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46" r:id="rId3"/>
    <p:sldId id="330" r:id="rId4"/>
    <p:sldId id="459" r:id="rId5"/>
    <p:sldId id="333" r:id="rId6"/>
    <p:sldId id="422" r:id="rId7"/>
    <p:sldId id="310" r:id="rId8"/>
    <p:sldId id="426" r:id="rId9"/>
    <p:sldId id="474" r:id="rId10"/>
    <p:sldId id="475" r:id="rId11"/>
    <p:sldId id="476" r:id="rId12"/>
    <p:sldId id="486" r:id="rId13"/>
    <p:sldId id="477" r:id="rId14"/>
    <p:sldId id="478" r:id="rId15"/>
    <p:sldId id="482" r:id="rId16"/>
    <p:sldId id="483" r:id="rId17"/>
    <p:sldId id="484" r:id="rId18"/>
    <p:sldId id="382" r:id="rId19"/>
    <p:sldId id="449" r:id="rId20"/>
    <p:sldId id="436" r:id="rId21"/>
    <p:sldId id="488" r:id="rId22"/>
    <p:sldId id="440" r:id="rId23"/>
    <p:sldId id="441" r:id="rId24"/>
    <p:sldId id="442" r:id="rId25"/>
    <p:sldId id="443" r:id="rId26"/>
    <p:sldId id="444" r:id="rId27"/>
    <p:sldId id="445" r:id="rId28"/>
    <p:sldId id="460" r:id="rId29"/>
    <p:sldId id="461" r:id="rId30"/>
    <p:sldId id="479" r:id="rId31"/>
    <p:sldId id="480" r:id="rId32"/>
  </p:sldIdLst>
  <p:sldSz cx="9906000" cy="6858000" type="A4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1A95AE"/>
    <a:srgbClr val="D4B6E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0929"/>
  </p:normalViewPr>
  <p:slideViewPr>
    <p:cSldViewPr snapToGrid="0">
      <p:cViewPr varScale="1">
        <p:scale>
          <a:sx n="76" d="100"/>
          <a:sy n="76" d="100"/>
        </p:scale>
        <p:origin x="-115" y="-77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3"/>
    </p:cViewPr>
  </p:sorterViewPr>
  <p:notesViewPr>
    <p:cSldViewPr snapToGrid="0">
      <p:cViewPr varScale="1">
        <p:scale>
          <a:sx n="84" d="100"/>
          <a:sy n="84" d="100"/>
        </p:scale>
        <p:origin x="-3762" y="-84"/>
      </p:cViewPr>
      <p:guideLst>
        <p:guide orient="horz" pos="2932"/>
        <p:guide pos="221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veluser\Desktop\IVC2016\IVC20\Cryopumping_histor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marcy\Documents\IVC20\Cryopumping_histor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raveluser\Desktop\AVS2016\BNNT_sept-oct2016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cy\Desktop\data%20for%20AVS2012\cryopump_chamber\CryoChamberComplete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Base pressures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percentage"/>
            <c:noEndCap val="0"/>
            <c:val val="20"/>
          </c:errBars>
          <c:cat>
            <c:strRef>
              <c:f>Sheet1!$H$21:$H$23</c:f>
              <c:strCache>
                <c:ptCount val="3"/>
                <c:pt idx="0">
                  <c:v>Extractor</c:v>
                </c:pt>
                <c:pt idx="1">
                  <c:v>3BG</c:v>
                </c:pt>
                <c:pt idx="2">
                  <c:v>AxTran</c:v>
                </c:pt>
              </c:strCache>
            </c:strRef>
          </c:cat>
          <c:val>
            <c:numRef>
              <c:f>Sheet1!$E$21:$E$23</c:f>
              <c:numCache>
                <c:formatCode>General</c:formatCode>
                <c:ptCount val="3"/>
                <c:pt idx="0">
                  <c:v>3.1299999999999998E-12</c:v>
                </c:pt>
                <c:pt idx="1">
                  <c:v>3.9300000000000004E-12</c:v>
                </c:pt>
                <c:pt idx="2">
                  <c:v>4.4300000000000003E-12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4634752"/>
        <c:axId val="394636672"/>
      </c:barChart>
      <c:catAx>
        <c:axId val="39463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94636672"/>
        <c:crosses val="autoZero"/>
        <c:auto val="1"/>
        <c:lblAlgn val="ctr"/>
        <c:lblOffset val="100"/>
        <c:noMultiLvlLbl val="0"/>
      </c:catAx>
      <c:valAx>
        <c:axId val="394636672"/>
        <c:scaling>
          <c:orientation val="minMax"/>
          <c:max val="5.0000000000000029E-1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Pressure (Torr)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94634752"/>
        <c:crosses val="autoZero"/>
        <c:crossBetween val="between"/>
        <c:majorUnit val="1.0000000000000006E-12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Equilibrium pressures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526317913184317"/>
          <c:y val="9.8984418222141116E-2"/>
          <c:w val="0.75027793601217374"/>
          <c:h val="0.78788869945286544"/>
        </c:manualLayout>
      </c:layout>
      <c:barChart>
        <c:barDir val="col"/>
        <c:grouping val="clustered"/>
        <c:varyColors val="0"/>
        <c:ser>
          <c:idx val="1"/>
          <c:order val="0"/>
          <c:tx>
            <c:v>NEG, Ion only</c:v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val>
            <c:numRef>
              <c:f>Sheet1!$F$21:$F$23</c:f>
              <c:numCache>
                <c:formatCode>General</c:formatCode>
                <c:ptCount val="3"/>
                <c:pt idx="0">
                  <c:v>4.1629000000000007E-10</c:v>
                </c:pt>
                <c:pt idx="1">
                  <c:v>5.2269000000000008E-10</c:v>
                </c:pt>
                <c:pt idx="2">
                  <c:v>5.8919000000000022E-10</c:v>
                </c:pt>
              </c:numCache>
            </c:numRef>
          </c:val>
        </c:ser>
        <c:ser>
          <c:idx val="0"/>
          <c:order val="1"/>
          <c:tx>
            <c:v>NEG, Ion and Cryopumps</c:v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Sheet1!$H$21:$H$23</c:f>
              <c:strCache>
                <c:ptCount val="3"/>
                <c:pt idx="0">
                  <c:v>Extractor</c:v>
                </c:pt>
                <c:pt idx="1">
                  <c:v>3BG</c:v>
                </c:pt>
                <c:pt idx="2">
                  <c:v>AxTran</c:v>
                </c:pt>
              </c:strCache>
            </c:strRef>
          </c:cat>
          <c:val>
            <c:numRef>
              <c:f>Sheet1!$P$21:$P$23</c:f>
              <c:numCache>
                <c:formatCode>General</c:formatCode>
                <c:ptCount val="3"/>
                <c:pt idx="0">
                  <c:v>3.1919999999999999E-10</c:v>
                </c:pt>
                <c:pt idx="1">
                  <c:v>3.9766999999999998E-10</c:v>
                </c:pt>
                <c:pt idx="2">
                  <c:v>4.3491E-10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99630336"/>
        <c:axId val="399632640"/>
      </c:barChart>
      <c:catAx>
        <c:axId val="39963033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632640"/>
        <c:crosses val="autoZero"/>
        <c:auto val="1"/>
        <c:lblAlgn val="ctr"/>
        <c:lblOffset val="100"/>
        <c:noMultiLvlLbl val="0"/>
      </c:catAx>
      <c:valAx>
        <c:axId val="39963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/>
                  <a:t>Pressure (Pa)</a:t>
                </a:r>
              </a:p>
            </c:rich>
          </c:tx>
          <c:layout>
            <c:manualLayout>
              <c:xMode val="edge"/>
              <c:yMode val="edge"/>
              <c:x val="1.5964928193677699E-2"/>
              <c:y val="0.360613014376094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63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54938997935638"/>
          <c:y val="0.12589895013123364"/>
          <c:w val="0.78345061002064365"/>
          <c:h val="6.12752155980502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91939525658839"/>
          <c:y val="3.5145678015319308E-2"/>
          <c:w val="0.72521858410232654"/>
          <c:h val="0.86274386641840706"/>
        </c:manualLayout>
      </c:layout>
      <c:scatterChart>
        <c:scatterStyle val="lineMarker"/>
        <c:varyColors val="0"/>
        <c:ser>
          <c:idx val="2"/>
          <c:order val="2"/>
          <c:tx>
            <c:v>4g BNNT</c:v>
          </c:tx>
          <c:spPr>
            <a:ln w="28575">
              <a:solidFill>
                <a:schemeClr val="accent2">
                  <a:lumMod val="75000"/>
                  <a:lumOff val="25000"/>
                </a:schemeClr>
              </a:solidFill>
            </a:ln>
          </c:spPr>
          <c:marker>
            <c:symbol val="triangle"/>
            <c:size val="4"/>
            <c:spPr>
              <a:solidFill>
                <a:schemeClr val="accent2">
                  <a:lumMod val="75000"/>
                  <a:lumOff val="25000"/>
                </a:schemeClr>
              </a:solidFill>
              <a:ln>
                <a:solidFill>
                  <a:schemeClr val="accent2">
                    <a:lumMod val="75000"/>
                    <a:lumOff val="25000"/>
                  </a:schemeClr>
                </a:solidFill>
              </a:ln>
            </c:spPr>
          </c:marker>
          <c:xVal>
            <c:numRef>
              <c:f>'27Oct2016a'!$C$2:$C$43421</c:f>
              <c:numCache>
                <c:formatCode>0.00</c:formatCode>
                <c:ptCount val="43420"/>
                <c:pt idx="0">
                  <c:v>-263.10000000000002</c:v>
                </c:pt>
                <c:pt idx="1">
                  <c:v>-263.06664000005696</c:v>
                </c:pt>
                <c:pt idx="2">
                  <c:v>-263.03327999993928</c:v>
                </c:pt>
                <c:pt idx="3">
                  <c:v>-262.99991999999622</c:v>
                </c:pt>
                <c:pt idx="4">
                  <c:v>-262.96679999995979</c:v>
                </c:pt>
                <c:pt idx="5">
                  <c:v>-262.93344000001673</c:v>
                </c:pt>
                <c:pt idx="6">
                  <c:v>-262.90008000007367</c:v>
                </c:pt>
                <c:pt idx="7">
                  <c:v>-262.86671999995599</c:v>
                </c:pt>
                <c:pt idx="8">
                  <c:v>-262.83336000001293</c:v>
                </c:pt>
                <c:pt idx="9">
                  <c:v>-262.80000000006987</c:v>
                </c:pt>
                <c:pt idx="10">
                  <c:v>-262.76663999995219</c:v>
                </c:pt>
                <c:pt idx="11">
                  <c:v>-262.73328000000913</c:v>
                </c:pt>
                <c:pt idx="12">
                  <c:v>-262.69992000006607</c:v>
                </c:pt>
                <c:pt idx="13">
                  <c:v>-262.66680000002964</c:v>
                </c:pt>
                <c:pt idx="14">
                  <c:v>-262.63344000008658</c:v>
                </c:pt>
                <c:pt idx="15">
                  <c:v>-262.6000799999689</c:v>
                </c:pt>
                <c:pt idx="16">
                  <c:v>-262.56672000002584</c:v>
                </c:pt>
                <c:pt idx="17">
                  <c:v>-262.53336000008278</c:v>
                </c:pt>
                <c:pt idx="18">
                  <c:v>-262.4999999999651</c:v>
                </c:pt>
                <c:pt idx="19">
                  <c:v>-262.46664000002204</c:v>
                </c:pt>
                <c:pt idx="20">
                  <c:v>-262.43328000007898</c:v>
                </c:pt>
                <c:pt idx="21">
                  <c:v>-262.40016000004255</c:v>
                </c:pt>
                <c:pt idx="22">
                  <c:v>-262.36679999992487</c:v>
                </c:pt>
                <c:pt idx="23">
                  <c:v>-262.33343999998181</c:v>
                </c:pt>
                <c:pt idx="24">
                  <c:v>-262.30008000003875</c:v>
                </c:pt>
                <c:pt idx="25">
                  <c:v>-262.26671999992107</c:v>
                </c:pt>
                <c:pt idx="26">
                  <c:v>-262.23335999997801</c:v>
                </c:pt>
                <c:pt idx="27">
                  <c:v>-262.20000000003495</c:v>
                </c:pt>
                <c:pt idx="28">
                  <c:v>-262.16663999991727</c:v>
                </c:pt>
                <c:pt idx="29">
                  <c:v>-262.13352000005546</c:v>
                </c:pt>
                <c:pt idx="30">
                  <c:v>-262.10015999993777</c:v>
                </c:pt>
                <c:pt idx="31">
                  <c:v>-262.06679999999471</c:v>
                </c:pt>
                <c:pt idx="32">
                  <c:v>-262.03344000005166</c:v>
                </c:pt>
                <c:pt idx="33">
                  <c:v>-262.00007999993397</c:v>
                </c:pt>
                <c:pt idx="34">
                  <c:v>-261.96671999999091</c:v>
                </c:pt>
                <c:pt idx="35">
                  <c:v>-261.93336000004786</c:v>
                </c:pt>
                <c:pt idx="36">
                  <c:v>-261.89999999993017</c:v>
                </c:pt>
                <c:pt idx="37">
                  <c:v>-261.86663999998711</c:v>
                </c:pt>
                <c:pt idx="38">
                  <c:v>-261.83351999995068</c:v>
                </c:pt>
                <c:pt idx="39">
                  <c:v>-261.80016000000762</c:v>
                </c:pt>
                <c:pt idx="40">
                  <c:v>-261.76680000006456</c:v>
                </c:pt>
                <c:pt idx="41">
                  <c:v>-261.73343999994688</c:v>
                </c:pt>
                <c:pt idx="42">
                  <c:v>-261.70008000000382</c:v>
                </c:pt>
                <c:pt idx="43">
                  <c:v>-261.66672000006076</c:v>
                </c:pt>
                <c:pt idx="44">
                  <c:v>-261.63335999994308</c:v>
                </c:pt>
                <c:pt idx="45">
                  <c:v>-261.60000000000002</c:v>
                </c:pt>
                <c:pt idx="46">
                  <c:v>-261.56687999996359</c:v>
                </c:pt>
                <c:pt idx="47">
                  <c:v>-261.53352000002053</c:v>
                </c:pt>
                <c:pt idx="48">
                  <c:v>-261.50016000007747</c:v>
                </c:pt>
                <c:pt idx="49">
                  <c:v>-261.46679999995979</c:v>
                </c:pt>
                <c:pt idx="50">
                  <c:v>-261.43344000001673</c:v>
                </c:pt>
                <c:pt idx="51">
                  <c:v>-261.40008000007367</c:v>
                </c:pt>
                <c:pt idx="52">
                  <c:v>-261.36671999995599</c:v>
                </c:pt>
                <c:pt idx="53">
                  <c:v>-261.33336000001293</c:v>
                </c:pt>
                <c:pt idx="54">
                  <c:v>-261.30000000006987</c:v>
                </c:pt>
                <c:pt idx="55">
                  <c:v>-261.26688000003344</c:v>
                </c:pt>
                <c:pt idx="56">
                  <c:v>-261.23351999991576</c:v>
                </c:pt>
                <c:pt idx="57">
                  <c:v>-261.2001599999727</c:v>
                </c:pt>
                <c:pt idx="58">
                  <c:v>-261.16680000002964</c:v>
                </c:pt>
                <c:pt idx="59">
                  <c:v>-261.13344000008658</c:v>
                </c:pt>
                <c:pt idx="60">
                  <c:v>-261.1000799999689</c:v>
                </c:pt>
                <c:pt idx="61">
                  <c:v>-261.06672000002584</c:v>
                </c:pt>
                <c:pt idx="62">
                  <c:v>-261.03336000008278</c:v>
                </c:pt>
                <c:pt idx="63">
                  <c:v>-260.9999999999651</c:v>
                </c:pt>
                <c:pt idx="64">
                  <c:v>-260.96664000002204</c:v>
                </c:pt>
                <c:pt idx="65">
                  <c:v>-260.93328000007898</c:v>
                </c:pt>
                <c:pt idx="66">
                  <c:v>-260.90016000004255</c:v>
                </c:pt>
                <c:pt idx="67">
                  <c:v>-260.86679999992487</c:v>
                </c:pt>
                <c:pt idx="68">
                  <c:v>-260.83343999998181</c:v>
                </c:pt>
                <c:pt idx="69">
                  <c:v>-260.80008000003875</c:v>
                </c:pt>
                <c:pt idx="70">
                  <c:v>-260.76671999992107</c:v>
                </c:pt>
                <c:pt idx="71">
                  <c:v>-260.73335999997801</c:v>
                </c:pt>
                <c:pt idx="72">
                  <c:v>-260.70000000003495</c:v>
                </c:pt>
                <c:pt idx="73">
                  <c:v>-260.66663999991727</c:v>
                </c:pt>
                <c:pt idx="74">
                  <c:v>-260.63327999997421</c:v>
                </c:pt>
                <c:pt idx="75">
                  <c:v>-260.60015999993777</c:v>
                </c:pt>
                <c:pt idx="76">
                  <c:v>-260.56679999999471</c:v>
                </c:pt>
                <c:pt idx="77">
                  <c:v>-260.53344000005166</c:v>
                </c:pt>
                <c:pt idx="78">
                  <c:v>-260.50007999993397</c:v>
                </c:pt>
                <c:pt idx="79">
                  <c:v>-260.46671999999091</c:v>
                </c:pt>
                <c:pt idx="80">
                  <c:v>-260.43336000004786</c:v>
                </c:pt>
                <c:pt idx="81">
                  <c:v>-260.39999999993017</c:v>
                </c:pt>
                <c:pt idx="82">
                  <c:v>-260.36663999998711</c:v>
                </c:pt>
                <c:pt idx="83">
                  <c:v>-260.33351999995068</c:v>
                </c:pt>
                <c:pt idx="84">
                  <c:v>-260.30016000000762</c:v>
                </c:pt>
                <c:pt idx="85">
                  <c:v>-260.26680000006456</c:v>
                </c:pt>
                <c:pt idx="86">
                  <c:v>-260.23343999994688</c:v>
                </c:pt>
                <c:pt idx="87">
                  <c:v>-260.20008000000382</c:v>
                </c:pt>
                <c:pt idx="88">
                  <c:v>-260.16672000006076</c:v>
                </c:pt>
                <c:pt idx="89">
                  <c:v>-260.13335999994308</c:v>
                </c:pt>
                <c:pt idx="90">
                  <c:v>-260.10000000000002</c:v>
                </c:pt>
                <c:pt idx="91">
                  <c:v>-260.06687999996359</c:v>
                </c:pt>
                <c:pt idx="92">
                  <c:v>-260.03352000002053</c:v>
                </c:pt>
                <c:pt idx="93">
                  <c:v>-260.00016000007747</c:v>
                </c:pt>
                <c:pt idx="94">
                  <c:v>-259.96679999995979</c:v>
                </c:pt>
                <c:pt idx="95">
                  <c:v>-259.93344000001673</c:v>
                </c:pt>
                <c:pt idx="96">
                  <c:v>-259.90008000007367</c:v>
                </c:pt>
                <c:pt idx="97">
                  <c:v>-259.86671999995599</c:v>
                </c:pt>
                <c:pt idx="98">
                  <c:v>-259.83336000001293</c:v>
                </c:pt>
                <c:pt idx="99">
                  <c:v>-259.80000000006987</c:v>
                </c:pt>
                <c:pt idx="100">
                  <c:v>-259.76688000003344</c:v>
                </c:pt>
                <c:pt idx="101">
                  <c:v>-259.73351999991576</c:v>
                </c:pt>
                <c:pt idx="102">
                  <c:v>-259.7001599999727</c:v>
                </c:pt>
                <c:pt idx="103">
                  <c:v>-259.66680000002964</c:v>
                </c:pt>
                <c:pt idx="104">
                  <c:v>-259.63344000008658</c:v>
                </c:pt>
                <c:pt idx="105">
                  <c:v>-259.6000799999689</c:v>
                </c:pt>
                <c:pt idx="106">
                  <c:v>-259.56672000002584</c:v>
                </c:pt>
                <c:pt idx="107">
                  <c:v>-259.53336000008278</c:v>
                </c:pt>
                <c:pt idx="108">
                  <c:v>-259.50024000004635</c:v>
                </c:pt>
                <c:pt idx="109">
                  <c:v>-259.46687999992866</c:v>
                </c:pt>
                <c:pt idx="110">
                  <c:v>-259.43351999998561</c:v>
                </c:pt>
                <c:pt idx="111">
                  <c:v>-259.40016000004255</c:v>
                </c:pt>
                <c:pt idx="112">
                  <c:v>-259.36679999992487</c:v>
                </c:pt>
                <c:pt idx="113">
                  <c:v>-259.33343999998181</c:v>
                </c:pt>
                <c:pt idx="114">
                  <c:v>-259.30008000003875</c:v>
                </c:pt>
                <c:pt idx="115">
                  <c:v>-259.26671999992107</c:v>
                </c:pt>
                <c:pt idx="116">
                  <c:v>-259.23360000005925</c:v>
                </c:pt>
                <c:pt idx="117">
                  <c:v>-259.20023999994157</c:v>
                </c:pt>
                <c:pt idx="118">
                  <c:v>-259.16687999999851</c:v>
                </c:pt>
                <c:pt idx="119">
                  <c:v>-259.13352000005546</c:v>
                </c:pt>
                <c:pt idx="120">
                  <c:v>-259.10015999993777</c:v>
                </c:pt>
                <c:pt idx="121">
                  <c:v>-259.06679999999471</c:v>
                </c:pt>
                <c:pt idx="122">
                  <c:v>-259.03344000005166</c:v>
                </c:pt>
                <c:pt idx="123">
                  <c:v>-259.00007999993397</c:v>
                </c:pt>
                <c:pt idx="124">
                  <c:v>-258.96671999999091</c:v>
                </c:pt>
                <c:pt idx="125">
                  <c:v>-258.93359999995448</c:v>
                </c:pt>
                <c:pt idx="126">
                  <c:v>-258.90024000001142</c:v>
                </c:pt>
                <c:pt idx="127">
                  <c:v>-258.86688000006836</c:v>
                </c:pt>
                <c:pt idx="128">
                  <c:v>-258.83351999995068</c:v>
                </c:pt>
                <c:pt idx="129">
                  <c:v>-258.80016000000762</c:v>
                </c:pt>
                <c:pt idx="130">
                  <c:v>-258.76680000006456</c:v>
                </c:pt>
                <c:pt idx="131">
                  <c:v>-258.73343999994688</c:v>
                </c:pt>
                <c:pt idx="132">
                  <c:v>-258.70008000000382</c:v>
                </c:pt>
                <c:pt idx="133">
                  <c:v>-258.66695999996739</c:v>
                </c:pt>
                <c:pt idx="134">
                  <c:v>-258.63360000002433</c:v>
                </c:pt>
                <c:pt idx="135">
                  <c:v>-258.60024000008127</c:v>
                </c:pt>
                <c:pt idx="136">
                  <c:v>-258.56687999996359</c:v>
                </c:pt>
                <c:pt idx="137">
                  <c:v>-258.53352000002053</c:v>
                </c:pt>
                <c:pt idx="138">
                  <c:v>-258.50016000007747</c:v>
                </c:pt>
                <c:pt idx="139">
                  <c:v>-258.46679999995979</c:v>
                </c:pt>
                <c:pt idx="140">
                  <c:v>-258.43344000001673</c:v>
                </c:pt>
                <c:pt idx="141">
                  <c:v>-258.40008000007367</c:v>
                </c:pt>
                <c:pt idx="142">
                  <c:v>-258.36696000003724</c:v>
                </c:pt>
                <c:pt idx="143">
                  <c:v>-258.33359999991956</c:v>
                </c:pt>
                <c:pt idx="144">
                  <c:v>-258.3002399999765</c:v>
                </c:pt>
                <c:pt idx="145">
                  <c:v>-258.26688000003344</c:v>
                </c:pt>
                <c:pt idx="146">
                  <c:v>-258.23351999991576</c:v>
                </c:pt>
                <c:pt idx="147">
                  <c:v>-258.2001599999727</c:v>
                </c:pt>
                <c:pt idx="148">
                  <c:v>-258.16680000002964</c:v>
                </c:pt>
                <c:pt idx="149">
                  <c:v>-258.13344000008658</c:v>
                </c:pt>
                <c:pt idx="150">
                  <c:v>-258.10032000005015</c:v>
                </c:pt>
                <c:pt idx="151">
                  <c:v>-258.06695999993246</c:v>
                </c:pt>
                <c:pt idx="152">
                  <c:v>-258.03359999998941</c:v>
                </c:pt>
                <c:pt idx="153">
                  <c:v>-258.00024000004635</c:v>
                </c:pt>
                <c:pt idx="154">
                  <c:v>-257.96687999992866</c:v>
                </c:pt>
                <c:pt idx="155">
                  <c:v>-257.93351999998561</c:v>
                </c:pt>
                <c:pt idx="156">
                  <c:v>-257.92344000006563</c:v>
                </c:pt>
                <c:pt idx="157">
                  <c:v>-257.89032000002919</c:v>
                </c:pt>
                <c:pt idx="158">
                  <c:v>-257.85696000008613</c:v>
                </c:pt>
                <c:pt idx="159">
                  <c:v>-257.82359999996845</c:v>
                </c:pt>
                <c:pt idx="160">
                  <c:v>-257.79024000002539</c:v>
                </c:pt>
                <c:pt idx="161">
                  <c:v>-257.75688000008233</c:v>
                </c:pt>
                <c:pt idx="162">
                  <c:v>-257.72351999996465</c:v>
                </c:pt>
                <c:pt idx="163">
                  <c:v>-257.69016000002159</c:v>
                </c:pt>
                <c:pt idx="164">
                  <c:v>-257.65680000007853</c:v>
                </c:pt>
                <c:pt idx="165">
                  <c:v>-257.6236800000421</c:v>
                </c:pt>
                <c:pt idx="166">
                  <c:v>-257.59031999992442</c:v>
                </c:pt>
                <c:pt idx="167">
                  <c:v>-257.55695999998136</c:v>
                </c:pt>
                <c:pt idx="168">
                  <c:v>-257.5236000000383</c:v>
                </c:pt>
                <c:pt idx="169">
                  <c:v>-257.49023999992062</c:v>
                </c:pt>
                <c:pt idx="170">
                  <c:v>-257.45687999997756</c:v>
                </c:pt>
                <c:pt idx="171">
                  <c:v>-257.4235200000345</c:v>
                </c:pt>
                <c:pt idx="172">
                  <c:v>-257.39015999991682</c:v>
                </c:pt>
                <c:pt idx="173">
                  <c:v>-257.35704000005501</c:v>
                </c:pt>
                <c:pt idx="174">
                  <c:v>-257.32367999993733</c:v>
                </c:pt>
                <c:pt idx="175">
                  <c:v>-257.29031999999427</c:v>
                </c:pt>
                <c:pt idx="176">
                  <c:v>-257.25696000005121</c:v>
                </c:pt>
                <c:pt idx="177">
                  <c:v>-257.22359999993353</c:v>
                </c:pt>
                <c:pt idx="178">
                  <c:v>-257.19023999999047</c:v>
                </c:pt>
                <c:pt idx="179">
                  <c:v>-257.15688000004741</c:v>
                </c:pt>
                <c:pt idx="180">
                  <c:v>-257.12351999992973</c:v>
                </c:pt>
                <c:pt idx="181">
                  <c:v>-257.09015999998667</c:v>
                </c:pt>
                <c:pt idx="182">
                  <c:v>-257.05703999995023</c:v>
                </c:pt>
                <c:pt idx="183">
                  <c:v>-257.02368000000718</c:v>
                </c:pt>
                <c:pt idx="184">
                  <c:v>-256.99032000006412</c:v>
                </c:pt>
                <c:pt idx="185">
                  <c:v>-256.95695999994643</c:v>
                </c:pt>
                <c:pt idx="186">
                  <c:v>-256.92360000000338</c:v>
                </c:pt>
                <c:pt idx="187">
                  <c:v>-256.89024000006032</c:v>
                </c:pt>
                <c:pt idx="188">
                  <c:v>-256.85687999994263</c:v>
                </c:pt>
                <c:pt idx="189">
                  <c:v>-256.82351999999958</c:v>
                </c:pt>
                <c:pt idx="190">
                  <c:v>-256.79039999996314</c:v>
                </c:pt>
                <c:pt idx="191">
                  <c:v>-256.75704000002008</c:v>
                </c:pt>
                <c:pt idx="192">
                  <c:v>-256.72368000007702</c:v>
                </c:pt>
                <c:pt idx="193">
                  <c:v>-256.69031999995934</c:v>
                </c:pt>
                <c:pt idx="194">
                  <c:v>-256.65696000001628</c:v>
                </c:pt>
                <c:pt idx="195">
                  <c:v>-256.62360000007322</c:v>
                </c:pt>
                <c:pt idx="196">
                  <c:v>-256.59023999995554</c:v>
                </c:pt>
                <c:pt idx="197">
                  <c:v>-256.55688000001248</c:v>
                </c:pt>
                <c:pt idx="198">
                  <c:v>-256.52352000006942</c:v>
                </c:pt>
                <c:pt idx="199">
                  <c:v>-256.49015999995174</c:v>
                </c:pt>
                <c:pt idx="200">
                  <c:v>-256.45680000000868</c:v>
                </c:pt>
                <c:pt idx="201">
                  <c:v>-256.42344000006563</c:v>
                </c:pt>
                <c:pt idx="202">
                  <c:v>-256.39007999994794</c:v>
                </c:pt>
                <c:pt idx="203">
                  <c:v>-256.35672000000488</c:v>
                </c:pt>
                <c:pt idx="204">
                  <c:v>-256.32359999996845</c:v>
                </c:pt>
                <c:pt idx="205">
                  <c:v>-256.29024000002539</c:v>
                </c:pt>
                <c:pt idx="206">
                  <c:v>-256.25688000008233</c:v>
                </c:pt>
                <c:pt idx="207">
                  <c:v>-256.22351999996465</c:v>
                </c:pt>
                <c:pt idx="208">
                  <c:v>-256.19016000002159</c:v>
                </c:pt>
                <c:pt idx="209">
                  <c:v>-256.15680000007853</c:v>
                </c:pt>
                <c:pt idx="210">
                  <c:v>-256.12343999996085</c:v>
                </c:pt>
                <c:pt idx="211">
                  <c:v>-256.09008000001779</c:v>
                </c:pt>
                <c:pt idx="212">
                  <c:v>-256.05672000007473</c:v>
                </c:pt>
                <c:pt idx="213">
                  <c:v>-256.0236000000383</c:v>
                </c:pt>
                <c:pt idx="214">
                  <c:v>-255.99023999992062</c:v>
                </c:pt>
                <c:pt idx="215">
                  <c:v>-255.95687999997756</c:v>
                </c:pt>
                <c:pt idx="216">
                  <c:v>-255.9235200000345</c:v>
                </c:pt>
                <c:pt idx="217">
                  <c:v>-255.89015999991682</c:v>
                </c:pt>
                <c:pt idx="218">
                  <c:v>-255.85679999997376</c:v>
                </c:pt>
                <c:pt idx="219">
                  <c:v>-255.8234400000307</c:v>
                </c:pt>
                <c:pt idx="220">
                  <c:v>-255.79008000008764</c:v>
                </c:pt>
                <c:pt idx="221">
                  <c:v>-255.75671999996996</c:v>
                </c:pt>
                <c:pt idx="222">
                  <c:v>-255.7233600000269</c:v>
                </c:pt>
                <c:pt idx="223">
                  <c:v>-255.69023999999047</c:v>
                </c:pt>
                <c:pt idx="224">
                  <c:v>-255.65688000004741</c:v>
                </c:pt>
                <c:pt idx="225">
                  <c:v>-255.62351999992973</c:v>
                </c:pt>
                <c:pt idx="226">
                  <c:v>-255.59015999998667</c:v>
                </c:pt>
                <c:pt idx="227">
                  <c:v>-255.55680000004361</c:v>
                </c:pt>
                <c:pt idx="228">
                  <c:v>-255.52343999992593</c:v>
                </c:pt>
                <c:pt idx="229">
                  <c:v>-255.49007999998287</c:v>
                </c:pt>
                <c:pt idx="230">
                  <c:v>-255.45672000003981</c:v>
                </c:pt>
                <c:pt idx="231">
                  <c:v>-255.42335999992213</c:v>
                </c:pt>
                <c:pt idx="232">
                  <c:v>-255.38999999997907</c:v>
                </c:pt>
                <c:pt idx="233">
                  <c:v>-255.35687999994263</c:v>
                </c:pt>
                <c:pt idx="234">
                  <c:v>-255.32351999999958</c:v>
                </c:pt>
                <c:pt idx="235">
                  <c:v>-255.29016000005652</c:v>
                </c:pt>
                <c:pt idx="236">
                  <c:v>-255.25679999993883</c:v>
                </c:pt>
                <c:pt idx="237">
                  <c:v>-255.22343999999578</c:v>
                </c:pt>
                <c:pt idx="238">
                  <c:v>-255.19008000005272</c:v>
                </c:pt>
                <c:pt idx="239">
                  <c:v>-255.15671999993504</c:v>
                </c:pt>
                <c:pt idx="240">
                  <c:v>-255.12335999999198</c:v>
                </c:pt>
                <c:pt idx="241">
                  <c:v>-255.09000000004892</c:v>
                </c:pt>
                <c:pt idx="242">
                  <c:v>-255.05688000001248</c:v>
                </c:pt>
                <c:pt idx="243">
                  <c:v>-255.02352000006942</c:v>
                </c:pt>
                <c:pt idx="244">
                  <c:v>-254.99015999995174</c:v>
                </c:pt>
                <c:pt idx="245">
                  <c:v>-254.95680000000868</c:v>
                </c:pt>
                <c:pt idx="246">
                  <c:v>-254.92344000006563</c:v>
                </c:pt>
                <c:pt idx="247">
                  <c:v>-254.89007999994794</c:v>
                </c:pt>
                <c:pt idx="248">
                  <c:v>-254.85672000000488</c:v>
                </c:pt>
                <c:pt idx="249">
                  <c:v>-254.82336000006183</c:v>
                </c:pt>
                <c:pt idx="250">
                  <c:v>-254.78999999994414</c:v>
                </c:pt>
                <c:pt idx="251">
                  <c:v>-254.75664000000108</c:v>
                </c:pt>
                <c:pt idx="252">
                  <c:v>-254.72351999996465</c:v>
                </c:pt>
                <c:pt idx="253">
                  <c:v>-254.69016000002159</c:v>
                </c:pt>
                <c:pt idx="254">
                  <c:v>-254.65680000007853</c:v>
                </c:pt>
                <c:pt idx="255">
                  <c:v>-254.62343999996085</c:v>
                </c:pt>
                <c:pt idx="256">
                  <c:v>-254.59008000001779</c:v>
                </c:pt>
                <c:pt idx="257">
                  <c:v>-254.55672000007473</c:v>
                </c:pt>
                <c:pt idx="258">
                  <c:v>-254.52335999995705</c:v>
                </c:pt>
                <c:pt idx="259">
                  <c:v>-254.49000000001399</c:v>
                </c:pt>
                <c:pt idx="260">
                  <c:v>-254.45664000007093</c:v>
                </c:pt>
                <c:pt idx="261">
                  <c:v>-254.4235200000345</c:v>
                </c:pt>
                <c:pt idx="262">
                  <c:v>-254.39015999991682</c:v>
                </c:pt>
                <c:pt idx="263">
                  <c:v>-254.35679999997376</c:v>
                </c:pt>
                <c:pt idx="264">
                  <c:v>-254.3234400000307</c:v>
                </c:pt>
                <c:pt idx="265">
                  <c:v>-254.29008000008764</c:v>
                </c:pt>
                <c:pt idx="266">
                  <c:v>-254.25696000005121</c:v>
                </c:pt>
                <c:pt idx="267">
                  <c:v>-254.22359999993353</c:v>
                </c:pt>
                <c:pt idx="268">
                  <c:v>-254.19023999999047</c:v>
                </c:pt>
                <c:pt idx="269">
                  <c:v>-254.15688000004741</c:v>
                </c:pt>
                <c:pt idx="270">
                  <c:v>-254.12351999992973</c:v>
                </c:pt>
                <c:pt idx="271">
                  <c:v>-254.09015999998667</c:v>
                </c:pt>
                <c:pt idx="272">
                  <c:v>-254.05680000004361</c:v>
                </c:pt>
                <c:pt idx="273">
                  <c:v>-254.02343999992593</c:v>
                </c:pt>
                <c:pt idx="274">
                  <c:v>-253.99032000006412</c:v>
                </c:pt>
                <c:pt idx="275">
                  <c:v>-253.95695999994643</c:v>
                </c:pt>
                <c:pt idx="276">
                  <c:v>-253.92360000000338</c:v>
                </c:pt>
                <c:pt idx="277">
                  <c:v>-253.89024000006032</c:v>
                </c:pt>
                <c:pt idx="278">
                  <c:v>-253.85687999994263</c:v>
                </c:pt>
                <c:pt idx="279">
                  <c:v>-253.82351999999958</c:v>
                </c:pt>
                <c:pt idx="280">
                  <c:v>-253.79016000005652</c:v>
                </c:pt>
                <c:pt idx="281">
                  <c:v>-253.75679999993883</c:v>
                </c:pt>
                <c:pt idx="282">
                  <c:v>-253.72343999999578</c:v>
                </c:pt>
                <c:pt idx="283">
                  <c:v>-253.69031999995934</c:v>
                </c:pt>
                <c:pt idx="284">
                  <c:v>-253.65696000001628</c:v>
                </c:pt>
                <c:pt idx="285">
                  <c:v>-253.62360000007322</c:v>
                </c:pt>
                <c:pt idx="286">
                  <c:v>-253.59023999995554</c:v>
                </c:pt>
                <c:pt idx="287">
                  <c:v>-253.55688000001248</c:v>
                </c:pt>
                <c:pt idx="288">
                  <c:v>-253.52352000006942</c:v>
                </c:pt>
                <c:pt idx="289">
                  <c:v>-253.49015999995174</c:v>
                </c:pt>
                <c:pt idx="290">
                  <c:v>-253.45680000000868</c:v>
                </c:pt>
                <c:pt idx="291">
                  <c:v>-253.42367999997225</c:v>
                </c:pt>
                <c:pt idx="292">
                  <c:v>-253.39032000002919</c:v>
                </c:pt>
                <c:pt idx="293">
                  <c:v>-253.35696000008613</c:v>
                </c:pt>
                <c:pt idx="294">
                  <c:v>-253.32359999996845</c:v>
                </c:pt>
                <c:pt idx="295">
                  <c:v>-253.29024000002539</c:v>
                </c:pt>
                <c:pt idx="296">
                  <c:v>-253.25688000008233</c:v>
                </c:pt>
                <c:pt idx="297">
                  <c:v>-253.22351999996465</c:v>
                </c:pt>
                <c:pt idx="298">
                  <c:v>-253.19016000002159</c:v>
                </c:pt>
                <c:pt idx="299">
                  <c:v>-253.15703999998516</c:v>
                </c:pt>
                <c:pt idx="300">
                  <c:v>-253.1236800000421</c:v>
                </c:pt>
                <c:pt idx="301">
                  <c:v>-253.09031999992442</c:v>
                </c:pt>
                <c:pt idx="302">
                  <c:v>-253.05695999998136</c:v>
                </c:pt>
                <c:pt idx="303">
                  <c:v>-253.0236000000383</c:v>
                </c:pt>
                <c:pt idx="304">
                  <c:v>-252.99023999992062</c:v>
                </c:pt>
                <c:pt idx="305">
                  <c:v>-252.95687999997756</c:v>
                </c:pt>
                <c:pt idx="306">
                  <c:v>-252.9235200000345</c:v>
                </c:pt>
                <c:pt idx="307">
                  <c:v>-252.89015999991682</c:v>
                </c:pt>
                <c:pt idx="308">
                  <c:v>-252.85704000005501</c:v>
                </c:pt>
                <c:pt idx="309">
                  <c:v>-252.82367999993733</c:v>
                </c:pt>
                <c:pt idx="310">
                  <c:v>-252.79031999999427</c:v>
                </c:pt>
                <c:pt idx="311">
                  <c:v>-252.75696000005121</c:v>
                </c:pt>
                <c:pt idx="312">
                  <c:v>-252.72359999993353</c:v>
                </c:pt>
                <c:pt idx="313">
                  <c:v>-252.69023999999047</c:v>
                </c:pt>
                <c:pt idx="314">
                  <c:v>-252.65688000004741</c:v>
                </c:pt>
                <c:pt idx="315">
                  <c:v>-252.62351999992973</c:v>
                </c:pt>
                <c:pt idx="316">
                  <c:v>-252.59040000006792</c:v>
                </c:pt>
                <c:pt idx="317">
                  <c:v>-252.55703999995023</c:v>
                </c:pt>
                <c:pt idx="318">
                  <c:v>-252.52368000000718</c:v>
                </c:pt>
                <c:pt idx="319">
                  <c:v>-252.49032000006412</c:v>
                </c:pt>
                <c:pt idx="320">
                  <c:v>-252.45695999994643</c:v>
                </c:pt>
                <c:pt idx="321">
                  <c:v>-252.42360000000338</c:v>
                </c:pt>
                <c:pt idx="322">
                  <c:v>-252.39024000006032</c:v>
                </c:pt>
                <c:pt idx="323">
                  <c:v>-252.35687999994263</c:v>
                </c:pt>
                <c:pt idx="324">
                  <c:v>-252.32351999999958</c:v>
                </c:pt>
                <c:pt idx="325">
                  <c:v>-252.29039999996314</c:v>
                </c:pt>
                <c:pt idx="326">
                  <c:v>-252.25704000002008</c:v>
                </c:pt>
                <c:pt idx="327">
                  <c:v>-252.22368000007702</c:v>
                </c:pt>
                <c:pt idx="328">
                  <c:v>-252.19031999995934</c:v>
                </c:pt>
                <c:pt idx="329">
                  <c:v>-252.15696000001628</c:v>
                </c:pt>
                <c:pt idx="330">
                  <c:v>-252.12360000007322</c:v>
                </c:pt>
                <c:pt idx="331">
                  <c:v>-252.09023999995554</c:v>
                </c:pt>
                <c:pt idx="332">
                  <c:v>-252.05688000001248</c:v>
                </c:pt>
                <c:pt idx="333">
                  <c:v>-252.02352000006942</c:v>
                </c:pt>
                <c:pt idx="334">
                  <c:v>-251.99015999995174</c:v>
                </c:pt>
                <c:pt idx="335">
                  <c:v>-251.95703999991531</c:v>
                </c:pt>
                <c:pt idx="336">
                  <c:v>-251.92367999997225</c:v>
                </c:pt>
                <c:pt idx="337">
                  <c:v>-251.89032000002919</c:v>
                </c:pt>
                <c:pt idx="338">
                  <c:v>-251.85696000008613</c:v>
                </c:pt>
                <c:pt idx="339">
                  <c:v>-251.82359999996845</c:v>
                </c:pt>
                <c:pt idx="340">
                  <c:v>-251.79024000002539</c:v>
                </c:pt>
                <c:pt idx="341">
                  <c:v>-251.75688000008233</c:v>
                </c:pt>
                <c:pt idx="342">
                  <c:v>-251.72351999996465</c:v>
                </c:pt>
                <c:pt idx="343">
                  <c:v>-251.69016000002159</c:v>
                </c:pt>
                <c:pt idx="344">
                  <c:v>-251.65703999998516</c:v>
                </c:pt>
                <c:pt idx="345">
                  <c:v>-251.6236800000421</c:v>
                </c:pt>
                <c:pt idx="346">
                  <c:v>-251.59031999992442</c:v>
                </c:pt>
                <c:pt idx="347">
                  <c:v>-251.55695999998136</c:v>
                </c:pt>
                <c:pt idx="348">
                  <c:v>-251.5236000000383</c:v>
                </c:pt>
                <c:pt idx="349">
                  <c:v>-251.49023999992062</c:v>
                </c:pt>
                <c:pt idx="350">
                  <c:v>-251.45687999997756</c:v>
                </c:pt>
                <c:pt idx="351">
                  <c:v>-251.4235200000345</c:v>
                </c:pt>
                <c:pt idx="352">
                  <c:v>-251.39015999991682</c:v>
                </c:pt>
                <c:pt idx="353">
                  <c:v>-251.35704000005501</c:v>
                </c:pt>
                <c:pt idx="354">
                  <c:v>-251.32367999993733</c:v>
                </c:pt>
                <c:pt idx="355">
                  <c:v>-251.29031999999427</c:v>
                </c:pt>
                <c:pt idx="356">
                  <c:v>-251.25696000005121</c:v>
                </c:pt>
                <c:pt idx="357">
                  <c:v>-251.22359999993353</c:v>
                </c:pt>
                <c:pt idx="358">
                  <c:v>-251.19023999999047</c:v>
                </c:pt>
                <c:pt idx="359">
                  <c:v>-251.15688000004741</c:v>
                </c:pt>
                <c:pt idx="360">
                  <c:v>-251.12351999992973</c:v>
                </c:pt>
                <c:pt idx="361">
                  <c:v>-251.09040000006792</c:v>
                </c:pt>
                <c:pt idx="362">
                  <c:v>-251.05703999995023</c:v>
                </c:pt>
                <c:pt idx="363">
                  <c:v>-251.02368000000718</c:v>
                </c:pt>
                <c:pt idx="364">
                  <c:v>-250.99032000006412</c:v>
                </c:pt>
                <c:pt idx="365">
                  <c:v>-250.95695999994643</c:v>
                </c:pt>
                <c:pt idx="366">
                  <c:v>-250.92360000000338</c:v>
                </c:pt>
                <c:pt idx="367">
                  <c:v>-250.89024000006032</c:v>
                </c:pt>
                <c:pt idx="368">
                  <c:v>-250.85687999994263</c:v>
                </c:pt>
                <c:pt idx="369">
                  <c:v>-250.82351999999958</c:v>
                </c:pt>
                <c:pt idx="370">
                  <c:v>-250.79039999996314</c:v>
                </c:pt>
                <c:pt idx="371">
                  <c:v>-250.75704000002008</c:v>
                </c:pt>
                <c:pt idx="372">
                  <c:v>-250.72368000007702</c:v>
                </c:pt>
                <c:pt idx="373">
                  <c:v>-250.69031999995934</c:v>
                </c:pt>
                <c:pt idx="374">
                  <c:v>-250.65696000001628</c:v>
                </c:pt>
                <c:pt idx="375">
                  <c:v>-250.62360000007322</c:v>
                </c:pt>
                <c:pt idx="376">
                  <c:v>-250.59023999995554</c:v>
                </c:pt>
                <c:pt idx="377">
                  <c:v>-250.55688000001248</c:v>
                </c:pt>
                <c:pt idx="378">
                  <c:v>-250.52375999997605</c:v>
                </c:pt>
                <c:pt idx="379">
                  <c:v>-250.49040000003299</c:v>
                </c:pt>
                <c:pt idx="380">
                  <c:v>-250.45703999991531</c:v>
                </c:pt>
                <c:pt idx="381">
                  <c:v>-250.42367999997225</c:v>
                </c:pt>
                <c:pt idx="382">
                  <c:v>-250.39032000002919</c:v>
                </c:pt>
                <c:pt idx="383">
                  <c:v>-250.35696000008613</c:v>
                </c:pt>
                <c:pt idx="384">
                  <c:v>-250.32359999996845</c:v>
                </c:pt>
                <c:pt idx="385">
                  <c:v>-250.29024000002539</c:v>
                </c:pt>
                <c:pt idx="386">
                  <c:v>-250.25711999998896</c:v>
                </c:pt>
                <c:pt idx="387">
                  <c:v>-250.2237600000459</c:v>
                </c:pt>
                <c:pt idx="388">
                  <c:v>-250.19039999992822</c:v>
                </c:pt>
                <c:pt idx="389">
                  <c:v>-250.15703999998516</c:v>
                </c:pt>
                <c:pt idx="390">
                  <c:v>-250.1236800000421</c:v>
                </c:pt>
                <c:pt idx="391">
                  <c:v>-250.09031999992442</c:v>
                </c:pt>
                <c:pt idx="392">
                  <c:v>-250.05695999998136</c:v>
                </c:pt>
                <c:pt idx="393">
                  <c:v>-250.0236000000383</c:v>
                </c:pt>
                <c:pt idx="394">
                  <c:v>-249.99023999992062</c:v>
                </c:pt>
                <c:pt idx="395">
                  <c:v>-249.95712000005881</c:v>
                </c:pt>
                <c:pt idx="396">
                  <c:v>-249.92375999994113</c:v>
                </c:pt>
                <c:pt idx="397">
                  <c:v>-249.89039999999807</c:v>
                </c:pt>
                <c:pt idx="398">
                  <c:v>-249.85704000005501</c:v>
                </c:pt>
                <c:pt idx="399">
                  <c:v>-249.82367999993733</c:v>
                </c:pt>
                <c:pt idx="400">
                  <c:v>-249.79031999999427</c:v>
                </c:pt>
                <c:pt idx="401">
                  <c:v>-249.75696000005121</c:v>
                </c:pt>
                <c:pt idx="402">
                  <c:v>-249.72359999993353</c:v>
                </c:pt>
                <c:pt idx="403">
                  <c:v>-249.69023999999047</c:v>
                </c:pt>
                <c:pt idx="404">
                  <c:v>-249.65688000004741</c:v>
                </c:pt>
                <c:pt idx="405">
                  <c:v>-249.62351999992973</c:v>
                </c:pt>
                <c:pt idx="406">
                  <c:v>-249.59040000006792</c:v>
                </c:pt>
                <c:pt idx="407">
                  <c:v>-249.55703999995023</c:v>
                </c:pt>
                <c:pt idx="408">
                  <c:v>-249.52368000000718</c:v>
                </c:pt>
                <c:pt idx="409">
                  <c:v>-249.49032000006412</c:v>
                </c:pt>
                <c:pt idx="410">
                  <c:v>-249.45695999994643</c:v>
                </c:pt>
                <c:pt idx="411">
                  <c:v>-249.42360000000338</c:v>
                </c:pt>
                <c:pt idx="412">
                  <c:v>-249.39024000006032</c:v>
                </c:pt>
                <c:pt idx="413">
                  <c:v>-249.35687999994263</c:v>
                </c:pt>
                <c:pt idx="414">
                  <c:v>-249.32351999999958</c:v>
                </c:pt>
                <c:pt idx="415">
                  <c:v>-249.29039999996314</c:v>
                </c:pt>
                <c:pt idx="416">
                  <c:v>-249.25704000002008</c:v>
                </c:pt>
                <c:pt idx="417">
                  <c:v>-249.22368000007702</c:v>
                </c:pt>
                <c:pt idx="418">
                  <c:v>-249.19031999995934</c:v>
                </c:pt>
                <c:pt idx="419">
                  <c:v>-249.15696000001628</c:v>
                </c:pt>
                <c:pt idx="420">
                  <c:v>-249.12360000007322</c:v>
                </c:pt>
                <c:pt idx="421">
                  <c:v>-249.09023999995554</c:v>
                </c:pt>
                <c:pt idx="422">
                  <c:v>-249.05688000001248</c:v>
                </c:pt>
                <c:pt idx="423">
                  <c:v>-249.02375999997605</c:v>
                </c:pt>
                <c:pt idx="424">
                  <c:v>-248.99040000003299</c:v>
                </c:pt>
                <c:pt idx="425">
                  <c:v>-248.95703999991531</c:v>
                </c:pt>
                <c:pt idx="426">
                  <c:v>-248.92367999997225</c:v>
                </c:pt>
                <c:pt idx="427">
                  <c:v>-248.89032000002919</c:v>
                </c:pt>
                <c:pt idx="428">
                  <c:v>-248.85696000008613</c:v>
                </c:pt>
                <c:pt idx="429">
                  <c:v>-248.82359999996845</c:v>
                </c:pt>
                <c:pt idx="430">
                  <c:v>-248.79024000002539</c:v>
                </c:pt>
                <c:pt idx="431">
                  <c:v>-248.75711999998896</c:v>
                </c:pt>
                <c:pt idx="432">
                  <c:v>-248.7237600000459</c:v>
                </c:pt>
                <c:pt idx="433">
                  <c:v>-248.69039999992822</c:v>
                </c:pt>
                <c:pt idx="434">
                  <c:v>-248.65703999998516</c:v>
                </c:pt>
                <c:pt idx="435">
                  <c:v>-248.6236800000421</c:v>
                </c:pt>
                <c:pt idx="436">
                  <c:v>-248.59031999992442</c:v>
                </c:pt>
                <c:pt idx="437">
                  <c:v>-248.55695999998136</c:v>
                </c:pt>
                <c:pt idx="438">
                  <c:v>-248.5236000000383</c:v>
                </c:pt>
                <c:pt idx="439">
                  <c:v>-248.49023999992062</c:v>
                </c:pt>
                <c:pt idx="440">
                  <c:v>-248.45712000005881</c:v>
                </c:pt>
                <c:pt idx="441">
                  <c:v>-248.42375999994113</c:v>
                </c:pt>
                <c:pt idx="442">
                  <c:v>-248.39039999999807</c:v>
                </c:pt>
                <c:pt idx="443">
                  <c:v>-248.35704000005501</c:v>
                </c:pt>
                <c:pt idx="444">
                  <c:v>-248.32367999993733</c:v>
                </c:pt>
                <c:pt idx="445">
                  <c:v>-248.29031999999427</c:v>
                </c:pt>
                <c:pt idx="446">
                  <c:v>-248.25696000005121</c:v>
                </c:pt>
                <c:pt idx="447">
                  <c:v>-248.22359999993353</c:v>
                </c:pt>
                <c:pt idx="448">
                  <c:v>-248.19048000007172</c:v>
                </c:pt>
                <c:pt idx="449">
                  <c:v>-248.15711999995403</c:v>
                </c:pt>
                <c:pt idx="450">
                  <c:v>-248.12376000001098</c:v>
                </c:pt>
                <c:pt idx="451">
                  <c:v>-248.09040000006792</c:v>
                </c:pt>
                <c:pt idx="452">
                  <c:v>-248.05703999995023</c:v>
                </c:pt>
                <c:pt idx="453">
                  <c:v>-248.02368000000718</c:v>
                </c:pt>
                <c:pt idx="454">
                  <c:v>-247.99032000006412</c:v>
                </c:pt>
                <c:pt idx="455">
                  <c:v>-247.95695999994643</c:v>
                </c:pt>
                <c:pt idx="456">
                  <c:v>-247.92360000000338</c:v>
                </c:pt>
                <c:pt idx="457">
                  <c:v>-247.89047999996694</c:v>
                </c:pt>
                <c:pt idx="458">
                  <c:v>-247.85712000002388</c:v>
                </c:pt>
                <c:pt idx="459">
                  <c:v>-247.82376000008082</c:v>
                </c:pt>
                <c:pt idx="460">
                  <c:v>-247.79039999996314</c:v>
                </c:pt>
                <c:pt idx="461">
                  <c:v>-247.75704000002008</c:v>
                </c:pt>
                <c:pt idx="462">
                  <c:v>-247.72368000007702</c:v>
                </c:pt>
                <c:pt idx="463">
                  <c:v>-247.69031999995934</c:v>
                </c:pt>
                <c:pt idx="464">
                  <c:v>-247.65696000001628</c:v>
                </c:pt>
                <c:pt idx="465">
                  <c:v>-247.62383999997985</c:v>
                </c:pt>
                <c:pt idx="466">
                  <c:v>-247.59048000003679</c:v>
                </c:pt>
                <c:pt idx="467">
                  <c:v>-247.55711999991911</c:v>
                </c:pt>
                <c:pt idx="468">
                  <c:v>-247.52375999997605</c:v>
                </c:pt>
                <c:pt idx="469">
                  <c:v>-247.49040000003299</c:v>
                </c:pt>
                <c:pt idx="470">
                  <c:v>-247.45703999991531</c:v>
                </c:pt>
                <c:pt idx="471">
                  <c:v>-247.42367999997225</c:v>
                </c:pt>
                <c:pt idx="472">
                  <c:v>-247.39032000002919</c:v>
                </c:pt>
                <c:pt idx="473">
                  <c:v>-247.35696000008613</c:v>
                </c:pt>
                <c:pt idx="474">
                  <c:v>-247.32359999996845</c:v>
                </c:pt>
                <c:pt idx="475">
                  <c:v>-247.29024000002539</c:v>
                </c:pt>
                <c:pt idx="476">
                  <c:v>-247.25711999998896</c:v>
                </c:pt>
                <c:pt idx="477">
                  <c:v>-247.2237600000459</c:v>
                </c:pt>
                <c:pt idx="478">
                  <c:v>-247.19039999992822</c:v>
                </c:pt>
                <c:pt idx="479">
                  <c:v>-247.15703999998516</c:v>
                </c:pt>
                <c:pt idx="480">
                  <c:v>-247.1236800000421</c:v>
                </c:pt>
                <c:pt idx="481">
                  <c:v>-247.09031999992442</c:v>
                </c:pt>
                <c:pt idx="482">
                  <c:v>-247.05695999998136</c:v>
                </c:pt>
                <c:pt idx="483">
                  <c:v>-247.0236000000383</c:v>
                </c:pt>
                <c:pt idx="484">
                  <c:v>-246.99023999992062</c:v>
                </c:pt>
                <c:pt idx="485">
                  <c:v>-246.95712000005881</c:v>
                </c:pt>
                <c:pt idx="486">
                  <c:v>-246.92375999994113</c:v>
                </c:pt>
                <c:pt idx="487">
                  <c:v>-246.89039999999807</c:v>
                </c:pt>
                <c:pt idx="488">
                  <c:v>-246.85704000005501</c:v>
                </c:pt>
                <c:pt idx="489">
                  <c:v>-246.82367999993733</c:v>
                </c:pt>
                <c:pt idx="490">
                  <c:v>-246.79031999999427</c:v>
                </c:pt>
                <c:pt idx="491">
                  <c:v>-246.75696000005121</c:v>
                </c:pt>
                <c:pt idx="492">
                  <c:v>-246.72359999993353</c:v>
                </c:pt>
                <c:pt idx="493">
                  <c:v>-246.69023999999047</c:v>
                </c:pt>
                <c:pt idx="494">
                  <c:v>-246.65711999995403</c:v>
                </c:pt>
                <c:pt idx="495">
                  <c:v>-246.62376000001098</c:v>
                </c:pt>
                <c:pt idx="496">
                  <c:v>-246.59040000006792</c:v>
                </c:pt>
                <c:pt idx="497">
                  <c:v>-246.55703999995023</c:v>
                </c:pt>
                <c:pt idx="498">
                  <c:v>-246.52368000000718</c:v>
                </c:pt>
                <c:pt idx="499">
                  <c:v>-246.49032000006412</c:v>
                </c:pt>
                <c:pt idx="500">
                  <c:v>-246.45695999994643</c:v>
                </c:pt>
                <c:pt idx="501">
                  <c:v>-246.42360000000338</c:v>
                </c:pt>
                <c:pt idx="502">
                  <c:v>-246.39047999996694</c:v>
                </c:pt>
                <c:pt idx="503">
                  <c:v>-246.35712000002388</c:v>
                </c:pt>
                <c:pt idx="504">
                  <c:v>-246.32376000008082</c:v>
                </c:pt>
                <c:pt idx="505">
                  <c:v>-246.29039999996314</c:v>
                </c:pt>
                <c:pt idx="506">
                  <c:v>-246.25704000002008</c:v>
                </c:pt>
                <c:pt idx="507">
                  <c:v>-246.22368000007702</c:v>
                </c:pt>
                <c:pt idx="508">
                  <c:v>-246.19031999995934</c:v>
                </c:pt>
                <c:pt idx="509">
                  <c:v>-246.15696000001628</c:v>
                </c:pt>
                <c:pt idx="510">
                  <c:v>-246.12383999997985</c:v>
                </c:pt>
                <c:pt idx="511">
                  <c:v>-246.09048000003679</c:v>
                </c:pt>
                <c:pt idx="512">
                  <c:v>-246.05711999991911</c:v>
                </c:pt>
                <c:pt idx="513">
                  <c:v>-246.02375999997605</c:v>
                </c:pt>
                <c:pt idx="514">
                  <c:v>-245.99040000003299</c:v>
                </c:pt>
                <c:pt idx="515">
                  <c:v>-245.95703999991531</c:v>
                </c:pt>
                <c:pt idx="516">
                  <c:v>-245.92367999997225</c:v>
                </c:pt>
                <c:pt idx="517">
                  <c:v>-245.89032000002919</c:v>
                </c:pt>
                <c:pt idx="518">
                  <c:v>-245.85696000008613</c:v>
                </c:pt>
                <c:pt idx="519">
                  <c:v>-245.8238400000497</c:v>
                </c:pt>
                <c:pt idx="520">
                  <c:v>-245.79047999993202</c:v>
                </c:pt>
                <c:pt idx="521">
                  <c:v>-245.75711999998896</c:v>
                </c:pt>
                <c:pt idx="522">
                  <c:v>-245.7237600000459</c:v>
                </c:pt>
                <c:pt idx="523">
                  <c:v>-245.69039999992822</c:v>
                </c:pt>
                <c:pt idx="524">
                  <c:v>-245.65703999998516</c:v>
                </c:pt>
                <c:pt idx="525">
                  <c:v>-245.6236800000421</c:v>
                </c:pt>
                <c:pt idx="526">
                  <c:v>-245.59031999992442</c:v>
                </c:pt>
                <c:pt idx="527">
                  <c:v>-245.55720000006261</c:v>
                </c:pt>
                <c:pt idx="528">
                  <c:v>-245.52383999994493</c:v>
                </c:pt>
                <c:pt idx="529">
                  <c:v>-245.49048000000187</c:v>
                </c:pt>
                <c:pt idx="530">
                  <c:v>-245.45712000005881</c:v>
                </c:pt>
                <c:pt idx="531">
                  <c:v>-245.42375999994113</c:v>
                </c:pt>
                <c:pt idx="532">
                  <c:v>-245.39039999999807</c:v>
                </c:pt>
                <c:pt idx="533">
                  <c:v>-245.35704000005501</c:v>
                </c:pt>
                <c:pt idx="534">
                  <c:v>-245.32367999993733</c:v>
                </c:pt>
                <c:pt idx="535">
                  <c:v>-245.29031999999427</c:v>
                </c:pt>
                <c:pt idx="536">
                  <c:v>-245.25696000005121</c:v>
                </c:pt>
                <c:pt idx="537">
                  <c:v>-245.22384000001477</c:v>
                </c:pt>
                <c:pt idx="538">
                  <c:v>-245.19048000007172</c:v>
                </c:pt>
                <c:pt idx="539">
                  <c:v>-245.15711999995403</c:v>
                </c:pt>
                <c:pt idx="540">
                  <c:v>-245.12376000001098</c:v>
                </c:pt>
                <c:pt idx="541">
                  <c:v>-245.09040000006792</c:v>
                </c:pt>
                <c:pt idx="542">
                  <c:v>-245.05703999995023</c:v>
                </c:pt>
                <c:pt idx="543">
                  <c:v>-245.02368000000718</c:v>
                </c:pt>
                <c:pt idx="544">
                  <c:v>-244.99032000006412</c:v>
                </c:pt>
                <c:pt idx="545">
                  <c:v>-244.95695999994643</c:v>
                </c:pt>
                <c:pt idx="546">
                  <c:v>-244.92360000000338</c:v>
                </c:pt>
                <c:pt idx="547">
                  <c:v>-244.89047999996694</c:v>
                </c:pt>
                <c:pt idx="548">
                  <c:v>-244.85712000002388</c:v>
                </c:pt>
                <c:pt idx="549">
                  <c:v>-244.82376000008082</c:v>
                </c:pt>
                <c:pt idx="550">
                  <c:v>-244.79039999996314</c:v>
                </c:pt>
                <c:pt idx="551">
                  <c:v>-244.75704000002008</c:v>
                </c:pt>
                <c:pt idx="552">
                  <c:v>-244.72368000007702</c:v>
                </c:pt>
                <c:pt idx="553">
                  <c:v>-244.69031999995934</c:v>
                </c:pt>
                <c:pt idx="554">
                  <c:v>-244.65696000001628</c:v>
                </c:pt>
                <c:pt idx="555">
                  <c:v>-244.62383999997985</c:v>
                </c:pt>
                <c:pt idx="556">
                  <c:v>-244.59048000003679</c:v>
                </c:pt>
                <c:pt idx="557">
                  <c:v>-244.55711999991911</c:v>
                </c:pt>
                <c:pt idx="558">
                  <c:v>-244.52375999997605</c:v>
                </c:pt>
                <c:pt idx="559">
                  <c:v>-244.49040000003299</c:v>
                </c:pt>
                <c:pt idx="560">
                  <c:v>-244.45703999991531</c:v>
                </c:pt>
                <c:pt idx="561">
                  <c:v>-244.42367999997225</c:v>
                </c:pt>
                <c:pt idx="562">
                  <c:v>-244.39032000002919</c:v>
                </c:pt>
                <c:pt idx="563">
                  <c:v>-244.35719999999276</c:v>
                </c:pt>
                <c:pt idx="564">
                  <c:v>-244.3238400000497</c:v>
                </c:pt>
                <c:pt idx="565">
                  <c:v>-244.29047999993202</c:v>
                </c:pt>
                <c:pt idx="566">
                  <c:v>-244.25711999998896</c:v>
                </c:pt>
                <c:pt idx="567">
                  <c:v>-244.2237600000459</c:v>
                </c:pt>
                <c:pt idx="568">
                  <c:v>-244.19039999992822</c:v>
                </c:pt>
                <c:pt idx="569">
                  <c:v>-244.15703999998516</c:v>
                </c:pt>
                <c:pt idx="570">
                  <c:v>-244.1236800000421</c:v>
                </c:pt>
                <c:pt idx="571">
                  <c:v>-244.09031999992442</c:v>
                </c:pt>
                <c:pt idx="572">
                  <c:v>-244.05720000006261</c:v>
                </c:pt>
                <c:pt idx="573">
                  <c:v>-244.02383999994493</c:v>
                </c:pt>
                <c:pt idx="574">
                  <c:v>-243.99048000000187</c:v>
                </c:pt>
                <c:pt idx="575">
                  <c:v>-243.95712000005881</c:v>
                </c:pt>
                <c:pt idx="576">
                  <c:v>-243.92375999994113</c:v>
                </c:pt>
                <c:pt idx="577">
                  <c:v>-243.89039999999807</c:v>
                </c:pt>
                <c:pt idx="578">
                  <c:v>-243.85704000005501</c:v>
                </c:pt>
                <c:pt idx="579">
                  <c:v>-243.82367999993733</c:v>
                </c:pt>
                <c:pt idx="580">
                  <c:v>-243.79056000007552</c:v>
                </c:pt>
                <c:pt idx="581">
                  <c:v>-243.75719999995783</c:v>
                </c:pt>
                <c:pt idx="582">
                  <c:v>-243.72384000001477</c:v>
                </c:pt>
                <c:pt idx="583">
                  <c:v>-243.69048000007172</c:v>
                </c:pt>
                <c:pt idx="584">
                  <c:v>-243.65711999995403</c:v>
                </c:pt>
                <c:pt idx="585">
                  <c:v>-243.62376000001098</c:v>
                </c:pt>
                <c:pt idx="586">
                  <c:v>-243.59040000006792</c:v>
                </c:pt>
                <c:pt idx="587">
                  <c:v>-243.55703999995023</c:v>
                </c:pt>
                <c:pt idx="588">
                  <c:v>-243.52368000000718</c:v>
                </c:pt>
                <c:pt idx="589">
                  <c:v>-243.49055999997074</c:v>
                </c:pt>
                <c:pt idx="590">
                  <c:v>-243.45720000002768</c:v>
                </c:pt>
                <c:pt idx="591">
                  <c:v>-243.42384000008462</c:v>
                </c:pt>
                <c:pt idx="592">
                  <c:v>-243.39047999996694</c:v>
                </c:pt>
                <c:pt idx="593">
                  <c:v>-243.35712000002388</c:v>
                </c:pt>
                <c:pt idx="594">
                  <c:v>-243.32376000008082</c:v>
                </c:pt>
                <c:pt idx="595">
                  <c:v>-243.29039999996314</c:v>
                </c:pt>
                <c:pt idx="596">
                  <c:v>-243.25704000002008</c:v>
                </c:pt>
                <c:pt idx="597">
                  <c:v>-243.22391999998365</c:v>
                </c:pt>
                <c:pt idx="598">
                  <c:v>-243.19056000004059</c:v>
                </c:pt>
                <c:pt idx="599">
                  <c:v>-243.15719999992291</c:v>
                </c:pt>
                <c:pt idx="600">
                  <c:v>-243.12383999997985</c:v>
                </c:pt>
                <c:pt idx="601">
                  <c:v>-243.09048000003679</c:v>
                </c:pt>
                <c:pt idx="602">
                  <c:v>-243.05711999991911</c:v>
                </c:pt>
                <c:pt idx="603">
                  <c:v>-243.02375999997605</c:v>
                </c:pt>
                <c:pt idx="604">
                  <c:v>-242.99040000003299</c:v>
                </c:pt>
                <c:pt idx="605">
                  <c:v>-242.95703999991531</c:v>
                </c:pt>
                <c:pt idx="606">
                  <c:v>-242.92367999997225</c:v>
                </c:pt>
                <c:pt idx="607">
                  <c:v>-242.89032000002919</c:v>
                </c:pt>
                <c:pt idx="608">
                  <c:v>-242.85719999999276</c:v>
                </c:pt>
                <c:pt idx="609">
                  <c:v>-242.8238400000497</c:v>
                </c:pt>
                <c:pt idx="610">
                  <c:v>-242.79047999993202</c:v>
                </c:pt>
                <c:pt idx="611">
                  <c:v>-242.75711999998896</c:v>
                </c:pt>
                <c:pt idx="612">
                  <c:v>-242.7237600000459</c:v>
                </c:pt>
                <c:pt idx="613">
                  <c:v>-242.69039999992822</c:v>
                </c:pt>
                <c:pt idx="614">
                  <c:v>-242.65703999998516</c:v>
                </c:pt>
                <c:pt idx="615">
                  <c:v>-242.6236800000421</c:v>
                </c:pt>
                <c:pt idx="616">
                  <c:v>-242.59031999992442</c:v>
                </c:pt>
                <c:pt idx="617">
                  <c:v>-242.55720000006261</c:v>
                </c:pt>
                <c:pt idx="618">
                  <c:v>-242.52383999994493</c:v>
                </c:pt>
                <c:pt idx="619">
                  <c:v>-242.49048000000187</c:v>
                </c:pt>
                <c:pt idx="620">
                  <c:v>-242.45712000005881</c:v>
                </c:pt>
                <c:pt idx="621">
                  <c:v>-242.42375999994113</c:v>
                </c:pt>
                <c:pt idx="622">
                  <c:v>-242.39039999999807</c:v>
                </c:pt>
                <c:pt idx="623">
                  <c:v>-242.35704000005501</c:v>
                </c:pt>
                <c:pt idx="624">
                  <c:v>-242.32367999993733</c:v>
                </c:pt>
                <c:pt idx="625">
                  <c:v>-242.29056000007552</c:v>
                </c:pt>
                <c:pt idx="626">
                  <c:v>-242.25719999995783</c:v>
                </c:pt>
                <c:pt idx="627">
                  <c:v>-242.22384000001477</c:v>
                </c:pt>
                <c:pt idx="628">
                  <c:v>-242.19048000007172</c:v>
                </c:pt>
                <c:pt idx="629">
                  <c:v>-242.15711999995403</c:v>
                </c:pt>
                <c:pt idx="630">
                  <c:v>-242.12376000001098</c:v>
                </c:pt>
                <c:pt idx="631">
                  <c:v>-242.09040000006792</c:v>
                </c:pt>
                <c:pt idx="632">
                  <c:v>-242.05703999995023</c:v>
                </c:pt>
                <c:pt idx="633">
                  <c:v>-242.02368000000718</c:v>
                </c:pt>
                <c:pt idx="634">
                  <c:v>-241.99055999997074</c:v>
                </c:pt>
                <c:pt idx="635">
                  <c:v>-241.95720000002768</c:v>
                </c:pt>
                <c:pt idx="636">
                  <c:v>-241.92384000008462</c:v>
                </c:pt>
                <c:pt idx="637">
                  <c:v>-241.89047999996694</c:v>
                </c:pt>
                <c:pt idx="638">
                  <c:v>-241.85712000002388</c:v>
                </c:pt>
                <c:pt idx="639">
                  <c:v>-241.82376000008082</c:v>
                </c:pt>
                <c:pt idx="640">
                  <c:v>-241.79039999996314</c:v>
                </c:pt>
                <c:pt idx="641">
                  <c:v>-241.75704000002008</c:v>
                </c:pt>
                <c:pt idx="642">
                  <c:v>-241.72391999998365</c:v>
                </c:pt>
                <c:pt idx="643">
                  <c:v>-241.69056000004059</c:v>
                </c:pt>
                <c:pt idx="644">
                  <c:v>-241.65719999992291</c:v>
                </c:pt>
                <c:pt idx="645">
                  <c:v>-241.62383999997985</c:v>
                </c:pt>
                <c:pt idx="646">
                  <c:v>-241.59048000003679</c:v>
                </c:pt>
                <c:pt idx="647">
                  <c:v>-241.55711999991911</c:v>
                </c:pt>
                <c:pt idx="648">
                  <c:v>-241.52375999997605</c:v>
                </c:pt>
                <c:pt idx="649">
                  <c:v>-241.49040000003299</c:v>
                </c:pt>
                <c:pt idx="650">
                  <c:v>-241.45727999999656</c:v>
                </c:pt>
                <c:pt idx="651">
                  <c:v>-241.4239200000535</c:v>
                </c:pt>
                <c:pt idx="652">
                  <c:v>-241.39055999993582</c:v>
                </c:pt>
                <c:pt idx="653">
                  <c:v>-241.35719999999276</c:v>
                </c:pt>
                <c:pt idx="654">
                  <c:v>-241.3238400000497</c:v>
                </c:pt>
                <c:pt idx="655">
                  <c:v>-241.29047999993202</c:v>
                </c:pt>
                <c:pt idx="656">
                  <c:v>-241.25711999998896</c:v>
                </c:pt>
                <c:pt idx="657">
                  <c:v>-241.2237600000459</c:v>
                </c:pt>
                <c:pt idx="658">
                  <c:v>-241.19039999992822</c:v>
                </c:pt>
                <c:pt idx="659">
                  <c:v>-241.15728000006641</c:v>
                </c:pt>
                <c:pt idx="660">
                  <c:v>-241.12391999994873</c:v>
                </c:pt>
                <c:pt idx="661">
                  <c:v>-241.09056000000567</c:v>
                </c:pt>
                <c:pt idx="662">
                  <c:v>-241.05720000006261</c:v>
                </c:pt>
                <c:pt idx="663">
                  <c:v>-241.02383999994493</c:v>
                </c:pt>
                <c:pt idx="664">
                  <c:v>-240.99048000000187</c:v>
                </c:pt>
                <c:pt idx="665">
                  <c:v>-240.95712000005881</c:v>
                </c:pt>
                <c:pt idx="666">
                  <c:v>-240.92375999994113</c:v>
                </c:pt>
                <c:pt idx="667">
                  <c:v>-240.89064000007932</c:v>
                </c:pt>
                <c:pt idx="668">
                  <c:v>-240.85727999996163</c:v>
                </c:pt>
                <c:pt idx="669">
                  <c:v>-240.82392000001857</c:v>
                </c:pt>
                <c:pt idx="670">
                  <c:v>-240.79056000007552</c:v>
                </c:pt>
                <c:pt idx="671">
                  <c:v>-240.75719999995783</c:v>
                </c:pt>
                <c:pt idx="672">
                  <c:v>-240.72384000001477</c:v>
                </c:pt>
                <c:pt idx="673">
                  <c:v>-240.69048000007172</c:v>
                </c:pt>
                <c:pt idx="674">
                  <c:v>-240.65711999995403</c:v>
                </c:pt>
                <c:pt idx="675">
                  <c:v>-240.62376000001098</c:v>
                </c:pt>
                <c:pt idx="676">
                  <c:v>-240.59040000006792</c:v>
                </c:pt>
                <c:pt idx="677">
                  <c:v>-240.55703999995023</c:v>
                </c:pt>
                <c:pt idx="678">
                  <c:v>-240.5239199999138</c:v>
                </c:pt>
                <c:pt idx="679">
                  <c:v>-240.49055999997074</c:v>
                </c:pt>
                <c:pt idx="680">
                  <c:v>-240.45720000002768</c:v>
                </c:pt>
                <c:pt idx="681">
                  <c:v>-240.42384000008462</c:v>
                </c:pt>
                <c:pt idx="682">
                  <c:v>-240.39047999996694</c:v>
                </c:pt>
                <c:pt idx="683">
                  <c:v>-240.35712000002388</c:v>
                </c:pt>
                <c:pt idx="684">
                  <c:v>-240.32376000008082</c:v>
                </c:pt>
                <c:pt idx="685">
                  <c:v>-240.29039999996314</c:v>
                </c:pt>
                <c:pt idx="686">
                  <c:v>-240.25704000002008</c:v>
                </c:pt>
                <c:pt idx="687">
                  <c:v>-240.22391999998365</c:v>
                </c:pt>
                <c:pt idx="688">
                  <c:v>-240.19056000004059</c:v>
                </c:pt>
                <c:pt idx="689">
                  <c:v>-240.15719999992291</c:v>
                </c:pt>
                <c:pt idx="690">
                  <c:v>-240.12383999997985</c:v>
                </c:pt>
                <c:pt idx="691">
                  <c:v>-240.09048000003679</c:v>
                </c:pt>
                <c:pt idx="692">
                  <c:v>-240.05711999991911</c:v>
                </c:pt>
                <c:pt idx="693">
                  <c:v>-240.02375999997605</c:v>
                </c:pt>
                <c:pt idx="694">
                  <c:v>-239.99040000003299</c:v>
                </c:pt>
                <c:pt idx="695">
                  <c:v>-239.95703999991531</c:v>
                </c:pt>
                <c:pt idx="696">
                  <c:v>-239.9239200000535</c:v>
                </c:pt>
                <c:pt idx="697">
                  <c:v>-239.89055999993582</c:v>
                </c:pt>
                <c:pt idx="698">
                  <c:v>-239.85719999999276</c:v>
                </c:pt>
                <c:pt idx="699">
                  <c:v>-239.8238400000497</c:v>
                </c:pt>
                <c:pt idx="700">
                  <c:v>-239.79047999993202</c:v>
                </c:pt>
                <c:pt idx="701">
                  <c:v>-239.75711999998896</c:v>
                </c:pt>
                <c:pt idx="702">
                  <c:v>-239.7237600000459</c:v>
                </c:pt>
                <c:pt idx="703">
                  <c:v>-239.69039999992822</c:v>
                </c:pt>
                <c:pt idx="704">
                  <c:v>-239.65728000006641</c:v>
                </c:pt>
                <c:pt idx="705">
                  <c:v>-239.62391999994873</c:v>
                </c:pt>
                <c:pt idx="706">
                  <c:v>-239.59056000000567</c:v>
                </c:pt>
                <c:pt idx="707">
                  <c:v>-239.55720000006261</c:v>
                </c:pt>
                <c:pt idx="708">
                  <c:v>-239.52383999994493</c:v>
                </c:pt>
                <c:pt idx="709">
                  <c:v>-239.49048000000187</c:v>
                </c:pt>
                <c:pt idx="710">
                  <c:v>-239.45712000005881</c:v>
                </c:pt>
                <c:pt idx="711">
                  <c:v>-239.42375999994113</c:v>
                </c:pt>
                <c:pt idx="712">
                  <c:v>-239.39039999999807</c:v>
                </c:pt>
                <c:pt idx="713">
                  <c:v>-239.35727999996163</c:v>
                </c:pt>
                <c:pt idx="714">
                  <c:v>-239.32392000001857</c:v>
                </c:pt>
                <c:pt idx="715">
                  <c:v>-239.29056000007552</c:v>
                </c:pt>
                <c:pt idx="716">
                  <c:v>-239.25719999995783</c:v>
                </c:pt>
                <c:pt idx="717">
                  <c:v>-239.22384000001477</c:v>
                </c:pt>
                <c:pt idx="718">
                  <c:v>-239.19048000007172</c:v>
                </c:pt>
                <c:pt idx="719">
                  <c:v>-239.15711999995403</c:v>
                </c:pt>
                <c:pt idx="720">
                  <c:v>-239.12376000001098</c:v>
                </c:pt>
                <c:pt idx="721">
                  <c:v>-239.09063999997454</c:v>
                </c:pt>
                <c:pt idx="722">
                  <c:v>-239.05728000003148</c:v>
                </c:pt>
                <c:pt idx="723">
                  <c:v>-239.0239199999138</c:v>
                </c:pt>
                <c:pt idx="724">
                  <c:v>-238.99055999997074</c:v>
                </c:pt>
                <c:pt idx="725">
                  <c:v>-238.95720000002768</c:v>
                </c:pt>
                <c:pt idx="726">
                  <c:v>-238.92384000008462</c:v>
                </c:pt>
                <c:pt idx="727">
                  <c:v>-238.89047999996694</c:v>
                </c:pt>
                <c:pt idx="728">
                  <c:v>-238.85712000002388</c:v>
                </c:pt>
                <c:pt idx="729">
                  <c:v>-238.82376000008082</c:v>
                </c:pt>
                <c:pt idx="730">
                  <c:v>-238.79064000004439</c:v>
                </c:pt>
                <c:pt idx="731">
                  <c:v>-238.75727999992671</c:v>
                </c:pt>
                <c:pt idx="732">
                  <c:v>-238.72391999998365</c:v>
                </c:pt>
                <c:pt idx="733">
                  <c:v>-238.69056000004059</c:v>
                </c:pt>
                <c:pt idx="734">
                  <c:v>-238.65719999992291</c:v>
                </c:pt>
                <c:pt idx="735">
                  <c:v>-238.62383999997985</c:v>
                </c:pt>
                <c:pt idx="736">
                  <c:v>-238.59048000003679</c:v>
                </c:pt>
                <c:pt idx="737">
                  <c:v>-238.55711999991911</c:v>
                </c:pt>
                <c:pt idx="738">
                  <c:v>-238.5240000000573</c:v>
                </c:pt>
                <c:pt idx="739">
                  <c:v>-238.49063999993962</c:v>
                </c:pt>
                <c:pt idx="740">
                  <c:v>-238.45727999999656</c:v>
                </c:pt>
                <c:pt idx="741">
                  <c:v>-238.4239200000535</c:v>
                </c:pt>
                <c:pt idx="742">
                  <c:v>-238.39055999993582</c:v>
                </c:pt>
                <c:pt idx="743">
                  <c:v>-238.35719999999276</c:v>
                </c:pt>
                <c:pt idx="744">
                  <c:v>-238.3238400000497</c:v>
                </c:pt>
                <c:pt idx="745">
                  <c:v>-238.29047999993202</c:v>
                </c:pt>
                <c:pt idx="746">
                  <c:v>-238.25711999998896</c:v>
                </c:pt>
                <c:pt idx="747">
                  <c:v>-238.22399999995253</c:v>
                </c:pt>
                <c:pt idx="748">
                  <c:v>-238.19064000000947</c:v>
                </c:pt>
                <c:pt idx="749">
                  <c:v>-238.15728000006641</c:v>
                </c:pt>
                <c:pt idx="750">
                  <c:v>-238.12391999994873</c:v>
                </c:pt>
                <c:pt idx="751">
                  <c:v>-238.09056000000567</c:v>
                </c:pt>
                <c:pt idx="752">
                  <c:v>-238.05720000006261</c:v>
                </c:pt>
                <c:pt idx="753">
                  <c:v>-238.02383999994493</c:v>
                </c:pt>
                <c:pt idx="754">
                  <c:v>-237.99048000000187</c:v>
                </c:pt>
                <c:pt idx="755">
                  <c:v>-237.95735999996543</c:v>
                </c:pt>
                <c:pt idx="756">
                  <c:v>-237.92400000002237</c:v>
                </c:pt>
                <c:pt idx="757">
                  <c:v>-237.89064000007932</c:v>
                </c:pt>
                <c:pt idx="758">
                  <c:v>-237.85727999996163</c:v>
                </c:pt>
                <c:pt idx="759">
                  <c:v>-237.82392000001857</c:v>
                </c:pt>
                <c:pt idx="760">
                  <c:v>-237.79056000007552</c:v>
                </c:pt>
                <c:pt idx="761">
                  <c:v>-237.75719999995783</c:v>
                </c:pt>
                <c:pt idx="762">
                  <c:v>-237.72384000001477</c:v>
                </c:pt>
                <c:pt idx="763">
                  <c:v>-237.69071999997834</c:v>
                </c:pt>
                <c:pt idx="764">
                  <c:v>-237.65736000003528</c:v>
                </c:pt>
                <c:pt idx="765">
                  <c:v>-237.6239999999176</c:v>
                </c:pt>
                <c:pt idx="766">
                  <c:v>-237.59063999997454</c:v>
                </c:pt>
                <c:pt idx="767">
                  <c:v>-237.55728000003148</c:v>
                </c:pt>
                <c:pt idx="768">
                  <c:v>-237.5239199999138</c:v>
                </c:pt>
                <c:pt idx="769">
                  <c:v>-237.49055999997074</c:v>
                </c:pt>
                <c:pt idx="770">
                  <c:v>-237.45720000002768</c:v>
                </c:pt>
                <c:pt idx="771">
                  <c:v>-237.42384000008462</c:v>
                </c:pt>
                <c:pt idx="772">
                  <c:v>-237.39072000004819</c:v>
                </c:pt>
                <c:pt idx="773">
                  <c:v>-237.35735999993051</c:v>
                </c:pt>
                <c:pt idx="774">
                  <c:v>-237.32399999998745</c:v>
                </c:pt>
                <c:pt idx="775">
                  <c:v>-237.29064000004439</c:v>
                </c:pt>
                <c:pt idx="776">
                  <c:v>-237.25727999992671</c:v>
                </c:pt>
                <c:pt idx="777">
                  <c:v>-237.22391999998365</c:v>
                </c:pt>
                <c:pt idx="778">
                  <c:v>-237.19056000004059</c:v>
                </c:pt>
                <c:pt idx="779">
                  <c:v>-237.15719999992291</c:v>
                </c:pt>
                <c:pt idx="780">
                  <c:v>-237.1240800000611</c:v>
                </c:pt>
                <c:pt idx="781">
                  <c:v>-237.09071999994342</c:v>
                </c:pt>
                <c:pt idx="782">
                  <c:v>-237.05736000000036</c:v>
                </c:pt>
                <c:pt idx="783">
                  <c:v>-237.0240000000573</c:v>
                </c:pt>
                <c:pt idx="784">
                  <c:v>-236.99063999993962</c:v>
                </c:pt>
                <c:pt idx="785">
                  <c:v>-236.95727999999656</c:v>
                </c:pt>
                <c:pt idx="786">
                  <c:v>-236.9239200000535</c:v>
                </c:pt>
                <c:pt idx="787">
                  <c:v>-236.89055999993582</c:v>
                </c:pt>
                <c:pt idx="788">
                  <c:v>-236.85719999999276</c:v>
                </c:pt>
                <c:pt idx="789">
                  <c:v>-236.82407999995633</c:v>
                </c:pt>
                <c:pt idx="790">
                  <c:v>-236.79072000001327</c:v>
                </c:pt>
                <c:pt idx="791">
                  <c:v>-236.75736000007021</c:v>
                </c:pt>
                <c:pt idx="792">
                  <c:v>-236.72399999995253</c:v>
                </c:pt>
                <c:pt idx="793">
                  <c:v>-236.69064000000947</c:v>
                </c:pt>
                <c:pt idx="794">
                  <c:v>-236.65728000006641</c:v>
                </c:pt>
                <c:pt idx="795">
                  <c:v>-236.62391999994873</c:v>
                </c:pt>
                <c:pt idx="796">
                  <c:v>-236.59056000000567</c:v>
                </c:pt>
                <c:pt idx="797">
                  <c:v>-236.55743999996923</c:v>
                </c:pt>
                <c:pt idx="798">
                  <c:v>-236.52408000002617</c:v>
                </c:pt>
                <c:pt idx="799">
                  <c:v>-236.49072000008312</c:v>
                </c:pt>
                <c:pt idx="800">
                  <c:v>-236.45735999996543</c:v>
                </c:pt>
                <c:pt idx="801">
                  <c:v>-236.42400000002237</c:v>
                </c:pt>
                <c:pt idx="802">
                  <c:v>-236.39064000007932</c:v>
                </c:pt>
                <c:pt idx="803">
                  <c:v>-236.35727999996163</c:v>
                </c:pt>
                <c:pt idx="804">
                  <c:v>-236.32392000001857</c:v>
                </c:pt>
                <c:pt idx="805">
                  <c:v>-236.29056000007552</c:v>
                </c:pt>
                <c:pt idx="806">
                  <c:v>-236.25744000003908</c:v>
                </c:pt>
                <c:pt idx="807">
                  <c:v>-236.2240799999214</c:v>
                </c:pt>
                <c:pt idx="808">
                  <c:v>-236.19048000007172</c:v>
                </c:pt>
                <c:pt idx="809">
                  <c:v>-236.15736000003528</c:v>
                </c:pt>
                <c:pt idx="810">
                  <c:v>-236.1239999999176</c:v>
                </c:pt>
                <c:pt idx="811">
                  <c:v>-236.09063999997454</c:v>
                </c:pt>
                <c:pt idx="812">
                  <c:v>-236.05728000003148</c:v>
                </c:pt>
                <c:pt idx="813">
                  <c:v>-236.0239199999138</c:v>
                </c:pt>
                <c:pt idx="814">
                  <c:v>-235.99055999997074</c:v>
                </c:pt>
                <c:pt idx="815">
                  <c:v>-235.95720000002768</c:v>
                </c:pt>
                <c:pt idx="816">
                  <c:v>-235.92384000008462</c:v>
                </c:pt>
                <c:pt idx="817">
                  <c:v>-235.89047999996694</c:v>
                </c:pt>
                <c:pt idx="818">
                  <c:v>-235.85712000002388</c:v>
                </c:pt>
                <c:pt idx="819">
                  <c:v>-235.82376000008082</c:v>
                </c:pt>
                <c:pt idx="820">
                  <c:v>-235.79064000004439</c:v>
                </c:pt>
                <c:pt idx="821">
                  <c:v>-235.75727999992671</c:v>
                </c:pt>
                <c:pt idx="822">
                  <c:v>-235.72391999998365</c:v>
                </c:pt>
                <c:pt idx="823">
                  <c:v>-235.69056000004059</c:v>
                </c:pt>
                <c:pt idx="824">
                  <c:v>-235.65719999992291</c:v>
                </c:pt>
                <c:pt idx="825">
                  <c:v>-235.62383999997985</c:v>
                </c:pt>
                <c:pt idx="826">
                  <c:v>-235.59048000003679</c:v>
                </c:pt>
                <c:pt idx="827">
                  <c:v>-235.55711999991911</c:v>
                </c:pt>
                <c:pt idx="828">
                  <c:v>-235.52375999997605</c:v>
                </c:pt>
                <c:pt idx="829">
                  <c:v>-235.49063999993962</c:v>
                </c:pt>
                <c:pt idx="830">
                  <c:v>-235.45727999999656</c:v>
                </c:pt>
                <c:pt idx="831">
                  <c:v>-235.4239200000535</c:v>
                </c:pt>
                <c:pt idx="832">
                  <c:v>-235.39055999993582</c:v>
                </c:pt>
                <c:pt idx="833">
                  <c:v>-235.35719999999276</c:v>
                </c:pt>
                <c:pt idx="834">
                  <c:v>-235.3238400000497</c:v>
                </c:pt>
                <c:pt idx="835">
                  <c:v>-235.29047999993202</c:v>
                </c:pt>
                <c:pt idx="836">
                  <c:v>-235.25711999998896</c:v>
                </c:pt>
                <c:pt idx="837">
                  <c:v>-235.2237600000459</c:v>
                </c:pt>
                <c:pt idx="838">
                  <c:v>-235.19039999992822</c:v>
                </c:pt>
                <c:pt idx="839">
                  <c:v>-235.15728000006641</c:v>
                </c:pt>
                <c:pt idx="840">
                  <c:v>-235.12391999994873</c:v>
                </c:pt>
                <c:pt idx="841">
                  <c:v>-235.09056000000567</c:v>
                </c:pt>
                <c:pt idx="842">
                  <c:v>-235.05720000006261</c:v>
                </c:pt>
                <c:pt idx="843">
                  <c:v>-235.02383999994493</c:v>
                </c:pt>
                <c:pt idx="844">
                  <c:v>-234.99048000000187</c:v>
                </c:pt>
                <c:pt idx="845">
                  <c:v>-234.95712000005881</c:v>
                </c:pt>
                <c:pt idx="846">
                  <c:v>-234.92375999994113</c:v>
                </c:pt>
                <c:pt idx="847">
                  <c:v>-234.89039999999807</c:v>
                </c:pt>
                <c:pt idx="848">
                  <c:v>-234.85704000005501</c:v>
                </c:pt>
                <c:pt idx="849">
                  <c:v>-234.82392000001857</c:v>
                </c:pt>
                <c:pt idx="850">
                  <c:v>-234.79056000007552</c:v>
                </c:pt>
                <c:pt idx="851">
                  <c:v>-234.75719999995783</c:v>
                </c:pt>
                <c:pt idx="852">
                  <c:v>-234.72384000001477</c:v>
                </c:pt>
                <c:pt idx="853">
                  <c:v>-234.69048000007172</c:v>
                </c:pt>
                <c:pt idx="854">
                  <c:v>-234.65711999995403</c:v>
                </c:pt>
                <c:pt idx="855">
                  <c:v>-234.62376000001098</c:v>
                </c:pt>
                <c:pt idx="856">
                  <c:v>-234.59040000006792</c:v>
                </c:pt>
                <c:pt idx="857">
                  <c:v>-234.55703999995023</c:v>
                </c:pt>
                <c:pt idx="858">
                  <c:v>-234.52368000000718</c:v>
                </c:pt>
                <c:pt idx="859">
                  <c:v>-234.49055999997074</c:v>
                </c:pt>
                <c:pt idx="860">
                  <c:v>-234.45720000002768</c:v>
                </c:pt>
                <c:pt idx="861">
                  <c:v>-234.42384000008462</c:v>
                </c:pt>
                <c:pt idx="862">
                  <c:v>-234.39047999996694</c:v>
                </c:pt>
                <c:pt idx="863">
                  <c:v>-234.35712000002388</c:v>
                </c:pt>
                <c:pt idx="864">
                  <c:v>-234.32376000008082</c:v>
                </c:pt>
                <c:pt idx="865">
                  <c:v>-234.29039999996314</c:v>
                </c:pt>
                <c:pt idx="866">
                  <c:v>-234.25704000002008</c:v>
                </c:pt>
                <c:pt idx="867">
                  <c:v>-234.22368000007702</c:v>
                </c:pt>
                <c:pt idx="868">
                  <c:v>-234.19056000004059</c:v>
                </c:pt>
                <c:pt idx="869">
                  <c:v>-234.15719999992291</c:v>
                </c:pt>
                <c:pt idx="870">
                  <c:v>-234.12383999997985</c:v>
                </c:pt>
                <c:pt idx="871">
                  <c:v>-234.09048000003679</c:v>
                </c:pt>
                <c:pt idx="872">
                  <c:v>-234.05711999991911</c:v>
                </c:pt>
                <c:pt idx="873">
                  <c:v>-234.02375999997605</c:v>
                </c:pt>
                <c:pt idx="874">
                  <c:v>-233.99063999993962</c:v>
                </c:pt>
                <c:pt idx="875">
                  <c:v>-233.95727999999656</c:v>
                </c:pt>
                <c:pt idx="876">
                  <c:v>-233.9239200000535</c:v>
                </c:pt>
                <c:pt idx="877">
                  <c:v>-233.89055999993582</c:v>
                </c:pt>
                <c:pt idx="878">
                  <c:v>-233.85719999999276</c:v>
                </c:pt>
                <c:pt idx="879">
                  <c:v>-233.8238400000497</c:v>
                </c:pt>
                <c:pt idx="880">
                  <c:v>-233.79047999993202</c:v>
                </c:pt>
                <c:pt idx="881">
                  <c:v>-233.75711999998896</c:v>
                </c:pt>
                <c:pt idx="882">
                  <c:v>-233.72399999995253</c:v>
                </c:pt>
                <c:pt idx="883">
                  <c:v>-233.69064000000947</c:v>
                </c:pt>
                <c:pt idx="884">
                  <c:v>-233.65728000006641</c:v>
                </c:pt>
                <c:pt idx="885">
                  <c:v>-233.62391999994873</c:v>
                </c:pt>
                <c:pt idx="886">
                  <c:v>-233.59056000000567</c:v>
                </c:pt>
                <c:pt idx="887">
                  <c:v>-233.55720000006261</c:v>
                </c:pt>
                <c:pt idx="888">
                  <c:v>-233.52383999994493</c:v>
                </c:pt>
                <c:pt idx="889">
                  <c:v>-233.49048000000187</c:v>
                </c:pt>
                <c:pt idx="890">
                  <c:v>-233.45712000005881</c:v>
                </c:pt>
                <c:pt idx="891">
                  <c:v>-233.42400000002237</c:v>
                </c:pt>
                <c:pt idx="892">
                  <c:v>-233.39064000007932</c:v>
                </c:pt>
                <c:pt idx="893">
                  <c:v>-233.35727999996163</c:v>
                </c:pt>
                <c:pt idx="894">
                  <c:v>-233.32392000001857</c:v>
                </c:pt>
                <c:pt idx="895">
                  <c:v>-233.29056000007552</c:v>
                </c:pt>
                <c:pt idx="896">
                  <c:v>-233.25719999995783</c:v>
                </c:pt>
                <c:pt idx="897">
                  <c:v>-233.22384000001477</c:v>
                </c:pt>
                <c:pt idx="898">
                  <c:v>-233.19048000007172</c:v>
                </c:pt>
                <c:pt idx="899">
                  <c:v>-233.15736000003528</c:v>
                </c:pt>
                <c:pt idx="900">
                  <c:v>-233.1239999999176</c:v>
                </c:pt>
                <c:pt idx="901">
                  <c:v>-233.09063999997454</c:v>
                </c:pt>
                <c:pt idx="902">
                  <c:v>-233.05728000003148</c:v>
                </c:pt>
                <c:pt idx="903">
                  <c:v>-233.0239199999138</c:v>
                </c:pt>
                <c:pt idx="904">
                  <c:v>-232.99055999997074</c:v>
                </c:pt>
                <c:pt idx="905">
                  <c:v>-232.95720000002768</c:v>
                </c:pt>
                <c:pt idx="906">
                  <c:v>-232.92384000008462</c:v>
                </c:pt>
                <c:pt idx="907">
                  <c:v>-232.89047999996694</c:v>
                </c:pt>
                <c:pt idx="908">
                  <c:v>-232.85735999993051</c:v>
                </c:pt>
                <c:pt idx="909">
                  <c:v>-232.82399999998745</c:v>
                </c:pt>
                <c:pt idx="910">
                  <c:v>-232.79064000004439</c:v>
                </c:pt>
                <c:pt idx="911">
                  <c:v>-232.75727999992671</c:v>
                </c:pt>
                <c:pt idx="912">
                  <c:v>-232.72391999998365</c:v>
                </c:pt>
                <c:pt idx="913">
                  <c:v>-232.69056000004059</c:v>
                </c:pt>
                <c:pt idx="914">
                  <c:v>-232.65719999992291</c:v>
                </c:pt>
                <c:pt idx="915">
                  <c:v>-232.62383999997985</c:v>
                </c:pt>
                <c:pt idx="916">
                  <c:v>-232.59071999994342</c:v>
                </c:pt>
                <c:pt idx="917">
                  <c:v>-232.55736000000036</c:v>
                </c:pt>
                <c:pt idx="918">
                  <c:v>-232.5240000000573</c:v>
                </c:pt>
                <c:pt idx="919">
                  <c:v>-232.49063999993962</c:v>
                </c:pt>
                <c:pt idx="920">
                  <c:v>-232.45727999999656</c:v>
                </c:pt>
                <c:pt idx="921">
                  <c:v>-232.4239200000535</c:v>
                </c:pt>
                <c:pt idx="922">
                  <c:v>-232.39055999993582</c:v>
                </c:pt>
                <c:pt idx="923">
                  <c:v>-232.35719999999276</c:v>
                </c:pt>
                <c:pt idx="924">
                  <c:v>-232.3238400000497</c:v>
                </c:pt>
                <c:pt idx="925">
                  <c:v>-232.29072000001327</c:v>
                </c:pt>
                <c:pt idx="926">
                  <c:v>-232.25736000007021</c:v>
                </c:pt>
                <c:pt idx="927">
                  <c:v>-232.22399999995253</c:v>
                </c:pt>
                <c:pt idx="928">
                  <c:v>-232.19064000000947</c:v>
                </c:pt>
                <c:pt idx="929">
                  <c:v>-232.15728000006641</c:v>
                </c:pt>
                <c:pt idx="930">
                  <c:v>-232.12391999994873</c:v>
                </c:pt>
                <c:pt idx="931">
                  <c:v>-232.09056000000567</c:v>
                </c:pt>
                <c:pt idx="932">
                  <c:v>-232.05720000006261</c:v>
                </c:pt>
                <c:pt idx="933">
                  <c:v>-232.02408000002617</c:v>
                </c:pt>
                <c:pt idx="934">
                  <c:v>-231.99072000008312</c:v>
                </c:pt>
                <c:pt idx="935">
                  <c:v>-231.95735999996543</c:v>
                </c:pt>
                <c:pt idx="936">
                  <c:v>-231.92400000002237</c:v>
                </c:pt>
                <c:pt idx="937">
                  <c:v>-231.89064000007932</c:v>
                </c:pt>
                <c:pt idx="938">
                  <c:v>-231.85727999996163</c:v>
                </c:pt>
                <c:pt idx="939">
                  <c:v>-231.82392000001857</c:v>
                </c:pt>
                <c:pt idx="940">
                  <c:v>-231.79056000007552</c:v>
                </c:pt>
                <c:pt idx="941">
                  <c:v>-231.75719999995783</c:v>
                </c:pt>
                <c:pt idx="942">
                  <c:v>-231.72384000001477</c:v>
                </c:pt>
                <c:pt idx="943">
                  <c:v>-231.69048000007172</c:v>
                </c:pt>
                <c:pt idx="944">
                  <c:v>-231.65736000003528</c:v>
                </c:pt>
                <c:pt idx="945">
                  <c:v>-231.6239999999176</c:v>
                </c:pt>
                <c:pt idx="946">
                  <c:v>-231.59063999997454</c:v>
                </c:pt>
                <c:pt idx="947">
                  <c:v>-231.55728000003148</c:v>
                </c:pt>
                <c:pt idx="948">
                  <c:v>-231.5239199999138</c:v>
                </c:pt>
                <c:pt idx="949">
                  <c:v>-231.49055999997074</c:v>
                </c:pt>
                <c:pt idx="950">
                  <c:v>-231.45720000002768</c:v>
                </c:pt>
                <c:pt idx="951">
                  <c:v>-231.42384000008462</c:v>
                </c:pt>
                <c:pt idx="952">
                  <c:v>-231.39047999996694</c:v>
                </c:pt>
                <c:pt idx="953">
                  <c:v>-231.35735999993051</c:v>
                </c:pt>
                <c:pt idx="954">
                  <c:v>-231.32399999998745</c:v>
                </c:pt>
                <c:pt idx="955">
                  <c:v>-231.29064000004439</c:v>
                </c:pt>
                <c:pt idx="956">
                  <c:v>-231.25727999992671</c:v>
                </c:pt>
                <c:pt idx="957">
                  <c:v>-231.22391999998365</c:v>
                </c:pt>
                <c:pt idx="958">
                  <c:v>-231.19056000004059</c:v>
                </c:pt>
                <c:pt idx="959">
                  <c:v>-231.15719999992291</c:v>
                </c:pt>
                <c:pt idx="960">
                  <c:v>-231.12383999997985</c:v>
                </c:pt>
                <c:pt idx="961">
                  <c:v>-231.09071999994342</c:v>
                </c:pt>
                <c:pt idx="962">
                  <c:v>-231.05736000000036</c:v>
                </c:pt>
                <c:pt idx="963">
                  <c:v>-231.0240000000573</c:v>
                </c:pt>
                <c:pt idx="964">
                  <c:v>-230.99063999993962</c:v>
                </c:pt>
                <c:pt idx="965">
                  <c:v>-230.95727999999656</c:v>
                </c:pt>
                <c:pt idx="966">
                  <c:v>-230.9239200000535</c:v>
                </c:pt>
                <c:pt idx="967">
                  <c:v>-230.89055999993582</c:v>
                </c:pt>
                <c:pt idx="968">
                  <c:v>-230.85719999999276</c:v>
                </c:pt>
                <c:pt idx="969">
                  <c:v>-230.8238400000497</c:v>
                </c:pt>
                <c:pt idx="970">
                  <c:v>-230.79072000001327</c:v>
                </c:pt>
                <c:pt idx="971">
                  <c:v>-230.75736000007021</c:v>
                </c:pt>
                <c:pt idx="972">
                  <c:v>-230.72399999995253</c:v>
                </c:pt>
                <c:pt idx="973">
                  <c:v>-230.69064000000947</c:v>
                </c:pt>
                <c:pt idx="974">
                  <c:v>-230.65728000006641</c:v>
                </c:pt>
                <c:pt idx="975">
                  <c:v>-230.62391999994873</c:v>
                </c:pt>
                <c:pt idx="976">
                  <c:v>-230.59056000000567</c:v>
                </c:pt>
                <c:pt idx="977">
                  <c:v>-230.55720000006261</c:v>
                </c:pt>
                <c:pt idx="978">
                  <c:v>-230.52408000002617</c:v>
                </c:pt>
                <c:pt idx="979">
                  <c:v>-230.49072000008312</c:v>
                </c:pt>
                <c:pt idx="980">
                  <c:v>-230.45735999996543</c:v>
                </c:pt>
                <c:pt idx="981">
                  <c:v>-230.42400000002237</c:v>
                </c:pt>
                <c:pt idx="982">
                  <c:v>-230.39064000007932</c:v>
                </c:pt>
                <c:pt idx="983">
                  <c:v>-230.35727999996163</c:v>
                </c:pt>
                <c:pt idx="984">
                  <c:v>-230.32392000001857</c:v>
                </c:pt>
                <c:pt idx="985">
                  <c:v>-230.29056000007552</c:v>
                </c:pt>
                <c:pt idx="986">
                  <c:v>-230.25719999995783</c:v>
                </c:pt>
                <c:pt idx="987">
                  <c:v>-230.2240799999214</c:v>
                </c:pt>
                <c:pt idx="988">
                  <c:v>-230.19071999997834</c:v>
                </c:pt>
                <c:pt idx="989">
                  <c:v>-230.15736000003528</c:v>
                </c:pt>
                <c:pt idx="990">
                  <c:v>-230.1239999999176</c:v>
                </c:pt>
                <c:pt idx="991">
                  <c:v>-230.09063999997454</c:v>
                </c:pt>
                <c:pt idx="992">
                  <c:v>-230.05728000003148</c:v>
                </c:pt>
                <c:pt idx="993">
                  <c:v>-230.0239199999138</c:v>
                </c:pt>
                <c:pt idx="994">
                  <c:v>-229.99055999997074</c:v>
                </c:pt>
                <c:pt idx="995">
                  <c:v>-229.95743999993431</c:v>
                </c:pt>
                <c:pt idx="996">
                  <c:v>-229.92407999999125</c:v>
                </c:pt>
                <c:pt idx="997">
                  <c:v>-229.89072000004819</c:v>
                </c:pt>
                <c:pt idx="998">
                  <c:v>-229.85735999993051</c:v>
                </c:pt>
                <c:pt idx="999">
                  <c:v>-229.82399999998745</c:v>
                </c:pt>
                <c:pt idx="1000">
                  <c:v>-229.79064000004439</c:v>
                </c:pt>
                <c:pt idx="1001">
                  <c:v>-229.75727999992671</c:v>
                </c:pt>
                <c:pt idx="1002">
                  <c:v>-229.72391999998365</c:v>
                </c:pt>
                <c:pt idx="1003">
                  <c:v>-229.69079999994722</c:v>
                </c:pt>
                <c:pt idx="1004">
                  <c:v>-229.65744000000416</c:v>
                </c:pt>
                <c:pt idx="1005">
                  <c:v>-229.6240800000611</c:v>
                </c:pt>
                <c:pt idx="1006">
                  <c:v>-229.59071999994342</c:v>
                </c:pt>
                <c:pt idx="1007">
                  <c:v>-229.55736000000036</c:v>
                </c:pt>
                <c:pt idx="1008">
                  <c:v>-229.5240000000573</c:v>
                </c:pt>
                <c:pt idx="1009">
                  <c:v>-229.49063999993962</c:v>
                </c:pt>
                <c:pt idx="1010">
                  <c:v>-229.45727999999656</c:v>
                </c:pt>
                <c:pt idx="1011">
                  <c:v>-229.4239200000535</c:v>
                </c:pt>
                <c:pt idx="1012">
                  <c:v>-229.39055999993582</c:v>
                </c:pt>
                <c:pt idx="1013">
                  <c:v>-229.35719999999276</c:v>
                </c:pt>
                <c:pt idx="1014">
                  <c:v>-229.3238400000497</c:v>
                </c:pt>
                <c:pt idx="1015">
                  <c:v>-229.29072000001327</c:v>
                </c:pt>
                <c:pt idx="1016">
                  <c:v>-229.25736000007021</c:v>
                </c:pt>
                <c:pt idx="1017">
                  <c:v>-229.22399999995253</c:v>
                </c:pt>
                <c:pt idx="1018">
                  <c:v>-229.19064000000947</c:v>
                </c:pt>
                <c:pt idx="1019">
                  <c:v>-229.15728000006641</c:v>
                </c:pt>
                <c:pt idx="1020">
                  <c:v>-229.12391999994873</c:v>
                </c:pt>
                <c:pt idx="1021">
                  <c:v>-229.09056000000567</c:v>
                </c:pt>
                <c:pt idx="1022">
                  <c:v>-229.05720000006261</c:v>
                </c:pt>
                <c:pt idx="1023">
                  <c:v>-229.02383999994493</c:v>
                </c:pt>
                <c:pt idx="1024">
                  <c:v>-228.99072000008312</c:v>
                </c:pt>
                <c:pt idx="1025">
                  <c:v>-228.95735999996543</c:v>
                </c:pt>
                <c:pt idx="1026">
                  <c:v>-228.92400000002237</c:v>
                </c:pt>
                <c:pt idx="1027">
                  <c:v>-228.89064000007932</c:v>
                </c:pt>
                <c:pt idx="1028">
                  <c:v>-228.85727999996163</c:v>
                </c:pt>
                <c:pt idx="1029">
                  <c:v>-228.82392000001857</c:v>
                </c:pt>
                <c:pt idx="1030">
                  <c:v>-228.79056000007552</c:v>
                </c:pt>
                <c:pt idx="1031">
                  <c:v>-228.75719999995783</c:v>
                </c:pt>
                <c:pt idx="1032">
                  <c:v>-228.72384000001477</c:v>
                </c:pt>
                <c:pt idx="1033">
                  <c:v>-228.69048000007172</c:v>
                </c:pt>
                <c:pt idx="1034">
                  <c:v>-228.65736000003528</c:v>
                </c:pt>
                <c:pt idx="1035">
                  <c:v>-228.6239999999176</c:v>
                </c:pt>
                <c:pt idx="1036">
                  <c:v>-228.59063999997454</c:v>
                </c:pt>
                <c:pt idx="1037">
                  <c:v>-228.55728000003148</c:v>
                </c:pt>
                <c:pt idx="1038">
                  <c:v>-228.5239199999138</c:v>
                </c:pt>
                <c:pt idx="1039">
                  <c:v>-228.49055999997074</c:v>
                </c:pt>
                <c:pt idx="1040">
                  <c:v>-228.45720000002768</c:v>
                </c:pt>
                <c:pt idx="1041">
                  <c:v>-228.42384000008462</c:v>
                </c:pt>
                <c:pt idx="1042">
                  <c:v>-228.39047999996694</c:v>
                </c:pt>
                <c:pt idx="1043">
                  <c:v>-228.35735999993051</c:v>
                </c:pt>
                <c:pt idx="1044">
                  <c:v>-228.32399999998745</c:v>
                </c:pt>
                <c:pt idx="1045">
                  <c:v>-228.29064000004439</c:v>
                </c:pt>
                <c:pt idx="1046">
                  <c:v>-228.25727999992671</c:v>
                </c:pt>
                <c:pt idx="1047">
                  <c:v>-228.22391999998365</c:v>
                </c:pt>
                <c:pt idx="1048">
                  <c:v>-228.19056000004059</c:v>
                </c:pt>
                <c:pt idx="1049">
                  <c:v>-228.15719999992291</c:v>
                </c:pt>
                <c:pt idx="1050">
                  <c:v>-228.12383999997985</c:v>
                </c:pt>
                <c:pt idx="1051">
                  <c:v>-228.09048000003679</c:v>
                </c:pt>
                <c:pt idx="1052">
                  <c:v>-228.05711999991911</c:v>
                </c:pt>
                <c:pt idx="1053">
                  <c:v>-228.0240000000573</c:v>
                </c:pt>
                <c:pt idx="1054">
                  <c:v>-227.99063999993962</c:v>
                </c:pt>
                <c:pt idx="1055">
                  <c:v>-227.95727999999656</c:v>
                </c:pt>
                <c:pt idx="1056">
                  <c:v>-227.9239200000535</c:v>
                </c:pt>
                <c:pt idx="1057">
                  <c:v>-227.89055999993582</c:v>
                </c:pt>
                <c:pt idx="1058">
                  <c:v>-227.85719999999276</c:v>
                </c:pt>
                <c:pt idx="1059">
                  <c:v>-227.8238400000497</c:v>
                </c:pt>
                <c:pt idx="1060">
                  <c:v>-227.79047999993202</c:v>
                </c:pt>
                <c:pt idx="1061">
                  <c:v>-227.75711999998896</c:v>
                </c:pt>
                <c:pt idx="1062">
                  <c:v>-227.7237600000459</c:v>
                </c:pt>
                <c:pt idx="1063">
                  <c:v>-227.69064000000947</c:v>
                </c:pt>
                <c:pt idx="1064">
                  <c:v>-227.65728000006641</c:v>
                </c:pt>
                <c:pt idx="1065">
                  <c:v>-227.62391999994873</c:v>
                </c:pt>
                <c:pt idx="1066">
                  <c:v>-227.59056000000567</c:v>
                </c:pt>
                <c:pt idx="1067">
                  <c:v>-227.55720000006261</c:v>
                </c:pt>
                <c:pt idx="1068">
                  <c:v>-227.52383999994493</c:v>
                </c:pt>
                <c:pt idx="1069">
                  <c:v>-227.49048000000187</c:v>
                </c:pt>
                <c:pt idx="1070">
                  <c:v>-227.45712000005881</c:v>
                </c:pt>
                <c:pt idx="1071">
                  <c:v>-227.42375999994113</c:v>
                </c:pt>
                <c:pt idx="1072">
                  <c:v>-227.39064000007932</c:v>
                </c:pt>
                <c:pt idx="1073">
                  <c:v>-227.35727999996163</c:v>
                </c:pt>
                <c:pt idx="1074">
                  <c:v>-227.32392000001857</c:v>
                </c:pt>
                <c:pt idx="1075">
                  <c:v>-227.29056000007552</c:v>
                </c:pt>
                <c:pt idx="1076">
                  <c:v>-227.25719999995783</c:v>
                </c:pt>
                <c:pt idx="1077">
                  <c:v>-227.2240799999214</c:v>
                </c:pt>
                <c:pt idx="1078">
                  <c:v>-227.19071999997834</c:v>
                </c:pt>
                <c:pt idx="1079">
                  <c:v>-227.15736000003528</c:v>
                </c:pt>
                <c:pt idx="1080">
                  <c:v>-227.1239999999176</c:v>
                </c:pt>
                <c:pt idx="1081">
                  <c:v>-227.09063999997454</c:v>
                </c:pt>
                <c:pt idx="1082">
                  <c:v>-227.05728000003148</c:v>
                </c:pt>
                <c:pt idx="1083">
                  <c:v>-227.0239199999138</c:v>
                </c:pt>
                <c:pt idx="1084">
                  <c:v>-226.99055999997074</c:v>
                </c:pt>
                <c:pt idx="1085">
                  <c:v>-226.95743999993431</c:v>
                </c:pt>
                <c:pt idx="1086">
                  <c:v>-226.92407999999125</c:v>
                </c:pt>
                <c:pt idx="1087">
                  <c:v>-226.89072000004819</c:v>
                </c:pt>
                <c:pt idx="1088">
                  <c:v>-226.85735999993051</c:v>
                </c:pt>
                <c:pt idx="1089">
                  <c:v>-226.82399999998745</c:v>
                </c:pt>
                <c:pt idx="1090">
                  <c:v>-226.79064000004439</c:v>
                </c:pt>
                <c:pt idx="1091">
                  <c:v>-226.75727999992671</c:v>
                </c:pt>
                <c:pt idx="1092">
                  <c:v>-226.72391999998365</c:v>
                </c:pt>
                <c:pt idx="1093">
                  <c:v>-226.69079999994722</c:v>
                </c:pt>
                <c:pt idx="1094">
                  <c:v>-226.65744000000416</c:v>
                </c:pt>
                <c:pt idx="1095">
                  <c:v>-226.6240800000611</c:v>
                </c:pt>
                <c:pt idx="1096">
                  <c:v>-226.59071999994342</c:v>
                </c:pt>
                <c:pt idx="1097">
                  <c:v>-226.55736000000036</c:v>
                </c:pt>
                <c:pt idx="1098">
                  <c:v>-226.5240000000573</c:v>
                </c:pt>
                <c:pt idx="1099">
                  <c:v>-226.49063999993962</c:v>
                </c:pt>
                <c:pt idx="1100">
                  <c:v>-226.45727999999656</c:v>
                </c:pt>
                <c:pt idx="1101">
                  <c:v>-226.4239200000535</c:v>
                </c:pt>
                <c:pt idx="1102">
                  <c:v>-226.39080000001707</c:v>
                </c:pt>
                <c:pt idx="1103">
                  <c:v>-226.35744000007401</c:v>
                </c:pt>
                <c:pt idx="1104">
                  <c:v>-226.32407999995633</c:v>
                </c:pt>
                <c:pt idx="1105">
                  <c:v>-226.29072000001327</c:v>
                </c:pt>
                <c:pt idx="1106">
                  <c:v>-226.25736000007021</c:v>
                </c:pt>
                <c:pt idx="1107">
                  <c:v>-226.22399999995253</c:v>
                </c:pt>
                <c:pt idx="1108">
                  <c:v>-226.19064000000947</c:v>
                </c:pt>
                <c:pt idx="1109">
                  <c:v>-226.15728000006641</c:v>
                </c:pt>
                <c:pt idx="1110">
                  <c:v>-226.12391999994873</c:v>
                </c:pt>
                <c:pt idx="1111">
                  <c:v>-226.09080000008692</c:v>
                </c:pt>
                <c:pt idx="1112">
                  <c:v>-226.05743999996923</c:v>
                </c:pt>
                <c:pt idx="1113">
                  <c:v>-226.02408000002617</c:v>
                </c:pt>
                <c:pt idx="1114">
                  <c:v>-225.99072000008312</c:v>
                </c:pt>
                <c:pt idx="1115">
                  <c:v>-225.95735999996543</c:v>
                </c:pt>
                <c:pt idx="1116">
                  <c:v>-225.92400000002237</c:v>
                </c:pt>
                <c:pt idx="1117">
                  <c:v>-225.89064000007932</c:v>
                </c:pt>
                <c:pt idx="1118">
                  <c:v>-225.85727999996163</c:v>
                </c:pt>
                <c:pt idx="1119">
                  <c:v>-225.8241599999252</c:v>
                </c:pt>
                <c:pt idx="1120">
                  <c:v>-225.79079999998214</c:v>
                </c:pt>
                <c:pt idx="1121">
                  <c:v>-225.75744000003908</c:v>
                </c:pt>
                <c:pt idx="1122">
                  <c:v>-225.7240799999214</c:v>
                </c:pt>
                <c:pt idx="1123">
                  <c:v>-225.69071999997834</c:v>
                </c:pt>
                <c:pt idx="1124">
                  <c:v>-225.65736000003528</c:v>
                </c:pt>
                <c:pt idx="1125">
                  <c:v>-225.6239999999176</c:v>
                </c:pt>
                <c:pt idx="1126">
                  <c:v>-225.59063999997454</c:v>
                </c:pt>
                <c:pt idx="1127">
                  <c:v>-225.55728000003148</c:v>
                </c:pt>
                <c:pt idx="1128">
                  <c:v>-225.52415999999505</c:v>
                </c:pt>
                <c:pt idx="1129">
                  <c:v>-225.49080000005199</c:v>
                </c:pt>
                <c:pt idx="1130">
                  <c:v>-225.45743999993431</c:v>
                </c:pt>
                <c:pt idx="1131">
                  <c:v>-225.42407999999125</c:v>
                </c:pt>
                <c:pt idx="1132">
                  <c:v>-225.39072000004819</c:v>
                </c:pt>
                <c:pt idx="1133">
                  <c:v>-225.35735999993051</c:v>
                </c:pt>
                <c:pt idx="1134">
                  <c:v>-225.32399999998745</c:v>
                </c:pt>
                <c:pt idx="1135">
                  <c:v>-225.29064000004439</c:v>
                </c:pt>
                <c:pt idx="1136">
                  <c:v>-225.25752000000796</c:v>
                </c:pt>
                <c:pt idx="1137">
                  <c:v>-225.2241600000649</c:v>
                </c:pt>
                <c:pt idx="1138">
                  <c:v>-225.19079999994722</c:v>
                </c:pt>
                <c:pt idx="1139">
                  <c:v>-225.15744000000416</c:v>
                </c:pt>
                <c:pt idx="1140">
                  <c:v>-225.1240800000611</c:v>
                </c:pt>
                <c:pt idx="1141">
                  <c:v>-225.09071999994342</c:v>
                </c:pt>
                <c:pt idx="1142">
                  <c:v>-225.05736000000036</c:v>
                </c:pt>
                <c:pt idx="1143">
                  <c:v>-225.0240000000573</c:v>
                </c:pt>
                <c:pt idx="1144">
                  <c:v>-224.99063999993962</c:v>
                </c:pt>
                <c:pt idx="1145">
                  <c:v>-224.95727999999656</c:v>
                </c:pt>
                <c:pt idx="1146">
                  <c:v>-224.9239200000535</c:v>
                </c:pt>
                <c:pt idx="1147">
                  <c:v>-224.89080000001707</c:v>
                </c:pt>
                <c:pt idx="1148">
                  <c:v>-224.85744000007401</c:v>
                </c:pt>
                <c:pt idx="1149">
                  <c:v>-224.82407999995633</c:v>
                </c:pt>
                <c:pt idx="1150">
                  <c:v>-224.79072000001327</c:v>
                </c:pt>
                <c:pt idx="1151">
                  <c:v>-224.75736000007021</c:v>
                </c:pt>
                <c:pt idx="1152">
                  <c:v>-224.72399999995253</c:v>
                </c:pt>
                <c:pt idx="1153">
                  <c:v>-224.69064000000947</c:v>
                </c:pt>
                <c:pt idx="1154">
                  <c:v>-224.65728000006641</c:v>
                </c:pt>
                <c:pt idx="1155">
                  <c:v>-224.62391999994873</c:v>
                </c:pt>
                <c:pt idx="1156">
                  <c:v>-224.59080000008692</c:v>
                </c:pt>
                <c:pt idx="1157">
                  <c:v>-224.55743999996923</c:v>
                </c:pt>
                <c:pt idx="1158">
                  <c:v>-224.52408000002617</c:v>
                </c:pt>
                <c:pt idx="1159">
                  <c:v>-224.49072000008312</c:v>
                </c:pt>
                <c:pt idx="1160">
                  <c:v>-224.45735999996543</c:v>
                </c:pt>
                <c:pt idx="1161">
                  <c:v>-224.42400000002237</c:v>
                </c:pt>
                <c:pt idx="1162">
                  <c:v>-224.39064000007932</c:v>
                </c:pt>
                <c:pt idx="1163">
                  <c:v>-224.35727999996163</c:v>
                </c:pt>
                <c:pt idx="1164">
                  <c:v>-224.32392000001857</c:v>
                </c:pt>
                <c:pt idx="1165">
                  <c:v>-224.29079999998214</c:v>
                </c:pt>
                <c:pt idx="1166">
                  <c:v>-224.25744000003908</c:v>
                </c:pt>
                <c:pt idx="1167">
                  <c:v>-224.2240799999214</c:v>
                </c:pt>
                <c:pt idx="1168">
                  <c:v>-224.19071999997834</c:v>
                </c:pt>
                <c:pt idx="1169">
                  <c:v>-224.15736000003528</c:v>
                </c:pt>
                <c:pt idx="1170">
                  <c:v>-224.1239999999176</c:v>
                </c:pt>
                <c:pt idx="1171">
                  <c:v>-224.09063999997454</c:v>
                </c:pt>
                <c:pt idx="1172">
                  <c:v>-224.05728000003148</c:v>
                </c:pt>
                <c:pt idx="1173">
                  <c:v>-224.02415999999505</c:v>
                </c:pt>
                <c:pt idx="1174">
                  <c:v>-223.99080000005199</c:v>
                </c:pt>
                <c:pt idx="1175">
                  <c:v>-223.95743999993431</c:v>
                </c:pt>
                <c:pt idx="1176">
                  <c:v>-223.92407999999125</c:v>
                </c:pt>
                <c:pt idx="1177">
                  <c:v>-223.89072000004819</c:v>
                </c:pt>
                <c:pt idx="1178">
                  <c:v>-223.85735999993051</c:v>
                </c:pt>
                <c:pt idx="1179">
                  <c:v>-223.82399999998745</c:v>
                </c:pt>
                <c:pt idx="1180">
                  <c:v>-223.79064000004439</c:v>
                </c:pt>
                <c:pt idx="1181">
                  <c:v>-223.75727999992671</c:v>
                </c:pt>
                <c:pt idx="1182">
                  <c:v>-223.7241600000649</c:v>
                </c:pt>
                <c:pt idx="1183">
                  <c:v>-223.69079999994722</c:v>
                </c:pt>
                <c:pt idx="1184">
                  <c:v>-223.65744000000416</c:v>
                </c:pt>
                <c:pt idx="1185">
                  <c:v>-223.6240800000611</c:v>
                </c:pt>
                <c:pt idx="1186">
                  <c:v>-223.59071999994342</c:v>
                </c:pt>
                <c:pt idx="1187">
                  <c:v>-223.55736000000036</c:v>
                </c:pt>
                <c:pt idx="1188">
                  <c:v>-223.5240000000573</c:v>
                </c:pt>
                <c:pt idx="1189">
                  <c:v>-223.49063999993962</c:v>
                </c:pt>
                <c:pt idx="1190">
                  <c:v>-223.45752000007781</c:v>
                </c:pt>
                <c:pt idx="1191">
                  <c:v>-223.42415999996012</c:v>
                </c:pt>
                <c:pt idx="1192">
                  <c:v>-223.39080000001707</c:v>
                </c:pt>
                <c:pt idx="1193">
                  <c:v>-223.35744000007401</c:v>
                </c:pt>
                <c:pt idx="1194">
                  <c:v>-223.32407999995633</c:v>
                </c:pt>
                <c:pt idx="1195">
                  <c:v>-223.29072000001327</c:v>
                </c:pt>
                <c:pt idx="1196">
                  <c:v>-223.25736000007021</c:v>
                </c:pt>
                <c:pt idx="1197">
                  <c:v>-223.22399999995253</c:v>
                </c:pt>
                <c:pt idx="1198">
                  <c:v>-223.19064000000947</c:v>
                </c:pt>
                <c:pt idx="1199">
                  <c:v>-223.15751999997303</c:v>
                </c:pt>
                <c:pt idx="1200">
                  <c:v>-223.12416000002997</c:v>
                </c:pt>
                <c:pt idx="1201">
                  <c:v>-223.09080000008692</c:v>
                </c:pt>
                <c:pt idx="1202">
                  <c:v>-223.05743999996923</c:v>
                </c:pt>
                <c:pt idx="1203">
                  <c:v>-223.02408000002617</c:v>
                </c:pt>
                <c:pt idx="1204">
                  <c:v>-222.99072000008312</c:v>
                </c:pt>
                <c:pt idx="1205">
                  <c:v>-222.95735999996543</c:v>
                </c:pt>
                <c:pt idx="1206">
                  <c:v>-222.92400000002237</c:v>
                </c:pt>
                <c:pt idx="1207">
                  <c:v>-222.89087999998594</c:v>
                </c:pt>
                <c:pt idx="1208">
                  <c:v>-222.85752000004288</c:v>
                </c:pt>
                <c:pt idx="1209">
                  <c:v>-222.8241599999252</c:v>
                </c:pt>
                <c:pt idx="1210">
                  <c:v>-222.79079999998214</c:v>
                </c:pt>
                <c:pt idx="1211">
                  <c:v>-222.75744000003908</c:v>
                </c:pt>
                <c:pt idx="1212">
                  <c:v>-222.7240799999214</c:v>
                </c:pt>
                <c:pt idx="1213">
                  <c:v>-222.69071999997834</c:v>
                </c:pt>
                <c:pt idx="1214">
                  <c:v>-222.65736000003528</c:v>
                </c:pt>
                <c:pt idx="1215">
                  <c:v>-222.6239999999176</c:v>
                </c:pt>
                <c:pt idx="1216">
                  <c:v>-222.59063999997454</c:v>
                </c:pt>
                <c:pt idx="1217">
                  <c:v>-222.55728000003148</c:v>
                </c:pt>
                <c:pt idx="1218">
                  <c:v>-222.52415999999505</c:v>
                </c:pt>
                <c:pt idx="1219">
                  <c:v>-222.49080000005199</c:v>
                </c:pt>
                <c:pt idx="1220">
                  <c:v>-222.45743999993431</c:v>
                </c:pt>
                <c:pt idx="1221">
                  <c:v>-222.42407999999125</c:v>
                </c:pt>
                <c:pt idx="1222">
                  <c:v>-222.39072000004819</c:v>
                </c:pt>
                <c:pt idx="1223">
                  <c:v>-222.35735999993051</c:v>
                </c:pt>
                <c:pt idx="1224">
                  <c:v>-222.32399999998745</c:v>
                </c:pt>
                <c:pt idx="1225">
                  <c:v>-222.29064000004439</c:v>
                </c:pt>
                <c:pt idx="1226">
                  <c:v>-222.25727999992671</c:v>
                </c:pt>
                <c:pt idx="1227">
                  <c:v>-222.2241600000649</c:v>
                </c:pt>
                <c:pt idx="1228">
                  <c:v>-222.19079999994722</c:v>
                </c:pt>
                <c:pt idx="1229">
                  <c:v>-222.15744000000416</c:v>
                </c:pt>
                <c:pt idx="1230">
                  <c:v>-222.1240800000611</c:v>
                </c:pt>
                <c:pt idx="1231">
                  <c:v>-222.09071999994342</c:v>
                </c:pt>
                <c:pt idx="1232">
                  <c:v>-222.05736000000036</c:v>
                </c:pt>
                <c:pt idx="1233">
                  <c:v>-222.0240000000573</c:v>
                </c:pt>
                <c:pt idx="1234">
                  <c:v>-221.99063999993962</c:v>
                </c:pt>
                <c:pt idx="1235">
                  <c:v>-221.95727999999656</c:v>
                </c:pt>
                <c:pt idx="1236">
                  <c:v>-221.92415999996012</c:v>
                </c:pt>
                <c:pt idx="1237">
                  <c:v>-221.89080000001707</c:v>
                </c:pt>
                <c:pt idx="1238">
                  <c:v>-221.85744000007401</c:v>
                </c:pt>
                <c:pt idx="1239">
                  <c:v>-221.82407999995633</c:v>
                </c:pt>
                <c:pt idx="1240">
                  <c:v>-221.79072000001327</c:v>
                </c:pt>
                <c:pt idx="1241">
                  <c:v>-221.75736000007021</c:v>
                </c:pt>
                <c:pt idx="1242">
                  <c:v>-221.72399999995253</c:v>
                </c:pt>
                <c:pt idx="1243">
                  <c:v>-221.69064000000947</c:v>
                </c:pt>
                <c:pt idx="1244">
                  <c:v>-221.65751999997303</c:v>
                </c:pt>
                <c:pt idx="1245">
                  <c:v>-221.62416000002997</c:v>
                </c:pt>
                <c:pt idx="1246">
                  <c:v>-221.59080000008692</c:v>
                </c:pt>
                <c:pt idx="1247">
                  <c:v>-221.55743999996923</c:v>
                </c:pt>
                <c:pt idx="1248">
                  <c:v>-221.52408000002617</c:v>
                </c:pt>
                <c:pt idx="1249">
                  <c:v>-221.49072000008312</c:v>
                </c:pt>
                <c:pt idx="1250">
                  <c:v>-221.45735999996543</c:v>
                </c:pt>
                <c:pt idx="1251">
                  <c:v>-221.42400000002237</c:v>
                </c:pt>
                <c:pt idx="1252">
                  <c:v>-221.39064000007932</c:v>
                </c:pt>
                <c:pt idx="1253">
                  <c:v>-221.35752000004288</c:v>
                </c:pt>
                <c:pt idx="1254">
                  <c:v>-221.3241599999252</c:v>
                </c:pt>
                <c:pt idx="1255">
                  <c:v>-221.29079999998214</c:v>
                </c:pt>
                <c:pt idx="1256">
                  <c:v>-221.25744000003908</c:v>
                </c:pt>
                <c:pt idx="1257">
                  <c:v>-221.2240799999214</c:v>
                </c:pt>
                <c:pt idx="1258">
                  <c:v>-221.19071999997834</c:v>
                </c:pt>
                <c:pt idx="1259">
                  <c:v>-221.15736000003528</c:v>
                </c:pt>
                <c:pt idx="1260">
                  <c:v>-221.1239999999176</c:v>
                </c:pt>
                <c:pt idx="1261">
                  <c:v>-221.09088000005579</c:v>
                </c:pt>
                <c:pt idx="1262">
                  <c:v>-221.05751999993811</c:v>
                </c:pt>
                <c:pt idx="1263">
                  <c:v>-221.02415999999505</c:v>
                </c:pt>
                <c:pt idx="1264">
                  <c:v>-220.99080000005199</c:v>
                </c:pt>
                <c:pt idx="1265">
                  <c:v>-220.95743999993431</c:v>
                </c:pt>
                <c:pt idx="1266">
                  <c:v>-220.92407999999125</c:v>
                </c:pt>
                <c:pt idx="1267">
                  <c:v>-220.89072000004819</c:v>
                </c:pt>
                <c:pt idx="1268">
                  <c:v>-220.85735999993051</c:v>
                </c:pt>
                <c:pt idx="1269">
                  <c:v>-220.8242400000687</c:v>
                </c:pt>
                <c:pt idx="1270">
                  <c:v>-220.79087999995102</c:v>
                </c:pt>
                <c:pt idx="1271">
                  <c:v>-220.75752000000796</c:v>
                </c:pt>
                <c:pt idx="1272">
                  <c:v>-220.7241600000649</c:v>
                </c:pt>
                <c:pt idx="1273">
                  <c:v>-220.69079999994722</c:v>
                </c:pt>
                <c:pt idx="1274">
                  <c:v>-220.65744000000416</c:v>
                </c:pt>
                <c:pt idx="1275">
                  <c:v>-220.6240800000611</c:v>
                </c:pt>
                <c:pt idx="1276">
                  <c:v>-220.59071999994342</c:v>
                </c:pt>
                <c:pt idx="1277">
                  <c:v>-220.55736000000036</c:v>
                </c:pt>
                <c:pt idx="1278">
                  <c:v>-220.5240000000573</c:v>
                </c:pt>
                <c:pt idx="1279">
                  <c:v>-220.49088000002087</c:v>
                </c:pt>
                <c:pt idx="1280">
                  <c:v>-220.45752000007781</c:v>
                </c:pt>
                <c:pt idx="1281">
                  <c:v>-220.42415999996012</c:v>
                </c:pt>
                <c:pt idx="1282">
                  <c:v>-220.39080000001707</c:v>
                </c:pt>
                <c:pt idx="1283">
                  <c:v>-220.35744000007401</c:v>
                </c:pt>
                <c:pt idx="1284">
                  <c:v>-220.32407999995633</c:v>
                </c:pt>
                <c:pt idx="1285">
                  <c:v>-220.29072000001327</c:v>
                </c:pt>
                <c:pt idx="1286">
                  <c:v>-220.25736000007021</c:v>
                </c:pt>
                <c:pt idx="1287">
                  <c:v>-220.22399999995253</c:v>
                </c:pt>
                <c:pt idx="1288">
                  <c:v>-220.19064000000947</c:v>
                </c:pt>
                <c:pt idx="1289">
                  <c:v>-220.15751999997303</c:v>
                </c:pt>
                <c:pt idx="1290">
                  <c:v>-220.12416000002997</c:v>
                </c:pt>
                <c:pt idx="1291">
                  <c:v>-220.09080000008692</c:v>
                </c:pt>
                <c:pt idx="1292">
                  <c:v>-220.05743999996923</c:v>
                </c:pt>
                <c:pt idx="1293">
                  <c:v>-220.02408000002617</c:v>
                </c:pt>
                <c:pt idx="1294">
                  <c:v>-219.99072000008312</c:v>
                </c:pt>
                <c:pt idx="1295">
                  <c:v>-219.95735999996543</c:v>
                </c:pt>
                <c:pt idx="1296">
                  <c:v>-219.92400000002237</c:v>
                </c:pt>
                <c:pt idx="1297">
                  <c:v>-219.89064000007932</c:v>
                </c:pt>
                <c:pt idx="1298">
                  <c:v>-219.85752000004288</c:v>
                </c:pt>
                <c:pt idx="1299">
                  <c:v>-219.8241599999252</c:v>
                </c:pt>
                <c:pt idx="1300">
                  <c:v>-219.79079999998214</c:v>
                </c:pt>
                <c:pt idx="1301">
                  <c:v>-219.75744000003908</c:v>
                </c:pt>
                <c:pt idx="1302">
                  <c:v>-219.7240799999214</c:v>
                </c:pt>
                <c:pt idx="1303">
                  <c:v>-219.69071999997834</c:v>
                </c:pt>
                <c:pt idx="1304">
                  <c:v>-219.65736000003528</c:v>
                </c:pt>
                <c:pt idx="1305">
                  <c:v>-219.6239999999176</c:v>
                </c:pt>
                <c:pt idx="1306">
                  <c:v>-219.59088000005579</c:v>
                </c:pt>
                <c:pt idx="1307">
                  <c:v>-219.55751999993811</c:v>
                </c:pt>
                <c:pt idx="1308">
                  <c:v>-219.52415999999505</c:v>
                </c:pt>
                <c:pt idx="1309">
                  <c:v>-219.49080000005199</c:v>
                </c:pt>
                <c:pt idx="1310">
                  <c:v>-219.45743999993431</c:v>
                </c:pt>
                <c:pt idx="1311">
                  <c:v>-219.42407999999125</c:v>
                </c:pt>
                <c:pt idx="1312">
                  <c:v>-219.39072000004819</c:v>
                </c:pt>
                <c:pt idx="1313">
                  <c:v>-219.35735999993051</c:v>
                </c:pt>
                <c:pt idx="1314">
                  <c:v>-219.32399999998745</c:v>
                </c:pt>
                <c:pt idx="1315">
                  <c:v>-219.29087999995102</c:v>
                </c:pt>
                <c:pt idx="1316">
                  <c:v>-219.25752000000796</c:v>
                </c:pt>
                <c:pt idx="1317">
                  <c:v>-219.2241600000649</c:v>
                </c:pt>
                <c:pt idx="1318">
                  <c:v>-219.19079999994722</c:v>
                </c:pt>
                <c:pt idx="1319">
                  <c:v>-219.15744000000416</c:v>
                </c:pt>
                <c:pt idx="1320">
                  <c:v>-219.1240800000611</c:v>
                </c:pt>
                <c:pt idx="1321">
                  <c:v>-219.09071999994342</c:v>
                </c:pt>
                <c:pt idx="1322">
                  <c:v>-219.05736000000036</c:v>
                </c:pt>
                <c:pt idx="1323">
                  <c:v>-219.02423999996392</c:v>
                </c:pt>
                <c:pt idx="1324">
                  <c:v>-218.99088000002087</c:v>
                </c:pt>
                <c:pt idx="1325">
                  <c:v>-218.95752000007781</c:v>
                </c:pt>
                <c:pt idx="1326">
                  <c:v>-218.92415999996012</c:v>
                </c:pt>
                <c:pt idx="1327">
                  <c:v>-218.89080000001707</c:v>
                </c:pt>
                <c:pt idx="1328">
                  <c:v>-218.85744000007401</c:v>
                </c:pt>
                <c:pt idx="1329">
                  <c:v>-218.82407999995633</c:v>
                </c:pt>
                <c:pt idx="1330">
                  <c:v>-218.79072000001327</c:v>
                </c:pt>
                <c:pt idx="1331">
                  <c:v>-218.75736000007021</c:v>
                </c:pt>
                <c:pt idx="1332">
                  <c:v>-218.72424000003377</c:v>
                </c:pt>
                <c:pt idx="1333">
                  <c:v>-218.69087999991609</c:v>
                </c:pt>
                <c:pt idx="1334">
                  <c:v>-218.65751999997303</c:v>
                </c:pt>
                <c:pt idx="1335">
                  <c:v>-218.62416000002997</c:v>
                </c:pt>
                <c:pt idx="1336">
                  <c:v>-218.59080000008692</c:v>
                </c:pt>
                <c:pt idx="1337">
                  <c:v>-218.55743999996923</c:v>
                </c:pt>
                <c:pt idx="1338">
                  <c:v>-218.52408000002617</c:v>
                </c:pt>
                <c:pt idx="1339">
                  <c:v>-218.49072000008312</c:v>
                </c:pt>
                <c:pt idx="1340">
                  <c:v>-218.45760000004668</c:v>
                </c:pt>
                <c:pt idx="1341">
                  <c:v>-218.424239999929</c:v>
                </c:pt>
                <c:pt idx="1342">
                  <c:v>-218.39087999998594</c:v>
                </c:pt>
                <c:pt idx="1343">
                  <c:v>-218.35752000004288</c:v>
                </c:pt>
                <c:pt idx="1344">
                  <c:v>-218.3241599999252</c:v>
                </c:pt>
                <c:pt idx="1345">
                  <c:v>-218.29079999998214</c:v>
                </c:pt>
                <c:pt idx="1346">
                  <c:v>-218.25744000003908</c:v>
                </c:pt>
                <c:pt idx="1347">
                  <c:v>-218.2240799999214</c:v>
                </c:pt>
                <c:pt idx="1348">
                  <c:v>-218.19071999997834</c:v>
                </c:pt>
                <c:pt idx="1349">
                  <c:v>-218.15736000003528</c:v>
                </c:pt>
                <c:pt idx="1350">
                  <c:v>-218.1239999999176</c:v>
                </c:pt>
                <c:pt idx="1351">
                  <c:v>-218.09088000005579</c:v>
                </c:pt>
                <c:pt idx="1352">
                  <c:v>-218.05751999993811</c:v>
                </c:pt>
                <c:pt idx="1353">
                  <c:v>-218.02415999999505</c:v>
                </c:pt>
                <c:pt idx="1354">
                  <c:v>-217.99080000005199</c:v>
                </c:pt>
                <c:pt idx="1355">
                  <c:v>-217.95743999993431</c:v>
                </c:pt>
                <c:pt idx="1356">
                  <c:v>-217.92407999999125</c:v>
                </c:pt>
                <c:pt idx="1357">
                  <c:v>-217.89072000004819</c:v>
                </c:pt>
                <c:pt idx="1358">
                  <c:v>-217.85735999993051</c:v>
                </c:pt>
                <c:pt idx="1359">
                  <c:v>-217.82399999998745</c:v>
                </c:pt>
                <c:pt idx="1360">
                  <c:v>-217.79087999995102</c:v>
                </c:pt>
                <c:pt idx="1361">
                  <c:v>-217.75752000000796</c:v>
                </c:pt>
                <c:pt idx="1362">
                  <c:v>-217.7241600000649</c:v>
                </c:pt>
                <c:pt idx="1363">
                  <c:v>-217.69079999994722</c:v>
                </c:pt>
                <c:pt idx="1364">
                  <c:v>-217.65744000000416</c:v>
                </c:pt>
                <c:pt idx="1365">
                  <c:v>-217.6240800000611</c:v>
                </c:pt>
                <c:pt idx="1366">
                  <c:v>-217.59071999994342</c:v>
                </c:pt>
                <c:pt idx="1367">
                  <c:v>-217.55736000000036</c:v>
                </c:pt>
                <c:pt idx="1368">
                  <c:v>-217.52423999996392</c:v>
                </c:pt>
                <c:pt idx="1369">
                  <c:v>-217.49088000002087</c:v>
                </c:pt>
                <c:pt idx="1370">
                  <c:v>-217.45752000007781</c:v>
                </c:pt>
                <c:pt idx="1371">
                  <c:v>-217.42415999996012</c:v>
                </c:pt>
                <c:pt idx="1372">
                  <c:v>-217.39080000001707</c:v>
                </c:pt>
                <c:pt idx="1373">
                  <c:v>-217.35744000007401</c:v>
                </c:pt>
                <c:pt idx="1374">
                  <c:v>-217.32407999995633</c:v>
                </c:pt>
                <c:pt idx="1375">
                  <c:v>-217.29072000001327</c:v>
                </c:pt>
                <c:pt idx="1376">
                  <c:v>-217.25736000007021</c:v>
                </c:pt>
                <c:pt idx="1377">
                  <c:v>-217.22424000003377</c:v>
                </c:pt>
                <c:pt idx="1378">
                  <c:v>-217.19087999991609</c:v>
                </c:pt>
                <c:pt idx="1379">
                  <c:v>-217.15751999997303</c:v>
                </c:pt>
                <c:pt idx="1380">
                  <c:v>-217.12416000002997</c:v>
                </c:pt>
                <c:pt idx="1381">
                  <c:v>-217.09080000008692</c:v>
                </c:pt>
                <c:pt idx="1382">
                  <c:v>-217.05743999996923</c:v>
                </c:pt>
                <c:pt idx="1383">
                  <c:v>-217.02408000002617</c:v>
                </c:pt>
                <c:pt idx="1384">
                  <c:v>-216.99072000008312</c:v>
                </c:pt>
                <c:pt idx="1385">
                  <c:v>-216.95735999996543</c:v>
                </c:pt>
                <c:pt idx="1386">
                  <c:v>-216.924239999929</c:v>
                </c:pt>
                <c:pt idx="1387">
                  <c:v>-216.89087999998594</c:v>
                </c:pt>
                <c:pt idx="1388">
                  <c:v>-216.85752000004288</c:v>
                </c:pt>
                <c:pt idx="1389">
                  <c:v>-216.8241599999252</c:v>
                </c:pt>
                <c:pt idx="1390">
                  <c:v>-216.79079999998214</c:v>
                </c:pt>
                <c:pt idx="1391">
                  <c:v>-216.75744000003908</c:v>
                </c:pt>
                <c:pt idx="1392">
                  <c:v>-216.7240799999214</c:v>
                </c:pt>
                <c:pt idx="1393">
                  <c:v>-216.69071999997834</c:v>
                </c:pt>
                <c:pt idx="1394">
                  <c:v>-216.65759999994191</c:v>
                </c:pt>
                <c:pt idx="1395">
                  <c:v>-216.62423999999885</c:v>
                </c:pt>
                <c:pt idx="1396">
                  <c:v>-216.59088000005579</c:v>
                </c:pt>
                <c:pt idx="1397">
                  <c:v>-216.55751999993811</c:v>
                </c:pt>
                <c:pt idx="1398">
                  <c:v>-216.52415999999505</c:v>
                </c:pt>
                <c:pt idx="1399">
                  <c:v>-216.49080000005199</c:v>
                </c:pt>
                <c:pt idx="1400">
                  <c:v>-216.45743999993431</c:v>
                </c:pt>
                <c:pt idx="1401">
                  <c:v>-216.42407999999125</c:v>
                </c:pt>
                <c:pt idx="1402">
                  <c:v>-216.39072000004819</c:v>
                </c:pt>
                <c:pt idx="1403">
                  <c:v>-216.35760000001176</c:v>
                </c:pt>
                <c:pt idx="1404">
                  <c:v>-216.3242400000687</c:v>
                </c:pt>
                <c:pt idx="1405">
                  <c:v>-216.29087999995102</c:v>
                </c:pt>
                <c:pt idx="1406">
                  <c:v>-216.25752000000796</c:v>
                </c:pt>
                <c:pt idx="1407">
                  <c:v>-216.2241600000649</c:v>
                </c:pt>
                <c:pt idx="1408">
                  <c:v>-216.19079999994722</c:v>
                </c:pt>
                <c:pt idx="1409">
                  <c:v>-216.15744000000416</c:v>
                </c:pt>
                <c:pt idx="1410">
                  <c:v>-216.1240800000611</c:v>
                </c:pt>
                <c:pt idx="1411">
                  <c:v>-216.09096000002467</c:v>
                </c:pt>
                <c:pt idx="1412">
                  <c:v>-216.05760000008161</c:v>
                </c:pt>
                <c:pt idx="1413">
                  <c:v>-216.02423999996392</c:v>
                </c:pt>
                <c:pt idx="1414">
                  <c:v>-215.99088000002087</c:v>
                </c:pt>
                <c:pt idx="1415">
                  <c:v>-215.95752000007781</c:v>
                </c:pt>
                <c:pt idx="1416">
                  <c:v>-215.92415999996012</c:v>
                </c:pt>
                <c:pt idx="1417">
                  <c:v>-215.89080000001707</c:v>
                </c:pt>
                <c:pt idx="1418">
                  <c:v>-215.85744000007401</c:v>
                </c:pt>
                <c:pt idx="1419">
                  <c:v>-215.82407999995633</c:v>
                </c:pt>
                <c:pt idx="1420">
                  <c:v>-215.79095999991989</c:v>
                </c:pt>
                <c:pt idx="1421">
                  <c:v>-215.75759999997683</c:v>
                </c:pt>
                <c:pt idx="1422">
                  <c:v>-215.72424000003377</c:v>
                </c:pt>
                <c:pt idx="1423">
                  <c:v>-215.69087999991609</c:v>
                </c:pt>
                <c:pt idx="1424">
                  <c:v>-215.65751999997303</c:v>
                </c:pt>
                <c:pt idx="1425">
                  <c:v>-215.62416000002997</c:v>
                </c:pt>
                <c:pt idx="1426">
                  <c:v>-215.59080000008692</c:v>
                </c:pt>
                <c:pt idx="1427">
                  <c:v>-215.55743999996923</c:v>
                </c:pt>
                <c:pt idx="1428">
                  <c:v>-215.5243199999328</c:v>
                </c:pt>
                <c:pt idx="1429">
                  <c:v>-215.49095999998974</c:v>
                </c:pt>
                <c:pt idx="1430">
                  <c:v>-215.45760000004668</c:v>
                </c:pt>
                <c:pt idx="1431">
                  <c:v>-215.424239999929</c:v>
                </c:pt>
                <c:pt idx="1432">
                  <c:v>-215.39087999998594</c:v>
                </c:pt>
                <c:pt idx="1433">
                  <c:v>-215.35752000004288</c:v>
                </c:pt>
                <c:pt idx="1434">
                  <c:v>-215.3241599999252</c:v>
                </c:pt>
                <c:pt idx="1435">
                  <c:v>-215.29079999998214</c:v>
                </c:pt>
                <c:pt idx="1436">
                  <c:v>-215.25767999994571</c:v>
                </c:pt>
                <c:pt idx="1437">
                  <c:v>-215.22432000000265</c:v>
                </c:pt>
                <c:pt idx="1438">
                  <c:v>-215.19096000005959</c:v>
                </c:pt>
                <c:pt idx="1439">
                  <c:v>-215.15759999994191</c:v>
                </c:pt>
                <c:pt idx="1440">
                  <c:v>-215.12423999999885</c:v>
                </c:pt>
                <c:pt idx="1441">
                  <c:v>-215.09088000005579</c:v>
                </c:pt>
                <c:pt idx="1442">
                  <c:v>-215.05751999993811</c:v>
                </c:pt>
                <c:pt idx="1443">
                  <c:v>-215.02415999999505</c:v>
                </c:pt>
                <c:pt idx="1444">
                  <c:v>-214.99080000005199</c:v>
                </c:pt>
                <c:pt idx="1445">
                  <c:v>-214.95768000001556</c:v>
                </c:pt>
                <c:pt idx="1446">
                  <c:v>-214.9243200000725</c:v>
                </c:pt>
                <c:pt idx="1447">
                  <c:v>-214.89095999995482</c:v>
                </c:pt>
                <c:pt idx="1448">
                  <c:v>-214.85760000001176</c:v>
                </c:pt>
                <c:pt idx="1449">
                  <c:v>-214.8242400000687</c:v>
                </c:pt>
                <c:pt idx="1450">
                  <c:v>-214.79087999995102</c:v>
                </c:pt>
                <c:pt idx="1451">
                  <c:v>-214.75752000000796</c:v>
                </c:pt>
                <c:pt idx="1452">
                  <c:v>-214.7241600000649</c:v>
                </c:pt>
                <c:pt idx="1453">
                  <c:v>-214.69104000002847</c:v>
                </c:pt>
                <c:pt idx="1454">
                  <c:v>-214.65768000008541</c:v>
                </c:pt>
                <c:pt idx="1455">
                  <c:v>-214.62431999996772</c:v>
                </c:pt>
                <c:pt idx="1456">
                  <c:v>-214.59096000002467</c:v>
                </c:pt>
                <c:pt idx="1457">
                  <c:v>-214.55760000008161</c:v>
                </c:pt>
                <c:pt idx="1458">
                  <c:v>-214.52423999996392</c:v>
                </c:pt>
                <c:pt idx="1459">
                  <c:v>-214.49088000002087</c:v>
                </c:pt>
                <c:pt idx="1460">
                  <c:v>-214.45752000007781</c:v>
                </c:pt>
                <c:pt idx="1461">
                  <c:v>-214.42415999996012</c:v>
                </c:pt>
                <c:pt idx="1462">
                  <c:v>-214.39103999992369</c:v>
                </c:pt>
                <c:pt idx="1463">
                  <c:v>-214.35767999998063</c:v>
                </c:pt>
                <c:pt idx="1464">
                  <c:v>-214.32432000003757</c:v>
                </c:pt>
                <c:pt idx="1465">
                  <c:v>-214.29095999991989</c:v>
                </c:pt>
                <c:pt idx="1466">
                  <c:v>-214.25759999997683</c:v>
                </c:pt>
                <c:pt idx="1467">
                  <c:v>-214.22424000003377</c:v>
                </c:pt>
                <c:pt idx="1468">
                  <c:v>-214.19087999991609</c:v>
                </c:pt>
                <c:pt idx="1469">
                  <c:v>-214.15751999997303</c:v>
                </c:pt>
                <c:pt idx="1470">
                  <c:v>-214.1243999999366</c:v>
                </c:pt>
                <c:pt idx="1471">
                  <c:v>-214.09103999999354</c:v>
                </c:pt>
                <c:pt idx="1472">
                  <c:v>-214.05768000005048</c:v>
                </c:pt>
                <c:pt idx="1473">
                  <c:v>-214.0243199999328</c:v>
                </c:pt>
                <c:pt idx="1474">
                  <c:v>-213.99095999998974</c:v>
                </c:pt>
                <c:pt idx="1475">
                  <c:v>-213.95760000004668</c:v>
                </c:pt>
                <c:pt idx="1476">
                  <c:v>-213.924239999929</c:v>
                </c:pt>
                <c:pt idx="1477">
                  <c:v>-213.89087999998594</c:v>
                </c:pt>
                <c:pt idx="1478">
                  <c:v>-213.85752000004288</c:v>
                </c:pt>
                <c:pt idx="1479">
                  <c:v>-213.82440000000645</c:v>
                </c:pt>
                <c:pt idx="1480">
                  <c:v>-213.79104000006339</c:v>
                </c:pt>
                <c:pt idx="1481">
                  <c:v>-213.75767999994571</c:v>
                </c:pt>
                <c:pt idx="1482">
                  <c:v>-213.72432000000265</c:v>
                </c:pt>
                <c:pt idx="1483">
                  <c:v>-213.69096000005959</c:v>
                </c:pt>
                <c:pt idx="1484">
                  <c:v>-213.65759999994191</c:v>
                </c:pt>
                <c:pt idx="1485">
                  <c:v>-213.62423999999885</c:v>
                </c:pt>
                <c:pt idx="1486">
                  <c:v>-213.59088000005579</c:v>
                </c:pt>
                <c:pt idx="1487">
                  <c:v>-213.55751999993811</c:v>
                </c:pt>
                <c:pt idx="1488">
                  <c:v>-213.52415999999505</c:v>
                </c:pt>
                <c:pt idx="1489">
                  <c:v>-213.49080000005199</c:v>
                </c:pt>
                <c:pt idx="1490">
                  <c:v>-213.45743999993431</c:v>
                </c:pt>
                <c:pt idx="1491">
                  <c:v>-213.42407999999125</c:v>
                </c:pt>
                <c:pt idx="1492">
                  <c:v>-213.39072000004819</c:v>
                </c:pt>
                <c:pt idx="1493">
                  <c:v>-213.35760000001176</c:v>
                </c:pt>
                <c:pt idx="1494">
                  <c:v>-213.3242400000687</c:v>
                </c:pt>
                <c:pt idx="1495">
                  <c:v>-213.29087999995102</c:v>
                </c:pt>
                <c:pt idx="1496">
                  <c:v>-213.25752000000796</c:v>
                </c:pt>
                <c:pt idx="1497">
                  <c:v>-213.2241600000649</c:v>
                </c:pt>
                <c:pt idx="1498">
                  <c:v>-213.19079999994722</c:v>
                </c:pt>
                <c:pt idx="1499">
                  <c:v>-213.15744000000416</c:v>
                </c:pt>
                <c:pt idx="1500">
                  <c:v>-213.1240800000611</c:v>
                </c:pt>
                <c:pt idx="1501">
                  <c:v>-213.09071999994342</c:v>
                </c:pt>
                <c:pt idx="1502">
                  <c:v>-213.05760000008161</c:v>
                </c:pt>
                <c:pt idx="1503">
                  <c:v>-213.02423999996392</c:v>
                </c:pt>
                <c:pt idx="1504">
                  <c:v>-212.99088000002087</c:v>
                </c:pt>
                <c:pt idx="1505">
                  <c:v>-212.95752000007781</c:v>
                </c:pt>
                <c:pt idx="1506">
                  <c:v>-212.92415999996012</c:v>
                </c:pt>
                <c:pt idx="1507">
                  <c:v>-212.89080000001707</c:v>
                </c:pt>
                <c:pt idx="1508">
                  <c:v>-212.85744000007401</c:v>
                </c:pt>
                <c:pt idx="1509">
                  <c:v>-212.82407999995633</c:v>
                </c:pt>
                <c:pt idx="1510">
                  <c:v>-212.79072000001327</c:v>
                </c:pt>
                <c:pt idx="1511">
                  <c:v>-212.75736000007021</c:v>
                </c:pt>
                <c:pt idx="1512">
                  <c:v>-212.72424000003377</c:v>
                </c:pt>
                <c:pt idx="1513">
                  <c:v>-212.69087999991609</c:v>
                </c:pt>
                <c:pt idx="1514">
                  <c:v>-212.65751999997303</c:v>
                </c:pt>
                <c:pt idx="1515">
                  <c:v>-212.62416000002997</c:v>
                </c:pt>
                <c:pt idx="1516">
                  <c:v>-212.59080000008692</c:v>
                </c:pt>
                <c:pt idx="1517">
                  <c:v>-212.55743999996923</c:v>
                </c:pt>
                <c:pt idx="1518">
                  <c:v>-212.52408000002617</c:v>
                </c:pt>
                <c:pt idx="1519">
                  <c:v>-212.49072000008312</c:v>
                </c:pt>
                <c:pt idx="1520">
                  <c:v>-212.45735999996543</c:v>
                </c:pt>
                <c:pt idx="1521">
                  <c:v>-212.42400000002237</c:v>
                </c:pt>
                <c:pt idx="1522">
                  <c:v>-212.39087999998594</c:v>
                </c:pt>
                <c:pt idx="1523">
                  <c:v>-212.35752000004288</c:v>
                </c:pt>
                <c:pt idx="1524">
                  <c:v>-212.3241599999252</c:v>
                </c:pt>
                <c:pt idx="1525">
                  <c:v>-212.29079999998214</c:v>
                </c:pt>
                <c:pt idx="1526">
                  <c:v>-212.25744000003908</c:v>
                </c:pt>
                <c:pt idx="1527">
                  <c:v>-212.2240799999214</c:v>
                </c:pt>
                <c:pt idx="1528">
                  <c:v>-212.19071999997834</c:v>
                </c:pt>
                <c:pt idx="1529">
                  <c:v>-212.15736000003528</c:v>
                </c:pt>
                <c:pt idx="1530">
                  <c:v>-212.1239999999176</c:v>
                </c:pt>
                <c:pt idx="1531">
                  <c:v>-212.09088000005579</c:v>
                </c:pt>
                <c:pt idx="1532">
                  <c:v>-212.05751999993811</c:v>
                </c:pt>
                <c:pt idx="1533">
                  <c:v>-212.02415999999505</c:v>
                </c:pt>
                <c:pt idx="1534">
                  <c:v>-211.99080000005199</c:v>
                </c:pt>
                <c:pt idx="1535">
                  <c:v>-211.95743999993431</c:v>
                </c:pt>
                <c:pt idx="1536">
                  <c:v>-211.92407999999125</c:v>
                </c:pt>
                <c:pt idx="1537">
                  <c:v>-211.89072000004819</c:v>
                </c:pt>
                <c:pt idx="1538">
                  <c:v>-211.85735999993051</c:v>
                </c:pt>
                <c:pt idx="1539">
                  <c:v>-211.82399999998745</c:v>
                </c:pt>
                <c:pt idx="1540">
                  <c:v>-211.79064000004439</c:v>
                </c:pt>
                <c:pt idx="1541">
                  <c:v>-211.75752000000796</c:v>
                </c:pt>
                <c:pt idx="1542">
                  <c:v>-211.7241600000649</c:v>
                </c:pt>
                <c:pt idx="1543">
                  <c:v>-211.69079999994722</c:v>
                </c:pt>
                <c:pt idx="1544">
                  <c:v>-211.65744000000416</c:v>
                </c:pt>
                <c:pt idx="1545">
                  <c:v>-211.6240800000611</c:v>
                </c:pt>
                <c:pt idx="1546">
                  <c:v>-211.59071999994342</c:v>
                </c:pt>
                <c:pt idx="1547">
                  <c:v>-211.55736000000036</c:v>
                </c:pt>
                <c:pt idx="1548">
                  <c:v>-211.5240000000573</c:v>
                </c:pt>
                <c:pt idx="1549">
                  <c:v>-211.49063999993962</c:v>
                </c:pt>
                <c:pt idx="1550">
                  <c:v>-211.45752000007781</c:v>
                </c:pt>
                <c:pt idx="1551">
                  <c:v>-211.42415999996012</c:v>
                </c:pt>
                <c:pt idx="1552">
                  <c:v>-211.39080000001707</c:v>
                </c:pt>
                <c:pt idx="1553">
                  <c:v>-211.35744000007401</c:v>
                </c:pt>
                <c:pt idx="1554">
                  <c:v>-211.32407999995633</c:v>
                </c:pt>
                <c:pt idx="1555">
                  <c:v>-211.29072000001327</c:v>
                </c:pt>
                <c:pt idx="1556">
                  <c:v>-211.25736000007021</c:v>
                </c:pt>
                <c:pt idx="1557">
                  <c:v>-211.22399999995253</c:v>
                </c:pt>
                <c:pt idx="1558">
                  <c:v>-211.19064000000947</c:v>
                </c:pt>
                <c:pt idx="1559">
                  <c:v>-211.15728000006641</c:v>
                </c:pt>
                <c:pt idx="1560">
                  <c:v>-211.12416000002997</c:v>
                </c:pt>
                <c:pt idx="1561">
                  <c:v>-211.09080000008692</c:v>
                </c:pt>
                <c:pt idx="1562">
                  <c:v>-211.05743999996923</c:v>
                </c:pt>
                <c:pt idx="1563">
                  <c:v>-211.02408000002617</c:v>
                </c:pt>
                <c:pt idx="1564">
                  <c:v>-210.99072000008312</c:v>
                </c:pt>
                <c:pt idx="1565">
                  <c:v>-210.95735999996543</c:v>
                </c:pt>
                <c:pt idx="1566">
                  <c:v>-210.92400000002237</c:v>
                </c:pt>
                <c:pt idx="1567">
                  <c:v>-210.89064000007932</c:v>
                </c:pt>
                <c:pt idx="1568">
                  <c:v>-210.85727999996163</c:v>
                </c:pt>
                <c:pt idx="1569">
                  <c:v>-210.82392000001857</c:v>
                </c:pt>
                <c:pt idx="1570">
                  <c:v>-210.79079999998214</c:v>
                </c:pt>
                <c:pt idx="1571">
                  <c:v>-210.75744000003908</c:v>
                </c:pt>
                <c:pt idx="1572">
                  <c:v>-210.7240799999214</c:v>
                </c:pt>
                <c:pt idx="1573">
                  <c:v>-210.69071999997834</c:v>
                </c:pt>
                <c:pt idx="1574">
                  <c:v>-210.65736000003528</c:v>
                </c:pt>
                <c:pt idx="1575">
                  <c:v>-210.6239999999176</c:v>
                </c:pt>
                <c:pt idx="1576">
                  <c:v>-210.59063999997454</c:v>
                </c:pt>
                <c:pt idx="1577">
                  <c:v>-210.55728000003148</c:v>
                </c:pt>
                <c:pt idx="1578">
                  <c:v>-210.5239199999138</c:v>
                </c:pt>
                <c:pt idx="1579">
                  <c:v>-210.49080000005199</c:v>
                </c:pt>
                <c:pt idx="1580">
                  <c:v>-210.45743999993431</c:v>
                </c:pt>
                <c:pt idx="1581">
                  <c:v>-210.42407999999125</c:v>
                </c:pt>
                <c:pt idx="1582">
                  <c:v>-210.39072000004819</c:v>
                </c:pt>
                <c:pt idx="1583">
                  <c:v>-210.35735999993051</c:v>
                </c:pt>
                <c:pt idx="1584">
                  <c:v>-210.32399999998745</c:v>
                </c:pt>
                <c:pt idx="1585">
                  <c:v>-210.29064000004439</c:v>
                </c:pt>
                <c:pt idx="1586">
                  <c:v>-210.25727999992671</c:v>
                </c:pt>
                <c:pt idx="1587">
                  <c:v>-210.22391999998365</c:v>
                </c:pt>
                <c:pt idx="1588">
                  <c:v>-210.19079999994722</c:v>
                </c:pt>
                <c:pt idx="1589">
                  <c:v>-210.15744000000416</c:v>
                </c:pt>
                <c:pt idx="1590">
                  <c:v>-210.1240800000611</c:v>
                </c:pt>
                <c:pt idx="1591">
                  <c:v>-210.09071999994342</c:v>
                </c:pt>
                <c:pt idx="1592">
                  <c:v>-210.05736000000036</c:v>
                </c:pt>
                <c:pt idx="1593">
                  <c:v>-210.0240000000573</c:v>
                </c:pt>
                <c:pt idx="1594">
                  <c:v>-209.99063999993962</c:v>
                </c:pt>
                <c:pt idx="1595">
                  <c:v>-209.95727999999656</c:v>
                </c:pt>
                <c:pt idx="1596">
                  <c:v>-209.9239200000535</c:v>
                </c:pt>
                <c:pt idx="1597">
                  <c:v>-209.89055999993582</c:v>
                </c:pt>
                <c:pt idx="1598">
                  <c:v>-209.85719999999276</c:v>
                </c:pt>
                <c:pt idx="1599">
                  <c:v>-209.82407999995633</c:v>
                </c:pt>
                <c:pt idx="1600">
                  <c:v>-209.79072000001327</c:v>
                </c:pt>
                <c:pt idx="1601">
                  <c:v>-209.75736000007021</c:v>
                </c:pt>
                <c:pt idx="1602">
                  <c:v>-209.72399999995253</c:v>
                </c:pt>
                <c:pt idx="1603">
                  <c:v>-209.69064000000947</c:v>
                </c:pt>
                <c:pt idx="1604">
                  <c:v>-209.65728000006641</c:v>
                </c:pt>
                <c:pt idx="1605">
                  <c:v>-209.62391999994873</c:v>
                </c:pt>
                <c:pt idx="1606">
                  <c:v>-209.59056000000567</c:v>
                </c:pt>
                <c:pt idx="1607">
                  <c:v>-209.55720000006261</c:v>
                </c:pt>
                <c:pt idx="1608">
                  <c:v>-209.52408000002617</c:v>
                </c:pt>
                <c:pt idx="1609">
                  <c:v>-209.49072000008312</c:v>
                </c:pt>
                <c:pt idx="1610">
                  <c:v>-209.45735999996543</c:v>
                </c:pt>
                <c:pt idx="1611">
                  <c:v>-209.42400000002237</c:v>
                </c:pt>
                <c:pt idx="1612">
                  <c:v>-209.39064000007932</c:v>
                </c:pt>
                <c:pt idx="1613">
                  <c:v>-209.35727999996163</c:v>
                </c:pt>
                <c:pt idx="1614">
                  <c:v>-209.32392000001857</c:v>
                </c:pt>
                <c:pt idx="1615">
                  <c:v>-209.29056000007552</c:v>
                </c:pt>
                <c:pt idx="1616">
                  <c:v>-209.25719999995783</c:v>
                </c:pt>
                <c:pt idx="1617">
                  <c:v>-209.22384000001477</c:v>
                </c:pt>
                <c:pt idx="1618">
                  <c:v>-209.19071999997834</c:v>
                </c:pt>
                <c:pt idx="1619">
                  <c:v>-209.15736000003528</c:v>
                </c:pt>
                <c:pt idx="1620">
                  <c:v>-209.12423999999885</c:v>
                </c:pt>
                <c:pt idx="1621">
                  <c:v>-209.09088000005579</c:v>
                </c:pt>
                <c:pt idx="1622">
                  <c:v>-209.05751999993811</c:v>
                </c:pt>
                <c:pt idx="1623">
                  <c:v>-209.02415999999505</c:v>
                </c:pt>
                <c:pt idx="1624">
                  <c:v>-208.99080000005199</c:v>
                </c:pt>
                <c:pt idx="1625">
                  <c:v>-208.95743999993431</c:v>
                </c:pt>
                <c:pt idx="1626">
                  <c:v>-208.9243200000725</c:v>
                </c:pt>
                <c:pt idx="1627">
                  <c:v>-208.89095999995482</c:v>
                </c:pt>
                <c:pt idx="1628">
                  <c:v>-208.85760000001176</c:v>
                </c:pt>
                <c:pt idx="1629">
                  <c:v>-208.8242400000687</c:v>
                </c:pt>
                <c:pt idx="1630">
                  <c:v>-208.79087999995102</c:v>
                </c:pt>
                <c:pt idx="1631">
                  <c:v>-208.75752000000796</c:v>
                </c:pt>
                <c:pt idx="1632">
                  <c:v>-208.7241600000649</c:v>
                </c:pt>
                <c:pt idx="1633">
                  <c:v>-208.69079999994722</c:v>
                </c:pt>
                <c:pt idx="1634">
                  <c:v>-208.65744000000416</c:v>
                </c:pt>
                <c:pt idx="1635">
                  <c:v>-208.62431999996772</c:v>
                </c:pt>
                <c:pt idx="1636">
                  <c:v>-208.59096000002467</c:v>
                </c:pt>
                <c:pt idx="1637">
                  <c:v>-208.55760000008161</c:v>
                </c:pt>
                <c:pt idx="1638">
                  <c:v>-208.52423999996392</c:v>
                </c:pt>
                <c:pt idx="1639">
                  <c:v>-208.49088000002087</c:v>
                </c:pt>
                <c:pt idx="1640">
                  <c:v>-208.45752000007781</c:v>
                </c:pt>
                <c:pt idx="1641">
                  <c:v>-208.42415999996012</c:v>
                </c:pt>
                <c:pt idx="1642">
                  <c:v>-208.39080000001707</c:v>
                </c:pt>
                <c:pt idx="1643">
                  <c:v>-208.35767999998063</c:v>
                </c:pt>
                <c:pt idx="1644">
                  <c:v>-208.32432000003757</c:v>
                </c:pt>
                <c:pt idx="1645">
                  <c:v>-208.29095999991989</c:v>
                </c:pt>
                <c:pt idx="1646">
                  <c:v>-208.25759999997683</c:v>
                </c:pt>
                <c:pt idx="1647">
                  <c:v>-208.22424000003377</c:v>
                </c:pt>
                <c:pt idx="1648">
                  <c:v>-208.19087999991609</c:v>
                </c:pt>
                <c:pt idx="1649">
                  <c:v>-208.15751999997303</c:v>
                </c:pt>
                <c:pt idx="1650">
                  <c:v>-208.12416000002997</c:v>
                </c:pt>
                <c:pt idx="1651">
                  <c:v>-208.09080000008692</c:v>
                </c:pt>
                <c:pt idx="1652">
                  <c:v>-208.05768000005048</c:v>
                </c:pt>
                <c:pt idx="1653">
                  <c:v>-208.0243199999328</c:v>
                </c:pt>
                <c:pt idx="1654">
                  <c:v>-207.99095999998974</c:v>
                </c:pt>
                <c:pt idx="1655">
                  <c:v>-207.95760000004668</c:v>
                </c:pt>
                <c:pt idx="1656">
                  <c:v>-207.924239999929</c:v>
                </c:pt>
                <c:pt idx="1657">
                  <c:v>-207.89087999998594</c:v>
                </c:pt>
                <c:pt idx="1658">
                  <c:v>-207.85752000004288</c:v>
                </c:pt>
                <c:pt idx="1659">
                  <c:v>-207.8241599999252</c:v>
                </c:pt>
                <c:pt idx="1660">
                  <c:v>-207.79104000006339</c:v>
                </c:pt>
                <c:pt idx="1661">
                  <c:v>-207.75767999994571</c:v>
                </c:pt>
                <c:pt idx="1662">
                  <c:v>-207.72432000000265</c:v>
                </c:pt>
                <c:pt idx="1663">
                  <c:v>-207.69096000005959</c:v>
                </c:pt>
                <c:pt idx="1664">
                  <c:v>-207.65759999994191</c:v>
                </c:pt>
                <c:pt idx="1665">
                  <c:v>-207.62423999999885</c:v>
                </c:pt>
                <c:pt idx="1666">
                  <c:v>-207.59088000005579</c:v>
                </c:pt>
                <c:pt idx="1667">
                  <c:v>-207.55751999993811</c:v>
                </c:pt>
                <c:pt idx="1668">
                  <c:v>-207.52415999999505</c:v>
                </c:pt>
                <c:pt idx="1669">
                  <c:v>-207.49103999995862</c:v>
                </c:pt>
                <c:pt idx="1670">
                  <c:v>-207.45768000001556</c:v>
                </c:pt>
                <c:pt idx="1671">
                  <c:v>-207.4243200000725</c:v>
                </c:pt>
                <c:pt idx="1672">
                  <c:v>-207.39095999995482</c:v>
                </c:pt>
                <c:pt idx="1673">
                  <c:v>-207.35760000001176</c:v>
                </c:pt>
                <c:pt idx="1674">
                  <c:v>-207.3242400000687</c:v>
                </c:pt>
                <c:pt idx="1675">
                  <c:v>-207.29087999995102</c:v>
                </c:pt>
                <c:pt idx="1676">
                  <c:v>-207.25752000000796</c:v>
                </c:pt>
                <c:pt idx="1677">
                  <c:v>-207.22439999997152</c:v>
                </c:pt>
                <c:pt idx="1678">
                  <c:v>-207.19104000002847</c:v>
                </c:pt>
                <c:pt idx="1679">
                  <c:v>-207.15768000008541</c:v>
                </c:pt>
                <c:pt idx="1680">
                  <c:v>-207.12431999996772</c:v>
                </c:pt>
                <c:pt idx="1681">
                  <c:v>-207.09096000002467</c:v>
                </c:pt>
                <c:pt idx="1682">
                  <c:v>-207.05760000008161</c:v>
                </c:pt>
                <c:pt idx="1683">
                  <c:v>-207.02423999996392</c:v>
                </c:pt>
                <c:pt idx="1684">
                  <c:v>-206.99088000002087</c:v>
                </c:pt>
                <c:pt idx="1685">
                  <c:v>-206.95752000007781</c:v>
                </c:pt>
                <c:pt idx="1686">
                  <c:v>-206.92440000004137</c:v>
                </c:pt>
                <c:pt idx="1687">
                  <c:v>-206.89103999992369</c:v>
                </c:pt>
                <c:pt idx="1688">
                  <c:v>-206.85767999998063</c:v>
                </c:pt>
                <c:pt idx="1689">
                  <c:v>-206.82432000003757</c:v>
                </c:pt>
                <c:pt idx="1690">
                  <c:v>-206.79095999991989</c:v>
                </c:pt>
                <c:pt idx="1691">
                  <c:v>-206.75759999997683</c:v>
                </c:pt>
                <c:pt idx="1692">
                  <c:v>-206.72424000003377</c:v>
                </c:pt>
                <c:pt idx="1693">
                  <c:v>-206.69087999991609</c:v>
                </c:pt>
                <c:pt idx="1694">
                  <c:v>-206.65776000005428</c:v>
                </c:pt>
                <c:pt idx="1695">
                  <c:v>-206.6243999999366</c:v>
                </c:pt>
                <c:pt idx="1696">
                  <c:v>-206.59103999999354</c:v>
                </c:pt>
                <c:pt idx="1697">
                  <c:v>-206.55768000005048</c:v>
                </c:pt>
                <c:pt idx="1698">
                  <c:v>-206.5243199999328</c:v>
                </c:pt>
                <c:pt idx="1699">
                  <c:v>-206.49095999998974</c:v>
                </c:pt>
                <c:pt idx="1700">
                  <c:v>-206.45760000004668</c:v>
                </c:pt>
                <c:pt idx="1701">
                  <c:v>-206.424239999929</c:v>
                </c:pt>
                <c:pt idx="1702">
                  <c:v>-206.39087999998594</c:v>
                </c:pt>
                <c:pt idx="1703">
                  <c:v>-206.35775999994951</c:v>
                </c:pt>
                <c:pt idx="1704">
                  <c:v>-206.32440000000645</c:v>
                </c:pt>
                <c:pt idx="1705">
                  <c:v>-206.29104000006339</c:v>
                </c:pt>
                <c:pt idx="1706">
                  <c:v>-206.25767999994571</c:v>
                </c:pt>
                <c:pt idx="1707">
                  <c:v>-206.22432000000265</c:v>
                </c:pt>
                <c:pt idx="1708">
                  <c:v>-206.19096000005959</c:v>
                </c:pt>
                <c:pt idx="1709">
                  <c:v>-206.15759999994191</c:v>
                </c:pt>
                <c:pt idx="1710">
                  <c:v>-206.12423999999885</c:v>
                </c:pt>
                <c:pt idx="1711">
                  <c:v>-206.09111999996242</c:v>
                </c:pt>
                <c:pt idx="1712">
                  <c:v>-206.05776000001936</c:v>
                </c:pt>
                <c:pt idx="1713">
                  <c:v>-206.0244000000763</c:v>
                </c:pt>
                <c:pt idx="1714">
                  <c:v>-205.99103999995862</c:v>
                </c:pt>
                <c:pt idx="1715">
                  <c:v>-205.95768000001556</c:v>
                </c:pt>
                <c:pt idx="1716">
                  <c:v>-205.9243200000725</c:v>
                </c:pt>
                <c:pt idx="1717">
                  <c:v>-205.89095999995482</c:v>
                </c:pt>
                <c:pt idx="1718">
                  <c:v>-205.85760000001176</c:v>
                </c:pt>
                <c:pt idx="1719">
                  <c:v>-205.8242400000687</c:v>
                </c:pt>
                <c:pt idx="1720">
                  <c:v>-205.79112000003227</c:v>
                </c:pt>
                <c:pt idx="1721">
                  <c:v>-205.75775999991458</c:v>
                </c:pt>
                <c:pt idx="1722">
                  <c:v>-205.72439999997152</c:v>
                </c:pt>
                <c:pt idx="1723">
                  <c:v>-205.69104000002847</c:v>
                </c:pt>
                <c:pt idx="1724">
                  <c:v>-205.65768000008541</c:v>
                </c:pt>
                <c:pt idx="1725">
                  <c:v>-205.62431999996772</c:v>
                </c:pt>
                <c:pt idx="1726">
                  <c:v>-205.59096000002467</c:v>
                </c:pt>
                <c:pt idx="1727">
                  <c:v>-205.55760000008161</c:v>
                </c:pt>
                <c:pt idx="1728">
                  <c:v>-205.52448000004517</c:v>
                </c:pt>
                <c:pt idx="1729">
                  <c:v>-205.49111999992749</c:v>
                </c:pt>
                <c:pt idx="1730">
                  <c:v>-205.45775999998443</c:v>
                </c:pt>
                <c:pt idx="1731">
                  <c:v>-205.42440000004137</c:v>
                </c:pt>
                <c:pt idx="1732">
                  <c:v>-205.39103999992369</c:v>
                </c:pt>
                <c:pt idx="1733">
                  <c:v>-205.35767999998063</c:v>
                </c:pt>
                <c:pt idx="1734">
                  <c:v>-205.32432000003757</c:v>
                </c:pt>
                <c:pt idx="1735">
                  <c:v>-205.29095999991989</c:v>
                </c:pt>
                <c:pt idx="1736">
                  <c:v>-205.25759999997683</c:v>
                </c:pt>
                <c:pt idx="1737">
                  <c:v>-205.2244799999404</c:v>
                </c:pt>
                <c:pt idx="1738">
                  <c:v>-205.19111999999734</c:v>
                </c:pt>
                <c:pt idx="1739">
                  <c:v>-205.15776000005428</c:v>
                </c:pt>
                <c:pt idx="1740">
                  <c:v>-205.1243999999366</c:v>
                </c:pt>
                <c:pt idx="1741">
                  <c:v>-205.09103999999354</c:v>
                </c:pt>
                <c:pt idx="1742">
                  <c:v>-205.05768000005048</c:v>
                </c:pt>
                <c:pt idx="1743">
                  <c:v>-205.0243199999328</c:v>
                </c:pt>
                <c:pt idx="1744">
                  <c:v>-204.99095999998974</c:v>
                </c:pt>
                <c:pt idx="1745">
                  <c:v>-204.95783999995331</c:v>
                </c:pt>
                <c:pt idx="1746">
                  <c:v>-204.92448000001025</c:v>
                </c:pt>
                <c:pt idx="1747">
                  <c:v>-204.89112000006719</c:v>
                </c:pt>
                <c:pt idx="1748">
                  <c:v>-204.85775999994951</c:v>
                </c:pt>
                <c:pt idx="1749">
                  <c:v>-204.82440000000645</c:v>
                </c:pt>
                <c:pt idx="1750">
                  <c:v>-204.79104000006339</c:v>
                </c:pt>
                <c:pt idx="1751">
                  <c:v>-204.75767999994571</c:v>
                </c:pt>
                <c:pt idx="1752">
                  <c:v>-204.72432000000265</c:v>
                </c:pt>
                <c:pt idx="1753">
                  <c:v>-204.69096000005959</c:v>
                </c:pt>
                <c:pt idx="1754">
                  <c:v>-204.65784000002316</c:v>
                </c:pt>
                <c:pt idx="1755">
                  <c:v>-204.6244800000801</c:v>
                </c:pt>
                <c:pt idx="1756">
                  <c:v>-204.59111999996242</c:v>
                </c:pt>
                <c:pt idx="1757">
                  <c:v>-204.55776000001936</c:v>
                </c:pt>
                <c:pt idx="1758">
                  <c:v>-204.5244000000763</c:v>
                </c:pt>
                <c:pt idx="1759">
                  <c:v>-204.49103999995862</c:v>
                </c:pt>
                <c:pt idx="1760">
                  <c:v>-204.45768000001556</c:v>
                </c:pt>
                <c:pt idx="1761">
                  <c:v>-204.4243200000725</c:v>
                </c:pt>
                <c:pt idx="1762">
                  <c:v>-204.39095999995482</c:v>
                </c:pt>
                <c:pt idx="1763">
                  <c:v>-204.35760000001176</c:v>
                </c:pt>
                <c:pt idx="1764">
                  <c:v>-204.3242400000687</c:v>
                </c:pt>
                <c:pt idx="1765">
                  <c:v>-204.29087999995102</c:v>
                </c:pt>
                <c:pt idx="1766">
                  <c:v>-204.25752000000796</c:v>
                </c:pt>
                <c:pt idx="1767">
                  <c:v>-204.2241600000649</c:v>
                </c:pt>
                <c:pt idx="1768">
                  <c:v>-204.19104000002847</c:v>
                </c:pt>
                <c:pt idx="1769">
                  <c:v>-204.15768000008541</c:v>
                </c:pt>
                <c:pt idx="1770">
                  <c:v>-204.12431999996772</c:v>
                </c:pt>
                <c:pt idx="1771">
                  <c:v>-204.09096000002467</c:v>
                </c:pt>
                <c:pt idx="1772">
                  <c:v>-204.05760000008161</c:v>
                </c:pt>
                <c:pt idx="1773">
                  <c:v>-204.02423999996392</c:v>
                </c:pt>
                <c:pt idx="1774">
                  <c:v>-203.99088000002087</c:v>
                </c:pt>
                <c:pt idx="1775">
                  <c:v>-203.95752000007781</c:v>
                </c:pt>
                <c:pt idx="1776">
                  <c:v>-203.92440000004137</c:v>
                </c:pt>
                <c:pt idx="1777">
                  <c:v>-203.89103999992369</c:v>
                </c:pt>
                <c:pt idx="1778">
                  <c:v>-203.85767999998063</c:v>
                </c:pt>
                <c:pt idx="1779">
                  <c:v>-203.82432000003757</c:v>
                </c:pt>
                <c:pt idx="1780">
                  <c:v>-203.79095999991989</c:v>
                </c:pt>
                <c:pt idx="1781">
                  <c:v>-203.75759999997683</c:v>
                </c:pt>
                <c:pt idx="1782">
                  <c:v>-203.72424000003377</c:v>
                </c:pt>
                <c:pt idx="1783">
                  <c:v>-203.69087999991609</c:v>
                </c:pt>
                <c:pt idx="1784">
                  <c:v>-203.65751999997303</c:v>
                </c:pt>
                <c:pt idx="1785">
                  <c:v>-203.6243999999366</c:v>
                </c:pt>
                <c:pt idx="1786">
                  <c:v>-203.59103999999354</c:v>
                </c:pt>
                <c:pt idx="1787">
                  <c:v>-203.55768000005048</c:v>
                </c:pt>
                <c:pt idx="1788">
                  <c:v>-203.5243199999328</c:v>
                </c:pt>
                <c:pt idx="1789">
                  <c:v>-203.49095999998974</c:v>
                </c:pt>
                <c:pt idx="1790">
                  <c:v>-203.45760000004668</c:v>
                </c:pt>
                <c:pt idx="1791">
                  <c:v>-203.424239999929</c:v>
                </c:pt>
                <c:pt idx="1792">
                  <c:v>-203.39087999998594</c:v>
                </c:pt>
                <c:pt idx="1793">
                  <c:v>-203.35775999994951</c:v>
                </c:pt>
                <c:pt idx="1794">
                  <c:v>-203.32440000000645</c:v>
                </c:pt>
                <c:pt idx="1795">
                  <c:v>-203.29104000006339</c:v>
                </c:pt>
                <c:pt idx="1796">
                  <c:v>-203.25767999994571</c:v>
                </c:pt>
                <c:pt idx="1797">
                  <c:v>-203.22432000000265</c:v>
                </c:pt>
                <c:pt idx="1798">
                  <c:v>-203.19096000005959</c:v>
                </c:pt>
                <c:pt idx="1799">
                  <c:v>-203.15759999994191</c:v>
                </c:pt>
                <c:pt idx="1800">
                  <c:v>-203.12423999999885</c:v>
                </c:pt>
                <c:pt idx="1801">
                  <c:v>-203.09088000005579</c:v>
                </c:pt>
                <c:pt idx="1802">
                  <c:v>-203.05776000001936</c:v>
                </c:pt>
                <c:pt idx="1803">
                  <c:v>-203.0244000000763</c:v>
                </c:pt>
                <c:pt idx="1804">
                  <c:v>-202.99103999995862</c:v>
                </c:pt>
                <c:pt idx="1805">
                  <c:v>-202.95768000001556</c:v>
                </c:pt>
                <c:pt idx="1806">
                  <c:v>-202.9243200000725</c:v>
                </c:pt>
                <c:pt idx="1807">
                  <c:v>-202.89095999995482</c:v>
                </c:pt>
                <c:pt idx="1808">
                  <c:v>-202.85760000001176</c:v>
                </c:pt>
                <c:pt idx="1809">
                  <c:v>-202.8242400000687</c:v>
                </c:pt>
                <c:pt idx="1810">
                  <c:v>-202.79087999995102</c:v>
                </c:pt>
                <c:pt idx="1811">
                  <c:v>-202.75775999991458</c:v>
                </c:pt>
                <c:pt idx="1812">
                  <c:v>-202.72439999997152</c:v>
                </c:pt>
                <c:pt idx="1813">
                  <c:v>-202.69104000002847</c:v>
                </c:pt>
                <c:pt idx="1814">
                  <c:v>-202.65768000008541</c:v>
                </c:pt>
                <c:pt idx="1815">
                  <c:v>-202.62431999996772</c:v>
                </c:pt>
                <c:pt idx="1816">
                  <c:v>-202.59096000002467</c:v>
                </c:pt>
                <c:pt idx="1817">
                  <c:v>-202.55760000008161</c:v>
                </c:pt>
                <c:pt idx="1818">
                  <c:v>-202.52423999996392</c:v>
                </c:pt>
                <c:pt idx="1819">
                  <c:v>-202.49111999992749</c:v>
                </c:pt>
                <c:pt idx="1820">
                  <c:v>-202.45775999998443</c:v>
                </c:pt>
                <c:pt idx="1821">
                  <c:v>-202.42440000004137</c:v>
                </c:pt>
                <c:pt idx="1822">
                  <c:v>-202.39103999992369</c:v>
                </c:pt>
                <c:pt idx="1823">
                  <c:v>-202.35767999998063</c:v>
                </c:pt>
                <c:pt idx="1824">
                  <c:v>-202.32432000003757</c:v>
                </c:pt>
                <c:pt idx="1825">
                  <c:v>-202.29095999991989</c:v>
                </c:pt>
                <c:pt idx="1826">
                  <c:v>-202.25759999997683</c:v>
                </c:pt>
                <c:pt idx="1827">
                  <c:v>-202.22424000003377</c:v>
                </c:pt>
                <c:pt idx="1828">
                  <c:v>-202.19111999999734</c:v>
                </c:pt>
                <c:pt idx="1829">
                  <c:v>-202.15776000005428</c:v>
                </c:pt>
                <c:pt idx="1830">
                  <c:v>-202.1243999999366</c:v>
                </c:pt>
                <c:pt idx="1831">
                  <c:v>-202.09103999999354</c:v>
                </c:pt>
                <c:pt idx="1832">
                  <c:v>-202.05768000005048</c:v>
                </c:pt>
                <c:pt idx="1833">
                  <c:v>-202.0243199999328</c:v>
                </c:pt>
                <c:pt idx="1834">
                  <c:v>-201.99095999998974</c:v>
                </c:pt>
                <c:pt idx="1835">
                  <c:v>-201.95760000004668</c:v>
                </c:pt>
                <c:pt idx="1836">
                  <c:v>-201.92448000001025</c:v>
                </c:pt>
                <c:pt idx="1837">
                  <c:v>-201.89112000006719</c:v>
                </c:pt>
                <c:pt idx="1838">
                  <c:v>-201.85775999994951</c:v>
                </c:pt>
                <c:pt idx="1839">
                  <c:v>-201.82440000000645</c:v>
                </c:pt>
                <c:pt idx="1840">
                  <c:v>-201.79104000006339</c:v>
                </c:pt>
                <c:pt idx="1841">
                  <c:v>-201.75767999994571</c:v>
                </c:pt>
                <c:pt idx="1842">
                  <c:v>-201.72432000000265</c:v>
                </c:pt>
                <c:pt idx="1843">
                  <c:v>-201.69096000005959</c:v>
                </c:pt>
                <c:pt idx="1844">
                  <c:v>-201.65759999994191</c:v>
                </c:pt>
                <c:pt idx="1845">
                  <c:v>-201.6244800000801</c:v>
                </c:pt>
                <c:pt idx="1846">
                  <c:v>-201.59111999996242</c:v>
                </c:pt>
                <c:pt idx="1847">
                  <c:v>-201.55776000001936</c:v>
                </c:pt>
                <c:pt idx="1848">
                  <c:v>-201.5244000000763</c:v>
                </c:pt>
                <c:pt idx="1849">
                  <c:v>-201.49103999995862</c:v>
                </c:pt>
                <c:pt idx="1850">
                  <c:v>-201.45768000001556</c:v>
                </c:pt>
                <c:pt idx="1851">
                  <c:v>-201.4243200000725</c:v>
                </c:pt>
                <c:pt idx="1852">
                  <c:v>-201.39095999995482</c:v>
                </c:pt>
                <c:pt idx="1853">
                  <c:v>-201.35783999991838</c:v>
                </c:pt>
                <c:pt idx="1854">
                  <c:v>-201.32447999997532</c:v>
                </c:pt>
                <c:pt idx="1855">
                  <c:v>-201.29112000003227</c:v>
                </c:pt>
                <c:pt idx="1856">
                  <c:v>-201.25775999991458</c:v>
                </c:pt>
                <c:pt idx="1857">
                  <c:v>-201.22439999997152</c:v>
                </c:pt>
                <c:pt idx="1858">
                  <c:v>-201.19104000002847</c:v>
                </c:pt>
                <c:pt idx="1859">
                  <c:v>-201.15768000008541</c:v>
                </c:pt>
                <c:pt idx="1860">
                  <c:v>-201.12431999996772</c:v>
                </c:pt>
                <c:pt idx="1861">
                  <c:v>-201.09096000002467</c:v>
                </c:pt>
                <c:pt idx="1862">
                  <c:v>-201.05783999998823</c:v>
                </c:pt>
                <c:pt idx="1863">
                  <c:v>-201.02448000004517</c:v>
                </c:pt>
                <c:pt idx="1864">
                  <c:v>-200.99111999992749</c:v>
                </c:pt>
                <c:pt idx="1865">
                  <c:v>-200.95775999998443</c:v>
                </c:pt>
                <c:pt idx="1866">
                  <c:v>-200.92440000004137</c:v>
                </c:pt>
                <c:pt idx="1867">
                  <c:v>-200.89103999992369</c:v>
                </c:pt>
                <c:pt idx="1868">
                  <c:v>-200.85767999998063</c:v>
                </c:pt>
                <c:pt idx="1869">
                  <c:v>-200.82432000003757</c:v>
                </c:pt>
                <c:pt idx="1870">
                  <c:v>-200.79120000000114</c:v>
                </c:pt>
                <c:pt idx="1871">
                  <c:v>-200.75784000005808</c:v>
                </c:pt>
                <c:pt idx="1872">
                  <c:v>-200.7244799999404</c:v>
                </c:pt>
                <c:pt idx="1873">
                  <c:v>-200.69111999999734</c:v>
                </c:pt>
                <c:pt idx="1874">
                  <c:v>-200.65776000005428</c:v>
                </c:pt>
                <c:pt idx="1875">
                  <c:v>-200.6243999999366</c:v>
                </c:pt>
                <c:pt idx="1876">
                  <c:v>-200.59103999999354</c:v>
                </c:pt>
                <c:pt idx="1877">
                  <c:v>-200.55768000005048</c:v>
                </c:pt>
                <c:pt idx="1878">
                  <c:v>-200.5243199999328</c:v>
                </c:pt>
                <c:pt idx="1879">
                  <c:v>-200.49120000007099</c:v>
                </c:pt>
                <c:pt idx="1880">
                  <c:v>-200.45783999995331</c:v>
                </c:pt>
                <c:pt idx="1881">
                  <c:v>-200.42448000001025</c:v>
                </c:pt>
                <c:pt idx="1882">
                  <c:v>-200.39112000006719</c:v>
                </c:pt>
                <c:pt idx="1883">
                  <c:v>-200.35775999994951</c:v>
                </c:pt>
                <c:pt idx="1884">
                  <c:v>-200.32440000000645</c:v>
                </c:pt>
                <c:pt idx="1885">
                  <c:v>-200.29104000006339</c:v>
                </c:pt>
                <c:pt idx="1886">
                  <c:v>-200.25767999994571</c:v>
                </c:pt>
                <c:pt idx="1887">
                  <c:v>-200.2245600000839</c:v>
                </c:pt>
                <c:pt idx="1888">
                  <c:v>-200.19119999996622</c:v>
                </c:pt>
                <c:pt idx="1889">
                  <c:v>-200.15784000002316</c:v>
                </c:pt>
                <c:pt idx="1890">
                  <c:v>-200.1244800000801</c:v>
                </c:pt>
                <c:pt idx="1891">
                  <c:v>-200.09111999996242</c:v>
                </c:pt>
                <c:pt idx="1892">
                  <c:v>-200.05776000001936</c:v>
                </c:pt>
                <c:pt idx="1893">
                  <c:v>-200.0244000000763</c:v>
                </c:pt>
                <c:pt idx="1894">
                  <c:v>-199.99103999995862</c:v>
                </c:pt>
                <c:pt idx="1895">
                  <c:v>-199.95768000001556</c:v>
                </c:pt>
                <c:pt idx="1896">
                  <c:v>-199.9243200000725</c:v>
                </c:pt>
                <c:pt idx="1897">
                  <c:v>-199.89095999995482</c:v>
                </c:pt>
                <c:pt idx="1898">
                  <c:v>-199.85760000001176</c:v>
                </c:pt>
                <c:pt idx="1899">
                  <c:v>-199.8242400000687</c:v>
                </c:pt>
                <c:pt idx="1900">
                  <c:v>-199.79087999995102</c:v>
                </c:pt>
                <c:pt idx="1901">
                  <c:v>-199.75775999991458</c:v>
                </c:pt>
                <c:pt idx="1902">
                  <c:v>-199.72439999997152</c:v>
                </c:pt>
                <c:pt idx="1903">
                  <c:v>-199.69104000002847</c:v>
                </c:pt>
                <c:pt idx="1904">
                  <c:v>-199.65768000008541</c:v>
                </c:pt>
                <c:pt idx="1905">
                  <c:v>-199.62431999996772</c:v>
                </c:pt>
                <c:pt idx="1906">
                  <c:v>-199.59096000002467</c:v>
                </c:pt>
                <c:pt idx="1907">
                  <c:v>-199.55760000008161</c:v>
                </c:pt>
                <c:pt idx="1908">
                  <c:v>-199.52423999996392</c:v>
                </c:pt>
                <c:pt idx="1909">
                  <c:v>-199.49088000002087</c:v>
                </c:pt>
                <c:pt idx="1910">
                  <c:v>-199.45752000007781</c:v>
                </c:pt>
                <c:pt idx="1911">
                  <c:v>-199.42440000004137</c:v>
                </c:pt>
                <c:pt idx="1912">
                  <c:v>-199.39103999992369</c:v>
                </c:pt>
                <c:pt idx="1913">
                  <c:v>-199.35767999998063</c:v>
                </c:pt>
                <c:pt idx="1914">
                  <c:v>-199.32432000003757</c:v>
                </c:pt>
                <c:pt idx="1915">
                  <c:v>-199.29095999991989</c:v>
                </c:pt>
                <c:pt idx="1916">
                  <c:v>-199.25759999997683</c:v>
                </c:pt>
                <c:pt idx="1917">
                  <c:v>-199.22424000003377</c:v>
                </c:pt>
                <c:pt idx="1918">
                  <c:v>-199.19087999991609</c:v>
                </c:pt>
                <c:pt idx="1919">
                  <c:v>-199.15751999997303</c:v>
                </c:pt>
                <c:pt idx="1920">
                  <c:v>-199.1243999999366</c:v>
                </c:pt>
                <c:pt idx="1921">
                  <c:v>-199.09103999999354</c:v>
                </c:pt>
                <c:pt idx="1922">
                  <c:v>-199.05768000005048</c:v>
                </c:pt>
                <c:pt idx="1923">
                  <c:v>-199.0243199999328</c:v>
                </c:pt>
                <c:pt idx="1924">
                  <c:v>-198.99095999998974</c:v>
                </c:pt>
                <c:pt idx="1925">
                  <c:v>-198.95760000004668</c:v>
                </c:pt>
                <c:pt idx="1926">
                  <c:v>-198.924239999929</c:v>
                </c:pt>
                <c:pt idx="1927">
                  <c:v>-198.89087999998594</c:v>
                </c:pt>
                <c:pt idx="1928">
                  <c:v>-198.85752000004288</c:v>
                </c:pt>
                <c:pt idx="1929">
                  <c:v>-198.8241599999252</c:v>
                </c:pt>
                <c:pt idx="1930">
                  <c:v>-198.79104000006339</c:v>
                </c:pt>
                <c:pt idx="1931">
                  <c:v>-198.75767999994571</c:v>
                </c:pt>
                <c:pt idx="1932">
                  <c:v>-198.72432000000265</c:v>
                </c:pt>
                <c:pt idx="1933">
                  <c:v>-198.69096000005959</c:v>
                </c:pt>
                <c:pt idx="1934">
                  <c:v>-198.65759999994191</c:v>
                </c:pt>
                <c:pt idx="1935">
                  <c:v>-198.62423999999885</c:v>
                </c:pt>
                <c:pt idx="1936">
                  <c:v>-198.59088000005579</c:v>
                </c:pt>
                <c:pt idx="1937">
                  <c:v>-198.55751999993811</c:v>
                </c:pt>
                <c:pt idx="1938">
                  <c:v>-198.52415999999505</c:v>
                </c:pt>
                <c:pt idx="1939">
                  <c:v>-198.49103999995862</c:v>
                </c:pt>
                <c:pt idx="1940">
                  <c:v>-198.45768000001556</c:v>
                </c:pt>
                <c:pt idx="1941">
                  <c:v>-198.4243200000725</c:v>
                </c:pt>
                <c:pt idx="1942">
                  <c:v>-198.39095999995482</c:v>
                </c:pt>
                <c:pt idx="1943">
                  <c:v>-198.35760000001176</c:v>
                </c:pt>
                <c:pt idx="1944">
                  <c:v>-198.3242400000687</c:v>
                </c:pt>
                <c:pt idx="1945">
                  <c:v>-198.29087999995102</c:v>
                </c:pt>
                <c:pt idx="1946">
                  <c:v>-198.25752000000796</c:v>
                </c:pt>
                <c:pt idx="1947">
                  <c:v>-198.2241600000649</c:v>
                </c:pt>
                <c:pt idx="1948">
                  <c:v>-198.19079999994722</c:v>
                </c:pt>
                <c:pt idx="1949">
                  <c:v>-198.15768000008541</c:v>
                </c:pt>
                <c:pt idx="1950">
                  <c:v>-198.12431999996772</c:v>
                </c:pt>
                <c:pt idx="1951">
                  <c:v>-198.09096000002467</c:v>
                </c:pt>
                <c:pt idx="1952">
                  <c:v>-198.05760000008161</c:v>
                </c:pt>
                <c:pt idx="1953">
                  <c:v>-198.02423999996392</c:v>
                </c:pt>
                <c:pt idx="1954">
                  <c:v>-197.99088000002087</c:v>
                </c:pt>
                <c:pt idx="1955">
                  <c:v>-197.95752000007781</c:v>
                </c:pt>
                <c:pt idx="1956">
                  <c:v>-197.92415999996012</c:v>
                </c:pt>
                <c:pt idx="1957">
                  <c:v>-197.89080000001707</c:v>
                </c:pt>
                <c:pt idx="1958">
                  <c:v>-197.85744000007401</c:v>
                </c:pt>
                <c:pt idx="1959">
                  <c:v>-197.82432000003757</c:v>
                </c:pt>
                <c:pt idx="1960">
                  <c:v>-197.79095999991989</c:v>
                </c:pt>
                <c:pt idx="1961">
                  <c:v>-197.75759999997683</c:v>
                </c:pt>
                <c:pt idx="1962">
                  <c:v>-197.72424000003377</c:v>
                </c:pt>
                <c:pt idx="1963">
                  <c:v>-197.69087999991609</c:v>
                </c:pt>
                <c:pt idx="1964">
                  <c:v>-197.65751999997303</c:v>
                </c:pt>
                <c:pt idx="1965">
                  <c:v>-197.62416000002997</c:v>
                </c:pt>
                <c:pt idx="1966">
                  <c:v>-197.59080000008692</c:v>
                </c:pt>
                <c:pt idx="1967">
                  <c:v>-197.55743999996923</c:v>
                </c:pt>
                <c:pt idx="1968">
                  <c:v>-197.5243199999328</c:v>
                </c:pt>
                <c:pt idx="1969">
                  <c:v>-197.49095999998974</c:v>
                </c:pt>
                <c:pt idx="1970">
                  <c:v>-197.45760000004668</c:v>
                </c:pt>
                <c:pt idx="1971">
                  <c:v>-197.424239999929</c:v>
                </c:pt>
                <c:pt idx="1972">
                  <c:v>-197.39087999998594</c:v>
                </c:pt>
                <c:pt idx="1973">
                  <c:v>-197.35752000004288</c:v>
                </c:pt>
                <c:pt idx="1974">
                  <c:v>-197.3241599999252</c:v>
                </c:pt>
                <c:pt idx="1975">
                  <c:v>-197.29079999998214</c:v>
                </c:pt>
                <c:pt idx="1976">
                  <c:v>-197.25744000003908</c:v>
                </c:pt>
                <c:pt idx="1977">
                  <c:v>-197.2240799999214</c:v>
                </c:pt>
                <c:pt idx="1978">
                  <c:v>-197.19096000005959</c:v>
                </c:pt>
                <c:pt idx="1979">
                  <c:v>-197.15759999994191</c:v>
                </c:pt>
                <c:pt idx="1980">
                  <c:v>-197.12423999999885</c:v>
                </c:pt>
                <c:pt idx="1981">
                  <c:v>-197.09088000005579</c:v>
                </c:pt>
                <c:pt idx="1982">
                  <c:v>-197.05751999993811</c:v>
                </c:pt>
                <c:pt idx="1983">
                  <c:v>-197.02415999999505</c:v>
                </c:pt>
                <c:pt idx="1984">
                  <c:v>-196.99080000005199</c:v>
                </c:pt>
                <c:pt idx="1985">
                  <c:v>-196.95743999993431</c:v>
                </c:pt>
                <c:pt idx="1986">
                  <c:v>-196.92407999999125</c:v>
                </c:pt>
                <c:pt idx="1987">
                  <c:v>-196.89095999995482</c:v>
                </c:pt>
                <c:pt idx="1988">
                  <c:v>-196.85760000001176</c:v>
                </c:pt>
                <c:pt idx="1989">
                  <c:v>-196.8242400000687</c:v>
                </c:pt>
                <c:pt idx="1990">
                  <c:v>-196.79087999995102</c:v>
                </c:pt>
                <c:pt idx="1991">
                  <c:v>-196.75752000000796</c:v>
                </c:pt>
                <c:pt idx="1992">
                  <c:v>-196.7241600000649</c:v>
                </c:pt>
                <c:pt idx="1993">
                  <c:v>-196.69079999994722</c:v>
                </c:pt>
                <c:pt idx="1994">
                  <c:v>-196.65744000000416</c:v>
                </c:pt>
                <c:pt idx="1995">
                  <c:v>-196.6240800000611</c:v>
                </c:pt>
                <c:pt idx="1996">
                  <c:v>-196.59071999994342</c:v>
                </c:pt>
                <c:pt idx="1997">
                  <c:v>-196.55760000008161</c:v>
                </c:pt>
                <c:pt idx="1998">
                  <c:v>-196.52423999996392</c:v>
                </c:pt>
                <c:pt idx="1999">
                  <c:v>-196.49088000002087</c:v>
                </c:pt>
                <c:pt idx="2000">
                  <c:v>-196.45752000007781</c:v>
                </c:pt>
                <c:pt idx="2001">
                  <c:v>-196.42415999996012</c:v>
                </c:pt>
                <c:pt idx="2002">
                  <c:v>-196.39080000001707</c:v>
                </c:pt>
                <c:pt idx="2003">
                  <c:v>-196.35744000007401</c:v>
                </c:pt>
                <c:pt idx="2004">
                  <c:v>-196.32407999995633</c:v>
                </c:pt>
                <c:pt idx="2005">
                  <c:v>-196.29072000001327</c:v>
                </c:pt>
                <c:pt idx="2006">
                  <c:v>-196.25736000007021</c:v>
                </c:pt>
                <c:pt idx="2007">
                  <c:v>-196.22424000003377</c:v>
                </c:pt>
                <c:pt idx="2008">
                  <c:v>-196.19087999991609</c:v>
                </c:pt>
                <c:pt idx="2009">
                  <c:v>-196.15751999997303</c:v>
                </c:pt>
                <c:pt idx="2010">
                  <c:v>-196.12416000002997</c:v>
                </c:pt>
                <c:pt idx="2011">
                  <c:v>-196.09080000008692</c:v>
                </c:pt>
                <c:pt idx="2012">
                  <c:v>-196.05743999996923</c:v>
                </c:pt>
                <c:pt idx="2013">
                  <c:v>-196.02408000002617</c:v>
                </c:pt>
                <c:pt idx="2014">
                  <c:v>-195.99072000008312</c:v>
                </c:pt>
                <c:pt idx="2015">
                  <c:v>-195.95735999996543</c:v>
                </c:pt>
                <c:pt idx="2016">
                  <c:v>-195.924239999929</c:v>
                </c:pt>
                <c:pt idx="2017">
                  <c:v>-195.89087999998594</c:v>
                </c:pt>
                <c:pt idx="2018">
                  <c:v>-195.85752000004288</c:v>
                </c:pt>
                <c:pt idx="2019">
                  <c:v>-195.8241599999252</c:v>
                </c:pt>
                <c:pt idx="2020">
                  <c:v>-195.79079999998214</c:v>
                </c:pt>
                <c:pt idx="2021">
                  <c:v>-195.75744000003908</c:v>
                </c:pt>
                <c:pt idx="2022">
                  <c:v>-195.7240799999214</c:v>
                </c:pt>
                <c:pt idx="2023">
                  <c:v>-195.69071999997834</c:v>
                </c:pt>
                <c:pt idx="2024">
                  <c:v>-195.65736000003528</c:v>
                </c:pt>
                <c:pt idx="2025">
                  <c:v>-195.6239999999176</c:v>
                </c:pt>
                <c:pt idx="2026">
                  <c:v>-195.59088000005579</c:v>
                </c:pt>
                <c:pt idx="2027">
                  <c:v>-195.55751999993811</c:v>
                </c:pt>
                <c:pt idx="2028">
                  <c:v>-195.52415999999505</c:v>
                </c:pt>
                <c:pt idx="2029">
                  <c:v>-195.49080000005199</c:v>
                </c:pt>
                <c:pt idx="2030">
                  <c:v>-195.45768000001556</c:v>
                </c:pt>
                <c:pt idx="2031">
                  <c:v>-195.4243200000725</c:v>
                </c:pt>
                <c:pt idx="2032">
                  <c:v>-195.39095999995482</c:v>
                </c:pt>
                <c:pt idx="2033">
                  <c:v>-195.35760000001176</c:v>
                </c:pt>
                <c:pt idx="2034">
                  <c:v>-195.3242400000687</c:v>
                </c:pt>
                <c:pt idx="2035">
                  <c:v>-195.29112000003227</c:v>
                </c:pt>
                <c:pt idx="2036">
                  <c:v>-195.25775999991458</c:v>
                </c:pt>
                <c:pt idx="2037">
                  <c:v>-195.22439999997152</c:v>
                </c:pt>
                <c:pt idx="2038">
                  <c:v>-195.19104000002847</c:v>
                </c:pt>
                <c:pt idx="2039">
                  <c:v>-195.15768000008541</c:v>
                </c:pt>
                <c:pt idx="2040">
                  <c:v>-195.12431999996772</c:v>
                </c:pt>
                <c:pt idx="2041">
                  <c:v>-195.09096000002467</c:v>
                </c:pt>
                <c:pt idx="2042">
                  <c:v>-195.05760000008161</c:v>
                </c:pt>
                <c:pt idx="2043">
                  <c:v>-195.02448000004517</c:v>
                </c:pt>
                <c:pt idx="2044">
                  <c:v>-194.99111999992749</c:v>
                </c:pt>
                <c:pt idx="2045">
                  <c:v>-194.95775999998443</c:v>
                </c:pt>
                <c:pt idx="2046">
                  <c:v>-194.92440000004137</c:v>
                </c:pt>
                <c:pt idx="2047">
                  <c:v>-194.89103999992369</c:v>
                </c:pt>
                <c:pt idx="2048">
                  <c:v>-194.85767999998063</c:v>
                </c:pt>
                <c:pt idx="2049">
                  <c:v>-194.82432000003757</c:v>
                </c:pt>
                <c:pt idx="2050">
                  <c:v>-194.79095999991989</c:v>
                </c:pt>
                <c:pt idx="2051">
                  <c:v>-194.75784000005808</c:v>
                </c:pt>
                <c:pt idx="2052">
                  <c:v>-194.7244799999404</c:v>
                </c:pt>
                <c:pt idx="2053">
                  <c:v>-194.69111999999734</c:v>
                </c:pt>
                <c:pt idx="2054">
                  <c:v>-194.65776000005428</c:v>
                </c:pt>
                <c:pt idx="2055">
                  <c:v>-194.6243999999366</c:v>
                </c:pt>
                <c:pt idx="2056">
                  <c:v>-194.59103999999354</c:v>
                </c:pt>
                <c:pt idx="2057">
                  <c:v>-194.55768000005048</c:v>
                </c:pt>
                <c:pt idx="2058">
                  <c:v>-194.5243199999328</c:v>
                </c:pt>
                <c:pt idx="2059">
                  <c:v>-194.49095999998974</c:v>
                </c:pt>
                <c:pt idx="2060">
                  <c:v>-194.45783999995331</c:v>
                </c:pt>
                <c:pt idx="2061">
                  <c:v>-194.42448000001025</c:v>
                </c:pt>
                <c:pt idx="2062">
                  <c:v>-194.39112000006719</c:v>
                </c:pt>
                <c:pt idx="2063">
                  <c:v>-194.35775999994951</c:v>
                </c:pt>
                <c:pt idx="2064">
                  <c:v>-194.32440000000645</c:v>
                </c:pt>
                <c:pt idx="2065">
                  <c:v>-194.29104000006339</c:v>
                </c:pt>
                <c:pt idx="2066">
                  <c:v>-194.25767999994571</c:v>
                </c:pt>
                <c:pt idx="2067">
                  <c:v>-194.22432000000265</c:v>
                </c:pt>
                <c:pt idx="2068">
                  <c:v>-194.19119999996622</c:v>
                </c:pt>
                <c:pt idx="2069">
                  <c:v>-194.15784000002316</c:v>
                </c:pt>
                <c:pt idx="2070">
                  <c:v>-194.1244800000801</c:v>
                </c:pt>
                <c:pt idx="2071">
                  <c:v>-194.09111999996242</c:v>
                </c:pt>
                <c:pt idx="2072">
                  <c:v>-194.05776000001936</c:v>
                </c:pt>
                <c:pt idx="2073">
                  <c:v>-194.0244000000763</c:v>
                </c:pt>
                <c:pt idx="2074">
                  <c:v>-193.99103999995862</c:v>
                </c:pt>
                <c:pt idx="2075">
                  <c:v>-193.95768000001556</c:v>
                </c:pt>
                <c:pt idx="2076">
                  <c:v>-193.9243200000725</c:v>
                </c:pt>
                <c:pt idx="2077">
                  <c:v>-193.89120000003606</c:v>
                </c:pt>
                <c:pt idx="2078">
                  <c:v>-193.85783999991838</c:v>
                </c:pt>
                <c:pt idx="2079">
                  <c:v>-193.82447999997532</c:v>
                </c:pt>
                <c:pt idx="2080">
                  <c:v>-193.79112000003227</c:v>
                </c:pt>
                <c:pt idx="2081">
                  <c:v>-193.75775999991458</c:v>
                </c:pt>
                <c:pt idx="2082">
                  <c:v>-193.72439999997152</c:v>
                </c:pt>
                <c:pt idx="2083">
                  <c:v>-193.69104000002847</c:v>
                </c:pt>
                <c:pt idx="2084">
                  <c:v>-193.65768000008541</c:v>
                </c:pt>
                <c:pt idx="2085">
                  <c:v>-193.62456000004897</c:v>
                </c:pt>
                <c:pt idx="2086">
                  <c:v>-193.59119999993129</c:v>
                </c:pt>
                <c:pt idx="2087">
                  <c:v>-193.55783999998823</c:v>
                </c:pt>
                <c:pt idx="2088">
                  <c:v>-193.52448000004517</c:v>
                </c:pt>
                <c:pt idx="2089">
                  <c:v>-193.49111999992749</c:v>
                </c:pt>
                <c:pt idx="2090">
                  <c:v>-193.45775999998443</c:v>
                </c:pt>
                <c:pt idx="2091">
                  <c:v>-193.42440000004137</c:v>
                </c:pt>
                <c:pt idx="2092">
                  <c:v>-193.39103999992369</c:v>
                </c:pt>
                <c:pt idx="2093">
                  <c:v>-193.35767999998063</c:v>
                </c:pt>
                <c:pt idx="2094">
                  <c:v>-193.3245599999442</c:v>
                </c:pt>
                <c:pt idx="2095">
                  <c:v>-193.29120000000114</c:v>
                </c:pt>
                <c:pt idx="2096">
                  <c:v>-193.25784000005808</c:v>
                </c:pt>
                <c:pt idx="2097">
                  <c:v>-193.2244799999404</c:v>
                </c:pt>
                <c:pt idx="2098">
                  <c:v>-193.19111999999734</c:v>
                </c:pt>
                <c:pt idx="2099">
                  <c:v>-193.15776000005428</c:v>
                </c:pt>
                <c:pt idx="2100">
                  <c:v>-193.1243999999366</c:v>
                </c:pt>
                <c:pt idx="2101">
                  <c:v>-193.09103999999354</c:v>
                </c:pt>
                <c:pt idx="2102">
                  <c:v>-193.05791999995711</c:v>
                </c:pt>
                <c:pt idx="2103">
                  <c:v>-193.02456000001405</c:v>
                </c:pt>
                <c:pt idx="2104">
                  <c:v>-192.99120000007099</c:v>
                </c:pt>
                <c:pt idx="2105">
                  <c:v>-192.95783999995331</c:v>
                </c:pt>
                <c:pt idx="2106">
                  <c:v>-192.92448000001025</c:v>
                </c:pt>
                <c:pt idx="2107">
                  <c:v>-192.89112000006719</c:v>
                </c:pt>
                <c:pt idx="2108">
                  <c:v>-192.85775999994951</c:v>
                </c:pt>
                <c:pt idx="2109">
                  <c:v>-192.82440000000645</c:v>
                </c:pt>
                <c:pt idx="2110">
                  <c:v>-192.79104000006339</c:v>
                </c:pt>
                <c:pt idx="2111">
                  <c:v>-192.75792000002696</c:v>
                </c:pt>
                <c:pt idx="2112">
                  <c:v>-192.7245600000839</c:v>
                </c:pt>
                <c:pt idx="2113">
                  <c:v>-192.69119999996622</c:v>
                </c:pt>
                <c:pt idx="2114">
                  <c:v>-192.65784000002316</c:v>
                </c:pt>
                <c:pt idx="2115">
                  <c:v>-192.6244800000801</c:v>
                </c:pt>
                <c:pt idx="2116">
                  <c:v>-192.59111999996242</c:v>
                </c:pt>
                <c:pt idx="2117">
                  <c:v>-192.55776000001936</c:v>
                </c:pt>
                <c:pt idx="2118">
                  <c:v>-192.5244000000763</c:v>
                </c:pt>
                <c:pt idx="2119">
                  <c:v>-192.49128000003986</c:v>
                </c:pt>
                <c:pt idx="2120">
                  <c:v>-192.45791999992218</c:v>
                </c:pt>
                <c:pt idx="2121">
                  <c:v>-192.42455999997912</c:v>
                </c:pt>
                <c:pt idx="2122">
                  <c:v>-192.39120000003606</c:v>
                </c:pt>
                <c:pt idx="2123">
                  <c:v>-192.35783999991838</c:v>
                </c:pt>
                <c:pt idx="2124">
                  <c:v>-192.32447999997532</c:v>
                </c:pt>
                <c:pt idx="2125">
                  <c:v>-192.29112000003227</c:v>
                </c:pt>
                <c:pt idx="2126">
                  <c:v>-192.25775999991458</c:v>
                </c:pt>
                <c:pt idx="2127">
                  <c:v>-192.22439999997152</c:v>
                </c:pt>
                <c:pt idx="2128">
                  <c:v>-192.19127999993509</c:v>
                </c:pt>
                <c:pt idx="2129">
                  <c:v>-192.15791999999203</c:v>
                </c:pt>
                <c:pt idx="2130">
                  <c:v>-192.12456000004897</c:v>
                </c:pt>
                <c:pt idx="2131">
                  <c:v>-192.09119999993129</c:v>
                </c:pt>
                <c:pt idx="2132">
                  <c:v>-192.05783999998823</c:v>
                </c:pt>
                <c:pt idx="2133">
                  <c:v>-192.02448000004517</c:v>
                </c:pt>
                <c:pt idx="2134">
                  <c:v>-191.99111999992749</c:v>
                </c:pt>
                <c:pt idx="2135">
                  <c:v>-191.95775999998443</c:v>
                </c:pt>
                <c:pt idx="2136">
                  <c:v>-191.924639999948</c:v>
                </c:pt>
                <c:pt idx="2137">
                  <c:v>-191.89128000000494</c:v>
                </c:pt>
                <c:pt idx="2138">
                  <c:v>-191.85792000006188</c:v>
                </c:pt>
                <c:pt idx="2139">
                  <c:v>-191.8245599999442</c:v>
                </c:pt>
                <c:pt idx="2140">
                  <c:v>-191.79120000000114</c:v>
                </c:pt>
                <c:pt idx="2141">
                  <c:v>-191.75784000005808</c:v>
                </c:pt>
                <c:pt idx="2142">
                  <c:v>-191.7244799999404</c:v>
                </c:pt>
                <c:pt idx="2143">
                  <c:v>-191.69111999999734</c:v>
                </c:pt>
                <c:pt idx="2144">
                  <c:v>-191.65776000005428</c:v>
                </c:pt>
                <c:pt idx="2145">
                  <c:v>-191.62464000001785</c:v>
                </c:pt>
                <c:pt idx="2146">
                  <c:v>-191.59128000007479</c:v>
                </c:pt>
                <c:pt idx="2147">
                  <c:v>-191.55791999995711</c:v>
                </c:pt>
                <c:pt idx="2148">
                  <c:v>-191.52456000001405</c:v>
                </c:pt>
                <c:pt idx="2149">
                  <c:v>-191.49120000007099</c:v>
                </c:pt>
                <c:pt idx="2150">
                  <c:v>-191.45783999995331</c:v>
                </c:pt>
                <c:pt idx="2151">
                  <c:v>-191.42448000001025</c:v>
                </c:pt>
                <c:pt idx="2152">
                  <c:v>-191.39112000006719</c:v>
                </c:pt>
                <c:pt idx="2153">
                  <c:v>-191.35800000003076</c:v>
                </c:pt>
                <c:pt idx="2154">
                  <c:v>-191.3246400000877</c:v>
                </c:pt>
                <c:pt idx="2155">
                  <c:v>-191.29127999997002</c:v>
                </c:pt>
                <c:pt idx="2156">
                  <c:v>-191.25792000002696</c:v>
                </c:pt>
                <c:pt idx="2157">
                  <c:v>-191.2245600000839</c:v>
                </c:pt>
                <c:pt idx="2158">
                  <c:v>-191.19119999996622</c:v>
                </c:pt>
                <c:pt idx="2159">
                  <c:v>-191.15784000002316</c:v>
                </c:pt>
                <c:pt idx="2160">
                  <c:v>-191.1244800000801</c:v>
                </c:pt>
                <c:pt idx="2161">
                  <c:v>-191.09111999996242</c:v>
                </c:pt>
                <c:pt idx="2162">
                  <c:v>-191.05799999992598</c:v>
                </c:pt>
                <c:pt idx="2163">
                  <c:v>-191.02463999998292</c:v>
                </c:pt>
                <c:pt idx="2164">
                  <c:v>-190.99128000003986</c:v>
                </c:pt>
                <c:pt idx="2165">
                  <c:v>-190.95791999992218</c:v>
                </c:pt>
                <c:pt idx="2166">
                  <c:v>-190.92455999997912</c:v>
                </c:pt>
                <c:pt idx="2167">
                  <c:v>-190.89120000003606</c:v>
                </c:pt>
                <c:pt idx="2168">
                  <c:v>-190.85783999991838</c:v>
                </c:pt>
                <c:pt idx="2169">
                  <c:v>-190.82447999997532</c:v>
                </c:pt>
                <c:pt idx="2170">
                  <c:v>-190.79112000003227</c:v>
                </c:pt>
                <c:pt idx="2171">
                  <c:v>-190.75775999991458</c:v>
                </c:pt>
                <c:pt idx="2172">
                  <c:v>-190.72439999997152</c:v>
                </c:pt>
                <c:pt idx="2173">
                  <c:v>-190.69104000002847</c:v>
                </c:pt>
                <c:pt idx="2174">
                  <c:v>-190.65768000008541</c:v>
                </c:pt>
                <c:pt idx="2175">
                  <c:v>-190.62431999996772</c:v>
                </c:pt>
                <c:pt idx="2176">
                  <c:v>-190.59119999993129</c:v>
                </c:pt>
                <c:pt idx="2177">
                  <c:v>-190.55783999998823</c:v>
                </c:pt>
                <c:pt idx="2178">
                  <c:v>-190.52448000004517</c:v>
                </c:pt>
                <c:pt idx="2179">
                  <c:v>-190.49111999992749</c:v>
                </c:pt>
                <c:pt idx="2180">
                  <c:v>-190.45775999998443</c:v>
                </c:pt>
                <c:pt idx="2181">
                  <c:v>-190.42440000004137</c:v>
                </c:pt>
                <c:pt idx="2182">
                  <c:v>-190.39103999992369</c:v>
                </c:pt>
                <c:pt idx="2183">
                  <c:v>-190.35767999998063</c:v>
                </c:pt>
                <c:pt idx="2184">
                  <c:v>-190.3245599999442</c:v>
                </c:pt>
                <c:pt idx="2185">
                  <c:v>-190.29120000000114</c:v>
                </c:pt>
                <c:pt idx="2186">
                  <c:v>-190.25784000005808</c:v>
                </c:pt>
                <c:pt idx="2187">
                  <c:v>-190.2244799999404</c:v>
                </c:pt>
                <c:pt idx="2188">
                  <c:v>-190.19111999999734</c:v>
                </c:pt>
                <c:pt idx="2189">
                  <c:v>-190.15776000005428</c:v>
                </c:pt>
                <c:pt idx="2190">
                  <c:v>-190.1243999999366</c:v>
                </c:pt>
                <c:pt idx="2191">
                  <c:v>-190.09103999999354</c:v>
                </c:pt>
                <c:pt idx="2192">
                  <c:v>-190.05768000005048</c:v>
                </c:pt>
                <c:pt idx="2193">
                  <c:v>-190.02456000001405</c:v>
                </c:pt>
                <c:pt idx="2194">
                  <c:v>-189.99120000007099</c:v>
                </c:pt>
                <c:pt idx="2195">
                  <c:v>-189.95783999995331</c:v>
                </c:pt>
                <c:pt idx="2196">
                  <c:v>-189.92448000001025</c:v>
                </c:pt>
                <c:pt idx="2197">
                  <c:v>-189.89112000006719</c:v>
                </c:pt>
                <c:pt idx="2198">
                  <c:v>-189.85775999994951</c:v>
                </c:pt>
                <c:pt idx="2199">
                  <c:v>-189.82440000000645</c:v>
                </c:pt>
                <c:pt idx="2200">
                  <c:v>-189.79104000006339</c:v>
                </c:pt>
                <c:pt idx="2201">
                  <c:v>-189.75792000002696</c:v>
                </c:pt>
                <c:pt idx="2202">
                  <c:v>-189.7245600000839</c:v>
                </c:pt>
                <c:pt idx="2203">
                  <c:v>-189.69119999996622</c:v>
                </c:pt>
                <c:pt idx="2204">
                  <c:v>-189.65784000002316</c:v>
                </c:pt>
                <c:pt idx="2205">
                  <c:v>-189.6244800000801</c:v>
                </c:pt>
                <c:pt idx="2206">
                  <c:v>-189.59111999996242</c:v>
                </c:pt>
                <c:pt idx="2207">
                  <c:v>-189.55776000001936</c:v>
                </c:pt>
                <c:pt idx="2208">
                  <c:v>-189.5244000000763</c:v>
                </c:pt>
                <c:pt idx="2209">
                  <c:v>-189.49103999995862</c:v>
                </c:pt>
                <c:pt idx="2210">
                  <c:v>-189.45791999992218</c:v>
                </c:pt>
                <c:pt idx="2211">
                  <c:v>-189.42455999997912</c:v>
                </c:pt>
                <c:pt idx="2212">
                  <c:v>-189.39120000003606</c:v>
                </c:pt>
                <c:pt idx="2213">
                  <c:v>-189.35783999991838</c:v>
                </c:pt>
                <c:pt idx="2214">
                  <c:v>-189.32447999997532</c:v>
                </c:pt>
                <c:pt idx="2215">
                  <c:v>-189.29112000003227</c:v>
                </c:pt>
                <c:pt idx="2216">
                  <c:v>-189.25775999991458</c:v>
                </c:pt>
                <c:pt idx="2217">
                  <c:v>-189.22439999997152</c:v>
                </c:pt>
                <c:pt idx="2218">
                  <c:v>-189.19127999993509</c:v>
                </c:pt>
                <c:pt idx="2219">
                  <c:v>-189.15791999999203</c:v>
                </c:pt>
                <c:pt idx="2220">
                  <c:v>-189.12456000004897</c:v>
                </c:pt>
                <c:pt idx="2221">
                  <c:v>-189.09119999993129</c:v>
                </c:pt>
                <c:pt idx="2222">
                  <c:v>-189.05783999998823</c:v>
                </c:pt>
                <c:pt idx="2223">
                  <c:v>-189.02448000004517</c:v>
                </c:pt>
                <c:pt idx="2224">
                  <c:v>-188.99111999992749</c:v>
                </c:pt>
                <c:pt idx="2225">
                  <c:v>-188.95775999998443</c:v>
                </c:pt>
                <c:pt idx="2226">
                  <c:v>-188.92440000004137</c:v>
                </c:pt>
                <c:pt idx="2227">
                  <c:v>-188.89128000000494</c:v>
                </c:pt>
                <c:pt idx="2228">
                  <c:v>-188.85792000006188</c:v>
                </c:pt>
                <c:pt idx="2229">
                  <c:v>-188.8245599999442</c:v>
                </c:pt>
                <c:pt idx="2230">
                  <c:v>-188.79120000000114</c:v>
                </c:pt>
                <c:pt idx="2231">
                  <c:v>-188.75784000005808</c:v>
                </c:pt>
                <c:pt idx="2232">
                  <c:v>-188.7244799999404</c:v>
                </c:pt>
                <c:pt idx="2233">
                  <c:v>-188.69111999999734</c:v>
                </c:pt>
                <c:pt idx="2234">
                  <c:v>-188.65776000005428</c:v>
                </c:pt>
                <c:pt idx="2235">
                  <c:v>-188.62464000001785</c:v>
                </c:pt>
                <c:pt idx="2236">
                  <c:v>-188.59128000007479</c:v>
                </c:pt>
                <c:pt idx="2237">
                  <c:v>-188.55791999995711</c:v>
                </c:pt>
                <c:pt idx="2238">
                  <c:v>-188.52456000001405</c:v>
                </c:pt>
                <c:pt idx="2239">
                  <c:v>-188.49120000007099</c:v>
                </c:pt>
                <c:pt idx="2240">
                  <c:v>-188.45783999995331</c:v>
                </c:pt>
                <c:pt idx="2241">
                  <c:v>-188.42448000001025</c:v>
                </c:pt>
                <c:pt idx="2242">
                  <c:v>-188.39112000006719</c:v>
                </c:pt>
                <c:pt idx="2243">
                  <c:v>-188.35775999994951</c:v>
                </c:pt>
                <c:pt idx="2244">
                  <c:v>-188.3246400000877</c:v>
                </c:pt>
                <c:pt idx="2245">
                  <c:v>-188.29127999997002</c:v>
                </c:pt>
                <c:pt idx="2246">
                  <c:v>-188.25792000002696</c:v>
                </c:pt>
                <c:pt idx="2247">
                  <c:v>-188.2245600000839</c:v>
                </c:pt>
                <c:pt idx="2248">
                  <c:v>-188.19119999996622</c:v>
                </c:pt>
                <c:pt idx="2249">
                  <c:v>-188.15784000002316</c:v>
                </c:pt>
                <c:pt idx="2250">
                  <c:v>-188.1244800000801</c:v>
                </c:pt>
                <c:pt idx="2251">
                  <c:v>-188.09111999996242</c:v>
                </c:pt>
                <c:pt idx="2252">
                  <c:v>-188.05776000001936</c:v>
                </c:pt>
                <c:pt idx="2253">
                  <c:v>-188.02463999998292</c:v>
                </c:pt>
                <c:pt idx="2254">
                  <c:v>-187.99128000003986</c:v>
                </c:pt>
                <c:pt idx="2255">
                  <c:v>-187.95791999992218</c:v>
                </c:pt>
                <c:pt idx="2256">
                  <c:v>-187.92455999997912</c:v>
                </c:pt>
                <c:pt idx="2257">
                  <c:v>-187.89120000003606</c:v>
                </c:pt>
                <c:pt idx="2258">
                  <c:v>-187.85783999991838</c:v>
                </c:pt>
                <c:pt idx="2259">
                  <c:v>-187.82447999997532</c:v>
                </c:pt>
                <c:pt idx="2260">
                  <c:v>-187.79112000003227</c:v>
                </c:pt>
                <c:pt idx="2261">
                  <c:v>-187.75799999999583</c:v>
                </c:pt>
                <c:pt idx="2262">
                  <c:v>-187.72464000005277</c:v>
                </c:pt>
                <c:pt idx="2263">
                  <c:v>-187.69127999993509</c:v>
                </c:pt>
                <c:pt idx="2264">
                  <c:v>-187.65791999999203</c:v>
                </c:pt>
                <c:pt idx="2265">
                  <c:v>-187.62456000004897</c:v>
                </c:pt>
                <c:pt idx="2266">
                  <c:v>-187.59119999993129</c:v>
                </c:pt>
                <c:pt idx="2267">
                  <c:v>-187.55783999998823</c:v>
                </c:pt>
                <c:pt idx="2268">
                  <c:v>-187.52448000004517</c:v>
                </c:pt>
                <c:pt idx="2269">
                  <c:v>-187.49111999992749</c:v>
                </c:pt>
                <c:pt idx="2270">
                  <c:v>-187.45800000006568</c:v>
                </c:pt>
                <c:pt idx="2271">
                  <c:v>-187.424639999948</c:v>
                </c:pt>
                <c:pt idx="2272">
                  <c:v>-187.39128000000494</c:v>
                </c:pt>
                <c:pt idx="2273">
                  <c:v>-187.35792000006188</c:v>
                </c:pt>
                <c:pt idx="2274">
                  <c:v>-187.3245599999442</c:v>
                </c:pt>
                <c:pt idx="2275">
                  <c:v>-187.29120000000114</c:v>
                </c:pt>
                <c:pt idx="2276">
                  <c:v>-187.25784000005808</c:v>
                </c:pt>
                <c:pt idx="2277">
                  <c:v>-187.2244799999404</c:v>
                </c:pt>
                <c:pt idx="2278">
                  <c:v>-187.19136000007859</c:v>
                </c:pt>
                <c:pt idx="2279">
                  <c:v>-187.15799999996091</c:v>
                </c:pt>
                <c:pt idx="2280">
                  <c:v>-187.12464000001785</c:v>
                </c:pt>
                <c:pt idx="2281">
                  <c:v>-187.09128000007479</c:v>
                </c:pt>
                <c:pt idx="2282">
                  <c:v>-187.05791999995711</c:v>
                </c:pt>
                <c:pt idx="2283">
                  <c:v>-187.02456000001405</c:v>
                </c:pt>
                <c:pt idx="2284">
                  <c:v>-186.99120000007099</c:v>
                </c:pt>
                <c:pt idx="2285">
                  <c:v>-186.95783999995331</c:v>
                </c:pt>
                <c:pt idx="2286">
                  <c:v>-186.92448000001025</c:v>
                </c:pt>
                <c:pt idx="2287">
                  <c:v>-186.89135999997382</c:v>
                </c:pt>
                <c:pt idx="2288">
                  <c:v>-186.85800000003076</c:v>
                </c:pt>
                <c:pt idx="2289">
                  <c:v>-186.8246400000877</c:v>
                </c:pt>
                <c:pt idx="2290">
                  <c:v>-186.79127999997002</c:v>
                </c:pt>
                <c:pt idx="2291">
                  <c:v>-186.75792000002696</c:v>
                </c:pt>
                <c:pt idx="2292">
                  <c:v>-186.7245600000839</c:v>
                </c:pt>
                <c:pt idx="2293">
                  <c:v>-186.69119999996622</c:v>
                </c:pt>
                <c:pt idx="2294">
                  <c:v>-186.65784000002316</c:v>
                </c:pt>
                <c:pt idx="2295">
                  <c:v>-186.62471999998672</c:v>
                </c:pt>
                <c:pt idx="2296">
                  <c:v>-186.59136000004366</c:v>
                </c:pt>
                <c:pt idx="2297">
                  <c:v>-186.55799999992598</c:v>
                </c:pt>
                <c:pt idx="2298">
                  <c:v>-186.52463999998292</c:v>
                </c:pt>
                <c:pt idx="2299">
                  <c:v>-186.49128000003986</c:v>
                </c:pt>
                <c:pt idx="2300">
                  <c:v>-186.45791999992218</c:v>
                </c:pt>
                <c:pt idx="2301">
                  <c:v>-186.42455999997912</c:v>
                </c:pt>
                <c:pt idx="2302">
                  <c:v>-186.39120000003606</c:v>
                </c:pt>
                <c:pt idx="2303">
                  <c:v>-186.35783999991838</c:v>
                </c:pt>
                <c:pt idx="2304">
                  <c:v>-186.32472000005657</c:v>
                </c:pt>
                <c:pt idx="2305">
                  <c:v>-186.29135999993889</c:v>
                </c:pt>
                <c:pt idx="2306">
                  <c:v>-186.25799999999583</c:v>
                </c:pt>
                <c:pt idx="2307">
                  <c:v>-186.22464000005277</c:v>
                </c:pt>
                <c:pt idx="2308">
                  <c:v>-186.19127999993509</c:v>
                </c:pt>
                <c:pt idx="2309">
                  <c:v>-186.15791999999203</c:v>
                </c:pt>
                <c:pt idx="2310">
                  <c:v>-186.12456000004897</c:v>
                </c:pt>
                <c:pt idx="2311">
                  <c:v>-186.09119999993129</c:v>
                </c:pt>
                <c:pt idx="2312">
                  <c:v>-186.05808000006948</c:v>
                </c:pt>
                <c:pt idx="2313">
                  <c:v>-186.0247199999518</c:v>
                </c:pt>
                <c:pt idx="2314">
                  <c:v>-185.99136000000874</c:v>
                </c:pt>
                <c:pt idx="2315">
                  <c:v>-185.95800000006568</c:v>
                </c:pt>
                <c:pt idx="2316">
                  <c:v>-185.924639999948</c:v>
                </c:pt>
                <c:pt idx="2317">
                  <c:v>-185.89128000000494</c:v>
                </c:pt>
                <c:pt idx="2318">
                  <c:v>-185.85792000006188</c:v>
                </c:pt>
                <c:pt idx="2319">
                  <c:v>-185.8245599999442</c:v>
                </c:pt>
                <c:pt idx="2320">
                  <c:v>-185.79120000000114</c:v>
                </c:pt>
                <c:pt idx="2321">
                  <c:v>-185.75807999996471</c:v>
                </c:pt>
                <c:pt idx="2322">
                  <c:v>-185.72472000002165</c:v>
                </c:pt>
                <c:pt idx="2323">
                  <c:v>-185.69136000007859</c:v>
                </c:pt>
                <c:pt idx="2324">
                  <c:v>-185.65799999996091</c:v>
                </c:pt>
                <c:pt idx="2325">
                  <c:v>-185.62464000001785</c:v>
                </c:pt>
                <c:pt idx="2326">
                  <c:v>-185.59128000007479</c:v>
                </c:pt>
                <c:pt idx="2327">
                  <c:v>-185.55791999995711</c:v>
                </c:pt>
                <c:pt idx="2328">
                  <c:v>-185.52456000001405</c:v>
                </c:pt>
                <c:pt idx="2329">
                  <c:v>-185.49143999997762</c:v>
                </c:pt>
                <c:pt idx="2330">
                  <c:v>-185.45808000003456</c:v>
                </c:pt>
                <c:pt idx="2331">
                  <c:v>-185.42471999991687</c:v>
                </c:pt>
                <c:pt idx="2332">
                  <c:v>-185.39135999997382</c:v>
                </c:pt>
                <c:pt idx="2333">
                  <c:v>-185.35800000003076</c:v>
                </c:pt>
                <c:pt idx="2334">
                  <c:v>-185.3246400000877</c:v>
                </c:pt>
                <c:pt idx="2335">
                  <c:v>-185.29127999997002</c:v>
                </c:pt>
                <c:pt idx="2336">
                  <c:v>-185.25792000002696</c:v>
                </c:pt>
                <c:pt idx="2337">
                  <c:v>-185.22479999999052</c:v>
                </c:pt>
                <c:pt idx="2338">
                  <c:v>-185.19144000004746</c:v>
                </c:pt>
                <c:pt idx="2339">
                  <c:v>-185.15807999992978</c:v>
                </c:pt>
                <c:pt idx="2340">
                  <c:v>-185.12471999998672</c:v>
                </c:pt>
                <c:pt idx="2341">
                  <c:v>-185.09136000004366</c:v>
                </c:pt>
                <c:pt idx="2342">
                  <c:v>-185.05799999992598</c:v>
                </c:pt>
                <c:pt idx="2343">
                  <c:v>-185.02463999998292</c:v>
                </c:pt>
                <c:pt idx="2344">
                  <c:v>-184.99128000003986</c:v>
                </c:pt>
                <c:pt idx="2345">
                  <c:v>-184.95791999992218</c:v>
                </c:pt>
                <c:pt idx="2346">
                  <c:v>-184.92480000006037</c:v>
                </c:pt>
                <c:pt idx="2347">
                  <c:v>-184.89143999994269</c:v>
                </c:pt>
                <c:pt idx="2348">
                  <c:v>-184.85807999999963</c:v>
                </c:pt>
                <c:pt idx="2349">
                  <c:v>-184.82472000005657</c:v>
                </c:pt>
                <c:pt idx="2350">
                  <c:v>-184.79135999993889</c:v>
                </c:pt>
                <c:pt idx="2351">
                  <c:v>-184.75799999999583</c:v>
                </c:pt>
                <c:pt idx="2352">
                  <c:v>-184.72464000005277</c:v>
                </c:pt>
                <c:pt idx="2353">
                  <c:v>-184.69127999993509</c:v>
                </c:pt>
                <c:pt idx="2354">
                  <c:v>-184.65816000007328</c:v>
                </c:pt>
                <c:pt idx="2355">
                  <c:v>-184.6247999999556</c:v>
                </c:pt>
                <c:pt idx="2356">
                  <c:v>-184.59144000001254</c:v>
                </c:pt>
                <c:pt idx="2357">
                  <c:v>-184.55808000006948</c:v>
                </c:pt>
                <c:pt idx="2358">
                  <c:v>-184.5247199999518</c:v>
                </c:pt>
                <c:pt idx="2359">
                  <c:v>-184.49136000000874</c:v>
                </c:pt>
                <c:pt idx="2360">
                  <c:v>-184.45800000006568</c:v>
                </c:pt>
                <c:pt idx="2361">
                  <c:v>-184.424639999948</c:v>
                </c:pt>
                <c:pt idx="2362">
                  <c:v>-184.39128000000494</c:v>
                </c:pt>
                <c:pt idx="2363">
                  <c:v>-184.35815999996851</c:v>
                </c:pt>
                <c:pt idx="2364">
                  <c:v>-184.32480000002545</c:v>
                </c:pt>
                <c:pt idx="2365">
                  <c:v>-184.29144000008239</c:v>
                </c:pt>
                <c:pt idx="2366">
                  <c:v>-184.25807999996471</c:v>
                </c:pt>
                <c:pt idx="2367">
                  <c:v>-184.22472000002165</c:v>
                </c:pt>
                <c:pt idx="2368">
                  <c:v>-184.19136000007859</c:v>
                </c:pt>
                <c:pt idx="2369">
                  <c:v>-184.15799999996091</c:v>
                </c:pt>
                <c:pt idx="2370">
                  <c:v>-184.12464000001785</c:v>
                </c:pt>
                <c:pt idx="2371">
                  <c:v>-184.09151999998141</c:v>
                </c:pt>
                <c:pt idx="2372">
                  <c:v>-184.05816000003836</c:v>
                </c:pt>
                <c:pt idx="2373">
                  <c:v>-184.02479999992067</c:v>
                </c:pt>
                <c:pt idx="2374">
                  <c:v>-183.99143999997762</c:v>
                </c:pt>
                <c:pt idx="2375">
                  <c:v>-183.95808000003456</c:v>
                </c:pt>
                <c:pt idx="2376">
                  <c:v>-183.92471999991687</c:v>
                </c:pt>
                <c:pt idx="2377">
                  <c:v>-183.89135999997382</c:v>
                </c:pt>
                <c:pt idx="2378">
                  <c:v>-183.85800000003076</c:v>
                </c:pt>
                <c:pt idx="2379">
                  <c:v>-183.82487999999432</c:v>
                </c:pt>
                <c:pt idx="2380">
                  <c:v>-183.79152000005126</c:v>
                </c:pt>
                <c:pt idx="2381">
                  <c:v>-183.75815999993358</c:v>
                </c:pt>
                <c:pt idx="2382">
                  <c:v>-183.72479999999052</c:v>
                </c:pt>
                <c:pt idx="2383">
                  <c:v>-183.69144000004746</c:v>
                </c:pt>
                <c:pt idx="2384">
                  <c:v>-183.65807999992978</c:v>
                </c:pt>
                <c:pt idx="2385">
                  <c:v>-183.62471999998672</c:v>
                </c:pt>
                <c:pt idx="2386">
                  <c:v>-183.59136000004366</c:v>
                </c:pt>
                <c:pt idx="2387">
                  <c:v>-183.55799999992598</c:v>
                </c:pt>
                <c:pt idx="2388">
                  <c:v>-183.52488000006417</c:v>
                </c:pt>
                <c:pt idx="2389">
                  <c:v>-183.49151999994649</c:v>
                </c:pt>
                <c:pt idx="2390">
                  <c:v>-183.45816000000343</c:v>
                </c:pt>
                <c:pt idx="2391">
                  <c:v>-183.42480000006037</c:v>
                </c:pt>
                <c:pt idx="2392">
                  <c:v>-183.39143999994269</c:v>
                </c:pt>
                <c:pt idx="2393">
                  <c:v>-183.35807999999963</c:v>
                </c:pt>
                <c:pt idx="2394">
                  <c:v>-183.32472000005657</c:v>
                </c:pt>
                <c:pt idx="2395">
                  <c:v>-183.29135999993889</c:v>
                </c:pt>
                <c:pt idx="2396">
                  <c:v>-183.25824000007708</c:v>
                </c:pt>
                <c:pt idx="2397">
                  <c:v>-183.2248799999594</c:v>
                </c:pt>
                <c:pt idx="2398">
                  <c:v>-183.19152000001634</c:v>
                </c:pt>
                <c:pt idx="2399">
                  <c:v>-183.15816000007328</c:v>
                </c:pt>
                <c:pt idx="2400">
                  <c:v>-183.1247999999556</c:v>
                </c:pt>
                <c:pt idx="2401">
                  <c:v>-183.09144000001254</c:v>
                </c:pt>
                <c:pt idx="2402">
                  <c:v>-183.05808000006948</c:v>
                </c:pt>
                <c:pt idx="2403">
                  <c:v>-183.0247199999518</c:v>
                </c:pt>
                <c:pt idx="2404">
                  <c:v>-182.99136000000874</c:v>
                </c:pt>
                <c:pt idx="2405">
                  <c:v>-182.95823999997231</c:v>
                </c:pt>
                <c:pt idx="2406">
                  <c:v>-182.92488000002925</c:v>
                </c:pt>
                <c:pt idx="2407">
                  <c:v>-182.89152000008619</c:v>
                </c:pt>
                <c:pt idx="2408">
                  <c:v>-182.85815999996851</c:v>
                </c:pt>
                <c:pt idx="2409">
                  <c:v>-182.82480000002545</c:v>
                </c:pt>
                <c:pt idx="2410">
                  <c:v>-182.79144000008239</c:v>
                </c:pt>
                <c:pt idx="2411">
                  <c:v>-182.75807999996471</c:v>
                </c:pt>
                <c:pt idx="2412">
                  <c:v>-182.72472000002165</c:v>
                </c:pt>
                <c:pt idx="2413">
                  <c:v>-182.69159999998521</c:v>
                </c:pt>
                <c:pt idx="2414">
                  <c:v>-182.65824000004216</c:v>
                </c:pt>
                <c:pt idx="2415">
                  <c:v>-182.62487999992447</c:v>
                </c:pt>
                <c:pt idx="2416">
                  <c:v>-182.59151999998141</c:v>
                </c:pt>
                <c:pt idx="2417">
                  <c:v>-182.55816000003836</c:v>
                </c:pt>
                <c:pt idx="2418">
                  <c:v>-182.52479999992067</c:v>
                </c:pt>
                <c:pt idx="2419">
                  <c:v>-182.49143999997762</c:v>
                </c:pt>
                <c:pt idx="2420">
                  <c:v>-182.45808000003456</c:v>
                </c:pt>
                <c:pt idx="2421">
                  <c:v>-182.42471999991687</c:v>
                </c:pt>
                <c:pt idx="2422">
                  <c:v>-182.39160000005506</c:v>
                </c:pt>
                <c:pt idx="2423">
                  <c:v>-182.35823999993738</c:v>
                </c:pt>
                <c:pt idx="2424">
                  <c:v>-182.32487999999432</c:v>
                </c:pt>
                <c:pt idx="2425">
                  <c:v>-182.29152000005126</c:v>
                </c:pt>
                <c:pt idx="2426">
                  <c:v>-182.25815999993358</c:v>
                </c:pt>
                <c:pt idx="2427">
                  <c:v>-182.22479999999052</c:v>
                </c:pt>
                <c:pt idx="2428">
                  <c:v>-182.19144000004746</c:v>
                </c:pt>
                <c:pt idx="2429">
                  <c:v>-182.15807999992978</c:v>
                </c:pt>
                <c:pt idx="2430">
                  <c:v>-182.12496000006797</c:v>
                </c:pt>
                <c:pt idx="2431">
                  <c:v>-182.09159999995029</c:v>
                </c:pt>
                <c:pt idx="2432">
                  <c:v>-182.05824000000723</c:v>
                </c:pt>
                <c:pt idx="2433">
                  <c:v>-182.02488000006417</c:v>
                </c:pt>
                <c:pt idx="2434">
                  <c:v>-181.99151999994649</c:v>
                </c:pt>
                <c:pt idx="2435">
                  <c:v>-181.95816000000343</c:v>
                </c:pt>
                <c:pt idx="2436">
                  <c:v>-181.92480000006037</c:v>
                </c:pt>
                <c:pt idx="2437">
                  <c:v>-181.89143999994269</c:v>
                </c:pt>
                <c:pt idx="2438">
                  <c:v>-181.85807999999963</c:v>
                </c:pt>
                <c:pt idx="2439">
                  <c:v>-181.82472000005657</c:v>
                </c:pt>
                <c:pt idx="2440">
                  <c:v>-181.79135999993889</c:v>
                </c:pt>
                <c:pt idx="2441">
                  <c:v>-181.75799999999583</c:v>
                </c:pt>
                <c:pt idx="2442">
                  <c:v>-181.72464000005277</c:v>
                </c:pt>
                <c:pt idx="2443">
                  <c:v>-181.69127999993509</c:v>
                </c:pt>
                <c:pt idx="2444">
                  <c:v>-181.65791999999203</c:v>
                </c:pt>
                <c:pt idx="2445">
                  <c:v>-181.62456000004897</c:v>
                </c:pt>
                <c:pt idx="2446">
                  <c:v>-181.59119999993129</c:v>
                </c:pt>
                <c:pt idx="2447">
                  <c:v>-181.55783999998823</c:v>
                </c:pt>
                <c:pt idx="2448">
                  <c:v>-181.52448000004517</c:v>
                </c:pt>
                <c:pt idx="2449">
                  <c:v>-181.49111999992749</c:v>
                </c:pt>
                <c:pt idx="2450">
                  <c:v>-181.45800000006568</c:v>
                </c:pt>
                <c:pt idx="2451">
                  <c:v>-181.424639999948</c:v>
                </c:pt>
                <c:pt idx="2452">
                  <c:v>-181.39128000000494</c:v>
                </c:pt>
                <c:pt idx="2453">
                  <c:v>-181.35792000006188</c:v>
                </c:pt>
                <c:pt idx="2454">
                  <c:v>-181.3245599999442</c:v>
                </c:pt>
                <c:pt idx="2455">
                  <c:v>-181.29120000000114</c:v>
                </c:pt>
                <c:pt idx="2456">
                  <c:v>-181.25784000005808</c:v>
                </c:pt>
                <c:pt idx="2457">
                  <c:v>-181.2244799999404</c:v>
                </c:pt>
                <c:pt idx="2458">
                  <c:v>-181.19111999999734</c:v>
                </c:pt>
                <c:pt idx="2459">
                  <c:v>-181.15776000005428</c:v>
                </c:pt>
                <c:pt idx="2460">
                  <c:v>-181.12464000001785</c:v>
                </c:pt>
                <c:pt idx="2461">
                  <c:v>-181.09128000007479</c:v>
                </c:pt>
                <c:pt idx="2462">
                  <c:v>-181.05791999995711</c:v>
                </c:pt>
                <c:pt idx="2463">
                  <c:v>-181.02456000001405</c:v>
                </c:pt>
                <c:pt idx="2464">
                  <c:v>-180.99120000007099</c:v>
                </c:pt>
                <c:pt idx="2465">
                  <c:v>-180.95783999995331</c:v>
                </c:pt>
                <c:pt idx="2466">
                  <c:v>-180.92448000001025</c:v>
                </c:pt>
                <c:pt idx="2467">
                  <c:v>-180.89112000006719</c:v>
                </c:pt>
                <c:pt idx="2468">
                  <c:v>-180.85775999994951</c:v>
                </c:pt>
                <c:pt idx="2469">
                  <c:v>-180.8246400000877</c:v>
                </c:pt>
                <c:pt idx="2470">
                  <c:v>-180.79127999997002</c:v>
                </c:pt>
                <c:pt idx="2471">
                  <c:v>-180.75792000002696</c:v>
                </c:pt>
                <c:pt idx="2472">
                  <c:v>-180.7245600000839</c:v>
                </c:pt>
                <c:pt idx="2473">
                  <c:v>-180.69119999996622</c:v>
                </c:pt>
                <c:pt idx="2474">
                  <c:v>-180.65784000002316</c:v>
                </c:pt>
                <c:pt idx="2475">
                  <c:v>-180.6244800000801</c:v>
                </c:pt>
                <c:pt idx="2476">
                  <c:v>-180.59111999996242</c:v>
                </c:pt>
                <c:pt idx="2477">
                  <c:v>-180.55776000001936</c:v>
                </c:pt>
                <c:pt idx="2478">
                  <c:v>-180.5244000000763</c:v>
                </c:pt>
                <c:pt idx="2479">
                  <c:v>-180.49128000003986</c:v>
                </c:pt>
                <c:pt idx="2480">
                  <c:v>-180.45791999992218</c:v>
                </c:pt>
                <c:pt idx="2481">
                  <c:v>-180.42455999997912</c:v>
                </c:pt>
                <c:pt idx="2482">
                  <c:v>-180.39120000003606</c:v>
                </c:pt>
                <c:pt idx="2483">
                  <c:v>-180.35783999991838</c:v>
                </c:pt>
                <c:pt idx="2484">
                  <c:v>-180.32447999997532</c:v>
                </c:pt>
                <c:pt idx="2485">
                  <c:v>-180.29112000003227</c:v>
                </c:pt>
                <c:pt idx="2486">
                  <c:v>-180.25775999991458</c:v>
                </c:pt>
                <c:pt idx="2487">
                  <c:v>-180.22439999997152</c:v>
                </c:pt>
                <c:pt idx="2488">
                  <c:v>-180.19104000002847</c:v>
                </c:pt>
                <c:pt idx="2489">
                  <c:v>-180.15791999999203</c:v>
                </c:pt>
                <c:pt idx="2490">
                  <c:v>-180.12456000004897</c:v>
                </c:pt>
                <c:pt idx="2491">
                  <c:v>-180.09119999993129</c:v>
                </c:pt>
                <c:pt idx="2492">
                  <c:v>-180.05783999998823</c:v>
                </c:pt>
                <c:pt idx="2493">
                  <c:v>-180.02448000004517</c:v>
                </c:pt>
                <c:pt idx="2494">
                  <c:v>-179.99111999992749</c:v>
                </c:pt>
                <c:pt idx="2495">
                  <c:v>-179.95775999998443</c:v>
                </c:pt>
                <c:pt idx="2496">
                  <c:v>-179.92440000004137</c:v>
                </c:pt>
                <c:pt idx="2497">
                  <c:v>-179.89103999992369</c:v>
                </c:pt>
                <c:pt idx="2498">
                  <c:v>-179.85792000006188</c:v>
                </c:pt>
                <c:pt idx="2499">
                  <c:v>-179.8245599999442</c:v>
                </c:pt>
                <c:pt idx="2500">
                  <c:v>-179.79120000000114</c:v>
                </c:pt>
                <c:pt idx="2501">
                  <c:v>-179.75784000005808</c:v>
                </c:pt>
                <c:pt idx="2502">
                  <c:v>-179.7244799999404</c:v>
                </c:pt>
                <c:pt idx="2503">
                  <c:v>-179.69111999999734</c:v>
                </c:pt>
                <c:pt idx="2504">
                  <c:v>-179.65776000005428</c:v>
                </c:pt>
                <c:pt idx="2505">
                  <c:v>-179.6243999999366</c:v>
                </c:pt>
                <c:pt idx="2506">
                  <c:v>-179.59103999999354</c:v>
                </c:pt>
                <c:pt idx="2507">
                  <c:v>-179.55768000005048</c:v>
                </c:pt>
                <c:pt idx="2508">
                  <c:v>-179.52456000001405</c:v>
                </c:pt>
                <c:pt idx="2509">
                  <c:v>-179.49120000007099</c:v>
                </c:pt>
                <c:pt idx="2510">
                  <c:v>-179.45783999995331</c:v>
                </c:pt>
                <c:pt idx="2511">
                  <c:v>-179.42448000001025</c:v>
                </c:pt>
                <c:pt idx="2512">
                  <c:v>-179.39112000006719</c:v>
                </c:pt>
                <c:pt idx="2513">
                  <c:v>-179.35775999994951</c:v>
                </c:pt>
                <c:pt idx="2514">
                  <c:v>-179.32440000000645</c:v>
                </c:pt>
                <c:pt idx="2515">
                  <c:v>-179.29104000006339</c:v>
                </c:pt>
                <c:pt idx="2516">
                  <c:v>-179.25767999994571</c:v>
                </c:pt>
                <c:pt idx="2517">
                  <c:v>-179.22432000000265</c:v>
                </c:pt>
                <c:pt idx="2518">
                  <c:v>-179.19119999996622</c:v>
                </c:pt>
                <c:pt idx="2519">
                  <c:v>-179.15784000002316</c:v>
                </c:pt>
                <c:pt idx="2520">
                  <c:v>-179.1244800000801</c:v>
                </c:pt>
                <c:pt idx="2521">
                  <c:v>-179.09111999996242</c:v>
                </c:pt>
                <c:pt idx="2522">
                  <c:v>-179.05776000001936</c:v>
                </c:pt>
                <c:pt idx="2523">
                  <c:v>-179.0244000000763</c:v>
                </c:pt>
                <c:pt idx="2524">
                  <c:v>-178.99103999995862</c:v>
                </c:pt>
                <c:pt idx="2525">
                  <c:v>-178.95768000001556</c:v>
                </c:pt>
                <c:pt idx="2526">
                  <c:v>-178.9243200000725</c:v>
                </c:pt>
                <c:pt idx="2527">
                  <c:v>-178.89120000003606</c:v>
                </c:pt>
                <c:pt idx="2528">
                  <c:v>-178.85783999991838</c:v>
                </c:pt>
                <c:pt idx="2529">
                  <c:v>-178.82447999997532</c:v>
                </c:pt>
                <c:pt idx="2530">
                  <c:v>-178.79112000003227</c:v>
                </c:pt>
                <c:pt idx="2531">
                  <c:v>-178.75775999991458</c:v>
                </c:pt>
                <c:pt idx="2532">
                  <c:v>-178.72439999997152</c:v>
                </c:pt>
                <c:pt idx="2533">
                  <c:v>-178.69104000002847</c:v>
                </c:pt>
                <c:pt idx="2534">
                  <c:v>-178.65768000008541</c:v>
                </c:pt>
                <c:pt idx="2535">
                  <c:v>-178.62431999996772</c:v>
                </c:pt>
                <c:pt idx="2536">
                  <c:v>-178.59096000002467</c:v>
                </c:pt>
                <c:pt idx="2537">
                  <c:v>-178.55783999998823</c:v>
                </c:pt>
                <c:pt idx="2538">
                  <c:v>-178.52448000004517</c:v>
                </c:pt>
                <c:pt idx="2539">
                  <c:v>-178.49111999992749</c:v>
                </c:pt>
                <c:pt idx="2540">
                  <c:v>-178.45775999998443</c:v>
                </c:pt>
                <c:pt idx="2541">
                  <c:v>-178.42440000004137</c:v>
                </c:pt>
                <c:pt idx="2542">
                  <c:v>-178.39103999992369</c:v>
                </c:pt>
                <c:pt idx="2543">
                  <c:v>-178.35767999998063</c:v>
                </c:pt>
                <c:pt idx="2544">
                  <c:v>-178.32432000003757</c:v>
                </c:pt>
                <c:pt idx="2545">
                  <c:v>-178.29095999991989</c:v>
                </c:pt>
                <c:pt idx="2546">
                  <c:v>-178.25784000005808</c:v>
                </c:pt>
                <c:pt idx="2547">
                  <c:v>-178.2244799999404</c:v>
                </c:pt>
                <c:pt idx="2548">
                  <c:v>-178.19111999999734</c:v>
                </c:pt>
                <c:pt idx="2549">
                  <c:v>-178.15776000005428</c:v>
                </c:pt>
                <c:pt idx="2550">
                  <c:v>-178.1243999999366</c:v>
                </c:pt>
                <c:pt idx="2551">
                  <c:v>-178.09103999999354</c:v>
                </c:pt>
                <c:pt idx="2552">
                  <c:v>-178.05768000005048</c:v>
                </c:pt>
                <c:pt idx="2553">
                  <c:v>-178.0243199999328</c:v>
                </c:pt>
                <c:pt idx="2554">
                  <c:v>-177.99095999998974</c:v>
                </c:pt>
                <c:pt idx="2555">
                  <c:v>-177.95760000004668</c:v>
                </c:pt>
                <c:pt idx="2556">
                  <c:v>-177.92448000001025</c:v>
                </c:pt>
                <c:pt idx="2557">
                  <c:v>-177.89112000006719</c:v>
                </c:pt>
                <c:pt idx="2558">
                  <c:v>-177.85775999994951</c:v>
                </c:pt>
                <c:pt idx="2559">
                  <c:v>-177.82440000000645</c:v>
                </c:pt>
                <c:pt idx="2560">
                  <c:v>-177.79104000006339</c:v>
                </c:pt>
                <c:pt idx="2561">
                  <c:v>-177.75767999994571</c:v>
                </c:pt>
                <c:pt idx="2562">
                  <c:v>-177.72432000000265</c:v>
                </c:pt>
                <c:pt idx="2563">
                  <c:v>-177.69096000005959</c:v>
                </c:pt>
                <c:pt idx="2564">
                  <c:v>-177.65759999994191</c:v>
                </c:pt>
                <c:pt idx="2565">
                  <c:v>-177.62423999999885</c:v>
                </c:pt>
                <c:pt idx="2566">
                  <c:v>-177.59111999996242</c:v>
                </c:pt>
                <c:pt idx="2567">
                  <c:v>-177.55776000001936</c:v>
                </c:pt>
                <c:pt idx="2568">
                  <c:v>-177.5244000000763</c:v>
                </c:pt>
                <c:pt idx="2569">
                  <c:v>-177.49103999995862</c:v>
                </c:pt>
                <c:pt idx="2570">
                  <c:v>-177.45768000001556</c:v>
                </c:pt>
                <c:pt idx="2571">
                  <c:v>-177.4243200000725</c:v>
                </c:pt>
                <c:pt idx="2572">
                  <c:v>-177.39095999995482</c:v>
                </c:pt>
                <c:pt idx="2573">
                  <c:v>-177.35760000001176</c:v>
                </c:pt>
                <c:pt idx="2574">
                  <c:v>-177.3242400000687</c:v>
                </c:pt>
                <c:pt idx="2575">
                  <c:v>-177.29112000003227</c:v>
                </c:pt>
                <c:pt idx="2576">
                  <c:v>-177.25775999991458</c:v>
                </c:pt>
                <c:pt idx="2577">
                  <c:v>-177.22439999997152</c:v>
                </c:pt>
                <c:pt idx="2578">
                  <c:v>-177.19104000002847</c:v>
                </c:pt>
                <c:pt idx="2579">
                  <c:v>-177.15768000008541</c:v>
                </c:pt>
                <c:pt idx="2580">
                  <c:v>-177.12431999996772</c:v>
                </c:pt>
                <c:pt idx="2581">
                  <c:v>-177.09096000002467</c:v>
                </c:pt>
                <c:pt idx="2582">
                  <c:v>-177.05760000008161</c:v>
                </c:pt>
                <c:pt idx="2583">
                  <c:v>-177.02423999996392</c:v>
                </c:pt>
                <c:pt idx="2584">
                  <c:v>-176.99088000002087</c:v>
                </c:pt>
                <c:pt idx="2585">
                  <c:v>-176.95775999998443</c:v>
                </c:pt>
                <c:pt idx="2586">
                  <c:v>-176.92440000004137</c:v>
                </c:pt>
                <c:pt idx="2587">
                  <c:v>-176.89103999992369</c:v>
                </c:pt>
                <c:pt idx="2588">
                  <c:v>-176.85767999998063</c:v>
                </c:pt>
                <c:pt idx="2589">
                  <c:v>-176.82432000003757</c:v>
                </c:pt>
                <c:pt idx="2590">
                  <c:v>-176.79095999991989</c:v>
                </c:pt>
                <c:pt idx="2591">
                  <c:v>-176.75759999997683</c:v>
                </c:pt>
                <c:pt idx="2592">
                  <c:v>-176.72424000003377</c:v>
                </c:pt>
                <c:pt idx="2593">
                  <c:v>-176.69087999991609</c:v>
                </c:pt>
                <c:pt idx="2594">
                  <c:v>-176.65751999997303</c:v>
                </c:pt>
                <c:pt idx="2595">
                  <c:v>-176.6243999999366</c:v>
                </c:pt>
                <c:pt idx="2596">
                  <c:v>-176.59103999999354</c:v>
                </c:pt>
                <c:pt idx="2597">
                  <c:v>-176.55768000005048</c:v>
                </c:pt>
                <c:pt idx="2598">
                  <c:v>-176.5243199999328</c:v>
                </c:pt>
                <c:pt idx="2599">
                  <c:v>-176.49095999998974</c:v>
                </c:pt>
                <c:pt idx="2600">
                  <c:v>-176.45760000004668</c:v>
                </c:pt>
                <c:pt idx="2601">
                  <c:v>-176.424239999929</c:v>
                </c:pt>
                <c:pt idx="2602">
                  <c:v>-176.39087999998594</c:v>
                </c:pt>
                <c:pt idx="2603">
                  <c:v>-176.35752000004288</c:v>
                </c:pt>
                <c:pt idx="2604">
                  <c:v>-176.32440000000645</c:v>
                </c:pt>
                <c:pt idx="2605">
                  <c:v>-176.29104000006339</c:v>
                </c:pt>
                <c:pt idx="2606">
                  <c:v>-176.25767999994571</c:v>
                </c:pt>
                <c:pt idx="2607">
                  <c:v>-176.22432000000265</c:v>
                </c:pt>
                <c:pt idx="2608">
                  <c:v>-176.19096000005959</c:v>
                </c:pt>
                <c:pt idx="2609">
                  <c:v>-176.15759999994191</c:v>
                </c:pt>
                <c:pt idx="2610">
                  <c:v>-176.12423999999885</c:v>
                </c:pt>
                <c:pt idx="2611">
                  <c:v>-176.09088000005579</c:v>
                </c:pt>
                <c:pt idx="2612">
                  <c:v>-176.05751999993811</c:v>
                </c:pt>
                <c:pt idx="2613">
                  <c:v>-176.02415999999505</c:v>
                </c:pt>
                <c:pt idx="2614">
                  <c:v>-175.99103999995862</c:v>
                </c:pt>
                <c:pt idx="2615">
                  <c:v>-175.95768000001556</c:v>
                </c:pt>
                <c:pt idx="2616">
                  <c:v>-175.9243200000725</c:v>
                </c:pt>
                <c:pt idx="2617">
                  <c:v>-175.89095999995482</c:v>
                </c:pt>
                <c:pt idx="2618">
                  <c:v>-175.85760000001176</c:v>
                </c:pt>
                <c:pt idx="2619">
                  <c:v>-175.8242400000687</c:v>
                </c:pt>
                <c:pt idx="2620">
                  <c:v>-175.79087999995102</c:v>
                </c:pt>
                <c:pt idx="2621">
                  <c:v>-175.75752000000796</c:v>
                </c:pt>
                <c:pt idx="2622">
                  <c:v>-175.7241600000649</c:v>
                </c:pt>
                <c:pt idx="2623">
                  <c:v>-175.69104000002847</c:v>
                </c:pt>
                <c:pt idx="2624">
                  <c:v>-175.65768000008541</c:v>
                </c:pt>
                <c:pt idx="2625">
                  <c:v>-175.62431999996772</c:v>
                </c:pt>
                <c:pt idx="2626">
                  <c:v>-175.59096000002467</c:v>
                </c:pt>
                <c:pt idx="2627">
                  <c:v>-175.55760000008161</c:v>
                </c:pt>
                <c:pt idx="2628">
                  <c:v>-175.52423999996392</c:v>
                </c:pt>
                <c:pt idx="2629">
                  <c:v>-175.49088000002087</c:v>
                </c:pt>
                <c:pt idx="2630">
                  <c:v>-175.45752000007781</c:v>
                </c:pt>
                <c:pt idx="2631">
                  <c:v>-175.42415999996012</c:v>
                </c:pt>
                <c:pt idx="2632">
                  <c:v>-175.39080000001707</c:v>
                </c:pt>
                <c:pt idx="2633">
                  <c:v>-175.35767999998063</c:v>
                </c:pt>
                <c:pt idx="2634">
                  <c:v>-175.32432000003757</c:v>
                </c:pt>
                <c:pt idx="2635">
                  <c:v>-175.29095999991989</c:v>
                </c:pt>
                <c:pt idx="2636">
                  <c:v>-175.25759999997683</c:v>
                </c:pt>
                <c:pt idx="2637">
                  <c:v>-175.22424000003377</c:v>
                </c:pt>
                <c:pt idx="2638">
                  <c:v>-175.19087999991609</c:v>
                </c:pt>
                <c:pt idx="2639">
                  <c:v>-175.15751999997303</c:v>
                </c:pt>
                <c:pt idx="2640">
                  <c:v>-175.12416000002997</c:v>
                </c:pt>
                <c:pt idx="2641">
                  <c:v>-175.09080000008692</c:v>
                </c:pt>
                <c:pt idx="2642">
                  <c:v>-175.05743999996923</c:v>
                </c:pt>
                <c:pt idx="2643">
                  <c:v>-175.0243199999328</c:v>
                </c:pt>
                <c:pt idx="2644">
                  <c:v>-174.99095999998974</c:v>
                </c:pt>
                <c:pt idx="2645">
                  <c:v>-174.95760000004668</c:v>
                </c:pt>
                <c:pt idx="2646">
                  <c:v>-174.924239999929</c:v>
                </c:pt>
                <c:pt idx="2647">
                  <c:v>-174.89087999998594</c:v>
                </c:pt>
                <c:pt idx="2648">
                  <c:v>-174.85752000004288</c:v>
                </c:pt>
                <c:pt idx="2649">
                  <c:v>-174.8241599999252</c:v>
                </c:pt>
                <c:pt idx="2650">
                  <c:v>-174.79079999998214</c:v>
                </c:pt>
                <c:pt idx="2651">
                  <c:v>-174.75744000003908</c:v>
                </c:pt>
                <c:pt idx="2652">
                  <c:v>-174.72432000000265</c:v>
                </c:pt>
                <c:pt idx="2653">
                  <c:v>-174.69096000005959</c:v>
                </c:pt>
                <c:pt idx="2654">
                  <c:v>-174.65759999994191</c:v>
                </c:pt>
                <c:pt idx="2655">
                  <c:v>-174.62423999999885</c:v>
                </c:pt>
                <c:pt idx="2656">
                  <c:v>-174.59088000005579</c:v>
                </c:pt>
                <c:pt idx="2657">
                  <c:v>-174.55751999993811</c:v>
                </c:pt>
                <c:pt idx="2658">
                  <c:v>-174.52415999999505</c:v>
                </c:pt>
                <c:pt idx="2659">
                  <c:v>-174.49080000005199</c:v>
                </c:pt>
                <c:pt idx="2660">
                  <c:v>-174.45743999993431</c:v>
                </c:pt>
                <c:pt idx="2661">
                  <c:v>-174.42407999999125</c:v>
                </c:pt>
                <c:pt idx="2662">
                  <c:v>-174.39095999995482</c:v>
                </c:pt>
                <c:pt idx="2663">
                  <c:v>-174.35760000001176</c:v>
                </c:pt>
                <c:pt idx="2664">
                  <c:v>-174.3242400000687</c:v>
                </c:pt>
                <c:pt idx="2665">
                  <c:v>-174.29087999995102</c:v>
                </c:pt>
                <c:pt idx="2666">
                  <c:v>-174.25752000000796</c:v>
                </c:pt>
                <c:pt idx="2667">
                  <c:v>-174.2241600000649</c:v>
                </c:pt>
                <c:pt idx="2668">
                  <c:v>-174.19079999994722</c:v>
                </c:pt>
                <c:pt idx="2669">
                  <c:v>-174.15744000000416</c:v>
                </c:pt>
                <c:pt idx="2670">
                  <c:v>-174.1240800000611</c:v>
                </c:pt>
                <c:pt idx="2671">
                  <c:v>-174.09071999994342</c:v>
                </c:pt>
                <c:pt idx="2672">
                  <c:v>-174.05760000008161</c:v>
                </c:pt>
                <c:pt idx="2673">
                  <c:v>-174.02423999996392</c:v>
                </c:pt>
                <c:pt idx="2674">
                  <c:v>-173.99088000002087</c:v>
                </c:pt>
                <c:pt idx="2675">
                  <c:v>-173.95752000007781</c:v>
                </c:pt>
                <c:pt idx="2676">
                  <c:v>-173.92415999996012</c:v>
                </c:pt>
                <c:pt idx="2677">
                  <c:v>-173.89080000001707</c:v>
                </c:pt>
                <c:pt idx="2678">
                  <c:v>-173.85744000007401</c:v>
                </c:pt>
                <c:pt idx="2679">
                  <c:v>-173.82407999995633</c:v>
                </c:pt>
                <c:pt idx="2680">
                  <c:v>-173.79072000001327</c:v>
                </c:pt>
                <c:pt idx="2681">
                  <c:v>-173.75759999997683</c:v>
                </c:pt>
                <c:pt idx="2682">
                  <c:v>-173.72424000003377</c:v>
                </c:pt>
                <c:pt idx="2683">
                  <c:v>-173.69087999991609</c:v>
                </c:pt>
                <c:pt idx="2684">
                  <c:v>-173.65751999997303</c:v>
                </c:pt>
                <c:pt idx="2685">
                  <c:v>-173.62416000002997</c:v>
                </c:pt>
                <c:pt idx="2686">
                  <c:v>-173.59080000008692</c:v>
                </c:pt>
                <c:pt idx="2687">
                  <c:v>-173.55743999996923</c:v>
                </c:pt>
                <c:pt idx="2688">
                  <c:v>-173.52408000002617</c:v>
                </c:pt>
                <c:pt idx="2689">
                  <c:v>-173.49072000008312</c:v>
                </c:pt>
                <c:pt idx="2690">
                  <c:v>-173.45735999996543</c:v>
                </c:pt>
                <c:pt idx="2691">
                  <c:v>-173.424239999929</c:v>
                </c:pt>
                <c:pt idx="2692">
                  <c:v>-173.39087999998594</c:v>
                </c:pt>
                <c:pt idx="2693">
                  <c:v>-173.35752000004288</c:v>
                </c:pt>
                <c:pt idx="2694">
                  <c:v>-173.3241599999252</c:v>
                </c:pt>
                <c:pt idx="2695">
                  <c:v>-173.29079999998214</c:v>
                </c:pt>
                <c:pt idx="2696">
                  <c:v>-173.25744000003908</c:v>
                </c:pt>
                <c:pt idx="2697">
                  <c:v>-173.2240799999214</c:v>
                </c:pt>
                <c:pt idx="2698">
                  <c:v>-173.19071999997834</c:v>
                </c:pt>
                <c:pt idx="2699">
                  <c:v>-173.15736000003528</c:v>
                </c:pt>
                <c:pt idx="2700">
                  <c:v>-173.1239999999176</c:v>
                </c:pt>
                <c:pt idx="2701">
                  <c:v>-173.09088000005579</c:v>
                </c:pt>
                <c:pt idx="2702">
                  <c:v>-173.05751999993811</c:v>
                </c:pt>
                <c:pt idx="2703">
                  <c:v>-173.02415999999505</c:v>
                </c:pt>
                <c:pt idx="2704">
                  <c:v>-172.99080000005199</c:v>
                </c:pt>
                <c:pt idx="2705">
                  <c:v>-172.95743999993431</c:v>
                </c:pt>
                <c:pt idx="2706">
                  <c:v>-172.92407999999125</c:v>
                </c:pt>
                <c:pt idx="2707">
                  <c:v>-172.89072000004819</c:v>
                </c:pt>
                <c:pt idx="2708">
                  <c:v>-172.85735999993051</c:v>
                </c:pt>
                <c:pt idx="2709">
                  <c:v>-172.82399999998745</c:v>
                </c:pt>
                <c:pt idx="2710">
                  <c:v>-172.79087999995102</c:v>
                </c:pt>
                <c:pt idx="2711">
                  <c:v>-172.75752000000796</c:v>
                </c:pt>
                <c:pt idx="2712">
                  <c:v>-172.72439999997152</c:v>
                </c:pt>
                <c:pt idx="2713">
                  <c:v>-172.69127999993509</c:v>
                </c:pt>
                <c:pt idx="2714">
                  <c:v>-172.65791999999203</c:v>
                </c:pt>
                <c:pt idx="2715">
                  <c:v>-172.62456000004897</c:v>
                </c:pt>
                <c:pt idx="2716">
                  <c:v>-172.59119999993129</c:v>
                </c:pt>
                <c:pt idx="2717">
                  <c:v>-172.55808000006948</c:v>
                </c:pt>
                <c:pt idx="2718">
                  <c:v>-172.5247199999518</c:v>
                </c:pt>
                <c:pt idx="2719">
                  <c:v>-172.49136000000874</c:v>
                </c:pt>
                <c:pt idx="2720">
                  <c:v>-172.45800000006568</c:v>
                </c:pt>
                <c:pt idx="2721">
                  <c:v>-172.424639999948</c:v>
                </c:pt>
                <c:pt idx="2722">
                  <c:v>-172.39128000000494</c:v>
                </c:pt>
                <c:pt idx="2723">
                  <c:v>-172.35792000006188</c:v>
                </c:pt>
                <c:pt idx="2724">
                  <c:v>-172.3245599999442</c:v>
                </c:pt>
                <c:pt idx="2725">
                  <c:v>-172.29144000008239</c:v>
                </c:pt>
                <c:pt idx="2726">
                  <c:v>-172.25807999996471</c:v>
                </c:pt>
                <c:pt idx="2727">
                  <c:v>-172.22472000002165</c:v>
                </c:pt>
                <c:pt idx="2728">
                  <c:v>-172.19136000007859</c:v>
                </c:pt>
                <c:pt idx="2729">
                  <c:v>-172.15799999996091</c:v>
                </c:pt>
                <c:pt idx="2730">
                  <c:v>-172.12464000001785</c:v>
                </c:pt>
                <c:pt idx="2731">
                  <c:v>-172.09128000007479</c:v>
                </c:pt>
                <c:pt idx="2732">
                  <c:v>-172.05791999995711</c:v>
                </c:pt>
                <c:pt idx="2733">
                  <c:v>-172.02479999992067</c:v>
                </c:pt>
                <c:pt idx="2734">
                  <c:v>-171.99143999997762</c:v>
                </c:pt>
                <c:pt idx="2735">
                  <c:v>-171.95808000003456</c:v>
                </c:pt>
                <c:pt idx="2736">
                  <c:v>-171.92471999991687</c:v>
                </c:pt>
                <c:pt idx="2737">
                  <c:v>-171.89135999997382</c:v>
                </c:pt>
                <c:pt idx="2738">
                  <c:v>-171.85800000003076</c:v>
                </c:pt>
                <c:pt idx="2739">
                  <c:v>-171.8246400000877</c:v>
                </c:pt>
                <c:pt idx="2740">
                  <c:v>-171.79127999997002</c:v>
                </c:pt>
                <c:pt idx="2741">
                  <c:v>-171.75792000002696</c:v>
                </c:pt>
                <c:pt idx="2742">
                  <c:v>-171.72479999999052</c:v>
                </c:pt>
                <c:pt idx="2743">
                  <c:v>-171.69144000004746</c:v>
                </c:pt>
                <c:pt idx="2744">
                  <c:v>-171.65807999992978</c:v>
                </c:pt>
                <c:pt idx="2745">
                  <c:v>-171.62471999998672</c:v>
                </c:pt>
                <c:pt idx="2746">
                  <c:v>-171.59136000004366</c:v>
                </c:pt>
                <c:pt idx="2747">
                  <c:v>-171.55799999992598</c:v>
                </c:pt>
                <c:pt idx="2748">
                  <c:v>-171.52463999998292</c:v>
                </c:pt>
                <c:pt idx="2749">
                  <c:v>-171.49128000003986</c:v>
                </c:pt>
                <c:pt idx="2750">
                  <c:v>-171.45816000000343</c:v>
                </c:pt>
                <c:pt idx="2751">
                  <c:v>-171.42480000006037</c:v>
                </c:pt>
                <c:pt idx="2752">
                  <c:v>-171.39143999994269</c:v>
                </c:pt>
                <c:pt idx="2753">
                  <c:v>-171.35807999999963</c:v>
                </c:pt>
                <c:pt idx="2754">
                  <c:v>-171.32472000005657</c:v>
                </c:pt>
                <c:pt idx="2755">
                  <c:v>-171.29135999993889</c:v>
                </c:pt>
                <c:pt idx="2756">
                  <c:v>-171.25799999999583</c:v>
                </c:pt>
                <c:pt idx="2757">
                  <c:v>-171.22464000005277</c:v>
                </c:pt>
                <c:pt idx="2758">
                  <c:v>-171.19127999993509</c:v>
                </c:pt>
                <c:pt idx="2759">
                  <c:v>-171.15816000007328</c:v>
                </c:pt>
                <c:pt idx="2760">
                  <c:v>-171.1247999999556</c:v>
                </c:pt>
                <c:pt idx="2761">
                  <c:v>-171.09144000001254</c:v>
                </c:pt>
                <c:pt idx="2762">
                  <c:v>-171.05808000006948</c:v>
                </c:pt>
                <c:pt idx="2763">
                  <c:v>-171.0247199999518</c:v>
                </c:pt>
                <c:pt idx="2764">
                  <c:v>-170.99136000000874</c:v>
                </c:pt>
                <c:pt idx="2765">
                  <c:v>-170.95800000006568</c:v>
                </c:pt>
                <c:pt idx="2766">
                  <c:v>-170.924639999948</c:v>
                </c:pt>
                <c:pt idx="2767">
                  <c:v>-170.89152000008619</c:v>
                </c:pt>
                <c:pt idx="2768">
                  <c:v>-170.85815999996851</c:v>
                </c:pt>
                <c:pt idx="2769">
                  <c:v>-170.82480000002545</c:v>
                </c:pt>
                <c:pt idx="2770">
                  <c:v>-170.79144000008239</c:v>
                </c:pt>
                <c:pt idx="2771">
                  <c:v>-170.75807999996471</c:v>
                </c:pt>
                <c:pt idx="2772">
                  <c:v>-170.72472000002165</c:v>
                </c:pt>
                <c:pt idx="2773">
                  <c:v>-170.69136000007859</c:v>
                </c:pt>
                <c:pt idx="2774">
                  <c:v>-170.65799999996091</c:v>
                </c:pt>
                <c:pt idx="2775">
                  <c:v>-170.62464000001785</c:v>
                </c:pt>
                <c:pt idx="2776">
                  <c:v>-170.59151999998141</c:v>
                </c:pt>
                <c:pt idx="2777">
                  <c:v>-170.55816000003836</c:v>
                </c:pt>
                <c:pt idx="2778">
                  <c:v>-170.52479999992067</c:v>
                </c:pt>
                <c:pt idx="2779">
                  <c:v>-170.49143999997762</c:v>
                </c:pt>
                <c:pt idx="2780">
                  <c:v>-170.45808000003456</c:v>
                </c:pt>
                <c:pt idx="2781">
                  <c:v>-170.42471999991687</c:v>
                </c:pt>
                <c:pt idx="2782">
                  <c:v>-170.39135999997382</c:v>
                </c:pt>
                <c:pt idx="2783">
                  <c:v>-170.35800000003076</c:v>
                </c:pt>
                <c:pt idx="2784">
                  <c:v>-170.3246400000877</c:v>
                </c:pt>
                <c:pt idx="2785">
                  <c:v>-170.29152000005126</c:v>
                </c:pt>
                <c:pt idx="2786">
                  <c:v>-170.25815999993358</c:v>
                </c:pt>
                <c:pt idx="2787">
                  <c:v>-170.22479999999052</c:v>
                </c:pt>
                <c:pt idx="2788">
                  <c:v>-170.19144000004746</c:v>
                </c:pt>
                <c:pt idx="2789">
                  <c:v>-170.15807999992978</c:v>
                </c:pt>
                <c:pt idx="2790">
                  <c:v>-170.12471999998672</c:v>
                </c:pt>
                <c:pt idx="2791">
                  <c:v>-170.09136000004366</c:v>
                </c:pt>
                <c:pt idx="2792">
                  <c:v>-170.05799999992598</c:v>
                </c:pt>
                <c:pt idx="2793">
                  <c:v>-170.02488000006417</c:v>
                </c:pt>
                <c:pt idx="2794">
                  <c:v>-169.99151999994649</c:v>
                </c:pt>
                <c:pt idx="2795">
                  <c:v>-169.95816000000343</c:v>
                </c:pt>
                <c:pt idx="2796">
                  <c:v>-169.92480000006037</c:v>
                </c:pt>
                <c:pt idx="2797">
                  <c:v>-169.89143999994269</c:v>
                </c:pt>
                <c:pt idx="2798">
                  <c:v>-169.85807999999963</c:v>
                </c:pt>
                <c:pt idx="2799">
                  <c:v>-169.82472000005657</c:v>
                </c:pt>
                <c:pt idx="2800">
                  <c:v>-169.79135999993889</c:v>
                </c:pt>
                <c:pt idx="2801">
                  <c:v>-169.75824000007708</c:v>
                </c:pt>
                <c:pt idx="2802">
                  <c:v>-169.7248799999594</c:v>
                </c:pt>
                <c:pt idx="2803">
                  <c:v>-169.69152000001634</c:v>
                </c:pt>
                <c:pt idx="2804">
                  <c:v>-169.65816000007328</c:v>
                </c:pt>
                <c:pt idx="2805">
                  <c:v>-169.6247999999556</c:v>
                </c:pt>
                <c:pt idx="2806">
                  <c:v>-169.59144000001254</c:v>
                </c:pt>
                <c:pt idx="2807">
                  <c:v>-169.55808000006948</c:v>
                </c:pt>
                <c:pt idx="2808">
                  <c:v>-169.5247199999518</c:v>
                </c:pt>
                <c:pt idx="2809">
                  <c:v>-169.49136000000874</c:v>
                </c:pt>
                <c:pt idx="2810">
                  <c:v>-169.45823999997231</c:v>
                </c:pt>
                <c:pt idx="2811">
                  <c:v>-169.42488000002925</c:v>
                </c:pt>
                <c:pt idx="2812">
                  <c:v>-169.39152000008619</c:v>
                </c:pt>
                <c:pt idx="2813">
                  <c:v>-169.35815999996851</c:v>
                </c:pt>
                <c:pt idx="2814">
                  <c:v>-169.32480000002545</c:v>
                </c:pt>
                <c:pt idx="2815">
                  <c:v>-169.29144000008239</c:v>
                </c:pt>
                <c:pt idx="2816">
                  <c:v>-169.25807999996471</c:v>
                </c:pt>
                <c:pt idx="2817">
                  <c:v>-169.22472000002165</c:v>
                </c:pt>
                <c:pt idx="2818">
                  <c:v>-169.19136000007859</c:v>
                </c:pt>
                <c:pt idx="2819">
                  <c:v>-169.15824000004216</c:v>
                </c:pt>
                <c:pt idx="2820">
                  <c:v>-169.12487999992447</c:v>
                </c:pt>
                <c:pt idx="2821">
                  <c:v>-169.09151999998141</c:v>
                </c:pt>
                <c:pt idx="2822">
                  <c:v>-169.05816000003836</c:v>
                </c:pt>
                <c:pt idx="2823">
                  <c:v>-169.02479999992067</c:v>
                </c:pt>
                <c:pt idx="2824">
                  <c:v>-168.99143999997762</c:v>
                </c:pt>
                <c:pt idx="2825">
                  <c:v>-168.95808000003456</c:v>
                </c:pt>
                <c:pt idx="2826">
                  <c:v>-168.92471999991687</c:v>
                </c:pt>
                <c:pt idx="2827">
                  <c:v>-168.89160000005506</c:v>
                </c:pt>
                <c:pt idx="2828">
                  <c:v>-168.85823999993738</c:v>
                </c:pt>
                <c:pt idx="2829">
                  <c:v>-168.82487999999432</c:v>
                </c:pt>
                <c:pt idx="2830">
                  <c:v>-168.79152000005126</c:v>
                </c:pt>
                <c:pt idx="2831">
                  <c:v>-168.75815999993358</c:v>
                </c:pt>
                <c:pt idx="2832">
                  <c:v>-168.72479999999052</c:v>
                </c:pt>
                <c:pt idx="2833">
                  <c:v>-168.69144000004746</c:v>
                </c:pt>
                <c:pt idx="2834">
                  <c:v>-168.65807999992978</c:v>
                </c:pt>
                <c:pt idx="2835">
                  <c:v>-168.62471999998672</c:v>
                </c:pt>
                <c:pt idx="2836">
                  <c:v>-168.59159999995029</c:v>
                </c:pt>
                <c:pt idx="2837">
                  <c:v>-168.55824000000723</c:v>
                </c:pt>
                <c:pt idx="2838">
                  <c:v>-168.52488000006417</c:v>
                </c:pt>
                <c:pt idx="2839">
                  <c:v>-168.49151999994649</c:v>
                </c:pt>
                <c:pt idx="2840">
                  <c:v>-168.45816000000343</c:v>
                </c:pt>
                <c:pt idx="2841">
                  <c:v>-168.42480000006037</c:v>
                </c:pt>
                <c:pt idx="2842">
                  <c:v>-168.39143999994269</c:v>
                </c:pt>
                <c:pt idx="2843">
                  <c:v>-168.35807999999963</c:v>
                </c:pt>
                <c:pt idx="2844">
                  <c:v>-168.3249599999632</c:v>
                </c:pt>
                <c:pt idx="2845">
                  <c:v>-168.29160000002014</c:v>
                </c:pt>
                <c:pt idx="2846">
                  <c:v>-168.25824000007708</c:v>
                </c:pt>
                <c:pt idx="2847">
                  <c:v>-168.2248799999594</c:v>
                </c:pt>
                <c:pt idx="2848">
                  <c:v>-168.19152000001634</c:v>
                </c:pt>
                <c:pt idx="2849">
                  <c:v>-168.15816000007328</c:v>
                </c:pt>
                <c:pt idx="2850">
                  <c:v>-168.1247999999556</c:v>
                </c:pt>
                <c:pt idx="2851">
                  <c:v>-168.09144000001254</c:v>
                </c:pt>
                <c:pt idx="2852">
                  <c:v>-168.05831999997611</c:v>
                </c:pt>
                <c:pt idx="2853">
                  <c:v>-168.02496000003305</c:v>
                </c:pt>
                <c:pt idx="2854">
                  <c:v>-167.99159999991537</c:v>
                </c:pt>
                <c:pt idx="2855">
                  <c:v>-167.95823999997231</c:v>
                </c:pt>
                <c:pt idx="2856">
                  <c:v>-167.92488000002925</c:v>
                </c:pt>
                <c:pt idx="2857">
                  <c:v>-167.89152000008619</c:v>
                </c:pt>
                <c:pt idx="2858">
                  <c:v>-167.85815999996851</c:v>
                </c:pt>
                <c:pt idx="2859">
                  <c:v>-167.82480000002545</c:v>
                </c:pt>
                <c:pt idx="2860">
                  <c:v>-167.79144000008239</c:v>
                </c:pt>
                <c:pt idx="2861">
                  <c:v>-167.75832000004596</c:v>
                </c:pt>
                <c:pt idx="2862">
                  <c:v>-167.72495999992827</c:v>
                </c:pt>
                <c:pt idx="2863">
                  <c:v>-167.69159999998521</c:v>
                </c:pt>
                <c:pt idx="2864">
                  <c:v>-167.65824000004216</c:v>
                </c:pt>
                <c:pt idx="2865">
                  <c:v>-167.62487999992447</c:v>
                </c:pt>
                <c:pt idx="2866">
                  <c:v>-167.59151999998141</c:v>
                </c:pt>
                <c:pt idx="2867">
                  <c:v>-167.55816000003836</c:v>
                </c:pt>
                <c:pt idx="2868">
                  <c:v>-167.52479999992067</c:v>
                </c:pt>
                <c:pt idx="2869">
                  <c:v>-167.49168000005886</c:v>
                </c:pt>
                <c:pt idx="2870">
                  <c:v>-167.45831999994118</c:v>
                </c:pt>
                <c:pt idx="2871">
                  <c:v>-167.42495999999812</c:v>
                </c:pt>
                <c:pt idx="2872">
                  <c:v>-167.39160000005506</c:v>
                </c:pt>
                <c:pt idx="2873">
                  <c:v>-167.35823999993738</c:v>
                </c:pt>
                <c:pt idx="2874">
                  <c:v>-167.32487999999432</c:v>
                </c:pt>
                <c:pt idx="2875">
                  <c:v>-167.29152000005126</c:v>
                </c:pt>
                <c:pt idx="2876">
                  <c:v>-167.25815999993358</c:v>
                </c:pt>
                <c:pt idx="2877">
                  <c:v>-167.22504000007177</c:v>
                </c:pt>
                <c:pt idx="2878">
                  <c:v>-167.19167999995409</c:v>
                </c:pt>
                <c:pt idx="2879">
                  <c:v>-167.15832000001103</c:v>
                </c:pt>
                <c:pt idx="2880">
                  <c:v>-167.12496000006797</c:v>
                </c:pt>
                <c:pt idx="2881">
                  <c:v>-167.09159999995029</c:v>
                </c:pt>
                <c:pt idx="2882">
                  <c:v>-167.05824000000723</c:v>
                </c:pt>
                <c:pt idx="2883">
                  <c:v>-167.02488000006417</c:v>
                </c:pt>
                <c:pt idx="2884">
                  <c:v>-166.99151999994649</c:v>
                </c:pt>
                <c:pt idx="2885">
                  <c:v>-166.95816000000343</c:v>
                </c:pt>
                <c:pt idx="2886">
                  <c:v>-166.925039999967</c:v>
                </c:pt>
                <c:pt idx="2887">
                  <c:v>-166.89168000002394</c:v>
                </c:pt>
                <c:pt idx="2888">
                  <c:v>-166.85832000008088</c:v>
                </c:pt>
                <c:pt idx="2889">
                  <c:v>-166.8249599999632</c:v>
                </c:pt>
                <c:pt idx="2890">
                  <c:v>-166.79160000002014</c:v>
                </c:pt>
                <c:pt idx="2891">
                  <c:v>-166.75824000007708</c:v>
                </c:pt>
                <c:pt idx="2892">
                  <c:v>-166.7248799999594</c:v>
                </c:pt>
                <c:pt idx="2893">
                  <c:v>-166.69152000001634</c:v>
                </c:pt>
                <c:pt idx="2894">
                  <c:v>-166.65816000007328</c:v>
                </c:pt>
                <c:pt idx="2895">
                  <c:v>-166.62504000003685</c:v>
                </c:pt>
                <c:pt idx="2896">
                  <c:v>-166.59167999991917</c:v>
                </c:pt>
                <c:pt idx="2897">
                  <c:v>-166.55831999997611</c:v>
                </c:pt>
                <c:pt idx="2898">
                  <c:v>-166.52496000003305</c:v>
                </c:pt>
                <c:pt idx="2899">
                  <c:v>-166.49159999991537</c:v>
                </c:pt>
                <c:pt idx="2900">
                  <c:v>-166.45823999997231</c:v>
                </c:pt>
                <c:pt idx="2901">
                  <c:v>-166.42488000002925</c:v>
                </c:pt>
                <c:pt idx="2902">
                  <c:v>-166.39152000008619</c:v>
                </c:pt>
                <c:pt idx="2903">
                  <c:v>-166.35840000004976</c:v>
                </c:pt>
                <c:pt idx="2904">
                  <c:v>-166.32503999993207</c:v>
                </c:pt>
                <c:pt idx="2905">
                  <c:v>-166.29167999998901</c:v>
                </c:pt>
                <c:pt idx="2906">
                  <c:v>-166.25832000004596</c:v>
                </c:pt>
                <c:pt idx="2907">
                  <c:v>-166.22495999992827</c:v>
                </c:pt>
                <c:pt idx="2908">
                  <c:v>-166.19159999998521</c:v>
                </c:pt>
                <c:pt idx="2909">
                  <c:v>-166.15824000004216</c:v>
                </c:pt>
                <c:pt idx="2910">
                  <c:v>-166.12487999992447</c:v>
                </c:pt>
                <c:pt idx="2911">
                  <c:v>-166.09151999998141</c:v>
                </c:pt>
                <c:pt idx="2912">
                  <c:v>-166.05839999994498</c:v>
                </c:pt>
                <c:pt idx="2913">
                  <c:v>-166.02504000000192</c:v>
                </c:pt>
                <c:pt idx="2914">
                  <c:v>-165.99168000005886</c:v>
                </c:pt>
                <c:pt idx="2915">
                  <c:v>-165.95831999994118</c:v>
                </c:pt>
                <c:pt idx="2916">
                  <c:v>-165.92495999999812</c:v>
                </c:pt>
                <c:pt idx="2917">
                  <c:v>-165.89160000005506</c:v>
                </c:pt>
                <c:pt idx="2918">
                  <c:v>-165.85823999993738</c:v>
                </c:pt>
                <c:pt idx="2919">
                  <c:v>-165.82487999999432</c:v>
                </c:pt>
                <c:pt idx="2920">
                  <c:v>-165.79152000005126</c:v>
                </c:pt>
                <c:pt idx="2921">
                  <c:v>-165.75840000001483</c:v>
                </c:pt>
                <c:pt idx="2922">
                  <c:v>-165.72504000007177</c:v>
                </c:pt>
                <c:pt idx="2923">
                  <c:v>-165.69167999995409</c:v>
                </c:pt>
                <c:pt idx="2924">
                  <c:v>-165.65832000001103</c:v>
                </c:pt>
                <c:pt idx="2925">
                  <c:v>-165.62496000006797</c:v>
                </c:pt>
                <c:pt idx="2926">
                  <c:v>-165.59159999995029</c:v>
                </c:pt>
                <c:pt idx="2927">
                  <c:v>-165.55824000000723</c:v>
                </c:pt>
                <c:pt idx="2928">
                  <c:v>-165.52488000006417</c:v>
                </c:pt>
                <c:pt idx="2929">
                  <c:v>-165.49176000002774</c:v>
                </c:pt>
                <c:pt idx="2930">
                  <c:v>-165.45840000008468</c:v>
                </c:pt>
                <c:pt idx="2931">
                  <c:v>-165.425039999967</c:v>
                </c:pt>
                <c:pt idx="2932">
                  <c:v>-165.39168000002394</c:v>
                </c:pt>
                <c:pt idx="2933">
                  <c:v>-165.35832000008088</c:v>
                </c:pt>
                <c:pt idx="2934">
                  <c:v>-165.3249599999632</c:v>
                </c:pt>
                <c:pt idx="2935">
                  <c:v>-165.29160000002014</c:v>
                </c:pt>
                <c:pt idx="2936">
                  <c:v>-165.25824000007708</c:v>
                </c:pt>
                <c:pt idx="2937">
                  <c:v>-165.2248799999594</c:v>
                </c:pt>
                <c:pt idx="2938">
                  <c:v>-165.19175999992297</c:v>
                </c:pt>
                <c:pt idx="2939">
                  <c:v>-165.15839999997991</c:v>
                </c:pt>
                <c:pt idx="2940">
                  <c:v>-165.12504000003685</c:v>
                </c:pt>
                <c:pt idx="2941">
                  <c:v>-165.09167999991917</c:v>
                </c:pt>
                <c:pt idx="2942">
                  <c:v>-165.05831999997611</c:v>
                </c:pt>
                <c:pt idx="2943">
                  <c:v>-165.02496000003305</c:v>
                </c:pt>
                <c:pt idx="2944">
                  <c:v>-164.99159999991537</c:v>
                </c:pt>
                <c:pt idx="2945">
                  <c:v>-164.95823999997231</c:v>
                </c:pt>
                <c:pt idx="2946">
                  <c:v>-164.92511999993587</c:v>
                </c:pt>
                <c:pt idx="2947">
                  <c:v>-164.89175999999281</c:v>
                </c:pt>
                <c:pt idx="2948">
                  <c:v>-164.85840000004976</c:v>
                </c:pt>
                <c:pt idx="2949">
                  <c:v>-164.82503999993207</c:v>
                </c:pt>
                <c:pt idx="2950">
                  <c:v>-164.79167999998901</c:v>
                </c:pt>
                <c:pt idx="2951">
                  <c:v>-164.75832000004596</c:v>
                </c:pt>
                <c:pt idx="2952">
                  <c:v>-164.72495999992827</c:v>
                </c:pt>
                <c:pt idx="2953">
                  <c:v>-164.69159999998521</c:v>
                </c:pt>
                <c:pt idx="2954">
                  <c:v>-70.237919999950122</c:v>
                </c:pt>
                <c:pt idx="2955">
                  <c:v>-70.229520000075013</c:v>
                </c:pt>
                <c:pt idx="2956">
                  <c:v>-70.221359999931906</c:v>
                </c:pt>
                <c:pt idx="2957">
                  <c:v>-70.09632000003478</c:v>
                </c:pt>
                <c:pt idx="2958">
                  <c:v>-70.087919999985047</c:v>
                </c:pt>
                <c:pt idx="2959">
                  <c:v>-70.079519999935314</c:v>
                </c:pt>
                <c:pt idx="2960">
                  <c:v>-70.07135999996683</c:v>
                </c:pt>
                <c:pt idx="2961">
                  <c:v>-70.062959999917098</c:v>
                </c:pt>
                <c:pt idx="2962">
                  <c:v>-70.054560000041988</c:v>
                </c:pt>
                <c:pt idx="2963">
                  <c:v>-70.046400000073504</c:v>
                </c:pt>
                <c:pt idx="2964">
                  <c:v>-70.038000000023771</c:v>
                </c:pt>
                <c:pt idx="2965">
                  <c:v>-70.029599999974039</c:v>
                </c:pt>
                <c:pt idx="2966">
                  <c:v>-70.021199999924306</c:v>
                </c:pt>
                <c:pt idx="2967">
                  <c:v>-69.987839999981247</c:v>
                </c:pt>
                <c:pt idx="2968">
                  <c:v>-69.954719999944814</c:v>
                </c:pt>
                <c:pt idx="2969">
                  <c:v>-69.921360000001755</c:v>
                </c:pt>
                <c:pt idx="2970">
                  <c:v>-69.888000000058696</c:v>
                </c:pt>
                <c:pt idx="2971">
                  <c:v>-69.854639999941014</c:v>
                </c:pt>
                <c:pt idx="2972">
                  <c:v>-69.821279999997955</c:v>
                </c:pt>
                <c:pt idx="2973">
                  <c:v>-69.787920000054896</c:v>
                </c:pt>
                <c:pt idx="2974">
                  <c:v>-69.780479999980912</c:v>
                </c:pt>
                <c:pt idx="2975">
                  <c:v>-69.772079999931179</c:v>
                </c:pt>
                <c:pt idx="2976">
                  <c:v>-69.763919999962695</c:v>
                </c:pt>
                <c:pt idx="2977">
                  <c:v>-69.755520000087586</c:v>
                </c:pt>
                <c:pt idx="2978">
                  <c:v>-69.747120000037853</c:v>
                </c:pt>
                <c:pt idx="2979">
                  <c:v>-69.738960000069369</c:v>
                </c:pt>
                <c:pt idx="2980">
                  <c:v>-69.730560000019636</c:v>
                </c:pt>
                <c:pt idx="2981">
                  <c:v>-69.722159999969904</c:v>
                </c:pt>
                <c:pt idx="2982">
                  <c:v>-69.713759999920171</c:v>
                </c:pt>
                <c:pt idx="2983">
                  <c:v>-69.705599999951687</c:v>
                </c:pt>
                <c:pt idx="2984">
                  <c:v>-69.697200000076577</c:v>
                </c:pt>
                <c:pt idx="2985">
                  <c:v>-69.688800000026845</c:v>
                </c:pt>
                <c:pt idx="2986">
                  <c:v>-69.680640000058361</c:v>
                </c:pt>
                <c:pt idx="2987">
                  <c:v>-69.672240000008628</c:v>
                </c:pt>
                <c:pt idx="2988">
                  <c:v>-69.663839999958896</c:v>
                </c:pt>
                <c:pt idx="2989">
                  <c:v>-69.655440000083786</c:v>
                </c:pt>
                <c:pt idx="2990">
                  <c:v>-69.647279999940679</c:v>
                </c:pt>
                <c:pt idx="2991">
                  <c:v>-69.638880000065569</c:v>
                </c:pt>
                <c:pt idx="2992">
                  <c:v>-69.630480000015837</c:v>
                </c:pt>
                <c:pt idx="2993">
                  <c:v>-69.622079999966104</c:v>
                </c:pt>
                <c:pt idx="2994">
                  <c:v>-69.61391999999762</c:v>
                </c:pt>
                <c:pt idx="2995">
                  <c:v>-69.605519999947887</c:v>
                </c:pt>
                <c:pt idx="2996">
                  <c:v>-69.597120000072778</c:v>
                </c:pt>
                <c:pt idx="2997">
                  <c:v>-69.588959999929671</c:v>
                </c:pt>
                <c:pt idx="2998">
                  <c:v>-69.580560000054561</c:v>
                </c:pt>
                <c:pt idx="2999">
                  <c:v>-69.572160000004828</c:v>
                </c:pt>
                <c:pt idx="3000">
                  <c:v>-69.563759999955096</c:v>
                </c:pt>
                <c:pt idx="3001">
                  <c:v>-69.555599999986612</c:v>
                </c:pt>
                <c:pt idx="3002">
                  <c:v>-69.547199999936879</c:v>
                </c:pt>
                <c:pt idx="3003">
                  <c:v>-69.538800000061769</c:v>
                </c:pt>
                <c:pt idx="3004">
                  <c:v>-69.530400000012037</c:v>
                </c:pt>
                <c:pt idx="3005">
                  <c:v>-69.522240000043553</c:v>
                </c:pt>
                <c:pt idx="3006">
                  <c:v>-69.51383999999382</c:v>
                </c:pt>
                <c:pt idx="3007">
                  <c:v>-69.505439999944088</c:v>
                </c:pt>
                <c:pt idx="3008">
                  <c:v>-69.497279999975603</c:v>
                </c:pt>
                <c:pt idx="3009">
                  <c:v>-69.488879999925871</c:v>
                </c:pt>
                <c:pt idx="3010">
                  <c:v>-69.480480000050761</c:v>
                </c:pt>
                <c:pt idx="3011">
                  <c:v>-69.472080000001029</c:v>
                </c:pt>
                <c:pt idx="3012">
                  <c:v>-69.463920000032545</c:v>
                </c:pt>
                <c:pt idx="3013">
                  <c:v>-69.455519999982812</c:v>
                </c:pt>
                <c:pt idx="3014">
                  <c:v>-69.447119999933079</c:v>
                </c:pt>
                <c:pt idx="3015">
                  <c:v>-69.438959999964595</c:v>
                </c:pt>
                <c:pt idx="3016">
                  <c:v>-69.430559999914863</c:v>
                </c:pt>
                <c:pt idx="3017">
                  <c:v>-69.422160000039753</c:v>
                </c:pt>
                <c:pt idx="3018">
                  <c:v>-69.41375999999002</c:v>
                </c:pt>
                <c:pt idx="3019">
                  <c:v>-69.405600000021536</c:v>
                </c:pt>
                <c:pt idx="3020">
                  <c:v>-69.397199999971804</c:v>
                </c:pt>
                <c:pt idx="3021">
                  <c:v>-69.388799999922071</c:v>
                </c:pt>
                <c:pt idx="3022">
                  <c:v>-69.380400000046961</c:v>
                </c:pt>
                <c:pt idx="3023">
                  <c:v>-69.372240000078477</c:v>
                </c:pt>
                <c:pt idx="3024">
                  <c:v>-69.363840000028745</c:v>
                </c:pt>
                <c:pt idx="3025">
                  <c:v>-69.355439999979012</c:v>
                </c:pt>
                <c:pt idx="3026">
                  <c:v>-69.347280000010528</c:v>
                </c:pt>
                <c:pt idx="3027">
                  <c:v>-69.338879999960795</c:v>
                </c:pt>
                <c:pt idx="3028">
                  <c:v>-69.330480000085686</c:v>
                </c:pt>
                <c:pt idx="3029">
                  <c:v>-69.322080000035953</c:v>
                </c:pt>
                <c:pt idx="3030">
                  <c:v>-69.313920000067469</c:v>
                </c:pt>
                <c:pt idx="3031">
                  <c:v>-69.305520000017736</c:v>
                </c:pt>
                <c:pt idx="3032">
                  <c:v>-69.297119999968004</c:v>
                </c:pt>
                <c:pt idx="3033">
                  <c:v>-69.28895999999952</c:v>
                </c:pt>
                <c:pt idx="3034">
                  <c:v>-69.280559999949787</c:v>
                </c:pt>
                <c:pt idx="3035">
                  <c:v>-69.272160000074678</c:v>
                </c:pt>
                <c:pt idx="3036">
                  <c:v>-69.263760000024945</c:v>
                </c:pt>
                <c:pt idx="3037">
                  <c:v>-69.255600000056461</c:v>
                </c:pt>
                <c:pt idx="3038">
                  <c:v>-69.247200000006728</c:v>
                </c:pt>
                <c:pt idx="3039">
                  <c:v>-69.238799999956996</c:v>
                </c:pt>
                <c:pt idx="3040">
                  <c:v>-69.230400000081886</c:v>
                </c:pt>
                <c:pt idx="3041">
                  <c:v>-69.222239999938779</c:v>
                </c:pt>
                <c:pt idx="3042">
                  <c:v>-69.213840000063669</c:v>
                </c:pt>
                <c:pt idx="3043">
                  <c:v>-69.205440000013937</c:v>
                </c:pt>
                <c:pt idx="3044">
                  <c:v>-69.197280000045453</c:v>
                </c:pt>
                <c:pt idx="3045">
                  <c:v>-69.18887999999572</c:v>
                </c:pt>
                <c:pt idx="3046">
                  <c:v>-69.180479999945987</c:v>
                </c:pt>
                <c:pt idx="3047">
                  <c:v>-69.172080000070878</c:v>
                </c:pt>
                <c:pt idx="3048">
                  <c:v>-69.163919999927771</c:v>
                </c:pt>
                <c:pt idx="3049">
                  <c:v>-69.155520000052661</c:v>
                </c:pt>
                <c:pt idx="3050">
                  <c:v>-69.147120000002928</c:v>
                </c:pt>
                <c:pt idx="3051">
                  <c:v>-69.138960000034444</c:v>
                </c:pt>
                <c:pt idx="3052">
                  <c:v>-69.130559999984712</c:v>
                </c:pt>
                <c:pt idx="3053">
                  <c:v>-69.122159999934979</c:v>
                </c:pt>
                <c:pt idx="3054">
                  <c:v>-69.11376000005987</c:v>
                </c:pt>
                <c:pt idx="3055">
                  <c:v>-69.105599999916762</c:v>
                </c:pt>
                <c:pt idx="3056">
                  <c:v>-69.097200000041653</c:v>
                </c:pt>
                <c:pt idx="3057">
                  <c:v>-69.08879999999192</c:v>
                </c:pt>
                <c:pt idx="3058">
                  <c:v>-69.080399999942188</c:v>
                </c:pt>
                <c:pt idx="3059">
                  <c:v>-69.072239999973704</c:v>
                </c:pt>
                <c:pt idx="3060">
                  <c:v>-69.063839999923971</c:v>
                </c:pt>
                <c:pt idx="3061">
                  <c:v>-69.055440000048861</c:v>
                </c:pt>
                <c:pt idx="3062">
                  <c:v>-69.047280000080377</c:v>
                </c:pt>
                <c:pt idx="3063">
                  <c:v>-69.038880000030645</c:v>
                </c:pt>
                <c:pt idx="3064">
                  <c:v>-69.030479999980912</c:v>
                </c:pt>
                <c:pt idx="3065">
                  <c:v>-69.022079999931179</c:v>
                </c:pt>
                <c:pt idx="3066">
                  <c:v>-69.013919999962695</c:v>
                </c:pt>
                <c:pt idx="3067">
                  <c:v>-69.005520000087586</c:v>
                </c:pt>
                <c:pt idx="3068">
                  <c:v>-68.997120000037853</c:v>
                </c:pt>
                <c:pt idx="3069">
                  <c:v>-68.988960000069369</c:v>
                </c:pt>
                <c:pt idx="3070">
                  <c:v>-68.980560000019636</c:v>
                </c:pt>
                <c:pt idx="3071">
                  <c:v>-68.972159999969904</c:v>
                </c:pt>
                <c:pt idx="3072">
                  <c:v>-68.963759999920171</c:v>
                </c:pt>
                <c:pt idx="3073">
                  <c:v>-68.955599999951687</c:v>
                </c:pt>
                <c:pt idx="3074">
                  <c:v>-68.947200000076577</c:v>
                </c:pt>
                <c:pt idx="3075">
                  <c:v>-68.938800000026845</c:v>
                </c:pt>
                <c:pt idx="3076">
                  <c:v>-68.930399999977112</c:v>
                </c:pt>
                <c:pt idx="3077">
                  <c:v>-68.922240000008628</c:v>
                </c:pt>
                <c:pt idx="3078">
                  <c:v>-68.913839999958896</c:v>
                </c:pt>
                <c:pt idx="3079">
                  <c:v>-68.905440000083786</c:v>
                </c:pt>
                <c:pt idx="3080">
                  <c:v>-68.897279999940679</c:v>
                </c:pt>
                <c:pt idx="3081">
                  <c:v>-68.888880000065569</c:v>
                </c:pt>
                <c:pt idx="3082">
                  <c:v>-68.880480000015837</c:v>
                </c:pt>
                <c:pt idx="3083">
                  <c:v>-68.847120000072778</c:v>
                </c:pt>
                <c:pt idx="3084">
                  <c:v>-68.813759999955096</c:v>
                </c:pt>
                <c:pt idx="3085">
                  <c:v>-68.780400000012037</c:v>
                </c:pt>
                <c:pt idx="3086">
                  <c:v>-68.747040000068978</c:v>
                </c:pt>
                <c:pt idx="3087">
                  <c:v>-68.713920000032545</c:v>
                </c:pt>
                <c:pt idx="3088">
                  <c:v>-68.680559999914863</c:v>
                </c:pt>
                <c:pt idx="3089">
                  <c:v>-68.647199999971804</c:v>
                </c:pt>
                <c:pt idx="3090">
                  <c:v>-68.613840000028745</c:v>
                </c:pt>
                <c:pt idx="3091">
                  <c:v>-68.580480000085686</c:v>
                </c:pt>
                <c:pt idx="3092">
                  <c:v>-68.547119999968004</c:v>
                </c:pt>
                <c:pt idx="3093">
                  <c:v>-68.513760000024945</c:v>
                </c:pt>
                <c:pt idx="3094">
                  <c:v>-68.480400000081886</c:v>
                </c:pt>
                <c:pt idx="3095">
                  <c:v>-68.447280000045453</c:v>
                </c:pt>
                <c:pt idx="3096">
                  <c:v>-68.413919999927771</c:v>
                </c:pt>
                <c:pt idx="3097">
                  <c:v>-68.380559999984712</c:v>
                </c:pt>
                <c:pt idx="3098">
                  <c:v>-68.347200000041653</c:v>
                </c:pt>
                <c:pt idx="3099">
                  <c:v>-68.313839999923971</c:v>
                </c:pt>
                <c:pt idx="3100">
                  <c:v>-68.280479999980912</c:v>
                </c:pt>
                <c:pt idx="3101">
                  <c:v>-68.247120000037853</c:v>
                </c:pt>
                <c:pt idx="3102">
                  <c:v>-68.213759999920171</c:v>
                </c:pt>
                <c:pt idx="3103">
                  <c:v>-68.180399999977112</c:v>
                </c:pt>
                <c:pt idx="3104">
                  <c:v>-68.147279999940679</c:v>
                </c:pt>
                <c:pt idx="3105">
                  <c:v>-68.11391999999762</c:v>
                </c:pt>
                <c:pt idx="3106">
                  <c:v>-68.080560000054561</c:v>
                </c:pt>
                <c:pt idx="3107">
                  <c:v>-68.047199999936879</c:v>
                </c:pt>
                <c:pt idx="3108">
                  <c:v>-68.01383999999382</c:v>
                </c:pt>
                <c:pt idx="3109">
                  <c:v>-67.980480000050761</c:v>
                </c:pt>
                <c:pt idx="3110">
                  <c:v>-67.947119999933079</c:v>
                </c:pt>
                <c:pt idx="3111">
                  <c:v>-67.91375999999002</c:v>
                </c:pt>
                <c:pt idx="3112">
                  <c:v>-67.880400000046961</c:v>
                </c:pt>
                <c:pt idx="3113">
                  <c:v>-67.847280000010528</c:v>
                </c:pt>
                <c:pt idx="3114">
                  <c:v>-67.813920000067469</c:v>
                </c:pt>
                <c:pt idx="3115">
                  <c:v>-67.780559999949787</c:v>
                </c:pt>
                <c:pt idx="3116">
                  <c:v>-67.747200000006728</c:v>
                </c:pt>
                <c:pt idx="3117">
                  <c:v>-67.713840000063669</c:v>
                </c:pt>
                <c:pt idx="3118">
                  <c:v>-67.680479999945987</c:v>
                </c:pt>
                <c:pt idx="3119">
                  <c:v>-67.647120000002928</c:v>
                </c:pt>
                <c:pt idx="3120">
                  <c:v>-67.61376000005987</c:v>
                </c:pt>
                <c:pt idx="3121">
                  <c:v>-67.580399999942188</c:v>
                </c:pt>
                <c:pt idx="3122">
                  <c:v>-67.547280000080377</c:v>
                </c:pt>
                <c:pt idx="3123">
                  <c:v>-67.513919999962695</c:v>
                </c:pt>
                <c:pt idx="3124">
                  <c:v>-67.480560000019636</c:v>
                </c:pt>
                <c:pt idx="3125">
                  <c:v>-67.447200000076577</c:v>
                </c:pt>
                <c:pt idx="3126">
                  <c:v>-67.413839999958896</c:v>
                </c:pt>
                <c:pt idx="3127">
                  <c:v>-67.380480000015837</c:v>
                </c:pt>
                <c:pt idx="3128">
                  <c:v>-67.347120000072778</c:v>
                </c:pt>
                <c:pt idx="3129">
                  <c:v>-67.313759999955096</c:v>
                </c:pt>
                <c:pt idx="3130">
                  <c:v>-67.280400000012037</c:v>
                </c:pt>
                <c:pt idx="3131">
                  <c:v>-67.247279999975603</c:v>
                </c:pt>
                <c:pt idx="3132">
                  <c:v>-67.213920000032545</c:v>
                </c:pt>
                <c:pt idx="3133">
                  <c:v>-67.180559999914863</c:v>
                </c:pt>
                <c:pt idx="3134">
                  <c:v>-67.147199999971804</c:v>
                </c:pt>
                <c:pt idx="3135">
                  <c:v>-67.113840000028745</c:v>
                </c:pt>
                <c:pt idx="3136">
                  <c:v>-67.080480000085686</c:v>
                </c:pt>
                <c:pt idx="3137">
                  <c:v>-67.047119999968004</c:v>
                </c:pt>
                <c:pt idx="3138">
                  <c:v>-67.013760000024945</c:v>
                </c:pt>
                <c:pt idx="3139">
                  <c:v>-66.980400000081886</c:v>
                </c:pt>
                <c:pt idx="3140">
                  <c:v>-66.947039999964204</c:v>
                </c:pt>
                <c:pt idx="3141">
                  <c:v>-66.913919999927771</c:v>
                </c:pt>
                <c:pt idx="3142">
                  <c:v>-66.880559999984712</c:v>
                </c:pt>
                <c:pt idx="3143">
                  <c:v>-66.847200000041653</c:v>
                </c:pt>
                <c:pt idx="3144">
                  <c:v>-66.813839999923971</c:v>
                </c:pt>
                <c:pt idx="3145">
                  <c:v>-66.780479999980912</c:v>
                </c:pt>
                <c:pt idx="3146">
                  <c:v>-66.747120000037853</c:v>
                </c:pt>
                <c:pt idx="3147">
                  <c:v>-66.713759999920171</c:v>
                </c:pt>
                <c:pt idx="3148">
                  <c:v>-66.680399999977112</c:v>
                </c:pt>
                <c:pt idx="3149">
                  <c:v>-66.647040000034053</c:v>
                </c:pt>
                <c:pt idx="3150">
                  <c:v>-66.61391999999762</c:v>
                </c:pt>
                <c:pt idx="3151">
                  <c:v>-66.580560000054561</c:v>
                </c:pt>
                <c:pt idx="3152">
                  <c:v>-66.547199999936879</c:v>
                </c:pt>
                <c:pt idx="3153">
                  <c:v>-66.51383999999382</c:v>
                </c:pt>
                <c:pt idx="3154">
                  <c:v>-66.480480000050761</c:v>
                </c:pt>
                <c:pt idx="3155">
                  <c:v>-66.447119999933079</c:v>
                </c:pt>
                <c:pt idx="3156">
                  <c:v>-66.41375999999002</c:v>
                </c:pt>
                <c:pt idx="3157">
                  <c:v>-66.380400000046961</c:v>
                </c:pt>
                <c:pt idx="3158">
                  <c:v>-66.347039999929279</c:v>
                </c:pt>
                <c:pt idx="3159">
                  <c:v>-66.313920000067469</c:v>
                </c:pt>
                <c:pt idx="3160">
                  <c:v>-66.280559999949787</c:v>
                </c:pt>
                <c:pt idx="3161">
                  <c:v>-66.247200000006728</c:v>
                </c:pt>
                <c:pt idx="3162">
                  <c:v>-66.213840000063669</c:v>
                </c:pt>
                <c:pt idx="3163">
                  <c:v>-66.180479999945987</c:v>
                </c:pt>
                <c:pt idx="3164">
                  <c:v>-66.147120000002928</c:v>
                </c:pt>
                <c:pt idx="3165">
                  <c:v>-66.11376000005987</c:v>
                </c:pt>
                <c:pt idx="3166">
                  <c:v>-66.080399999942188</c:v>
                </c:pt>
                <c:pt idx="3167">
                  <c:v>-66.047039999999129</c:v>
                </c:pt>
                <c:pt idx="3168">
                  <c:v>-66.013919999962695</c:v>
                </c:pt>
                <c:pt idx="3169">
                  <c:v>-65.980560000019636</c:v>
                </c:pt>
                <c:pt idx="3170">
                  <c:v>-65.947200000076577</c:v>
                </c:pt>
                <c:pt idx="3171">
                  <c:v>-65.913839999958896</c:v>
                </c:pt>
                <c:pt idx="3172">
                  <c:v>-65.880480000015837</c:v>
                </c:pt>
                <c:pt idx="3173">
                  <c:v>-65.847120000072778</c:v>
                </c:pt>
                <c:pt idx="3174">
                  <c:v>-65.813759999955096</c:v>
                </c:pt>
                <c:pt idx="3175">
                  <c:v>-65.780400000012037</c:v>
                </c:pt>
                <c:pt idx="3176">
                  <c:v>-65.747040000068978</c:v>
                </c:pt>
                <c:pt idx="3177">
                  <c:v>-65.713920000032545</c:v>
                </c:pt>
                <c:pt idx="3178">
                  <c:v>-65.680559999914863</c:v>
                </c:pt>
                <c:pt idx="3179">
                  <c:v>-65.647199999971804</c:v>
                </c:pt>
                <c:pt idx="3180">
                  <c:v>-65.613840000028745</c:v>
                </c:pt>
                <c:pt idx="3181">
                  <c:v>-65.580480000085686</c:v>
                </c:pt>
                <c:pt idx="3182">
                  <c:v>-65.547119999968004</c:v>
                </c:pt>
                <c:pt idx="3183">
                  <c:v>-65.513760000024945</c:v>
                </c:pt>
                <c:pt idx="3184">
                  <c:v>-65.480400000081886</c:v>
                </c:pt>
                <c:pt idx="3185">
                  <c:v>-65.447039999964204</c:v>
                </c:pt>
                <c:pt idx="3186">
                  <c:v>-65.413919999927771</c:v>
                </c:pt>
                <c:pt idx="3187">
                  <c:v>-65.380559999984712</c:v>
                </c:pt>
                <c:pt idx="3188">
                  <c:v>-65.347200000041653</c:v>
                </c:pt>
                <c:pt idx="3189">
                  <c:v>-65.313839999923971</c:v>
                </c:pt>
                <c:pt idx="3190">
                  <c:v>-65.280479999980912</c:v>
                </c:pt>
                <c:pt idx="3191">
                  <c:v>-65.247120000037853</c:v>
                </c:pt>
                <c:pt idx="3192">
                  <c:v>-65.213759999920171</c:v>
                </c:pt>
                <c:pt idx="3193">
                  <c:v>-65.180399999977112</c:v>
                </c:pt>
                <c:pt idx="3194">
                  <c:v>-65.147040000034053</c:v>
                </c:pt>
                <c:pt idx="3195">
                  <c:v>-65.11391999999762</c:v>
                </c:pt>
                <c:pt idx="3196">
                  <c:v>-65.080560000054561</c:v>
                </c:pt>
                <c:pt idx="3197">
                  <c:v>-65.047199999936879</c:v>
                </c:pt>
                <c:pt idx="3198">
                  <c:v>-65.01383999999382</c:v>
                </c:pt>
                <c:pt idx="3199">
                  <c:v>-64.980480000050761</c:v>
                </c:pt>
                <c:pt idx="3200">
                  <c:v>-64.947119999933079</c:v>
                </c:pt>
                <c:pt idx="3201">
                  <c:v>-64.91375999999002</c:v>
                </c:pt>
                <c:pt idx="3202">
                  <c:v>-64.880400000046961</c:v>
                </c:pt>
                <c:pt idx="3203">
                  <c:v>-64.847039999929279</c:v>
                </c:pt>
                <c:pt idx="3204">
                  <c:v>-64.813679999986221</c:v>
                </c:pt>
                <c:pt idx="3205">
                  <c:v>-64.780559999949787</c:v>
                </c:pt>
                <c:pt idx="3206">
                  <c:v>-64.747200000006728</c:v>
                </c:pt>
                <c:pt idx="3207">
                  <c:v>-64.713840000063669</c:v>
                </c:pt>
                <c:pt idx="3208">
                  <c:v>-64.680479999945987</c:v>
                </c:pt>
                <c:pt idx="3209">
                  <c:v>-64.647120000002928</c:v>
                </c:pt>
                <c:pt idx="3210">
                  <c:v>-64.61376000005987</c:v>
                </c:pt>
                <c:pt idx="3211">
                  <c:v>-64.580399999942188</c:v>
                </c:pt>
                <c:pt idx="3212">
                  <c:v>-64.547039999999129</c:v>
                </c:pt>
                <c:pt idx="3213">
                  <c:v>-64.51368000005607</c:v>
                </c:pt>
                <c:pt idx="3214">
                  <c:v>-64.480560000019636</c:v>
                </c:pt>
                <c:pt idx="3215">
                  <c:v>-64.447200000076577</c:v>
                </c:pt>
                <c:pt idx="3216">
                  <c:v>-64.413839999958896</c:v>
                </c:pt>
                <c:pt idx="3217">
                  <c:v>-64.380480000015837</c:v>
                </c:pt>
                <c:pt idx="3218">
                  <c:v>-64.347120000072778</c:v>
                </c:pt>
                <c:pt idx="3219">
                  <c:v>-64.313759999955096</c:v>
                </c:pt>
                <c:pt idx="3220">
                  <c:v>-64.280400000012037</c:v>
                </c:pt>
                <c:pt idx="3221">
                  <c:v>-64.247040000068978</c:v>
                </c:pt>
                <c:pt idx="3222">
                  <c:v>-64.213920000032545</c:v>
                </c:pt>
                <c:pt idx="3223">
                  <c:v>-64.180559999914863</c:v>
                </c:pt>
                <c:pt idx="3224">
                  <c:v>-64.147199999971804</c:v>
                </c:pt>
                <c:pt idx="3225">
                  <c:v>-64.113840000028745</c:v>
                </c:pt>
                <c:pt idx="3226">
                  <c:v>-64.080480000085686</c:v>
                </c:pt>
                <c:pt idx="3227">
                  <c:v>-64.047119999968004</c:v>
                </c:pt>
                <c:pt idx="3228">
                  <c:v>-64.013760000024945</c:v>
                </c:pt>
                <c:pt idx="3229">
                  <c:v>-63.980400000081886</c:v>
                </c:pt>
                <c:pt idx="3230">
                  <c:v>-63.947039999964204</c:v>
                </c:pt>
                <c:pt idx="3231">
                  <c:v>-63.913919999927771</c:v>
                </c:pt>
                <c:pt idx="3232">
                  <c:v>-63.880559999984712</c:v>
                </c:pt>
                <c:pt idx="3233">
                  <c:v>-63.847200000041653</c:v>
                </c:pt>
                <c:pt idx="3234">
                  <c:v>-63.813839999923971</c:v>
                </c:pt>
                <c:pt idx="3235">
                  <c:v>-63.780479999980912</c:v>
                </c:pt>
                <c:pt idx="3236">
                  <c:v>-63.747120000037853</c:v>
                </c:pt>
                <c:pt idx="3237">
                  <c:v>-63.713759999920171</c:v>
                </c:pt>
                <c:pt idx="3238">
                  <c:v>-63.680399999977112</c:v>
                </c:pt>
                <c:pt idx="3239">
                  <c:v>-63.647040000034053</c:v>
                </c:pt>
                <c:pt idx="3240">
                  <c:v>-63.613679999916371</c:v>
                </c:pt>
                <c:pt idx="3241">
                  <c:v>-63.580560000054561</c:v>
                </c:pt>
                <c:pt idx="3242">
                  <c:v>-63.547199999936879</c:v>
                </c:pt>
                <c:pt idx="3243">
                  <c:v>-63.51383999999382</c:v>
                </c:pt>
                <c:pt idx="3244">
                  <c:v>-63.480480000050761</c:v>
                </c:pt>
                <c:pt idx="3245">
                  <c:v>-63.447119999933079</c:v>
                </c:pt>
                <c:pt idx="3246">
                  <c:v>-63.41375999999002</c:v>
                </c:pt>
                <c:pt idx="3247">
                  <c:v>-63.380400000046961</c:v>
                </c:pt>
                <c:pt idx="3248">
                  <c:v>-63.347039999929279</c:v>
                </c:pt>
                <c:pt idx="3249">
                  <c:v>-63.313679999986221</c:v>
                </c:pt>
                <c:pt idx="3250">
                  <c:v>-63.280559999949787</c:v>
                </c:pt>
                <c:pt idx="3251">
                  <c:v>-63.247200000006728</c:v>
                </c:pt>
                <c:pt idx="3252">
                  <c:v>-63.213840000063669</c:v>
                </c:pt>
                <c:pt idx="3253">
                  <c:v>-63.180479999945987</c:v>
                </c:pt>
                <c:pt idx="3254">
                  <c:v>-63.147120000002928</c:v>
                </c:pt>
                <c:pt idx="3255">
                  <c:v>-63.11376000005987</c:v>
                </c:pt>
                <c:pt idx="3256">
                  <c:v>-63.080399999942188</c:v>
                </c:pt>
                <c:pt idx="3257">
                  <c:v>-63.047039999999129</c:v>
                </c:pt>
                <c:pt idx="3258">
                  <c:v>-63.013919999962695</c:v>
                </c:pt>
                <c:pt idx="3259">
                  <c:v>-62.980560000019636</c:v>
                </c:pt>
                <c:pt idx="3260">
                  <c:v>-62.947200000076577</c:v>
                </c:pt>
                <c:pt idx="3261">
                  <c:v>-62.913839999958896</c:v>
                </c:pt>
                <c:pt idx="3262">
                  <c:v>-62.880480000015837</c:v>
                </c:pt>
                <c:pt idx="3263">
                  <c:v>-62.847120000072778</c:v>
                </c:pt>
                <c:pt idx="3264">
                  <c:v>-62.813759999955096</c:v>
                </c:pt>
                <c:pt idx="3265">
                  <c:v>-62.780400000012037</c:v>
                </c:pt>
                <c:pt idx="3266">
                  <c:v>-62.747040000068978</c:v>
                </c:pt>
                <c:pt idx="3267">
                  <c:v>-62.713679999951296</c:v>
                </c:pt>
                <c:pt idx="3268">
                  <c:v>-62.680559999914863</c:v>
                </c:pt>
                <c:pt idx="3269">
                  <c:v>-62.647199999971804</c:v>
                </c:pt>
                <c:pt idx="3270">
                  <c:v>-62.613840000028745</c:v>
                </c:pt>
                <c:pt idx="3271">
                  <c:v>-62.580480000085686</c:v>
                </c:pt>
                <c:pt idx="3272">
                  <c:v>-62.547119999968004</c:v>
                </c:pt>
                <c:pt idx="3273">
                  <c:v>-62.513760000024945</c:v>
                </c:pt>
                <c:pt idx="3274">
                  <c:v>-62.480400000081886</c:v>
                </c:pt>
                <c:pt idx="3275">
                  <c:v>-62.447039999964204</c:v>
                </c:pt>
                <c:pt idx="3276">
                  <c:v>-62.413680000021145</c:v>
                </c:pt>
                <c:pt idx="3277">
                  <c:v>-62.380559999984712</c:v>
                </c:pt>
                <c:pt idx="3278">
                  <c:v>-62.347200000041653</c:v>
                </c:pt>
                <c:pt idx="3279">
                  <c:v>-62.313839999923971</c:v>
                </c:pt>
                <c:pt idx="3280">
                  <c:v>-62.280479999980912</c:v>
                </c:pt>
                <c:pt idx="3281">
                  <c:v>-62.247120000037853</c:v>
                </c:pt>
                <c:pt idx="3282">
                  <c:v>-62.213759999920171</c:v>
                </c:pt>
                <c:pt idx="3283">
                  <c:v>-62.180399999977112</c:v>
                </c:pt>
                <c:pt idx="3284">
                  <c:v>-62.147040000034053</c:v>
                </c:pt>
                <c:pt idx="3285">
                  <c:v>-62.113679999916371</c:v>
                </c:pt>
                <c:pt idx="3286">
                  <c:v>-62.080560000054561</c:v>
                </c:pt>
                <c:pt idx="3287">
                  <c:v>-62.047199999936879</c:v>
                </c:pt>
                <c:pt idx="3288">
                  <c:v>-62.01383999999382</c:v>
                </c:pt>
                <c:pt idx="3289">
                  <c:v>-61.980480000050761</c:v>
                </c:pt>
                <c:pt idx="3290">
                  <c:v>-61.947119999933079</c:v>
                </c:pt>
                <c:pt idx="3291">
                  <c:v>-61.91375999999002</c:v>
                </c:pt>
                <c:pt idx="3292">
                  <c:v>-61.880400000046961</c:v>
                </c:pt>
                <c:pt idx="3293">
                  <c:v>-61.847039999929279</c:v>
                </c:pt>
                <c:pt idx="3294">
                  <c:v>-61.813920000067469</c:v>
                </c:pt>
                <c:pt idx="3295">
                  <c:v>-61.780559999949787</c:v>
                </c:pt>
                <c:pt idx="3296">
                  <c:v>-61.747200000006728</c:v>
                </c:pt>
                <c:pt idx="3297">
                  <c:v>-61.713840000063669</c:v>
                </c:pt>
                <c:pt idx="3298">
                  <c:v>-61.680479999945987</c:v>
                </c:pt>
                <c:pt idx="3299">
                  <c:v>-61.647120000002928</c:v>
                </c:pt>
                <c:pt idx="3300">
                  <c:v>-61.61376000005987</c:v>
                </c:pt>
                <c:pt idx="3301">
                  <c:v>-61.580399999942188</c:v>
                </c:pt>
                <c:pt idx="3302">
                  <c:v>-61.547039999999129</c:v>
                </c:pt>
                <c:pt idx="3303">
                  <c:v>-61.51368000005607</c:v>
                </c:pt>
                <c:pt idx="3304">
                  <c:v>-61.480560000019636</c:v>
                </c:pt>
                <c:pt idx="3305">
                  <c:v>-61.447200000076577</c:v>
                </c:pt>
                <c:pt idx="3306">
                  <c:v>-61.413839999958896</c:v>
                </c:pt>
                <c:pt idx="3307">
                  <c:v>-61.380480000015837</c:v>
                </c:pt>
                <c:pt idx="3308">
                  <c:v>-61.347120000072778</c:v>
                </c:pt>
                <c:pt idx="3309">
                  <c:v>-61.313759999955096</c:v>
                </c:pt>
                <c:pt idx="3310">
                  <c:v>-61.280400000012037</c:v>
                </c:pt>
                <c:pt idx="3311">
                  <c:v>-61.247040000068978</c:v>
                </c:pt>
                <c:pt idx="3312">
                  <c:v>-61.213679999951296</c:v>
                </c:pt>
                <c:pt idx="3313">
                  <c:v>-61.180559999914863</c:v>
                </c:pt>
                <c:pt idx="3314">
                  <c:v>-61.147199999971804</c:v>
                </c:pt>
                <c:pt idx="3315">
                  <c:v>-61.113840000028745</c:v>
                </c:pt>
                <c:pt idx="3316">
                  <c:v>-61.080480000085686</c:v>
                </c:pt>
                <c:pt idx="3317">
                  <c:v>-61.047119999968004</c:v>
                </c:pt>
                <c:pt idx="3318">
                  <c:v>-61.013760000024945</c:v>
                </c:pt>
                <c:pt idx="3319">
                  <c:v>-60.980400000081886</c:v>
                </c:pt>
                <c:pt idx="3320">
                  <c:v>-60.947039999964204</c:v>
                </c:pt>
                <c:pt idx="3321">
                  <c:v>-60.913680000021145</c:v>
                </c:pt>
                <c:pt idx="3322">
                  <c:v>-60.880559999984712</c:v>
                </c:pt>
                <c:pt idx="3323">
                  <c:v>-60.847200000041653</c:v>
                </c:pt>
                <c:pt idx="3324">
                  <c:v>-60.813839999923971</c:v>
                </c:pt>
                <c:pt idx="3325">
                  <c:v>-60.780479999980912</c:v>
                </c:pt>
                <c:pt idx="3326">
                  <c:v>-60.747120000037853</c:v>
                </c:pt>
                <c:pt idx="3327">
                  <c:v>-60.713759999920171</c:v>
                </c:pt>
                <c:pt idx="3328">
                  <c:v>-60.680399999977112</c:v>
                </c:pt>
                <c:pt idx="3329">
                  <c:v>-60.647040000034053</c:v>
                </c:pt>
                <c:pt idx="3330">
                  <c:v>-60.613679999916371</c:v>
                </c:pt>
                <c:pt idx="3331">
                  <c:v>-60.580560000054561</c:v>
                </c:pt>
                <c:pt idx="3332">
                  <c:v>-60.547199999936879</c:v>
                </c:pt>
                <c:pt idx="3333">
                  <c:v>-60.51383999999382</c:v>
                </c:pt>
                <c:pt idx="3334">
                  <c:v>-60.480480000050761</c:v>
                </c:pt>
                <c:pt idx="3335">
                  <c:v>-60.447119999933079</c:v>
                </c:pt>
                <c:pt idx="3336">
                  <c:v>-60.41375999999002</c:v>
                </c:pt>
                <c:pt idx="3337">
                  <c:v>-60.380400000046961</c:v>
                </c:pt>
                <c:pt idx="3338">
                  <c:v>-60.347039999929279</c:v>
                </c:pt>
                <c:pt idx="3339">
                  <c:v>-60.313679999986221</c:v>
                </c:pt>
                <c:pt idx="3340">
                  <c:v>-60.280320000043162</c:v>
                </c:pt>
                <c:pt idx="3341">
                  <c:v>-60.247200000006728</c:v>
                </c:pt>
                <c:pt idx="3342">
                  <c:v>-60.213840000063669</c:v>
                </c:pt>
                <c:pt idx="3343">
                  <c:v>-60.180479999945987</c:v>
                </c:pt>
                <c:pt idx="3344">
                  <c:v>-60.147120000002928</c:v>
                </c:pt>
                <c:pt idx="3345">
                  <c:v>-60.11376000005987</c:v>
                </c:pt>
                <c:pt idx="3346">
                  <c:v>-60.080399999942188</c:v>
                </c:pt>
                <c:pt idx="3347">
                  <c:v>-60.047039999999129</c:v>
                </c:pt>
                <c:pt idx="3348">
                  <c:v>-60.01368000005607</c:v>
                </c:pt>
                <c:pt idx="3349">
                  <c:v>-59.980319999938388</c:v>
                </c:pt>
                <c:pt idx="3350">
                  <c:v>-59.947200000076577</c:v>
                </c:pt>
                <c:pt idx="3351">
                  <c:v>-59.913839999958896</c:v>
                </c:pt>
                <c:pt idx="3352">
                  <c:v>-59.880480000015837</c:v>
                </c:pt>
                <c:pt idx="3353">
                  <c:v>-59.847120000072778</c:v>
                </c:pt>
                <c:pt idx="3354">
                  <c:v>-59.813759999955096</c:v>
                </c:pt>
                <c:pt idx="3355">
                  <c:v>-59.780400000012037</c:v>
                </c:pt>
                <c:pt idx="3356">
                  <c:v>-59.747040000068978</c:v>
                </c:pt>
                <c:pt idx="3357">
                  <c:v>-59.713679999951296</c:v>
                </c:pt>
                <c:pt idx="3358">
                  <c:v>-59.680559999914863</c:v>
                </c:pt>
                <c:pt idx="3359">
                  <c:v>-59.647199999971804</c:v>
                </c:pt>
                <c:pt idx="3360">
                  <c:v>-59.613840000028745</c:v>
                </c:pt>
                <c:pt idx="3361">
                  <c:v>-59.580480000085686</c:v>
                </c:pt>
                <c:pt idx="3362">
                  <c:v>-59.547119999968004</c:v>
                </c:pt>
                <c:pt idx="3363">
                  <c:v>-59.513760000024945</c:v>
                </c:pt>
                <c:pt idx="3364">
                  <c:v>-59.480400000081886</c:v>
                </c:pt>
                <c:pt idx="3365">
                  <c:v>-59.447039999964204</c:v>
                </c:pt>
                <c:pt idx="3366">
                  <c:v>-59.413680000021145</c:v>
                </c:pt>
                <c:pt idx="3367">
                  <c:v>-59.380559999984712</c:v>
                </c:pt>
                <c:pt idx="3368">
                  <c:v>-59.347200000041653</c:v>
                </c:pt>
                <c:pt idx="3369">
                  <c:v>-59.313839999923971</c:v>
                </c:pt>
                <c:pt idx="3370">
                  <c:v>-59.280479999980912</c:v>
                </c:pt>
                <c:pt idx="3371">
                  <c:v>-59.247120000037853</c:v>
                </c:pt>
                <c:pt idx="3372">
                  <c:v>-59.213759999920171</c:v>
                </c:pt>
                <c:pt idx="3373">
                  <c:v>-59.180399999977112</c:v>
                </c:pt>
                <c:pt idx="3374">
                  <c:v>-59.147040000034053</c:v>
                </c:pt>
                <c:pt idx="3375">
                  <c:v>-59.113679999916371</c:v>
                </c:pt>
                <c:pt idx="3376">
                  <c:v>-59.080319999973312</c:v>
                </c:pt>
                <c:pt idx="3377">
                  <c:v>-59.047199999936879</c:v>
                </c:pt>
                <c:pt idx="3378">
                  <c:v>-59.01383999999382</c:v>
                </c:pt>
                <c:pt idx="3379">
                  <c:v>-58.980480000050761</c:v>
                </c:pt>
                <c:pt idx="3380">
                  <c:v>-58.947119999933079</c:v>
                </c:pt>
                <c:pt idx="3381">
                  <c:v>-58.91375999999002</c:v>
                </c:pt>
                <c:pt idx="3382">
                  <c:v>-58.880400000046961</c:v>
                </c:pt>
                <c:pt idx="3383">
                  <c:v>-58.847039999929279</c:v>
                </c:pt>
                <c:pt idx="3384">
                  <c:v>-58.813679999986221</c:v>
                </c:pt>
                <c:pt idx="3385">
                  <c:v>-58.780320000043162</c:v>
                </c:pt>
                <c:pt idx="3386">
                  <c:v>-58.747200000006728</c:v>
                </c:pt>
                <c:pt idx="3387">
                  <c:v>-58.713840000063669</c:v>
                </c:pt>
                <c:pt idx="3388">
                  <c:v>-58.680479999945987</c:v>
                </c:pt>
                <c:pt idx="3389">
                  <c:v>-58.647120000002928</c:v>
                </c:pt>
                <c:pt idx="3390">
                  <c:v>-58.61376000005987</c:v>
                </c:pt>
                <c:pt idx="3391">
                  <c:v>-58.580399999942188</c:v>
                </c:pt>
                <c:pt idx="3392">
                  <c:v>-58.547039999999129</c:v>
                </c:pt>
                <c:pt idx="3393">
                  <c:v>-58.51368000005607</c:v>
                </c:pt>
                <c:pt idx="3394">
                  <c:v>-58.480319999938388</c:v>
                </c:pt>
                <c:pt idx="3395">
                  <c:v>-58.447200000076577</c:v>
                </c:pt>
                <c:pt idx="3396">
                  <c:v>-58.413839999958896</c:v>
                </c:pt>
                <c:pt idx="3397">
                  <c:v>-58.380480000015837</c:v>
                </c:pt>
                <c:pt idx="3398">
                  <c:v>-58.347120000072778</c:v>
                </c:pt>
                <c:pt idx="3399">
                  <c:v>-58.313759999955096</c:v>
                </c:pt>
                <c:pt idx="3400">
                  <c:v>-58.280400000012037</c:v>
                </c:pt>
                <c:pt idx="3401">
                  <c:v>-58.247040000068978</c:v>
                </c:pt>
                <c:pt idx="3402">
                  <c:v>-58.213679999951296</c:v>
                </c:pt>
                <c:pt idx="3403">
                  <c:v>-58.180320000008237</c:v>
                </c:pt>
                <c:pt idx="3404">
                  <c:v>-58.147199999971804</c:v>
                </c:pt>
                <c:pt idx="3405">
                  <c:v>-58.113840000028745</c:v>
                </c:pt>
                <c:pt idx="3406">
                  <c:v>-58.080480000085686</c:v>
                </c:pt>
                <c:pt idx="3407">
                  <c:v>-58.047119999968004</c:v>
                </c:pt>
                <c:pt idx="3408">
                  <c:v>-58.013760000024945</c:v>
                </c:pt>
                <c:pt idx="3409">
                  <c:v>-57.980400000081886</c:v>
                </c:pt>
                <c:pt idx="3410">
                  <c:v>-57.947039999964204</c:v>
                </c:pt>
                <c:pt idx="3411">
                  <c:v>-57.913680000021145</c:v>
                </c:pt>
                <c:pt idx="3412">
                  <c:v>-57.880320000078086</c:v>
                </c:pt>
                <c:pt idx="3413">
                  <c:v>-57.846959999960404</c:v>
                </c:pt>
                <c:pt idx="3414">
                  <c:v>-57.813839999923971</c:v>
                </c:pt>
                <c:pt idx="3415">
                  <c:v>-57.780479999980912</c:v>
                </c:pt>
                <c:pt idx="3416">
                  <c:v>-57.747120000037853</c:v>
                </c:pt>
                <c:pt idx="3417">
                  <c:v>-57.713759999920171</c:v>
                </c:pt>
                <c:pt idx="3418">
                  <c:v>-57.680399999977112</c:v>
                </c:pt>
                <c:pt idx="3419">
                  <c:v>-57.647040000034053</c:v>
                </c:pt>
                <c:pt idx="3420">
                  <c:v>-57.613679999916371</c:v>
                </c:pt>
                <c:pt idx="3421">
                  <c:v>-57.580319999973312</c:v>
                </c:pt>
                <c:pt idx="3422">
                  <c:v>-57.546960000030253</c:v>
                </c:pt>
                <c:pt idx="3423">
                  <c:v>-57.51383999999382</c:v>
                </c:pt>
                <c:pt idx="3424">
                  <c:v>-57.480480000050761</c:v>
                </c:pt>
                <c:pt idx="3425">
                  <c:v>-57.447119999933079</c:v>
                </c:pt>
                <c:pt idx="3426">
                  <c:v>-57.41375999999002</c:v>
                </c:pt>
                <c:pt idx="3427">
                  <c:v>-57.380400000046961</c:v>
                </c:pt>
                <c:pt idx="3428">
                  <c:v>-57.347039999929279</c:v>
                </c:pt>
                <c:pt idx="3429">
                  <c:v>-57.313679999986221</c:v>
                </c:pt>
                <c:pt idx="3430">
                  <c:v>-57.280320000043162</c:v>
                </c:pt>
                <c:pt idx="3431">
                  <c:v>-57.24695999992548</c:v>
                </c:pt>
                <c:pt idx="3432">
                  <c:v>-57.213599999982421</c:v>
                </c:pt>
                <c:pt idx="3433">
                  <c:v>-57.180479999945987</c:v>
                </c:pt>
                <c:pt idx="3434">
                  <c:v>-57.147120000002928</c:v>
                </c:pt>
                <c:pt idx="3435">
                  <c:v>-57.11376000005987</c:v>
                </c:pt>
                <c:pt idx="3436">
                  <c:v>-57.080399999942188</c:v>
                </c:pt>
                <c:pt idx="3437">
                  <c:v>-57.047039999999129</c:v>
                </c:pt>
                <c:pt idx="3438">
                  <c:v>-57.01368000005607</c:v>
                </c:pt>
                <c:pt idx="3439">
                  <c:v>-56.980319999938388</c:v>
                </c:pt>
                <c:pt idx="3440">
                  <c:v>-56.946959999995329</c:v>
                </c:pt>
                <c:pt idx="3441">
                  <c:v>-56.91360000005227</c:v>
                </c:pt>
                <c:pt idx="3442">
                  <c:v>-56.880480000015837</c:v>
                </c:pt>
                <c:pt idx="3443">
                  <c:v>-56.847120000072778</c:v>
                </c:pt>
                <c:pt idx="3444">
                  <c:v>-56.813759999955096</c:v>
                </c:pt>
                <c:pt idx="3445">
                  <c:v>-56.780400000012037</c:v>
                </c:pt>
                <c:pt idx="3446">
                  <c:v>-56.747040000068978</c:v>
                </c:pt>
                <c:pt idx="3447">
                  <c:v>-56.713679999951296</c:v>
                </c:pt>
                <c:pt idx="3448">
                  <c:v>-56.680320000008237</c:v>
                </c:pt>
                <c:pt idx="3449">
                  <c:v>-56.646960000065178</c:v>
                </c:pt>
                <c:pt idx="3450">
                  <c:v>-56.613599999947496</c:v>
                </c:pt>
                <c:pt idx="3451">
                  <c:v>-56.580240000004437</c:v>
                </c:pt>
                <c:pt idx="3452">
                  <c:v>-56.547119999968004</c:v>
                </c:pt>
                <c:pt idx="3453">
                  <c:v>-56.513760000024945</c:v>
                </c:pt>
                <c:pt idx="3454">
                  <c:v>-56.480400000081886</c:v>
                </c:pt>
                <c:pt idx="3455">
                  <c:v>-56.447039999964204</c:v>
                </c:pt>
                <c:pt idx="3456">
                  <c:v>-56.413680000021145</c:v>
                </c:pt>
                <c:pt idx="3457">
                  <c:v>-56.380320000078086</c:v>
                </c:pt>
                <c:pt idx="3458">
                  <c:v>-56.346959999960404</c:v>
                </c:pt>
                <c:pt idx="3459">
                  <c:v>-56.313839999923971</c:v>
                </c:pt>
                <c:pt idx="3460">
                  <c:v>-56.280479999980912</c:v>
                </c:pt>
                <c:pt idx="3461">
                  <c:v>-56.247120000037853</c:v>
                </c:pt>
                <c:pt idx="3462">
                  <c:v>-56.213759999920171</c:v>
                </c:pt>
                <c:pt idx="3463">
                  <c:v>-56.180399999977112</c:v>
                </c:pt>
                <c:pt idx="3464">
                  <c:v>-56.147040000034053</c:v>
                </c:pt>
                <c:pt idx="3465">
                  <c:v>-56.113679999916371</c:v>
                </c:pt>
                <c:pt idx="3466">
                  <c:v>-56.080319999973312</c:v>
                </c:pt>
                <c:pt idx="3467">
                  <c:v>-56.047199999936879</c:v>
                </c:pt>
                <c:pt idx="3468">
                  <c:v>-56.01383999999382</c:v>
                </c:pt>
                <c:pt idx="3469">
                  <c:v>-55.980480000050761</c:v>
                </c:pt>
                <c:pt idx="3470">
                  <c:v>-55.947119999933079</c:v>
                </c:pt>
                <c:pt idx="3471">
                  <c:v>-55.91375999999002</c:v>
                </c:pt>
                <c:pt idx="3472">
                  <c:v>-55.880400000046961</c:v>
                </c:pt>
                <c:pt idx="3473">
                  <c:v>-55.847039999929279</c:v>
                </c:pt>
                <c:pt idx="3474">
                  <c:v>-55.813679999986221</c:v>
                </c:pt>
                <c:pt idx="3475">
                  <c:v>-55.780559999949787</c:v>
                </c:pt>
                <c:pt idx="3476">
                  <c:v>-55.747200000006728</c:v>
                </c:pt>
                <c:pt idx="3477">
                  <c:v>-55.713840000063669</c:v>
                </c:pt>
                <c:pt idx="3478">
                  <c:v>-55.680479999945987</c:v>
                </c:pt>
                <c:pt idx="3479">
                  <c:v>-55.647120000002928</c:v>
                </c:pt>
                <c:pt idx="3480">
                  <c:v>-55.61376000005987</c:v>
                </c:pt>
                <c:pt idx="3481">
                  <c:v>-55.580399999942188</c:v>
                </c:pt>
                <c:pt idx="3482">
                  <c:v>-55.547039999999129</c:v>
                </c:pt>
                <c:pt idx="3483">
                  <c:v>-55.51368000005607</c:v>
                </c:pt>
                <c:pt idx="3484">
                  <c:v>-55.480560000019636</c:v>
                </c:pt>
                <c:pt idx="3485">
                  <c:v>-55.447200000076577</c:v>
                </c:pt>
                <c:pt idx="3486">
                  <c:v>-55.413839999958896</c:v>
                </c:pt>
                <c:pt idx="3487">
                  <c:v>-55.380480000015837</c:v>
                </c:pt>
                <c:pt idx="3488">
                  <c:v>-55.347120000072778</c:v>
                </c:pt>
                <c:pt idx="3489">
                  <c:v>-55.313759999955096</c:v>
                </c:pt>
                <c:pt idx="3490">
                  <c:v>-55.280400000012037</c:v>
                </c:pt>
                <c:pt idx="3491">
                  <c:v>-55.247040000068978</c:v>
                </c:pt>
                <c:pt idx="3492">
                  <c:v>-55.213920000032545</c:v>
                </c:pt>
                <c:pt idx="3493">
                  <c:v>-55.180559999914863</c:v>
                </c:pt>
                <c:pt idx="3494">
                  <c:v>-55.147199999971804</c:v>
                </c:pt>
                <c:pt idx="3495">
                  <c:v>-55.113840000028745</c:v>
                </c:pt>
                <c:pt idx="3496">
                  <c:v>-55.080480000085686</c:v>
                </c:pt>
                <c:pt idx="3497">
                  <c:v>-55.047119999968004</c:v>
                </c:pt>
                <c:pt idx="3498">
                  <c:v>-55.013760000024945</c:v>
                </c:pt>
                <c:pt idx="3499">
                  <c:v>-54.980400000081886</c:v>
                </c:pt>
                <c:pt idx="3500">
                  <c:v>-54.947039999964204</c:v>
                </c:pt>
                <c:pt idx="3501">
                  <c:v>-54.913919999927771</c:v>
                </c:pt>
                <c:pt idx="3502">
                  <c:v>-54.880559999984712</c:v>
                </c:pt>
                <c:pt idx="3503">
                  <c:v>-54.847200000041653</c:v>
                </c:pt>
                <c:pt idx="3504">
                  <c:v>-54.813839999923971</c:v>
                </c:pt>
                <c:pt idx="3505">
                  <c:v>-54.780479999980912</c:v>
                </c:pt>
                <c:pt idx="3506">
                  <c:v>-54.747120000037853</c:v>
                </c:pt>
                <c:pt idx="3507">
                  <c:v>-54.713759999920171</c:v>
                </c:pt>
                <c:pt idx="3508">
                  <c:v>-54.680399999977112</c:v>
                </c:pt>
                <c:pt idx="3509">
                  <c:v>-54.647279999940679</c:v>
                </c:pt>
                <c:pt idx="3510">
                  <c:v>-54.61391999999762</c:v>
                </c:pt>
                <c:pt idx="3511">
                  <c:v>-54.580560000054561</c:v>
                </c:pt>
                <c:pt idx="3512">
                  <c:v>-54.547199999936879</c:v>
                </c:pt>
                <c:pt idx="3513">
                  <c:v>-54.51383999999382</c:v>
                </c:pt>
                <c:pt idx="3514">
                  <c:v>-54.480480000050761</c:v>
                </c:pt>
                <c:pt idx="3515">
                  <c:v>-54.447119999933079</c:v>
                </c:pt>
                <c:pt idx="3516">
                  <c:v>-54.41375999999002</c:v>
                </c:pt>
                <c:pt idx="3517">
                  <c:v>-54.380639999953587</c:v>
                </c:pt>
                <c:pt idx="3518">
                  <c:v>-54.347280000010528</c:v>
                </c:pt>
                <c:pt idx="3519">
                  <c:v>-54.313920000067469</c:v>
                </c:pt>
                <c:pt idx="3520">
                  <c:v>-54.280559999949787</c:v>
                </c:pt>
                <c:pt idx="3521">
                  <c:v>-54.247200000006728</c:v>
                </c:pt>
                <c:pt idx="3522">
                  <c:v>-54.213840000063669</c:v>
                </c:pt>
                <c:pt idx="3523">
                  <c:v>-54.180479999945987</c:v>
                </c:pt>
                <c:pt idx="3524">
                  <c:v>-54.147120000002928</c:v>
                </c:pt>
                <c:pt idx="3525">
                  <c:v>-54.11376000005987</c:v>
                </c:pt>
                <c:pt idx="3526">
                  <c:v>-54.080399999942188</c:v>
                </c:pt>
                <c:pt idx="3527">
                  <c:v>-54.047039999999129</c:v>
                </c:pt>
                <c:pt idx="3528">
                  <c:v>-54.01368000005607</c:v>
                </c:pt>
                <c:pt idx="3529">
                  <c:v>-53.980319999938388</c:v>
                </c:pt>
                <c:pt idx="3530">
                  <c:v>-53.946959999995329</c:v>
                </c:pt>
                <c:pt idx="3531">
                  <c:v>-53.913839999958896</c:v>
                </c:pt>
                <c:pt idx="3532">
                  <c:v>-53.880480000015837</c:v>
                </c:pt>
                <c:pt idx="3533">
                  <c:v>-53.847120000072778</c:v>
                </c:pt>
                <c:pt idx="3534">
                  <c:v>-53.813759999955096</c:v>
                </c:pt>
                <c:pt idx="3535">
                  <c:v>-53.780400000012037</c:v>
                </c:pt>
                <c:pt idx="3536">
                  <c:v>-53.747040000068978</c:v>
                </c:pt>
                <c:pt idx="3537">
                  <c:v>-53.713679999951296</c:v>
                </c:pt>
                <c:pt idx="3538">
                  <c:v>-53.680320000008237</c:v>
                </c:pt>
                <c:pt idx="3539">
                  <c:v>-53.646960000065178</c:v>
                </c:pt>
                <c:pt idx="3540">
                  <c:v>-53.613840000028745</c:v>
                </c:pt>
                <c:pt idx="3541">
                  <c:v>-53.580480000085686</c:v>
                </c:pt>
                <c:pt idx="3542">
                  <c:v>-53.547119999968004</c:v>
                </c:pt>
                <c:pt idx="3543">
                  <c:v>-53.513760000024945</c:v>
                </c:pt>
                <c:pt idx="3544">
                  <c:v>-53.480400000081886</c:v>
                </c:pt>
                <c:pt idx="3545">
                  <c:v>-53.447039999964204</c:v>
                </c:pt>
                <c:pt idx="3546">
                  <c:v>-53.413680000021145</c:v>
                </c:pt>
                <c:pt idx="3547">
                  <c:v>-53.380320000078086</c:v>
                </c:pt>
                <c:pt idx="3548">
                  <c:v>-53.346959999960404</c:v>
                </c:pt>
                <c:pt idx="3549">
                  <c:v>-53.313839999923971</c:v>
                </c:pt>
                <c:pt idx="3550">
                  <c:v>-53.280479999980912</c:v>
                </c:pt>
                <c:pt idx="3551">
                  <c:v>-53.247120000037853</c:v>
                </c:pt>
                <c:pt idx="3552">
                  <c:v>-53.213759999920171</c:v>
                </c:pt>
                <c:pt idx="3553">
                  <c:v>-53.180399999977112</c:v>
                </c:pt>
                <c:pt idx="3554">
                  <c:v>-53.147040000034053</c:v>
                </c:pt>
                <c:pt idx="3555">
                  <c:v>-53.113679999916371</c:v>
                </c:pt>
                <c:pt idx="3556">
                  <c:v>-53.080319999973312</c:v>
                </c:pt>
                <c:pt idx="3557">
                  <c:v>-53.046960000030253</c:v>
                </c:pt>
                <c:pt idx="3558">
                  <c:v>-53.013600000087195</c:v>
                </c:pt>
                <c:pt idx="3559">
                  <c:v>-52.980480000050761</c:v>
                </c:pt>
                <c:pt idx="3560">
                  <c:v>-52.947119999933079</c:v>
                </c:pt>
                <c:pt idx="3561">
                  <c:v>-52.91375999999002</c:v>
                </c:pt>
                <c:pt idx="3562">
                  <c:v>-52.880400000046961</c:v>
                </c:pt>
                <c:pt idx="3563">
                  <c:v>-52.847039999929279</c:v>
                </c:pt>
                <c:pt idx="3564">
                  <c:v>-52.813679999986221</c:v>
                </c:pt>
                <c:pt idx="3565">
                  <c:v>-52.780320000043162</c:v>
                </c:pt>
                <c:pt idx="3566">
                  <c:v>-52.74695999992548</c:v>
                </c:pt>
                <c:pt idx="3567">
                  <c:v>-52.713599999982421</c:v>
                </c:pt>
                <c:pt idx="3568">
                  <c:v>-52.680240000039362</c:v>
                </c:pt>
                <c:pt idx="3569">
                  <c:v>-52.647120000002928</c:v>
                </c:pt>
                <c:pt idx="3570">
                  <c:v>-52.61376000005987</c:v>
                </c:pt>
                <c:pt idx="3571">
                  <c:v>-52.580399999942188</c:v>
                </c:pt>
                <c:pt idx="3572">
                  <c:v>-52.547039999999129</c:v>
                </c:pt>
                <c:pt idx="3573">
                  <c:v>-52.51368000005607</c:v>
                </c:pt>
                <c:pt idx="3574">
                  <c:v>-52.480319999938388</c:v>
                </c:pt>
                <c:pt idx="3575">
                  <c:v>-52.446959999995329</c:v>
                </c:pt>
                <c:pt idx="3576">
                  <c:v>-52.41360000005227</c:v>
                </c:pt>
                <c:pt idx="3577">
                  <c:v>-52.380239999934588</c:v>
                </c:pt>
                <c:pt idx="3578">
                  <c:v>-52.347120000072778</c:v>
                </c:pt>
                <c:pt idx="3579">
                  <c:v>-52.313759999955096</c:v>
                </c:pt>
                <c:pt idx="3580">
                  <c:v>-52.280400000012037</c:v>
                </c:pt>
                <c:pt idx="3581">
                  <c:v>-52.247040000068978</c:v>
                </c:pt>
                <c:pt idx="3582">
                  <c:v>-52.213679999951296</c:v>
                </c:pt>
                <c:pt idx="3583">
                  <c:v>-52.180320000008237</c:v>
                </c:pt>
                <c:pt idx="3584">
                  <c:v>-52.146960000065178</c:v>
                </c:pt>
                <c:pt idx="3585">
                  <c:v>-52.113599999947496</c:v>
                </c:pt>
                <c:pt idx="3586">
                  <c:v>-52.080240000004437</c:v>
                </c:pt>
                <c:pt idx="3587">
                  <c:v>-52.046880000061378</c:v>
                </c:pt>
                <c:pt idx="3588">
                  <c:v>-52.013760000024945</c:v>
                </c:pt>
                <c:pt idx="3589">
                  <c:v>-51.980400000081886</c:v>
                </c:pt>
                <c:pt idx="3590">
                  <c:v>-51.947039999964204</c:v>
                </c:pt>
                <c:pt idx="3591">
                  <c:v>-51.913680000021145</c:v>
                </c:pt>
                <c:pt idx="3592">
                  <c:v>-51.880320000078086</c:v>
                </c:pt>
                <c:pt idx="3593">
                  <c:v>-51.846959999960404</c:v>
                </c:pt>
                <c:pt idx="3594">
                  <c:v>-51.813600000017345</c:v>
                </c:pt>
                <c:pt idx="3595">
                  <c:v>-51.780240000074286</c:v>
                </c:pt>
                <c:pt idx="3596">
                  <c:v>-51.746879999956604</c:v>
                </c:pt>
                <c:pt idx="3597">
                  <c:v>-51.713759999920171</c:v>
                </c:pt>
                <c:pt idx="3598">
                  <c:v>-51.680399999977112</c:v>
                </c:pt>
                <c:pt idx="3599">
                  <c:v>-51.647040000034053</c:v>
                </c:pt>
                <c:pt idx="3600">
                  <c:v>-51.613679999916371</c:v>
                </c:pt>
                <c:pt idx="3601">
                  <c:v>-51.580319999973312</c:v>
                </c:pt>
                <c:pt idx="3602">
                  <c:v>-51.546960000030253</c:v>
                </c:pt>
                <c:pt idx="3603">
                  <c:v>-51.513600000087195</c:v>
                </c:pt>
                <c:pt idx="3604">
                  <c:v>-51.480239999969513</c:v>
                </c:pt>
                <c:pt idx="3605">
                  <c:v>-51.447119999933079</c:v>
                </c:pt>
                <c:pt idx="3606">
                  <c:v>-51.41375999999002</c:v>
                </c:pt>
                <c:pt idx="3607">
                  <c:v>-51.380400000046961</c:v>
                </c:pt>
                <c:pt idx="3608">
                  <c:v>-51.347039999929279</c:v>
                </c:pt>
                <c:pt idx="3609">
                  <c:v>-51.313679999986221</c:v>
                </c:pt>
                <c:pt idx="3610">
                  <c:v>-51.280320000043162</c:v>
                </c:pt>
                <c:pt idx="3611">
                  <c:v>-51.24695999992548</c:v>
                </c:pt>
                <c:pt idx="3612">
                  <c:v>-51.213599999982421</c:v>
                </c:pt>
                <c:pt idx="3613">
                  <c:v>-51.180240000039362</c:v>
                </c:pt>
                <c:pt idx="3614">
                  <c:v>-51.14687999992168</c:v>
                </c:pt>
                <c:pt idx="3615">
                  <c:v>-51.11376000005987</c:v>
                </c:pt>
                <c:pt idx="3616">
                  <c:v>-51.080399999942188</c:v>
                </c:pt>
                <c:pt idx="3617">
                  <c:v>-51.047039999999129</c:v>
                </c:pt>
                <c:pt idx="3618">
                  <c:v>-51.01368000005607</c:v>
                </c:pt>
                <c:pt idx="3619">
                  <c:v>-50.980319999938388</c:v>
                </c:pt>
                <c:pt idx="3620">
                  <c:v>-50.946959999995329</c:v>
                </c:pt>
                <c:pt idx="3621">
                  <c:v>-50.91360000005227</c:v>
                </c:pt>
                <c:pt idx="3622">
                  <c:v>-50.880239999934588</c:v>
                </c:pt>
                <c:pt idx="3623">
                  <c:v>-50.846879999991529</c:v>
                </c:pt>
                <c:pt idx="3624">
                  <c:v>-50.813759999955096</c:v>
                </c:pt>
                <c:pt idx="3625">
                  <c:v>-50.780400000012037</c:v>
                </c:pt>
                <c:pt idx="3626">
                  <c:v>-50.747040000068978</c:v>
                </c:pt>
                <c:pt idx="3627">
                  <c:v>-50.713679999951296</c:v>
                </c:pt>
                <c:pt idx="3628">
                  <c:v>-50.680320000008237</c:v>
                </c:pt>
                <c:pt idx="3629">
                  <c:v>-50.646960000065178</c:v>
                </c:pt>
                <c:pt idx="3630">
                  <c:v>-50.613599999947496</c:v>
                </c:pt>
                <c:pt idx="3631">
                  <c:v>-50.580240000004437</c:v>
                </c:pt>
                <c:pt idx="3632">
                  <c:v>-50.546880000061378</c:v>
                </c:pt>
                <c:pt idx="3633">
                  <c:v>-50.513519999943696</c:v>
                </c:pt>
                <c:pt idx="3634">
                  <c:v>-50.480400000081886</c:v>
                </c:pt>
                <c:pt idx="3635">
                  <c:v>-50.447039999964204</c:v>
                </c:pt>
                <c:pt idx="3636">
                  <c:v>-50.413680000021145</c:v>
                </c:pt>
                <c:pt idx="3637">
                  <c:v>-50.380320000078086</c:v>
                </c:pt>
                <c:pt idx="3638">
                  <c:v>-50.346959999960404</c:v>
                </c:pt>
                <c:pt idx="3639">
                  <c:v>-50.313600000017345</c:v>
                </c:pt>
                <c:pt idx="3640">
                  <c:v>-50.280240000074286</c:v>
                </c:pt>
                <c:pt idx="3641">
                  <c:v>-50.246879999956604</c:v>
                </c:pt>
                <c:pt idx="3642">
                  <c:v>-50.213520000013546</c:v>
                </c:pt>
                <c:pt idx="3643">
                  <c:v>-50.180399999977112</c:v>
                </c:pt>
                <c:pt idx="3644">
                  <c:v>-50.147040000034053</c:v>
                </c:pt>
                <c:pt idx="3645">
                  <c:v>-50.113679999916371</c:v>
                </c:pt>
                <c:pt idx="3646">
                  <c:v>-50.080319999973312</c:v>
                </c:pt>
                <c:pt idx="3647">
                  <c:v>-50.046960000030253</c:v>
                </c:pt>
                <c:pt idx="3648">
                  <c:v>-50.013600000087195</c:v>
                </c:pt>
                <c:pt idx="3649">
                  <c:v>-49.980239999969513</c:v>
                </c:pt>
                <c:pt idx="3650">
                  <c:v>-49.946880000026454</c:v>
                </c:pt>
                <c:pt idx="3651">
                  <c:v>-49.913520000083395</c:v>
                </c:pt>
                <c:pt idx="3652">
                  <c:v>-49.880159999965713</c:v>
                </c:pt>
                <c:pt idx="3653">
                  <c:v>-49.847039999929279</c:v>
                </c:pt>
                <c:pt idx="3654">
                  <c:v>-49.813679999986221</c:v>
                </c:pt>
                <c:pt idx="3655">
                  <c:v>-49.780320000043162</c:v>
                </c:pt>
                <c:pt idx="3656">
                  <c:v>-49.74695999992548</c:v>
                </c:pt>
                <c:pt idx="3657">
                  <c:v>-49.713599999982421</c:v>
                </c:pt>
                <c:pt idx="3658">
                  <c:v>-49.680240000039362</c:v>
                </c:pt>
                <c:pt idx="3659">
                  <c:v>-49.64687999992168</c:v>
                </c:pt>
                <c:pt idx="3660">
                  <c:v>-49.613519999978621</c:v>
                </c:pt>
                <c:pt idx="3661">
                  <c:v>-49.580399999942188</c:v>
                </c:pt>
                <c:pt idx="3662">
                  <c:v>-49.547039999999129</c:v>
                </c:pt>
                <c:pt idx="3663">
                  <c:v>-49.51368000005607</c:v>
                </c:pt>
                <c:pt idx="3664">
                  <c:v>-49.480319999938388</c:v>
                </c:pt>
                <c:pt idx="3665">
                  <c:v>-49.446959999995329</c:v>
                </c:pt>
                <c:pt idx="3666">
                  <c:v>-49.41360000005227</c:v>
                </c:pt>
                <c:pt idx="3667">
                  <c:v>-49.380239999934588</c:v>
                </c:pt>
                <c:pt idx="3668">
                  <c:v>-49.347120000072778</c:v>
                </c:pt>
                <c:pt idx="3669">
                  <c:v>-49.313759999955096</c:v>
                </c:pt>
                <c:pt idx="3670">
                  <c:v>-49.280400000012037</c:v>
                </c:pt>
                <c:pt idx="3671">
                  <c:v>-49.247040000068978</c:v>
                </c:pt>
                <c:pt idx="3672">
                  <c:v>-49.213679999951296</c:v>
                </c:pt>
                <c:pt idx="3673">
                  <c:v>-49.180320000008237</c:v>
                </c:pt>
                <c:pt idx="3674">
                  <c:v>-49.146960000065178</c:v>
                </c:pt>
                <c:pt idx="3675">
                  <c:v>-49.113599999947496</c:v>
                </c:pt>
                <c:pt idx="3676">
                  <c:v>-49.080240000004437</c:v>
                </c:pt>
                <c:pt idx="3677">
                  <c:v>-49.047119999968004</c:v>
                </c:pt>
                <c:pt idx="3678">
                  <c:v>-49.013760000024945</c:v>
                </c:pt>
                <c:pt idx="3679">
                  <c:v>-48.980400000081886</c:v>
                </c:pt>
                <c:pt idx="3680">
                  <c:v>-48.947039999964204</c:v>
                </c:pt>
                <c:pt idx="3681">
                  <c:v>-48.913680000021145</c:v>
                </c:pt>
                <c:pt idx="3682">
                  <c:v>-48.880320000078086</c:v>
                </c:pt>
                <c:pt idx="3683">
                  <c:v>-48.846959999960404</c:v>
                </c:pt>
                <c:pt idx="3684">
                  <c:v>-48.813839999923971</c:v>
                </c:pt>
                <c:pt idx="3685">
                  <c:v>-48.780479999980912</c:v>
                </c:pt>
                <c:pt idx="3686">
                  <c:v>-48.747120000037853</c:v>
                </c:pt>
                <c:pt idx="3687">
                  <c:v>-48.713759999920171</c:v>
                </c:pt>
                <c:pt idx="3688">
                  <c:v>-48.680399999977112</c:v>
                </c:pt>
                <c:pt idx="3689">
                  <c:v>-48.647040000034053</c:v>
                </c:pt>
                <c:pt idx="3690">
                  <c:v>-48.613679999916371</c:v>
                </c:pt>
                <c:pt idx="3691">
                  <c:v>-48.580319999973312</c:v>
                </c:pt>
                <c:pt idx="3692">
                  <c:v>-48.546960000030253</c:v>
                </c:pt>
                <c:pt idx="3693">
                  <c:v>-48.513600000087195</c:v>
                </c:pt>
                <c:pt idx="3694">
                  <c:v>-48.480480000050761</c:v>
                </c:pt>
                <c:pt idx="3695">
                  <c:v>-48.447119999933079</c:v>
                </c:pt>
                <c:pt idx="3696">
                  <c:v>-48.41375999999002</c:v>
                </c:pt>
                <c:pt idx="3697">
                  <c:v>-48.380400000046961</c:v>
                </c:pt>
                <c:pt idx="3698">
                  <c:v>-48.347039999929279</c:v>
                </c:pt>
                <c:pt idx="3699">
                  <c:v>-48.313679999986221</c:v>
                </c:pt>
                <c:pt idx="3700">
                  <c:v>-48.280320000043162</c:v>
                </c:pt>
                <c:pt idx="3701">
                  <c:v>-48.24695999992548</c:v>
                </c:pt>
                <c:pt idx="3702">
                  <c:v>-48.213840000063669</c:v>
                </c:pt>
                <c:pt idx="3703">
                  <c:v>-48.180479999945987</c:v>
                </c:pt>
                <c:pt idx="3704">
                  <c:v>-48.147120000002928</c:v>
                </c:pt>
                <c:pt idx="3705">
                  <c:v>-48.11376000005987</c:v>
                </c:pt>
                <c:pt idx="3706">
                  <c:v>-48.080399999942188</c:v>
                </c:pt>
                <c:pt idx="3707">
                  <c:v>-48.047039999999129</c:v>
                </c:pt>
                <c:pt idx="3708">
                  <c:v>-48.01368000005607</c:v>
                </c:pt>
                <c:pt idx="3709">
                  <c:v>-47.980319999938388</c:v>
                </c:pt>
                <c:pt idx="3710">
                  <c:v>-47.947200000076577</c:v>
                </c:pt>
                <c:pt idx="3711">
                  <c:v>-47.913839999958896</c:v>
                </c:pt>
                <c:pt idx="3712">
                  <c:v>-47.880480000015837</c:v>
                </c:pt>
                <c:pt idx="3713">
                  <c:v>-47.847120000072778</c:v>
                </c:pt>
                <c:pt idx="3714">
                  <c:v>-47.813759999955096</c:v>
                </c:pt>
                <c:pt idx="3715">
                  <c:v>-47.780400000012037</c:v>
                </c:pt>
                <c:pt idx="3716">
                  <c:v>-47.747040000068978</c:v>
                </c:pt>
                <c:pt idx="3717">
                  <c:v>-47.713679999951296</c:v>
                </c:pt>
                <c:pt idx="3718">
                  <c:v>-47.680320000008237</c:v>
                </c:pt>
                <c:pt idx="3719">
                  <c:v>-47.647199999971804</c:v>
                </c:pt>
                <c:pt idx="3720">
                  <c:v>-47.613840000028745</c:v>
                </c:pt>
                <c:pt idx="3721">
                  <c:v>-47.580480000085686</c:v>
                </c:pt>
                <c:pt idx="3722">
                  <c:v>-47.547119999968004</c:v>
                </c:pt>
                <c:pt idx="3723">
                  <c:v>-47.513760000024945</c:v>
                </c:pt>
                <c:pt idx="3724">
                  <c:v>-47.480400000081886</c:v>
                </c:pt>
                <c:pt idx="3725">
                  <c:v>-47.447039999964204</c:v>
                </c:pt>
                <c:pt idx="3726">
                  <c:v>-47.413680000021145</c:v>
                </c:pt>
                <c:pt idx="3727">
                  <c:v>-47.380320000078086</c:v>
                </c:pt>
                <c:pt idx="3728">
                  <c:v>-47.346959999960404</c:v>
                </c:pt>
                <c:pt idx="3729">
                  <c:v>-47.313839999923971</c:v>
                </c:pt>
                <c:pt idx="3730">
                  <c:v>-47.280240000074286</c:v>
                </c:pt>
                <c:pt idx="3731">
                  <c:v>-47.247120000037853</c:v>
                </c:pt>
                <c:pt idx="3732">
                  <c:v>-47.213759999920171</c:v>
                </c:pt>
                <c:pt idx="3733">
                  <c:v>-47.180399999977112</c:v>
                </c:pt>
                <c:pt idx="3734">
                  <c:v>-47.147040000034053</c:v>
                </c:pt>
                <c:pt idx="3735">
                  <c:v>-47.113679999916371</c:v>
                </c:pt>
                <c:pt idx="3736">
                  <c:v>-47.080319999973312</c:v>
                </c:pt>
                <c:pt idx="3737">
                  <c:v>-47.046960000030253</c:v>
                </c:pt>
                <c:pt idx="3738">
                  <c:v>-47.013600000087195</c:v>
                </c:pt>
                <c:pt idx="3739">
                  <c:v>-46.980239999969513</c:v>
                </c:pt>
                <c:pt idx="3740">
                  <c:v>-46.946880000026454</c:v>
                </c:pt>
                <c:pt idx="3741">
                  <c:v>-46.91375999999002</c:v>
                </c:pt>
                <c:pt idx="3742">
                  <c:v>-46.880400000046961</c:v>
                </c:pt>
                <c:pt idx="3743">
                  <c:v>-46.847039999929279</c:v>
                </c:pt>
                <c:pt idx="3744">
                  <c:v>-46.813679999986221</c:v>
                </c:pt>
                <c:pt idx="3745">
                  <c:v>-46.780320000043162</c:v>
                </c:pt>
                <c:pt idx="3746">
                  <c:v>-46.74695999992548</c:v>
                </c:pt>
                <c:pt idx="3747">
                  <c:v>-46.713599999982421</c:v>
                </c:pt>
                <c:pt idx="3748">
                  <c:v>-46.680240000039362</c:v>
                </c:pt>
                <c:pt idx="3749">
                  <c:v>-46.64687999992168</c:v>
                </c:pt>
                <c:pt idx="3750">
                  <c:v>-46.613519999978621</c:v>
                </c:pt>
                <c:pt idx="3751">
                  <c:v>-46.580399999942188</c:v>
                </c:pt>
                <c:pt idx="3752">
                  <c:v>-46.547039999999129</c:v>
                </c:pt>
                <c:pt idx="3753">
                  <c:v>-46.51368000005607</c:v>
                </c:pt>
                <c:pt idx="3754">
                  <c:v>-46.480319999938388</c:v>
                </c:pt>
                <c:pt idx="3755">
                  <c:v>-46.446959999995329</c:v>
                </c:pt>
                <c:pt idx="3756">
                  <c:v>-46.41360000005227</c:v>
                </c:pt>
                <c:pt idx="3757">
                  <c:v>-46.380239999934588</c:v>
                </c:pt>
                <c:pt idx="3758">
                  <c:v>-46.346879999991529</c:v>
                </c:pt>
                <c:pt idx="3759">
                  <c:v>-46.31352000004847</c:v>
                </c:pt>
                <c:pt idx="3760">
                  <c:v>-46.280400000012037</c:v>
                </c:pt>
                <c:pt idx="3761">
                  <c:v>-46.247040000068978</c:v>
                </c:pt>
                <c:pt idx="3762">
                  <c:v>-46.213679999951296</c:v>
                </c:pt>
                <c:pt idx="3763">
                  <c:v>-46.180320000008237</c:v>
                </c:pt>
                <c:pt idx="3764">
                  <c:v>-46.146960000065178</c:v>
                </c:pt>
                <c:pt idx="3765">
                  <c:v>-46.113599999947496</c:v>
                </c:pt>
                <c:pt idx="3766">
                  <c:v>-46.080240000004437</c:v>
                </c:pt>
                <c:pt idx="3767">
                  <c:v>-46.046880000061378</c:v>
                </c:pt>
                <c:pt idx="3768">
                  <c:v>-46.013519999943696</c:v>
                </c:pt>
                <c:pt idx="3769">
                  <c:v>-45.980160000000637</c:v>
                </c:pt>
                <c:pt idx="3770">
                  <c:v>-45.947039999964204</c:v>
                </c:pt>
                <c:pt idx="3771">
                  <c:v>-45.913680000021145</c:v>
                </c:pt>
                <c:pt idx="3772">
                  <c:v>-45.880320000078086</c:v>
                </c:pt>
                <c:pt idx="3773">
                  <c:v>-45.846959999960404</c:v>
                </c:pt>
                <c:pt idx="3774">
                  <c:v>-45.813600000017345</c:v>
                </c:pt>
                <c:pt idx="3775">
                  <c:v>-45.780240000074286</c:v>
                </c:pt>
                <c:pt idx="3776">
                  <c:v>-45.746879999956604</c:v>
                </c:pt>
                <c:pt idx="3777">
                  <c:v>-45.713520000013546</c:v>
                </c:pt>
                <c:pt idx="3778">
                  <c:v>-45.680160000070487</c:v>
                </c:pt>
                <c:pt idx="3779">
                  <c:v>-45.647040000034053</c:v>
                </c:pt>
                <c:pt idx="3780">
                  <c:v>-45.613679999916371</c:v>
                </c:pt>
                <c:pt idx="3781">
                  <c:v>-45.580319999973312</c:v>
                </c:pt>
                <c:pt idx="3782">
                  <c:v>-45.546960000030253</c:v>
                </c:pt>
                <c:pt idx="3783">
                  <c:v>-45.513600000087195</c:v>
                </c:pt>
                <c:pt idx="3784">
                  <c:v>-45.480239999969513</c:v>
                </c:pt>
                <c:pt idx="3785">
                  <c:v>-45.446880000026454</c:v>
                </c:pt>
                <c:pt idx="3786">
                  <c:v>-45.413520000083395</c:v>
                </c:pt>
                <c:pt idx="3787">
                  <c:v>-45.380159999965713</c:v>
                </c:pt>
                <c:pt idx="3788">
                  <c:v>-45.346800000022654</c:v>
                </c:pt>
                <c:pt idx="3789">
                  <c:v>-45.313679999986221</c:v>
                </c:pt>
                <c:pt idx="3790">
                  <c:v>-45.280320000043162</c:v>
                </c:pt>
                <c:pt idx="3791">
                  <c:v>-45.24695999992548</c:v>
                </c:pt>
                <c:pt idx="3792">
                  <c:v>-45.213599999982421</c:v>
                </c:pt>
                <c:pt idx="3793">
                  <c:v>-45.180240000039362</c:v>
                </c:pt>
                <c:pt idx="3794">
                  <c:v>-45.14687999992168</c:v>
                </c:pt>
                <c:pt idx="3795">
                  <c:v>-45.113519999978621</c:v>
                </c:pt>
                <c:pt idx="3796">
                  <c:v>-45.080160000035562</c:v>
                </c:pt>
                <c:pt idx="3797">
                  <c:v>-45.047039999999129</c:v>
                </c:pt>
                <c:pt idx="3798">
                  <c:v>-45.01368000005607</c:v>
                </c:pt>
                <c:pt idx="3799">
                  <c:v>-44.980319999938388</c:v>
                </c:pt>
                <c:pt idx="3800">
                  <c:v>-44.946959999995329</c:v>
                </c:pt>
                <c:pt idx="3801">
                  <c:v>-44.91360000005227</c:v>
                </c:pt>
                <c:pt idx="3802">
                  <c:v>-44.880239999934588</c:v>
                </c:pt>
                <c:pt idx="3803">
                  <c:v>-44.846879999991529</c:v>
                </c:pt>
                <c:pt idx="3804">
                  <c:v>-44.813759999955096</c:v>
                </c:pt>
                <c:pt idx="3805">
                  <c:v>-44.780400000012037</c:v>
                </c:pt>
                <c:pt idx="3806">
                  <c:v>-44.747040000068978</c:v>
                </c:pt>
                <c:pt idx="3807">
                  <c:v>-44.713679999951296</c:v>
                </c:pt>
                <c:pt idx="3808">
                  <c:v>-44.680320000008237</c:v>
                </c:pt>
                <c:pt idx="3809">
                  <c:v>-44.646960000065178</c:v>
                </c:pt>
                <c:pt idx="3810">
                  <c:v>-44.613599999947496</c:v>
                </c:pt>
                <c:pt idx="3811">
                  <c:v>-44.580240000004437</c:v>
                </c:pt>
                <c:pt idx="3812">
                  <c:v>-44.546880000061378</c:v>
                </c:pt>
                <c:pt idx="3813">
                  <c:v>-44.513760000024945</c:v>
                </c:pt>
                <c:pt idx="3814">
                  <c:v>-44.480400000081886</c:v>
                </c:pt>
                <c:pt idx="3815">
                  <c:v>-44.447039999964204</c:v>
                </c:pt>
                <c:pt idx="3816">
                  <c:v>-44.413680000021145</c:v>
                </c:pt>
                <c:pt idx="3817">
                  <c:v>-44.380320000078086</c:v>
                </c:pt>
                <c:pt idx="3818">
                  <c:v>-44.346959999960404</c:v>
                </c:pt>
                <c:pt idx="3819">
                  <c:v>-44.313600000017345</c:v>
                </c:pt>
                <c:pt idx="3820">
                  <c:v>-44.280240000074286</c:v>
                </c:pt>
                <c:pt idx="3821">
                  <c:v>-44.246879999956604</c:v>
                </c:pt>
                <c:pt idx="3822">
                  <c:v>-44.213520000013546</c:v>
                </c:pt>
                <c:pt idx="3823">
                  <c:v>-44.180399999977112</c:v>
                </c:pt>
                <c:pt idx="3824">
                  <c:v>-44.147040000034053</c:v>
                </c:pt>
                <c:pt idx="3825">
                  <c:v>-44.113679999916371</c:v>
                </c:pt>
                <c:pt idx="3826">
                  <c:v>-44.080319999973312</c:v>
                </c:pt>
                <c:pt idx="3827">
                  <c:v>-44.046960000030253</c:v>
                </c:pt>
                <c:pt idx="3828">
                  <c:v>-44.013600000087195</c:v>
                </c:pt>
                <c:pt idx="3829">
                  <c:v>-43.980239999969513</c:v>
                </c:pt>
                <c:pt idx="3830">
                  <c:v>-43.946880000026454</c:v>
                </c:pt>
                <c:pt idx="3831">
                  <c:v>-43.913520000083395</c:v>
                </c:pt>
                <c:pt idx="3832">
                  <c:v>-43.880400000046961</c:v>
                </c:pt>
                <c:pt idx="3833">
                  <c:v>-43.847039999929279</c:v>
                </c:pt>
                <c:pt idx="3834">
                  <c:v>-43.813679999986221</c:v>
                </c:pt>
                <c:pt idx="3835">
                  <c:v>-43.780320000043162</c:v>
                </c:pt>
                <c:pt idx="3836">
                  <c:v>-43.74695999992548</c:v>
                </c:pt>
                <c:pt idx="3837">
                  <c:v>-43.713599999982421</c:v>
                </c:pt>
                <c:pt idx="3838">
                  <c:v>-43.680240000039362</c:v>
                </c:pt>
                <c:pt idx="3839">
                  <c:v>-43.64687999992168</c:v>
                </c:pt>
                <c:pt idx="3840">
                  <c:v>-43.613519999978621</c:v>
                </c:pt>
                <c:pt idx="3841">
                  <c:v>-43.580160000035562</c:v>
                </c:pt>
                <c:pt idx="3842">
                  <c:v>-43.547039999999129</c:v>
                </c:pt>
                <c:pt idx="3843">
                  <c:v>-43.51368000005607</c:v>
                </c:pt>
                <c:pt idx="3844">
                  <c:v>-43.480319999938388</c:v>
                </c:pt>
                <c:pt idx="3845">
                  <c:v>-43.446959999995329</c:v>
                </c:pt>
                <c:pt idx="3846">
                  <c:v>-43.41360000005227</c:v>
                </c:pt>
                <c:pt idx="3847">
                  <c:v>-43.380239999934588</c:v>
                </c:pt>
                <c:pt idx="3848">
                  <c:v>-43.346879999991529</c:v>
                </c:pt>
                <c:pt idx="3849">
                  <c:v>-43.31352000004847</c:v>
                </c:pt>
                <c:pt idx="3850">
                  <c:v>-43.280159999930788</c:v>
                </c:pt>
                <c:pt idx="3851">
                  <c:v>-43.247040000068978</c:v>
                </c:pt>
                <c:pt idx="3852">
                  <c:v>-43.213679999951296</c:v>
                </c:pt>
                <c:pt idx="3853">
                  <c:v>-43.180320000008237</c:v>
                </c:pt>
                <c:pt idx="3854">
                  <c:v>-43.146960000065178</c:v>
                </c:pt>
                <c:pt idx="3855">
                  <c:v>-43.113599999947496</c:v>
                </c:pt>
                <c:pt idx="3856">
                  <c:v>-43.080240000004437</c:v>
                </c:pt>
                <c:pt idx="3857">
                  <c:v>-43.046880000061378</c:v>
                </c:pt>
                <c:pt idx="3858">
                  <c:v>-43.013519999943696</c:v>
                </c:pt>
                <c:pt idx="3859">
                  <c:v>-42.980160000000637</c:v>
                </c:pt>
                <c:pt idx="3860">
                  <c:v>-42.946800000057578</c:v>
                </c:pt>
                <c:pt idx="3861">
                  <c:v>-42.913680000021145</c:v>
                </c:pt>
                <c:pt idx="3862">
                  <c:v>-42.880320000078086</c:v>
                </c:pt>
                <c:pt idx="3863">
                  <c:v>-42.846959999960404</c:v>
                </c:pt>
                <c:pt idx="3864">
                  <c:v>-42.813600000017345</c:v>
                </c:pt>
                <c:pt idx="3865">
                  <c:v>-42.780240000074286</c:v>
                </c:pt>
                <c:pt idx="3866">
                  <c:v>-42.746879999956604</c:v>
                </c:pt>
                <c:pt idx="3867">
                  <c:v>-42.713520000013546</c:v>
                </c:pt>
                <c:pt idx="3868">
                  <c:v>-42.680160000070487</c:v>
                </c:pt>
                <c:pt idx="3869">
                  <c:v>-42.646799999952805</c:v>
                </c:pt>
                <c:pt idx="3870">
                  <c:v>-42.613679999916371</c:v>
                </c:pt>
                <c:pt idx="3871">
                  <c:v>-42.580319999973312</c:v>
                </c:pt>
                <c:pt idx="3872">
                  <c:v>-42.546960000030253</c:v>
                </c:pt>
                <c:pt idx="3873">
                  <c:v>-42.513600000087195</c:v>
                </c:pt>
                <c:pt idx="3874">
                  <c:v>-42.480239999969513</c:v>
                </c:pt>
                <c:pt idx="3875">
                  <c:v>-42.446880000026454</c:v>
                </c:pt>
                <c:pt idx="3876">
                  <c:v>-42.413520000083395</c:v>
                </c:pt>
                <c:pt idx="3877">
                  <c:v>-42.380159999965713</c:v>
                </c:pt>
                <c:pt idx="3878">
                  <c:v>-42.346800000022654</c:v>
                </c:pt>
                <c:pt idx="3879">
                  <c:v>-42.313440000079595</c:v>
                </c:pt>
                <c:pt idx="3880">
                  <c:v>-42.280320000043162</c:v>
                </c:pt>
                <c:pt idx="3881">
                  <c:v>-42.24695999992548</c:v>
                </c:pt>
                <c:pt idx="3882">
                  <c:v>-42.213599999982421</c:v>
                </c:pt>
                <c:pt idx="3883">
                  <c:v>-42.180240000039362</c:v>
                </c:pt>
                <c:pt idx="3884">
                  <c:v>-42.14687999992168</c:v>
                </c:pt>
                <c:pt idx="3885">
                  <c:v>-42.113519999978621</c:v>
                </c:pt>
                <c:pt idx="3886">
                  <c:v>-42.080160000035562</c:v>
                </c:pt>
                <c:pt idx="3887">
                  <c:v>-42.04679999991788</c:v>
                </c:pt>
                <c:pt idx="3888">
                  <c:v>-42.013439999974821</c:v>
                </c:pt>
                <c:pt idx="3889">
                  <c:v>-41.980319999938388</c:v>
                </c:pt>
                <c:pt idx="3890">
                  <c:v>-41.946959999995329</c:v>
                </c:pt>
                <c:pt idx="3891">
                  <c:v>-41.91360000005227</c:v>
                </c:pt>
                <c:pt idx="3892">
                  <c:v>-41.880239999934588</c:v>
                </c:pt>
                <c:pt idx="3893">
                  <c:v>-41.846879999991529</c:v>
                </c:pt>
                <c:pt idx="3894">
                  <c:v>-41.81352000004847</c:v>
                </c:pt>
                <c:pt idx="3895">
                  <c:v>-41.780159999930788</c:v>
                </c:pt>
                <c:pt idx="3896">
                  <c:v>-41.746799999987729</c:v>
                </c:pt>
                <c:pt idx="3897">
                  <c:v>-41.71344000004467</c:v>
                </c:pt>
                <c:pt idx="3898">
                  <c:v>-41.680079999926988</c:v>
                </c:pt>
                <c:pt idx="3899">
                  <c:v>-41.646960000065178</c:v>
                </c:pt>
                <c:pt idx="3900">
                  <c:v>-41.613599999947496</c:v>
                </c:pt>
                <c:pt idx="3901">
                  <c:v>-41.580240000004437</c:v>
                </c:pt>
                <c:pt idx="3902">
                  <c:v>-41.546880000061378</c:v>
                </c:pt>
                <c:pt idx="3903">
                  <c:v>-41.513519999943696</c:v>
                </c:pt>
                <c:pt idx="3904">
                  <c:v>-41.480160000000637</c:v>
                </c:pt>
                <c:pt idx="3905">
                  <c:v>-41.446800000057578</c:v>
                </c:pt>
                <c:pt idx="3906">
                  <c:v>-41.413439999939897</c:v>
                </c:pt>
                <c:pt idx="3907">
                  <c:v>-41.380079999996838</c:v>
                </c:pt>
                <c:pt idx="3908">
                  <c:v>-41.346959999960404</c:v>
                </c:pt>
                <c:pt idx="3909">
                  <c:v>-41.313600000017345</c:v>
                </c:pt>
                <c:pt idx="3910">
                  <c:v>-41.280240000074286</c:v>
                </c:pt>
                <c:pt idx="3911">
                  <c:v>-41.246879999956604</c:v>
                </c:pt>
                <c:pt idx="3912">
                  <c:v>-41.213520000013546</c:v>
                </c:pt>
                <c:pt idx="3913">
                  <c:v>-41.180160000070487</c:v>
                </c:pt>
                <c:pt idx="3914">
                  <c:v>-41.146799999952805</c:v>
                </c:pt>
                <c:pt idx="3915">
                  <c:v>-41.113440000009746</c:v>
                </c:pt>
                <c:pt idx="3916">
                  <c:v>-41.080080000066687</c:v>
                </c:pt>
                <c:pt idx="3917">
                  <c:v>-41.046719999949005</c:v>
                </c:pt>
                <c:pt idx="3918">
                  <c:v>-41.013600000087195</c:v>
                </c:pt>
                <c:pt idx="3919">
                  <c:v>-40.980239999969513</c:v>
                </c:pt>
                <c:pt idx="3920">
                  <c:v>-40.946880000026454</c:v>
                </c:pt>
                <c:pt idx="3921">
                  <c:v>-40.913520000083395</c:v>
                </c:pt>
                <c:pt idx="3922">
                  <c:v>-40.880159999965713</c:v>
                </c:pt>
                <c:pt idx="3923">
                  <c:v>-40.846800000022654</c:v>
                </c:pt>
                <c:pt idx="3924">
                  <c:v>-40.813440000079595</c:v>
                </c:pt>
                <c:pt idx="3925">
                  <c:v>-40.780079999961913</c:v>
                </c:pt>
                <c:pt idx="3926">
                  <c:v>-40.746720000018854</c:v>
                </c:pt>
                <c:pt idx="3927">
                  <c:v>-40.713599999982421</c:v>
                </c:pt>
                <c:pt idx="3928">
                  <c:v>-40.680240000039362</c:v>
                </c:pt>
                <c:pt idx="3929">
                  <c:v>-40.64687999992168</c:v>
                </c:pt>
                <c:pt idx="3930">
                  <c:v>-40.613519999978621</c:v>
                </c:pt>
                <c:pt idx="3931">
                  <c:v>-40.580160000035562</c:v>
                </c:pt>
                <c:pt idx="3932">
                  <c:v>-40.54679999991788</c:v>
                </c:pt>
                <c:pt idx="3933">
                  <c:v>-40.513439999974821</c:v>
                </c:pt>
                <c:pt idx="3934">
                  <c:v>-40.480319999938388</c:v>
                </c:pt>
                <c:pt idx="3935">
                  <c:v>-40.446959999995329</c:v>
                </c:pt>
                <c:pt idx="3936">
                  <c:v>-40.41360000005227</c:v>
                </c:pt>
                <c:pt idx="3937">
                  <c:v>-40.380239999934588</c:v>
                </c:pt>
                <c:pt idx="3938">
                  <c:v>-40.346879999991529</c:v>
                </c:pt>
                <c:pt idx="3939">
                  <c:v>-40.31352000004847</c:v>
                </c:pt>
                <c:pt idx="3940">
                  <c:v>-40.280159999930788</c:v>
                </c:pt>
                <c:pt idx="3941">
                  <c:v>-40.247040000068978</c:v>
                </c:pt>
                <c:pt idx="3942">
                  <c:v>-40.213679999951296</c:v>
                </c:pt>
                <c:pt idx="3943">
                  <c:v>-40.180320000008237</c:v>
                </c:pt>
                <c:pt idx="3944">
                  <c:v>-40.146960000065178</c:v>
                </c:pt>
                <c:pt idx="3945">
                  <c:v>-40.113599999947496</c:v>
                </c:pt>
                <c:pt idx="3946">
                  <c:v>-40.080240000004437</c:v>
                </c:pt>
                <c:pt idx="3947">
                  <c:v>-40.046880000061378</c:v>
                </c:pt>
                <c:pt idx="3948">
                  <c:v>-40.013519999943696</c:v>
                </c:pt>
                <c:pt idx="3949">
                  <c:v>-39.980400000081886</c:v>
                </c:pt>
                <c:pt idx="3950">
                  <c:v>-39.947039999964204</c:v>
                </c:pt>
                <c:pt idx="3951">
                  <c:v>-39.913680000021145</c:v>
                </c:pt>
                <c:pt idx="3952">
                  <c:v>-39.880320000078086</c:v>
                </c:pt>
                <c:pt idx="3953">
                  <c:v>-39.846959999960404</c:v>
                </c:pt>
                <c:pt idx="3954">
                  <c:v>-39.813600000017345</c:v>
                </c:pt>
                <c:pt idx="3955">
                  <c:v>-39.780240000074286</c:v>
                </c:pt>
                <c:pt idx="3956">
                  <c:v>-39.746879999956604</c:v>
                </c:pt>
                <c:pt idx="3957">
                  <c:v>-39.713759999920171</c:v>
                </c:pt>
                <c:pt idx="3958">
                  <c:v>-39.680399999977112</c:v>
                </c:pt>
                <c:pt idx="3959">
                  <c:v>-39.647040000034053</c:v>
                </c:pt>
                <c:pt idx="3960">
                  <c:v>-39.613679999916371</c:v>
                </c:pt>
                <c:pt idx="3961">
                  <c:v>-39.580319999973312</c:v>
                </c:pt>
                <c:pt idx="3962">
                  <c:v>-39.546960000030253</c:v>
                </c:pt>
                <c:pt idx="3963">
                  <c:v>-39.513600000087195</c:v>
                </c:pt>
                <c:pt idx="3964">
                  <c:v>-39.480239999969513</c:v>
                </c:pt>
                <c:pt idx="3965">
                  <c:v>-39.446880000026454</c:v>
                </c:pt>
                <c:pt idx="3966">
                  <c:v>-39.41375999999002</c:v>
                </c:pt>
                <c:pt idx="3967">
                  <c:v>-39.380400000046961</c:v>
                </c:pt>
                <c:pt idx="3968">
                  <c:v>-39.347039999929279</c:v>
                </c:pt>
                <c:pt idx="3969">
                  <c:v>-39.313679999986221</c:v>
                </c:pt>
                <c:pt idx="3970">
                  <c:v>-39.280320000043162</c:v>
                </c:pt>
                <c:pt idx="3971">
                  <c:v>-39.24695999992548</c:v>
                </c:pt>
                <c:pt idx="3972">
                  <c:v>-39.213599999982421</c:v>
                </c:pt>
                <c:pt idx="3973">
                  <c:v>-39.180240000039362</c:v>
                </c:pt>
                <c:pt idx="3974">
                  <c:v>-39.147120000002928</c:v>
                </c:pt>
                <c:pt idx="3975">
                  <c:v>-39.11376000005987</c:v>
                </c:pt>
                <c:pt idx="3976">
                  <c:v>-39.080399999942188</c:v>
                </c:pt>
                <c:pt idx="3977">
                  <c:v>-39.047039999999129</c:v>
                </c:pt>
                <c:pt idx="3978">
                  <c:v>-39.01368000005607</c:v>
                </c:pt>
                <c:pt idx="3979">
                  <c:v>-38.980319999938388</c:v>
                </c:pt>
                <c:pt idx="3980">
                  <c:v>-38.946959999995329</c:v>
                </c:pt>
                <c:pt idx="3981">
                  <c:v>-38.91360000005227</c:v>
                </c:pt>
                <c:pt idx="3982">
                  <c:v>-38.880239999934588</c:v>
                </c:pt>
                <c:pt idx="3983">
                  <c:v>-38.847120000072778</c:v>
                </c:pt>
                <c:pt idx="3984">
                  <c:v>-38.813759999955096</c:v>
                </c:pt>
                <c:pt idx="3985">
                  <c:v>-38.780400000012037</c:v>
                </c:pt>
                <c:pt idx="3986">
                  <c:v>-38.747040000068978</c:v>
                </c:pt>
                <c:pt idx="3987">
                  <c:v>-38.713679999951296</c:v>
                </c:pt>
                <c:pt idx="3988">
                  <c:v>-38.680320000008237</c:v>
                </c:pt>
                <c:pt idx="3989">
                  <c:v>-38.646960000065178</c:v>
                </c:pt>
                <c:pt idx="3990">
                  <c:v>-38.613599999947496</c:v>
                </c:pt>
                <c:pt idx="3991">
                  <c:v>-38.580480000085686</c:v>
                </c:pt>
                <c:pt idx="3992">
                  <c:v>-38.547119999968004</c:v>
                </c:pt>
                <c:pt idx="3993">
                  <c:v>-38.513760000024945</c:v>
                </c:pt>
                <c:pt idx="3994">
                  <c:v>-38.480400000081886</c:v>
                </c:pt>
                <c:pt idx="3995">
                  <c:v>-38.447039999964204</c:v>
                </c:pt>
                <c:pt idx="3996">
                  <c:v>-38.413680000021145</c:v>
                </c:pt>
                <c:pt idx="3997">
                  <c:v>-38.380320000078086</c:v>
                </c:pt>
                <c:pt idx="3998">
                  <c:v>-38.346959999960404</c:v>
                </c:pt>
                <c:pt idx="3999">
                  <c:v>-38.313839999923971</c:v>
                </c:pt>
                <c:pt idx="4000">
                  <c:v>-38.280479999980912</c:v>
                </c:pt>
                <c:pt idx="4001">
                  <c:v>-38.247120000037853</c:v>
                </c:pt>
                <c:pt idx="4002">
                  <c:v>-38.213759999920171</c:v>
                </c:pt>
                <c:pt idx="4003">
                  <c:v>-38.180399999977112</c:v>
                </c:pt>
                <c:pt idx="4004">
                  <c:v>-38.147040000034053</c:v>
                </c:pt>
                <c:pt idx="4005">
                  <c:v>-38.113679999916371</c:v>
                </c:pt>
                <c:pt idx="4006">
                  <c:v>-38.080319999973312</c:v>
                </c:pt>
                <c:pt idx="4007">
                  <c:v>-38.046960000030253</c:v>
                </c:pt>
                <c:pt idx="4008">
                  <c:v>-38.01383999999382</c:v>
                </c:pt>
                <c:pt idx="4009">
                  <c:v>-37.980480000050761</c:v>
                </c:pt>
                <c:pt idx="4010">
                  <c:v>-37.947119999933079</c:v>
                </c:pt>
                <c:pt idx="4011">
                  <c:v>-37.91375999999002</c:v>
                </c:pt>
                <c:pt idx="4012">
                  <c:v>-37.880400000046961</c:v>
                </c:pt>
                <c:pt idx="4013">
                  <c:v>-37.847039999929279</c:v>
                </c:pt>
                <c:pt idx="4014">
                  <c:v>-37.813679999986221</c:v>
                </c:pt>
                <c:pt idx="4015">
                  <c:v>-37.780320000043162</c:v>
                </c:pt>
                <c:pt idx="4016">
                  <c:v>-37.747200000006728</c:v>
                </c:pt>
                <c:pt idx="4017">
                  <c:v>-37.713840000063669</c:v>
                </c:pt>
                <c:pt idx="4018">
                  <c:v>-37.680479999945987</c:v>
                </c:pt>
                <c:pt idx="4019">
                  <c:v>-37.647120000002928</c:v>
                </c:pt>
                <c:pt idx="4020">
                  <c:v>-37.61376000005987</c:v>
                </c:pt>
                <c:pt idx="4021">
                  <c:v>-37.580399999942188</c:v>
                </c:pt>
                <c:pt idx="4022">
                  <c:v>-37.547039999999129</c:v>
                </c:pt>
                <c:pt idx="4023">
                  <c:v>-37.51368000005607</c:v>
                </c:pt>
                <c:pt idx="4024">
                  <c:v>-37.480319999938388</c:v>
                </c:pt>
                <c:pt idx="4025">
                  <c:v>-37.447200000076577</c:v>
                </c:pt>
                <c:pt idx="4026">
                  <c:v>-37.413839999958896</c:v>
                </c:pt>
                <c:pt idx="4027">
                  <c:v>-37.380480000015837</c:v>
                </c:pt>
                <c:pt idx="4028">
                  <c:v>-37.347120000072778</c:v>
                </c:pt>
                <c:pt idx="4029">
                  <c:v>-37.313759999955096</c:v>
                </c:pt>
                <c:pt idx="4030">
                  <c:v>-37.280400000012037</c:v>
                </c:pt>
                <c:pt idx="4031">
                  <c:v>-37.247040000068978</c:v>
                </c:pt>
                <c:pt idx="4032">
                  <c:v>-37.213679999951296</c:v>
                </c:pt>
                <c:pt idx="4033">
                  <c:v>-37.180559999914863</c:v>
                </c:pt>
                <c:pt idx="4034">
                  <c:v>-37.147199999971804</c:v>
                </c:pt>
                <c:pt idx="4035">
                  <c:v>-37.113840000028745</c:v>
                </c:pt>
                <c:pt idx="4036">
                  <c:v>-37.080480000085686</c:v>
                </c:pt>
                <c:pt idx="4037">
                  <c:v>-37.047119999968004</c:v>
                </c:pt>
                <c:pt idx="4038">
                  <c:v>-37.013760000024945</c:v>
                </c:pt>
                <c:pt idx="4039">
                  <c:v>-36.980400000081886</c:v>
                </c:pt>
                <c:pt idx="4040">
                  <c:v>-36.947039999964204</c:v>
                </c:pt>
                <c:pt idx="4041">
                  <c:v>-36.913919999927771</c:v>
                </c:pt>
                <c:pt idx="4042">
                  <c:v>-36.880559999984712</c:v>
                </c:pt>
                <c:pt idx="4043">
                  <c:v>-36.847200000041653</c:v>
                </c:pt>
                <c:pt idx="4044">
                  <c:v>-36.813839999923971</c:v>
                </c:pt>
                <c:pt idx="4045">
                  <c:v>-36.780479999980912</c:v>
                </c:pt>
                <c:pt idx="4046">
                  <c:v>-36.747120000037853</c:v>
                </c:pt>
                <c:pt idx="4047">
                  <c:v>-36.713759999920171</c:v>
                </c:pt>
                <c:pt idx="4048">
                  <c:v>-36.680399999977112</c:v>
                </c:pt>
                <c:pt idx="4049">
                  <c:v>-36.647040000034053</c:v>
                </c:pt>
                <c:pt idx="4050">
                  <c:v>-36.61391999999762</c:v>
                </c:pt>
                <c:pt idx="4051">
                  <c:v>-36.580560000054561</c:v>
                </c:pt>
                <c:pt idx="4052">
                  <c:v>-36.547199999936879</c:v>
                </c:pt>
                <c:pt idx="4053">
                  <c:v>-36.51383999999382</c:v>
                </c:pt>
                <c:pt idx="4054">
                  <c:v>-36.480480000050761</c:v>
                </c:pt>
                <c:pt idx="4055">
                  <c:v>-36.447119999933079</c:v>
                </c:pt>
                <c:pt idx="4056">
                  <c:v>-36.41375999999002</c:v>
                </c:pt>
                <c:pt idx="4057">
                  <c:v>-36.380400000046961</c:v>
                </c:pt>
                <c:pt idx="4058">
                  <c:v>-36.347280000010528</c:v>
                </c:pt>
                <c:pt idx="4059">
                  <c:v>-36.313920000067469</c:v>
                </c:pt>
                <c:pt idx="4060">
                  <c:v>-36.280559999949787</c:v>
                </c:pt>
                <c:pt idx="4061">
                  <c:v>-36.247200000006728</c:v>
                </c:pt>
                <c:pt idx="4062">
                  <c:v>-36.213840000063669</c:v>
                </c:pt>
                <c:pt idx="4063">
                  <c:v>-36.180479999945987</c:v>
                </c:pt>
                <c:pt idx="4064">
                  <c:v>-36.147120000002928</c:v>
                </c:pt>
                <c:pt idx="4065">
                  <c:v>-36.11376000005987</c:v>
                </c:pt>
                <c:pt idx="4066">
                  <c:v>-36.080399999942188</c:v>
                </c:pt>
                <c:pt idx="4067">
                  <c:v>-36.047280000080377</c:v>
                </c:pt>
                <c:pt idx="4068">
                  <c:v>-36.013919999962695</c:v>
                </c:pt>
                <c:pt idx="4069">
                  <c:v>-35.980560000019636</c:v>
                </c:pt>
                <c:pt idx="4070">
                  <c:v>-35.946959999995329</c:v>
                </c:pt>
                <c:pt idx="4071">
                  <c:v>-35.91360000005227</c:v>
                </c:pt>
                <c:pt idx="4072">
                  <c:v>-35.880239999934588</c:v>
                </c:pt>
                <c:pt idx="4073">
                  <c:v>-35.846879999991529</c:v>
                </c:pt>
                <c:pt idx="4074">
                  <c:v>-35.81352000004847</c:v>
                </c:pt>
                <c:pt idx="4075">
                  <c:v>-35.780159999930788</c:v>
                </c:pt>
                <c:pt idx="4076">
                  <c:v>-35.747040000068978</c:v>
                </c:pt>
                <c:pt idx="4077">
                  <c:v>-35.713679999951296</c:v>
                </c:pt>
                <c:pt idx="4078">
                  <c:v>-35.680320000008237</c:v>
                </c:pt>
                <c:pt idx="4079">
                  <c:v>-35.646960000065178</c:v>
                </c:pt>
                <c:pt idx="4080">
                  <c:v>-35.613599999947496</c:v>
                </c:pt>
                <c:pt idx="4081">
                  <c:v>-35.580240000004437</c:v>
                </c:pt>
                <c:pt idx="4082">
                  <c:v>-35.546880000061378</c:v>
                </c:pt>
                <c:pt idx="4083">
                  <c:v>-35.513519999943696</c:v>
                </c:pt>
                <c:pt idx="4084">
                  <c:v>-35.480160000000637</c:v>
                </c:pt>
                <c:pt idx="4085">
                  <c:v>-35.446800000057578</c:v>
                </c:pt>
                <c:pt idx="4086">
                  <c:v>-35.413680000021145</c:v>
                </c:pt>
                <c:pt idx="4087">
                  <c:v>-35.380320000078086</c:v>
                </c:pt>
                <c:pt idx="4088">
                  <c:v>-35.346959999960404</c:v>
                </c:pt>
                <c:pt idx="4089">
                  <c:v>-35.313600000017345</c:v>
                </c:pt>
                <c:pt idx="4090">
                  <c:v>-35.280240000074286</c:v>
                </c:pt>
                <c:pt idx="4091">
                  <c:v>-35.246879999956604</c:v>
                </c:pt>
                <c:pt idx="4092">
                  <c:v>-35.213520000013546</c:v>
                </c:pt>
                <c:pt idx="4093">
                  <c:v>-35.180160000070487</c:v>
                </c:pt>
                <c:pt idx="4094">
                  <c:v>-35.146799999952805</c:v>
                </c:pt>
                <c:pt idx="4095">
                  <c:v>-35.113679999916371</c:v>
                </c:pt>
                <c:pt idx="4096">
                  <c:v>-35.080319999973312</c:v>
                </c:pt>
                <c:pt idx="4097">
                  <c:v>-35.046960000030253</c:v>
                </c:pt>
                <c:pt idx="4098">
                  <c:v>-35.013600000087195</c:v>
                </c:pt>
                <c:pt idx="4099">
                  <c:v>-34.980239999969513</c:v>
                </c:pt>
                <c:pt idx="4100">
                  <c:v>-34.946880000026454</c:v>
                </c:pt>
                <c:pt idx="4101">
                  <c:v>-34.913520000083395</c:v>
                </c:pt>
                <c:pt idx="4102">
                  <c:v>-34.880159999965713</c:v>
                </c:pt>
                <c:pt idx="4103">
                  <c:v>-34.846800000022654</c:v>
                </c:pt>
                <c:pt idx="4104">
                  <c:v>-34.813440000079595</c:v>
                </c:pt>
                <c:pt idx="4105">
                  <c:v>-34.780320000043162</c:v>
                </c:pt>
                <c:pt idx="4106">
                  <c:v>-34.74695999992548</c:v>
                </c:pt>
                <c:pt idx="4107">
                  <c:v>-34.713599999982421</c:v>
                </c:pt>
                <c:pt idx="4108">
                  <c:v>-34.680240000039362</c:v>
                </c:pt>
                <c:pt idx="4109">
                  <c:v>-34.64687999992168</c:v>
                </c:pt>
                <c:pt idx="4110">
                  <c:v>-34.613519999978621</c:v>
                </c:pt>
                <c:pt idx="4111">
                  <c:v>-34.580160000035562</c:v>
                </c:pt>
                <c:pt idx="4112">
                  <c:v>-34.54679999991788</c:v>
                </c:pt>
                <c:pt idx="4113">
                  <c:v>-34.513439999974821</c:v>
                </c:pt>
                <c:pt idx="4114">
                  <c:v>-34.480319999938388</c:v>
                </c:pt>
                <c:pt idx="4115">
                  <c:v>-34.446959999995329</c:v>
                </c:pt>
                <c:pt idx="4116">
                  <c:v>-34.41360000005227</c:v>
                </c:pt>
                <c:pt idx="4117">
                  <c:v>-34.380239999934588</c:v>
                </c:pt>
                <c:pt idx="4118">
                  <c:v>-34.346879999991529</c:v>
                </c:pt>
                <c:pt idx="4119">
                  <c:v>-34.31352000004847</c:v>
                </c:pt>
                <c:pt idx="4120">
                  <c:v>-34.280159999930788</c:v>
                </c:pt>
                <c:pt idx="4121">
                  <c:v>-34.246799999987729</c:v>
                </c:pt>
                <c:pt idx="4122">
                  <c:v>-34.21344000004467</c:v>
                </c:pt>
                <c:pt idx="4123">
                  <c:v>-34.180079999926988</c:v>
                </c:pt>
                <c:pt idx="4124">
                  <c:v>-34.146960000065178</c:v>
                </c:pt>
                <c:pt idx="4125">
                  <c:v>-34.113599999947496</c:v>
                </c:pt>
                <c:pt idx="4126">
                  <c:v>-34.080240000004437</c:v>
                </c:pt>
                <c:pt idx="4127">
                  <c:v>-34.046880000061378</c:v>
                </c:pt>
                <c:pt idx="4128">
                  <c:v>-34.013519999943696</c:v>
                </c:pt>
                <c:pt idx="4129">
                  <c:v>-33.980160000000637</c:v>
                </c:pt>
                <c:pt idx="4130">
                  <c:v>-33.946800000057578</c:v>
                </c:pt>
                <c:pt idx="4131">
                  <c:v>-33.913439999939897</c:v>
                </c:pt>
                <c:pt idx="4132">
                  <c:v>-33.880079999996838</c:v>
                </c:pt>
                <c:pt idx="4133">
                  <c:v>-33.846959999960404</c:v>
                </c:pt>
                <c:pt idx="4134">
                  <c:v>-33.813600000017345</c:v>
                </c:pt>
                <c:pt idx="4135">
                  <c:v>-33.780240000074286</c:v>
                </c:pt>
                <c:pt idx="4136">
                  <c:v>-33.746879999956604</c:v>
                </c:pt>
                <c:pt idx="4137">
                  <c:v>-33.713520000013546</c:v>
                </c:pt>
                <c:pt idx="4138">
                  <c:v>-33.680160000070487</c:v>
                </c:pt>
                <c:pt idx="4139">
                  <c:v>-33.646799999952805</c:v>
                </c:pt>
                <c:pt idx="4140">
                  <c:v>-33.613440000009746</c:v>
                </c:pt>
                <c:pt idx="4141">
                  <c:v>-33.580080000066687</c:v>
                </c:pt>
                <c:pt idx="4142">
                  <c:v>-33.546719999949005</c:v>
                </c:pt>
                <c:pt idx="4143">
                  <c:v>-33.513600000087195</c:v>
                </c:pt>
                <c:pt idx="4144">
                  <c:v>-33.480239999969513</c:v>
                </c:pt>
                <c:pt idx="4145">
                  <c:v>-33.446880000026454</c:v>
                </c:pt>
                <c:pt idx="4146">
                  <c:v>-33.413520000083395</c:v>
                </c:pt>
                <c:pt idx="4147">
                  <c:v>-33.380159999965713</c:v>
                </c:pt>
                <c:pt idx="4148">
                  <c:v>-33.346800000022654</c:v>
                </c:pt>
                <c:pt idx="4149">
                  <c:v>-33.313440000079595</c:v>
                </c:pt>
                <c:pt idx="4150">
                  <c:v>-33.280079999961913</c:v>
                </c:pt>
                <c:pt idx="4151">
                  <c:v>-33.246720000018854</c:v>
                </c:pt>
                <c:pt idx="4152">
                  <c:v>-33.213599999982421</c:v>
                </c:pt>
                <c:pt idx="4153">
                  <c:v>-33.180240000039362</c:v>
                </c:pt>
                <c:pt idx="4154">
                  <c:v>-33.14687999992168</c:v>
                </c:pt>
                <c:pt idx="4155">
                  <c:v>-33.113519999978621</c:v>
                </c:pt>
                <c:pt idx="4156">
                  <c:v>-33.080160000035562</c:v>
                </c:pt>
                <c:pt idx="4157">
                  <c:v>-33.04679999991788</c:v>
                </c:pt>
                <c:pt idx="4158">
                  <c:v>-33.013439999974821</c:v>
                </c:pt>
                <c:pt idx="4159">
                  <c:v>-32.980080000031762</c:v>
                </c:pt>
                <c:pt idx="4160">
                  <c:v>-32.94671999991408</c:v>
                </c:pt>
                <c:pt idx="4161">
                  <c:v>-32.913359999971021</c:v>
                </c:pt>
                <c:pt idx="4162">
                  <c:v>-32.880239999934588</c:v>
                </c:pt>
                <c:pt idx="4163">
                  <c:v>-32.846879999991529</c:v>
                </c:pt>
                <c:pt idx="4164">
                  <c:v>-32.81352000004847</c:v>
                </c:pt>
                <c:pt idx="4165">
                  <c:v>-32.780159999930788</c:v>
                </c:pt>
                <c:pt idx="4166">
                  <c:v>-32.746799999987729</c:v>
                </c:pt>
                <c:pt idx="4167">
                  <c:v>-32.71344000004467</c:v>
                </c:pt>
                <c:pt idx="4168">
                  <c:v>-32.680079999926988</c:v>
                </c:pt>
                <c:pt idx="4169">
                  <c:v>-32.646719999983929</c:v>
                </c:pt>
                <c:pt idx="4170">
                  <c:v>-32.613360000040871</c:v>
                </c:pt>
                <c:pt idx="4171">
                  <c:v>-32.580240000004437</c:v>
                </c:pt>
                <c:pt idx="4172">
                  <c:v>-32.546880000061378</c:v>
                </c:pt>
                <c:pt idx="4173">
                  <c:v>-32.513519999943696</c:v>
                </c:pt>
                <c:pt idx="4174">
                  <c:v>-32.480160000000637</c:v>
                </c:pt>
                <c:pt idx="4175">
                  <c:v>-32.446800000057578</c:v>
                </c:pt>
                <c:pt idx="4176">
                  <c:v>-32.413439999939897</c:v>
                </c:pt>
                <c:pt idx="4177">
                  <c:v>-32.380079999996838</c:v>
                </c:pt>
                <c:pt idx="4178">
                  <c:v>-32.346720000053779</c:v>
                </c:pt>
                <c:pt idx="4179">
                  <c:v>-32.313359999936097</c:v>
                </c:pt>
                <c:pt idx="4180">
                  <c:v>-32.279999999993038</c:v>
                </c:pt>
                <c:pt idx="4181">
                  <c:v>-32.246879999956604</c:v>
                </c:pt>
                <c:pt idx="4182">
                  <c:v>-32.213520000013546</c:v>
                </c:pt>
                <c:pt idx="4183">
                  <c:v>-32.180160000070487</c:v>
                </c:pt>
                <c:pt idx="4184">
                  <c:v>-32.146799999952805</c:v>
                </c:pt>
                <c:pt idx="4185">
                  <c:v>-32.113440000009746</c:v>
                </c:pt>
                <c:pt idx="4186">
                  <c:v>-32.080080000066687</c:v>
                </c:pt>
                <c:pt idx="4187">
                  <c:v>-32.046719999949005</c:v>
                </c:pt>
                <c:pt idx="4188">
                  <c:v>-32.013360000005946</c:v>
                </c:pt>
                <c:pt idx="4189">
                  <c:v>-31.980000000062887</c:v>
                </c:pt>
                <c:pt idx="4190">
                  <c:v>-31.946880000026454</c:v>
                </c:pt>
                <c:pt idx="4191">
                  <c:v>-31.913520000083395</c:v>
                </c:pt>
                <c:pt idx="4192">
                  <c:v>-31.880159999965713</c:v>
                </c:pt>
                <c:pt idx="4193">
                  <c:v>-31.846800000022654</c:v>
                </c:pt>
                <c:pt idx="4194">
                  <c:v>-31.813440000079595</c:v>
                </c:pt>
                <c:pt idx="4195">
                  <c:v>-31.780079999961913</c:v>
                </c:pt>
                <c:pt idx="4196">
                  <c:v>-31.746720000018854</c:v>
                </c:pt>
                <c:pt idx="4197">
                  <c:v>-31.713360000075795</c:v>
                </c:pt>
                <c:pt idx="4198">
                  <c:v>-31.679999999958113</c:v>
                </c:pt>
                <c:pt idx="4199">
                  <c:v>-31.646640000015054</c:v>
                </c:pt>
                <c:pt idx="4200">
                  <c:v>-31.613519999978621</c:v>
                </c:pt>
                <c:pt idx="4201">
                  <c:v>-31.580160000035562</c:v>
                </c:pt>
                <c:pt idx="4202">
                  <c:v>-31.54679999991788</c:v>
                </c:pt>
                <c:pt idx="4203">
                  <c:v>-31.513439999974821</c:v>
                </c:pt>
                <c:pt idx="4204">
                  <c:v>-31.480080000031762</c:v>
                </c:pt>
                <c:pt idx="4205">
                  <c:v>-31.44671999991408</c:v>
                </c:pt>
                <c:pt idx="4206">
                  <c:v>-31.413359999971021</c:v>
                </c:pt>
                <c:pt idx="4207">
                  <c:v>-31.380239999934588</c:v>
                </c:pt>
                <c:pt idx="4208">
                  <c:v>-31.346879999991529</c:v>
                </c:pt>
                <c:pt idx="4209">
                  <c:v>-31.31352000004847</c:v>
                </c:pt>
                <c:pt idx="4210">
                  <c:v>-31.280159999930788</c:v>
                </c:pt>
                <c:pt idx="4211">
                  <c:v>-31.246799999987729</c:v>
                </c:pt>
                <c:pt idx="4212">
                  <c:v>-31.21344000004467</c:v>
                </c:pt>
                <c:pt idx="4213">
                  <c:v>-31.180320000008237</c:v>
                </c:pt>
                <c:pt idx="4214">
                  <c:v>-31.146960000065178</c:v>
                </c:pt>
                <c:pt idx="4215">
                  <c:v>-31.113599999947496</c:v>
                </c:pt>
                <c:pt idx="4216">
                  <c:v>-31.080240000004437</c:v>
                </c:pt>
                <c:pt idx="4217">
                  <c:v>-31.046880000061378</c:v>
                </c:pt>
                <c:pt idx="4218">
                  <c:v>-31.013519999943696</c:v>
                </c:pt>
                <c:pt idx="4219">
                  <c:v>-30.980160000000637</c:v>
                </c:pt>
                <c:pt idx="4220">
                  <c:v>-30.946800000057578</c:v>
                </c:pt>
                <c:pt idx="4221">
                  <c:v>-30.913680000021145</c:v>
                </c:pt>
                <c:pt idx="4222">
                  <c:v>-30.880320000078086</c:v>
                </c:pt>
                <c:pt idx="4223">
                  <c:v>-30.846959999960404</c:v>
                </c:pt>
                <c:pt idx="4224">
                  <c:v>-30.813600000017345</c:v>
                </c:pt>
                <c:pt idx="4225">
                  <c:v>-30.780240000074286</c:v>
                </c:pt>
                <c:pt idx="4226">
                  <c:v>-30.746879999956604</c:v>
                </c:pt>
                <c:pt idx="4227">
                  <c:v>-30.713520000013546</c:v>
                </c:pt>
                <c:pt idx="4228">
                  <c:v>-30.680160000070487</c:v>
                </c:pt>
                <c:pt idx="4229">
                  <c:v>-30.646799999952805</c:v>
                </c:pt>
                <c:pt idx="4230">
                  <c:v>-30.613440000009746</c:v>
                </c:pt>
                <c:pt idx="4231">
                  <c:v>-30.580319999973312</c:v>
                </c:pt>
                <c:pt idx="4232">
                  <c:v>-30.546960000030253</c:v>
                </c:pt>
                <c:pt idx="4233">
                  <c:v>-30.513600000087195</c:v>
                </c:pt>
                <c:pt idx="4234">
                  <c:v>-30.480239999969513</c:v>
                </c:pt>
                <c:pt idx="4235">
                  <c:v>-30.446880000026454</c:v>
                </c:pt>
                <c:pt idx="4236">
                  <c:v>-30.413520000083395</c:v>
                </c:pt>
                <c:pt idx="4237">
                  <c:v>-30.380159999965713</c:v>
                </c:pt>
                <c:pt idx="4238">
                  <c:v>-30.346800000022654</c:v>
                </c:pt>
                <c:pt idx="4239">
                  <c:v>-30.313440000079595</c:v>
                </c:pt>
                <c:pt idx="4240">
                  <c:v>-30.280320000043162</c:v>
                </c:pt>
                <c:pt idx="4241">
                  <c:v>-30.24695999992548</c:v>
                </c:pt>
                <c:pt idx="4242">
                  <c:v>-30.213599999982421</c:v>
                </c:pt>
                <c:pt idx="4243">
                  <c:v>-30.180240000039362</c:v>
                </c:pt>
                <c:pt idx="4244">
                  <c:v>-30.14687999992168</c:v>
                </c:pt>
                <c:pt idx="4245">
                  <c:v>-30.113519999978621</c:v>
                </c:pt>
                <c:pt idx="4246">
                  <c:v>-30.080160000035562</c:v>
                </c:pt>
                <c:pt idx="4247">
                  <c:v>-30.04679999991788</c:v>
                </c:pt>
                <c:pt idx="4248">
                  <c:v>-30.013439999974821</c:v>
                </c:pt>
                <c:pt idx="4249">
                  <c:v>-29.980080000031762</c:v>
                </c:pt>
                <c:pt idx="4250">
                  <c:v>-29.946959999995329</c:v>
                </c:pt>
                <c:pt idx="4251">
                  <c:v>-29.91360000005227</c:v>
                </c:pt>
                <c:pt idx="4252">
                  <c:v>-29.880239999934588</c:v>
                </c:pt>
                <c:pt idx="4253">
                  <c:v>-29.846879999991529</c:v>
                </c:pt>
                <c:pt idx="4254">
                  <c:v>-29.81352000004847</c:v>
                </c:pt>
                <c:pt idx="4255">
                  <c:v>-29.780159999930788</c:v>
                </c:pt>
                <c:pt idx="4256">
                  <c:v>-29.746799999987729</c:v>
                </c:pt>
                <c:pt idx="4257">
                  <c:v>-29.71344000004467</c:v>
                </c:pt>
                <c:pt idx="4258">
                  <c:v>-29.680079999926988</c:v>
                </c:pt>
                <c:pt idx="4259">
                  <c:v>-29.646960000065178</c:v>
                </c:pt>
                <c:pt idx="4260">
                  <c:v>-29.613599999947496</c:v>
                </c:pt>
                <c:pt idx="4261">
                  <c:v>-29.580240000004437</c:v>
                </c:pt>
                <c:pt idx="4262">
                  <c:v>-29.546880000061378</c:v>
                </c:pt>
                <c:pt idx="4263">
                  <c:v>-29.513519999943696</c:v>
                </c:pt>
                <c:pt idx="4264">
                  <c:v>-29.480160000000637</c:v>
                </c:pt>
                <c:pt idx="4265">
                  <c:v>-29.446800000057578</c:v>
                </c:pt>
                <c:pt idx="4266">
                  <c:v>-29.413439999939897</c:v>
                </c:pt>
                <c:pt idx="4267">
                  <c:v>-29.380079999996838</c:v>
                </c:pt>
                <c:pt idx="4268">
                  <c:v>-29.346720000053779</c:v>
                </c:pt>
                <c:pt idx="4269">
                  <c:v>-29.313600000017345</c:v>
                </c:pt>
                <c:pt idx="4270">
                  <c:v>-29.280240000074286</c:v>
                </c:pt>
                <c:pt idx="4271">
                  <c:v>-29.246879999956604</c:v>
                </c:pt>
                <c:pt idx="4272">
                  <c:v>-29.213520000013546</c:v>
                </c:pt>
                <c:pt idx="4273">
                  <c:v>-29.180160000070487</c:v>
                </c:pt>
                <c:pt idx="4274">
                  <c:v>-29.146799999952805</c:v>
                </c:pt>
                <c:pt idx="4275">
                  <c:v>-29.113440000009746</c:v>
                </c:pt>
                <c:pt idx="4276">
                  <c:v>-29.080080000066687</c:v>
                </c:pt>
                <c:pt idx="4277">
                  <c:v>-29.046719999949005</c:v>
                </c:pt>
                <c:pt idx="4278">
                  <c:v>-29.013600000087195</c:v>
                </c:pt>
                <c:pt idx="4279">
                  <c:v>-28.980239999969513</c:v>
                </c:pt>
                <c:pt idx="4280">
                  <c:v>-28.946880000026454</c:v>
                </c:pt>
                <c:pt idx="4281">
                  <c:v>-28.913520000083395</c:v>
                </c:pt>
                <c:pt idx="4282">
                  <c:v>-28.880159999965713</c:v>
                </c:pt>
                <c:pt idx="4283">
                  <c:v>-28.846800000022654</c:v>
                </c:pt>
                <c:pt idx="4284">
                  <c:v>-28.813440000079595</c:v>
                </c:pt>
                <c:pt idx="4285">
                  <c:v>-28.780079999961913</c:v>
                </c:pt>
                <c:pt idx="4286">
                  <c:v>-28.746720000018854</c:v>
                </c:pt>
                <c:pt idx="4287">
                  <c:v>-28.713360000075795</c:v>
                </c:pt>
                <c:pt idx="4288">
                  <c:v>-28.680240000039362</c:v>
                </c:pt>
                <c:pt idx="4289">
                  <c:v>-28.64687999992168</c:v>
                </c:pt>
                <c:pt idx="4290">
                  <c:v>-28.613519999978621</c:v>
                </c:pt>
                <c:pt idx="4291">
                  <c:v>-28.580160000035562</c:v>
                </c:pt>
                <c:pt idx="4292">
                  <c:v>-28.54679999991788</c:v>
                </c:pt>
                <c:pt idx="4293">
                  <c:v>-28.513439999974821</c:v>
                </c:pt>
                <c:pt idx="4294">
                  <c:v>-28.480080000031762</c:v>
                </c:pt>
                <c:pt idx="4295">
                  <c:v>-28.44671999991408</c:v>
                </c:pt>
                <c:pt idx="4296">
                  <c:v>-28.413359999971021</c:v>
                </c:pt>
                <c:pt idx="4297">
                  <c:v>-28.380239999934588</c:v>
                </c:pt>
                <c:pt idx="4298">
                  <c:v>-28.346879999991529</c:v>
                </c:pt>
                <c:pt idx="4299">
                  <c:v>-28.31352000004847</c:v>
                </c:pt>
                <c:pt idx="4300">
                  <c:v>-28.280159999930788</c:v>
                </c:pt>
                <c:pt idx="4301">
                  <c:v>-28.246799999987729</c:v>
                </c:pt>
                <c:pt idx="4302">
                  <c:v>-28.21344000004467</c:v>
                </c:pt>
                <c:pt idx="4303">
                  <c:v>-28.180079999926988</c:v>
                </c:pt>
                <c:pt idx="4304">
                  <c:v>-28.146719999983929</c:v>
                </c:pt>
                <c:pt idx="4305">
                  <c:v>-28.113360000040871</c:v>
                </c:pt>
                <c:pt idx="4306">
                  <c:v>-28.079999999923189</c:v>
                </c:pt>
                <c:pt idx="4307">
                  <c:v>-28.046880000061378</c:v>
                </c:pt>
                <c:pt idx="4308">
                  <c:v>-28.013519999943696</c:v>
                </c:pt>
                <c:pt idx="4309">
                  <c:v>-27.980160000000637</c:v>
                </c:pt>
                <c:pt idx="4310">
                  <c:v>-27.946800000057578</c:v>
                </c:pt>
                <c:pt idx="4311">
                  <c:v>-27.913439999939897</c:v>
                </c:pt>
                <c:pt idx="4312">
                  <c:v>-27.880079999996838</c:v>
                </c:pt>
                <c:pt idx="4313">
                  <c:v>-27.846720000053779</c:v>
                </c:pt>
                <c:pt idx="4314">
                  <c:v>-27.813359999936097</c:v>
                </c:pt>
                <c:pt idx="4315">
                  <c:v>-27.779999999993038</c:v>
                </c:pt>
                <c:pt idx="4316">
                  <c:v>-27.746879999956604</c:v>
                </c:pt>
                <c:pt idx="4317">
                  <c:v>-27.713520000013546</c:v>
                </c:pt>
                <c:pt idx="4318">
                  <c:v>-27.680160000070487</c:v>
                </c:pt>
                <c:pt idx="4319">
                  <c:v>-27.646799999952805</c:v>
                </c:pt>
                <c:pt idx="4320">
                  <c:v>-27.613440000009746</c:v>
                </c:pt>
                <c:pt idx="4321">
                  <c:v>-27.580080000066687</c:v>
                </c:pt>
                <c:pt idx="4322">
                  <c:v>-27.546719999949005</c:v>
                </c:pt>
                <c:pt idx="4323">
                  <c:v>-27.513360000005946</c:v>
                </c:pt>
                <c:pt idx="4324">
                  <c:v>-27.480000000062887</c:v>
                </c:pt>
                <c:pt idx="4325">
                  <c:v>-27.446639999945205</c:v>
                </c:pt>
                <c:pt idx="4326">
                  <c:v>-27.413520000083395</c:v>
                </c:pt>
                <c:pt idx="4327">
                  <c:v>-27.380159999965713</c:v>
                </c:pt>
                <c:pt idx="4328">
                  <c:v>-27.346800000022654</c:v>
                </c:pt>
                <c:pt idx="4329">
                  <c:v>-27.313440000079595</c:v>
                </c:pt>
                <c:pt idx="4330">
                  <c:v>-27.280079999961913</c:v>
                </c:pt>
                <c:pt idx="4331">
                  <c:v>-27.246720000018854</c:v>
                </c:pt>
                <c:pt idx="4332">
                  <c:v>-27.213360000075795</c:v>
                </c:pt>
                <c:pt idx="4333">
                  <c:v>-27.179999999958113</c:v>
                </c:pt>
                <c:pt idx="4334">
                  <c:v>-27.146640000015054</c:v>
                </c:pt>
                <c:pt idx="4335">
                  <c:v>-27.113519999978621</c:v>
                </c:pt>
                <c:pt idx="4336">
                  <c:v>-27.080160000035562</c:v>
                </c:pt>
                <c:pt idx="4337">
                  <c:v>-27.04679999991788</c:v>
                </c:pt>
                <c:pt idx="4338">
                  <c:v>-27.013439999974821</c:v>
                </c:pt>
                <c:pt idx="4339">
                  <c:v>-26.980080000031762</c:v>
                </c:pt>
                <c:pt idx="4340">
                  <c:v>-26.94671999991408</c:v>
                </c:pt>
                <c:pt idx="4341">
                  <c:v>-26.913359999971021</c:v>
                </c:pt>
                <c:pt idx="4342">
                  <c:v>-26.880000000027962</c:v>
                </c:pt>
                <c:pt idx="4343">
                  <c:v>-26.846879999991529</c:v>
                </c:pt>
                <c:pt idx="4344">
                  <c:v>-26.81352000004847</c:v>
                </c:pt>
                <c:pt idx="4345">
                  <c:v>-26.780159999930788</c:v>
                </c:pt>
                <c:pt idx="4346">
                  <c:v>-26.746799999987729</c:v>
                </c:pt>
                <c:pt idx="4347">
                  <c:v>-26.71344000004467</c:v>
                </c:pt>
                <c:pt idx="4348">
                  <c:v>-26.680079999926988</c:v>
                </c:pt>
                <c:pt idx="4349">
                  <c:v>-26.646960000065178</c:v>
                </c:pt>
                <c:pt idx="4350">
                  <c:v>-26.613599999947496</c:v>
                </c:pt>
                <c:pt idx="4351">
                  <c:v>-26.580240000004437</c:v>
                </c:pt>
                <c:pt idx="4352">
                  <c:v>-26.546880000061378</c:v>
                </c:pt>
                <c:pt idx="4353">
                  <c:v>-26.513519999943696</c:v>
                </c:pt>
                <c:pt idx="4354">
                  <c:v>-26.480160000000637</c:v>
                </c:pt>
                <c:pt idx="4355">
                  <c:v>-26.446800000057578</c:v>
                </c:pt>
                <c:pt idx="4356">
                  <c:v>-26.413439999939897</c:v>
                </c:pt>
                <c:pt idx="4357">
                  <c:v>-26.380320000078086</c:v>
                </c:pt>
                <c:pt idx="4358">
                  <c:v>-26.346959999960404</c:v>
                </c:pt>
                <c:pt idx="4359">
                  <c:v>-26.313600000017345</c:v>
                </c:pt>
                <c:pt idx="4360">
                  <c:v>-26.280240000074286</c:v>
                </c:pt>
                <c:pt idx="4361">
                  <c:v>-26.246879999956604</c:v>
                </c:pt>
                <c:pt idx="4362">
                  <c:v>-26.213520000013546</c:v>
                </c:pt>
                <c:pt idx="4363">
                  <c:v>-26.180160000070487</c:v>
                </c:pt>
                <c:pt idx="4364">
                  <c:v>-26.146799999952805</c:v>
                </c:pt>
                <c:pt idx="4365">
                  <c:v>-26.113440000009746</c:v>
                </c:pt>
                <c:pt idx="4366">
                  <c:v>-26.080319999973312</c:v>
                </c:pt>
                <c:pt idx="4367">
                  <c:v>-26.046960000030253</c:v>
                </c:pt>
                <c:pt idx="4368">
                  <c:v>-26.013600000087195</c:v>
                </c:pt>
                <c:pt idx="4369">
                  <c:v>-25.980239999969513</c:v>
                </c:pt>
                <c:pt idx="4370">
                  <c:v>-25.946880000026454</c:v>
                </c:pt>
                <c:pt idx="4371">
                  <c:v>-25.913520000083395</c:v>
                </c:pt>
                <c:pt idx="4372">
                  <c:v>-25.880159999965713</c:v>
                </c:pt>
                <c:pt idx="4373">
                  <c:v>-25.846800000022654</c:v>
                </c:pt>
                <c:pt idx="4374">
                  <c:v>-25.813679999986221</c:v>
                </c:pt>
                <c:pt idx="4375">
                  <c:v>-25.780320000043162</c:v>
                </c:pt>
                <c:pt idx="4376">
                  <c:v>-25.74695999992548</c:v>
                </c:pt>
                <c:pt idx="4377">
                  <c:v>-25.713599999982421</c:v>
                </c:pt>
                <c:pt idx="4378">
                  <c:v>-25.680240000039362</c:v>
                </c:pt>
                <c:pt idx="4379">
                  <c:v>-25.64687999992168</c:v>
                </c:pt>
                <c:pt idx="4380">
                  <c:v>-25.613519999978621</c:v>
                </c:pt>
                <c:pt idx="4381">
                  <c:v>-25.580160000035562</c:v>
                </c:pt>
                <c:pt idx="4382">
                  <c:v>-25.547039999999129</c:v>
                </c:pt>
                <c:pt idx="4383">
                  <c:v>-25.51368000005607</c:v>
                </c:pt>
                <c:pt idx="4384">
                  <c:v>-25.480319999938388</c:v>
                </c:pt>
                <c:pt idx="4385">
                  <c:v>-25.446959999995329</c:v>
                </c:pt>
                <c:pt idx="4386">
                  <c:v>-25.41360000005227</c:v>
                </c:pt>
                <c:pt idx="4387">
                  <c:v>-25.380239999934588</c:v>
                </c:pt>
                <c:pt idx="4388">
                  <c:v>-25.346879999991529</c:v>
                </c:pt>
                <c:pt idx="4389">
                  <c:v>-25.31352000004847</c:v>
                </c:pt>
                <c:pt idx="4390">
                  <c:v>-25.280159999930788</c:v>
                </c:pt>
                <c:pt idx="4391">
                  <c:v>-25.247040000068978</c:v>
                </c:pt>
                <c:pt idx="4392">
                  <c:v>-25.213679999951296</c:v>
                </c:pt>
                <c:pt idx="4393">
                  <c:v>-25.180320000008237</c:v>
                </c:pt>
                <c:pt idx="4394">
                  <c:v>-25.146960000065178</c:v>
                </c:pt>
                <c:pt idx="4395">
                  <c:v>-25.113599999947496</c:v>
                </c:pt>
                <c:pt idx="4396">
                  <c:v>-25.080240000004437</c:v>
                </c:pt>
                <c:pt idx="4397">
                  <c:v>-25.046880000061378</c:v>
                </c:pt>
                <c:pt idx="4398">
                  <c:v>-25.013519999943696</c:v>
                </c:pt>
                <c:pt idx="4399">
                  <c:v>-24.980400000081886</c:v>
                </c:pt>
                <c:pt idx="4400">
                  <c:v>-24.947039999964204</c:v>
                </c:pt>
                <c:pt idx="4401">
                  <c:v>-24.913680000021145</c:v>
                </c:pt>
                <c:pt idx="4402">
                  <c:v>-24.880320000078086</c:v>
                </c:pt>
                <c:pt idx="4403">
                  <c:v>-24.846959999960404</c:v>
                </c:pt>
                <c:pt idx="4404">
                  <c:v>-24.813600000017345</c:v>
                </c:pt>
                <c:pt idx="4405">
                  <c:v>-24.780240000074286</c:v>
                </c:pt>
                <c:pt idx="4406">
                  <c:v>-24.746879999956604</c:v>
                </c:pt>
                <c:pt idx="4407">
                  <c:v>-24.713520000013546</c:v>
                </c:pt>
                <c:pt idx="4408">
                  <c:v>-24.680399999977112</c:v>
                </c:pt>
                <c:pt idx="4409">
                  <c:v>-24.647040000034053</c:v>
                </c:pt>
                <c:pt idx="4410">
                  <c:v>-24.613679999916371</c:v>
                </c:pt>
                <c:pt idx="4411">
                  <c:v>-24.580319999973312</c:v>
                </c:pt>
                <c:pt idx="4412">
                  <c:v>-24.546960000030253</c:v>
                </c:pt>
                <c:pt idx="4413">
                  <c:v>-24.513600000087195</c:v>
                </c:pt>
                <c:pt idx="4414">
                  <c:v>-24.480239999969513</c:v>
                </c:pt>
                <c:pt idx="4415">
                  <c:v>-24.446880000026454</c:v>
                </c:pt>
                <c:pt idx="4416">
                  <c:v>-24.41375999999002</c:v>
                </c:pt>
                <c:pt idx="4417">
                  <c:v>-24.380400000046961</c:v>
                </c:pt>
                <c:pt idx="4418">
                  <c:v>-24.347039999929279</c:v>
                </c:pt>
                <c:pt idx="4419">
                  <c:v>-24.313679999986221</c:v>
                </c:pt>
                <c:pt idx="4420">
                  <c:v>-24.280320000043162</c:v>
                </c:pt>
                <c:pt idx="4421">
                  <c:v>-24.24695999992548</c:v>
                </c:pt>
                <c:pt idx="4422">
                  <c:v>-24.213599999982421</c:v>
                </c:pt>
                <c:pt idx="4423">
                  <c:v>-24.180240000039362</c:v>
                </c:pt>
                <c:pt idx="4424">
                  <c:v>-24.147120000002928</c:v>
                </c:pt>
                <c:pt idx="4425">
                  <c:v>-24.11376000005987</c:v>
                </c:pt>
                <c:pt idx="4426">
                  <c:v>-24.080399999942188</c:v>
                </c:pt>
                <c:pt idx="4427">
                  <c:v>-24.047039999999129</c:v>
                </c:pt>
                <c:pt idx="4428">
                  <c:v>-24.01368000005607</c:v>
                </c:pt>
                <c:pt idx="4429">
                  <c:v>-23.980319999938388</c:v>
                </c:pt>
                <c:pt idx="4430">
                  <c:v>-23.946959999995329</c:v>
                </c:pt>
                <c:pt idx="4431">
                  <c:v>-23.91360000005227</c:v>
                </c:pt>
                <c:pt idx="4432">
                  <c:v>-23.880239999934588</c:v>
                </c:pt>
                <c:pt idx="4433">
                  <c:v>-23.847120000072778</c:v>
                </c:pt>
                <c:pt idx="4434">
                  <c:v>-23.813759999955096</c:v>
                </c:pt>
                <c:pt idx="4435">
                  <c:v>-23.780400000012037</c:v>
                </c:pt>
                <c:pt idx="4436">
                  <c:v>-23.747040000068978</c:v>
                </c:pt>
                <c:pt idx="4437">
                  <c:v>-23.713679999951296</c:v>
                </c:pt>
                <c:pt idx="4438">
                  <c:v>-23.680320000008237</c:v>
                </c:pt>
                <c:pt idx="4439">
                  <c:v>-23.646960000065178</c:v>
                </c:pt>
                <c:pt idx="4440">
                  <c:v>-23.613599999947496</c:v>
                </c:pt>
                <c:pt idx="4441">
                  <c:v>-23.580480000085686</c:v>
                </c:pt>
                <c:pt idx="4442">
                  <c:v>-23.547119999968004</c:v>
                </c:pt>
                <c:pt idx="4443">
                  <c:v>-23.513760000024945</c:v>
                </c:pt>
                <c:pt idx="4444">
                  <c:v>-23.480400000081886</c:v>
                </c:pt>
                <c:pt idx="4445">
                  <c:v>-23.447039999964204</c:v>
                </c:pt>
                <c:pt idx="4446">
                  <c:v>-23.413680000021145</c:v>
                </c:pt>
                <c:pt idx="4447">
                  <c:v>-23.380320000078086</c:v>
                </c:pt>
                <c:pt idx="4448">
                  <c:v>-23.346959999960404</c:v>
                </c:pt>
                <c:pt idx="4449">
                  <c:v>-23.313839999923971</c:v>
                </c:pt>
                <c:pt idx="4450">
                  <c:v>-23.280479999980912</c:v>
                </c:pt>
                <c:pt idx="4451">
                  <c:v>-23.247120000037853</c:v>
                </c:pt>
                <c:pt idx="4452">
                  <c:v>-23.213759999920171</c:v>
                </c:pt>
                <c:pt idx="4453">
                  <c:v>-23.180399999977112</c:v>
                </c:pt>
                <c:pt idx="4454">
                  <c:v>-23.147040000034053</c:v>
                </c:pt>
                <c:pt idx="4455">
                  <c:v>-23.113679999916371</c:v>
                </c:pt>
                <c:pt idx="4456">
                  <c:v>-23.080319999973312</c:v>
                </c:pt>
                <c:pt idx="4457">
                  <c:v>-23.046960000030253</c:v>
                </c:pt>
                <c:pt idx="4458">
                  <c:v>-23.01383999999382</c:v>
                </c:pt>
                <c:pt idx="4459">
                  <c:v>-22.980480000050761</c:v>
                </c:pt>
                <c:pt idx="4460">
                  <c:v>-22.947119999933079</c:v>
                </c:pt>
                <c:pt idx="4461">
                  <c:v>-22.91375999999002</c:v>
                </c:pt>
                <c:pt idx="4462">
                  <c:v>-22.880400000046961</c:v>
                </c:pt>
                <c:pt idx="4463">
                  <c:v>-22.847039999929279</c:v>
                </c:pt>
                <c:pt idx="4464">
                  <c:v>-22.813679999986221</c:v>
                </c:pt>
                <c:pt idx="4465">
                  <c:v>-22.780320000043162</c:v>
                </c:pt>
                <c:pt idx="4466">
                  <c:v>-22.747200000006728</c:v>
                </c:pt>
                <c:pt idx="4467">
                  <c:v>-22.713840000063669</c:v>
                </c:pt>
                <c:pt idx="4468">
                  <c:v>-22.680479999945987</c:v>
                </c:pt>
                <c:pt idx="4469">
                  <c:v>-22.647120000002928</c:v>
                </c:pt>
                <c:pt idx="4470">
                  <c:v>-22.61376000005987</c:v>
                </c:pt>
                <c:pt idx="4471">
                  <c:v>-22.580399999942188</c:v>
                </c:pt>
                <c:pt idx="4472">
                  <c:v>-22.547039999999129</c:v>
                </c:pt>
                <c:pt idx="4473">
                  <c:v>-22.51368000005607</c:v>
                </c:pt>
                <c:pt idx="4474">
                  <c:v>-22.480319999938388</c:v>
                </c:pt>
                <c:pt idx="4475">
                  <c:v>-22.447200000076577</c:v>
                </c:pt>
                <c:pt idx="4476">
                  <c:v>-22.413839999958896</c:v>
                </c:pt>
                <c:pt idx="4477">
                  <c:v>-22.380480000015837</c:v>
                </c:pt>
                <c:pt idx="4478">
                  <c:v>-22.347120000072778</c:v>
                </c:pt>
                <c:pt idx="4479">
                  <c:v>-22.313759999955096</c:v>
                </c:pt>
                <c:pt idx="4480">
                  <c:v>-22.280159999930788</c:v>
                </c:pt>
                <c:pt idx="4481">
                  <c:v>-22.246799999987729</c:v>
                </c:pt>
                <c:pt idx="4482">
                  <c:v>-22.21344000004467</c:v>
                </c:pt>
                <c:pt idx="4483">
                  <c:v>-22.180079999926988</c:v>
                </c:pt>
                <c:pt idx="4484">
                  <c:v>-22.146960000065178</c:v>
                </c:pt>
                <c:pt idx="4485">
                  <c:v>-22.113599999947496</c:v>
                </c:pt>
                <c:pt idx="4486">
                  <c:v>-22.080240000004437</c:v>
                </c:pt>
                <c:pt idx="4487">
                  <c:v>-22.046880000061378</c:v>
                </c:pt>
                <c:pt idx="4488">
                  <c:v>-22.013519999943696</c:v>
                </c:pt>
                <c:pt idx="4489">
                  <c:v>-21.980160000000637</c:v>
                </c:pt>
                <c:pt idx="4490">
                  <c:v>-21.946800000057578</c:v>
                </c:pt>
                <c:pt idx="4491">
                  <c:v>-21.913439999939897</c:v>
                </c:pt>
                <c:pt idx="4492">
                  <c:v>-21.880079999996838</c:v>
                </c:pt>
                <c:pt idx="4493">
                  <c:v>-21.846720000053779</c:v>
                </c:pt>
                <c:pt idx="4494">
                  <c:v>-21.813600000017345</c:v>
                </c:pt>
                <c:pt idx="4495">
                  <c:v>-21.780240000074286</c:v>
                </c:pt>
                <c:pt idx="4496">
                  <c:v>-21.746879999956604</c:v>
                </c:pt>
                <c:pt idx="4497">
                  <c:v>-21.713520000013546</c:v>
                </c:pt>
                <c:pt idx="4498">
                  <c:v>-21.680160000070487</c:v>
                </c:pt>
                <c:pt idx="4499">
                  <c:v>-21.646799999952805</c:v>
                </c:pt>
                <c:pt idx="4500">
                  <c:v>-21.613440000009746</c:v>
                </c:pt>
                <c:pt idx="4501">
                  <c:v>-21.580080000066687</c:v>
                </c:pt>
                <c:pt idx="4502">
                  <c:v>-21.546719999949005</c:v>
                </c:pt>
                <c:pt idx="4503">
                  <c:v>-21.513600000087195</c:v>
                </c:pt>
                <c:pt idx="4504">
                  <c:v>-21.480239999969513</c:v>
                </c:pt>
                <c:pt idx="4505">
                  <c:v>-21.446880000026454</c:v>
                </c:pt>
                <c:pt idx="4506">
                  <c:v>-21.413520000083395</c:v>
                </c:pt>
                <c:pt idx="4507">
                  <c:v>-21.380159999965713</c:v>
                </c:pt>
                <c:pt idx="4508">
                  <c:v>-21.346800000022654</c:v>
                </c:pt>
                <c:pt idx="4509">
                  <c:v>-21.313440000079595</c:v>
                </c:pt>
                <c:pt idx="4510">
                  <c:v>-21.280079999961913</c:v>
                </c:pt>
                <c:pt idx="4511">
                  <c:v>-21.246720000018854</c:v>
                </c:pt>
                <c:pt idx="4512">
                  <c:v>-21.213360000075795</c:v>
                </c:pt>
                <c:pt idx="4513">
                  <c:v>-21.180240000039362</c:v>
                </c:pt>
                <c:pt idx="4514">
                  <c:v>-21.14687999992168</c:v>
                </c:pt>
                <c:pt idx="4515">
                  <c:v>-21.113519999978621</c:v>
                </c:pt>
                <c:pt idx="4516">
                  <c:v>-21.080160000035562</c:v>
                </c:pt>
                <c:pt idx="4517">
                  <c:v>-21.04679999991788</c:v>
                </c:pt>
                <c:pt idx="4518">
                  <c:v>-21.013439999974821</c:v>
                </c:pt>
                <c:pt idx="4519">
                  <c:v>-20.980080000031762</c:v>
                </c:pt>
                <c:pt idx="4520">
                  <c:v>-20.94671999991408</c:v>
                </c:pt>
                <c:pt idx="4521">
                  <c:v>-20.913359999971021</c:v>
                </c:pt>
                <c:pt idx="4522">
                  <c:v>-20.880239999934588</c:v>
                </c:pt>
                <c:pt idx="4523">
                  <c:v>-20.846879999991529</c:v>
                </c:pt>
                <c:pt idx="4524">
                  <c:v>-20.81352000004847</c:v>
                </c:pt>
                <c:pt idx="4525">
                  <c:v>-20.780159999930788</c:v>
                </c:pt>
                <c:pt idx="4526">
                  <c:v>-20.746799999987729</c:v>
                </c:pt>
                <c:pt idx="4527">
                  <c:v>-20.71344000004467</c:v>
                </c:pt>
                <c:pt idx="4528">
                  <c:v>-20.680079999926988</c:v>
                </c:pt>
                <c:pt idx="4529">
                  <c:v>-20.646719999983929</c:v>
                </c:pt>
                <c:pt idx="4530">
                  <c:v>-20.613360000040871</c:v>
                </c:pt>
                <c:pt idx="4531">
                  <c:v>-20.579999999923189</c:v>
                </c:pt>
                <c:pt idx="4532">
                  <c:v>-20.546880000061378</c:v>
                </c:pt>
                <c:pt idx="4533">
                  <c:v>-20.513519999943696</c:v>
                </c:pt>
                <c:pt idx="4534">
                  <c:v>-20.480160000000637</c:v>
                </c:pt>
                <c:pt idx="4535">
                  <c:v>-20.446800000057578</c:v>
                </c:pt>
                <c:pt idx="4536">
                  <c:v>-20.413439999939897</c:v>
                </c:pt>
                <c:pt idx="4537">
                  <c:v>-20.380079999996838</c:v>
                </c:pt>
                <c:pt idx="4538">
                  <c:v>-20.346720000053779</c:v>
                </c:pt>
                <c:pt idx="4539">
                  <c:v>-20.313359999936097</c:v>
                </c:pt>
                <c:pt idx="4540">
                  <c:v>-20.279999999993038</c:v>
                </c:pt>
                <c:pt idx="4541">
                  <c:v>-20.246879999956604</c:v>
                </c:pt>
                <c:pt idx="4542">
                  <c:v>-20.213520000013546</c:v>
                </c:pt>
                <c:pt idx="4543">
                  <c:v>-20.180160000070487</c:v>
                </c:pt>
                <c:pt idx="4544">
                  <c:v>-20.146799999952805</c:v>
                </c:pt>
                <c:pt idx="4545">
                  <c:v>-20.113440000009746</c:v>
                </c:pt>
                <c:pt idx="4546">
                  <c:v>-20.080080000066687</c:v>
                </c:pt>
                <c:pt idx="4547">
                  <c:v>-20.046719999949005</c:v>
                </c:pt>
                <c:pt idx="4548">
                  <c:v>-20.013360000005946</c:v>
                </c:pt>
                <c:pt idx="4549">
                  <c:v>-19.980000000062887</c:v>
                </c:pt>
                <c:pt idx="4550">
                  <c:v>-19.946639999945205</c:v>
                </c:pt>
                <c:pt idx="4551">
                  <c:v>-19.913520000083395</c:v>
                </c:pt>
                <c:pt idx="4552">
                  <c:v>-19.880159999965713</c:v>
                </c:pt>
                <c:pt idx="4553">
                  <c:v>-19.846800000022654</c:v>
                </c:pt>
                <c:pt idx="4554">
                  <c:v>-19.813440000079595</c:v>
                </c:pt>
                <c:pt idx="4555">
                  <c:v>-19.780079999961913</c:v>
                </c:pt>
                <c:pt idx="4556">
                  <c:v>-19.746720000018854</c:v>
                </c:pt>
                <c:pt idx="4557">
                  <c:v>-19.713360000075795</c:v>
                </c:pt>
                <c:pt idx="4558">
                  <c:v>-19.679999999958113</c:v>
                </c:pt>
                <c:pt idx="4559">
                  <c:v>-19.646640000015054</c:v>
                </c:pt>
                <c:pt idx="4560">
                  <c:v>-19.613519999978621</c:v>
                </c:pt>
                <c:pt idx="4561">
                  <c:v>-19.580160000035562</c:v>
                </c:pt>
                <c:pt idx="4562">
                  <c:v>-19.54679999991788</c:v>
                </c:pt>
                <c:pt idx="4563">
                  <c:v>-19.513439999974821</c:v>
                </c:pt>
                <c:pt idx="4564">
                  <c:v>-19.480080000031762</c:v>
                </c:pt>
                <c:pt idx="4565">
                  <c:v>-19.44671999991408</c:v>
                </c:pt>
                <c:pt idx="4566">
                  <c:v>-19.413359999971021</c:v>
                </c:pt>
                <c:pt idx="4567">
                  <c:v>-19.380000000027962</c:v>
                </c:pt>
                <c:pt idx="4568">
                  <c:v>-19.346640000084903</c:v>
                </c:pt>
                <c:pt idx="4569">
                  <c:v>-19.313279999967222</c:v>
                </c:pt>
                <c:pt idx="4570">
                  <c:v>-19.280159999930788</c:v>
                </c:pt>
                <c:pt idx="4571">
                  <c:v>-19.246799999987729</c:v>
                </c:pt>
                <c:pt idx="4572">
                  <c:v>-19.21344000004467</c:v>
                </c:pt>
                <c:pt idx="4573">
                  <c:v>-19.180079999926988</c:v>
                </c:pt>
                <c:pt idx="4574">
                  <c:v>-19.146719999983929</c:v>
                </c:pt>
                <c:pt idx="4575">
                  <c:v>-19.113360000040871</c:v>
                </c:pt>
                <c:pt idx="4576">
                  <c:v>-19.079999999923189</c:v>
                </c:pt>
                <c:pt idx="4577">
                  <c:v>-19.04663999998013</c:v>
                </c:pt>
                <c:pt idx="4578">
                  <c:v>-19.013280000037071</c:v>
                </c:pt>
                <c:pt idx="4579">
                  <c:v>-18.980160000000637</c:v>
                </c:pt>
                <c:pt idx="4580">
                  <c:v>-18.946800000057578</c:v>
                </c:pt>
                <c:pt idx="4581">
                  <c:v>-18.913439999939897</c:v>
                </c:pt>
                <c:pt idx="4582">
                  <c:v>-18.880079999996838</c:v>
                </c:pt>
                <c:pt idx="4583">
                  <c:v>-18.846720000053779</c:v>
                </c:pt>
                <c:pt idx="4584">
                  <c:v>-18.813359999936097</c:v>
                </c:pt>
                <c:pt idx="4585">
                  <c:v>-18.779999999993038</c:v>
                </c:pt>
                <c:pt idx="4586">
                  <c:v>-18.746640000049979</c:v>
                </c:pt>
                <c:pt idx="4587">
                  <c:v>-18.713279999932297</c:v>
                </c:pt>
                <c:pt idx="4588">
                  <c:v>-18.679919999989238</c:v>
                </c:pt>
                <c:pt idx="4589">
                  <c:v>-18.646799999952805</c:v>
                </c:pt>
                <c:pt idx="4590">
                  <c:v>-18.613440000009746</c:v>
                </c:pt>
                <c:pt idx="4591">
                  <c:v>-18.580080000066687</c:v>
                </c:pt>
                <c:pt idx="4592">
                  <c:v>-18.546719999949005</c:v>
                </c:pt>
                <c:pt idx="4593">
                  <c:v>-18.513360000005946</c:v>
                </c:pt>
                <c:pt idx="4594">
                  <c:v>-18.480000000062887</c:v>
                </c:pt>
                <c:pt idx="4595">
                  <c:v>-18.446639999945205</c:v>
                </c:pt>
                <c:pt idx="4596">
                  <c:v>-18.413280000002146</c:v>
                </c:pt>
                <c:pt idx="4597">
                  <c:v>-18.379920000059087</c:v>
                </c:pt>
                <c:pt idx="4598">
                  <c:v>-18.346800000022654</c:v>
                </c:pt>
                <c:pt idx="4599">
                  <c:v>-18.313440000079595</c:v>
                </c:pt>
                <c:pt idx="4600">
                  <c:v>-18.280079999961913</c:v>
                </c:pt>
                <c:pt idx="4601">
                  <c:v>-18.246720000018854</c:v>
                </c:pt>
                <c:pt idx="4602">
                  <c:v>-18.213360000075795</c:v>
                </c:pt>
                <c:pt idx="4603">
                  <c:v>-18.179999999958113</c:v>
                </c:pt>
                <c:pt idx="4604">
                  <c:v>-18.146640000015054</c:v>
                </c:pt>
                <c:pt idx="4605">
                  <c:v>-18.113280000071995</c:v>
                </c:pt>
                <c:pt idx="4606">
                  <c:v>-18.079919999954313</c:v>
                </c:pt>
                <c:pt idx="4607">
                  <c:v>-18.046560000011254</c:v>
                </c:pt>
                <c:pt idx="4608">
                  <c:v>-18.013439999974821</c:v>
                </c:pt>
                <c:pt idx="4609">
                  <c:v>-17.980080000031762</c:v>
                </c:pt>
                <c:pt idx="4610">
                  <c:v>-17.94671999991408</c:v>
                </c:pt>
                <c:pt idx="4611">
                  <c:v>-17.913359999971021</c:v>
                </c:pt>
                <c:pt idx="4612">
                  <c:v>-17.880000000027962</c:v>
                </c:pt>
                <c:pt idx="4613">
                  <c:v>-17.846640000084903</c:v>
                </c:pt>
                <c:pt idx="4614">
                  <c:v>-17.813279999967222</c:v>
                </c:pt>
                <c:pt idx="4615">
                  <c:v>-17.779920000024163</c:v>
                </c:pt>
                <c:pt idx="4616">
                  <c:v>-17.746799999987729</c:v>
                </c:pt>
                <c:pt idx="4617">
                  <c:v>-17.71344000004467</c:v>
                </c:pt>
                <c:pt idx="4618">
                  <c:v>-17.680079999926988</c:v>
                </c:pt>
                <c:pt idx="4619">
                  <c:v>-17.646719999983929</c:v>
                </c:pt>
                <c:pt idx="4620">
                  <c:v>-17.613360000040871</c:v>
                </c:pt>
                <c:pt idx="4621">
                  <c:v>-17.580240000004437</c:v>
                </c:pt>
                <c:pt idx="4622">
                  <c:v>-17.546880000061378</c:v>
                </c:pt>
                <c:pt idx="4623">
                  <c:v>-17.513519999943696</c:v>
                </c:pt>
                <c:pt idx="4624">
                  <c:v>-17.480160000000637</c:v>
                </c:pt>
                <c:pt idx="4625">
                  <c:v>-17.446800000057578</c:v>
                </c:pt>
                <c:pt idx="4626">
                  <c:v>-17.413439999939897</c:v>
                </c:pt>
                <c:pt idx="4627">
                  <c:v>-17.380079999996838</c:v>
                </c:pt>
                <c:pt idx="4628">
                  <c:v>-17.346720000053779</c:v>
                </c:pt>
                <c:pt idx="4629">
                  <c:v>-17.313600000017345</c:v>
                </c:pt>
                <c:pt idx="4630">
                  <c:v>-17.280240000074286</c:v>
                </c:pt>
                <c:pt idx="4631">
                  <c:v>-17.246879999956604</c:v>
                </c:pt>
                <c:pt idx="4632">
                  <c:v>-17.213520000013546</c:v>
                </c:pt>
                <c:pt idx="4633">
                  <c:v>-17.180160000070487</c:v>
                </c:pt>
                <c:pt idx="4634">
                  <c:v>-17.146799999952805</c:v>
                </c:pt>
                <c:pt idx="4635">
                  <c:v>-17.113440000009746</c:v>
                </c:pt>
                <c:pt idx="4636">
                  <c:v>-17.080080000066687</c:v>
                </c:pt>
                <c:pt idx="4637">
                  <c:v>-17.046719999949005</c:v>
                </c:pt>
                <c:pt idx="4638">
                  <c:v>-17.013600000087195</c:v>
                </c:pt>
                <c:pt idx="4639">
                  <c:v>-16.980239999969513</c:v>
                </c:pt>
                <c:pt idx="4640">
                  <c:v>-16.946880000026454</c:v>
                </c:pt>
                <c:pt idx="4641">
                  <c:v>-16.913520000083395</c:v>
                </c:pt>
                <c:pt idx="4642">
                  <c:v>-16.880159999965713</c:v>
                </c:pt>
                <c:pt idx="4643">
                  <c:v>-16.846800000022654</c:v>
                </c:pt>
                <c:pt idx="4644">
                  <c:v>-16.813440000079595</c:v>
                </c:pt>
                <c:pt idx="4645">
                  <c:v>-16.780079999961913</c:v>
                </c:pt>
                <c:pt idx="4646">
                  <c:v>-16.746720000018854</c:v>
                </c:pt>
                <c:pt idx="4647">
                  <c:v>-16.713360000075795</c:v>
                </c:pt>
                <c:pt idx="4648">
                  <c:v>-16.680240000039362</c:v>
                </c:pt>
                <c:pt idx="4649">
                  <c:v>-16.64687999992168</c:v>
                </c:pt>
                <c:pt idx="4650">
                  <c:v>-16.613519999978621</c:v>
                </c:pt>
                <c:pt idx="4651">
                  <c:v>-16.580160000035562</c:v>
                </c:pt>
                <c:pt idx="4652">
                  <c:v>-16.54679999991788</c:v>
                </c:pt>
                <c:pt idx="4653">
                  <c:v>-16.513439999974821</c:v>
                </c:pt>
                <c:pt idx="4654">
                  <c:v>-16.480080000031762</c:v>
                </c:pt>
                <c:pt idx="4655">
                  <c:v>-16.44671999991408</c:v>
                </c:pt>
                <c:pt idx="4656">
                  <c:v>-16.413359999971021</c:v>
                </c:pt>
                <c:pt idx="4657">
                  <c:v>-16.380239999934588</c:v>
                </c:pt>
                <c:pt idx="4658">
                  <c:v>-16.346879999991529</c:v>
                </c:pt>
                <c:pt idx="4659">
                  <c:v>-16.31352000004847</c:v>
                </c:pt>
                <c:pt idx="4660">
                  <c:v>-16.280159999930788</c:v>
                </c:pt>
                <c:pt idx="4661">
                  <c:v>-16.246799999987729</c:v>
                </c:pt>
                <c:pt idx="4662">
                  <c:v>-16.21344000004467</c:v>
                </c:pt>
                <c:pt idx="4663">
                  <c:v>-16.180079999926988</c:v>
                </c:pt>
                <c:pt idx="4664">
                  <c:v>-16.146719999983929</c:v>
                </c:pt>
                <c:pt idx="4665">
                  <c:v>-16.113360000040871</c:v>
                </c:pt>
                <c:pt idx="4666">
                  <c:v>-16.079999999923189</c:v>
                </c:pt>
                <c:pt idx="4667">
                  <c:v>-16.046880000061378</c:v>
                </c:pt>
                <c:pt idx="4668">
                  <c:v>-16.013519999943696</c:v>
                </c:pt>
                <c:pt idx="4669">
                  <c:v>-15.980160000000637</c:v>
                </c:pt>
                <c:pt idx="4670">
                  <c:v>-15.946800000057578</c:v>
                </c:pt>
                <c:pt idx="4671">
                  <c:v>-15.913439999939897</c:v>
                </c:pt>
                <c:pt idx="4672">
                  <c:v>-15.880079999996838</c:v>
                </c:pt>
                <c:pt idx="4673">
                  <c:v>-15.846720000053779</c:v>
                </c:pt>
                <c:pt idx="4674">
                  <c:v>-15.813359999936097</c:v>
                </c:pt>
                <c:pt idx="4675">
                  <c:v>-15.779999999993038</c:v>
                </c:pt>
                <c:pt idx="4676">
                  <c:v>-15.746879999956604</c:v>
                </c:pt>
                <c:pt idx="4677">
                  <c:v>-15.713520000013546</c:v>
                </c:pt>
                <c:pt idx="4678">
                  <c:v>-15.680160000070487</c:v>
                </c:pt>
                <c:pt idx="4679">
                  <c:v>-15.646799999952805</c:v>
                </c:pt>
                <c:pt idx="4680">
                  <c:v>-15.613440000009746</c:v>
                </c:pt>
                <c:pt idx="4681">
                  <c:v>-15.580080000066687</c:v>
                </c:pt>
                <c:pt idx="4682">
                  <c:v>-15.546719999949005</c:v>
                </c:pt>
                <c:pt idx="4683">
                  <c:v>-15.513360000005946</c:v>
                </c:pt>
                <c:pt idx="4684">
                  <c:v>-15.480000000062887</c:v>
                </c:pt>
                <c:pt idx="4685">
                  <c:v>-15.446639999945205</c:v>
                </c:pt>
                <c:pt idx="4686">
                  <c:v>-15.413520000083395</c:v>
                </c:pt>
                <c:pt idx="4687">
                  <c:v>-15.380159999965713</c:v>
                </c:pt>
                <c:pt idx="4688">
                  <c:v>-15.346800000022654</c:v>
                </c:pt>
                <c:pt idx="4689">
                  <c:v>-15.313440000079595</c:v>
                </c:pt>
                <c:pt idx="4690">
                  <c:v>-15.280079999961913</c:v>
                </c:pt>
                <c:pt idx="4691">
                  <c:v>-15.246720000018854</c:v>
                </c:pt>
                <c:pt idx="4692">
                  <c:v>-15.213360000075795</c:v>
                </c:pt>
                <c:pt idx="4693">
                  <c:v>-15.179999999958113</c:v>
                </c:pt>
                <c:pt idx="4694">
                  <c:v>-15.146640000015054</c:v>
                </c:pt>
                <c:pt idx="4695">
                  <c:v>-15.113519999978621</c:v>
                </c:pt>
                <c:pt idx="4696">
                  <c:v>-15.080160000035562</c:v>
                </c:pt>
                <c:pt idx="4697">
                  <c:v>-15.04679999991788</c:v>
                </c:pt>
                <c:pt idx="4698">
                  <c:v>-15.013439999974821</c:v>
                </c:pt>
                <c:pt idx="4699">
                  <c:v>-14.980080000031762</c:v>
                </c:pt>
                <c:pt idx="4700">
                  <c:v>-14.94671999991408</c:v>
                </c:pt>
                <c:pt idx="4701">
                  <c:v>-14.913359999971021</c:v>
                </c:pt>
                <c:pt idx="4702">
                  <c:v>-14.880000000027962</c:v>
                </c:pt>
                <c:pt idx="4703">
                  <c:v>-14.846640000084903</c:v>
                </c:pt>
                <c:pt idx="4704">
                  <c:v>-14.813279999967222</c:v>
                </c:pt>
                <c:pt idx="4705">
                  <c:v>-14.780159999930788</c:v>
                </c:pt>
                <c:pt idx="4706">
                  <c:v>-14.746799999987729</c:v>
                </c:pt>
                <c:pt idx="4707">
                  <c:v>-14.71344000004467</c:v>
                </c:pt>
                <c:pt idx="4708">
                  <c:v>-14.680079999926988</c:v>
                </c:pt>
                <c:pt idx="4709">
                  <c:v>-14.646719999983929</c:v>
                </c:pt>
                <c:pt idx="4710">
                  <c:v>-14.613360000040871</c:v>
                </c:pt>
                <c:pt idx="4711">
                  <c:v>-14.579999999923189</c:v>
                </c:pt>
                <c:pt idx="4712">
                  <c:v>-14.54663999998013</c:v>
                </c:pt>
                <c:pt idx="4713">
                  <c:v>-14.513280000037071</c:v>
                </c:pt>
                <c:pt idx="4714">
                  <c:v>-14.479919999919389</c:v>
                </c:pt>
                <c:pt idx="4715">
                  <c:v>-14.446800000057578</c:v>
                </c:pt>
                <c:pt idx="4716">
                  <c:v>-14.413439999939897</c:v>
                </c:pt>
                <c:pt idx="4717">
                  <c:v>-14.380079999996838</c:v>
                </c:pt>
                <c:pt idx="4718">
                  <c:v>-14.346720000053779</c:v>
                </c:pt>
                <c:pt idx="4719">
                  <c:v>-14.313359999936097</c:v>
                </c:pt>
                <c:pt idx="4720">
                  <c:v>-14.279999999993038</c:v>
                </c:pt>
                <c:pt idx="4721">
                  <c:v>-14.246640000049979</c:v>
                </c:pt>
                <c:pt idx="4722">
                  <c:v>-14.213279999932297</c:v>
                </c:pt>
                <c:pt idx="4723">
                  <c:v>-14.179919999989238</c:v>
                </c:pt>
                <c:pt idx="4724">
                  <c:v>-14.146799999952805</c:v>
                </c:pt>
                <c:pt idx="4725">
                  <c:v>-14.113440000009746</c:v>
                </c:pt>
                <c:pt idx="4726">
                  <c:v>-14.080080000066687</c:v>
                </c:pt>
                <c:pt idx="4727">
                  <c:v>-14.046719999949005</c:v>
                </c:pt>
                <c:pt idx="4728">
                  <c:v>-14.013360000005946</c:v>
                </c:pt>
                <c:pt idx="4729">
                  <c:v>-13.980000000062887</c:v>
                </c:pt>
                <c:pt idx="4730">
                  <c:v>-13.946639999945205</c:v>
                </c:pt>
                <c:pt idx="4731">
                  <c:v>-13.913280000002146</c:v>
                </c:pt>
                <c:pt idx="4732">
                  <c:v>-13.879920000059087</c:v>
                </c:pt>
                <c:pt idx="4733">
                  <c:v>-13.846559999941405</c:v>
                </c:pt>
                <c:pt idx="4734">
                  <c:v>-13.813440000079595</c:v>
                </c:pt>
                <c:pt idx="4735">
                  <c:v>-13.780079999961913</c:v>
                </c:pt>
                <c:pt idx="4736">
                  <c:v>-13.746720000018854</c:v>
                </c:pt>
                <c:pt idx="4737">
                  <c:v>-13.713360000075795</c:v>
                </c:pt>
                <c:pt idx="4738">
                  <c:v>-13.679999999958113</c:v>
                </c:pt>
                <c:pt idx="4739">
                  <c:v>-13.646640000015054</c:v>
                </c:pt>
                <c:pt idx="4740">
                  <c:v>-13.613280000071995</c:v>
                </c:pt>
                <c:pt idx="4741">
                  <c:v>-13.579919999954313</c:v>
                </c:pt>
                <c:pt idx="4742">
                  <c:v>-13.546560000011254</c:v>
                </c:pt>
                <c:pt idx="4743">
                  <c:v>-13.513439999974821</c:v>
                </c:pt>
                <c:pt idx="4744">
                  <c:v>-13.480080000031762</c:v>
                </c:pt>
                <c:pt idx="4745">
                  <c:v>-13.44671999991408</c:v>
                </c:pt>
                <c:pt idx="4746">
                  <c:v>-13.413359999971021</c:v>
                </c:pt>
                <c:pt idx="4747">
                  <c:v>-13.380000000027962</c:v>
                </c:pt>
                <c:pt idx="4748">
                  <c:v>-13.346640000084903</c:v>
                </c:pt>
                <c:pt idx="4749">
                  <c:v>-13.313279999967222</c:v>
                </c:pt>
                <c:pt idx="4750">
                  <c:v>-13.279920000024163</c:v>
                </c:pt>
                <c:pt idx="4751">
                  <c:v>-13.246560000081104</c:v>
                </c:pt>
                <c:pt idx="4752">
                  <c:v>-13.213199999963422</c:v>
                </c:pt>
                <c:pt idx="4753">
                  <c:v>-13.180079999926988</c:v>
                </c:pt>
                <c:pt idx="4754">
                  <c:v>-13.146719999983929</c:v>
                </c:pt>
                <c:pt idx="4755">
                  <c:v>-13.113360000040871</c:v>
                </c:pt>
                <c:pt idx="4756">
                  <c:v>-13.079999999923189</c:v>
                </c:pt>
                <c:pt idx="4757">
                  <c:v>-13.04663999998013</c:v>
                </c:pt>
                <c:pt idx="4758">
                  <c:v>-13.013280000037071</c:v>
                </c:pt>
                <c:pt idx="4759">
                  <c:v>-12.979919999919389</c:v>
                </c:pt>
                <c:pt idx="4760">
                  <c:v>-12.94655999997633</c:v>
                </c:pt>
                <c:pt idx="4761">
                  <c:v>-12.913200000033271</c:v>
                </c:pt>
                <c:pt idx="4762">
                  <c:v>-12.880079999996838</c:v>
                </c:pt>
                <c:pt idx="4763">
                  <c:v>-12.846720000053779</c:v>
                </c:pt>
                <c:pt idx="4764">
                  <c:v>-12.813359999936097</c:v>
                </c:pt>
                <c:pt idx="4765">
                  <c:v>-12.779999999993038</c:v>
                </c:pt>
                <c:pt idx="4766">
                  <c:v>-12.746640000049979</c:v>
                </c:pt>
                <c:pt idx="4767">
                  <c:v>-12.713279999932297</c:v>
                </c:pt>
                <c:pt idx="4768">
                  <c:v>-12.679919999989238</c:v>
                </c:pt>
                <c:pt idx="4769">
                  <c:v>-12.646560000046179</c:v>
                </c:pt>
                <c:pt idx="4770">
                  <c:v>-12.613199999928497</c:v>
                </c:pt>
                <c:pt idx="4771">
                  <c:v>-12.579839999985438</c:v>
                </c:pt>
                <c:pt idx="4772">
                  <c:v>-12.546719999949005</c:v>
                </c:pt>
                <c:pt idx="4773">
                  <c:v>-12.513360000005946</c:v>
                </c:pt>
                <c:pt idx="4774">
                  <c:v>-12.480000000062887</c:v>
                </c:pt>
                <c:pt idx="4775">
                  <c:v>-12.446639999945205</c:v>
                </c:pt>
                <c:pt idx="4776">
                  <c:v>-12.413280000002146</c:v>
                </c:pt>
                <c:pt idx="4777">
                  <c:v>-12.379920000059087</c:v>
                </c:pt>
                <c:pt idx="4778">
                  <c:v>-12.346559999941405</c:v>
                </c:pt>
                <c:pt idx="4779">
                  <c:v>-12.313199999998346</c:v>
                </c:pt>
                <c:pt idx="4780">
                  <c:v>-12.279840000055287</c:v>
                </c:pt>
                <c:pt idx="4781">
                  <c:v>-12.246720000018854</c:v>
                </c:pt>
                <c:pt idx="4782">
                  <c:v>-12.213360000075795</c:v>
                </c:pt>
                <c:pt idx="4783">
                  <c:v>-12.179999999958113</c:v>
                </c:pt>
                <c:pt idx="4784">
                  <c:v>-12.146640000015054</c:v>
                </c:pt>
                <c:pt idx="4785">
                  <c:v>-12.113280000071995</c:v>
                </c:pt>
                <c:pt idx="4786">
                  <c:v>-12.079919999954313</c:v>
                </c:pt>
                <c:pt idx="4787">
                  <c:v>-12.046560000011254</c:v>
                </c:pt>
                <c:pt idx="4788">
                  <c:v>-12.013200000068196</c:v>
                </c:pt>
                <c:pt idx="4789">
                  <c:v>-11.979839999950514</c:v>
                </c:pt>
                <c:pt idx="4790">
                  <c:v>-11.946480000007455</c:v>
                </c:pt>
                <c:pt idx="4791">
                  <c:v>-11.913359999971021</c:v>
                </c:pt>
                <c:pt idx="4792">
                  <c:v>-11.880000000027962</c:v>
                </c:pt>
                <c:pt idx="4793">
                  <c:v>-11.846640000084903</c:v>
                </c:pt>
                <c:pt idx="4794">
                  <c:v>-11.813279999967222</c:v>
                </c:pt>
                <c:pt idx="4795">
                  <c:v>-11.779920000024163</c:v>
                </c:pt>
                <c:pt idx="4796">
                  <c:v>-11.746560000081104</c:v>
                </c:pt>
                <c:pt idx="4797">
                  <c:v>-11.713199999963422</c:v>
                </c:pt>
                <c:pt idx="4798">
                  <c:v>-11.679840000020363</c:v>
                </c:pt>
                <c:pt idx="4799">
                  <c:v>-11.646480000077304</c:v>
                </c:pt>
                <c:pt idx="4800">
                  <c:v>-11.613360000040871</c:v>
                </c:pt>
                <c:pt idx="4801">
                  <c:v>-11.579999999923189</c:v>
                </c:pt>
                <c:pt idx="4802">
                  <c:v>-11.54663999998013</c:v>
                </c:pt>
                <c:pt idx="4803">
                  <c:v>-11.513280000037071</c:v>
                </c:pt>
                <c:pt idx="4804">
                  <c:v>-11.479919999919389</c:v>
                </c:pt>
                <c:pt idx="4805">
                  <c:v>-11.44655999997633</c:v>
                </c:pt>
                <c:pt idx="4806">
                  <c:v>-11.413200000033271</c:v>
                </c:pt>
                <c:pt idx="4807">
                  <c:v>-11.379839999915589</c:v>
                </c:pt>
                <c:pt idx="4808">
                  <c:v>-11.34647999997253</c:v>
                </c:pt>
                <c:pt idx="4809">
                  <c:v>-11.313120000029471</c:v>
                </c:pt>
                <c:pt idx="4810">
                  <c:v>-11.279999999993038</c:v>
                </c:pt>
                <c:pt idx="4811">
                  <c:v>-11.246640000049979</c:v>
                </c:pt>
                <c:pt idx="4812">
                  <c:v>-11.213279999932297</c:v>
                </c:pt>
                <c:pt idx="4813">
                  <c:v>-11.179919999989238</c:v>
                </c:pt>
                <c:pt idx="4814">
                  <c:v>-11.146560000046179</c:v>
                </c:pt>
                <c:pt idx="4815">
                  <c:v>-11.113199999928497</c:v>
                </c:pt>
                <c:pt idx="4816">
                  <c:v>-11.079839999985438</c:v>
                </c:pt>
                <c:pt idx="4817">
                  <c:v>-11.046480000042379</c:v>
                </c:pt>
                <c:pt idx="4818">
                  <c:v>-11.013119999924697</c:v>
                </c:pt>
                <c:pt idx="4819">
                  <c:v>-10.980000000062887</c:v>
                </c:pt>
                <c:pt idx="4820">
                  <c:v>-10.946639999945205</c:v>
                </c:pt>
                <c:pt idx="4821">
                  <c:v>-10.913280000002146</c:v>
                </c:pt>
                <c:pt idx="4822">
                  <c:v>-10.879920000059087</c:v>
                </c:pt>
                <c:pt idx="4823">
                  <c:v>-10.846559999941405</c:v>
                </c:pt>
                <c:pt idx="4824">
                  <c:v>-10.813199999998346</c:v>
                </c:pt>
                <c:pt idx="4825">
                  <c:v>-10.779840000055287</c:v>
                </c:pt>
                <c:pt idx="4826">
                  <c:v>-10.746479999937605</c:v>
                </c:pt>
                <c:pt idx="4827">
                  <c:v>-10.713119999994547</c:v>
                </c:pt>
                <c:pt idx="4828">
                  <c:v>-10.679760000051488</c:v>
                </c:pt>
                <c:pt idx="4829">
                  <c:v>-10.646640000015054</c:v>
                </c:pt>
                <c:pt idx="4830">
                  <c:v>-10.613280000071995</c:v>
                </c:pt>
                <c:pt idx="4831">
                  <c:v>-10.579919999954313</c:v>
                </c:pt>
                <c:pt idx="4832">
                  <c:v>-10.546560000011254</c:v>
                </c:pt>
                <c:pt idx="4833">
                  <c:v>-10.513200000068196</c:v>
                </c:pt>
                <c:pt idx="4834">
                  <c:v>-10.479839999950514</c:v>
                </c:pt>
                <c:pt idx="4835">
                  <c:v>-10.446480000007455</c:v>
                </c:pt>
                <c:pt idx="4836">
                  <c:v>-10.413120000064396</c:v>
                </c:pt>
                <c:pt idx="4837">
                  <c:v>-10.379759999946714</c:v>
                </c:pt>
                <c:pt idx="4838">
                  <c:v>-10.346640000084903</c:v>
                </c:pt>
                <c:pt idx="4839">
                  <c:v>-10.313279999967222</c:v>
                </c:pt>
                <c:pt idx="4840">
                  <c:v>-10.279920000024163</c:v>
                </c:pt>
                <c:pt idx="4841">
                  <c:v>-10.246560000081104</c:v>
                </c:pt>
                <c:pt idx="4842">
                  <c:v>-10.213199999963422</c:v>
                </c:pt>
                <c:pt idx="4843">
                  <c:v>-10.179840000020363</c:v>
                </c:pt>
                <c:pt idx="4844">
                  <c:v>-10.146480000077304</c:v>
                </c:pt>
                <c:pt idx="4845">
                  <c:v>-10.113119999959622</c:v>
                </c:pt>
                <c:pt idx="4846">
                  <c:v>-10.079760000016563</c:v>
                </c:pt>
                <c:pt idx="4847">
                  <c:v>-10.046400000073504</c:v>
                </c:pt>
                <c:pt idx="4848">
                  <c:v>-10.013280000037071</c:v>
                </c:pt>
                <c:pt idx="4849">
                  <c:v>-9.9799199999193888</c:v>
                </c:pt>
                <c:pt idx="4850">
                  <c:v>-9.9465599999763299</c:v>
                </c:pt>
                <c:pt idx="4851">
                  <c:v>-9.913200000033271</c:v>
                </c:pt>
                <c:pt idx="4852">
                  <c:v>-9.879839999915589</c:v>
                </c:pt>
                <c:pt idx="4853">
                  <c:v>-9.8464799999725301</c:v>
                </c:pt>
                <c:pt idx="4854">
                  <c:v>-9.8131200000294712</c:v>
                </c:pt>
                <c:pt idx="4855">
                  <c:v>-9.7797600000864122</c:v>
                </c:pt>
                <c:pt idx="4856">
                  <c:v>-9.7463999999687303</c:v>
                </c:pt>
                <c:pt idx="4857">
                  <c:v>-9.713279999932297</c:v>
                </c:pt>
                <c:pt idx="4858">
                  <c:v>-9.679919999989238</c:v>
                </c:pt>
                <c:pt idx="4859">
                  <c:v>-9.6465600000461791</c:v>
                </c:pt>
                <c:pt idx="4860">
                  <c:v>-9.6131999999284972</c:v>
                </c:pt>
                <c:pt idx="4861">
                  <c:v>-9.5798399999854382</c:v>
                </c:pt>
                <c:pt idx="4862">
                  <c:v>-9.5464800000423793</c:v>
                </c:pt>
                <c:pt idx="4863">
                  <c:v>-9.5131199999246974</c:v>
                </c:pt>
                <c:pt idx="4864">
                  <c:v>-9.4797599999816384</c:v>
                </c:pt>
                <c:pt idx="4865">
                  <c:v>-9.4464000000385795</c:v>
                </c:pt>
                <c:pt idx="4866">
                  <c:v>-9.4130399999208976</c:v>
                </c:pt>
                <c:pt idx="4867">
                  <c:v>-9.3799200000590872</c:v>
                </c:pt>
                <c:pt idx="4868">
                  <c:v>-9.3465599999414053</c:v>
                </c:pt>
                <c:pt idx="4869">
                  <c:v>-9.3131999999983464</c:v>
                </c:pt>
                <c:pt idx="4870">
                  <c:v>-9.2798400000552874</c:v>
                </c:pt>
                <c:pt idx="4871">
                  <c:v>-9.2464799999376055</c:v>
                </c:pt>
                <c:pt idx="4872">
                  <c:v>-9.2131199999945466</c:v>
                </c:pt>
                <c:pt idx="4873">
                  <c:v>-9.1797600000514876</c:v>
                </c:pt>
                <c:pt idx="4874">
                  <c:v>-9.1463999999338057</c:v>
                </c:pt>
                <c:pt idx="4875">
                  <c:v>-9.1130399999907468</c:v>
                </c:pt>
                <c:pt idx="4876">
                  <c:v>-9.0799199999543134</c:v>
                </c:pt>
                <c:pt idx="4877">
                  <c:v>-9.0465600000112545</c:v>
                </c:pt>
                <c:pt idx="4878">
                  <c:v>-9.0132000000681955</c:v>
                </c:pt>
                <c:pt idx="4879">
                  <c:v>-8.9798399999505136</c:v>
                </c:pt>
                <c:pt idx="4880">
                  <c:v>-8.9464800000074547</c:v>
                </c:pt>
                <c:pt idx="4881">
                  <c:v>-8.9131200000643958</c:v>
                </c:pt>
                <c:pt idx="4882">
                  <c:v>-8.8797599999467138</c:v>
                </c:pt>
                <c:pt idx="4883">
                  <c:v>-8.8464000000036549</c:v>
                </c:pt>
                <c:pt idx="4884">
                  <c:v>-8.813040000060596</c:v>
                </c:pt>
                <c:pt idx="4885">
                  <c:v>-8.779679999942914</c:v>
                </c:pt>
                <c:pt idx="4886">
                  <c:v>-8.7465600000811037</c:v>
                </c:pt>
                <c:pt idx="4887">
                  <c:v>-8.7131999999634218</c:v>
                </c:pt>
                <c:pt idx="4888">
                  <c:v>-8.6798400000203628</c:v>
                </c:pt>
                <c:pt idx="4889">
                  <c:v>-8.6467199999839295</c:v>
                </c:pt>
                <c:pt idx="4890">
                  <c:v>-8.6133600000408705</c:v>
                </c:pt>
                <c:pt idx="4891">
                  <c:v>-8.5799999999231886</c:v>
                </c:pt>
                <c:pt idx="4892">
                  <c:v>-8.5466399999801297</c:v>
                </c:pt>
                <c:pt idx="4893">
                  <c:v>-8.5132800000370707</c:v>
                </c:pt>
                <c:pt idx="4894">
                  <c:v>-8.4801600000006374</c:v>
                </c:pt>
                <c:pt idx="4895">
                  <c:v>-8.4468000000575785</c:v>
                </c:pt>
                <c:pt idx="4896">
                  <c:v>-8.4134399999398966</c:v>
                </c:pt>
                <c:pt idx="4897">
                  <c:v>-8.3800799999968376</c:v>
                </c:pt>
                <c:pt idx="4898">
                  <c:v>-8.3467200000537787</c:v>
                </c:pt>
                <c:pt idx="4899">
                  <c:v>-8.3133599999360968</c:v>
                </c:pt>
                <c:pt idx="4900">
                  <c:v>-8.2799999999930378</c:v>
                </c:pt>
                <c:pt idx="4901">
                  <c:v>-8.2468799999566045</c:v>
                </c:pt>
                <c:pt idx="4902">
                  <c:v>-8.2135200000135455</c:v>
                </c:pt>
                <c:pt idx="4903">
                  <c:v>-8.1801600000704866</c:v>
                </c:pt>
                <c:pt idx="4904">
                  <c:v>-8.1467999999528047</c:v>
                </c:pt>
                <c:pt idx="4905">
                  <c:v>-8.1134400000097457</c:v>
                </c:pt>
                <c:pt idx="4906">
                  <c:v>-8.0800800000666868</c:v>
                </c:pt>
                <c:pt idx="4907">
                  <c:v>-8.0467199999490049</c:v>
                </c:pt>
                <c:pt idx="4908">
                  <c:v>-8.0133600000059459</c:v>
                </c:pt>
                <c:pt idx="4909">
                  <c:v>-7.980000000062887</c:v>
                </c:pt>
                <c:pt idx="4910">
                  <c:v>-7.9468800000264537</c:v>
                </c:pt>
                <c:pt idx="4911">
                  <c:v>-7.9135200000833947</c:v>
                </c:pt>
                <c:pt idx="4912">
                  <c:v>-7.8801599999657128</c:v>
                </c:pt>
                <c:pt idx="4913">
                  <c:v>-7.8468000000226539</c:v>
                </c:pt>
                <c:pt idx="4914">
                  <c:v>-7.8134400000795949</c:v>
                </c:pt>
                <c:pt idx="4915">
                  <c:v>-7.780079999961913</c:v>
                </c:pt>
                <c:pt idx="4916">
                  <c:v>-7.7467200000188541</c:v>
                </c:pt>
                <c:pt idx="4917">
                  <c:v>-7.7133600000757951</c:v>
                </c:pt>
                <c:pt idx="4918">
                  <c:v>-7.6802400000393618</c:v>
                </c:pt>
                <c:pt idx="4919">
                  <c:v>-7.6468799999216799</c:v>
                </c:pt>
                <c:pt idx="4920">
                  <c:v>-7.6135199999786209</c:v>
                </c:pt>
                <c:pt idx="4921">
                  <c:v>-7.580160000035562</c:v>
                </c:pt>
                <c:pt idx="4922">
                  <c:v>-7.5467999999178801</c:v>
                </c:pt>
                <c:pt idx="4923">
                  <c:v>-7.5134399999748211</c:v>
                </c:pt>
                <c:pt idx="4924">
                  <c:v>-7.4800800000317622</c:v>
                </c:pt>
                <c:pt idx="4925">
                  <c:v>-7.4467199999140803</c:v>
                </c:pt>
                <c:pt idx="4926">
                  <c:v>-7.4133599999710214</c:v>
                </c:pt>
                <c:pt idx="4927">
                  <c:v>-7.380239999934588</c:v>
                </c:pt>
                <c:pt idx="4928">
                  <c:v>-7.3468799999915291</c:v>
                </c:pt>
                <c:pt idx="4929">
                  <c:v>-7.3135200000484701</c:v>
                </c:pt>
                <c:pt idx="4930">
                  <c:v>-7.2801599999307882</c:v>
                </c:pt>
                <c:pt idx="4931">
                  <c:v>-7.2467999999877293</c:v>
                </c:pt>
                <c:pt idx="4932">
                  <c:v>-7.2134400000446703</c:v>
                </c:pt>
                <c:pt idx="4933">
                  <c:v>-7.1800799999269884</c:v>
                </c:pt>
                <c:pt idx="4934">
                  <c:v>-7.1467199999839295</c:v>
                </c:pt>
                <c:pt idx="4935">
                  <c:v>-7.1135999999474961</c:v>
                </c:pt>
                <c:pt idx="4936">
                  <c:v>-7.0802400000044372</c:v>
                </c:pt>
                <c:pt idx="4937">
                  <c:v>-7.0468800000613783</c:v>
                </c:pt>
                <c:pt idx="4938">
                  <c:v>-7.0135199999436963</c:v>
                </c:pt>
                <c:pt idx="4939">
                  <c:v>-6.9801600000006374</c:v>
                </c:pt>
                <c:pt idx="4940">
                  <c:v>-6.9468000000575785</c:v>
                </c:pt>
                <c:pt idx="4941">
                  <c:v>-6.9134399999398966</c:v>
                </c:pt>
                <c:pt idx="4942">
                  <c:v>-6.8800799999968376</c:v>
                </c:pt>
                <c:pt idx="4943">
                  <c:v>-6.8469599999604043</c:v>
                </c:pt>
                <c:pt idx="4944">
                  <c:v>-6.8136000000173453</c:v>
                </c:pt>
                <c:pt idx="4945">
                  <c:v>-6.7802400000742864</c:v>
                </c:pt>
                <c:pt idx="4946">
                  <c:v>-6.7468799999566045</c:v>
                </c:pt>
                <c:pt idx="4947">
                  <c:v>-6.7135200000135455</c:v>
                </c:pt>
                <c:pt idx="4948">
                  <c:v>-6.6801600000704866</c:v>
                </c:pt>
                <c:pt idx="4949">
                  <c:v>-6.6467999999528047</c:v>
                </c:pt>
                <c:pt idx="4950">
                  <c:v>-6.6134400000097457</c:v>
                </c:pt>
                <c:pt idx="4951">
                  <c:v>-6.5800800000666868</c:v>
                </c:pt>
                <c:pt idx="4952">
                  <c:v>-6.5469600000302535</c:v>
                </c:pt>
                <c:pt idx="4953">
                  <c:v>-6.5136000000871945</c:v>
                </c:pt>
                <c:pt idx="4954">
                  <c:v>-6.4802399999695126</c:v>
                </c:pt>
                <c:pt idx="4955">
                  <c:v>-6.4468800000264537</c:v>
                </c:pt>
                <c:pt idx="4956">
                  <c:v>-6.4135200000833947</c:v>
                </c:pt>
                <c:pt idx="4957">
                  <c:v>-6.3801599999657128</c:v>
                </c:pt>
                <c:pt idx="4958">
                  <c:v>-6.3468000000226539</c:v>
                </c:pt>
                <c:pt idx="4959">
                  <c:v>-6.3134400000795949</c:v>
                </c:pt>
                <c:pt idx="4960">
                  <c:v>-6.2803200000431616</c:v>
                </c:pt>
                <c:pt idx="4961">
                  <c:v>-6.2469599999254797</c:v>
                </c:pt>
                <c:pt idx="4962">
                  <c:v>-6.2135999999824207</c:v>
                </c:pt>
                <c:pt idx="4963">
                  <c:v>-6.1802400000393618</c:v>
                </c:pt>
                <c:pt idx="4964">
                  <c:v>-6.1468799999216799</c:v>
                </c:pt>
                <c:pt idx="4965">
                  <c:v>-6.1135199999786209</c:v>
                </c:pt>
                <c:pt idx="4966">
                  <c:v>-6.080160000035562</c:v>
                </c:pt>
                <c:pt idx="4967">
                  <c:v>-6.0467999999178801</c:v>
                </c:pt>
                <c:pt idx="4968">
                  <c:v>-6.0134399999748211</c:v>
                </c:pt>
                <c:pt idx="4969">
                  <c:v>-5.9803199999383878</c:v>
                </c:pt>
                <c:pt idx="4970">
                  <c:v>-5.9469599999953289</c:v>
                </c:pt>
                <c:pt idx="4971">
                  <c:v>-5.9136000000522699</c:v>
                </c:pt>
                <c:pt idx="4972">
                  <c:v>-5.880239999934588</c:v>
                </c:pt>
                <c:pt idx="4973">
                  <c:v>-5.8468799999915291</c:v>
                </c:pt>
                <c:pt idx="4974">
                  <c:v>-5.8135200000484701</c:v>
                </c:pt>
                <c:pt idx="4975">
                  <c:v>-5.7801599999307882</c:v>
                </c:pt>
                <c:pt idx="4976">
                  <c:v>-5.7467999999877293</c:v>
                </c:pt>
                <c:pt idx="4977">
                  <c:v>-5.7136799999512959</c:v>
                </c:pt>
                <c:pt idx="4978">
                  <c:v>-5.680320000008237</c:v>
                </c:pt>
                <c:pt idx="4979">
                  <c:v>-5.6469600000651781</c:v>
                </c:pt>
                <c:pt idx="4980">
                  <c:v>-5.6135999999474961</c:v>
                </c:pt>
                <c:pt idx="4981">
                  <c:v>-5.5802400000044372</c:v>
                </c:pt>
                <c:pt idx="4982">
                  <c:v>-5.5468800000613783</c:v>
                </c:pt>
                <c:pt idx="4983">
                  <c:v>-5.5135199999436963</c:v>
                </c:pt>
                <c:pt idx="4984">
                  <c:v>-5.4801600000006374</c:v>
                </c:pt>
                <c:pt idx="4985">
                  <c:v>-5.4470399999642041</c:v>
                </c:pt>
                <c:pt idx="4986">
                  <c:v>-5.4136800000211451</c:v>
                </c:pt>
                <c:pt idx="4987">
                  <c:v>-5.3803200000780862</c:v>
                </c:pt>
                <c:pt idx="4988">
                  <c:v>-5.3469599999604043</c:v>
                </c:pt>
                <c:pt idx="4989">
                  <c:v>-5.3136000000173453</c:v>
                </c:pt>
                <c:pt idx="4990">
                  <c:v>-5.2802400000742864</c:v>
                </c:pt>
                <c:pt idx="4991">
                  <c:v>-5.2468799999566045</c:v>
                </c:pt>
                <c:pt idx="4992">
                  <c:v>-5.2135200000135455</c:v>
                </c:pt>
                <c:pt idx="4993">
                  <c:v>-5.1801600000704866</c:v>
                </c:pt>
                <c:pt idx="4994">
                  <c:v>-5.1470400000340533</c:v>
                </c:pt>
                <c:pt idx="4995">
                  <c:v>-5.1136799999163713</c:v>
                </c:pt>
                <c:pt idx="4996">
                  <c:v>-5.0803199999733124</c:v>
                </c:pt>
                <c:pt idx="4997">
                  <c:v>-5.0469600000302535</c:v>
                </c:pt>
                <c:pt idx="4998">
                  <c:v>-5.0136000000871945</c:v>
                </c:pt>
                <c:pt idx="4999">
                  <c:v>-4.9802399999695126</c:v>
                </c:pt>
                <c:pt idx="5000">
                  <c:v>-4.9468800000264537</c:v>
                </c:pt>
                <c:pt idx="5001">
                  <c:v>-4.9135200000833947</c:v>
                </c:pt>
                <c:pt idx="5002">
                  <c:v>-4.8804000000469614</c:v>
                </c:pt>
                <c:pt idx="5003">
                  <c:v>-4.8470399999292795</c:v>
                </c:pt>
                <c:pt idx="5004">
                  <c:v>-4.8136799999862205</c:v>
                </c:pt>
                <c:pt idx="5005">
                  <c:v>-4.7803200000431616</c:v>
                </c:pt>
                <c:pt idx="5006">
                  <c:v>-4.7469599999254797</c:v>
                </c:pt>
                <c:pt idx="5007">
                  <c:v>-4.7135999999824207</c:v>
                </c:pt>
                <c:pt idx="5008">
                  <c:v>-4.6802400000393618</c:v>
                </c:pt>
                <c:pt idx="5009">
                  <c:v>-4.6468799999216799</c:v>
                </c:pt>
                <c:pt idx="5010">
                  <c:v>-4.6135199999786209</c:v>
                </c:pt>
                <c:pt idx="5011">
                  <c:v>-4.5803999999421876</c:v>
                </c:pt>
                <c:pt idx="5012">
                  <c:v>-4.5470399999991287</c:v>
                </c:pt>
                <c:pt idx="5013">
                  <c:v>-4.5136800000560697</c:v>
                </c:pt>
                <c:pt idx="5014">
                  <c:v>-4.4803199999383878</c:v>
                </c:pt>
                <c:pt idx="5015">
                  <c:v>-4.4469599999953289</c:v>
                </c:pt>
                <c:pt idx="5016">
                  <c:v>-4.4136000000522699</c:v>
                </c:pt>
                <c:pt idx="5017">
                  <c:v>-4.380239999934588</c:v>
                </c:pt>
                <c:pt idx="5018">
                  <c:v>-4.3468799999915291</c:v>
                </c:pt>
                <c:pt idx="5019">
                  <c:v>-4.3137599999550957</c:v>
                </c:pt>
                <c:pt idx="5020">
                  <c:v>-4.2804000000120368</c:v>
                </c:pt>
                <c:pt idx="5021">
                  <c:v>-4.2470400000689779</c:v>
                </c:pt>
                <c:pt idx="5022">
                  <c:v>-4.2136799999512959</c:v>
                </c:pt>
                <c:pt idx="5023">
                  <c:v>-4.180320000008237</c:v>
                </c:pt>
                <c:pt idx="5024">
                  <c:v>-4.1469600000651781</c:v>
                </c:pt>
                <c:pt idx="5025">
                  <c:v>-4.1135999999474961</c:v>
                </c:pt>
                <c:pt idx="5026">
                  <c:v>-4.0802400000044372</c:v>
                </c:pt>
                <c:pt idx="5027">
                  <c:v>-4.0471199999680039</c:v>
                </c:pt>
                <c:pt idx="5028">
                  <c:v>-4.0137600000249449</c:v>
                </c:pt>
                <c:pt idx="5029">
                  <c:v>-3.980400000081886</c:v>
                </c:pt>
                <c:pt idx="5030">
                  <c:v>-3.9470399999642041</c:v>
                </c:pt>
                <c:pt idx="5031">
                  <c:v>-3.9136800000211451</c:v>
                </c:pt>
                <c:pt idx="5032">
                  <c:v>-3.8803200000780862</c:v>
                </c:pt>
                <c:pt idx="5033">
                  <c:v>-3.8469599999604043</c:v>
                </c:pt>
                <c:pt idx="5034">
                  <c:v>-3.8136000000173453</c:v>
                </c:pt>
                <c:pt idx="5035">
                  <c:v>-3.7802400000742864</c:v>
                </c:pt>
                <c:pt idx="5036">
                  <c:v>-3.7471200000378531</c:v>
                </c:pt>
                <c:pt idx="5037">
                  <c:v>-3.7137599999201711</c:v>
                </c:pt>
                <c:pt idx="5038">
                  <c:v>-3.6803999999771122</c:v>
                </c:pt>
                <c:pt idx="5039">
                  <c:v>-3.6470400000340533</c:v>
                </c:pt>
                <c:pt idx="5040">
                  <c:v>-3.6136799999163713</c:v>
                </c:pt>
                <c:pt idx="5041">
                  <c:v>-3.5803199999733124</c:v>
                </c:pt>
                <c:pt idx="5042">
                  <c:v>-3.5469600000302535</c:v>
                </c:pt>
                <c:pt idx="5043">
                  <c:v>-3.5136000000871945</c:v>
                </c:pt>
                <c:pt idx="5044">
                  <c:v>-3.4804800000507612</c:v>
                </c:pt>
                <c:pt idx="5045">
                  <c:v>-3.4471199999330793</c:v>
                </c:pt>
                <c:pt idx="5046">
                  <c:v>-3.4137599999900203</c:v>
                </c:pt>
                <c:pt idx="5047">
                  <c:v>-3.3804000000469614</c:v>
                </c:pt>
                <c:pt idx="5048">
                  <c:v>-3.3470399999292795</c:v>
                </c:pt>
                <c:pt idx="5049">
                  <c:v>-3.3136799999862205</c:v>
                </c:pt>
                <c:pt idx="5050">
                  <c:v>-3.2803200000431616</c:v>
                </c:pt>
                <c:pt idx="5051">
                  <c:v>-3.2469599999254797</c:v>
                </c:pt>
                <c:pt idx="5052">
                  <c:v>-3.2135999999824207</c:v>
                </c:pt>
                <c:pt idx="5053">
                  <c:v>-3.1804799999459874</c:v>
                </c:pt>
                <c:pt idx="5054">
                  <c:v>-3.1471200000029285</c:v>
                </c:pt>
                <c:pt idx="5055">
                  <c:v>-3.1137600000598695</c:v>
                </c:pt>
                <c:pt idx="5056">
                  <c:v>-3.0803999999421876</c:v>
                </c:pt>
                <c:pt idx="5057">
                  <c:v>-3.0470399999991287</c:v>
                </c:pt>
                <c:pt idx="5058">
                  <c:v>-3.0136800000560697</c:v>
                </c:pt>
                <c:pt idx="5059">
                  <c:v>-2.9803199999383878</c:v>
                </c:pt>
                <c:pt idx="5060">
                  <c:v>-2.9469599999953289</c:v>
                </c:pt>
                <c:pt idx="5061">
                  <c:v>-2.9138399999588955</c:v>
                </c:pt>
                <c:pt idx="5062">
                  <c:v>-2.8804800000158366</c:v>
                </c:pt>
                <c:pt idx="5063">
                  <c:v>-2.8471200000727777</c:v>
                </c:pt>
                <c:pt idx="5064">
                  <c:v>-2.8137599999550957</c:v>
                </c:pt>
                <c:pt idx="5065">
                  <c:v>-2.7804000000120368</c:v>
                </c:pt>
                <c:pt idx="5066">
                  <c:v>-2.7470400000689779</c:v>
                </c:pt>
                <c:pt idx="5067">
                  <c:v>-2.7136799999512959</c:v>
                </c:pt>
                <c:pt idx="5068">
                  <c:v>-2.680320000008237</c:v>
                </c:pt>
                <c:pt idx="5069">
                  <c:v>-2.6471999999718037</c:v>
                </c:pt>
                <c:pt idx="5070">
                  <c:v>-2.6138400000287447</c:v>
                </c:pt>
                <c:pt idx="5071">
                  <c:v>-2.5804800000856858</c:v>
                </c:pt>
                <c:pt idx="5072">
                  <c:v>-2.5471199999680039</c:v>
                </c:pt>
                <c:pt idx="5073">
                  <c:v>-2.5137600000249449</c:v>
                </c:pt>
                <c:pt idx="5074">
                  <c:v>-2.480400000081886</c:v>
                </c:pt>
                <c:pt idx="5075">
                  <c:v>-2.4470399999642041</c:v>
                </c:pt>
                <c:pt idx="5076">
                  <c:v>-2.4136800000211451</c:v>
                </c:pt>
                <c:pt idx="5077">
                  <c:v>-2.3803200000780862</c:v>
                </c:pt>
                <c:pt idx="5078">
                  <c:v>-2.3472000000416529</c:v>
                </c:pt>
                <c:pt idx="5079">
                  <c:v>-2.3138399999239709</c:v>
                </c:pt>
                <c:pt idx="5080">
                  <c:v>-2.280479999980912</c:v>
                </c:pt>
                <c:pt idx="5081">
                  <c:v>-2.2471200000378531</c:v>
                </c:pt>
                <c:pt idx="5082">
                  <c:v>-2.2137599999201711</c:v>
                </c:pt>
                <c:pt idx="5083">
                  <c:v>-2.1803999999771122</c:v>
                </c:pt>
                <c:pt idx="5084">
                  <c:v>-2.1470400000340533</c:v>
                </c:pt>
                <c:pt idx="5085">
                  <c:v>-2.1136799999163713</c:v>
                </c:pt>
                <c:pt idx="5086">
                  <c:v>-2.080560000054561</c:v>
                </c:pt>
                <c:pt idx="5087">
                  <c:v>-2.0471999999368791</c:v>
                </c:pt>
                <c:pt idx="5088">
                  <c:v>-2.0138399999938201</c:v>
                </c:pt>
                <c:pt idx="5089">
                  <c:v>-1.9804800000507612</c:v>
                </c:pt>
                <c:pt idx="5090">
                  <c:v>-1.9471199999330793</c:v>
                </c:pt>
                <c:pt idx="5091">
                  <c:v>-1.9137599999900203</c:v>
                </c:pt>
                <c:pt idx="5092">
                  <c:v>-1.8804000000469614</c:v>
                </c:pt>
                <c:pt idx="5093">
                  <c:v>-1.8470399999292795</c:v>
                </c:pt>
                <c:pt idx="5094">
                  <c:v>-1.8136799999862205</c:v>
                </c:pt>
                <c:pt idx="5095">
                  <c:v>-1.7805599999497872</c:v>
                </c:pt>
                <c:pt idx="5096">
                  <c:v>-1.7472000000067283</c:v>
                </c:pt>
                <c:pt idx="5097">
                  <c:v>-1.7138400000636693</c:v>
                </c:pt>
                <c:pt idx="5098">
                  <c:v>-1.6804799999459874</c:v>
                </c:pt>
                <c:pt idx="5099">
                  <c:v>-1.6471200000029285</c:v>
                </c:pt>
                <c:pt idx="5100">
                  <c:v>-1.6137600000598695</c:v>
                </c:pt>
                <c:pt idx="5101">
                  <c:v>-1.5803999999421876</c:v>
                </c:pt>
                <c:pt idx="5102">
                  <c:v>-1.5470399999991287</c:v>
                </c:pt>
                <c:pt idx="5103">
                  <c:v>-1.5139199999626953</c:v>
                </c:pt>
                <c:pt idx="5104">
                  <c:v>-1.4805600000196364</c:v>
                </c:pt>
                <c:pt idx="5105">
                  <c:v>-1.4472000000765775</c:v>
                </c:pt>
                <c:pt idx="5106">
                  <c:v>-1.4138399999588955</c:v>
                </c:pt>
                <c:pt idx="5107">
                  <c:v>-1.3804800000158366</c:v>
                </c:pt>
                <c:pt idx="5108">
                  <c:v>-1.3471200000727777</c:v>
                </c:pt>
                <c:pt idx="5109">
                  <c:v>-1.3137599999550957</c:v>
                </c:pt>
                <c:pt idx="5110">
                  <c:v>-1.2804000000120368</c:v>
                </c:pt>
                <c:pt idx="5111">
                  <c:v>-1.2472799999756035</c:v>
                </c:pt>
                <c:pt idx="5112">
                  <c:v>-1.2139200000325445</c:v>
                </c:pt>
                <c:pt idx="5113">
                  <c:v>-1.1805599999148626</c:v>
                </c:pt>
                <c:pt idx="5114">
                  <c:v>-1.1471999999718037</c:v>
                </c:pt>
                <c:pt idx="5115">
                  <c:v>-1.1138400000287447</c:v>
                </c:pt>
                <c:pt idx="5116">
                  <c:v>-1.0804800000856858</c:v>
                </c:pt>
                <c:pt idx="5117">
                  <c:v>-1.0471199999680039</c:v>
                </c:pt>
                <c:pt idx="5118">
                  <c:v>-1.0137600000249449</c:v>
                </c:pt>
                <c:pt idx="5119">
                  <c:v>-0.98040000008188599</c:v>
                </c:pt>
                <c:pt idx="5120">
                  <c:v>-0.94728000004545265</c:v>
                </c:pt>
                <c:pt idx="5121">
                  <c:v>-0.91391999992777073</c:v>
                </c:pt>
                <c:pt idx="5122">
                  <c:v>-0.88055999998471179</c:v>
                </c:pt>
                <c:pt idx="5123">
                  <c:v>-0.84720000004165286</c:v>
                </c:pt>
                <c:pt idx="5124">
                  <c:v>-0.81383999992397094</c:v>
                </c:pt>
                <c:pt idx="5125">
                  <c:v>-0.780479999980912</c:v>
                </c:pt>
                <c:pt idx="5126">
                  <c:v>-0.74712000003785306</c:v>
                </c:pt>
                <c:pt idx="5127">
                  <c:v>-0.71375999992017114</c:v>
                </c:pt>
                <c:pt idx="5128">
                  <c:v>-0.68064000005836078</c:v>
                </c:pt>
                <c:pt idx="5129">
                  <c:v>-0.64727999994067886</c:v>
                </c:pt>
                <c:pt idx="5130">
                  <c:v>-0.61391999999761993</c:v>
                </c:pt>
                <c:pt idx="5131">
                  <c:v>-0.58056000005456099</c:v>
                </c:pt>
                <c:pt idx="5132">
                  <c:v>-0.54719999993687907</c:v>
                </c:pt>
                <c:pt idx="5133">
                  <c:v>-0.51383999999382013</c:v>
                </c:pt>
                <c:pt idx="5134">
                  <c:v>-0.48048000005076119</c:v>
                </c:pt>
                <c:pt idx="5135">
                  <c:v>-0.44711999993307927</c:v>
                </c:pt>
                <c:pt idx="5136">
                  <c:v>-0.41375999999002033</c:v>
                </c:pt>
                <c:pt idx="5137">
                  <c:v>-0.38063999995358699</c:v>
                </c:pt>
                <c:pt idx="5138">
                  <c:v>-0.34728000001052806</c:v>
                </c:pt>
                <c:pt idx="5139">
                  <c:v>-0.31392000006746912</c:v>
                </c:pt>
                <c:pt idx="5140">
                  <c:v>-0.2805599999497872</c:v>
                </c:pt>
                <c:pt idx="5141">
                  <c:v>-0.24720000000672826</c:v>
                </c:pt>
                <c:pt idx="5142">
                  <c:v>-0.21384000006366932</c:v>
                </c:pt>
                <c:pt idx="5143">
                  <c:v>-0.1804799999459874</c:v>
                </c:pt>
                <c:pt idx="5144">
                  <c:v>-0.14712000000292846</c:v>
                </c:pt>
                <c:pt idx="5145">
                  <c:v>-0.11399999996649512</c:v>
                </c:pt>
                <c:pt idx="5146">
                  <c:v>-8.0640000023436187E-2</c:v>
                </c:pt>
                <c:pt idx="5147">
                  <c:v>-4.7280000080377249E-2</c:v>
                </c:pt>
                <c:pt idx="5148">
                  <c:v>-1.3919999962695329E-2</c:v>
                </c:pt>
                <c:pt idx="5149">
                  <c:v>1.9439999980363609E-2</c:v>
                </c:pt>
                <c:pt idx="5150">
                  <c:v>5.2799999923422547E-2</c:v>
                </c:pt>
                <c:pt idx="5151">
                  <c:v>8.6160000041104468E-2</c:v>
                </c:pt>
                <c:pt idx="5152">
                  <c:v>0.11951999998416341</c:v>
                </c:pt>
                <c:pt idx="5153">
                  <c:v>0.15264000002059674</c:v>
                </c:pt>
                <c:pt idx="5154">
                  <c:v>0.18599999996365568</c:v>
                </c:pt>
                <c:pt idx="5155">
                  <c:v>0.2193600000813376</c:v>
                </c:pt>
                <c:pt idx="5156">
                  <c:v>0.25272000002439654</c:v>
                </c:pt>
                <c:pt idx="5157">
                  <c:v>0.28607999996745548</c:v>
                </c:pt>
                <c:pt idx="5158">
                  <c:v>0.3194400000851374</c:v>
                </c:pt>
                <c:pt idx="5159">
                  <c:v>0.35280000002819634</c:v>
                </c:pt>
                <c:pt idx="5160">
                  <c:v>0.38615999997125527</c:v>
                </c:pt>
                <c:pt idx="5161">
                  <c:v>0.41951999991431421</c:v>
                </c:pt>
                <c:pt idx="5162">
                  <c:v>0.45311999993862173</c:v>
                </c:pt>
                <c:pt idx="5163">
                  <c:v>0.48648000005630365</c:v>
                </c:pt>
                <c:pt idx="5164">
                  <c:v>0.51983999999936259</c:v>
                </c:pt>
                <c:pt idx="5165">
                  <c:v>0.55319999994242153</c:v>
                </c:pt>
                <c:pt idx="5166">
                  <c:v>0.58656000006010345</c:v>
                </c:pt>
                <c:pt idx="5167">
                  <c:v>0.61992000000316239</c:v>
                </c:pt>
                <c:pt idx="5168">
                  <c:v>0.65327999994622132</c:v>
                </c:pt>
                <c:pt idx="5169">
                  <c:v>0.68664000006390324</c:v>
                </c:pt>
                <c:pt idx="5170">
                  <c:v>0.72000000000696218</c:v>
                </c:pt>
                <c:pt idx="5171">
                  <c:v>0.75335999995002112</c:v>
                </c:pt>
                <c:pt idx="5172">
                  <c:v>0.78672000006770304</c:v>
                </c:pt>
                <c:pt idx="5173">
                  <c:v>0.82008000001076198</c:v>
                </c:pt>
                <c:pt idx="5174">
                  <c:v>0.85320000004719532</c:v>
                </c:pt>
                <c:pt idx="5175">
                  <c:v>0.88655999999025425</c:v>
                </c:pt>
                <c:pt idx="5176">
                  <c:v>0.91991999993331319</c:v>
                </c:pt>
                <c:pt idx="5177">
                  <c:v>0.95328000005099511</c:v>
                </c:pt>
                <c:pt idx="5178">
                  <c:v>0.98663999999405405</c:v>
                </c:pt>
                <c:pt idx="5179">
                  <c:v>1.019999999937113</c:v>
                </c:pt>
                <c:pt idx="5180">
                  <c:v>1.0533600000547949</c:v>
                </c:pt>
                <c:pt idx="5181">
                  <c:v>1.0867199999978538</c:v>
                </c:pt>
                <c:pt idx="5182">
                  <c:v>1.1200799999409128</c:v>
                </c:pt>
                <c:pt idx="5183">
                  <c:v>1.1531999999773461</c:v>
                </c:pt>
                <c:pt idx="5184">
                  <c:v>1.1865599999204051</c:v>
                </c:pt>
                <c:pt idx="5185">
                  <c:v>1.219920000038087</c:v>
                </c:pt>
                <c:pt idx="5186">
                  <c:v>1.2532799999811459</c:v>
                </c:pt>
                <c:pt idx="5187">
                  <c:v>1.2866399999242049</c:v>
                </c:pt>
                <c:pt idx="5188">
                  <c:v>1.3200000000418868</c:v>
                </c:pt>
                <c:pt idx="5189">
                  <c:v>1.3533599999849457</c:v>
                </c:pt>
                <c:pt idx="5190">
                  <c:v>1.3867199999280047</c:v>
                </c:pt>
                <c:pt idx="5191">
                  <c:v>1.4200800000456866</c:v>
                </c:pt>
                <c:pt idx="5192">
                  <c:v>1.4534399999887455</c:v>
                </c:pt>
                <c:pt idx="5193">
                  <c:v>1.4865600000251789</c:v>
                </c:pt>
                <c:pt idx="5194">
                  <c:v>1.5199199999682378</c:v>
                </c:pt>
                <c:pt idx="5195">
                  <c:v>1.5532800000859197</c:v>
                </c:pt>
                <c:pt idx="5196">
                  <c:v>1.5866400000289786</c:v>
                </c:pt>
                <c:pt idx="5197">
                  <c:v>1.6199999999720376</c:v>
                </c:pt>
                <c:pt idx="5198">
                  <c:v>1.6533599999150965</c:v>
                </c:pt>
                <c:pt idx="5199">
                  <c:v>1.6867200000327784</c:v>
                </c:pt>
                <c:pt idx="5200">
                  <c:v>1.7200799999758374</c:v>
                </c:pt>
                <c:pt idx="5201">
                  <c:v>1.7534399999188963</c:v>
                </c:pt>
                <c:pt idx="5202">
                  <c:v>1.7865599999553297</c:v>
                </c:pt>
                <c:pt idx="5203">
                  <c:v>1.8199200000730116</c:v>
                </c:pt>
                <c:pt idx="5204">
                  <c:v>1.8532800000160705</c:v>
                </c:pt>
                <c:pt idx="5205">
                  <c:v>1.8866399999591295</c:v>
                </c:pt>
                <c:pt idx="5206">
                  <c:v>1.9200000000768114</c:v>
                </c:pt>
                <c:pt idx="5207">
                  <c:v>1.9533600000198703</c:v>
                </c:pt>
                <c:pt idx="5208">
                  <c:v>1.9867199999629293</c:v>
                </c:pt>
                <c:pt idx="5209">
                  <c:v>2.0200800000806112</c:v>
                </c:pt>
                <c:pt idx="5210">
                  <c:v>2.0534400000236701</c:v>
                </c:pt>
                <c:pt idx="5211">
                  <c:v>2.086799999966729</c:v>
                </c:pt>
                <c:pt idx="5212">
                  <c:v>2.1199200000031624</c:v>
                </c:pt>
                <c:pt idx="5213">
                  <c:v>2.1532799999462213</c:v>
                </c:pt>
                <c:pt idx="5214">
                  <c:v>2.1866400000639032</c:v>
                </c:pt>
                <c:pt idx="5215">
                  <c:v>2.2200000000069622</c:v>
                </c:pt>
                <c:pt idx="5216">
                  <c:v>2.2533599999500211</c:v>
                </c:pt>
                <c:pt idx="5217">
                  <c:v>2.286720000067703</c:v>
                </c:pt>
                <c:pt idx="5218">
                  <c:v>2.320080000010762</c:v>
                </c:pt>
                <c:pt idx="5219">
                  <c:v>2.3534399999538209</c:v>
                </c:pt>
                <c:pt idx="5220">
                  <c:v>2.3868000000715028</c:v>
                </c:pt>
                <c:pt idx="5221">
                  <c:v>2.4199199999333132</c:v>
                </c:pt>
                <c:pt idx="5222">
                  <c:v>2.4532800000509951</c:v>
                </c:pt>
                <c:pt idx="5223">
                  <c:v>2.4866399999940541</c:v>
                </c:pt>
                <c:pt idx="5224">
                  <c:v>2.519999999937113</c:v>
                </c:pt>
                <c:pt idx="5225">
                  <c:v>2.5533600000547949</c:v>
                </c:pt>
                <c:pt idx="5226">
                  <c:v>2.5867199999978538</c:v>
                </c:pt>
                <c:pt idx="5227">
                  <c:v>2.6200799999409128</c:v>
                </c:pt>
                <c:pt idx="5228">
                  <c:v>2.6534400000585947</c:v>
                </c:pt>
                <c:pt idx="5229">
                  <c:v>2.6868000000016536</c:v>
                </c:pt>
                <c:pt idx="5230">
                  <c:v>2.7201599999447126</c:v>
                </c:pt>
                <c:pt idx="5231">
                  <c:v>2.7295199999701936</c:v>
                </c:pt>
                <c:pt idx="5232">
                  <c:v>2.7376799999386776</c:v>
                </c:pt>
                <c:pt idx="5233">
                  <c:v>2.7460799999884102</c:v>
                </c:pt>
                <c:pt idx="5234">
                  <c:v>2.7544800000381429</c:v>
                </c:pt>
                <c:pt idx="5235">
                  <c:v>2.7628799999132525</c:v>
                </c:pt>
                <c:pt idx="5236">
                  <c:v>2.7710400000563595</c:v>
                </c:pt>
                <c:pt idx="5237">
                  <c:v>2.7794399999314692</c:v>
                </c:pt>
                <c:pt idx="5238">
                  <c:v>2.7878399999812018</c:v>
                </c:pt>
                <c:pt idx="5239">
                  <c:v>2.7959999999496858</c:v>
                </c:pt>
                <c:pt idx="5240">
                  <c:v>2.8043999999994185</c:v>
                </c:pt>
                <c:pt idx="5241">
                  <c:v>2.8128000000491511</c:v>
                </c:pt>
                <c:pt idx="5242">
                  <c:v>2.8211999999242607</c:v>
                </c:pt>
                <c:pt idx="5243">
                  <c:v>2.8293600000673678</c:v>
                </c:pt>
                <c:pt idx="5244">
                  <c:v>2.8377599999424774</c:v>
                </c:pt>
                <c:pt idx="5245">
                  <c:v>2.84615999999221</c:v>
                </c:pt>
                <c:pt idx="5246">
                  <c:v>2.8545600000419427</c:v>
                </c:pt>
                <c:pt idx="5247">
                  <c:v>2.8627200000104267</c:v>
                </c:pt>
                <c:pt idx="5248">
                  <c:v>2.8711200000601593</c:v>
                </c:pt>
                <c:pt idx="5249">
                  <c:v>2.879519999935269</c:v>
                </c:pt>
                <c:pt idx="5250">
                  <c:v>2.8879199999850016</c:v>
                </c:pt>
                <c:pt idx="5251">
                  <c:v>2.8960799999534856</c:v>
                </c:pt>
                <c:pt idx="5252">
                  <c:v>2.9044800000032183</c:v>
                </c:pt>
                <c:pt idx="5253">
                  <c:v>2.9128800000529509</c:v>
                </c:pt>
                <c:pt idx="5254">
                  <c:v>2.9210400000214349</c:v>
                </c:pt>
                <c:pt idx="5255">
                  <c:v>2.9294400000711676</c:v>
                </c:pt>
                <c:pt idx="5256">
                  <c:v>2.9378399999462772</c:v>
                </c:pt>
                <c:pt idx="5257">
                  <c:v>2.9462399999960098</c:v>
                </c:pt>
                <c:pt idx="5258">
                  <c:v>2.9543999999644939</c:v>
                </c:pt>
                <c:pt idx="5259">
                  <c:v>2.9628000000142265</c:v>
                </c:pt>
                <c:pt idx="5260">
                  <c:v>2.9712000000639591</c:v>
                </c:pt>
                <c:pt idx="5261">
                  <c:v>2.9793600000324432</c:v>
                </c:pt>
                <c:pt idx="5262">
                  <c:v>2.9877600000821758</c:v>
                </c:pt>
                <c:pt idx="5263">
                  <c:v>2.9961599999572854</c:v>
                </c:pt>
                <c:pt idx="5264">
                  <c:v>3.0045600000070181</c:v>
                </c:pt>
                <c:pt idx="5265">
                  <c:v>3.0127199999755021</c:v>
                </c:pt>
                <c:pt idx="5266">
                  <c:v>3.0211200000252347</c:v>
                </c:pt>
                <c:pt idx="5267">
                  <c:v>3.0295200000749674</c:v>
                </c:pt>
                <c:pt idx="5268">
                  <c:v>3.037919999950077</c:v>
                </c:pt>
                <c:pt idx="5269">
                  <c:v>3.046079999918561</c:v>
                </c:pt>
                <c:pt idx="5270">
                  <c:v>3.0544799999682937</c:v>
                </c:pt>
                <c:pt idx="5271">
                  <c:v>3.0628800000180263</c:v>
                </c:pt>
                <c:pt idx="5272">
                  <c:v>3.0710399999865103</c:v>
                </c:pt>
                <c:pt idx="5273">
                  <c:v>3.079440000036243</c:v>
                </c:pt>
                <c:pt idx="5274">
                  <c:v>3.0878400000859756</c:v>
                </c:pt>
                <c:pt idx="5275">
                  <c:v>3.0962399999610852</c:v>
                </c:pt>
                <c:pt idx="5276">
                  <c:v>3.1043999999295693</c:v>
                </c:pt>
                <c:pt idx="5277">
                  <c:v>3.1127999999793019</c:v>
                </c:pt>
                <c:pt idx="5278">
                  <c:v>3.1212000000290345</c:v>
                </c:pt>
                <c:pt idx="5279">
                  <c:v>3.1296000000787672</c:v>
                </c:pt>
                <c:pt idx="5280">
                  <c:v>3.1377600000472512</c:v>
                </c:pt>
                <c:pt idx="5281">
                  <c:v>3.1461599999223608</c:v>
                </c:pt>
                <c:pt idx="5282">
                  <c:v>3.1545599999720935</c:v>
                </c:pt>
                <c:pt idx="5283">
                  <c:v>3.1627199999405775</c:v>
                </c:pt>
                <c:pt idx="5284">
                  <c:v>3.1711199999903101</c:v>
                </c:pt>
                <c:pt idx="5285">
                  <c:v>3.1795200000400428</c:v>
                </c:pt>
                <c:pt idx="5286">
                  <c:v>3.1879199999151524</c:v>
                </c:pt>
                <c:pt idx="5287">
                  <c:v>3.1960800000582594</c:v>
                </c:pt>
                <c:pt idx="5288">
                  <c:v>3.2044799999333691</c:v>
                </c:pt>
                <c:pt idx="5289">
                  <c:v>3.2128799999831017</c:v>
                </c:pt>
                <c:pt idx="5290">
                  <c:v>3.2210399999515857</c:v>
                </c:pt>
                <c:pt idx="5291">
                  <c:v>3.2294400000013184</c:v>
                </c:pt>
                <c:pt idx="5292">
                  <c:v>3.237840000051051</c:v>
                </c:pt>
                <c:pt idx="5293">
                  <c:v>3.2462399999261606</c:v>
                </c:pt>
                <c:pt idx="5294">
                  <c:v>3.2544000000692677</c:v>
                </c:pt>
                <c:pt idx="5295">
                  <c:v>3.2627999999443773</c:v>
                </c:pt>
                <c:pt idx="5296">
                  <c:v>3.2711999999941099</c:v>
                </c:pt>
                <c:pt idx="5297">
                  <c:v>3.2796000000438426</c:v>
                </c:pt>
                <c:pt idx="5298">
                  <c:v>3.2877600000123266</c:v>
                </c:pt>
                <c:pt idx="5299">
                  <c:v>3.2961600000620592</c:v>
                </c:pt>
                <c:pt idx="5300">
                  <c:v>3.3045599999371689</c:v>
                </c:pt>
                <c:pt idx="5301">
                  <c:v>3.3127200000802759</c:v>
                </c:pt>
                <c:pt idx="5302">
                  <c:v>3.3211199999553855</c:v>
                </c:pt>
                <c:pt idx="5303">
                  <c:v>3.3295200000051182</c:v>
                </c:pt>
                <c:pt idx="5304">
                  <c:v>3.3379200000548508</c:v>
                </c:pt>
                <c:pt idx="5305">
                  <c:v>3.3460800000233348</c:v>
                </c:pt>
                <c:pt idx="5306">
                  <c:v>3.3544800000730675</c:v>
                </c:pt>
                <c:pt idx="5307">
                  <c:v>3.3628799999481771</c:v>
                </c:pt>
                <c:pt idx="5308">
                  <c:v>3.3710399999166611</c:v>
                </c:pt>
                <c:pt idx="5309">
                  <c:v>3.3794399999663938</c:v>
                </c:pt>
                <c:pt idx="5310">
                  <c:v>3.3878400000161264</c:v>
                </c:pt>
                <c:pt idx="5311">
                  <c:v>3.396240000065859</c:v>
                </c:pt>
                <c:pt idx="5312">
                  <c:v>3.4044000000343431</c:v>
                </c:pt>
                <c:pt idx="5313">
                  <c:v>3.4128000000840757</c:v>
                </c:pt>
                <c:pt idx="5314">
                  <c:v>3.4211999999591853</c:v>
                </c:pt>
                <c:pt idx="5315">
                  <c:v>3.429600000008918</c:v>
                </c:pt>
                <c:pt idx="5316">
                  <c:v>3.437759999977402</c:v>
                </c:pt>
                <c:pt idx="5317">
                  <c:v>3.4461600000271346</c:v>
                </c:pt>
                <c:pt idx="5318">
                  <c:v>3.4545600000768673</c:v>
                </c:pt>
                <c:pt idx="5319">
                  <c:v>3.4627200000453513</c:v>
                </c:pt>
                <c:pt idx="5320">
                  <c:v>3.4711199999204609</c:v>
                </c:pt>
                <c:pt idx="5321">
                  <c:v>3.4795199999701936</c:v>
                </c:pt>
                <c:pt idx="5322">
                  <c:v>3.4879200000199262</c:v>
                </c:pt>
                <c:pt idx="5323">
                  <c:v>3.4960799999884102</c:v>
                </c:pt>
                <c:pt idx="5324">
                  <c:v>3.5044800000381429</c:v>
                </c:pt>
                <c:pt idx="5325">
                  <c:v>3.5128799999132525</c:v>
                </c:pt>
                <c:pt idx="5326">
                  <c:v>3.5210400000563595</c:v>
                </c:pt>
                <c:pt idx="5327">
                  <c:v>3.5294399999314692</c:v>
                </c:pt>
                <c:pt idx="5328">
                  <c:v>3.5378399999812018</c:v>
                </c:pt>
                <c:pt idx="5329">
                  <c:v>3.5462400000309344</c:v>
                </c:pt>
                <c:pt idx="5330">
                  <c:v>3.5543999999994185</c:v>
                </c:pt>
                <c:pt idx="5331">
                  <c:v>3.5628000000491511</c:v>
                </c:pt>
                <c:pt idx="5332">
                  <c:v>3.5711999999242607</c:v>
                </c:pt>
                <c:pt idx="5333">
                  <c:v>3.5795999999739934</c:v>
                </c:pt>
                <c:pt idx="5334">
                  <c:v>3.5877599999424774</c:v>
                </c:pt>
                <c:pt idx="5335">
                  <c:v>3.59615999999221</c:v>
                </c:pt>
                <c:pt idx="5336">
                  <c:v>3.6045600000419427</c:v>
                </c:pt>
                <c:pt idx="5337">
                  <c:v>3.6127200000104267</c:v>
                </c:pt>
                <c:pt idx="5338">
                  <c:v>3.6211200000601593</c:v>
                </c:pt>
                <c:pt idx="5339">
                  <c:v>3.629519999935269</c:v>
                </c:pt>
                <c:pt idx="5340">
                  <c:v>3.6379199999850016</c:v>
                </c:pt>
                <c:pt idx="5341">
                  <c:v>3.6460799999534856</c:v>
                </c:pt>
                <c:pt idx="5342">
                  <c:v>3.6544800000032183</c:v>
                </c:pt>
                <c:pt idx="5343">
                  <c:v>3.6628800000529509</c:v>
                </c:pt>
                <c:pt idx="5344">
                  <c:v>3.6712799999280605</c:v>
                </c:pt>
                <c:pt idx="5345">
                  <c:v>3.6794400000711676</c:v>
                </c:pt>
                <c:pt idx="5346">
                  <c:v>3.6878399999462772</c:v>
                </c:pt>
                <c:pt idx="5347">
                  <c:v>3.6962399999960098</c:v>
                </c:pt>
                <c:pt idx="5348">
                  <c:v>3.7043999999644939</c:v>
                </c:pt>
                <c:pt idx="5349">
                  <c:v>3.7128000000142265</c:v>
                </c:pt>
                <c:pt idx="5350">
                  <c:v>3.7212000000639591</c:v>
                </c:pt>
                <c:pt idx="5351">
                  <c:v>3.7295999999390688</c:v>
                </c:pt>
                <c:pt idx="5352">
                  <c:v>3.7377600000821758</c:v>
                </c:pt>
                <c:pt idx="5353">
                  <c:v>3.7461599999572854</c:v>
                </c:pt>
                <c:pt idx="5354">
                  <c:v>3.7545600000070181</c:v>
                </c:pt>
                <c:pt idx="5355">
                  <c:v>3.7629600000567507</c:v>
                </c:pt>
                <c:pt idx="5356">
                  <c:v>3.7711200000252347</c:v>
                </c:pt>
                <c:pt idx="5357">
                  <c:v>3.7795200000749674</c:v>
                </c:pt>
                <c:pt idx="5358">
                  <c:v>3.787919999950077</c:v>
                </c:pt>
                <c:pt idx="5359">
                  <c:v>3.796079999918561</c:v>
                </c:pt>
                <c:pt idx="5360">
                  <c:v>3.8044799999682937</c:v>
                </c:pt>
                <c:pt idx="5361">
                  <c:v>3.8128800000180263</c:v>
                </c:pt>
                <c:pt idx="5362">
                  <c:v>3.8212800000677589</c:v>
                </c:pt>
                <c:pt idx="5363">
                  <c:v>3.829440000036243</c:v>
                </c:pt>
                <c:pt idx="5364">
                  <c:v>3.8378400000859756</c:v>
                </c:pt>
                <c:pt idx="5365">
                  <c:v>3.8462399999610852</c:v>
                </c:pt>
                <c:pt idx="5366">
                  <c:v>3.8543999999295693</c:v>
                </c:pt>
                <c:pt idx="5367">
                  <c:v>3.8627999999793019</c:v>
                </c:pt>
                <c:pt idx="5368">
                  <c:v>3.8712000000290345</c:v>
                </c:pt>
                <c:pt idx="5369">
                  <c:v>3.8796000000787672</c:v>
                </c:pt>
                <c:pt idx="5370">
                  <c:v>3.8877600000472512</c:v>
                </c:pt>
                <c:pt idx="5371">
                  <c:v>3.8961599999223608</c:v>
                </c:pt>
                <c:pt idx="5372">
                  <c:v>3.9045599999720935</c:v>
                </c:pt>
                <c:pt idx="5373">
                  <c:v>3.9129600000218261</c:v>
                </c:pt>
                <c:pt idx="5374">
                  <c:v>3.9211199999903101</c:v>
                </c:pt>
                <c:pt idx="5375">
                  <c:v>3.9295200000400428</c:v>
                </c:pt>
                <c:pt idx="5376">
                  <c:v>3.9379199999151524</c:v>
                </c:pt>
                <c:pt idx="5377">
                  <c:v>3.9460800000582594</c:v>
                </c:pt>
                <c:pt idx="5378">
                  <c:v>3.9544799999333691</c:v>
                </c:pt>
                <c:pt idx="5379">
                  <c:v>3.9628799999831017</c:v>
                </c:pt>
                <c:pt idx="5380">
                  <c:v>3.9712800000328343</c:v>
                </c:pt>
                <c:pt idx="5381">
                  <c:v>3.9794400000013184</c:v>
                </c:pt>
                <c:pt idx="5382">
                  <c:v>3.987840000051051</c:v>
                </c:pt>
                <c:pt idx="5383">
                  <c:v>3.9962399999261606</c:v>
                </c:pt>
                <c:pt idx="5384">
                  <c:v>4.0044000000692677</c:v>
                </c:pt>
                <c:pt idx="5385">
                  <c:v>4.0127999999443773</c:v>
                </c:pt>
                <c:pt idx="5386">
                  <c:v>4.0211999999941099</c:v>
                </c:pt>
                <c:pt idx="5387">
                  <c:v>4.0296000000438426</c:v>
                </c:pt>
                <c:pt idx="5388">
                  <c:v>4.0377600000123266</c:v>
                </c:pt>
                <c:pt idx="5389">
                  <c:v>4.0461600000620592</c:v>
                </c:pt>
                <c:pt idx="5390">
                  <c:v>4.0545599999371689</c:v>
                </c:pt>
                <c:pt idx="5391">
                  <c:v>4.0629599999869015</c:v>
                </c:pt>
                <c:pt idx="5392">
                  <c:v>4.0711199999553855</c:v>
                </c:pt>
                <c:pt idx="5393">
                  <c:v>4.0795200000051182</c:v>
                </c:pt>
                <c:pt idx="5394">
                  <c:v>4.0879200000548508</c:v>
                </c:pt>
                <c:pt idx="5395">
                  <c:v>4.0960800000233348</c:v>
                </c:pt>
                <c:pt idx="5396">
                  <c:v>4.1044800000730675</c:v>
                </c:pt>
                <c:pt idx="5397">
                  <c:v>4.1128799999481771</c:v>
                </c:pt>
                <c:pt idx="5398">
                  <c:v>4.1212799999979097</c:v>
                </c:pt>
                <c:pt idx="5399">
                  <c:v>4.1294399999663938</c:v>
                </c:pt>
                <c:pt idx="5400">
                  <c:v>4.1378400000161264</c:v>
                </c:pt>
                <c:pt idx="5401">
                  <c:v>4.146240000065859</c:v>
                </c:pt>
                <c:pt idx="5402">
                  <c:v>4.1546399999409687</c:v>
                </c:pt>
                <c:pt idx="5403">
                  <c:v>4.1628000000840757</c:v>
                </c:pt>
                <c:pt idx="5404">
                  <c:v>4.1711999999591853</c:v>
                </c:pt>
                <c:pt idx="5405">
                  <c:v>4.179600000008918</c:v>
                </c:pt>
                <c:pt idx="5406">
                  <c:v>4.187759999977402</c:v>
                </c:pt>
                <c:pt idx="5407">
                  <c:v>4.1961600000271346</c:v>
                </c:pt>
                <c:pt idx="5408">
                  <c:v>4.2045600000768673</c:v>
                </c:pt>
                <c:pt idx="5409">
                  <c:v>4.2129599999519769</c:v>
                </c:pt>
                <c:pt idx="5410">
                  <c:v>4.2211199999204609</c:v>
                </c:pt>
                <c:pt idx="5411">
                  <c:v>4.2295199999701936</c:v>
                </c:pt>
                <c:pt idx="5412">
                  <c:v>4.2379200000199262</c:v>
                </c:pt>
                <c:pt idx="5413">
                  <c:v>4.2460799999884102</c:v>
                </c:pt>
                <c:pt idx="5414">
                  <c:v>4.2544800000381429</c:v>
                </c:pt>
                <c:pt idx="5415">
                  <c:v>4.2628799999132525</c:v>
                </c:pt>
                <c:pt idx="5416">
                  <c:v>4.2712799999629851</c:v>
                </c:pt>
                <c:pt idx="5417">
                  <c:v>4.2794399999314692</c:v>
                </c:pt>
                <c:pt idx="5418">
                  <c:v>4.2878399999812018</c:v>
                </c:pt>
                <c:pt idx="5419">
                  <c:v>4.2962400000309344</c:v>
                </c:pt>
                <c:pt idx="5420">
                  <c:v>4.3046400000806671</c:v>
                </c:pt>
                <c:pt idx="5421">
                  <c:v>4.3128000000491511</c:v>
                </c:pt>
                <c:pt idx="5422">
                  <c:v>4.3211999999242607</c:v>
                </c:pt>
                <c:pt idx="5423">
                  <c:v>4.3295999999739934</c:v>
                </c:pt>
                <c:pt idx="5424">
                  <c:v>4.3377599999424774</c:v>
                </c:pt>
                <c:pt idx="5425">
                  <c:v>4.34615999999221</c:v>
                </c:pt>
                <c:pt idx="5426">
                  <c:v>4.3545600000419427</c:v>
                </c:pt>
                <c:pt idx="5427">
                  <c:v>4.3629599999170523</c:v>
                </c:pt>
                <c:pt idx="5428">
                  <c:v>4.3711200000601593</c:v>
                </c:pt>
                <c:pt idx="5429">
                  <c:v>4.379519999935269</c:v>
                </c:pt>
                <c:pt idx="5430">
                  <c:v>4.3879199999850016</c:v>
                </c:pt>
                <c:pt idx="5431">
                  <c:v>4.3963200000347342</c:v>
                </c:pt>
                <c:pt idx="5432">
                  <c:v>4.4044800000032183</c:v>
                </c:pt>
                <c:pt idx="5433">
                  <c:v>4.4128800000529509</c:v>
                </c:pt>
                <c:pt idx="5434">
                  <c:v>4.4212799999280605</c:v>
                </c:pt>
                <c:pt idx="5435">
                  <c:v>4.4294400000711676</c:v>
                </c:pt>
                <c:pt idx="5436">
                  <c:v>4.4378399999462772</c:v>
                </c:pt>
                <c:pt idx="5437">
                  <c:v>4.4462399999960098</c:v>
                </c:pt>
                <c:pt idx="5438">
                  <c:v>4.4546400000457425</c:v>
                </c:pt>
                <c:pt idx="5439">
                  <c:v>4.4628000000142265</c:v>
                </c:pt>
                <c:pt idx="5440">
                  <c:v>4.4712000000639591</c:v>
                </c:pt>
                <c:pt idx="5441">
                  <c:v>4.4795999999390688</c:v>
                </c:pt>
                <c:pt idx="5442">
                  <c:v>4.4877600000821758</c:v>
                </c:pt>
                <c:pt idx="5443">
                  <c:v>4.4961599999572854</c:v>
                </c:pt>
                <c:pt idx="5444">
                  <c:v>4.5045600000070181</c:v>
                </c:pt>
                <c:pt idx="5445">
                  <c:v>4.5129600000567507</c:v>
                </c:pt>
                <c:pt idx="5446">
                  <c:v>4.5211200000252347</c:v>
                </c:pt>
                <c:pt idx="5447">
                  <c:v>4.5295200000749674</c:v>
                </c:pt>
                <c:pt idx="5448">
                  <c:v>4.537919999950077</c:v>
                </c:pt>
                <c:pt idx="5449">
                  <c:v>4.5463199999998096</c:v>
                </c:pt>
                <c:pt idx="5450">
                  <c:v>4.5544799999682937</c:v>
                </c:pt>
                <c:pt idx="5451">
                  <c:v>4.5628800000180263</c:v>
                </c:pt>
                <c:pt idx="5452">
                  <c:v>4.5712800000677589</c:v>
                </c:pt>
                <c:pt idx="5453">
                  <c:v>4.579440000036243</c:v>
                </c:pt>
                <c:pt idx="5454">
                  <c:v>4.5878400000859756</c:v>
                </c:pt>
                <c:pt idx="5455">
                  <c:v>4.5962399999610852</c:v>
                </c:pt>
                <c:pt idx="5456">
                  <c:v>4.6046400000108179</c:v>
                </c:pt>
                <c:pt idx="5457">
                  <c:v>4.6127999999793019</c:v>
                </c:pt>
                <c:pt idx="5458">
                  <c:v>4.6212000000290345</c:v>
                </c:pt>
                <c:pt idx="5459">
                  <c:v>4.6296000000787672</c:v>
                </c:pt>
                <c:pt idx="5460">
                  <c:v>4.6377600000472512</c:v>
                </c:pt>
                <c:pt idx="5461">
                  <c:v>4.6461599999223608</c:v>
                </c:pt>
                <c:pt idx="5462">
                  <c:v>4.6545599999720935</c:v>
                </c:pt>
                <c:pt idx="5463">
                  <c:v>4.6629600000218261</c:v>
                </c:pt>
                <c:pt idx="5464">
                  <c:v>4.6711199999903101</c:v>
                </c:pt>
                <c:pt idx="5465">
                  <c:v>4.6795200000400428</c:v>
                </c:pt>
                <c:pt idx="5466">
                  <c:v>4.6879199999151524</c:v>
                </c:pt>
                <c:pt idx="5467">
                  <c:v>4.696319999964885</c:v>
                </c:pt>
                <c:pt idx="5468">
                  <c:v>4.7044799999333691</c:v>
                </c:pt>
                <c:pt idx="5469">
                  <c:v>4.7128799999831017</c:v>
                </c:pt>
                <c:pt idx="5470">
                  <c:v>4.7212800000328343</c:v>
                </c:pt>
                <c:pt idx="5471">
                  <c:v>4.7294400000013184</c:v>
                </c:pt>
                <c:pt idx="5472">
                  <c:v>4.737840000051051</c:v>
                </c:pt>
                <c:pt idx="5473">
                  <c:v>4.7462399999261606</c:v>
                </c:pt>
                <c:pt idx="5474">
                  <c:v>4.7546399999758933</c:v>
                </c:pt>
                <c:pt idx="5475">
                  <c:v>4.7627999999443773</c:v>
                </c:pt>
                <c:pt idx="5476">
                  <c:v>4.7711999999941099</c:v>
                </c:pt>
                <c:pt idx="5477">
                  <c:v>4.7796000000438426</c:v>
                </c:pt>
                <c:pt idx="5478">
                  <c:v>4.7879999999189522</c:v>
                </c:pt>
                <c:pt idx="5479">
                  <c:v>4.7961600000620592</c:v>
                </c:pt>
                <c:pt idx="5480">
                  <c:v>4.8045599999371689</c:v>
                </c:pt>
                <c:pt idx="5481">
                  <c:v>4.8129599999869015</c:v>
                </c:pt>
                <c:pt idx="5482">
                  <c:v>4.8211199999553855</c:v>
                </c:pt>
                <c:pt idx="5483">
                  <c:v>4.8295200000051182</c:v>
                </c:pt>
                <c:pt idx="5484">
                  <c:v>4.8379200000548508</c:v>
                </c:pt>
                <c:pt idx="5485">
                  <c:v>4.8463199999299604</c:v>
                </c:pt>
                <c:pt idx="5486">
                  <c:v>4.8544800000730675</c:v>
                </c:pt>
                <c:pt idx="5487">
                  <c:v>4.8628799999481771</c:v>
                </c:pt>
                <c:pt idx="5488">
                  <c:v>4.8712799999979097</c:v>
                </c:pt>
                <c:pt idx="5489">
                  <c:v>4.8794399999663938</c:v>
                </c:pt>
                <c:pt idx="5490">
                  <c:v>4.8878400000161264</c:v>
                </c:pt>
                <c:pt idx="5491">
                  <c:v>4.896240000065859</c:v>
                </c:pt>
                <c:pt idx="5492">
                  <c:v>4.9046399999409687</c:v>
                </c:pt>
                <c:pt idx="5493">
                  <c:v>4.9128000000840757</c:v>
                </c:pt>
                <c:pt idx="5494">
                  <c:v>4.9211999999591853</c:v>
                </c:pt>
                <c:pt idx="5495">
                  <c:v>4.929600000008918</c:v>
                </c:pt>
                <c:pt idx="5496">
                  <c:v>4.9380000000586506</c:v>
                </c:pt>
                <c:pt idx="5497">
                  <c:v>4.9461600000271346</c:v>
                </c:pt>
                <c:pt idx="5498">
                  <c:v>4.9545600000768673</c:v>
                </c:pt>
                <c:pt idx="5499">
                  <c:v>4.9629599999519769</c:v>
                </c:pt>
                <c:pt idx="5500">
                  <c:v>4.9711199999204609</c:v>
                </c:pt>
                <c:pt idx="5501">
                  <c:v>4.9795199999701936</c:v>
                </c:pt>
                <c:pt idx="5502">
                  <c:v>4.9879200000199262</c:v>
                </c:pt>
                <c:pt idx="5503">
                  <c:v>4.9963200000696588</c:v>
                </c:pt>
                <c:pt idx="5504">
                  <c:v>5.0044800000381429</c:v>
                </c:pt>
                <c:pt idx="5505">
                  <c:v>5.0128799999132525</c:v>
                </c:pt>
                <c:pt idx="5506">
                  <c:v>5.0212799999629851</c:v>
                </c:pt>
                <c:pt idx="5507">
                  <c:v>5.0296800000127178</c:v>
                </c:pt>
                <c:pt idx="5508">
                  <c:v>5.0378399999812018</c:v>
                </c:pt>
                <c:pt idx="5509">
                  <c:v>5.0462400000309344</c:v>
                </c:pt>
                <c:pt idx="5510">
                  <c:v>5.0546400000806671</c:v>
                </c:pt>
                <c:pt idx="5511">
                  <c:v>5.0628000000491511</c:v>
                </c:pt>
                <c:pt idx="5512">
                  <c:v>5.0711999999242607</c:v>
                </c:pt>
                <c:pt idx="5513">
                  <c:v>5.0795999999739934</c:v>
                </c:pt>
                <c:pt idx="5514">
                  <c:v>5.088000000023726</c:v>
                </c:pt>
                <c:pt idx="5515">
                  <c:v>5.09615999999221</c:v>
                </c:pt>
                <c:pt idx="5516">
                  <c:v>5.1045600000419427</c:v>
                </c:pt>
                <c:pt idx="5517">
                  <c:v>5.1129599999170523</c:v>
                </c:pt>
                <c:pt idx="5518">
                  <c:v>5.1211200000601593</c:v>
                </c:pt>
                <c:pt idx="5519">
                  <c:v>5.129519999935269</c:v>
                </c:pt>
                <c:pt idx="5520">
                  <c:v>5.1379199999850016</c:v>
                </c:pt>
                <c:pt idx="5521">
                  <c:v>5.1463200000347342</c:v>
                </c:pt>
                <c:pt idx="5522">
                  <c:v>5.1544800000032183</c:v>
                </c:pt>
                <c:pt idx="5523">
                  <c:v>5.1628800000529509</c:v>
                </c:pt>
                <c:pt idx="5524">
                  <c:v>5.1712799999280605</c:v>
                </c:pt>
                <c:pt idx="5525">
                  <c:v>5.1796799999777932</c:v>
                </c:pt>
                <c:pt idx="5526">
                  <c:v>5.1878399999462772</c:v>
                </c:pt>
                <c:pt idx="5527">
                  <c:v>5.1962399999960098</c:v>
                </c:pt>
                <c:pt idx="5528">
                  <c:v>5.2046400000457425</c:v>
                </c:pt>
                <c:pt idx="5529">
                  <c:v>5.2128000000142265</c:v>
                </c:pt>
                <c:pt idx="5530">
                  <c:v>5.2212000000639591</c:v>
                </c:pt>
                <c:pt idx="5531">
                  <c:v>5.2295999999390688</c:v>
                </c:pt>
                <c:pt idx="5532">
                  <c:v>5.2379999999888014</c:v>
                </c:pt>
                <c:pt idx="5533">
                  <c:v>5.2461599999572854</c:v>
                </c:pt>
                <c:pt idx="5534">
                  <c:v>5.2545600000070181</c:v>
                </c:pt>
                <c:pt idx="5535">
                  <c:v>5.2629600000567507</c:v>
                </c:pt>
                <c:pt idx="5536">
                  <c:v>5.2711200000252347</c:v>
                </c:pt>
                <c:pt idx="5537">
                  <c:v>5.2795200000749674</c:v>
                </c:pt>
                <c:pt idx="5538">
                  <c:v>5.287919999950077</c:v>
                </c:pt>
                <c:pt idx="5539">
                  <c:v>5.2963199999998096</c:v>
                </c:pt>
                <c:pt idx="5540">
                  <c:v>5.3044799999682937</c:v>
                </c:pt>
                <c:pt idx="5541">
                  <c:v>5.3128800000180263</c:v>
                </c:pt>
                <c:pt idx="5542">
                  <c:v>5.3212800000677589</c:v>
                </c:pt>
                <c:pt idx="5543">
                  <c:v>5.3296799999428686</c:v>
                </c:pt>
                <c:pt idx="5544">
                  <c:v>5.3378400000859756</c:v>
                </c:pt>
                <c:pt idx="5545">
                  <c:v>5.3462399999610852</c:v>
                </c:pt>
                <c:pt idx="5546">
                  <c:v>5.3546400000108179</c:v>
                </c:pt>
                <c:pt idx="5547">
                  <c:v>5.3627999999793019</c:v>
                </c:pt>
                <c:pt idx="5548">
                  <c:v>5.3712000000290345</c:v>
                </c:pt>
                <c:pt idx="5549">
                  <c:v>5.3796000000787672</c:v>
                </c:pt>
                <c:pt idx="5550">
                  <c:v>5.3879999999538768</c:v>
                </c:pt>
                <c:pt idx="5551">
                  <c:v>5.3961599999223608</c:v>
                </c:pt>
                <c:pt idx="5552">
                  <c:v>5.4045599999720935</c:v>
                </c:pt>
                <c:pt idx="5553">
                  <c:v>5.4129600000218261</c:v>
                </c:pt>
                <c:pt idx="5554">
                  <c:v>5.4213600000715587</c:v>
                </c:pt>
                <c:pt idx="5555">
                  <c:v>5.4295200000400428</c:v>
                </c:pt>
                <c:pt idx="5556">
                  <c:v>5.4379199999151524</c:v>
                </c:pt>
                <c:pt idx="5557">
                  <c:v>5.446319999964885</c:v>
                </c:pt>
                <c:pt idx="5558">
                  <c:v>5.4544799999333691</c:v>
                </c:pt>
                <c:pt idx="5559">
                  <c:v>5.4628799999831017</c:v>
                </c:pt>
                <c:pt idx="5560">
                  <c:v>5.4712800000328343</c:v>
                </c:pt>
                <c:pt idx="5561">
                  <c:v>5.4796800000825669</c:v>
                </c:pt>
                <c:pt idx="5562">
                  <c:v>5.487840000051051</c:v>
                </c:pt>
                <c:pt idx="5563">
                  <c:v>5.4962399999261606</c:v>
                </c:pt>
                <c:pt idx="5564">
                  <c:v>5.5046399999758933</c:v>
                </c:pt>
                <c:pt idx="5565">
                  <c:v>5.5127999999443773</c:v>
                </c:pt>
                <c:pt idx="5566">
                  <c:v>5.5211999999941099</c:v>
                </c:pt>
                <c:pt idx="5567">
                  <c:v>5.5296000000438426</c:v>
                </c:pt>
                <c:pt idx="5568">
                  <c:v>5.5379999999189522</c:v>
                </c:pt>
                <c:pt idx="5569">
                  <c:v>5.5461600000620592</c:v>
                </c:pt>
                <c:pt idx="5570">
                  <c:v>5.5545599999371689</c:v>
                </c:pt>
                <c:pt idx="5571">
                  <c:v>5.5629599999869015</c:v>
                </c:pt>
                <c:pt idx="5572">
                  <c:v>5.5713600000366341</c:v>
                </c:pt>
                <c:pt idx="5573">
                  <c:v>5.5795200000051182</c:v>
                </c:pt>
                <c:pt idx="5574">
                  <c:v>5.5879200000548508</c:v>
                </c:pt>
                <c:pt idx="5575">
                  <c:v>5.5963199999299604</c:v>
                </c:pt>
                <c:pt idx="5576">
                  <c:v>5.6044800000730675</c:v>
                </c:pt>
                <c:pt idx="5577">
                  <c:v>5.6128799999481771</c:v>
                </c:pt>
                <c:pt idx="5578">
                  <c:v>5.6212799999979097</c:v>
                </c:pt>
                <c:pt idx="5579">
                  <c:v>5.6296800000476424</c:v>
                </c:pt>
                <c:pt idx="5580">
                  <c:v>5.6378400000161264</c:v>
                </c:pt>
                <c:pt idx="5581">
                  <c:v>5.646240000065859</c:v>
                </c:pt>
                <c:pt idx="5582">
                  <c:v>5.6546399999409687</c:v>
                </c:pt>
                <c:pt idx="5583">
                  <c:v>5.6630399999907013</c:v>
                </c:pt>
                <c:pt idx="5584">
                  <c:v>5.6711999999591853</c:v>
                </c:pt>
                <c:pt idx="5585">
                  <c:v>5.679600000008918</c:v>
                </c:pt>
                <c:pt idx="5586">
                  <c:v>5.6880000000586506</c:v>
                </c:pt>
                <c:pt idx="5587">
                  <c:v>5.6961600000271346</c:v>
                </c:pt>
                <c:pt idx="5588">
                  <c:v>5.7045600000768673</c:v>
                </c:pt>
                <c:pt idx="5589">
                  <c:v>5.7129599999519769</c:v>
                </c:pt>
                <c:pt idx="5590">
                  <c:v>5.7213600000017095</c:v>
                </c:pt>
                <c:pt idx="5591">
                  <c:v>5.7295199999701936</c:v>
                </c:pt>
                <c:pt idx="5592">
                  <c:v>5.7379200000199262</c:v>
                </c:pt>
                <c:pt idx="5593">
                  <c:v>5.7463200000696588</c:v>
                </c:pt>
                <c:pt idx="5594">
                  <c:v>5.7544800000381429</c:v>
                </c:pt>
                <c:pt idx="5595">
                  <c:v>5.7628799999132525</c:v>
                </c:pt>
                <c:pt idx="5596">
                  <c:v>5.7712799999629851</c:v>
                </c:pt>
                <c:pt idx="5597">
                  <c:v>5.7796800000127178</c:v>
                </c:pt>
                <c:pt idx="5598">
                  <c:v>5.7878399999812018</c:v>
                </c:pt>
                <c:pt idx="5599">
                  <c:v>5.7962400000309344</c:v>
                </c:pt>
                <c:pt idx="5600">
                  <c:v>5.8046400000806671</c:v>
                </c:pt>
                <c:pt idx="5601">
                  <c:v>5.8130399999557767</c:v>
                </c:pt>
                <c:pt idx="5602">
                  <c:v>5.8211999999242607</c:v>
                </c:pt>
                <c:pt idx="5603">
                  <c:v>5.8295999999739934</c:v>
                </c:pt>
                <c:pt idx="5604">
                  <c:v>5.838000000023726</c:v>
                </c:pt>
                <c:pt idx="5605">
                  <c:v>5.84615999999221</c:v>
                </c:pt>
                <c:pt idx="5606">
                  <c:v>5.8545600000419427</c:v>
                </c:pt>
                <c:pt idx="5607">
                  <c:v>5.8629599999170523</c:v>
                </c:pt>
                <c:pt idx="5608">
                  <c:v>5.8713599999667849</c:v>
                </c:pt>
                <c:pt idx="5609">
                  <c:v>5.879519999935269</c:v>
                </c:pt>
                <c:pt idx="5610">
                  <c:v>5.8879199999850016</c:v>
                </c:pt>
                <c:pt idx="5611">
                  <c:v>5.8963200000347342</c:v>
                </c:pt>
                <c:pt idx="5612">
                  <c:v>5.9044800000032183</c:v>
                </c:pt>
                <c:pt idx="5613">
                  <c:v>5.9128800000529509</c:v>
                </c:pt>
                <c:pt idx="5614">
                  <c:v>5.9212799999280605</c:v>
                </c:pt>
                <c:pt idx="5615">
                  <c:v>5.9296799999777932</c:v>
                </c:pt>
                <c:pt idx="5616">
                  <c:v>5.9378399999462772</c:v>
                </c:pt>
                <c:pt idx="5617">
                  <c:v>5.9462399999960098</c:v>
                </c:pt>
                <c:pt idx="5618">
                  <c:v>5.9546400000457425</c:v>
                </c:pt>
                <c:pt idx="5619">
                  <c:v>5.9630399999208521</c:v>
                </c:pt>
                <c:pt idx="5620">
                  <c:v>5.9712000000639591</c:v>
                </c:pt>
                <c:pt idx="5621">
                  <c:v>5.9795999999390688</c:v>
                </c:pt>
                <c:pt idx="5622">
                  <c:v>5.9879999999888014</c:v>
                </c:pt>
                <c:pt idx="5623">
                  <c:v>5.9961599999572854</c:v>
                </c:pt>
                <c:pt idx="5624">
                  <c:v>6.0045600000070181</c:v>
                </c:pt>
                <c:pt idx="5625">
                  <c:v>6.0129600000567507</c:v>
                </c:pt>
                <c:pt idx="5626">
                  <c:v>6.0213599999318603</c:v>
                </c:pt>
                <c:pt idx="5627">
                  <c:v>6.0295200000749674</c:v>
                </c:pt>
                <c:pt idx="5628">
                  <c:v>6.037919999950077</c:v>
                </c:pt>
                <c:pt idx="5629">
                  <c:v>6.0463199999998096</c:v>
                </c:pt>
                <c:pt idx="5630">
                  <c:v>6.0547200000495423</c:v>
                </c:pt>
                <c:pt idx="5631">
                  <c:v>6.0628800000180263</c:v>
                </c:pt>
                <c:pt idx="5632">
                  <c:v>6.0712800000677589</c:v>
                </c:pt>
                <c:pt idx="5633">
                  <c:v>6.0796799999428686</c:v>
                </c:pt>
                <c:pt idx="5634">
                  <c:v>6.0878400000859756</c:v>
                </c:pt>
                <c:pt idx="5635">
                  <c:v>6.0962399999610852</c:v>
                </c:pt>
                <c:pt idx="5636">
                  <c:v>6.1046400000108179</c:v>
                </c:pt>
                <c:pt idx="5637">
                  <c:v>6.1130400000605505</c:v>
                </c:pt>
                <c:pt idx="5638">
                  <c:v>6.1212000000290345</c:v>
                </c:pt>
                <c:pt idx="5639">
                  <c:v>6.1296000000787672</c:v>
                </c:pt>
                <c:pt idx="5640">
                  <c:v>6.1379999999538768</c:v>
                </c:pt>
                <c:pt idx="5641">
                  <c:v>6.1461599999223608</c:v>
                </c:pt>
                <c:pt idx="5642">
                  <c:v>6.1545599999720935</c:v>
                </c:pt>
                <c:pt idx="5643">
                  <c:v>6.1629600000218261</c:v>
                </c:pt>
                <c:pt idx="5644">
                  <c:v>6.1713600000715587</c:v>
                </c:pt>
                <c:pt idx="5645">
                  <c:v>6.1795200000400428</c:v>
                </c:pt>
                <c:pt idx="5646">
                  <c:v>6.1879199999151524</c:v>
                </c:pt>
                <c:pt idx="5647">
                  <c:v>6.196319999964885</c:v>
                </c:pt>
                <c:pt idx="5648">
                  <c:v>6.2047200000146177</c:v>
                </c:pt>
                <c:pt idx="5649">
                  <c:v>6.2128799999831017</c:v>
                </c:pt>
                <c:pt idx="5650">
                  <c:v>6.2212800000328343</c:v>
                </c:pt>
                <c:pt idx="5651">
                  <c:v>6.2296800000825669</c:v>
                </c:pt>
                <c:pt idx="5652">
                  <c:v>6.237840000051051</c:v>
                </c:pt>
                <c:pt idx="5653">
                  <c:v>6.2462399999261606</c:v>
                </c:pt>
                <c:pt idx="5654">
                  <c:v>6.2546399999758933</c:v>
                </c:pt>
                <c:pt idx="5655">
                  <c:v>6.2630400000256259</c:v>
                </c:pt>
                <c:pt idx="5656">
                  <c:v>6.2711999999941099</c:v>
                </c:pt>
                <c:pt idx="5657">
                  <c:v>6.2796000000438426</c:v>
                </c:pt>
                <c:pt idx="5658">
                  <c:v>6.2879999999189522</c:v>
                </c:pt>
                <c:pt idx="5659">
                  <c:v>6.2963999999686848</c:v>
                </c:pt>
                <c:pt idx="5660">
                  <c:v>6.3045599999371689</c:v>
                </c:pt>
                <c:pt idx="5661">
                  <c:v>6.3129599999869015</c:v>
                </c:pt>
                <c:pt idx="5662">
                  <c:v>6.3213600000366341</c:v>
                </c:pt>
                <c:pt idx="5663">
                  <c:v>6.3295200000051182</c:v>
                </c:pt>
                <c:pt idx="5664">
                  <c:v>6.3379200000548508</c:v>
                </c:pt>
                <c:pt idx="5665">
                  <c:v>6.3463199999299604</c:v>
                </c:pt>
                <c:pt idx="5666">
                  <c:v>6.3547199999796931</c:v>
                </c:pt>
                <c:pt idx="5667">
                  <c:v>6.3628799999481771</c:v>
                </c:pt>
                <c:pt idx="5668">
                  <c:v>6.3712799999979097</c:v>
                </c:pt>
                <c:pt idx="5669">
                  <c:v>6.3796800000476424</c:v>
                </c:pt>
                <c:pt idx="5670">
                  <c:v>6.3878400000161264</c:v>
                </c:pt>
                <c:pt idx="5671">
                  <c:v>6.396240000065859</c:v>
                </c:pt>
                <c:pt idx="5672">
                  <c:v>6.4046399999409687</c:v>
                </c:pt>
                <c:pt idx="5673">
                  <c:v>6.4130399999907013</c:v>
                </c:pt>
                <c:pt idx="5674">
                  <c:v>6.4211999999591853</c:v>
                </c:pt>
                <c:pt idx="5675">
                  <c:v>6.429600000008918</c:v>
                </c:pt>
                <c:pt idx="5676">
                  <c:v>6.4380000000586506</c:v>
                </c:pt>
                <c:pt idx="5677">
                  <c:v>6.4463999999337602</c:v>
                </c:pt>
                <c:pt idx="5678">
                  <c:v>6.4545600000768673</c:v>
                </c:pt>
                <c:pt idx="5679">
                  <c:v>6.4629599999519769</c:v>
                </c:pt>
                <c:pt idx="5680">
                  <c:v>6.4713600000017095</c:v>
                </c:pt>
                <c:pt idx="5681">
                  <c:v>6.4795199999701936</c:v>
                </c:pt>
                <c:pt idx="5682">
                  <c:v>6.4879200000199262</c:v>
                </c:pt>
                <c:pt idx="5683">
                  <c:v>6.4963200000696588</c:v>
                </c:pt>
                <c:pt idx="5684">
                  <c:v>6.5047199999447685</c:v>
                </c:pt>
                <c:pt idx="5685">
                  <c:v>6.5128799999132525</c:v>
                </c:pt>
                <c:pt idx="5686">
                  <c:v>6.5212799999629851</c:v>
                </c:pt>
                <c:pt idx="5687">
                  <c:v>6.5296800000127178</c:v>
                </c:pt>
                <c:pt idx="5688">
                  <c:v>6.5378399999812018</c:v>
                </c:pt>
                <c:pt idx="5689">
                  <c:v>6.5462400000309344</c:v>
                </c:pt>
                <c:pt idx="5690">
                  <c:v>6.5546400000806671</c:v>
                </c:pt>
                <c:pt idx="5691">
                  <c:v>6.5630399999557767</c:v>
                </c:pt>
                <c:pt idx="5692">
                  <c:v>6.5711999999242607</c:v>
                </c:pt>
                <c:pt idx="5693">
                  <c:v>6.5795999999739934</c:v>
                </c:pt>
                <c:pt idx="5694">
                  <c:v>6.588000000023726</c:v>
                </c:pt>
                <c:pt idx="5695">
                  <c:v>6.5964000000734586</c:v>
                </c:pt>
                <c:pt idx="5696">
                  <c:v>6.6045600000419427</c:v>
                </c:pt>
                <c:pt idx="5697">
                  <c:v>6.6129599999170523</c:v>
                </c:pt>
                <c:pt idx="5698">
                  <c:v>6.6213599999667849</c:v>
                </c:pt>
                <c:pt idx="5699">
                  <c:v>6.629519999935269</c:v>
                </c:pt>
                <c:pt idx="5700">
                  <c:v>6.6379199999850016</c:v>
                </c:pt>
                <c:pt idx="5701">
                  <c:v>6.6463200000347342</c:v>
                </c:pt>
                <c:pt idx="5702">
                  <c:v>6.6547200000844668</c:v>
                </c:pt>
                <c:pt idx="5703">
                  <c:v>6.6628800000529509</c:v>
                </c:pt>
                <c:pt idx="5704">
                  <c:v>6.6712799999280605</c:v>
                </c:pt>
                <c:pt idx="5705">
                  <c:v>6.6796799999777932</c:v>
                </c:pt>
                <c:pt idx="5706">
                  <c:v>6.6880800000275258</c:v>
                </c:pt>
                <c:pt idx="5707">
                  <c:v>6.6962399999960098</c:v>
                </c:pt>
                <c:pt idx="5708">
                  <c:v>6.7046400000457425</c:v>
                </c:pt>
                <c:pt idx="5709">
                  <c:v>6.7130399999208521</c:v>
                </c:pt>
                <c:pt idx="5710">
                  <c:v>6.7212000000639591</c:v>
                </c:pt>
                <c:pt idx="5711">
                  <c:v>6.7295999999390688</c:v>
                </c:pt>
                <c:pt idx="5712">
                  <c:v>6.7379999999888014</c:v>
                </c:pt>
                <c:pt idx="5713">
                  <c:v>6.746400000038534</c:v>
                </c:pt>
                <c:pt idx="5714">
                  <c:v>6.7545600000070181</c:v>
                </c:pt>
                <c:pt idx="5715">
                  <c:v>6.7629600000567507</c:v>
                </c:pt>
                <c:pt idx="5716">
                  <c:v>6.7713599999318603</c:v>
                </c:pt>
                <c:pt idx="5717">
                  <c:v>6.7795200000749674</c:v>
                </c:pt>
                <c:pt idx="5718">
                  <c:v>6.787919999950077</c:v>
                </c:pt>
                <c:pt idx="5719">
                  <c:v>6.7963199999998096</c:v>
                </c:pt>
                <c:pt idx="5720">
                  <c:v>6.8047200000495423</c:v>
                </c:pt>
                <c:pt idx="5721">
                  <c:v>6.8128800000180263</c:v>
                </c:pt>
                <c:pt idx="5722">
                  <c:v>6.8212800000677589</c:v>
                </c:pt>
                <c:pt idx="5723">
                  <c:v>6.8296799999428686</c:v>
                </c:pt>
                <c:pt idx="5724">
                  <c:v>6.8380799999926012</c:v>
                </c:pt>
                <c:pt idx="5725">
                  <c:v>6.8462399999610852</c:v>
                </c:pt>
                <c:pt idx="5726">
                  <c:v>6.8546400000108179</c:v>
                </c:pt>
                <c:pt idx="5727">
                  <c:v>6.8630400000605505</c:v>
                </c:pt>
                <c:pt idx="5728">
                  <c:v>6.8712000000290345</c:v>
                </c:pt>
                <c:pt idx="5729">
                  <c:v>6.8796000000787672</c:v>
                </c:pt>
                <c:pt idx="5730">
                  <c:v>6.8879999999538768</c:v>
                </c:pt>
                <c:pt idx="5731">
                  <c:v>6.8964000000036094</c:v>
                </c:pt>
                <c:pt idx="5732">
                  <c:v>6.9045599999720935</c:v>
                </c:pt>
                <c:pt idx="5733">
                  <c:v>6.9129600000218261</c:v>
                </c:pt>
                <c:pt idx="5734">
                  <c:v>6.9213600000715587</c:v>
                </c:pt>
                <c:pt idx="5735">
                  <c:v>6.9297599999466684</c:v>
                </c:pt>
                <c:pt idx="5736">
                  <c:v>6.9379199999151524</c:v>
                </c:pt>
                <c:pt idx="5737">
                  <c:v>6.946319999964885</c:v>
                </c:pt>
                <c:pt idx="5738">
                  <c:v>6.9547200000146177</c:v>
                </c:pt>
                <c:pt idx="5739">
                  <c:v>6.9628799999831017</c:v>
                </c:pt>
                <c:pt idx="5740">
                  <c:v>6.9712800000328343</c:v>
                </c:pt>
                <c:pt idx="5741">
                  <c:v>6.9796800000825669</c:v>
                </c:pt>
                <c:pt idx="5742">
                  <c:v>6.9880799999576766</c:v>
                </c:pt>
                <c:pt idx="5743">
                  <c:v>6.9962399999261606</c:v>
                </c:pt>
                <c:pt idx="5744">
                  <c:v>7.0046399999758933</c:v>
                </c:pt>
                <c:pt idx="5745">
                  <c:v>7.0130400000256259</c:v>
                </c:pt>
                <c:pt idx="5746">
                  <c:v>7.0211999999941099</c:v>
                </c:pt>
                <c:pt idx="5747">
                  <c:v>7.0296000000438426</c:v>
                </c:pt>
                <c:pt idx="5748">
                  <c:v>7.0379999999189522</c:v>
                </c:pt>
                <c:pt idx="5749">
                  <c:v>7.0463999999686848</c:v>
                </c:pt>
                <c:pt idx="5750">
                  <c:v>7.0545599999371689</c:v>
                </c:pt>
                <c:pt idx="5751">
                  <c:v>7.0629599999869015</c:v>
                </c:pt>
                <c:pt idx="5752">
                  <c:v>7.0713600000366341</c:v>
                </c:pt>
                <c:pt idx="5753">
                  <c:v>7.0797600000863667</c:v>
                </c:pt>
                <c:pt idx="5754">
                  <c:v>7.0879200000548508</c:v>
                </c:pt>
                <c:pt idx="5755">
                  <c:v>7.0963199999299604</c:v>
                </c:pt>
                <c:pt idx="5756">
                  <c:v>7.1047199999796931</c:v>
                </c:pt>
                <c:pt idx="5757">
                  <c:v>7.1128799999481771</c:v>
                </c:pt>
                <c:pt idx="5758">
                  <c:v>7.1212799999979097</c:v>
                </c:pt>
                <c:pt idx="5759">
                  <c:v>7.1296800000476424</c:v>
                </c:pt>
                <c:pt idx="5760">
                  <c:v>7.138079999922752</c:v>
                </c:pt>
                <c:pt idx="5761">
                  <c:v>7.146240000065859</c:v>
                </c:pt>
                <c:pt idx="5762">
                  <c:v>7.1546399999409687</c:v>
                </c:pt>
                <c:pt idx="5763">
                  <c:v>7.1630399999907013</c:v>
                </c:pt>
                <c:pt idx="5764">
                  <c:v>7.1711999999591853</c:v>
                </c:pt>
                <c:pt idx="5765">
                  <c:v>7.179600000008918</c:v>
                </c:pt>
                <c:pt idx="5766">
                  <c:v>7.1880000000586506</c:v>
                </c:pt>
                <c:pt idx="5767">
                  <c:v>7.1963999999337602</c:v>
                </c:pt>
                <c:pt idx="5768">
                  <c:v>7.2045600000768673</c:v>
                </c:pt>
                <c:pt idx="5769">
                  <c:v>7.2129599999519769</c:v>
                </c:pt>
                <c:pt idx="5770">
                  <c:v>7.2213600000017095</c:v>
                </c:pt>
                <c:pt idx="5771">
                  <c:v>7.2297600000514421</c:v>
                </c:pt>
                <c:pt idx="5772">
                  <c:v>7.2379200000199262</c:v>
                </c:pt>
                <c:pt idx="5773">
                  <c:v>7.2463200000696588</c:v>
                </c:pt>
                <c:pt idx="5774">
                  <c:v>7.2547199999447685</c:v>
                </c:pt>
                <c:pt idx="5775">
                  <c:v>7.2628799999132525</c:v>
                </c:pt>
                <c:pt idx="5776">
                  <c:v>7.2712799999629851</c:v>
                </c:pt>
                <c:pt idx="5777">
                  <c:v>7.2796800000127178</c:v>
                </c:pt>
                <c:pt idx="5778">
                  <c:v>7.2880800000624504</c:v>
                </c:pt>
                <c:pt idx="5779">
                  <c:v>7.2962400000309344</c:v>
                </c:pt>
                <c:pt idx="5780">
                  <c:v>7.3046400000806671</c:v>
                </c:pt>
                <c:pt idx="5781">
                  <c:v>7.3130399999557767</c:v>
                </c:pt>
                <c:pt idx="5782">
                  <c:v>7.3214400000055093</c:v>
                </c:pt>
                <c:pt idx="5783">
                  <c:v>7.3295999999739934</c:v>
                </c:pt>
                <c:pt idx="5784">
                  <c:v>7.338000000023726</c:v>
                </c:pt>
                <c:pt idx="5785">
                  <c:v>7.3464000000734586</c:v>
                </c:pt>
                <c:pt idx="5786">
                  <c:v>7.3545600000419427</c:v>
                </c:pt>
                <c:pt idx="5787">
                  <c:v>7.3629599999170523</c:v>
                </c:pt>
                <c:pt idx="5788">
                  <c:v>7.3713599999667849</c:v>
                </c:pt>
                <c:pt idx="5789">
                  <c:v>7.3797600000165176</c:v>
                </c:pt>
                <c:pt idx="5790">
                  <c:v>7.3879199999850016</c:v>
                </c:pt>
                <c:pt idx="5791">
                  <c:v>7.3963200000347342</c:v>
                </c:pt>
                <c:pt idx="5792">
                  <c:v>7.4047200000844668</c:v>
                </c:pt>
                <c:pt idx="5793">
                  <c:v>7.4128800000529509</c:v>
                </c:pt>
                <c:pt idx="5794">
                  <c:v>7.4212799999280605</c:v>
                </c:pt>
                <c:pt idx="5795">
                  <c:v>7.4296799999777932</c:v>
                </c:pt>
                <c:pt idx="5796">
                  <c:v>7.4380800000275258</c:v>
                </c:pt>
                <c:pt idx="5797">
                  <c:v>7.4462399999960098</c:v>
                </c:pt>
                <c:pt idx="5798">
                  <c:v>7.4546400000457425</c:v>
                </c:pt>
                <c:pt idx="5799">
                  <c:v>7.4630399999208521</c:v>
                </c:pt>
                <c:pt idx="5800">
                  <c:v>7.4714399999705847</c:v>
                </c:pt>
                <c:pt idx="5801">
                  <c:v>7.4795999999390688</c:v>
                </c:pt>
                <c:pt idx="5802">
                  <c:v>7.4879999999888014</c:v>
                </c:pt>
                <c:pt idx="5803">
                  <c:v>7.496400000038534</c:v>
                </c:pt>
                <c:pt idx="5804">
                  <c:v>7.5045600000070181</c:v>
                </c:pt>
                <c:pt idx="5805">
                  <c:v>7.5129600000567507</c:v>
                </c:pt>
                <c:pt idx="5806">
                  <c:v>7.5213599999318603</c:v>
                </c:pt>
                <c:pt idx="5807">
                  <c:v>7.529759999981593</c:v>
                </c:pt>
                <c:pt idx="5808">
                  <c:v>7.537919999950077</c:v>
                </c:pt>
                <c:pt idx="5809">
                  <c:v>7.5463199999998096</c:v>
                </c:pt>
                <c:pt idx="5810">
                  <c:v>7.5547200000495423</c:v>
                </c:pt>
                <c:pt idx="5811">
                  <c:v>7.5631199999246519</c:v>
                </c:pt>
                <c:pt idx="5812">
                  <c:v>7.5712800000677589</c:v>
                </c:pt>
                <c:pt idx="5813">
                  <c:v>7.5796799999428686</c:v>
                </c:pt>
                <c:pt idx="5814">
                  <c:v>7.5880799999926012</c:v>
                </c:pt>
                <c:pt idx="5815">
                  <c:v>7.5962399999610852</c:v>
                </c:pt>
                <c:pt idx="5816">
                  <c:v>7.6046400000108179</c:v>
                </c:pt>
                <c:pt idx="5817">
                  <c:v>7.6130400000605505</c:v>
                </c:pt>
                <c:pt idx="5818">
                  <c:v>7.6214399999356601</c:v>
                </c:pt>
                <c:pt idx="5819">
                  <c:v>7.6296000000787672</c:v>
                </c:pt>
                <c:pt idx="5820">
                  <c:v>7.6379999999538768</c:v>
                </c:pt>
                <c:pt idx="5821">
                  <c:v>7.6464000000036094</c:v>
                </c:pt>
                <c:pt idx="5822">
                  <c:v>7.6545599999720935</c:v>
                </c:pt>
                <c:pt idx="5823">
                  <c:v>7.6629600000218261</c:v>
                </c:pt>
                <c:pt idx="5824">
                  <c:v>7.6713600000715587</c:v>
                </c:pt>
                <c:pt idx="5825">
                  <c:v>7.6797599999466684</c:v>
                </c:pt>
                <c:pt idx="5826">
                  <c:v>7.6879199999151524</c:v>
                </c:pt>
                <c:pt idx="5827">
                  <c:v>7.696319999964885</c:v>
                </c:pt>
                <c:pt idx="5828">
                  <c:v>7.7047200000146177</c:v>
                </c:pt>
                <c:pt idx="5829">
                  <c:v>7.7131200000643503</c:v>
                </c:pt>
                <c:pt idx="5830">
                  <c:v>7.7212800000328343</c:v>
                </c:pt>
                <c:pt idx="5831">
                  <c:v>7.7296800000825669</c:v>
                </c:pt>
                <c:pt idx="5832">
                  <c:v>7.7380799999576766</c:v>
                </c:pt>
                <c:pt idx="5833">
                  <c:v>7.7462399999261606</c:v>
                </c:pt>
                <c:pt idx="5834">
                  <c:v>7.7546399999758933</c:v>
                </c:pt>
                <c:pt idx="5835">
                  <c:v>7.7630400000256259</c:v>
                </c:pt>
                <c:pt idx="5836">
                  <c:v>7.7714400000753585</c:v>
                </c:pt>
                <c:pt idx="5837">
                  <c:v>7.7796000000438426</c:v>
                </c:pt>
                <c:pt idx="5838">
                  <c:v>7.7879999999189522</c:v>
                </c:pt>
                <c:pt idx="5839">
                  <c:v>7.7963999999686848</c:v>
                </c:pt>
                <c:pt idx="5840">
                  <c:v>7.8045599999371689</c:v>
                </c:pt>
                <c:pt idx="5841">
                  <c:v>7.8129599999869015</c:v>
                </c:pt>
                <c:pt idx="5842">
                  <c:v>7.8213600000366341</c:v>
                </c:pt>
                <c:pt idx="5843">
                  <c:v>7.8297600000863667</c:v>
                </c:pt>
                <c:pt idx="5844">
                  <c:v>7.8379200000548508</c:v>
                </c:pt>
                <c:pt idx="5845">
                  <c:v>7.8463199999299604</c:v>
                </c:pt>
                <c:pt idx="5846">
                  <c:v>7.8547199999796931</c:v>
                </c:pt>
                <c:pt idx="5847">
                  <c:v>7.8631200000294257</c:v>
                </c:pt>
                <c:pt idx="5848">
                  <c:v>7.8712799999979097</c:v>
                </c:pt>
                <c:pt idx="5849">
                  <c:v>7.8796800000476424</c:v>
                </c:pt>
                <c:pt idx="5850">
                  <c:v>7.888079999922752</c:v>
                </c:pt>
                <c:pt idx="5851">
                  <c:v>7.896240000065859</c:v>
                </c:pt>
                <c:pt idx="5852">
                  <c:v>7.9046399999409687</c:v>
                </c:pt>
                <c:pt idx="5853">
                  <c:v>7.9130399999907013</c:v>
                </c:pt>
                <c:pt idx="5854">
                  <c:v>7.9214400000404339</c:v>
                </c:pt>
                <c:pt idx="5855">
                  <c:v>7.929600000008918</c:v>
                </c:pt>
                <c:pt idx="5856">
                  <c:v>7.9380000000586506</c:v>
                </c:pt>
                <c:pt idx="5857">
                  <c:v>7.9463999999337602</c:v>
                </c:pt>
                <c:pt idx="5858">
                  <c:v>7.9547999999834929</c:v>
                </c:pt>
                <c:pt idx="5859">
                  <c:v>7.9629599999519769</c:v>
                </c:pt>
                <c:pt idx="5860">
                  <c:v>7.9713600000017095</c:v>
                </c:pt>
                <c:pt idx="5861">
                  <c:v>7.9797600000514421</c:v>
                </c:pt>
                <c:pt idx="5862">
                  <c:v>7.9879200000199262</c:v>
                </c:pt>
                <c:pt idx="5863">
                  <c:v>7.9963200000696588</c:v>
                </c:pt>
                <c:pt idx="5864">
                  <c:v>8.0047199999447685</c:v>
                </c:pt>
                <c:pt idx="5865">
                  <c:v>8.0131199999945011</c:v>
                </c:pt>
                <c:pt idx="5866">
                  <c:v>8.0212799999629851</c:v>
                </c:pt>
                <c:pt idx="5867">
                  <c:v>8.0296800000127178</c:v>
                </c:pt>
                <c:pt idx="5868">
                  <c:v>8.0380800000624504</c:v>
                </c:pt>
                <c:pt idx="5869">
                  <c:v>8.0462400000309344</c:v>
                </c:pt>
                <c:pt idx="5870">
                  <c:v>8.0546400000806671</c:v>
                </c:pt>
                <c:pt idx="5871">
                  <c:v>8.0630399999557767</c:v>
                </c:pt>
                <c:pt idx="5872">
                  <c:v>8.0714400000055093</c:v>
                </c:pt>
                <c:pt idx="5873">
                  <c:v>8.0795999999739934</c:v>
                </c:pt>
                <c:pt idx="5874">
                  <c:v>8.088000000023726</c:v>
                </c:pt>
                <c:pt idx="5875">
                  <c:v>8.0964000000734586</c:v>
                </c:pt>
                <c:pt idx="5876">
                  <c:v>8.1047999999485683</c:v>
                </c:pt>
                <c:pt idx="5877">
                  <c:v>8.1129599999170523</c:v>
                </c:pt>
                <c:pt idx="5878">
                  <c:v>8.1213599999667849</c:v>
                </c:pt>
                <c:pt idx="5879">
                  <c:v>8.1297600000165176</c:v>
                </c:pt>
                <c:pt idx="5880">
                  <c:v>8.1379199999850016</c:v>
                </c:pt>
                <c:pt idx="5881">
                  <c:v>8.1463200000347342</c:v>
                </c:pt>
                <c:pt idx="5882">
                  <c:v>8.1547200000844668</c:v>
                </c:pt>
                <c:pt idx="5883">
                  <c:v>8.1631199999595765</c:v>
                </c:pt>
                <c:pt idx="5884">
                  <c:v>8.1712799999280605</c:v>
                </c:pt>
                <c:pt idx="5885">
                  <c:v>8.1796799999777932</c:v>
                </c:pt>
                <c:pt idx="5886">
                  <c:v>8.1880800000275258</c:v>
                </c:pt>
                <c:pt idx="5887">
                  <c:v>8.1964800000772584</c:v>
                </c:pt>
                <c:pt idx="5888">
                  <c:v>8.2046400000457425</c:v>
                </c:pt>
                <c:pt idx="5889">
                  <c:v>8.2130399999208521</c:v>
                </c:pt>
                <c:pt idx="5890">
                  <c:v>8.2214399999705847</c:v>
                </c:pt>
                <c:pt idx="5891">
                  <c:v>8.2295999999390688</c:v>
                </c:pt>
                <c:pt idx="5892">
                  <c:v>8.2379999999888014</c:v>
                </c:pt>
                <c:pt idx="5893">
                  <c:v>8.246400000038534</c:v>
                </c:pt>
                <c:pt idx="5894">
                  <c:v>8.2547999999136437</c:v>
                </c:pt>
                <c:pt idx="5895">
                  <c:v>8.2629600000567507</c:v>
                </c:pt>
                <c:pt idx="5896">
                  <c:v>8.2713599999318603</c:v>
                </c:pt>
                <c:pt idx="5897">
                  <c:v>8.279759999981593</c:v>
                </c:pt>
                <c:pt idx="5898">
                  <c:v>8.287919999950077</c:v>
                </c:pt>
                <c:pt idx="5899">
                  <c:v>8.2963199999998096</c:v>
                </c:pt>
                <c:pt idx="5900">
                  <c:v>8.3047200000495423</c:v>
                </c:pt>
                <c:pt idx="5901">
                  <c:v>8.3131199999246519</c:v>
                </c:pt>
                <c:pt idx="5902">
                  <c:v>8.3212800000677589</c:v>
                </c:pt>
                <c:pt idx="5903">
                  <c:v>8.3296799999428686</c:v>
                </c:pt>
                <c:pt idx="5904">
                  <c:v>8.3380799999926012</c:v>
                </c:pt>
                <c:pt idx="5905">
                  <c:v>8.3464800000423338</c:v>
                </c:pt>
                <c:pt idx="5906">
                  <c:v>8.3546400000108179</c:v>
                </c:pt>
                <c:pt idx="5907">
                  <c:v>8.3630400000605505</c:v>
                </c:pt>
                <c:pt idx="5908">
                  <c:v>8.3714399999356601</c:v>
                </c:pt>
                <c:pt idx="5909">
                  <c:v>8.3796000000787672</c:v>
                </c:pt>
                <c:pt idx="5910">
                  <c:v>8.3879999999538768</c:v>
                </c:pt>
                <c:pt idx="5911">
                  <c:v>8.3964000000036094</c:v>
                </c:pt>
                <c:pt idx="5912">
                  <c:v>8.404800000053342</c:v>
                </c:pt>
                <c:pt idx="5913">
                  <c:v>8.4129600000218261</c:v>
                </c:pt>
                <c:pt idx="5914">
                  <c:v>8.4213600000715587</c:v>
                </c:pt>
                <c:pt idx="5915">
                  <c:v>8.4297599999466684</c:v>
                </c:pt>
                <c:pt idx="5916">
                  <c:v>8.438159999996401</c:v>
                </c:pt>
                <c:pt idx="5917">
                  <c:v>8.446319999964885</c:v>
                </c:pt>
                <c:pt idx="5918">
                  <c:v>8.4547200000146177</c:v>
                </c:pt>
                <c:pt idx="5919">
                  <c:v>8.4631200000643503</c:v>
                </c:pt>
                <c:pt idx="5920">
                  <c:v>8.4712800000328343</c:v>
                </c:pt>
                <c:pt idx="5921">
                  <c:v>8.4796800000825669</c:v>
                </c:pt>
                <c:pt idx="5922">
                  <c:v>8.4880799999576766</c:v>
                </c:pt>
                <c:pt idx="5923">
                  <c:v>8.4964800000074092</c:v>
                </c:pt>
                <c:pt idx="5924">
                  <c:v>8.5046399999758933</c:v>
                </c:pt>
                <c:pt idx="5925">
                  <c:v>8.5130400000256259</c:v>
                </c:pt>
                <c:pt idx="5926">
                  <c:v>8.5214400000753585</c:v>
                </c:pt>
                <c:pt idx="5927">
                  <c:v>8.5296000000438426</c:v>
                </c:pt>
                <c:pt idx="5928">
                  <c:v>8.5379999999189522</c:v>
                </c:pt>
                <c:pt idx="5929">
                  <c:v>8.5463999999686848</c:v>
                </c:pt>
                <c:pt idx="5930">
                  <c:v>8.5548000000184174</c:v>
                </c:pt>
                <c:pt idx="5931">
                  <c:v>8.5629599999869015</c:v>
                </c:pt>
                <c:pt idx="5932">
                  <c:v>8.5713600000366341</c:v>
                </c:pt>
                <c:pt idx="5933">
                  <c:v>8.5797600000863667</c:v>
                </c:pt>
                <c:pt idx="5934">
                  <c:v>8.5881599999614764</c:v>
                </c:pt>
                <c:pt idx="5935">
                  <c:v>8.5963199999299604</c:v>
                </c:pt>
                <c:pt idx="5936">
                  <c:v>8.6047199999796931</c:v>
                </c:pt>
                <c:pt idx="5937">
                  <c:v>8.6131200000294257</c:v>
                </c:pt>
                <c:pt idx="5938">
                  <c:v>8.6212799999979097</c:v>
                </c:pt>
                <c:pt idx="5939">
                  <c:v>8.6296800000476424</c:v>
                </c:pt>
                <c:pt idx="5940">
                  <c:v>8.638079999922752</c:v>
                </c:pt>
                <c:pt idx="5941">
                  <c:v>8.6464799999724846</c:v>
                </c:pt>
                <c:pt idx="5942">
                  <c:v>8.6546399999409687</c:v>
                </c:pt>
                <c:pt idx="5943">
                  <c:v>8.6630399999907013</c:v>
                </c:pt>
                <c:pt idx="5944">
                  <c:v>8.6714400000404339</c:v>
                </c:pt>
                <c:pt idx="5945">
                  <c:v>8.679600000008918</c:v>
                </c:pt>
                <c:pt idx="5946">
                  <c:v>8.6880000000586506</c:v>
                </c:pt>
                <c:pt idx="5947">
                  <c:v>8.6963999999337602</c:v>
                </c:pt>
                <c:pt idx="5948">
                  <c:v>8.7047999999834929</c:v>
                </c:pt>
                <c:pt idx="5949">
                  <c:v>8.7129599999519769</c:v>
                </c:pt>
                <c:pt idx="5950">
                  <c:v>8.7213600000017095</c:v>
                </c:pt>
                <c:pt idx="5951">
                  <c:v>8.7297600000514421</c:v>
                </c:pt>
                <c:pt idx="5952">
                  <c:v>8.7381599999265518</c:v>
                </c:pt>
                <c:pt idx="5953">
                  <c:v>8.7463200000696588</c:v>
                </c:pt>
                <c:pt idx="5954">
                  <c:v>8.7547199999447685</c:v>
                </c:pt>
                <c:pt idx="5955">
                  <c:v>8.7631199999945011</c:v>
                </c:pt>
                <c:pt idx="5956">
                  <c:v>8.7712799999629851</c:v>
                </c:pt>
                <c:pt idx="5957">
                  <c:v>8.7796800000127178</c:v>
                </c:pt>
                <c:pt idx="5958">
                  <c:v>8.7880800000624504</c:v>
                </c:pt>
                <c:pt idx="5959">
                  <c:v>8.79647999993756</c:v>
                </c:pt>
                <c:pt idx="5960">
                  <c:v>8.8046400000806671</c:v>
                </c:pt>
                <c:pt idx="5961">
                  <c:v>8.8130399999557767</c:v>
                </c:pt>
                <c:pt idx="5962">
                  <c:v>8.8214400000055093</c:v>
                </c:pt>
                <c:pt idx="5963">
                  <c:v>8.8298400000552419</c:v>
                </c:pt>
                <c:pt idx="5964">
                  <c:v>8.838000000023726</c:v>
                </c:pt>
                <c:pt idx="5965">
                  <c:v>8.8464000000734586</c:v>
                </c:pt>
                <c:pt idx="5966">
                  <c:v>8.8547999999485683</c:v>
                </c:pt>
                <c:pt idx="5967">
                  <c:v>8.8629599999170523</c:v>
                </c:pt>
                <c:pt idx="5968">
                  <c:v>8.8713599999667849</c:v>
                </c:pt>
                <c:pt idx="5969">
                  <c:v>8.8797600000165176</c:v>
                </c:pt>
                <c:pt idx="5970">
                  <c:v>8.8881600000662502</c:v>
                </c:pt>
                <c:pt idx="5971">
                  <c:v>8.8963200000347342</c:v>
                </c:pt>
                <c:pt idx="5972">
                  <c:v>8.9047200000844668</c:v>
                </c:pt>
                <c:pt idx="5973">
                  <c:v>8.9131199999595765</c:v>
                </c:pt>
                <c:pt idx="5974">
                  <c:v>8.9212799999280605</c:v>
                </c:pt>
                <c:pt idx="5975">
                  <c:v>8.9296799999777932</c:v>
                </c:pt>
                <c:pt idx="5976">
                  <c:v>8.9380800000275258</c:v>
                </c:pt>
                <c:pt idx="5977">
                  <c:v>8.9464800000772584</c:v>
                </c:pt>
                <c:pt idx="5978">
                  <c:v>8.9546400000457425</c:v>
                </c:pt>
                <c:pt idx="5979">
                  <c:v>8.9630399999208521</c:v>
                </c:pt>
                <c:pt idx="5980">
                  <c:v>8.9714399999705847</c:v>
                </c:pt>
                <c:pt idx="5981">
                  <c:v>8.9798400000203173</c:v>
                </c:pt>
                <c:pt idx="5982">
                  <c:v>8.9879999999888014</c:v>
                </c:pt>
                <c:pt idx="5983">
                  <c:v>8.996400000038534</c:v>
                </c:pt>
                <c:pt idx="5984">
                  <c:v>9.0047999999136437</c:v>
                </c:pt>
                <c:pt idx="5985">
                  <c:v>9.0129600000567507</c:v>
                </c:pt>
                <c:pt idx="5986">
                  <c:v>9.0213599999318603</c:v>
                </c:pt>
                <c:pt idx="5987">
                  <c:v>9.029759999981593</c:v>
                </c:pt>
                <c:pt idx="5988">
                  <c:v>9.0381600000313256</c:v>
                </c:pt>
                <c:pt idx="5989">
                  <c:v>9.0463199999998096</c:v>
                </c:pt>
                <c:pt idx="5990">
                  <c:v>9.0547200000495423</c:v>
                </c:pt>
                <c:pt idx="5991">
                  <c:v>9.0631199999246519</c:v>
                </c:pt>
                <c:pt idx="5992">
                  <c:v>9.0715199999743845</c:v>
                </c:pt>
                <c:pt idx="5993">
                  <c:v>9.0796799999428686</c:v>
                </c:pt>
                <c:pt idx="5994">
                  <c:v>9.0880799999926012</c:v>
                </c:pt>
                <c:pt idx="5995">
                  <c:v>9.0964800000423338</c:v>
                </c:pt>
                <c:pt idx="5996">
                  <c:v>9.1046400000108179</c:v>
                </c:pt>
                <c:pt idx="5997">
                  <c:v>9.1130400000605505</c:v>
                </c:pt>
                <c:pt idx="5998">
                  <c:v>9.1214399999356601</c:v>
                </c:pt>
                <c:pt idx="5999">
                  <c:v>9.1298399999853928</c:v>
                </c:pt>
                <c:pt idx="6000">
                  <c:v>9.1379999999538768</c:v>
                </c:pt>
                <c:pt idx="6001">
                  <c:v>9.1464000000036094</c:v>
                </c:pt>
                <c:pt idx="6002">
                  <c:v>9.154800000053342</c:v>
                </c:pt>
                <c:pt idx="6003">
                  <c:v>9.1629600000218261</c:v>
                </c:pt>
                <c:pt idx="6004">
                  <c:v>9.1713600000715587</c:v>
                </c:pt>
                <c:pt idx="6005">
                  <c:v>9.1797599999466684</c:v>
                </c:pt>
                <c:pt idx="6006">
                  <c:v>9.188159999996401</c:v>
                </c:pt>
                <c:pt idx="6007">
                  <c:v>9.196319999964885</c:v>
                </c:pt>
                <c:pt idx="6008">
                  <c:v>9.2047200000146177</c:v>
                </c:pt>
                <c:pt idx="6009">
                  <c:v>9.2131200000643503</c:v>
                </c:pt>
                <c:pt idx="6010">
                  <c:v>9.2215199999394599</c:v>
                </c:pt>
                <c:pt idx="6011">
                  <c:v>9.2296800000825669</c:v>
                </c:pt>
                <c:pt idx="6012">
                  <c:v>9.2380799999576766</c:v>
                </c:pt>
                <c:pt idx="6013">
                  <c:v>9.2464800000074092</c:v>
                </c:pt>
                <c:pt idx="6014">
                  <c:v>9.2546399999758933</c:v>
                </c:pt>
                <c:pt idx="6015">
                  <c:v>9.2630400000256259</c:v>
                </c:pt>
                <c:pt idx="6016">
                  <c:v>9.2714400000753585</c:v>
                </c:pt>
                <c:pt idx="6017">
                  <c:v>9.2798399999504682</c:v>
                </c:pt>
                <c:pt idx="6018">
                  <c:v>9.2879999999189522</c:v>
                </c:pt>
                <c:pt idx="6019">
                  <c:v>9.2963999999686848</c:v>
                </c:pt>
                <c:pt idx="6020">
                  <c:v>9.3048000000184174</c:v>
                </c:pt>
                <c:pt idx="6021">
                  <c:v>9.3129599999869015</c:v>
                </c:pt>
                <c:pt idx="6022">
                  <c:v>9.3213600000366341</c:v>
                </c:pt>
                <c:pt idx="6023">
                  <c:v>9.3297600000863667</c:v>
                </c:pt>
                <c:pt idx="6024">
                  <c:v>9.3381599999614764</c:v>
                </c:pt>
                <c:pt idx="6025">
                  <c:v>9.3463199999299604</c:v>
                </c:pt>
                <c:pt idx="6026">
                  <c:v>9.3547199999796931</c:v>
                </c:pt>
                <c:pt idx="6027">
                  <c:v>9.3631200000294257</c:v>
                </c:pt>
                <c:pt idx="6028">
                  <c:v>9.3715200000791583</c:v>
                </c:pt>
                <c:pt idx="6029">
                  <c:v>9.3796800000476424</c:v>
                </c:pt>
                <c:pt idx="6030">
                  <c:v>9.388079999922752</c:v>
                </c:pt>
                <c:pt idx="6031">
                  <c:v>9.3964799999724846</c:v>
                </c:pt>
                <c:pt idx="6032">
                  <c:v>9.4046399999409687</c:v>
                </c:pt>
                <c:pt idx="6033">
                  <c:v>9.4130399999907013</c:v>
                </c:pt>
                <c:pt idx="6034">
                  <c:v>9.4214400000404339</c:v>
                </c:pt>
                <c:pt idx="6035">
                  <c:v>9.4298399999155436</c:v>
                </c:pt>
                <c:pt idx="6036">
                  <c:v>9.4380000000586506</c:v>
                </c:pt>
                <c:pt idx="6037">
                  <c:v>9.4463999999337602</c:v>
                </c:pt>
                <c:pt idx="6038">
                  <c:v>9.4547999999834929</c:v>
                </c:pt>
                <c:pt idx="6039">
                  <c:v>9.4632000000332255</c:v>
                </c:pt>
                <c:pt idx="6040">
                  <c:v>9.4713600000017095</c:v>
                </c:pt>
                <c:pt idx="6041">
                  <c:v>9.4797600000514421</c:v>
                </c:pt>
                <c:pt idx="6042">
                  <c:v>9.4881599999265518</c:v>
                </c:pt>
                <c:pt idx="6043">
                  <c:v>9.4963200000696588</c:v>
                </c:pt>
                <c:pt idx="6044">
                  <c:v>9.5047199999447685</c:v>
                </c:pt>
                <c:pt idx="6045">
                  <c:v>9.5131199999945011</c:v>
                </c:pt>
                <c:pt idx="6046">
                  <c:v>9.5212799999629851</c:v>
                </c:pt>
                <c:pt idx="6047">
                  <c:v>9.5296800000127178</c:v>
                </c:pt>
                <c:pt idx="6048">
                  <c:v>9.5380800000624504</c:v>
                </c:pt>
                <c:pt idx="6049">
                  <c:v>9.5462400000309344</c:v>
                </c:pt>
                <c:pt idx="6050">
                  <c:v>9.5546400000806671</c:v>
                </c:pt>
                <c:pt idx="6051">
                  <c:v>9.5628000000491511</c:v>
                </c:pt>
                <c:pt idx="6052">
                  <c:v>9.5711999999242607</c:v>
                </c:pt>
                <c:pt idx="6053">
                  <c:v>9.5795999999739934</c:v>
                </c:pt>
                <c:pt idx="6054">
                  <c:v>9.5877599999424774</c:v>
                </c:pt>
                <c:pt idx="6055">
                  <c:v>9.59615999999221</c:v>
                </c:pt>
                <c:pt idx="6056">
                  <c:v>9.6045600000419427</c:v>
                </c:pt>
                <c:pt idx="6057">
                  <c:v>9.6129599999170523</c:v>
                </c:pt>
                <c:pt idx="6058">
                  <c:v>9.6211200000601593</c:v>
                </c:pt>
                <c:pt idx="6059">
                  <c:v>9.629519999935269</c:v>
                </c:pt>
                <c:pt idx="6060">
                  <c:v>9.6379199999850016</c:v>
                </c:pt>
                <c:pt idx="6061">
                  <c:v>9.6460799999534856</c:v>
                </c:pt>
                <c:pt idx="6062">
                  <c:v>9.6544800000032183</c:v>
                </c:pt>
                <c:pt idx="6063">
                  <c:v>9.6628800000529509</c:v>
                </c:pt>
                <c:pt idx="6064">
                  <c:v>9.6710400000214349</c:v>
                </c:pt>
                <c:pt idx="6065">
                  <c:v>9.6794400000711676</c:v>
                </c:pt>
                <c:pt idx="6066">
                  <c:v>9.6878399999462772</c:v>
                </c:pt>
                <c:pt idx="6067">
                  <c:v>9.6962399999960098</c:v>
                </c:pt>
                <c:pt idx="6068">
                  <c:v>9.7043999999644939</c:v>
                </c:pt>
                <c:pt idx="6069">
                  <c:v>9.7128000000142265</c:v>
                </c:pt>
                <c:pt idx="6070">
                  <c:v>9.7212000000639591</c:v>
                </c:pt>
                <c:pt idx="6071">
                  <c:v>9.7293600000324432</c:v>
                </c:pt>
                <c:pt idx="6072">
                  <c:v>9.7377600000821758</c:v>
                </c:pt>
                <c:pt idx="6073">
                  <c:v>9.7461599999572854</c:v>
                </c:pt>
                <c:pt idx="6074">
                  <c:v>9.7545600000070181</c:v>
                </c:pt>
                <c:pt idx="6075">
                  <c:v>9.7627199999755021</c:v>
                </c:pt>
                <c:pt idx="6076">
                  <c:v>9.7711200000252347</c:v>
                </c:pt>
                <c:pt idx="6077">
                  <c:v>9.7795200000749674</c:v>
                </c:pt>
                <c:pt idx="6078">
                  <c:v>9.7876800000434514</c:v>
                </c:pt>
                <c:pt idx="6079">
                  <c:v>9.796079999918561</c:v>
                </c:pt>
                <c:pt idx="6080">
                  <c:v>9.8044799999682937</c:v>
                </c:pt>
                <c:pt idx="6081">
                  <c:v>9.8128800000180263</c:v>
                </c:pt>
                <c:pt idx="6082">
                  <c:v>9.8210399999865103</c:v>
                </c:pt>
                <c:pt idx="6083">
                  <c:v>9.829440000036243</c:v>
                </c:pt>
                <c:pt idx="6084">
                  <c:v>9.8378400000859756</c:v>
                </c:pt>
                <c:pt idx="6085">
                  <c:v>9.8460000000544596</c:v>
                </c:pt>
                <c:pt idx="6086">
                  <c:v>9.8543999999295693</c:v>
                </c:pt>
                <c:pt idx="6087">
                  <c:v>9.8627999999793019</c:v>
                </c:pt>
                <c:pt idx="6088">
                  <c:v>9.8712000000290345</c:v>
                </c:pt>
                <c:pt idx="6089">
                  <c:v>9.8793599999975186</c:v>
                </c:pt>
                <c:pt idx="6090">
                  <c:v>9.8877600000472512</c:v>
                </c:pt>
                <c:pt idx="6091">
                  <c:v>9.8961599999223608</c:v>
                </c:pt>
                <c:pt idx="6092">
                  <c:v>9.9043200000654679</c:v>
                </c:pt>
                <c:pt idx="6093">
                  <c:v>9.9127199999405775</c:v>
                </c:pt>
                <c:pt idx="6094">
                  <c:v>9.9211199999903101</c:v>
                </c:pt>
                <c:pt idx="6095">
                  <c:v>9.9295200000400428</c:v>
                </c:pt>
                <c:pt idx="6096">
                  <c:v>9.9376800000085268</c:v>
                </c:pt>
                <c:pt idx="6097">
                  <c:v>9.9460800000582594</c:v>
                </c:pt>
                <c:pt idx="6098">
                  <c:v>9.9544799999333691</c:v>
                </c:pt>
                <c:pt idx="6099">
                  <c:v>9.9628799999831017</c:v>
                </c:pt>
                <c:pt idx="6100">
                  <c:v>9.9710399999515857</c:v>
                </c:pt>
                <c:pt idx="6101">
                  <c:v>9.9794400000013184</c:v>
                </c:pt>
                <c:pt idx="6102">
                  <c:v>9.987840000051051</c:v>
                </c:pt>
                <c:pt idx="6103">
                  <c:v>9.996000000019535</c:v>
                </c:pt>
                <c:pt idx="6104">
                  <c:v>10.004400000069268</c:v>
                </c:pt>
                <c:pt idx="6105">
                  <c:v>10.012799999944377</c:v>
                </c:pt>
                <c:pt idx="6106">
                  <c:v>10.02119999999411</c:v>
                </c:pt>
                <c:pt idx="6107">
                  <c:v>10.029359999962594</c:v>
                </c:pt>
                <c:pt idx="6108">
                  <c:v>10.037760000012327</c:v>
                </c:pt>
                <c:pt idx="6109">
                  <c:v>10.046160000062059</c:v>
                </c:pt>
                <c:pt idx="6110">
                  <c:v>10.054320000030543</c:v>
                </c:pt>
                <c:pt idx="6111">
                  <c:v>10.062720000080276</c:v>
                </c:pt>
                <c:pt idx="6112">
                  <c:v>10.071119999955386</c:v>
                </c:pt>
                <c:pt idx="6113">
                  <c:v>10.079520000005118</c:v>
                </c:pt>
                <c:pt idx="6114">
                  <c:v>10.087679999973602</c:v>
                </c:pt>
                <c:pt idx="6115">
                  <c:v>10.096080000023335</c:v>
                </c:pt>
                <c:pt idx="6116">
                  <c:v>10.104480000073067</c:v>
                </c:pt>
                <c:pt idx="6117">
                  <c:v>10.112879999948177</c:v>
                </c:pt>
                <c:pt idx="6118">
                  <c:v>10.121039999916661</c:v>
                </c:pt>
                <c:pt idx="6119">
                  <c:v>10.129439999966394</c:v>
                </c:pt>
                <c:pt idx="6120">
                  <c:v>10.137840000016126</c:v>
                </c:pt>
                <c:pt idx="6121">
                  <c:v>10.14599999998461</c:v>
                </c:pt>
                <c:pt idx="6122">
                  <c:v>10.154400000034343</c:v>
                </c:pt>
                <c:pt idx="6123">
                  <c:v>10.162800000084076</c:v>
                </c:pt>
                <c:pt idx="6124">
                  <c:v>10.171199999959185</c:v>
                </c:pt>
                <c:pt idx="6125">
                  <c:v>10.179359999927669</c:v>
                </c:pt>
                <c:pt idx="6126">
                  <c:v>10.187759999977402</c:v>
                </c:pt>
                <c:pt idx="6127">
                  <c:v>10.196160000027135</c:v>
                </c:pt>
                <c:pt idx="6128">
                  <c:v>10.204319999995619</c:v>
                </c:pt>
                <c:pt idx="6129">
                  <c:v>10.212720000045351</c:v>
                </c:pt>
                <c:pt idx="6130">
                  <c:v>10.221119999920461</c:v>
                </c:pt>
                <c:pt idx="6131">
                  <c:v>10.229519999970194</c:v>
                </c:pt>
                <c:pt idx="6132">
                  <c:v>10.237679999938678</c:v>
                </c:pt>
                <c:pt idx="6133">
                  <c:v>10.24607999998841</c:v>
                </c:pt>
                <c:pt idx="6134">
                  <c:v>10.254480000038143</c:v>
                </c:pt>
                <c:pt idx="6135">
                  <c:v>10.262879999913253</c:v>
                </c:pt>
                <c:pt idx="6136">
                  <c:v>10.27104000005636</c:v>
                </c:pt>
                <c:pt idx="6137">
                  <c:v>10.279439999931469</c:v>
                </c:pt>
                <c:pt idx="6138">
                  <c:v>10.287839999981202</c:v>
                </c:pt>
                <c:pt idx="6139">
                  <c:v>10.295999999949686</c:v>
                </c:pt>
                <c:pt idx="6140">
                  <c:v>10.304399999999418</c:v>
                </c:pt>
                <c:pt idx="6141">
                  <c:v>10.312800000049151</c:v>
                </c:pt>
                <c:pt idx="6142">
                  <c:v>10.321199999924261</c:v>
                </c:pt>
                <c:pt idx="6143">
                  <c:v>10.329360000067368</c:v>
                </c:pt>
                <c:pt idx="6144">
                  <c:v>10.337759999942477</c:v>
                </c:pt>
                <c:pt idx="6145">
                  <c:v>10.34615999999221</c:v>
                </c:pt>
                <c:pt idx="6146">
                  <c:v>10.354319999960694</c:v>
                </c:pt>
                <c:pt idx="6147">
                  <c:v>10.362720000010427</c:v>
                </c:pt>
                <c:pt idx="6148">
                  <c:v>10.371120000060159</c:v>
                </c:pt>
                <c:pt idx="6149">
                  <c:v>10.379519999935269</c:v>
                </c:pt>
                <c:pt idx="6150">
                  <c:v>10.387680000078376</c:v>
                </c:pt>
                <c:pt idx="6151">
                  <c:v>10.396079999953486</c:v>
                </c:pt>
                <c:pt idx="6152">
                  <c:v>10.404480000003218</c:v>
                </c:pt>
                <c:pt idx="6153">
                  <c:v>10.412880000052951</c:v>
                </c:pt>
                <c:pt idx="6154">
                  <c:v>10.421040000021435</c:v>
                </c:pt>
                <c:pt idx="6155">
                  <c:v>10.429440000071168</c:v>
                </c:pt>
                <c:pt idx="6156">
                  <c:v>10.437839999946277</c:v>
                </c:pt>
                <c:pt idx="6157">
                  <c:v>10.445999999914761</c:v>
                </c:pt>
                <c:pt idx="6158">
                  <c:v>10.454399999964494</c:v>
                </c:pt>
                <c:pt idx="6159">
                  <c:v>10.462800000014226</c:v>
                </c:pt>
                <c:pt idx="6160">
                  <c:v>10.471200000063959</c:v>
                </c:pt>
                <c:pt idx="6161">
                  <c:v>10.479360000032443</c:v>
                </c:pt>
                <c:pt idx="6162">
                  <c:v>10.487760000082176</c:v>
                </c:pt>
                <c:pt idx="6163">
                  <c:v>10.496159999957285</c:v>
                </c:pt>
                <c:pt idx="6164">
                  <c:v>10.504560000007018</c:v>
                </c:pt>
                <c:pt idx="6165">
                  <c:v>10.512719999975502</c:v>
                </c:pt>
                <c:pt idx="6166">
                  <c:v>10.521120000025235</c:v>
                </c:pt>
                <c:pt idx="6167">
                  <c:v>10.529520000074967</c:v>
                </c:pt>
                <c:pt idx="6168">
                  <c:v>10.537680000043451</c:v>
                </c:pt>
                <c:pt idx="6169">
                  <c:v>10.546079999918561</c:v>
                </c:pt>
                <c:pt idx="6170">
                  <c:v>10.554479999968294</c:v>
                </c:pt>
                <c:pt idx="6171">
                  <c:v>10.562880000018026</c:v>
                </c:pt>
                <c:pt idx="6172">
                  <c:v>10.57103999998651</c:v>
                </c:pt>
                <c:pt idx="6173">
                  <c:v>10.579440000036243</c:v>
                </c:pt>
                <c:pt idx="6174">
                  <c:v>10.587840000085976</c:v>
                </c:pt>
                <c:pt idx="6175">
                  <c:v>10.59600000005446</c:v>
                </c:pt>
                <c:pt idx="6176">
                  <c:v>10.604399999929569</c:v>
                </c:pt>
                <c:pt idx="6177">
                  <c:v>10.612799999979302</c:v>
                </c:pt>
                <c:pt idx="6178">
                  <c:v>10.621200000029035</c:v>
                </c:pt>
                <c:pt idx="6179">
                  <c:v>10.629359999997519</c:v>
                </c:pt>
                <c:pt idx="6180">
                  <c:v>10.637760000047251</c:v>
                </c:pt>
                <c:pt idx="6181">
                  <c:v>10.646159999922361</c:v>
                </c:pt>
                <c:pt idx="6182">
                  <c:v>10.654559999972093</c:v>
                </c:pt>
                <c:pt idx="6183">
                  <c:v>10.662719999940578</c:v>
                </c:pt>
                <c:pt idx="6184">
                  <c:v>10.67111999999031</c:v>
                </c:pt>
                <c:pt idx="6185">
                  <c:v>10.679520000040043</c:v>
                </c:pt>
                <c:pt idx="6186">
                  <c:v>10.687680000008527</c:v>
                </c:pt>
                <c:pt idx="6187">
                  <c:v>10.696080000058259</c:v>
                </c:pt>
                <c:pt idx="6188">
                  <c:v>10.704479999933369</c:v>
                </c:pt>
                <c:pt idx="6189">
                  <c:v>10.712879999983102</c:v>
                </c:pt>
                <c:pt idx="6190">
                  <c:v>10.721039999951586</c:v>
                </c:pt>
                <c:pt idx="6191">
                  <c:v>10.729440000001318</c:v>
                </c:pt>
                <c:pt idx="6192">
                  <c:v>10.737840000051051</c:v>
                </c:pt>
                <c:pt idx="6193">
                  <c:v>10.746239999926161</c:v>
                </c:pt>
                <c:pt idx="6194">
                  <c:v>10.754400000069268</c:v>
                </c:pt>
                <c:pt idx="6195">
                  <c:v>10.762799999944377</c:v>
                </c:pt>
                <c:pt idx="6196">
                  <c:v>10.77119999999411</c:v>
                </c:pt>
                <c:pt idx="6197">
                  <c:v>10.779359999962594</c:v>
                </c:pt>
                <c:pt idx="6198">
                  <c:v>10.787760000012327</c:v>
                </c:pt>
                <c:pt idx="6199">
                  <c:v>10.796160000062059</c:v>
                </c:pt>
                <c:pt idx="6200">
                  <c:v>10.804559999937169</c:v>
                </c:pt>
                <c:pt idx="6201">
                  <c:v>10.812720000080276</c:v>
                </c:pt>
                <c:pt idx="6202">
                  <c:v>10.821119999955386</c:v>
                </c:pt>
                <c:pt idx="6203">
                  <c:v>10.829520000005118</c:v>
                </c:pt>
                <c:pt idx="6204">
                  <c:v>10.837679999973602</c:v>
                </c:pt>
                <c:pt idx="6205">
                  <c:v>10.846080000023335</c:v>
                </c:pt>
                <c:pt idx="6206">
                  <c:v>10.854480000073067</c:v>
                </c:pt>
                <c:pt idx="6207">
                  <c:v>10.862879999948177</c:v>
                </c:pt>
                <c:pt idx="6208">
                  <c:v>10.871039999916661</c:v>
                </c:pt>
                <c:pt idx="6209">
                  <c:v>10.879439999966394</c:v>
                </c:pt>
                <c:pt idx="6210">
                  <c:v>10.887840000016126</c:v>
                </c:pt>
                <c:pt idx="6211">
                  <c:v>10.896240000065859</c:v>
                </c:pt>
                <c:pt idx="6212">
                  <c:v>10.904400000034343</c:v>
                </c:pt>
                <c:pt idx="6213">
                  <c:v>10.912800000084076</c:v>
                </c:pt>
                <c:pt idx="6214">
                  <c:v>10.921199999959185</c:v>
                </c:pt>
                <c:pt idx="6215">
                  <c:v>10.929359999927669</c:v>
                </c:pt>
                <c:pt idx="6216">
                  <c:v>10.937759999977402</c:v>
                </c:pt>
                <c:pt idx="6217">
                  <c:v>10.946160000027135</c:v>
                </c:pt>
                <c:pt idx="6218">
                  <c:v>10.954560000076867</c:v>
                </c:pt>
                <c:pt idx="6219">
                  <c:v>10.962720000045351</c:v>
                </c:pt>
                <c:pt idx="6220">
                  <c:v>10.971119999920461</c:v>
                </c:pt>
                <c:pt idx="6221">
                  <c:v>10.979519999970194</c:v>
                </c:pt>
                <c:pt idx="6222">
                  <c:v>10.987920000019926</c:v>
                </c:pt>
                <c:pt idx="6223">
                  <c:v>10.99607999998841</c:v>
                </c:pt>
                <c:pt idx="6224">
                  <c:v>11.004480000038143</c:v>
                </c:pt>
                <c:pt idx="6225">
                  <c:v>11.012879999913253</c:v>
                </c:pt>
                <c:pt idx="6226">
                  <c:v>11.02104000005636</c:v>
                </c:pt>
                <c:pt idx="6227">
                  <c:v>11.029439999931469</c:v>
                </c:pt>
                <c:pt idx="6228">
                  <c:v>11.037839999981202</c:v>
                </c:pt>
                <c:pt idx="6229">
                  <c:v>11.045999999949686</c:v>
                </c:pt>
                <c:pt idx="6230">
                  <c:v>11.054399999999418</c:v>
                </c:pt>
                <c:pt idx="6231">
                  <c:v>11.062800000049151</c:v>
                </c:pt>
                <c:pt idx="6232">
                  <c:v>11.071199999924261</c:v>
                </c:pt>
                <c:pt idx="6233">
                  <c:v>11.079360000067368</c:v>
                </c:pt>
                <c:pt idx="6234">
                  <c:v>11.087759999942477</c:v>
                </c:pt>
                <c:pt idx="6235">
                  <c:v>11.09615999999221</c:v>
                </c:pt>
                <c:pt idx="6236">
                  <c:v>11.104560000041943</c:v>
                </c:pt>
                <c:pt idx="6237">
                  <c:v>11.112720000010427</c:v>
                </c:pt>
                <c:pt idx="6238">
                  <c:v>11.121120000060159</c:v>
                </c:pt>
                <c:pt idx="6239">
                  <c:v>11.129519999935269</c:v>
                </c:pt>
                <c:pt idx="6240">
                  <c:v>11.137919999985002</c:v>
                </c:pt>
                <c:pt idx="6241">
                  <c:v>11.146079999953486</c:v>
                </c:pt>
                <c:pt idx="6242">
                  <c:v>11.154480000003218</c:v>
                </c:pt>
                <c:pt idx="6243">
                  <c:v>11.162880000052951</c:v>
                </c:pt>
                <c:pt idx="6244">
                  <c:v>11.171040000021435</c:v>
                </c:pt>
                <c:pt idx="6245">
                  <c:v>11.179440000071168</c:v>
                </c:pt>
                <c:pt idx="6246">
                  <c:v>11.187839999946277</c:v>
                </c:pt>
                <c:pt idx="6247">
                  <c:v>11.19623999999601</c:v>
                </c:pt>
                <c:pt idx="6248">
                  <c:v>11.204399999964494</c:v>
                </c:pt>
                <c:pt idx="6249">
                  <c:v>11.212800000014226</c:v>
                </c:pt>
                <c:pt idx="6250">
                  <c:v>11.221200000063959</c:v>
                </c:pt>
                <c:pt idx="6251">
                  <c:v>11.229360000032443</c:v>
                </c:pt>
                <c:pt idx="6252">
                  <c:v>11.237760000082176</c:v>
                </c:pt>
                <c:pt idx="6253">
                  <c:v>11.246159999957285</c:v>
                </c:pt>
                <c:pt idx="6254">
                  <c:v>11.254560000007018</c:v>
                </c:pt>
                <c:pt idx="6255">
                  <c:v>11.262719999975502</c:v>
                </c:pt>
                <c:pt idx="6256">
                  <c:v>11.271120000025235</c:v>
                </c:pt>
                <c:pt idx="6257">
                  <c:v>11.279520000074967</c:v>
                </c:pt>
                <c:pt idx="6258">
                  <c:v>11.287919999950077</c:v>
                </c:pt>
                <c:pt idx="6259">
                  <c:v>11.296079999918561</c:v>
                </c:pt>
                <c:pt idx="6260">
                  <c:v>11.304479999968294</c:v>
                </c:pt>
                <c:pt idx="6261">
                  <c:v>11.312880000018026</c:v>
                </c:pt>
                <c:pt idx="6262">
                  <c:v>11.32103999998651</c:v>
                </c:pt>
                <c:pt idx="6263">
                  <c:v>11.329440000036243</c:v>
                </c:pt>
                <c:pt idx="6264">
                  <c:v>11.337840000085976</c:v>
                </c:pt>
                <c:pt idx="6265">
                  <c:v>11.346239999961085</c:v>
                </c:pt>
                <c:pt idx="6266">
                  <c:v>11.354399999929569</c:v>
                </c:pt>
                <c:pt idx="6267">
                  <c:v>11.362799999979302</c:v>
                </c:pt>
                <c:pt idx="6268">
                  <c:v>11.371200000029035</c:v>
                </c:pt>
                <c:pt idx="6269">
                  <c:v>11.379600000078767</c:v>
                </c:pt>
                <c:pt idx="6270">
                  <c:v>11.387760000047251</c:v>
                </c:pt>
                <c:pt idx="6271">
                  <c:v>11.396159999922361</c:v>
                </c:pt>
                <c:pt idx="6272">
                  <c:v>11.404559999972093</c:v>
                </c:pt>
                <c:pt idx="6273">
                  <c:v>11.412719999940578</c:v>
                </c:pt>
                <c:pt idx="6274">
                  <c:v>11.42111999999031</c:v>
                </c:pt>
                <c:pt idx="6275">
                  <c:v>11.429520000040043</c:v>
                </c:pt>
                <c:pt idx="6276">
                  <c:v>11.437919999915152</c:v>
                </c:pt>
                <c:pt idx="6277">
                  <c:v>11.446080000058259</c:v>
                </c:pt>
                <c:pt idx="6278">
                  <c:v>11.454479999933369</c:v>
                </c:pt>
                <c:pt idx="6279">
                  <c:v>11.462879999983102</c:v>
                </c:pt>
                <c:pt idx="6280">
                  <c:v>11.471039999951586</c:v>
                </c:pt>
                <c:pt idx="6281">
                  <c:v>11.479440000001318</c:v>
                </c:pt>
                <c:pt idx="6282">
                  <c:v>11.487840000051051</c:v>
                </c:pt>
                <c:pt idx="6283">
                  <c:v>11.496239999926161</c:v>
                </c:pt>
                <c:pt idx="6284">
                  <c:v>11.504400000069268</c:v>
                </c:pt>
                <c:pt idx="6285">
                  <c:v>11.512799999944377</c:v>
                </c:pt>
                <c:pt idx="6286">
                  <c:v>11.52119999999411</c:v>
                </c:pt>
                <c:pt idx="6287">
                  <c:v>11.529600000043843</c:v>
                </c:pt>
                <c:pt idx="6288">
                  <c:v>11.537760000012327</c:v>
                </c:pt>
                <c:pt idx="6289">
                  <c:v>11.546160000062059</c:v>
                </c:pt>
                <c:pt idx="6290">
                  <c:v>11.554559999937169</c:v>
                </c:pt>
                <c:pt idx="6291">
                  <c:v>11.562720000080276</c:v>
                </c:pt>
                <c:pt idx="6292">
                  <c:v>11.571119999955386</c:v>
                </c:pt>
                <c:pt idx="6293">
                  <c:v>11.579520000005118</c:v>
                </c:pt>
                <c:pt idx="6294">
                  <c:v>11.587920000054851</c:v>
                </c:pt>
                <c:pt idx="6295">
                  <c:v>11.596080000023335</c:v>
                </c:pt>
                <c:pt idx="6296">
                  <c:v>11.604480000073067</c:v>
                </c:pt>
                <c:pt idx="6297">
                  <c:v>11.612879999948177</c:v>
                </c:pt>
                <c:pt idx="6298">
                  <c:v>11.62127999999791</c:v>
                </c:pt>
                <c:pt idx="6299">
                  <c:v>11.629439999966394</c:v>
                </c:pt>
                <c:pt idx="6300">
                  <c:v>11.637840000016126</c:v>
                </c:pt>
                <c:pt idx="6301">
                  <c:v>11.646240000065859</c:v>
                </c:pt>
                <c:pt idx="6302">
                  <c:v>11.654400000034343</c:v>
                </c:pt>
                <c:pt idx="6303">
                  <c:v>11.662800000084076</c:v>
                </c:pt>
                <c:pt idx="6304">
                  <c:v>11.671199999959185</c:v>
                </c:pt>
                <c:pt idx="6305">
                  <c:v>11.679600000008918</c:v>
                </c:pt>
                <c:pt idx="6306">
                  <c:v>11.687759999977402</c:v>
                </c:pt>
                <c:pt idx="6307">
                  <c:v>11.696160000027135</c:v>
                </c:pt>
                <c:pt idx="6308">
                  <c:v>11.704560000076867</c:v>
                </c:pt>
                <c:pt idx="6309">
                  <c:v>11.712720000045351</c:v>
                </c:pt>
                <c:pt idx="6310">
                  <c:v>11.721119999920461</c:v>
                </c:pt>
                <c:pt idx="6311">
                  <c:v>11.729519999970194</c:v>
                </c:pt>
                <c:pt idx="6312">
                  <c:v>11.737920000019926</c:v>
                </c:pt>
                <c:pt idx="6313">
                  <c:v>11.74607999998841</c:v>
                </c:pt>
                <c:pt idx="6314">
                  <c:v>11.754480000038143</c:v>
                </c:pt>
                <c:pt idx="6315">
                  <c:v>11.762879999913253</c:v>
                </c:pt>
                <c:pt idx="6316">
                  <c:v>11.77104000005636</c:v>
                </c:pt>
                <c:pt idx="6317">
                  <c:v>11.779439999931469</c:v>
                </c:pt>
                <c:pt idx="6318">
                  <c:v>11.787839999981202</c:v>
                </c:pt>
                <c:pt idx="6319">
                  <c:v>11.796240000030934</c:v>
                </c:pt>
                <c:pt idx="6320">
                  <c:v>11.804399999999418</c:v>
                </c:pt>
                <c:pt idx="6321">
                  <c:v>11.812800000049151</c:v>
                </c:pt>
                <c:pt idx="6322">
                  <c:v>11.821199999924261</c:v>
                </c:pt>
                <c:pt idx="6323">
                  <c:v>11.829599999973993</c:v>
                </c:pt>
                <c:pt idx="6324">
                  <c:v>11.837759999942477</c:v>
                </c:pt>
                <c:pt idx="6325">
                  <c:v>11.84615999999221</c:v>
                </c:pt>
                <c:pt idx="6326">
                  <c:v>11.854560000041943</c:v>
                </c:pt>
                <c:pt idx="6327">
                  <c:v>11.862720000010427</c:v>
                </c:pt>
                <c:pt idx="6328">
                  <c:v>11.871120000060159</c:v>
                </c:pt>
                <c:pt idx="6329">
                  <c:v>11.879519999935269</c:v>
                </c:pt>
                <c:pt idx="6330">
                  <c:v>11.887919999985002</c:v>
                </c:pt>
                <c:pt idx="6331">
                  <c:v>11.896079999953486</c:v>
                </c:pt>
                <c:pt idx="6332">
                  <c:v>11.904480000003218</c:v>
                </c:pt>
                <c:pt idx="6333">
                  <c:v>11.912880000052951</c:v>
                </c:pt>
                <c:pt idx="6334">
                  <c:v>11.921279999928061</c:v>
                </c:pt>
                <c:pt idx="6335">
                  <c:v>11.929440000071168</c:v>
                </c:pt>
                <c:pt idx="6336">
                  <c:v>11.937839999946277</c:v>
                </c:pt>
                <c:pt idx="6337">
                  <c:v>11.94623999999601</c:v>
                </c:pt>
                <c:pt idx="6338">
                  <c:v>11.954399999964494</c:v>
                </c:pt>
                <c:pt idx="6339">
                  <c:v>11.962800000014226</c:v>
                </c:pt>
                <c:pt idx="6340">
                  <c:v>11.971200000063959</c:v>
                </c:pt>
                <c:pt idx="6341">
                  <c:v>11.979599999939069</c:v>
                </c:pt>
                <c:pt idx="6342">
                  <c:v>11.987760000082176</c:v>
                </c:pt>
                <c:pt idx="6343">
                  <c:v>11.996159999957285</c:v>
                </c:pt>
                <c:pt idx="6344">
                  <c:v>12.004560000007018</c:v>
                </c:pt>
                <c:pt idx="6345">
                  <c:v>12.012960000056751</c:v>
                </c:pt>
                <c:pt idx="6346">
                  <c:v>12.021120000025235</c:v>
                </c:pt>
                <c:pt idx="6347">
                  <c:v>12.029520000074967</c:v>
                </c:pt>
                <c:pt idx="6348">
                  <c:v>12.037919999950077</c:v>
                </c:pt>
                <c:pt idx="6349">
                  <c:v>12.046079999918561</c:v>
                </c:pt>
                <c:pt idx="6350">
                  <c:v>12.054479999968294</c:v>
                </c:pt>
                <c:pt idx="6351">
                  <c:v>12.062880000018026</c:v>
                </c:pt>
                <c:pt idx="6352">
                  <c:v>12.071280000067759</c:v>
                </c:pt>
                <c:pt idx="6353">
                  <c:v>12.079440000036243</c:v>
                </c:pt>
                <c:pt idx="6354">
                  <c:v>12.087840000085976</c:v>
                </c:pt>
                <c:pt idx="6355">
                  <c:v>12.096239999961085</c:v>
                </c:pt>
                <c:pt idx="6356">
                  <c:v>12.104399999929569</c:v>
                </c:pt>
                <c:pt idx="6357">
                  <c:v>12.112799999979302</c:v>
                </c:pt>
                <c:pt idx="6358">
                  <c:v>12.121200000029035</c:v>
                </c:pt>
                <c:pt idx="6359">
                  <c:v>12.129600000078767</c:v>
                </c:pt>
                <c:pt idx="6360">
                  <c:v>12.137760000047251</c:v>
                </c:pt>
                <c:pt idx="6361">
                  <c:v>12.146159999922361</c:v>
                </c:pt>
                <c:pt idx="6362">
                  <c:v>12.154559999972093</c:v>
                </c:pt>
                <c:pt idx="6363">
                  <c:v>12.162960000021826</c:v>
                </c:pt>
                <c:pt idx="6364">
                  <c:v>12.17111999999031</c:v>
                </c:pt>
                <c:pt idx="6365">
                  <c:v>12.179520000040043</c:v>
                </c:pt>
                <c:pt idx="6366">
                  <c:v>12.187919999915152</c:v>
                </c:pt>
                <c:pt idx="6367">
                  <c:v>12.196080000058259</c:v>
                </c:pt>
                <c:pt idx="6368">
                  <c:v>12.204479999933369</c:v>
                </c:pt>
                <c:pt idx="6369">
                  <c:v>12.212879999983102</c:v>
                </c:pt>
                <c:pt idx="6370">
                  <c:v>12.221280000032834</c:v>
                </c:pt>
                <c:pt idx="6371">
                  <c:v>12.229440000001318</c:v>
                </c:pt>
                <c:pt idx="6372">
                  <c:v>12.237840000051051</c:v>
                </c:pt>
                <c:pt idx="6373">
                  <c:v>12.246239999926161</c:v>
                </c:pt>
                <c:pt idx="6374">
                  <c:v>12.254639999975893</c:v>
                </c:pt>
                <c:pt idx="6375">
                  <c:v>12.262799999944377</c:v>
                </c:pt>
                <c:pt idx="6376">
                  <c:v>12.27119999999411</c:v>
                </c:pt>
                <c:pt idx="6377">
                  <c:v>12.279600000043843</c:v>
                </c:pt>
                <c:pt idx="6378">
                  <c:v>12.287760000012327</c:v>
                </c:pt>
                <c:pt idx="6379">
                  <c:v>12.296160000062059</c:v>
                </c:pt>
                <c:pt idx="6380">
                  <c:v>12.304559999937169</c:v>
                </c:pt>
                <c:pt idx="6381">
                  <c:v>12.312959999986901</c:v>
                </c:pt>
                <c:pt idx="6382">
                  <c:v>12.321119999955386</c:v>
                </c:pt>
                <c:pt idx="6383">
                  <c:v>12.329520000005118</c:v>
                </c:pt>
                <c:pt idx="6384">
                  <c:v>12.337920000054851</c:v>
                </c:pt>
                <c:pt idx="6385">
                  <c:v>12.346080000023335</c:v>
                </c:pt>
                <c:pt idx="6386">
                  <c:v>12.354480000073067</c:v>
                </c:pt>
                <c:pt idx="6387">
                  <c:v>12.362879999948177</c:v>
                </c:pt>
                <c:pt idx="6388">
                  <c:v>12.37127999999791</c:v>
                </c:pt>
                <c:pt idx="6389">
                  <c:v>12.379439999966394</c:v>
                </c:pt>
                <c:pt idx="6390">
                  <c:v>12.387840000016126</c:v>
                </c:pt>
                <c:pt idx="6391">
                  <c:v>12.396240000065859</c:v>
                </c:pt>
                <c:pt idx="6392">
                  <c:v>12.404639999940969</c:v>
                </c:pt>
                <c:pt idx="6393">
                  <c:v>12.412800000084076</c:v>
                </c:pt>
                <c:pt idx="6394">
                  <c:v>12.421199999959185</c:v>
                </c:pt>
                <c:pt idx="6395">
                  <c:v>12.429600000008918</c:v>
                </c:pt>
                <c:pt idx="6396">
                  <c:v>12.437759999977402</c:v>
                </c:pt>
                <c:pt idx="6397">
                  <c:v>12.446160000027135</c:v>
                </c:pt>
                <c:pt idx="6398">
                  <c:v>12.454560000076867</c:v>
                </c:pt>
                <c:pt idx="6399">
                  <c:v>12.462959999951977</c:v>
                </c:pt>
                <c:pt idx="6400">
                  <c:v>12.471119999920461</c:v>
                </c:pt>
                <c:pt idx="6401">
                  <c:v>12.479519999970194</c:v>
                </c:pt>
                <c:pt idx="6402">
                  <c:v>12.487920000019926</c:v>
                </c:pt>
                <c:pt idx="6403">
                  <c:v>12.49607999998841</c:v>
                </c:pt>
                <c:pt idx="6404">
                  <c:v>12.504480000038143</c:v>
                </c:pt>
                <c:pt idx="6405">
                  <c:v>12.512879999913253</c:v>
                </c:pt>
                <c:pt idx="6406">
                  <c:v>12.521279999962985</c:v>
                </c:pt>
                <c:pt idx="6407">
                  <c:v>12.529439999931469</c:v>
                </c:pt>
                <c:pt idx="6408">
                  <c:v>12.537839999981202</c:v>
                </c:pt>
                <c:pt idx="6409">
                  <c:v>12.546240000030934</c:v>
                </c:pt>
                <c:pt idx="6410">
                  <c:v>12.554640000080667</c:v>
                </c:pt>
                <c:pt idx="6411">
                  <c:v>12.562800000049151</c:v>
                </c:pt>
                <c:pt idx="6412">
                  <c:v>12.571199999924261</c:v>
                </c:pt>
                <c:pt idx="6413">
                  <c:v>12.579599999973993</c:v>
                </c:pt>
                <c:pt idx="6414">
                  <c:v>12.587759999942477</c:v>
                </c:pt>
                <c:pt idx="6415">
                  <c:v>12.59615999999221</c:v>
                </c:pt>
                <c:pt idx="6416">
                  <c:v>12.604560000041943</c:v>
                </c:pt>
                <c:pt idx="6417">
                  <c:v>12.612959999917052</c:v>
                </c:pt>
                <c:pt idx="6418">
                  <c:v>12.621120000060159</c:v>
                </c:pt>
                <c:pt idx="6419">
                  <c:v>12.629519999935269</c:v>
                </c:pt>
                <c:pt idx="6420">
                  <c:v>12.637919999985002</c:v>
                </c:pt>
                <c:pt idx="6421">
                  <c:v>12.646320000034734</c:v>
                </c:pt>
                <c:pt idx="6422">
                  <c:v>12.654480000003218</c:v>
                </c:pt>
                <c:pt idx="6423">
                  <c:v>12.662880000052951</c:v>
                </c:pt>
                <c:pt idx="6424">
                  <c:v>12.671279999928061</c:v>
                </c:pt>
                <c:pt idx="6425">
                  <c:v>12.679440000071168</c:v>
                </c:pt>
                <c:pt idx="6426">
                  <c:v>12.687839999946277</c:v>
                </c:pt>
                <c:pt idx="6427">
                  <c:v>12.69623999999601</c:v>
                </c:pt>
                <c:pt idx="6428">
                  <c:v>12.704640000045742</c:v>
                </c:pt>
                <c:pt idx="6429">
                  <c:v>12.712800000014226</c:v>
                </c:pt>
                <c:pt idx="6430">
                  <c:v>12.721200000063959</c:v>
                </c:pt>
                <c:pt idx="6431">
                  <c:v>12.729599999939069</c:v>
                </c:pt>
                <c:pt idx="6432">
                  <c:v>12.737760000082176</c:v>
                </c:pt>
                <c:pt idx="6433">
                  <c:v>12.746159999957285</c:v>
                </c:pt>
                <c:pt idx="6434">
                  <c:v>12.754560000007018</c:v>
                </c:pt>
                <c:pt idx="6435">
                  <c:v>12.762960000056751</c:v>
                </c:pt>
                <c:pt idx="6436">
                  <c:v>12.771120000025235</c:v>
                </c:pt>
                <c:pt idx="6437">
                  <c:v>12.779520000074967</c:v>
                </c:pt>
                <c:pt idx="6438">
                  <c:v>12.787919999950077</c:v>
                </c:pt>
                <c:pt idx="6439">
                  <c:v>12.79631999999981</c:v>
                </c:pt>
                <c:pt idx="6440">
                  <c:v>12.804479999968294</c:v>
                </c:pt>
                <c:pt idx="6441">
                  <c:v>12.812880000018026</c:v>
                </c:pt>
                <c:pt idx="6442">
                  <c:v>12.821280000067759</c:v>
                </c:pt>
                <c:pt idx="6443">
                  <c:v>12.829440000036243</c:v>
                </c:pt>
                <c:pt idx="6444">
                  <c:v>12.837840000085976</c:v>
                </c:pt>
                <c:pt idx="6445">
                  <c:v>12.846239999961085</c:v>
                </c:pt>
                <c:pt idx="6446">
                  <c:v>12.854640000010818</c:v>
                </c:pt>
                <c:pt idx="6447">
                  <c:v>12.862799999979302</c:v>
                </c:pt>
                <c:pt idx="6448">
                  <c:v>12.871200000029035</c:v>
                </c:pt>
                <c:pt idx="6449">
                  <c:v>12.879600000078767</c:v>
                </c:pt>
                <c:pt idx="6450">
                  <c:v>12.887999999953877</c:v>
                </c:pt>
                <c:pt idx="6451">
                  <c:v>12.896159999922361</c:v>
                </c:pt>
                <c:pt idx="6452">
                  <c:v>12.904559999972093</c:v>
                </c:pt>
                <c:pt idx="6453">
                  <c:v>12.912960000021826</c:v>
                </c:pt>
                <c:pt idx="6454">
                  <c:v>12.92111999999031</c:v>
                </c:pt>
                <c:pt idx="6455">
                  <c:v>12.929520000040043</c:v>
                </c:pt>
                <c:pt idx="6456">
                  <c:v>12.937919999915152</c:v>
                </c:pt>
                <c:pt idx="6457">
                  <c:v>12.946319999964885</c:v>
                </c:pt>
                <c:pt idx="6458">
                  <c:v>12.954479999933369</c:v>
                </c:pt>
                <c:pt idx="6459">
                  <c:v>12.962879999983102</c:v>
                </c:pt>
                <c:pt idx="6460">
                  <c:v>12.971280000032834</c:v>
                </c:pt>
                <c:pt idx="6461">
                  <c:v>12.979440000001318</c:v>
                </c:pt>
                <c:pt idx="6462">
                  <c:v>12.987840000051051</c:v>
                </c:pt>
                <c:pt idx="6463">
                  <c:v>12.996239999926161</c:v>
                </c:pt>
                <c:pt idx="6464">
                  <c:v>13.004639999975893</c:v>
                </c:pt>
                <c:pt idx="6465">
                  <c:v>13.012799999944377</c:v>
                </c:pt>
                <c:pt idx="6466">
                  <c:v>13.02119999999411</c:v>
                </c:pt>
                <c:pt idx="6467">
                  <c:v>13.029600000043843</c:v>
                </c:pt>
                <c:pt idx="6468">
                  <c:v>13.037999999918952</c:v>
                </c:pt>
                <c:pt idx="6469">
                  <c:v>13.046160000062059</c:v>
                </c:pt>
                <c:pt idx="6470">
                  <c:v>13.054559999937169</c:v>
                </c:pt>
                <c:pt idx="6471">
                  <c:v>13.062959999986901</c:v>
                </c:pt>
                <c:pt idx="6472">
                  <c:v>13.071119999955386</c:v>
                </c:pt>
                <c:pt idx="6473">
                  <c:v>13.079520000005118</c:v>
                </c:pt>
                <c:pt idx="6474">
                  <c:v>13.087920000054851</c:v>
                </c:pt>
                <c:pt idx="6475">
                  <c:v>13.09631999992996</c:v>
                </c:pt>
                <c:pt idx="6476">
                  <c:v>13.104480000073067</c:v>
                </c:pt>
                <c:pt idx="6477">
                  <c:v>13.112879999948177</c:v>
                </c:pt>
                <c:pt idx="6478">
                  <c:v>13.12127999999791</c:v>
                </c:pt>
                <c:pt idx="6479">
                  <c:v>13.129439999966394</c:v>
                </c:pt>
                <c:pt idx="6480">
                  <c:v>13.137840000016126</c:v>
                </c:pt>
                <c:pt idx="6481">
                  <c:v>13.146240000065859</c:v>
                </c:pt>
                <c:pt idx="6482">
                  <c:v>13.154639999940969</c:v>
                </c:pt>
                <c:pt idx="6483">
                  <c:v>13.162800000084076</c:v>
                </c:pt>
                <c:pt idx="6484">
                  <c:v>13.171199999959185</c:v>
                </c:pt>
                <c:pt idx="6485">
                  <c:v>13.179600000008918</c:v>
                </c:pt>
                <c:pt idx="6486">
                  <c:v>13.188000000058651</c:v>
                </c:pt>
                <c:pt idx="6487">
                  <c:v>13.196160000027135</c:v>
                </c:pt>
                <c:pt idx="6488">
                  <c:v>13.204560000076867</c:v>
                </c:pt>
                <c:pt idx="6489">
                  <c:v>13.212959999951977</c:v>
                </c:pt>
                <c:pt idx="6490">
                  <c:v>13.221119999920461</c:v>
                </c:pt>
                <c:pt idx="6491">
                  <c:v>13.229519999970194</c:v>
                </c:pt>
                <c:pt idx="6492">
                  <c:v>13.237920000019926</c:v>
                </c:pt>
                <c:pt idx="6493">
                  <c:v>13.246320000069659</c:v>
                </c:pt>
                <c:pt idx="6494">
                  <c:v>13.254480000038143</c:v>
                </c:pt>
                <c:pt idx="6495">
                  <c:v>13.262879999913253</c:v>
                </c:pt>
                <c:pt idx="6496">
                  <c:v>13.271279999962985</c:v>
                </c:pt>
                <c:pt idx="6497">
                  <c:v>13.279680000012718</c:v>
                </c:pt>
                <c:pt idx="6498">
                  <c:v>13.287839999981202</c:v>
                </c:pt>
                <c:pt idx="6499">
                  <c:v>13.296240000030934</c:v>
                </c:pt>
                <c:pt idx="6500">
                  <c:v>13.304640000080667</c:v>
                </c:pt>
                <c:pt idx="6501">
                  <c:v>13.312800000049151</c:v>
                </c:pt>
                <c:pt idx="6502">
                  <c:v>13.321199999924261</c:v>
                </c:pt>
                <c:pt idx="6503">
                  <c:v>13.329599999973993</c:v>
                </c:pt>
                <c:pt idx="6504">
                  <c:v>13.338000000023726</c:v>
                </c:pt>
                <c:pt idx="6505">
                  <c:v>13.34615999999221</c:v>
                </c:pt>
                <c:pt idx="6506">
                  <c:v>13.354560000041943</c:v>
                </c:pt>
                <c:pt idx="6507">
                  <c:v>13.362959999917052</c:v>
                </c:pt>
                <c:pt idx="6508">
                  <c:v>13.371120000060159</c:v>
                </c:pt>
                <c:pt idx="6509">
                  <c:v>13.379519999935269</c:v>
                </c:pt>
                <c:pt idx="6510">
                  <c:v>13.387919999985002</c:v>
                </c:pt>
                <c:pt idx="6511">
                  <c:v>13.396320000034734</c:v>
                </c:pt>
                <c:pt idx="6512">
                  <c:v>13.404480000003218</c:v>
                </c:pt>
                <c:pt idx="6513">
                  <c:v>13.412880000052951</c:v>
                </c:pt>
                <c:pt idx="6514">
                  <c:v>13.421279999928061</c:v>
                </c:pt>
                <c:pt idx="6515">
                  <c:v>13.429679999977793</c:v>
                </c:pt>
                <c:pt idx="6516">
                  <c:v>13.437839999946277</c:v>
                </c:pt>
                <c:pt idx="6517">
                  <c:v>13.44623999999601</c:v>
                </c:pt>
                <c:pt idx="6518">
                  <c:v>13.454640000045742</c:v>
                </c:pt>
                <c:pt idx="6519">
                  <c:v>13.462800000014226</c:v>
                </c:pt>
                <c:pt idx="6520">
                  <c:v>13.471200000063959</c:v>
                </c:pt>
                <c:pt idx="6521">
                  <c:v>13.479599999939069</c:v>
                </c:pt>
                <c:pt idx="6522">
                  <c:v>13.487999999988801</c:v>
                </c:pt>
                <c:pt idx="6523">
                  <c:v>13.496159999957285</c:v>
                </c:pt>
                <c:pt idx="6524">
                  <c:v>13.504560000007018</c:v>
                </c:pt>
                <c:pt idx="6525">
                  <c:v>13.512960000056751</c:v>
                </c:pt>
                <c:pt idx="6526">
                  <c:v>13.52135999993186</c:v>
                </c:pt>
                <c:pt idx="6527">
                  <c:v>13.529520000074967</c:v>
                </c:pt>
                <c:pt idx="6528">
                  <c:v>13.537919999950077</c:v>
                </c:pt>
                <c:pt idx="6529">
                  <c:v>13.54631999999981</c:v>
                </c:pt>
                <c:pt idx="6530">
                  <c:v>13.554479999968294</c:v>
                </c:pt>
                <c:pt idx="6531">
                  <c:v>13.562880000018026</c:v>
                </c:pt>
                <c:pt idx="6532">
                  <c:v>13.571280000067759</c:v>
                </c:pt>
                <c:pt idx="6533">
                  <c:v>13.579679999942869</c:v>
                </c:pt>
                <c:pt idx="6534">
                  <c:v>13.587840000085976</c:v>
                </c:pt>
                <c:pt idx="6535">
                  <c:v>13.596239999961085</c:v>
                </c:pt>
                <c:pt idx="6536">
                  <c:v>13.604640000010818</c:v>
                </c:pt>
                <c:pt idx="6537">
                  <c:v>13.612799999979302</c:v>
                </c:pt>
                <c:pt idx="6538">
                  <c:v>13.621200000029035</c:v>
                </c:pt>
                <c:pt idx="6539">
                  <c:v>13.629600000078767</c:v>
                </c:pt>
                <c:pt idx="6540">
                  <c:v>13.637999999953877</c:v>
                </c:pt>
                <c:pt idx="6541">
                  <c:v>13.646159999922361</c:v>
                </c:pt>
                <c:pt idx="6542">
                  <c:v>13.654559999972093</c:v>
                </c:pt>
                <c:pt idx="6543">
                  <c:v>13.662960000021826</c:v>
                </c:pt>
                <c:pt idx="6544">
                  <c:v>13.671360000071559</c:v>
                </c:pt>
                <c:pt idx="6545">
                  <c:v>13.679520000040043</c:v>
                </c:pt>
                <c:pt idx="6546">
                  <c:v>13.687919999915152</c:v>
                </c:pt>
                <c:pt idx="6547">
                  <c:v>13.696319999964885</c:v>
                </c:pt>
                <c:pt idx="6548">
                  <c:v>13.704479999933369</c:v>
                </c:pt>
                <c:pt idx="6549">
                  <c:v>13.712879999983102</c:v>
                </c:pt>
                <c:pt idx="6550">
                  <c:v>13.721280000032834</c:v>
                </c:pt>
                <c:pt idx="6551">
                  <c:v>13.729680000082567</c:v>
                </c:pt>
                <c:pt idx="6552">
                  <c:v>13.737840000051051</c:v>
                </c:pt>
                <c:pt idx="6553">
                  <c:v>13.746239999926161</c:v>
                </c:pt>
                <c:pt idx="6554">
                  <c:v>13.754639999975893</c:v>
                </c:pt>
                <c:pt idx="6555">
                  <c:v>13.762799999944377</c:v>
                </c:pt>
                <c:pt idx="6556">
                  <c:v>13.77119999999411</c:v>
                </c:pt>
                <c:pt idx="6557">
                  <c:v>13.779600000043843</c:v>
                </c:pt>
                <c:pt idx="6558">
                  <c:v>13.787999999918952</c:v>
                </c:pt>
                <c:pt idx="6559">
                  <c:v>13.796160000062059</c:v>
                </c:pt>
                <c:pt idx="6560">
                  <c:v>13.804559999937169</c:v>
                </c:pt>
                <c:pt idx="6561">
                  <c:v>13.812959999986901</c:v>
                </c:pt>
                <c:pt idx="6562">
                  <c:v>13.821360000036634</c:v>
                </c:pt>
                <c:pt idx="6563">
                  <c:v>13.829520000005118</c:v>
                </c:pt>
                <c:pt idx="6564">
                  <c:v>13.837920000054851</c:v>
                </c:pt>
                <c:pt idx="6565">
                  <c:v>13.84631999992996</c:v>
                </c:pt>
                <c:pt idx="6566">
                  <c:v>13.854480000073067</c:v>
                </c:pt>
                <c:pt idx="6567">
                  <c:v>13.862879999948177</c:v>
                </c:pt>
                <c:pt idx="6568">
                  <c:v>13.87127999999791</c:v>
                </c:pt>
                <c:pt idx="6569">
                  <c:v>13.879680000047642</c:v>
                </c:pt>
                <c:pt idx="6570">
                  <c:v>13.887840000016126</c:v>
                </c:pt>
                <c:pt idx="6571">
                  <c:v>13.896240000065859</c:v>
                </c:pt>
                <c:pt idx="6572">
                  <c:v>13.904639999940969</c:v>
                </c:pt>
                <c:pt idx="6573">
                  <c:v>13.913039999990701</c:v>
                </c:pt>
                <c:pt idx="6574">
                  <c:v>13.921199999959185</c:v>
                </c:pt>
                <c:pt idx="6575">
                  <c:v>13.929600000008918</c:v>
                </c:pt>
                <c:pt idx="6576">
                  <c:v>13.938000000058651</c:v>
                </c:pt>
                <c:pt idx="6577">
                  <c:v>13.946160000027135</c:v>
                </c:pt>
                <c:pt idx="6578">
                  <c:v>13.954560000076867</c:v>
                </c:pt>
                <c:pt idx="6579">
                  <c:v>13.962959999951977</c:v>
                </c:pt>
                <c:pt idx="6580">
                  <c:v>13.97136000000171</c:v>
                </c:pt>
                <c:pt idx="6581">
                  <c:v>13.979519999970194</c:v>
                </c:pt>
                <c:pt idx="6582">
                  <c:v>13.987920000019926</c:v>
                </c:pt>
                <c:pt idx="6583">
                  <c:v>13.996320000069659</c:v>
                </c:pt>
                <c:pt idx="6584">
                  <c:v>14.004480000038143</c:v>
                </c:pt>
                <c:pt idx="6585">
                  <c:v>14.012879999913253</c:v>
                </c:pt>
                <c:pt idx="6586">
                  <c:v>14.021279999962985</c:v>
                </c:pt>
                <c:pt idx="6587">
                  <c:v>14.029680000012718</c:v>
                </c:pt>
                <c:pt idx="6588">
                  <c:v>14.037839999981202</c:v>
                </c:pt>
                <c:pt idx="6589">
                  <c:v>14.046240000030934</c:v>
                </c:pt>
                <c:pt idx="6590">
                  <c:v>14.054640000080667</c:v>
                </c:pt>
                <c:pt idx="6591">
                  <c:v>14.063039999955777</c:v>
                </c:pt>
                <c:pt idx="6592">
                  <c:v>14.071199999924261</c:v>
                </c:pt>
                <c:pt idx="6593">
                  <c:v>14.079599999973993</c:v>
                </c:pt>
                <c:pt idx="6594">
                  <c:v>14.088000000023726</c:v>
                </c:pt>
                <c:pt idx="6595">
                  <c:v>14.09615999999221</c:v>
                </c:pt>
                <c:pt idx="6596">
                  <c:v>14.104560000041943</c:v>
                </c:pt>
                <c:pt idx="6597">
                  <c:v>14.112959999917052</c:v>
                </c:pt>
                <c:pt idx="6598">
                  <c:v>14.121359999966785</c:v>
                </c:pt>
                <c:pt idx="6599">
                  <c:v>14.129519999935269</c:v>
                </c:pt>
                <c:pt idx="6600">
                  <c:v>14.137919999985002</c:v>
                </c:pt>
                <c:pt idx="6601">
                  <c:v>14.146320000034734</c:v>
                </c:pt>
                <c:pt idx="6602">
                  <c:v>14.154720000084467</c:v>
                </c:pt>
                <c:pt idx="6603">
                  <c:v>14.162880000052951</c:v>
                </c:pt>
                <c:pt idx="6604">
                  <c:v>14.171279999928061</c:v>
                </c:pt>
                <c:pt idx="6605">
                  <c:v>14.179679999977793</c:v>
                </c:pt>
                <c:pt idx="6606">
                  <c:v>14.187839999946277</c:v>
                </c:pt>
                <c:pt idx="6607">
                  <c:v>14.19623999999601</c:v>
                </c:pt>
                <c:pt idx="6608">
                  <c:v>14.204640000045742</c:v>
                </c:pt>
                <c:pt idx="6609">
                  <c:v>14.213039999920852</c:v>
                </c:pt>
                <c:pt idx="6610">
                  <c:v>14.221200000063959</c:v>
                </c:pt>
                <c:pt idx="6611">
                  <c:v>14.229599999939069</c:v>
                </c:pt>
                <c:pt idx="6612">
                  <c:v>14.237999999988801</c:v>
                </c:pt>
                <c:pt idx="6613">
                  <c:v>14.246159999957285</c:v>
                </c:pt>
                <c:pt idx="6614">
                  <c:v>14.254560000007018</c:v>
                </c:pt>
                <c:pt idx="6615">
                  <c:v>14.262960000056751</c:v>
                </c:pt>
                <c:pt idx="6616">
                  <c:v>14.27135999993186</c:v>
                </c:pt>
                <c:pt idx="6617">
                  <c:v>14.279520000074967</c:v>
                </c:pt>
                <c:pt idx="6618">
                  <c:v>14.287919999950077</c:v>
                </c:pt>
                <c:pt idx="6619">
                  <c:v>14.29631999999981</c:v>
                </c:pt>
                <c:pt idx="6620">
                  <c:v>14.304720000049542</c:v>
                </c:pt>
                <c:pt idx="6621">
                  <c:v>14.312880000018026</c:v>
                </c:pt>
                <c:pt idx="6622">
                  <c:v>14.321280000067759</c:v>
                </c:pt>
                <c:pt idx="6623">
                  <c:v>14.329679999942869</c:v>
                </c:pt>
                <c:pt idx="6624">
                  <c:v>14.337840000085976</c:v>
                </c:pt>
                <c:pt idx="6625">
                  <c:v>14.346239999961085</c:v>
                </c:pt>
                <c:pt idx="6626">
                  <c:v>14.354640000010818</c:v>
                </c:pt>
                <c:pt idx="6627">
                  <c:v>14.36304000006055</c:v>
                </c:pt>
                <c:pt idx="6628">
                  <c:v>14.371200000029035</c:v>
                </c:pt>
                <c:pt idx="6629">
                  <c:v>14.379600000078767</c:v>
                </c:pt>
                <c:pt idx="6630">
                  <c:v>14.387999999953877</c:v>
                </c:pt>
                <c:pt idx="6631">
                  <c:v>14.396159999922361</c:v>
                </c:pt>
                <c:pt idx="6632">
                  <c:v>14.404559999972093</c:v>
                </c:pt>
                <c:pt idx="6633">
                  <c:v>14.412960000021826</c:v>
                </c:pt>
                <c:pt idx="6634">
                  <c:v>14.421360000071559</c:v>
                </c:pt>
                <c:pt idx="6635">
                  <c:v>14.429520000040043</c:v>
                </c:pt>
                <c:pt idx="6636">
                  <c:v>14.437919999915152</c:v>
                </c:pt>
                <c:pt idx="6637">
                  <c:v>14.446319999964885</c:v>
                </c:pt>
                <c:pt idx="6638">
                  <c:v>14.454720000014618</c:v>
                </c:pt>
                <c:pt idx="6639">
                  <c:v>14.462879999983102</c:v>
                </c:pt>
                <c:pt idx="6640">
                  <c:v>14.471280000032834</c:v>
                </c:pt>
                <c:pt idx="6641">
                  <c:v>14.479680000082567</c:v>
                </c:pt>
                <c:pt idx="6642">
                  <c:v>14.487840000051051</c:v>
                </c:pt>
                <c:pt idx="6643">
                  <c:v>14.496239999926161</c:v>
                </c:pt>
                <c:pt idx="6644">
                  <c:v>14.504639999975893</c:v>
                </c:pt>
                <c:pt idx="6645">
                  <c:v>14.513040000025626</c:v>
                </c:pt>
                <c:pt idx="6646">
                  <c:v>14.52119999999411</c:v>
                </c:pt>
                <c:pt idx="6647">
                  <c:v>14.529600000043843</c:v>
                </c:pt>
                <c:pt idx="6648">
                  <c:v>14.537999999918952</c:v>
                </c:pt>
                <c:pt idx="6649">
                  <c:v>14.546399999968685</c:v>
                </c:pt>
                <c:pt idx="6650">
                  <c:v>14.554559999937169</c:v>
                </c:pt>
                <c:pt idx="6651">
                  <c:v>14.562959999986901</c:v>
                </c:pt>
                <c:pt idx="6652">
                  <c:v>14.571360000036634</c:v>
                </c:pt>
                <c:pt idx="6653">
                  <c:v>14.579520000005118</c:v>
                </c:pt>
                <c:pt idx="6654">
                  <c:v>14.587920000054851</c:v>
                </c:pt>
                <c:pt idx="6655">
                  <c:v>14.59631999992996</c:v>
                </c:pt>
                <c:pt idx="6656">
                  <c:v>14.604719999979693</c:v>
                </c:pt>
                <c:pt idx="6657">
                  <c:v>14.612879999948177</c:v>
                </c:pt>
                <c:pt idx="6658">
                  <c:v>14.62127999999791</c:v>
                </c:pt>
                <c:pt idx="6659">
                  <c:v>14.629680000047642</c:v>
                </c:pt>
                <c:pt idx="6660">
                  <c:v>14.637840000016126</c:v>
                </c:pt>
                <c:pt idx="6661">
                  <c:v>14.646240000065859</c:v>
                </c:pt>
                <c:pt idx="6662">
                  <c:v>14.654639999940969</c:v>
                </c:pt>
                <c:pt idx="6663">
                  <c:v>14.663039999990701</c:v>
                </c:pt>
                <c:pt idx="6664">
                  <c:v>14.671199999959185</c:v>
                </c:pt>
                <c:pt idx="6665">
                  <c:v>14.679600000008918</c:v>
                </c:pt>
                <c:pt idx="6666">
                  <c:v>14.688000000058651</c:v>
                </c:pt>
                <c:pt idx="6667">
                  <c:v>14.69639999993376</c:v>
                </c:pt>
                <c:pt idx="6668">
                  <c:v>14.704560000076867</c:v>
                </c:pt>
                <c:pt idx="6669">
                  <c:v>14.712959999951977</c:v>
                </c:pt>
                <c:pt idx="6670">
                  <c:v>14.72136000000171</c:v>
                </c:pt>
                <c:pt idx="6671">
                  <c:v>14.729519999970194</c:v>
                </c:pt>
                <c:pt idx="6672">
                  <c:v>14.737920000019926</c:v>
                </c:pt>
                <c:pt idx="6673">
                  <c:v>14.746320000069659</c:v>
                </c:pt>
                <c:pt idx="6674">
                  <c:v>14.754719999944768</c:v>
                </c:pt>
                <c:pt idx="6675">
                  <c:v>14.762879999913253</c:v>
                </c:pt>
                <c:pt idx="6676">
                  <c:v>14.771279999962985</c:v>
                </c:pt>
                <c:pt idx="6677">
                  <c:v>14.779680000012718</c:v>
                </c:pt>
                <c:pt idx="6678">
                  <c:v>14.78808000006245</c:v>
                </c:pt>
                <c:pt idx="6679">
                  <c:v>14.796240000030934</c:v>
                </c:pt>
                <c:pt idx="6680">
                  <c:v>14.804640000080667</c:v>
                </c:pt>
                <c:pt idx="6681">
                  <c:v>14.813039999955777</c:v>
                </c:pt>
                <c:pt idx="6682">
                  <c:v>14.821199999924261</c:v>
                </c:pt>
                <c:pt idx="6683">
                  <c:v>14.829599999973993</c:v>
                </c:pt>
                <c:pt idx="6684">
                  <c:v>14.838000000023726</c:v>
                </c:pt>
                <c:pt idx="6685">
                  <c:v>14.846400000073459</c:v>
                </c:pt>
                <c:pt idx="6686">
                  <c:v>14.854560000041943</c:v>
                </c:pt>
                <c:pt idx="6687">
                  <c:v>14.862959999917052</c:v>
                </c:pt>
                <c:pt idx="6688">
                  <c:v>14.871359999966785</c:v>
                </c:pt>
                <c:pt idx="6689">
                  <c:v>14.879519999935269</c:v>
                </c:pt>
                <c:pt idx="6690">
                  <c:v>14.887919999985002</c:v>
                </c:pt>
                <c:pt idx="6691">
                  <c:v>14.896320000034734</c:v>
                </c:pt>
                <c:pt idx="6692">
                  <c:v>14.904720000084467</c:v>
                </c:pt>
                <c:pt idx="6693">
                  <c:v>14.912880000052951</c:v>
                </c:pt>
                <c:pt idx="6694">
                  <c:v>14.921279999928061</c:v>
                </c:pt>
                <c:pt idx="6695">
                  <c:v>14.929679999977793</c:v>
                </c:pt>
                <c:pt idx="6696">
                  <c:v>14.938080000027526</c:v>
                </c:pt>
                <c:pt idx="6697">
                  <c:v>14.94623999999601</c:v>
                </c:pt>
                <c:pt idx="6698">
                  <c:v>14.954640000045742</c:v>
                </c:pt>
                <c:pt idx="6699">
                  <c:v>14.963039999920852</c:v>
                </c:pt>
                <c:pt idx="6700">
                  <c:v>14.971200000063959</c:v>
                </c:pt>
                <c:pt idx="6701">
                  <c:v>14.979599999939069</c:v>
                </c:pt>
                <c:pt idx="6702">
                  <c:v>14.987999999988801</c:v>
                </c:pt>
                <c:pt idx="6703">
                  <c:v>14.996400000038534</c:v>
                </c:pt>
                <c:pt idx="6704">
                  <c:v>15.004560000007018</c:v>
                </c:pt>
                <c:pt idx="6705">
                  <c:v>15.012960000056751</c:v>
                </c:pt>
                <c:pt idx="6706">
                  <c:v>15.02135999993186</c:v>
                </c:pt>
                <c:pt idx="6707">
                  <c:v>15.029520000074967</c:v>
                </c:pt>
                <c:pt idx="6708">
                  <c:v>15.037919999950077</c:v>
                </c:pt>
                <c:pt idx="6709">
                  <c:v>15.04631999999981</c:v>
                </c:pt>
                <c:pt idx="6710">
                  <c:v>15.054720000049542</c:v>
                </c:pt>
                <c:pt idx="6711">
                  <c:v>15.062880000018026</c:v>
                </c:pt>
                <c:pt idx="6712">
                  <c:v>15.071280000067759</c:v>
                </c:pt>
                <c:pt idx="6713">
                  <c:v>15.079679999942869</c:v>
                </c:pt>
                <c:pt idx="6714">
                  <c:v>15.088079999992601</c:v>
                </c:pt>
                <c:pt idx="6715">
                  <c:v>15.096239999961085</c:v>
                </c:pt>
                <c:pt idx="6716">
                  <c:v>15.104640000010818</c:v>
                </c:pt>
                <c:pt idx="6717">
                  <c:v>15.11304000006055</c:v>
                </c:pt>
                <c:pt idx="6718">
                  <c:v>15.121200000029035</c:v>
                </c:pt>
                <c:pt idx="6719">
                  <c:v>15.129600000078767</c:v>
                </c:pt>
                <c:pt idx="6720">
                  <c:v>15.137999999953877</c:v>
                </c:pt>
                <c:pt idx="6721">
                  <c:v>15.146400000003609</c:v>
                </c:pt>
                <c:pt idx="6722">
                  <c:v>15.154559999972093</c:v>
                </c:pt>
                <c:pt idx="6723">
                  <c:v>15.162960000021826</c:v>
                </c:pt>
                <c:pt idx="6724">
                  <c:v>15.171360000071559</c:v>
                </c:pt>
                <c:pt idx="6725">
                  <c:v>15.179759999946668</c:v>
                </c:pt>
                <c:pt idx="6726">
                  <c:v>15.187919999915152</c:v>
                </c:pt>
                <c:pt idx="6727">
                  <c:v>15.196319999964885</c:v>
                </c:pt>
                <c:pt idx="6728">
                  <c:v>15.204720000014618</c:v>
                </c:pt>
                <c:pt idx="6729">
                  <c:v>15.212879999983102</c:v>
                </c:pt>
                <c:pt idx="6730">
                  <c:v>15.221280000032834</c:v>
                </c:pt>
                <c:pt idx="6731">
                  <c:v>15.229680000082567</c:v>
                </c:pt>
                <c:pt idx="6732">
                  <c:v>15.238079999957677</c:v>
                </c:pt>
                <c:pt idx="6733">
                  <c:v>15.246239999926161</c:v>
                </c:pt>
                <c:pt idx="6734">
                  <c:v>15.254639999975893</c:v>
                </c:pt>
                <c:pt idx="6735">
                  <c:v>15.263040000025626</c:v>
                </c:pt>
                <c:pt idx="6736">
                  <c:v>15.27119999999411</c:v>
                </c:pt>
                <c:pt idx="6737">
                  <c:v>15.279600000043843</c:v>
                </c:pt>
                <c:pt idx="6738">
                  <c:v>15.287999999918952</c:v>
                </c:pt>
                <c:pt idx="6739">
                  <c:v>15.296399999968685</c:v>
                </c:pt>
                <c:pt idx="6740">
                  <c:v>15.304559999937169</c:v>
                </c:pt>
                <c:pt idx="6741">
                  <c:v>15.312959999986901</c:v>
                </c:pt>
                <c:pt idx="6742">
                  <c:v>15.321360000036634</c:v>
                </c:pt>
                <c:pt idx="6743">
                  <c:v>15.329760000086367</c:v>
                </c:pt>
                <c:pt idx="6744">
                  <c:v>15.337920000054851</c:v>
                </c:pt>
                <c:pt idx="6745">
                  <c:v>15.34631999992996</c:v>
                </c:pt>
                <c:pt idx="6746">
                  <c:v>15.354719999979693</c:v>
                </c:pt>
                <c:pt idx="6747">
                  <c:v>15.362879999948177</c:v>
                </c:pt>
                <c:pt idx="6748">
                  <c:v>15.37127999999791</c:v>
                </c:pt>
                <c:pt idx="6749">
                  <c:v>15.379680000047642</c:v>
                </c:pt>
                <c:pt idx="6750">
                  <c:v>15.388079999922752</c:v>
                </c:pt>
                <c:pt idx="6751">
                  <c:v>15.396240000065859</c:v>
                </c:pt>
                <c:pt idx="6752">
                  <c:v>15.404639999940969</c:v>
                </c:pt>
                <c:pt idx="6753">
                  <c:v>15.413039999990701</c:v>
                </c:pt>
                <c:pt idx="6754">
                  <c:v>15.421440000040434</c:v>
                </c:pt>
                <c:pt idx="6755">
                  <c:v>15.429600000008918</c:v>
                </c:pt>
                <c:pt idx="6756">
                  <c:v>15.438000000058651</c:v>
                </c:pt>
                <c:pt idx="6757">
                  <c:v>15.44639999993376</c:v>
                </c:pt>
                <c:pt idx="6758">
                  <c:v>15.454560000076867</c:v>
                </c:pt>
                <c:pt idx="6759">
                  <c:v>15.462959999951977</c:v>
                </c:pt>
                <c:pt idx="6760">
                  <c:v>15.47136000000171</c:v>
                </c:pt>
                <c:pt idx="6761">
                  <c:v>15.479760000051442</c:v>
                </c:pt>
                <c:pt idx="6762">
                  <c:v>15.487920000019926</c:v>
                </c:pt>
                <c:pt idx="6763">
                  <c:v>15.496320000069659</c:v>
                </c:pt>
                <c:pt idx="6764">
                  <c:v>15.504719999944768</c:v>
                </c:pt>
                <c:pt idx="6765">
                  <c:v>15.512879999913253</c:v>
                </c:pt>
                <c:pt idx="6766">
                  <c:v>15.521279999962985</c:v>
                </c:pt>
                <c:pt idx="6767">
                  <c:v>15.529680000012718</c:v>
                </c:pt>
                <c:pt idx="6768">
                  <c:v>15.53808000006245</c:v>
                </c:pt>
                <c:pt idx="6769">
                  <c:v>15.546240000030934</c:v>
                </c:pt>
                <c:pt idx="6770">
                  <c:v>15.554640000080667</c:v>
                </c:pt>
                <c:pt idx="6771">
                  <c:v>15.563039999955777</c:v>
                </c:pt>
                <c:pt idx="6772">
                  <c:v>15.571440000005509</c:v>
                </c:pt>
                <c:pt idx="6773">
                  <c:v>15.579599999973993</c:v>
                </c:pt>
                <c:pt idx="6774">
                  <c:v>15.588000000023726</c:v>
                </c:pt>
                <c:pt idx="6775">
                  <c:v>15.596400000073459</c:v>
                </c:pt>
                <c:pt idx="6776">
                  <c:v>15.604560000041943</c:v>
                </c:pt>
                <c:pt idx="6777">
                  <c:v>15.612959999917052</c:v>
                </c:pt>
                <c:pt idx="6778">
                  <c:v>15.621359999966785</c:v>
                </c:pt>
                <c:pt idx="6779">
                  <c:v>15.629760000016518</c:v>
                </c:pt>
                <c:pt idx="6780">
                  <c:v>15.637919999985002</c:v>
                </c:pt>
                <c:pt idx="6781">
                  <c:v>15.646320000034734</c:v>
                </c:pt>
                <c:pt idx="6782">
                  <c:v>15.654720000084467</c:v>
                </c:pt>
                <c:pt idx="6783">
                  <c:v>15.662880000052951</c:v>
                </c:pt>
                <c:pt idx="6784">
                  <c:v>15.671279999928061</c:v>
                </c:pt>
                <c:pt idx="6785">
                  <c:v>15.679679999977793</c:v>
                </c:pt>
                <c:pt idx="6786">
                  <c:v>15.688080000027526</c:v>
                </c:pt>
                <c:pt idx="6787">
                  <c:v>15.69623999999601</c:v>
                </c:pt>
                <c:pt idx="6788">
                  <c:v>15.704640000045742</c:v>
                </c:pt>
                <c:pt idx="6789">
                  <c:v>15.713039999920852</c:v>
                </c:pt>
                <c:pt idx="6790">
                  <c:v>15.721439999970585</c:v>
                </c:pt>
                <c:pt idx="6791">
                  <c:v>15.729599999939069</c:v>
                </c:pt>
                <c:pt idx="6792">
                  <c:v>15.737999999988801</c:v>
                </c:pt>
                <c:pt idx="6793">
                  <c:v>15.746400000038534</c:v>
                </c:pt>
                <c:pt idx="6794">
                  <c:v>15.754560000007018</c:v>
                </c:pt>
                <c:pt idx="6795">
                  <c:v>15.762960000056751</c:v>
                </c:pt>
                <c:pt idx="6796">
                  <c:v>15.77135999993186</c:v>
                </c:pt>
                <c:pt idx="6797">
                  <c:v>15.779759999981593</c:v>
                </c:pt>
                <c:pt idx="6798">
                  <c:v>15.787919999950077</c:v>
                </c:pt>
                <c:pt idx="6799">
                  <c:v>15.79631999999981</c:v>
                </c:pt>
                <c:pt idx="6800">
                  <c:v>15.804720000049542</c:v>
                </c:pt>
                <c:pt idx="6801">
                  <c:v>15.813119999924652</c:v>
                </c:pt>
                <c:pt idx="6802">
                  <c:v>15.821280000067759</c:v>
                </c:pt>
                <c:pt idx="6803">
                  <c:v>15.829679999942869</c:v>
                </c:pt>
                <c:pt idx="6804">
                  <c:v>15.838079999992601</c:v>
                </c:pt>
                <c:pt idx="6805">
                  <c:v>15.846239999961085</c:v>
                </c:pt>
                <c:pt idx="6806">
                  <c:v>15.854640000010818</c:v>
                </c:pt>
                <c:pt idx="6807">
                  <c:v>15.86304000006055</c:v>
                </c:pt>
                <c:pt idx="6808">
                  <c:v>15.87143999993566</c:v>
                </c:pt>
                <c:pt idx="6809">
                  <c:v>15.879600000078767</c:v>
                </c:pt>
                <c:pt idx="6810">
                  <c:v>15.887999999953877</c:v>
                </c:pt>
                <c:pt idx="6811">
                  <c:v>15.896400000003609</c:v>
                </c:pt>
                <c:pt idx="6812">
                  <c:v>15.904559999972093</c:v>
                </c:pt>
                <c:pt idx="6813">
                  <c:v>15.912960000021826</c:v>
                </c:pt>
                <c:pt idx="6814">
                  <c:v>15.921360000071559</c:v>
                </c:pt>
                <c:pt idx="6815">
                  <c:v>15.929759999946668</c:v>
                </c:pt>
                <c:pt idx="6816">
                  <c:v>15.937919999915152</c:v>
                </c:pt>
                <c:pt idx="6817">
                  <c:v>15.946319999964885</c:v>
                </c:pt>
                <c:pt idx="6818">
                  <c:v>15.954720000014618</c:v>
                </c:pt>
                <c:pt idx="6819">
                  <c:v>15.96312000006435</c:v>
                </c:pt>
                <c:pt idx="6820">
                  <c:v>15.971280000032834</c:v>
                </c:pt>
                <c:pt idx="6821">
                  <c:v>15.979680000082567</c:v>
                </c:pt>
                <c:pt idx="6822">
                  <c:v>15.988079999957677</c:v>
                </c:pt>
                <c:pt idx="6823">
                  <c:v>15.996239999926161</c:v>
                </c:pt>
                <c:pt idx="6824">
                  <c:v>16.004639999975893</c:v>
                </c:pt>
                <c:pt idx="6825">
                  <c:v>16.013040000025626</c:v>
                </c:pt>
                <c:pt idx="6826">
                  <c:v>16.021440000075359</c:v>
                </c:pt>
                <c:pt idx="6827">
                  <c:v>16.029600000043843</c:v>
                </c:pt>
                <c:pt idx="6828">
                  <c:v>16.037999999918952</c:v>
                </c:pt>
                <c:pt idx="6829">
                  <c:v>16.046399999968685</c:v>
                </c:pt>
                <c:pt idx="6830">
                  <c:v>16.054559999937169</c:v>
                </c:pt>
                <c:pt idx="6831">
                  <c:v>16.062959999986901</c:v>
                </c:pt>
                <c:pt idx="6832">
                  <c:v>16.071360000036634</c:v>
                </c:pt>
                <c:pt idx="6833">
                  <c:v>16.079760000086367</c:v>
                </c:pt>
                <c:pt idx="6834">
                  <c:v>16.087920000054851</c:v>
                </c:pt>
                <c:pt idx="6835">
                  <c:v>16.09631999992996</c:v>
                </c:pt>
                <c:pt idx="6836">
                  <c:v>16.104719999979693</c:v>
                </c:pt>
                <c:pt idx="6837">
                  <c:v>16.113120000029426</c:v>
                </c:pt>
                <c:pt idx="6838">
                  <c:v>16.12127999999791</c:v>
                </c:pt>
                <c:pt idx="6839">
                  <c:v>16.129680000047642</c:v>
                </c:pt>
                <c:pt idx="6840">
                  <c:v>16.138079999922752</c:v>
                </c:pt>
                <c:pt idx="6841">
                  <c:v>16.146240000065859</c:v>
                </c:pt>
                <c:pt idx="6842">
                  <c:v>16.154639999940969</c:v>
                </c:pt>
                <c:pt idx="6843">
                  <c:v>16.163039999990701</c:v>
                </c:pt>
                <c:pt idx="6844">
                  <c:v>16.171440000040434</c:v>
                </c:pt>
                <c:pt idx="6845">
                  <c:v>16.179600000008918</c:v>
                </c:pt>
                <c:pt idx="6846">
                  <c:v>16.188000000058651</c:v>
                </c:pt>
                <c:pt idx="6847">
                  <c:v>16.19639999993376</c:v>
                </c:pt>
                <c:pt idx="6848">
                  <c:v>16.204799999983493</c:v>
                </c:pt>
                <c:pt idx="6849">
                  <c:v>16.212959999951977</c:v>
                </c:pt>
                <c:pt idx="6850">
                  <c:v>16.22136000000171</c:v>
                </c:pt>
                <c:pt idx="6851">
                  <c:v>16.229760000051442</c:v>
                </c:pt>
                <c:pt idx="6852">
                  <c:v>16.237920000019926</c:v>
                </c:pt>
                <c:pt idx="6853">
                  <c:v>16.246320000069659</c:v>
                </c:pt>
                <c:pt idx="6854">
                  <c:v>16.254719999944768</c:v>
                </c:pt>
                <c:pt idx="6855">
                  <c:v>16.263119999994501</c:v>
                </c:pt>
                <c:pt idx="6856">
                  <c:v>16.271279999962985</c:v>
                </c:pt>
                <c:pt idx="6857">
                  <c:v>16.279680000012718</c:v>
                </c:pt>
                <c:pt idx="6858">
                  <c:v>16.28808000006245</c:v>
                </c:pt>
                <c:pt idx="6859">
                  <c:v>16.29647999993756</c:v>
                </c:pt>
                <c:pt idx="6860">
                  <c:v>16.304640000080667</c:v>
                </c:pt>
                <c:pt idx="6861">
                  <c:v>16.313039999955777</c:v>
                </c:pt>
                <c:pt idx="6862">
                  <c:v>16.321440000005509</c:v>
                </c:pt>
                <c:pt idx="6863">
                  <c:v>16.329599999973993</c:v>
                </c:pt>
                <c:pt idx="6864">
                  <c:v>16.338000000023726</c:v>
                </c:pt>
                <c:pt idx="6865">
                  <c:v>16.346400000073459</c:v>
                </c:pt>
                <c:pt idx="6866">
                  <c:v>16.354799999948568</c:v>
                </c:pt>
                <c:pt idx="6867">
                  <c:v>16.362959999917052</c:v>
                </c:pt>
                <c:pt idx="6868">
                  <c:v>16.371359999966785</c:v>
                </c:pt>
                <c:pt idx="6869">
                  <c:v>16.379760000016518</c:v>
                </c:pt>
                <c:pt idx="6870">
                  <c:v>16.387919999985002</c:v>
                </c:pt>
                <c:pt idx="6871">
                  <c:v>16.396320000034734</c:v>
                </c:pt>
                <c:pt idx="6872">
                  <c:v>16.404720000084467</c:v>
                </c:pt>
                <c:pt idx="6873">
                  <c:v>16.413119999959576</c:v>
                </c:pt>
                <c:pt idx="6874">
                  <c:v>16.421279999928061</c:v>
                </c:pt>
                <c:pt idx="6875">
                  <c:v>16.429679999977793</c:v>
                </c:pt>
                <c:pt idx="6876">
                  <c:v>16.438080000027526</c:v>
                </c:pt>
                <c:pt idx="6877">
                  <c:v>16.446480000077258</c:v>
                </c:pt>
                <c:pt idx="6878">
                  <c:v>16.454640000045742</c:v>
                </c:pt>
                <c:pt idx="6879">
                  <c:v>16.463039999920852</c:v>
                </c:pt>
                <c:pt idx="6880">
                  <c:v>16.471439999970585</c:v>
                </c:pt>
                <c:pt idx="6881">
                  <c:v>16.479599999939069</c:v>
                </c:pt>
                <c:pt idx="6882">
                  <c:v>16.487999999988801</c:v>
                </c:pt>
                <c:pt idx="6883">
                  <c:v>16.496400000038534</c:v>
                </c:pt>
                <c:pt idx="6884">
                  <c:v>16.504799999913644</c:v>
                </c:pt>
                <c:pt idx="6885">
                  <c:v>16.512960000056751</c:v>
                </c:pt>
                <c:pt idx="6886">
                  <c:v>16.52135999993186</c:v>
                </c:pt>
                <c:pt idx="6887">
                  <c:v>16.529759999981593</c:v>
                </c:pt>
                <c:pt idx="6888">
                  <c:v>16.537919999950077</c:v>
                </c:pt>
                <c:pt idx="6889">
                  <c:v>16.54631999999981</c:v>
                </c:pt>
                <c:pt idx="6890">
                  <c:v>16.554720000049542</c:v>
                </c:pt>
                <c:pt idx="6891">
                  <c:v>16.563119999924652</c:v>
                </c:pt>
                <c:pt idx="6892">
                  <c:v>16.571280000067759</c:v>
                </c:pt>
                <c:pt idx="6893">
                  <c:v>16.579679999942869</c:v>
                </c:pt>
                <c:pt idx="6894">
                  <c:v>16.588079999992601</c:v>
                </c:pt>
                <c:pt idx="6895">
                  <c:v>16.596480000042334</c:v>
                </c:pt>
                <c:pt idx="6896">
                  <c:v>16.604640000010818</c:v>
                </c:pt>
                <c:pt idx="6897">
                  <c:v>16.61304000006055</c:v>
                </c:pt>
                <c:pt idx="6898">
                  <c:v>16.62143999993566</c:v>
                </c:pt>
                <c:pt idx="6899">
                  <c:v>16.629600000078767</c:v>
                </c:pt>
                <c:pt idx="6900">
                  <c:v>16.637999999953877</c:v>
                </c:pt>
                <c:pt idx="6901">
                  <c:v>16.646400000003609</c:v>
                </c:pt>
                <c:pt idx="6902">
                  <c:v>16.654800000053342</c:v>
                </c:pt>
                <c:pt idx="6903">
                  <c:v>16.662960000021826</c:v>
                </c:pt>
                <c:pt idx="6904">
                  <c:v>16.671360000071559</c:v>
                </c:pt>
                <c:pt idx="6905">
                  <c:v>16.679759999946668</c:v>
                </c:pt>
                <c:pt idx="6906">
                  <c:v>16.688159999996401</c:v>
                </c:pt>
                <c:pt idx="6907">
                  <c:v>16.696319999964885</c:v>
                </c:pt>
                <c:pt idx="6908">
                  <c:v>16.704720000014618</c:v>
                </c:pt>
                <c:pt idx="6909">
                  <c:v>16.71312000006435</c:v>
                </c:pt>
                <c:pt idx="6910">
                  <c:v>16.721280000032834</c:v>
                </c:pt>
                <c:pt idx="6911">
                  <c:v>16.729680000082567</c:v>
                </c:pt>
                <c:pt idx="6912">
                  <c:v>16.738079999957677</c:v>
                </c:pt>
                <c:pt idx="6913">
                  <c:v>16.746480000007409</c:v>
                </c:pt>
                <c:pt idx="6914">
                  <c:v>16.754639999975893</c:v>
                </c:pt>
                <c:pt idx="6915">
                  <c:v>16.763040000025626</c:v>
                </c:pt>
                <c:pt idx="6916">
                  <c:v>16.771440000075359</c:v>
                </c:pt>
                <c:pt idx="6917">
                  <c:v>16.779600000043843</c:v>
                </c:pt>
                <c:pt idx="6918">
                  <c:v>16.787999999918952</c:v>
                </c:pt>
                <c:pt idx="6919">
                  <c:v>16.796399999968685</c:v>
                </c:pt>
                <c:pt idx="6920">
                  <c:v>16.804800000018417</c:v>
                </c:pt>
                <c:pt idx="6921">
                  <c:v>16.812959999986901</c:v>
                </c:pt>
                <c:pt idx="6922">
                  <c:v>16.821360000036634</c:v>
                </c:pt>
                <c:pt idx="6923">
                  <c:v>16.829760000086367</c:v>
                </c:pt>
                <c:pt idx="6924">
                  <c:v>16.838159999961476</c:v>
                </c:pt>
                <c:pt idx="6925">
                  <c:v>16.84631999992996</c:v>
                </c:pt>
                <c:pt idx="6926">
                  <c:v>16.854719999979693</c:v>
                </c:pt>
                <c:pt idx="6927">
                  <c:v>16.863120000029426</c:v>
                </c:pt>
                <c:pt idx="6928">
                  <c:v>16.87127999999791</c:v>
                </c:pt>
                <c:pt idx="6929">
                  <c:v>16.879680000047642</c:v>
                </c:pt>
                <c:pt idx="6930">
                  <c:v>16.888079999922752</c:v>
                </c:pt>
                <c:pt idx="6931">
                  <c:v>16.896479999972485</c:v>
                </c:pt>
                <c:pt idx="6932">
                  <c:v>16.904639999940969</c:v>
                </c:pt>
                <c:pt idx="6933">
                  <c:v>16.913039999990701</c:v>
                </c:pt>
                <c:pt idx="6934">
                  <c:v>16.921440000040434</c:v>
                </c:pt>
                <c:pt idx="6935">
                  <c:v>16.929839999915544</c:v>
                </c:pt>
                <c:pt idx="6936">
                  <c:v>16.938000000058651</c:v>
                </c:pt>
                <c:pt idx="6937">
                  <c:v>16.94639999993376</c:v>
                </c:pt>
                <c:pt idx="6938">
                  <c:v>16.954799999983493</c:v>
                </c:pt>
                <c:pt idx="6939">
                  <c:v>16.962959999951977</c:v>
                </c:pt>
                <c:pt idx="6940">
                  <c:v>16.97136000000171</c:v>
                </c:pt>
                <c:pt idx="6941">
                  <c:v>16.979760000051442</c:v>
                </c:pt>
                <c:pt idx="6942">
                  <c:v>16.988159999926552</c:v>
                </c:pt>
                <c:pt idx="6943">
                  <c:v>16.996320000069659</c:v>
                </c:pt>
                <c:pt idx="6944">
                  <c:v>17.004719999944768</c:v>
                </c:pt>
                <c:pt idx="6945">
                  <c:v>17.013119999994501</c:v>
                </c:pt>
                <c:pt idx="6946">
                  <c:v>17.021279999962985</c:v>
                </c:pt>
                <c:pt idx="6947">
                  <c:v>17.029680000012718</c:v>
                </c:pt>
                <c:pt idx="6948">
                  <c:v>17.03808000006245</c:v>
                </c:pt>
                <c:pt idx="6949">
                  <c:v>17.04647999993756</c:v>
                </c:pt>
                <c:pt idx="6950">
                  <c:v>17.054640000080667</c:v>
                </c:pt>
                <c:pt idx="6951">
                  <c:v>17.063039999955777</c:v>
                </c:pt>
                <c:pt idx="6952">
                  <c:v>17.071440000005509</c:v>
                </c:pt>
                <c:pt idx="6953">
                  <c:v>17.079840000055242</c:v>
                </c:pt>
                <c:pt idx="6954">
                  <c:v>17.088000000023726</c:v>
                </c:pt>
                <c:pt idx="6955">
                  <c:v>17.096400000073459</c:v>
                </c:pt>
                <c:pt idx="6956">
                  <c:v>17.104799999948568</c:v>
                </c:pt>
                <c:pt idx="6957">
                  <c:v>17.112959999917052</c:v>
                </c:pt>
                <c:pt idx="6958">
                  <c:v>17.121359999966785</c:v>
                </c:pt>
                <c:pt idx="6959">
                  <c:v>17.129760000016518</c:v>
                </c:pt>
                <c:pt idx="6960">
                  <c:v>17.13816000006625</c:v>
                </c:pt>
                <c:pt idx="6961">
                  <c:v>17.146320000034734</c:v>
                </c:pt>
                <c:pt idx="6962">
                  <c:v>17.154720000084467</c:v>
                </c:pt>
                <c:pt idx="6963">
                  <c:v>17.163119999959576</c:v>
                </c:pt>
                <c:pt idx="6964">
                  <c:v>17.171279999928061</c:v>
                </c:pt>
                <c:pt idx="6965">
                  <c:v>17.179679999977793</c:v>
                </c:pt>
                <c:pt idx="6966">
                  <c:v>17.188080000027526</c:v>
                </c:pt>
                <c:pt idx="6967">
                  <c:v>17.196480000077258</c:v>
                </c:pt>
                <c:pt idx="6968">
                  <c:v>17.204640000045742</c:v>
                </c:pt>
                <c:pt idx="6969">
                  <c:v>17.213039999920852</c:v>
                </c:pt>
                <c:pt idx="6970">
                  <c:v>17.221439999970585</c:v>
                </c:pt>
                <c:pt idx="6971">
                  <c:v>17.229840000020317</c:v>
                </c:pt>
                <c:pt idx="6972">
                  <c:v>17.237999999988801</c:v>
                </c:pt>
                <c:pt idx="6973">
                  <c:v>17.246400000038534</c:v>
                </c:pt>
                <c:pt idx="6974">
                  <c:v>17.254799999913644</c:v>
                </c:pt>
                <c:pt idx="6975">
                  <c:v>17.262960000056751</c:v>
                </c:pt>
                <c:pt idx="6976">
                  <c:v>17.27135999993186</c:v>
                </c:pt>
                <c:pt idx="6977">
                  <c:v>17.279759999981593</c:v>
                </c:pt>
                <c:pt idx="6978">
                  <c:v>17.288160000031326</c:v>
                </c:pt>
                <c:pt idx="6979">
                  <c:v>17.29631999999981</c:v>
                </c:pt>
                <c:pt idx="6980">
                  <c:v>17.304720000049542</c:v>
                </c:pt>
                <c:pt idx="6981">
                  <c:v>17.313119999924652</c:v>
                </c:pt>
                <c:pt idx="6982">
                  <c:v>17.321519999974385</c:v>
                </c:pt>
                <c:pt idx="6983">
                  <c:v>17.329679999942869</c:v>
                </c:pt>
                <c:pt idx="6984">
                  <c:v>17.338079999992601</c:v>
                </c:pt>
                <c:pt idx="6985">
                  <c:v>17.346480000042334</c:v>
                </c:pt>
                <c:pt idx="6986">
                  <c:v>17.354640000010818</c:v>
                </c:pt>
                <c:pt idx="6987">
                  <c:v>17.36304000006055</c:v>
                </c:pt>
                <c:pt idx="6988">
                  <c:v>17.37143999993566</c:v>
                </c:pt>
                <c:pt idx="6989">
                  <c:v>17.379839999985393</c:v>
                </c:pt>
                <c:pt idx="6990">
                  <c:v>17.387999999953877</c:v>
                </c:pt>
                <c:pt idx="6991">
                  <c:v>17.396400000003609</c:v>
                </c:pt>
                <c:pt idx="6992">
                  <c:v>17.404800000053342</c:v>
                </c:pt>
                <c:pt idx="6993">
                  <c:v>17.412960000021826</c:v>
                </c:pt>
                <c:pt idx="6994">
                  <c:v>17.421360000071559</c:v>
                </c:pt>
                <c:pt idx="6995">
                  <c:v>17.429759999946668</c:v>
                </c:pt>
                <c:pt idx="6996">
                  <c:v>17.438159999996401</c:v>
                </c:pt>
                <c:pt idx="6997">
                  <c:v>17.446319999964885</c:v>
                </c:pt>
                <c:pt idx="6998">
                  <c:v>17.454720000014618</c:v>
                </c:pt>
                <c:pt idx="6999">
                  <c:v>17.46312000006435</c:v>
                </c:pt>
                <c:pt idx="7000">
                  <c:v>17.47151999993946</c:v>
                </c:pt>
                <c:pt idx="7001">
                  <c:v>17.479680000082567</c:v>
                </c:pt>
                <c:pt idx="7002">
                  <c:v>17.488079999957677</c:v>
                </c:pt>
                <c:pt idx="7003">
                  <c:v>17.496480000007409</c:v>
                </c:pt>
                <c:pt idx="7004">
                  <c:v>17.504639999975893</c:v>
                </c:pt>
                <c:pt idx="7005">
                  <c:v>17.513040000025626</c:v>
                </c:pt>
                <c:pt idx="7006">
                  <c:v>17.521440000075359</c:v>
                </c:pt>
                <c:pt idx="7007">
                  <c:v>17.529839999950468</c:v>
                </c:pt>
                <c:pt idx="7008">
                  <c:v>17.537999999918952</c:v>
                </c:pt>
                <c:pt idx="7009">
                  <c:v>17.546399999968685</c:v>
                </c:pt>
                <c:pt idx="7010">
                  <c:v>17.554800000018417</c:v>
                </c:pt>
                <c:pt idx="7011">
                  <c:v>17.56320000006815</c:v>
                </c:pt>
                <c:pt idx="7012">
                  <c:v>17.571360000036634</c:v>
                </c:pt>
                <c:pt idx="7013">
                  <c:v>17.579760000086367</c:v>
                </c:pt>
                <c:pt idx="7014">
                  <c:v>17.588159999961476</c:v>
                </c:pt>
                <c:pt idx="7015">
                  <c:v>17.59631999992996</c:v>
                </c:pt>
                <c:pt idx="7016">
                  <c:v>17.604719999979693</c:v>
                </c:pt>
                <c:pt idx="7017">
                  <c:v>17.613120000029426</c:v>
                </c:pt>
                <c:pt idx="7018">
                  <c:v>17.621520000079158</c:v>
                </c:pt>
                <c:pt idx="7019">
                  <c:v>17.629680000047642</c:v>
                </c:pt>
                <c:pt idx="7020">
                  <c:v>17.638079999922752</c:v>
                </c:pt>
                <c:pt idx="7021">
                  <c:v>17.646479999972485</c:v>
                </c:pt>
                <c:pt idx="7022">
                  <c:v>17.654639999940969</c:v>
                </c:pt>
                <c:pt idx="7023">
                  <c:v>17.663039999990701</c:v>
                </c:pt>
                <c:pt idx="7024">
                  <c:v>17.671440000040434</c:v>
                </c:pt>
                <c:pt idx="7025">
                  <c:v>17.679839999915544</c:v>
                </c:pt>
                <c:pt idx="7026">
                  <c:v>17.688000000058651</c:v>
                </c:pt>
                <c:pt idx="7027">
                  <c:v>17.69639999993376</c:v>
                </c:pt>
                <c:pt idx="7028">
                  <c:v>17.704799999983493</c:v>
                </c:pt>
                <c:pt idx="7029">
                  <c:v>17.713200000033225</c:v>
                </c:pt>
                <c:pt idx="7030">
                  <c:v>17.72136000000171</c:v>
                </c:pt>
                <c:pt idx="7031">
                  <c:v>17.729760000051442</c:v>
                </c:pt>
                <c:pt idx="7032">
                  <c:v>17.738159999926552</c:v>
                </c:pt>
                <c:pt idx="7033">
                  <c:v>17.746320000069659</c:v>
                </c:pt>
                <c:pt idx="7034">
                  <c:v>17.754719999944768</c:v>
                </c:pt>
                <c:pt idx="7035">
                  <c:v>17.763119999994501</c:v>
                </c:pt>
                <c:pt idx="7036">
                  <c:v>17.771520000044234</c:v>
                </c:pt>
                <c:pt idx="7037">
                  <c:v>17.779680000012718</c:v>
                </c:pt>
                <c:pt idx="7038">
                  <c:v>17.78808000006245</c:v>
                </c:pt>
                <c:pt idx="7039">
                  <c:v>17.79647999993756</c:v>
                </c:pt>
                <c:pt idx="7040">
                  <c:v>17.804640000080667</c:v>
                </c:pt>
                <c:pt idx="7041">
                  <c:v>17.813039999955777</c:v>
                </c:pt>
                <c:pt idx="7042">
                  <c:v>17.821440000005509</c:v>
                </c:pt>
                <c:pt idx="7043">
                  <c:v>17.829840000055242</c:v>
                </c:pt>
                <c:pt idx="7044">
                  <c:v>17.838000000023726</c:v>
                </c:pt>
                <c:pt idx="7045">
                  <c:v>17.846400000073459</c:v>
                </c:pt>
                <c:pt idx="7046">
                  <c:v>17.854799999948568</c:v>
                </c:pt>
                <c:pt idx="7047">
                  <c:v>17.863199999998301</c:v>
                </c:pt>
                <c:pt idx="7048">
                  <c:v>17.871359999966785</c:v>
                </c:pt>
                <c:pt idx="7049">
                  <c:v>17.879760000016518</c:v>
                </c:pt>
                <c:pt idx="7050">
                  <c:v>17.88816000006625</c:v>
                </c:pt>
                <c:pt idx="7051">
                  <c:v>17.896320000034734</c:v>
                </c:pt>
                <c:pt idx="7052">
                  <c:v>17.904720000084467</c:v>
                </c:pt>
                <c:pt idx="7053">
                  <c:v>17.913119999959576</c:v>
                </c:pt>
                <c:pt idx="7054">
                  <c:v>17.921520000009309</c:v>
                </c:pt>
                <c:pt idx="7055">
                  <c:v>17.929679999977793</c:v>
                </c:pt>
                <c:pt idx="7056">
                  <c:v>17.938080000027526</c:v>
                </c:pt>
                <c:pt idx="7057">
                  <c:v>17.946480000077258</c:v>
                </c:pt>
                <c:pt idx="7058">
                  <c:v>17.954879999952368</c:v>
                </c:pt>
                <c:pt idx="7059">
                  <c:v>17.963039999920852</c:v>
                </c:pt>
                <c:pt idx="7060">
                  <c:v>17.971439999970585</c:v>
                </c:pt>
                <c:pt idx="7061">
                  <c:v>17.979840000020317</c:v>
                </c:pt>
                <c:pt idx="7062">
                  <c:v>17.987999999988801</c:v>
                </c:pt>
                <c:pt idx="7063">
                  <c:v>17.996400000038534</c:v>
                </c:pt>
                <c:pt idx="7064">
                  <c:v>18.004799999913644</c:v>
                </c:pt>
                <c:pt idx="7065">
                  <c:v>18.013199999963376</c:v>
                </c:pt>
                <c:pt idx="7066">
                  <c:v>18.02135999993186</c:v>
                </c:pt>
                <c:pt idx="7067">
                  <c:v>18.029759999981593</c:v>
                </c:pt>
                <c:pt idx="7068">
                  <c:v>18.038160000031326</c:v>
                </c:pt>
                <c:pt idx="7069">
                  <c:v>18.04631999999981</c:v>
                </c:pt>
                <c:pt idx="7070">
                  <c:v>18.054720000049542</c:v>
                </c:pt>
                <c:pt idx="7071">
                  <c:v>18.063119999924652</c:v>
                </c:pt>
                <c:pt idx="7072">
                  <c:v>18.071519999974385</c:v>
                </c:pt>
                <c:pt idx="7073">
                  <c:v>18.079679999942869</c:v>
                </c:pt>
                <c:pt idx="7074">
                  <c:v>18.088079999992601</c:v>
                </c:pt>
                <c:pt idx="7075">
                  <c:v>18.096480000042334</c:v>
                </c:pt>
                <c:pt idx="7076">
                  <c:v>18.104879999917443</c:v>
                </c:pt>
                <c:pt idx="7077">
                  <c:v>18.11304000006055</c:v>
                </c:pt>
                <c:pt idx="7078">
                  <c:v>18.12143999993566</c:v>
                </c:pt>
                <c:pt idx="7079">
                  <c:v>18.129839999985393</c:v>
                </c:pt>
                <c:pt idx="7080">
                  <c:v>18.137999999953877</c:v>
                </c:pt>
                <c:pt idx="7081">
                  <c:v>18.146400000003609</c:v>
                </c:pt>
                <c:pt idx="7082">
                  <c:v>18.154800000053342</c:v>
                </c:pt>
                <c:pt idx="7083">
                  <c:v>18.163199999928452</c:v>
                </c:pt>
                <c:pt idx="7084">
                  <c:v>18.171360000071559</c:v>
                </c:pt>
                <c:pt idx="7085">
                  <c:v>18.179759999946668</c:v>
                </c:pt>
                <c:pt idx="7086">
                  <c:v>18.188159999996401</c:v>
                </c:pt>
                <c:pt idx="7087">
                  <c:v>18.196560000046134</c:v>
                </c:pt>
                <c:pt idx="7088">
                  <c:v>18.204720000014618</c:v>
                </c:pt>
                <c:pt idx="7089">
                  <c:v>18.21312000006435</c:v>
                </c:pt>
                <c:pt idx="7090">
                  <c:v>18.22151999993946</c:v>
                </c:pt>
                <c:pt idx="7091">
                  <c:v>18.229680000082567</c:v>
                </c:pt>
                <c:pt idx="7092">
                  <c:v>18.238079999957677</c:v>
                </c:pt>
                <c:pt idx="7093">
                  <c:v>18.246480000007409</c:v>
                </c:pt>
                <c:pt idx="7094">
                  <c:v>18.254880000057142</c:v>
                </c:pt>
                <c:pt idx="7095">
                  <c:v>18.263040000025626</c:v>
                </c:pt>
                <c:pt idx="7096">
                  <c:v>18.271440000075359</c:v>
                </c:pt>
                <c:pt idx="7097">
                  <c:v>18.279839999950468</c:v>
                </c:pt>
                <c:pt idx="7098">
                  <c:v>18.287999999918952</c:v>
                </c:pt>
                <c:pt idx="7099">
                  <c:v>18.296399999968685</c:v>
                </c:pt>
                <c:pt idx="7100">
                  <c:v>18.304800000018417</c:v>
                </c:pt>
                <c:pt idx="7101">
                  <c:v>18.31320000006815</c:v>
                </c:pt>
                <c:pt idx="7102">
                  <c:v>18.321360000036634</c:v>
                </c:pt>
                <c:pt idx="7103">
                  <c:v>18.329760000086367</c:v>
                </c:pt>
                <c:pt idx="7104">
                  <c:v>18.338159999961476</c:v>
                </c:pt>
                <c:pt idx="7105">
                  <c:v>18.346560000011209</c:v>
                </c:pt>
                <c:pt idx="7106">
                  <c:v>18.354719999979693</c:v>
                </c:pt>
                <c:pt idx="7107">
                  <c:v>18.363120000029426</c:v>
                </c:pt>
                <c:pt idx="7108">
                  <c:v>18.371520000079158</c:v>
                </c:pt>
                <c:pt idx="7109">
                  <c:v>18.379680000047642</c:v>
                </c:pt>
                <c:pt idx="7110">
                  <c:v>18.388079999922752</c:v>
                </c:pt>
                <c:pt idx="7111">
                  <c:v>18.396479999972485</c:v>
                </c:pt>
                <c:pt idx="7112">
                  <c:v>18.404880000022217</c:v>
                </c:pt>
                <c:pt idx="7113">
                  <c:v>18.413039999990701</c:v>
                </c:pt>
                <c:pt idx="7114">
                  <c:v>18.421440000040434</c:v>
                </c:pt>
                <c:pt idx="7115">
                  <c:v>18.429839999915544</c:v>
                </c:pt>
                <c:pt idx="7116">
                  <c:v>18.438000000058651</c:v>
                </c:pt>
                <c:pt idx="7117">
                  <c:v>18.44639999993376</c:v>
                </c:pt>
                <c:pt idx="7118">
                  <c:v>18.454799999983493</c:v>
                </c:pt>
                <c:pt idx="7119">
                  <c:v>18.463200000033225</c:v>
                </c:pt>
                <c:pt idx="7120">
                  <c:v>18.47136000000171</c:v>
                </c:pt>
                <c:pt idx="7121">
                  <c:v>18.479760000051442</c:v>
                </c:pt>
                <c:pt idx="7122">
                  <c:v>18.488159999926552</c:v>
                </c:pt>
                <c:pt idx="7123">
                  <c:v>18.496559999976284</c:v>
                </c:pt>
                <c:pt idx="7124">
                  <c:v>18.504719999944768</c:v>
                </c:pt>
                <c:pt idx="7125">
                  <c:v>18.513119999994501</c:v>
                </c:pt>
                <c:pt idx="7126">
                  <c:v>18.521520000044234</c:v>
                </c:pt>
                <c:pt idx="7127">
                  <c:v>18.529680000012718</c:v>
                </c:pt>
                <c:pt idx="7128">
                  <c:v>18.53808000006245</c:v>
                </c:pt>
                <c:pt idx="7129">
                  <c:v>18.54647999993756</c:v>
                </c:pt>
                <c:pt idx="7130">
                  <c:v>18.554879999987293</c:v>
                </c:pt>
                <c:pt idx="7131">
                  <c:v>18.563039999955777</c:v>
                </c:pt>
                <c:pt idx="7132">
                  <c:v>18.571440000005509</c:v>
                </c:pt>
                <c:pt idx="7133">
                  <c:v>18.579840000055242</c:v>
                </c:pt>
                <c:pt idx="7134">
                  <c:v>18.588239999930352</c:v>
                </c:pt>
                <c:pt idx="7135">
                  <c:v>18.596400000073459</c:v>
                </c:pt>
                <c:pt idx="7136">
                  <c:v>18.604799999948568</c:v>
                </c:pt>
                <c:pt idx="7137">
                  <c:v>18.612959999917052</c:v>
                </c:pt>
                <c:pt idx="7138">
                  <c:v>18.621359999966785</c:v>
                </c:pt>
                <c:pt idx="7139">
                  <c:v>18.629760000016518</c:v>
                </c:pt>
                <c:pt idx="7140">
                  <c:v>18.637919999985002</c:v>
                </c:pt>
                <c:pt idx="7141">
                  <c:v>18.646320000034734</c:v>
                </c:pt>
                <c:pt idx="7142">
                  <c:v>18.654720000084467</c:v>
                </c:pt>
                <c:pt idx="7143">
                  <c:v>18.662880000052951</c:v>
                </c:pt>
                <c:pt idx="7144">
                  <c:v>18.671279999928061</c:v>
                </c:pt>
                <c:pt idx="7145">
                  <c:v>18.679679999977793</c:v>
                </c:pt>
                <c:pt idx="7146">
                  <c:v>18.687839999946277</c:v>
                </c:pt>
                <c:pt idx="7147">
                  <c:v>18.69623999999601</c:v>
                </c:pt>
                <c:pt idx="7148">
                  <c:v>18.704640000045742</c:v>
                </c:pt>
                <c:pt idx="7149">
                  <c:v>18.712800000014226</c:v>
                </c:pt>
                <c:pt idx="7150">
                  <c:v>18.721200000063959</c:v>
                </c:pt>
                <c:pt idx="7151">
                  <c:v>18.729599999939069</c:v>
                </c:pt>
                <c:pt idx="7152">
                  <c:v>18.737999999988801</c:v>
                </c:pt>
                <c:pt idx="7153">
                  <c:v>18.746159999957285</c:v>
                </c:pt>
                <c:pt idx="7154">
                  <c:v>18.754560000007018</c:v>
                </c:pt>
                <c:pt idx="7155">
                  <c:v>18.762960000056751</c:v>
                </c:pt>
                <c:pt idx="7156">
                  <c:v>18.771120000025235</c:v>
                </c:pt>
                <c:pt idx="7157">
                  <c:v>18.779520000074967</c:v>
                </c:pt>
                <c:pt idx="7158">
                  <c:v>18.787919999950077</c:v>
                </c:pt>
                <c:pt idx="7159">
                  <c:v>18.796079999918561</c:v>
                </c:pt>
                <c:pt idx="7160">
                  <c:v>18.804479999968294</c:v>
                </c:pt>
                <c:pt idx="7161">
                  <c:v>18.812880000018026</c:v>
                </c:pt>
                <c:pt idx="7162">
                  <c:v>18.821280000067759</c:v>
                </c:pt>
                <c:pt idx="7163">
                  <c:v>18.829440000036243</c:v>
                </c:pt>
                <c:pt idx="7164">
                  <c:v>18.837840000085976</c:v>
                </c:pt>
                <c:pt idx="7165">
                  <c:v>18.846239999961085</c:v>
                </c:pt>
                <c:pt idx="7166">
                  <c:v>18.854399999929569</c:v>
                </c:pt>
                <c:pt idx="7167">
                  <c:v>18.862799999979302</c:v>
                </c:pt>
                <c:pt idx="7168">
                  <c:v>18.871200000029035</c:v>
                </c:pt>
                <c:pt idx="7169">
                  <c:v>18.879600000078767</c:v>
                </c:pt>
                <c:pt idx="7170">
                  <c:v>18.887760000047251</c:v>
                </c:pt>
                <c:pt idx="7171">
                  <c:v>18.896159999922361</c:v>
                </c:pt>
                <c:pt idx="7172">
                  <c:v>18.904559999972093</c:v>
                </c:pt>
                <c:pt idx="7173">
                  <c:v>18.912719999940578</c:v>
                </c:pt>
                <c:pt idx="7174">
                  <c:v>18.92111999999031</c:v>
                </c:pt>
                <c:pt idx="7175">
                  <c:v>18.929520000040043</c:v>
                </c:pt>
                <c:pt idx="7176">
                  <c:v>18.937919999915152</c:v>
                </c:pt>
                <c:pt idx="7177">
                  <c:v>18.946080000058259</c:v>
                </c:pt>
                <c:pt idx="7178">
                  <c:v>18.954479999933369</c:v>
                </c:pt>
                <c:pt idx="7179">
                  <c:v>18.962879999983102</c:v>
                </c:pt>
                <c:pt idx="7180">
                  <c:v>18.971280000032834</c:v>
                </c:pt>
                <c:pt idx="7181">
                  <c:v>18.979440000001318</c:v>
                </c:pt>
                <c:pt idx="7182">
                  <c:v>18.987840000051051</c:v>
                </c:pt>
                <c:pt idx="7183">
                  <c:v>18.996239999926161</c:v>
                </c:pt>
                <c:pt idx="7184">
                  <c:v>19.004400000069268</c:v>
                </c:pt>
                <c:pt idx="7185">
                  <c:v>19.012799999944377</c:v>
                </c:pt>
                <c:pt idx="7186">
                  <c:v>19.02119999999411</c:v>
                </c:pt>
                <c:pt idx="7187">
                  <c:v>19.029600000043843</c:v>
                </c:pt>
                <c:pt idx="7188">
                  <c:v>19.037760000012327</c:v>
                </c:pt>
                <c:pt idx="7189">
                  <c:v>19.046160000062059</c:v>
                </c:pt>
                <c:pt idx="7190">
                  <c:v>19.054559999937169</c:v>
                </c:pt>
                <c:pt idx="7191">
                  <c:v>19.062720000080276</c:v>
                </c:pt>
                <c:pt idx="7192">
                  <c:v>19.071119999955386</c:v>
                </c:pt>
                <c:pt idx="7193">
                  <c:v>19.079520000005118</c:v>
                </c:pt>
                <c:pt idx="7194">
                  <c:v>19.087920000054851</c:v>
                </c:pt>
                <c:pt idx="7195">
                  <c:v>19.096080000023335</c:v>
                </c:pt>
                <c:pt idx="7196">
                  <c:v>19.104480000073067</c:v>
                </c:pt>
                <c:pt idx="7197">
                  <c:v>19.112879999948177</c:v>
                </c:pt>
                <c:pt idx="7198">
                  <c:v>19.121039999916661</c:v>
                </c:pt>
                <c:pt idx="7199">
                  <c:v>19.129439999966394</c:v>
                </c:pt>
                <c:pt idx="7200">
                  <c:v>19.137840000016126</c:v>
                </c:pt>
                <c:pt idx="7201">
                  <c:v>19.146240000065859</c:v>
                </c:pt>
                <c:pt idx="7202">
                  <c:v>19.154400000034343</c:v>
                </c:pt>
                <c:pt idx="7203">
                  <c:v>19.162800000084076</c:v>
                </c:pt>
                <c:pt idx="7204">
                  <c:v>19.171199999959185</c:v>
                </c:pt>
                <c:pt idx="7205">
                  <c:v>19.179600000008918</c:v>
                </c:pt>
                <c:pt idx="7206">
                  <c:v>19.187759999977402</c:v>
                </c:pt>
                <c:pt idx="7207">
                  <c:v>19.196160000027135</c:v>
                </c:pt>
                <c:pt idx="7208">
                  <c:v>19.204560000076867</c:v>
                </c:pt>
                <c:pt idx="7209">
                  <c:v>19.212720000045351</c:v>
                </c:pt>
                <c:pt idx="7210">
                  <c:v>19.221119999920461</c:v>
                </c:pt>
                <c:pt idx="7211">
                  <c:v>19.229519999970194</c:v>
                </c:pt>
                <c:pt idx="7212">
                  <c:v>19.237920000019926</c:v>
                </c:pt>
                <c:pt idx="7213">
                  <c:v>19.24607999998841</c:v>
                </c:pt>
                <c:pt idx="7214">
                  <c:v>19.254480000038143</c:v>
                </c:pt>
                <c:pt idx="7215">
                  <c:v>19.262879999913253</c:v>
                </c:pt>
                <c:pt idx="7216">
                  <c:v>19.27104000005636</c:v>
                </c:pt>
                <c:pt idx="7217">
                  <c:v>19.279439999931469</c:v>
                </c:pt>
                <c:pt idx="7218">
                  <c:v>19.287839999981202</c:v>
                </c:pt>
                <c:pt idx="7219">
                  <c:v>19.295999999949686</c:v>
                </c:pt>
                <c:pt idx="7220">
                  <c:v>19.304399999999418</c:v>
                </c:pt>
                <c:pt idx="7221">
                  <c:v>19.312800000049151</c:v>
                </c:pt>
                <c:pt idx="7222">
                  <c:v>19.321199999924261</c:v>
                </c:pt>
                <c:pt idx="7223">
                  <c:v>19.329360000067368</c:v>
                </c:pt>
                <c:pt idx="7224">
                  <c:v>19.337759999942477</c:v>
                </c:pt>
                <c:pt idx="7225">
                  <c:v>19.34615999999221</c:v>
                </c:pt>
                <c:pt idx="7226">
                  <c:v>19.354560000041943</c:v>
                </c:pt>
                <c:pt idx="7227">
                  <c:v>19.362720000010427</c:v>
                </c:pt>
                <c:pt idx="7228">
                  <c:v>19.371120000060159</c:v>
                </c:pt>
                <c:pt idx="7229">
                  <c:v>19.379519999935269</c:v>
                </c:pt>
                <c:pt idx="7230">
                  <c:v>19.387919999985002</c:v>
                </c:pt>
                <c:pt idx="7231">
                  <c:v>19.396079999953486</c:v>
                </c:pt>
                <c:pt idx="7232">
                  <c:v>19.404480000003218</c:v>
                </c:pt>
                <c:pt idx="7233">
                  <c:v>19.412880000052951</c:v>
                </c:pt>
                <c:pt idx="7234">
                  <c:v>19.421040000021435</c:v>
                </c:pt>
                <c:pt idx="7235">
                  <c:v>19.429440000071168</c:v>
                </c:pt>
                <c:pt idx="7236">
                  <c:v>19.437839999946277</c:v>
                </c:pt>
                <c:pt idx="7237">
                  <c:v>19.44623999999601</c:v>
                </c:pt>
                <c:pt idx="7238">
                  <c:v>19.454399999964494</c:v>
                </c:pt>
                <c:pt idx="7239">
                  <c:v>19.462800000014226</c:v>
                </c:pt>
                <c:pt idx="7240">
                  <c:v>19.471200000063959</c:v>
                </c:pt>
                <c:pt idx="7241">
                  <c:v>19.479360000032443</c:v>
                </c:pt>
                <c:pt idx="7242">
                  <c:v>19.487760000082176</c:v>
                </c:pt>
                <c:pt idx="7243">
                  <c:v>19.496159999957285</c:v>
                </c:pt>
                <c:pt idx="7244">
                  <c:v>19.504560000007018</c:v>
                </c:pt>
                <c:pt idx="7245">
                  <c:v>19.512719999975502</c:v>
                </c:pt>
                <c:pt idx="7246">
                  <c:v>19.521120000025235</c:v>
                </c:pt>
                <c:pt idx="7247">
                  <c:v>19.529520000074967</c:v>
                </c:pt>
                <c:pt idx="7248">
                  <c:v>19.537680000043451</c:v>
                </c:pt>
                <c:pt idx="7249">
                  <c:v>19.546079999918561</c:v>
                </c:pt>
                <c:pt idx="7250">
                  <c:v>19.554479999968294</c:v>
                </c:pt>
                <c:pt idx="7251">
                  <c:v>19.562880000018026</c:v>
                </c:pt>
                <c:pt idx="7252">
                  <c:v>19.57103999998651</c:v>
                </c:pt>
                <c:pt idx="7253">
                  <c:v>19.579440000036243</c:v>
                </c:pt>
                <c:pt idx="7254">
                  <c:v>19.587840000085976</c:v>
                </c:pt>
                <c:pt idx="7255">
                  <c:v>19.596239999961085</c:v>
                </c:pt>
                <c:pt idx="7256">
                  <c:v>19.604399999929569</c:v>
                </c:pt>
                <c:pt idx="7257">
                  <c:v>19.612799999979302</c:v>
                </c:pt>
                <c:pt idx="7258">
                  <c:v>19.621200000029035</c:v>
                </c:pt>
                <c:pt idx="7259">
                  <c:v>19.629359999997519</c:v>
                </c:pt>
                <c:pt idx="7260">
                  <c:v>19.637760000047251</c:v>
                </c:pt>
                <c:pt idx="7261">
                  <c:v>19.646159999922361</c:v>
                </c:pt>
                <c:pt idx="7262">
                  <c:v>19.654559999972093</c:v>
                </c:pt>
                <c:pt idx="7263">
                  <c:v>19.662719999940578</c:v>
                </c:pt>
                <c:pt idx="7264">
                  <c:v>19.67111999999031</c:v>
                </c:pt>
                <c:pt idx="7265">
                  <c:v>19.679520000040043</c:v>
                </c:pt>
                <c:pt idx="7266">
                  <c:v>19.687680000008527</c:v>
                </c:pt>
                <c:pt idx="7267">
                  <c:v>19.696080000058259</c:v>
                </c:pt>
                <c:pt idx="7268">
                  <c:v>19.704479999933369</c:v>
                </c:pt>
                <c:pt idx="7269">
                  <c:v>19.712879999983102</c:v>
                </c:pt>
                <c:pt idx="7270">
                  <c:v>19.721039999951586</c:v>
                </c:pt>
                <c:pt idx="7271">
                  <c:v>19.729440000001318</c:v>
                </c:pt>
                <c:pt idx="7272">
                  <c:v>19.737840000051051</c:v>
                </c:pt>
                <c:pt idx="7273">
                  <c:v>19.746000000019535</c:v>
                </c:pt>
                <c:pt idx="7274">
                  <c:v>19.754400000069268</c:v>
                </c:pt>
                <c:pt idx="7275">
                  <c:v>19.762799999944377</c:v>
                </c:pt>
                <c:pt idx="7276">
                  <c:v>19.77119999999411</c:v>
                </c:pt>
                <c:pt idx="7277">
                  <c:v>19.779359999962594</c:v>
                </c:pt>
                <c:pt idx="7278">
                  <c:v>19.787760000012327</c:v>
                </c:pt>
                <c:pt idx="7279">
                  <c:v>19.796160000062059</c:v>
                </c:pt>
                <c:pt idx="7280">
                  <c:v>19.804559999937169</c:v>
                </c:pt>
                <c:pt idx="7281">
                  <c:v>19.812720000080276</c:v>
                </c:pt>
                <c:pt idx="7282">
                  <c:v>19.821119999955386</c:v>
                </c:pt>
                <c:pt idx="7283">
                  <c:v>19.829520000005118</c:v>
                </c:pt>
                <c:pt idx="7284">
                  <c:v>19.837679999973602</c:v>
                </c:pt>
                <c:pt idx="7285">
                  <c:v>19.846080000023335</c:v>
                </c:pt>
                <c:pt idx="7286">
                  <c:v>19.854480000073067</c:v>
                </c:pt>
                <c:pt idx="7287">
                  <c:v>19.862879999948177</c:v>
                </c:pt>
                <c:pt idx="7288">
                  <c:v>19.871039999916661</c:v>
                </c:pt>
                <c:pt idx="7289">
                  <c:v>19.879439999966394</c:v>
                </c:pt>
                <c:pt idx="7290">
                  <c:v>19.887840000016126</c:v>
                </c:pt>
                <c:pt idx="7291">
                  <c:v>19.89599999998461</c:v>
                </c:pt>
                <c:pt idx="7292">
                  <c:v>19.904400000034343</c:v>
                </c:pt>
                <c:pt idx="7293">
                  <c:v>19.912800000084076</c:v>
                </c:pt>
                <c:pt idx="7294">
                  <c:v>19.921199999959185</c:v>
                </c:pt>
                <c:pt idx="7295">
                  <c:v>19.929359999927669</c:v>
                </c:pt>
                <c:pt idx="7296">
                  <c:v>19.937759999977402</c:v>
                </c:pt>
                <c:pt idx="7297">
                  <c:v>19.946160000027135</c:v>
                </c:pt>
                <c:pt idx="7298">
                  <c:v>19.954319999995619</c:v>
                </c:pt>
                <c:pt idx="7299">
                  <c:v>19.962720000045351</c:v>
                </c:pt>
                <c:pt idx="7300">
                  <c:v>19.971119999920461</c:v>
                </c:pt>
                <c:pt idx="7301">
                  <c:v>19.979519999970194</c:v>
                </c:pt>
                <c:pt idx="7302">
                  <c:v>19.987679999938678</c:v>
                </c:pt>
                <c:pt idx="7303">
                  <c:v>19.99607999998841</c:v>
                </c:pt>
                <c:pt idx="7304">
                  <c:v>20.004480000038143</c:v>
                </c:pt>
                <c:pt idx="7305">
                  <c:v>20.012879999913253</c:v>
                </c:pt>
                <c:pt idx="7306">
                  <c:v>20.02104000005636</c:v>
                </c:pt>
                <c:pt idx="7307">
                  <c:v>20.029439999931469</c:v>
                </c:pt>
                <c:pt idx="7308">
                  <c:v>20.037839999981202</c:v>
                </c:pt>
                <c:pt idx="7309">
                  <c:v>20.045999999949686</c:v>
                </c:pt>
                <c:pt idx="7310">
                  <c:v>20.054399999999418</c:v>
                </c:pt>
                <c:pt idx="7311">
                  <c:v>20.062800000049151</c:v>
                </c:pt>
                <c:pt idx="7312">
                  <c:v>20.071199999924261</c:v>
                </c:pt>
                <c:pt idx="7313">
                  <c:v>20.079360000067368</c:v>
                </c:pt>
                <c:pt idx="7314">
                  <c:v>20.087759999942477</c:v>
                </c:pt>
                <c:pt idx="7315">
                  <c:v>20.09615999999221</c:v>
                </c:pt>
                <c:pt idx="7316">
                  <c:v>20.104319999960694</c:v>
                </c:pt>
                <c:pt idx="7317">
                  <c:v>20.112720000010427</c:v>
                </c:pt>
                <c:pt idx="7318">
                  <c:v>20.121120000060159</c:v>
                </c:pt>
                <c:pt idx="7319">
                  <c:v>20.129519999935269</c:v>
                </c:pt>
                <c:pt idx="7320">
                  <c:v>20.137680000078376</c:v>
                </c:pt>
                <c:pt idx="7321">
                  <c:v>20.146079999953486</c:v>
                </c:pt>
                <c:pt idx="7322">
                  <c:v>20.154480000003218</c:v>
                </c:pt>
                <c:pt idx="7323">
                  <c:v>20.162880000052951</c:v>
                </c:pt>
                <c:pt idx="7324">
                  <c:v>20.171040000021435</c:v>
                </c:pt>
                <c:pt idx="7325">
                  <c:v>20.179440000071168</c:v>
                </c:pt>
                <c:pt idx="7326">
                  <c:v>20.187839999946277</c:v>
                </c:pt>
                <c:pt idx="7327">
                  <c:v>20.195999999914761</c:v>
                </c:pt>
                <c:pt idx="7328">
                  <c:v>20.204399999964494</c:v>
                </c:pt>
                <c:pt idx="7329">
                  <c:v>20.212800000014226</c:v>
                </c:pt>
                <c:pt idx="7330">
                  <c:v>20.221200000063959</c:v>
                </c:pt>
                <c:pt idx="7331">
                  <c:v>20.229360000032443</c:v>
                </c:pt>
                <c:pt idx="7332">
                  <c:v>20.237760000082176</c:v>
                </c:pt>
                <c:pt idx="7333">
                  <c:v>20.246159999957285</c:v>
                </c:pt>
                <c:pt idx="7334">
                  <c:v>20.254319999925769</c:v>
                </c:pt>
                <c:pt idx="7335">
                  <c:v>20.262719999975502</c:v>
                </c:pt>
                <c:pt idx="7336">
                  <c:v>20.271120000025235</c:v>
                </c:pt>
                <c:pt idx="7337">
                  <c:v>20.279520000074967</c:v>
                </c:pt>
                <c:pt idx="7338">
                  <c:v>20.287680000043451</c:v>
                </c:pt>
                <c:pt idx="7339">
                  <c:v>20.296079999918561</c:v>
                </c:pt>
                <c:pt idx="7340">
                  <c:v>20.304479999968294</c:v>
                </c:pt>
                <c:pt idx="7341">
                  <c:v>20.312639999936778</c:v>
                </c:pt>
                <c:pt idx="7342">
                  <c:v>20.32103999998651</c:v>
                </c:pt>
                <c:pt idx="7343">
                  <c:v>20.329440000036243</c:v>
                </c:pt>
                <c:pt idx="7344">
                  <c:v>20.337840000085976</c:v>
                </c:pt>
                <c:pt idx="7345">
                  <c:v>20.34600000005446</c:v>
                </c:pt>
                <c:pt idx="7346">
                  <c:v>20.354399999929569</c:v>
                </c:pt>
                <c:pt idx="7347">
                  <c:v>20.362799999979302</c:v>
                </c:pt>
                <c:pt idx="7348">
                  <c:v>20.371200000029035</c:v>
                </c:pt>
                <c:pt idx="7349">
                  <c:v>20.379359999997519</c:v>
                </c:pt>
                <c:pt idx="7350">
                  <c:v>20.387760000047251</c:v>
                </c:pt>
                <c:pt idx="7351">
                  <c:v>20.396159999922361</c:v>
                </c:pt>
                <c:pt idx="7352">
                  <c:v>20.404320000065468</c:v>
                </c:pt>
                <c:pt idx="7353">
                  <c:v>20.412719999940578</c:v>
                </c:pt>
                <c:pt idx="7354">
                  <c:v>20.42111999999031</c:v>
                </c:pt>
                <c:pt idx="7355">
                  <c:v>20.429520000040043</c:v>
                </c:pt>
                <c:pt idx="7356">
                  <c:v>20.437680000008527</c:v>
                </c:pt>
                <c:pt idx="7357">
                  <c:v>20.446080000058259</c:v>
                </c:pt>
                <c:pt idx="7358">
                  <c:v>20.454479999933369</c:v>
                </c:pt>
                <c:pt idx="7359">
                  <c:v>20.462640000076476</c:v>
                </c:pt>
                <c:pt idx="7360">
                  <c:v>20.471039999951586</c:v>
                </c:pt>
                <c:pt idx="7361">
                  <c:v>20.479440000001318</c:v>
                </c:pt>
                <c:pt idx="7362">
                  <c:v>20.487840000051051</c:v>
                </c:pt>
                <c:pt idx="7363">
                  <c:v>20.496000000019535</c:v>
                </c:pt>
                <c:pt idx="7364">
                  <c:v>20.504400000069268</c:v>
                </c:pt>
                <c:pt idx="7365">
                  <c:v>20.512799999944377</c:v>
                </c:pt>
                <c:pt idx="7366">
                  <c:v>20.520959999912861</c:v>
                </c:pt>
                <c:pt idx="7367">
                  <c:v>20.529359999962594</c:v>
                </c:pt>
                <c:pt idx="7368">
                  <c:v>20.537760000012327</c:v>
                </c:pt>
                <c:pt idx="7369">
                  <c:v>20.546160000062059</c:v>
                </c:pt>
                <c:pt idx="7370">
                  <c:v>20.554320000030543</c:v>
                </c:pt>
                <c:pt idx="7371">
                  <c:v>20.562720000080276</c:v>
                </c:pt>
                <c:pt idx="7372">
                  <c:v>20.571119999955386</c:v>
                </c:pt>
                <c:pt idx="7373">
                  <c:v>20.579520000005118</c:v>
                </c:pt>
                <c:pt idx="7374">
                  <c:v>20.587679999973602</c:v>
                </c:pt>
                <c:pt idx="7375">
                  <c:v>20.596080000023335</c:v>
                </c:pt>
                <c:pt idx="7376">
                  <c:v>20.604480000073067</c:v>
                </c:pt>
                <c:pt idx="7377">
                  <c:v>20.612640000041552</c:v>
                </c:pt>
                <c:pt idx="7378">
                  <c:v>20.621039999916661</c:v>
                </c:pt>
                <c:pt idx="7379">
                  <c:v>20.629439999966394</c:v>
                </c:pt>
                <c:pt idx="7380">
                  <c:v>20.637840000016126</c:v>
                </c:pt>
                <c:pt idx="7381">
                  <c:v>20.64599999998461</c:v>
                </c:pt>
                <c:pt idx="7382">
                  <c:v>20.654400000034343</c:v>
                </c:pt>
                <c:pt idx="7383">
                  <c:v>20.662800000084076</c:v>
                </c:pt>
                <c:pt idx="7384">
                  <c:v>20.67096000005256</c:v>
                </c:pt>
                <c:pt idx="7385">
                  <c:v>20.679359999927669</c:v>
                </c:pt>
                <c:pt idx="7386">
                  <c:v>20.687759999977402</c:v>
                </c:pt>
                <c:pt idx="7387">
                  <c:v>20.696160000027135</c:v>
                </c:pt>
                <c:pt idx="7388">
                  <c:v>20.704319999995619</c:v>
                </c:pt>
                <c:pt idx="7389">
                  <c:v>20.712720000045351</c:v>
                </c:pt>
                <c:pt idx="7390">
                  <c:v>20.721119999920461</c:v>
                </c:pt>
                <c:pt idx="7391">
                  <c:v>20.729280000063568</c:v>
                </c:pt>
                <c:pt idx="7392">
                  <c:v>20.737679999938678</c:v>
                </c:pt>
                <c:pt idx="7393">
                  <c:v>20.74607999998841</c:v>
                </c:pt>
                <c:pt idx="7394">
                  <c:v>20.754480000038143</c:v>
                </c:pt>
                <c:pt idx="7395">
                  <c:v>20.762640000006627</c:v>
                </c:pt>
                <c:pt idx="7396">
                  <c:v>20.77104000005636</c:v>
                </c:pt>
                <c:pt idx="7397">
                  <c:v>20.779439999931469</c:v>
                </c:pt>
                <c:pt idx="7398">
                  <c:v>20.787839999981202</c:v>
                </c:pt>
                <c:pt idx="7399">
                  <c:v>20.795999999949686</c:v>
                </c:pt>
                <c:pt idx="7400">
                  <c:v>20.804399999999418</c:v>
                </c:pt>
                <c:pt idx="7401">
                  <c:v>20.812800000049151</c:v>
                </c:pt>
                <c:pt idx="7402">
                  <c:v>20.820960000017635</c:v>
                </c:pt>
                <c:pt idx="7403">
                  <c:v>20.829360000067368</c:v>
                </c:pt>
                <c:pt idx="7404">
                  <c:v>20.837759999942477</c:v>
                </c:pt>
                <c:pt idx="7405">
                  <c:v>20.84615999999221</c:v>
                </c:pt>
                <c:pt idx="7406">
                  <c:v>20.854319999960694</c:v>
                </c:pt>
                <c:pt idx="7407">
                  <c:v>20.862720000010427</c:v>
                </c:pt>
                <c:pt idx="7408">
                  <c:v>20.871120000060159</c:v>
                </c:pt>
                <c:pt idx="7409">
                  <c:v>20.879280000028643</c:v>
                </c:pt>
                <c:pt idx="7410">
                  <c:v>20.887680000078376</c:v>
                </c:pt>
                <c:pt idx="7411">
                  <c:v>20.896079999953486</c:v>
                </c:pt>
                <c:pt idx="7412">
                  <c:v>20.904480000003218</c:v>
                </c:pt>
                <c:pt idx="7413">
                  <c:v>20.912639999971702</c:v>
                </c:pt>
                <c:pt idx="7414">
                  <c:v>20.921040000021435</c:v>
                </c:pt>
                <c:pt idx="7415">
                  <c:v>20.929440000071168</c:v>
                </c:pt>
                <c:pt idx="7416">
                  <c:v>20.937600000039652</c:v>
                </c:pt>
                <c:pt idx="7417">
                  <c:v>20.945999999914761</c:v>
                </c:pt>
                <c:pt idx="7418">
                  <c:v>20.954399999964494</c:v>
                </c:pt>
                <c:pt idx="7419">
                  <c:v>20.962800000014226</c:v>
                </c:pt>
                <c:pt idx="7420">
                  <c:v>20.970959999982711</c:v>
                </c:pt>
                <c:pt idx="7421">
                  <c:v>20.979360000032443</c:v>
                </c:pt>
                <c:pt idx="7422">
                  <c:v>20.987760000082176</c:v>
                </c:pt>
                <c:pt idx="7423">
                  <c:v>20.996159999957285</c:v>
                </c:pt>
                <c:pt idx="7424">
                  <c:v>21.004319999925769</c:v>
                </c:pt>
                <c:pt idx="7425">
                  <c:v>21.012719999975502</c:v>
                </c:pt>
                <c:pt idx="7426">
                  <c:v>21.021120000025235</c:v>
                </c:pt>
                <c:pt idx="7427">
                  <c:v>21.029279999993719</c:v>
                </c:pt>
                <c:pt idx="7428">
                  <c:v>21.037680000043451</c:v>
                </c:pt>
                <c:pt idx="7429">
                  <c:v>21.046079999918561</c:v>
                </c:pt>
                <c:pt idx="7430">
                  <c:v>21.054479999968294</c:v>
                </c:pt>
                <c:pt idx="7431">
                  <c:v>21.062639999936778</c:v>
                </c:pt>
                <c:pt idx="7432">
                  <c:v>21.07103999998651</c:v>
                </c:pt>
                <c:pt idx="7433">
                  <c:v>21.079440000036243</c:v>
                </c:pt>
                <c:pt idx="7434">
                  <c:v>21.087600000004727</c:v>
                </c:pt>
                <c:pt idx="7435">
                  <c:v>21.09600000005446</c:v>
                </c:pt>
                <c:pt idx="7436">
                  <c:v>21.104399999929569</c:v>
                </c:pt>
                <c:pt idx="7437">
                  <c:v>21.112799999979302</c:v>
                </c:pt>
                <c:pt idx="7438">
                  <c:v>21.120959999947786</c:v>
                </c:pt>
                <c:pt idx="7439">
                  <c:v>21.129359999997519</c:v>
                </c:pt>
                <c:pt idx="7440">
                  <c:v>21.137760000047251</c:v>
                </c:pt>
                <c:pt idx="7441">
                  <c:v>21.145920000015735</c:v>
                </c:pt>
                <c:pt idx="7442">
                  <c:v>21.154320000065468</c:v>
                </c:pt>
                <c:pt idx="7443">
                  <c:v>21.162719999940578</c:v>
                </c:pt>
                <c:pt idx="7444">
                  <c:v>21.17111999999031</c:v>
                </c:pt>
                <c:pt idx="7445">
                  <c:v>21.179279999958794</c:v>
                </c:pt>
                <c:pt idx="7446">
                  <c:v>21.187680000008527</c:v>
                </c:pt>
                <c:pt idx="7447">
                  <c:v>21.196080000058259</c:v>
                </c:pt>
                <c:pt idx="7448">
                  <c:v>21.204479999933369</c:v>
                </c:pt>
                <c:pt idx="7449">
                  <c:v>21.212640000076476</c:v>
                </c:pt>
                <c:pt idx="7450">
                  <c:v>21.221039999951586</c:v>
                </c:pt>
                <c:pt idx="7451">
                  <c:v>21.229440000001318</c:v>
                </c:pt>
                <c:pt idx="7452">
                  <c:v>21.237599999969802</c:v>
                </c:pt>
                <c:pt idx="7453">
                  <c:v>21.246000000019535</c:v>
                </c:pt>
                <c:pt idx="7454">
                  <c:v>21.254400000069268</c:v>
                </c:pt>
                <c:pt idx="7455">
                  <c:v>21.262799999944377</c:v>
                </c:pt>
                <c:pt idx="7456">
                  <c:v>21.270959999912861</c:v>
                </c:pt>
                <c:pt idx="7457">
                  <c:v>21.279359999962594</c:v>
                </c:pt>
                <c:pt idx="7458">
                  <c:v>21.287760000012327</c:v>
                </c:pt>
                <c:pt idx="7459">
                  <c:v>21.295919999980811</c:v>
                </c:pt>
                <c:pt idx="7460">
                  <c:v>21.304320000030543</c:v>
                </c:pt>
                <c:pt idx="7461">
                  <c:v>21.312720000080276</c:v>
                </c:pt>
                <c:pt idx="7462">
                  <c:v>21.321119999955386</c:v>
                </c:pt>
                <c:pt idx="7463">
                  <c:v>21.32927999992387</c:v>
                </c:pt>
                <c:pt idx="7464">
                  <c:v>21.337679999973602</c:v>
                </c:pt>
                <c:pt idx="7465">
                  <c:v>21.346080000023335</c:v>
                </c:pt>
                <c:pt idx="7466">
                  <c:v>21.354239999991819</c:v>
                </c:pt>
                <c:pt idx="7467">
                  <c:v>21.362640000041552</c:v>
                </c:pt>
                <c:pt idx="7468">
                  <c:v>21.371039999916661</c:v>
                </c:pt>
                <c:pt idx="7469">
                  <c:v>21.379439999966394</c:v>
                </c:pt>
                <c:pt idx="7470">
                  <c:v>21.387599999934878</c:v>
                </c:pt>
                <c:pt idx="7471">
                  <c:v>21.39599999998461</c:v>
                </c:pt>
                <c:pt idx="7472">
                  <c:v>21.404400000034343</c:v>
                </c:pt>
                <c:pt idx="7473">
                  <c:v>21.412800000084076</c:v>
                </c:pt>
                <c:pt idx="7474">
                  <c:v>21.42096000005256</c:v>
                </c:pt>
                <c:pt idx="7475">
                  <c:v>21.429359999927669</c:v>
                </c:pt>
                <c:pt idx="7476">
                  <c:v>21.437759999977402</c:v>
                </c:pt>
                <c:pt idx="7477">
                  <c:v>21.445919999945886</c:v>
                </c:pt>
                <c:pt idx="7478">
                  <c:v>21.454319999995619</c:v>
                </c:pt>
                <c:pt idx="7479">
                  <c:v>21.462720000045351</c:v>
                </c:pt>
                <c:pt idx="7480">
                  <c:v>21.471119999920461</c:v>
                </c:pt>
                <c:pt idx="7481">
                  <c:v>21.479280000063568</c:v>
                </c:pt>
                <c:pt idx="7482">
                  <c:v>21.487679999938678</c:v>
                </c:pt>
                <c:pt idx="7483">
                  <c:v>21.49607999998841</c:v>
                </c:pt>
                <c:pt idx="7484">
                  <c:v>21.504239999956894</c:v>
                </c:pt>
                <c:pt idx="7485">
                  <c:v>21.512640000006627</c:v>
                </c:pt>
                <c:pt idx="7486">
                  <c:v>21.52104000005636</c:v>
                </c:pt>
                <c:pt idx="7487">
                  <c:v>21.529439999931469</c:v>
                </c:pt>
                <c:pt idx="7488">
                  <c:v>21.537600000074576</c:v>
                </c:pt>
                <c:pt idx="7489">
                  <c:v>21.545999999949686</c:v>
                </c:pt>
                <c:pt idx="7490">
                  <c:v>21.554399999999418</c:v>
                </c:pt>
                <c:pt idx="7491">
                  <c:v>21.562800000049151</c:v>
                </c:pt>
                <c:pt idx="7492">
                  <c:v>21.570960000017635</c:v>
                </c:pt>
                <c:pt idx="7493">
                  <c:v>21.579360000067368</c:v>
                </c:pt>
                <c:pt idx="7494">
                  <c:v>21.587759999942477</c:v>
                </c:pt>
                <c:pt idx="7495">
                  <c:v>21.595920000085584</c:v>
                </c:pt>
                <c:pt idx="7496">
                  <c:v>21.604319999960694</c:v>
                </c:pt>
                <c:pt idx="7497">
                  <c:v>21.612720000010427</c:v>
                </c:pt>
                <c:pt idx="7498">
                  <c:v>21.621120000060159</c:v>
                </c:pt>
                <c:pt idx="7499">
                  <c:v>21.629280000028643</c:v>
                </c:pt>
                <c:pt idx="7500">
                  <c:v>21.637680000078376</c:v>
                </c:pt>
                <c:pt idx="7501">
                  <c:v>21.646079999953486</c:v>
                </c:pt>
                <c:pt idx="7502">
                  <c:v>21.65423999992197</c:v>
                </c:pt>
                <c:pt idx="7503">
                  <c:v>21.662639999971702</c:v>
                </c:pt>
                <c:pt idx="7504">
                  <c:v>21.671040000021435</c:v>
                </c:pt>
                <c:pt idx="7505">
                  <c:v>21.679440000071168</c:v>
                </c:pt>
                <c:pt idx="7506">
                  <c:v>21.687600000039652</c:v>
                </c:pt>
                <c:pt idx="7507">
                  <c:v>21.695999999914761</c:v>
                </c:pt>
                <c:pt idx="7508">
                  <c:v>21.704399999964494</c:v>
                </c:pt>
                <c:pt idx="7509">
                  <c:v>21.712559999932978</c:v>
                </c:pt>
                <c:pt idx="7510">
                  <c:v>21.720959999982711</c:v>
                </c:pt>
                <c:pt idx="7511">
                  <c:v>21.729360000032443</c:v>
                </c:pt>
                <c:pt idx="7512">
                  <c:v>21.737760000082176</c:v>
                </c:pt>
                <c:pt idx="7513">
                  <c:v>21.74592000005066</c:v>
                </c:pt>
                <c:pt idx="7514">
                  <c:v>21.754319999925769</c:v>
                </c:pt>
                <c:pt idx="7515">
                  <c:v>21.762719999975502</c:v>
                </c:pt>
                <c:pt idx="7516">
                  <c:v>21.771120000025235</c:v>
                </c:pt>
                <c:pt idx="7517">
                  <c:v>21.779279999993719</c:v>
                </c:pt>
                <c:pt idx="7518">
                  <c:v>21.787680000043451</c:v>
                </c:pt>
                <c:pt idx="7519">
                  <c:v>21.796079999918561</c:v>
                </c:pt>
                <c:pt idx="7520">
                  <c:v>21.804240000061668</c:v>
                </c:pt>
                <c:pt idx="7521">
                  <c:v>21.812639999936778</c:v>
                </c:pt>
                <c:pt idx="7522">
                  <c:v>21.82103999998651</c:v>
                </c:pt>
                <c:pt idx="7523">
                  <c:v>21.829440000036243</c:v>
                </c:pt>
                <c:pt idx="7524">
                  <c:v>21.837600000004727</c:v>
                </c:pt>
                <c:pt idx="7525">
                  <c:v>21.84600000005446</c:v>
                </c:pt>
                <c:pt idx="7526">
                  <c:v>21.854399999929569</c:v>
                </c:pt>
                <c:pt idx="7527">
                  <c:v>21.862560000072676</c:v>
                </c:pt>
                <c:pt idx="7528">
                  <c:v>21.870959999947786</c:v>
                </c:pt>
                <c:pt idx="7529">
                  <c:v>21.879359999997519</c:v>
                </c:pt>
                <c:pt idx="7530">
                  <c:v>21.887760000047251</c:v>
                </c:pt>
                <c:pt idx="7531">
                  <c:v>21.895920000015735</c:v>
                </c:pt>
                <c:pt idx="7532">
                  <c:v>21.904320000065468</c:v>
                </c:pt>
                <c:pt idx="7533">
                  <c:v>21.912719999940578</c:v>
                </c:pt>
                <c:pt idx="7534">
                  <c:v>21.920880000083685</c:v>
                </c:pt>
                <c:pt idx="7535">
                  <c:v>21.929279999958794</c:v>
                </c:pt>
                <c:pt idx="7536">
                  <c:v>21.937680000008527</c:v>
                </c:pt>
                <c:pt idx="7537">
                  <c:v>21.946080000058259</c:v>
                </c:pt>
                <c:pt idx="7538">
                  <c:v>21.954240000026743</c:v>
                </c:pt>
                <c:pt idx="7539">
                  <c:v>21.962640000076476</c:v>
                </c:pt>
                <c:pt idx="7540">
                  <c:v>21.971039999951586</c:v>
                </c:pt>
                <c:pt idx="7541">
                  <c:v>21.979440000001318</c:v>
                </c:pt>
                <c:pt idx="7542">
                  <c:v>21.987599999969802</c:v>
                </c:pt>
                <c:pt idx="7543">
                  <c:v>21.996000000019535</c:v>
                </c:pt>
                <c:pt idx="7544">
                  <c:v>22.004400000069268</c:v>
                </c:pt>
                <c:pt idx="7545">
                  <c:v>22.012560000037752</c:v>
                </c:pt>
                <c:pt idx="7546">
                  <c:v>22.020959999912861</c:v>
                </c:pt>
                <c:pt idx="7547">
                  <c:v>22.029359999962594</c:v>
                </c:pt>
                <c:pt idx="7548">
                  <c:v>22.037760000012327</c:v>
                </c:pt>
                <c:pt idx="7549">
                  <c:v>22.045919999980811</c:v>
                </c:pt>
                <c:pt idx="7550">
                  <c:v>22.054320000030543</c:v>
                </c:pt>
                <c:pt idx="7551">
                  <c:v>22.062720000080276</c:v>
                </c:pt>
                <c:pt idx="7552">
                  <c:v>22.07088000004876</c:v>
                </c:pt>
                <c:pt idx="7553">
                  <c:v>22.07927999992387</c:v>
                </c:pt>
                <c:pt idx="7554">
                  <c:v>22.087679999973602</c:v>
                </c:pt>
                <c:pt idx="7555">
                  <c:v>22.096080000023335</c:v>
                </c:pt>
                <c:pt idx="7556">
                  <c:v>22.104239999991819</c:v>
                </c:pt>
                <c:pt idx="7557">
                  <c:v>22.112640000041552</c:v>
                </c:pt>
                <c:pt idx="7558">
                  <c:v>22.121039999916661</c:v>
                </c:pt>
                <c:pt idx="7559">
                  <c:v>22.129200000059768</c:v>
                </c:pt>
                <c:pt idx="7560">
                  <c:v>22.137599999934878</c:v>
                </c:pt>
                <c:pt idx="7561">
                  <c:v>22.14599999998461</c:v>
                </c:pt>
                <c:pt idx="7562">
                  <c:v>22.154400000034343</c:v>
                </c:pt>
                <c:pt idx="7563">
                  <c:v>22.162560000002827</c:v>
                </c:pt>
                <c:pt idx="7564">
                  <c:v>22.17096000005256</c:v>
                </c:pt>
                <c:pt idx="7565">
                  <c:v>22.179359999927669</c:v>
                </c:pt>
                <c:pt idx="7566">
                  <c:v>22.187759999977402</c:v>
                </c:pt>
                <c:pt idx="7567">
                  <c:v>22.195919999945886</c:v>
                </c:pt>
                <c:pt idx="7568">
                  <c:v>22.204319999995619</c:v>
                </c:pt>
                <c:pt idx="7569">
                  <c:v>22.212720000045351</c:v>
                </c:pt>
                <c:pt idx="7570">
                  <c:v>22.220880000013835</c:v>
                </c:pt>
                <c:pt idx="7571">
                  <c:v>22.229280000063568</c:v>
                </c:pt>
                <c:pt idx="7572">
                  <c:v>22.237679999938678</c:v>
                </c:pt>
                <c:pt idx="7573">
                  <c:v>22.24607999998841</c:v>
                </c:pt>
                <c:pt idx="7574">
                  <c:v>22.254239999956894</c:v>
                </c:pt>
                <c:pt idx="7575">
                  <c:v>22.262640000006627</c:v>
                </c:pt>
                <c:pt idx="7576">
                  <c:v>22.27104000005636</c:v>
                </c:pt>
                <c:pt idx="7577">
                  <c:v>22.279200000024844</c:v>
                </c:pt>
                <c:pt idx="7578">
                  <c:v>22.287600000074576</c:v>
                </c:pt>
                <c:pt idx="7579">
                  <c:v>22.295999999949686</c:v>
                </c:pt>
                <c:pt idx="7580">
                  <c:v>22.304399999999418</c:v>
                </c:pt>
                <c:pt idx="7581">
                  <c:v>22.312559999967903</c:v>
                </c:pt>
                <c:pt idx="7582">
                  <c:v>22.320960000017635</c:v>
                </c:pt>
                <c:pt idx="7583">
                  <c:v>22.329360000067368</c:v>
                </c:pt>
                <c:pt idx="7584">
                  <c:v>22.337520000035852</c:v>
                </c:pt>
                <c:pt idx="7585">
                  <c:v>22.345920000085584</c:v>
                </c:pt>
                <c:pt idx="7586">
                  <c:v>22.354319999960694</c:v>
                </c:pt>
                <c:pt idx="7587">
                  <c:v>22.362720000010427</c:v>
                </c:pt>
                <c:pt idx="7588">
                  <c:v>22.370879999978911</c:v>
                </c:pt>
                <c:pt idx="7589">
                  <c:v>22.379280000028643</c:v>
                </c:pt>
                <c:pt idx="7590">
                  <c:v>22.387680000078376</c:v>
                </c:pt>
                <c:pt idx="7591">
                  <c:v>22.396079999953486</c:v>
                </c:pt>
                <c:pt idx="7592">
                  <c:v>22.40423999992197</c:v>
                </c:pt>
                <c:pt idx="7593">
                  <c:v>22.412639999971702</c:v>
                </c:pt>
                <c:pt idx="7594">
                  <c:v>22.421040000021435</c:v>
                </c:pt>
                <c:pt idx="7595">
                  <c:v>22.429199999989919</c:v>
                </c:pt>
                <c:pt idx="7596">
                  <c:v>22.437600000039652</c:v>
                </c:pt>
                <c:pt idx="7597">
                  <c:v>22.445999999914761</c:v>
                </c:pt>
                <c:pt idx="7598">
                  <c:v>22.454399999964494</c:v>
                </c:pt>
                <c:pt idx="7599">
                  <c:v>22.462559999932978</c:v>
                </c:pt>
                <c:pt idx="7600">
                  <c:v>22.470959999982711</c:v>
                </c:pt>
                <c:pt idx="7601">
                  <c:v>22.479360000032443</c:v>
                </c:pt>
                <c:pt idx="7602">
                  <c:v>22.487520000000927</c:v>
                </c:pt>
                <c:pt idx="7603">
                  <c:v>22.49592000005066</c:v>
                </c:pt>
                <c:pt idx="7604">
                  <c:v>22.504319999925769</c:v>
                </c:pt>
                <c:pt idx="7605">
                  <c:v>22.512719999975502</c:v>
                </c:pt>
                <c:pt idx="7606">
                  <c:v>22.520879999943986</c:v>
                </c:pt>
                <c:pt idx="7607">
                  <c:v>22.529279999993719</c:v>
                </c:pt>
                <c:pt idx="7608">
                  <c:v>22.537680000043451</c:v>
                </c:pt>
                <c:pt idx="7609">
                  <c:v>22.545840000011935</c:v>
                </c:pt>
                <c:pt idx="7610">
                  <c:v>22.554240000061668</c:v>
                </c:pt>
                <c:pt idx="7611">
                  <c:v>22.562639999936778</c:v>
                </c:pt>
                <c:pt idx="7612">
                  <c:v>22.57103999998651</c:v>
                </c:pt>
                <c:pt idx="7613">
                  <c:v>22.579199999954994</c:v>
                </c:pt>
                <c:pt idx="7614">
                  <c:v>22.587600000004727</c:v>
                </c:pt>
                <c:pt idx="7615">
                  <c:v>22.59600000005446</c:v>
                </c:pt>
                <c:pt idx="7616">
                  <c:v>22.604399999929569</c:v>
                </c:pt>
                <c:pt idx="7617">
                  <c:v>22.612560000072676</c:v>
                </c:pt>
                <c:pt idx="7618">
                  <c:v>22.620959999947786</c:v>
                </c:pt>
                <c:pt idx="7619">
                  <c:v>22.629359999997519</c:v>
                </c:pt>
                <c:pt idx="7620">
                  <c:v>22.637519999966003</c:v>
                </c:pt>
                <c:pt idx="7621">
                  <c:v>22.645920000015735</c:v>
                </c:pt>
                <c:pt idx="7622">
                  <c:v>22.654320000065468</c:v>
                </c:pt>
                <c:pt idx="7623">
                  <c:v>22.662719999940578</c:v>
                </c:pt>
                <c:pt idx="7624">
                  <c:v>22.670880000083685</c:v>
                </c:pt>
                <c:pt idx="7625">
                  <c:v>22.679279999958794</c:v>
                </c:pt>
                <c:pt idx="7626">
                  <c:v>22.687680000008527</c:v>
                </c:pt>
                <c:pt idx="7627">
                  <c:v>22.695839999977011</c:v>
                </c:pt>
                <c:pt idx="7628">
                  <c:v>22.704240000026743</c:v>
                </c:pt>
                <c:pt idx="7629">
                  <c:v>22.712640000076476</c:v>
                </c:pt>
                <c:pt idx="7630">
                  <c:v>22.721039999951586</c:v>
                </c:pt>
                <c:pt idx="7631">
                  <c:v>22.72919999992007</c:v>
                </c:pt>
                <c:pt idx="7632">
                  <c:v>22.737599999969802</c:v>
                </c:pt>
                <c:pt idx="7633">
                  <c:v>22.746000000019535</c:v>
                </c:pt>
                <c:pt idx="7634">
                  <c:v>22.754159999988019</c:v>
                </c:pt>
                <c:pt idx="7635">
                  <c:v>22.762560000037752</c:v>
                </c:pt>
                <c:pt idx="7636">
                  <c:v>22.770959999912861</c:v>
                </c:pt>
                <c:pt idx="7637">
                  <c:v>22.779359999962594</c:v>
                </c:pt>
                <c:pt idx="7638">
                  <c:v>22.787519999931078</c:v>
                </c:pt>
                <c:pt idx="7639">
                  <c:v>22.795919999980811</c:v>
                </c:pt>
                <c:pt idx="7640">
                  <c:v>22.804320000030543</c:v>
                </c:pt>
                <c:pt idx="7641">
                  <c:v>22.812720000080276</c:v>
                </c:pt>
                <c:pt idx="7642">
                  <c:v>22.82088000004876</c:v>
                </c:pt>
                <c:pt idx="7643">
                  <c:v>22.82927999992387</c:v>
                </c:pt>
                <c:pt idx="7644">
                  <c:v>22.837679999973602</c:v>
                </c:pt>
                <c:pt idx="7645">
                  <c:v>22.845839999942086</c:v>
                </c:pt>
                <c:pt idx="7646">
                  <c:v>22.854239999991819</c:v>
                </c:pt>
                <c:pt idx="7647">
                  <c:v>22.862640000041552</c:v>
                </c:pt>
                <c:pt idx="7648">
                  <c:v>22.871039999916661</c:v>
                </c:pt>
                <c:pt idx="7649">
                  <c:v>22.879200000059768</c:v>
                </c:pt>
                <c:pt idx="7650">
                  <c:v>22.887599999934878</c:v>
                </c:pt>
                <c:pt idx="7651">
                  <c:v>22.89599999998461</c:v>
                </c:pt>
                <c:pt idx="7652">
                  <c:v>22.904159999953094</c:v>
                </c:pt>
                <c:pt idx="7653">
                  <c:v>22.912560000002827</c:v>
                </c:pt>
                <c:pt idx="7654">
                  <c:v>22.92096000005256</c:v>
                </c:pt>
                <c:pt idx="7655">
                  <c:v>22.929359999927669</c:v>
                </c:pt>
                <c:pt idx="7656">
                  <c:v>22.937520000070776</c:v>
                </c:pt>
                <c:pt idx="7657">
                  <c:v>22.945919999945886</c:v>
                </c:pt>
                <c:pt idx="7658">
                  <c:v>22.954319999995619</c:v>
                </c:pt>
                <c:pt idx="7659">
                  <c:v>22.962720000045351</c:v>
                </c:pt>
                <c:pt idx="7660">
                  <c:v>22.970880000013835</c:v>
                </c:pt>
                <c:pt idx="7661">
                  <c:v>22.979280000063568</c:v>
                </c:pt>
                <c:pt idx="7662">
                  <c:v>22.987679999938678</c:v>
                </c:pt>
                <c:pt idx="7663">
                  <c:v>22.995840000081785</c:v>
                </c:pt>
                <c:pt idx="7664">
                  <c:v>23.004239999956894</c:v>
                </c:pt>
                <c:pt idx="7665">
                  <c:v>23.012640000006627</c:v>
                </c:pt>
                <c:pt idx="7666">
                  <c:v>23.02104000005636</c:v>
                </c:pt>
                <c:pt idx="7667">
                  <c:v>23.029200000024844</c:v>
                </c:pt>
                <c:pt idx="7668">
                  <c:v>23.037600000074576</c:v>
                </c:pt>
                <c:pt idx="7669">
                  <c:v>23.045999999949686</c:v>
                </c:pt>
                <c:pt idx="7670">
                  <c:v>23.05415999991817</c:v>
                </c:pt>
                <c:pt idx="7671">
                  <c:v>23.062559999967903</c:v>
                </c:pt>
                <c:pt idx="7672">
                  <c:v>23.070960000017635</c:v>
                </c:pt>
                <c:pt idx="7673">
                  <c:v>23.079360000067368</c:v>
                </c:pt>
                <c:pt idx="7674">
                  <c:v>23.087520000035852</c:v>
                </c:pt>
                <c:pt idx="7675">
                  <c:v>23.095920000085584</c:v>
                </c:pt>
                <c:pt idx="7676">
                  <c:v>23.104319999960694</c:v>
                </c:pt>
                <c:pt idx="7677">
                  <c:v>23.112479999929178</c:v>
                </c:pt>
                <c:pt idx="7678">
                  <c:v>23.120879999978911</c:v>
                </c:pt>
                <c:pt idx="7679">
                  <c:v>23.129280000028643</c:v>
                </c:pt>
                <c:pt idx="7680">
                  <c:v>23.137680000078376</c:v>
                </c:pt>
                <c:pt idx="7681">
                  <c:v>23.14584000004686</c:v>
                </c:pt>
                <c:pt idx="7682">
                  <c:v>23.15423999992197</c:v>
                </c:pt>
                <c:pt idx="7683">
                  <c:v>23.162639999971702</c:v>
                </c:pt>
                <c:pt idx="7684">
                  <c:v>23.171040000021435</c:v>
                </c:pt>
                <c:pt idx="7685">
                  <c:v>23.179199999989919</c:v>
                </c:pt>
                <c:pt idx="7686">
                  <c:v>23.187600000039652</c:v>
                </c:pt>
                <c:pt idx="7687">
                  <c:v>23.195999999914761</c:v>
                </c:pt>
                <c:pt idx="7688">
                  <c:v>23.204160000057868</c:v>
                </c:pt>
                <c:pt idx="7689">
                  <c:v>23.212559999932978</c:v>
                </c:pt>
                <c:pt idx="7690">
                  <c:v>23.220959999982711</c:v>
                </c:pt>
                <c:pt idx="7691">
                  <c:v>23.229360000032443</c:v>
                </c:pt>
                <c:pt idx="7692">
                  <c:v>23.237520000000927</c:v>
                </c:pt>
                <c:pt idx="7693">
                  <c:v>23.24592000005066</c:v>
                </c:pt>
                <c:pt idx="7694">
                  <c:v>23.254319999925769</c:v>
                </c:pt>
                <c:pt idx="7695">
                  <c:v>23.262480000068877</c:v>
                </c:pt>
                <c:pt idx="7696">
                  <c:v>23.270879999943986</c:v>
                </c:pt>
                <c:pt idx="7697">
                  <c:v>23.279279999993719</c:v>
                </c:pt>
                <c:pt idx="7698">
                  <c:v>23.287680000043451</c:v>
                </c:pt>
                <c:pt idx="7699">
                  <c:v>23.295840000011935</c:v>
                </c:pt>
                <c:pt idx="7700">
                  <c:v>23.304240000061668</c:v>
                </c:pt>
                <c:pt idx="7701">
                  <c:v>23.312639999936778</c:v>
                </c:pt>
                <c:pt idx="7702">
                  <c:v>23.320800000079885</c:v>
                </c:pt>
                <c:pt idx="7703">
                  <c:v>23.329199999954994</c:v>
                </c:pt>
                <c:pt idx="7704">
                  <c:v>23.337600000004727</c:v>
                </c:pt>
                <c:pt idx="7705">
                  <c:v>23.34600000005446</c:v>
                </c:pt>
                <c:pt idx="7706">
                  <c:v>23.354160000022944</c:v>
                </c:pt>
                <c:pt idx="7707">
                  <c:v>23.362560000072676</c:v>
                </c:pt>
                <c:pt idx="7708">
                  <c:v>23.370959999947786</c:v>
                </c:pt>
                <c:pt idx="7709">
                  <c:v>23.379359999997519</c:v>
                </c:pt>
                <c:pt idx="7710">
                  <c:v>23.387519999966003</c:v>
                </c:pt>
                <c:pt idx="7711">
                  <c:v>23.395920000015735</c:v>
                </c:pt>
                <c:pt idx="7712">
                  <c:v>23.404320000065468</c:v>
                </c:pt>
                <c:pt idx="7713">
                  <c:v>23.412480000033952</c:v>
                </c:pt>
                <c:pt idx="7714">
                  <c:v>23.420880000083685</c:v>
                </c:pt>
                <c:pt idx="7715">
                  <c:v>23.429279999958794</c:v>
                </c:pt>
                <c:pt idx="7716">
                  <c:v>23.437680000008527</c:v>
                </c:pt>
                <c:pt idx="7717">
                  <c:v>23.445839999977011</c:v>
                </c:pt>
                <c:pt idx="7718">
                  <c:v>23.454240000026743</c:v>
                </c:pt>
                <c:pt idx="7719">
                  <c:v>23.462640000076476</c:v>
                </c:pt>
                <c:pt idx="7720">
                  <c:v>23.47080000004496</c:v>
                </c:pt>
                <c:pt idx="7721">
                  <c:v>23.47919999992007</c:v>
                </c:pt>
                <c:pt idx="7722">
                  <c:v>23.487599999969802</c:v>
                </c:pt>
                <c:pt idx="7723">
                  <c:v>23.496000000019535</c:v>
                </c:pt>
                <c:pt idx="7724">
                  <c:v>23.504159999988019</c:v>
                </c:pt>
                <c:pt idx="7725">
                  <c:v>23.512560000037752</c:v>
                </c:pt>
                <c:pt idx="7726">
                  <c:v>23.520959999912861</c:v>
                </c:pt>
                <c:pt idx="7727">
                  <c:v>23.529120000055968</c:v>
                </c:pt>
                <c:pt idx="7728">
                  <c:v>23.537519999931078</c:v>
                </c:pt>
                <c:pt idx="7729">
                  <c:v>23.545919999980811</c:v>
                </c:pt>
                <c:pt idx="7730">
                  <c:v>23.554320000030543</c:v>
                </c:pt>
                <c:pt idx="7731">
                  <c:v>23.562479999999027</c:v>
                </c:pt>
                <c:pt idx="7732">
                  <c:v>23.57088000004876</c:v>
                </c:pt>
                <c:pt idx="7733">
                  <c:v>23.57927999992387</c:v>
                </c:pt>
                <c:pt idx="7734">
                  <c:v>23.587679999973602</c:v>
                </c:pt>
                <c:pt idx="7735">
                  <c:v>23.595839999942086</c:v>
                </c:pt>
                <c:pt idx="7736">
                  <c:v>23.604239999991819</c:v>
                </c:pt>
                <c:pt idx="7737">
                  <c:v>23.612640000041552</c:v>
                </c:pt>
                <c:pt idx="7738">
                  <c:v>23.620800000010036</c:v>
                </c:pt>
                <c:pt idx="7739">
                  <c:v>23.629200000059768</c:v>
                </c:pt>
                <c:pt idx="7740">
                  <c:v>23.637599999934878</c:v>
                </c:pt>
                <c:pt idx="7741">
                  <c:v>23.64599999998461</c:v>
                </c:pt>
                <c:pt idx="7742">
                  <c:v>23.654159999953094</c:v>
                </c:pt>
                <c:pt idx="7743">
                  <c:v>23.662560000002827</c:v>
                </c:pt>
                <c:pt idx="7744">
                  <c:v>23.67096000005256</c:v>
                </c:pt>
                <c:pt idx="7745">
                  <c:v>23.679120000021044</c:v>
                </c:pt>
                <c:pt idx="7746">
                  <c:v>23.687520000070776</c:v>
                </c:pt>
                <c:pt idx="7747">
                  <c:v>23.695919999945886</c:v>
                </c:pt>
                <c:pt idx="7748">
                  <c:v>23.704319999995619</c:v>
                </c:pt>
                <c:pt idx="7749">
                  <c:v>23.712479999964103</c:v>
                </c:pt>
                <c:pt idx="7750">
                  <c:v>23.720880000013835</c:v>
                </c:pt>
                <c:pt idx="7751">
                  <c:v>23.729280000063568</c:v>
                </c:pt>
                <c:pt idx="7752">
                  <c:v>23.737440000032052</c:v>
                </c:pt>
                <c:pt idx="7753">
                  <c:v>23.745840000081785</c:v>
                </c:pt>
                <c:pt idx="7754">
                  <c:v>23.754239999956894</c:v>
                </c:pt>
                <c:pt idx="7755">
                  <c:v>23.762640000006627</c:v>
                </c:pt>
                <c:pt idx="7756">
                  <c:v>23.770799999975111</c:v>
                </c:pt>
                <c:pt idx="7757">
                  <c:v>23.779200000024844</c:v>
                </c:pt>
                <c:pt idx="7758">
                  <c:v>23.787600000074576</c:v>
                </c:pt>
                <c:pt idx="7759">
                  <c:v>23.795999999949686</c:v>
                </c:pt>
                <c:pt idx="7760">
                  <c:v>23.80415999991817</c:v>
                </c:pt>
                <c:pt idx="7761">
                  <c:v>23.812559999967903</c:v>
                </c:pt>
                <c:pt idx="7762">
                  <c:v>23.820960000017635</c:v>
                </c:pt>
                <c:pt idx="7763">
                  <c:v>23.829119999986119</c:v>
                </c:pt>
                <c:pt idx="7764">
                  <c:v>23.837520000035852</c:v>
                </c:pt>
                <c:pt idx="7765">
                  <c:v>23.845920000085584</c:v>
                </c:pt>
                <c:pt idx="7766">
                  <c:v>23.854319999960694</c:v>
                </c:pt>
                <c:pt idx="7767">
                  <c:v>23.862479999929178</c:v>
                </c:pt>
                <c:pt idx="7768">
                  <c:v>23.870879999978911</c:v>
                </c:pt>
                <c:pt idx="7769">
                  <c:v>23.879280000028643</c:v>
                </c:pt>
                <c:pt idx="7770">
                  <c:v>23.887439999997127</c:v>
                </c:pt>
                <c:pt idx="7771">
                  <c:v>23.89584000004686</c:v>
                </c:pt>
                <c:pt idx="7772">
                  <c:v>23.90423999992197</c:v>
                </c:pt>
                <c:pt idx="7773">
                  <c:v>23.912639999971702</c:v>
                </c:pt>
                <c:pt idx="7774">
                  <c:v>23.920799999940186</c:v>
                </c:pt>
                <c:pt idx="7775">
                  <c:v>23.929199999989919</c:v>
                </c:pt>
                <c:pt idx="7776">
                  <c:v>23.937600000039652</c:v>
                </c:pt>
                <c:pt idx="7777">
                  <c:v>23.945760000008136</c:v>
                </c:pt>
                <c:pt idx="7778">
                  <c:v>23.954160000057868</c:v>
                </c:pt>
                <c:pt idx="7779">
                  <c:v>23.962559999932978</c:v>
                </c:pt>
                <c:pt idx="7780">
                  <c:v>23.970959999982711</c:v>
                </c:pt>
                <c:pt idx="7781">
                  <c:v>23.979119999951195</c:v>
                </c:pt>
                <c:pt idx="7782">
                  <c:v>23.987520000000927</c:v>
                </c:pt>
                <c:pt idx="7783">
                  <c:v>23.99592000005066</c:v>
                </c:pt>
                <c:pt idx="7784">
                  <c:v>24.004319999925769</c:v>
                </c:pt>
                <c:pt idx="7785">
                  <c:v>24.012480000068877</c:v>
                </c:pt>
                <c:pt idx="7786">
                  <c:v>24.020879999943986</c:v>
                </c:pt>
                <c:pt idx="7787">
                  <c:v>24.029279999993719</c:v>
                </c:pt>
                <c:pt idx="7788">
                  <c:v>24.037439999962203</c:v>
                </c:pt>
                <c:pt idx="7789">
                  <c:v>24.045840000011935</c:v>
                </c:pt>
                <c:pt idx="7790">
                  <c:v>24.054240000061668</c:v>
                </c:pt>
                <c:pt idx="7791">
                  <c:v>24.062639999936778</c:v>
                </c:pt>
                <c:pt idx="7792">
                  <c:v>24.070800000079885</c:v>
                </c:pt>
                <c:pt idx="7793">
                  <c:v>24.079199999954994</c:v>
                </c:pt>
                <c:pt idx="7794">
                  <c:v>24.087600000004727</c:v>
                </c:pt>
                <c:pt idx="7795">
                  <c:v>24.095759999973211</c:v>
                </c:pt>
                <c:pt idx="7796">
                  <c:v>24.104160000022944</c:v>
                </c:pt>
                <c:pt idx="7797">
                  <c:v>24.112560000072676</c:v>
                </c:pt>
                <c:pt idx="7798">
                  <c:v>24.120959999947786</c:v>
                </c:pt>
                <c:pt idx="7799">
                  <c:v>24.12911999991627</c:v>
                </c:pt>
                <c:pt idx="7800">
                  <c:v>24.137519999966003</c:v>
                </c:pt>
                <c:pt idx="7801">
                  <c:v>24.145920000015735</c:v>
                </c:pt>
                <c:pt idx="7802">
                  <c:v>24.154079999984219</c:v>
                </c:pt>
                <c:pt idx="7803">
                  <c:v>24.162480000033952</c:v>
                </c:pt>
                <c:pt idx="7804">
                  <c:v>24.170880000083685</c:v>
                </c:pt>
                <c:pt idx="7805">
                  <c:v>24.179279999958794</c:v>
                </c:pt>
                <c:pt idx="7806">
                  <c:v>24.187439999927278</c:v>
                </c:pt>
                <c:pt idx="7807">
                  <c:v>24.195839999977011</c:v>
                </c:pt>
                <c:pt idx="7808">
                  <c:v>24.204240000026743</c:v>
                </c:pt>
                <c:pt idx="7809">
                  <c:v>24.212640000076476</c:v>
                </c:pt>
                <c:pt idx="7810">
                  <c:v>24.22080000004496</c:v>
                </c:pt>
                <c:pt idx="7811">
                  <c:v>24.22919999992007</c:v>
                </c:pt>
                <c:pt idx="7812">
                  <c:v>24.237599999969802</c:v>
                </c:pt>
                <c:pt idx="7813">
                  <c:v>24.245759999938286</c:v>
                </c:pt>
                <c:pt idx="7814">
                  <c:v>24.254159999988019</c:v>
                </c:pt>
                <c:pt idx="7815">
                  <c:v>24.262560000037752</c:v>
                </c:pt>
                <c:pt idx="7816">
                  <c:v>24.270959999912861</c:v>
                </c:pt>
                <c:pt idx="7817">
                  <c:v>24.279120000055968</c:v>
                </c:pt>
                <c:pt idx="7818">
                  <c:v>24.287519999931078</c:v>
                </c:pt>
                <c:pt idx="7819">
                  <c:v>24.295919999980811</c:v>
                </c:pt>
                <c:pt idx="7820">
                  <c:v>24.304079999949295</c:v>
                </c:pt>
                <c:pt idx="7821">
                  <c:v>24.312479999999027</c:v>
                </c:pt>
                <c:pt idx="7822">
                  <c:v>24.32088000004876</c:v>
                </c:pt>
                <c:pt idx="7823">
                  <c:v>24.32927999992387</c:v>
                </c:pt>
                <c:pt idx="7824">
                  <c:v>24.337440000066977</c:v>
                </c:pt>
                <c:pt idx="7825">
                  <c:v>24.345839999942086</c:v>
                </c:pt>
                <c:pt idx="7826">
                  <c:v>24.354239999991819</c:v>
                </c:pt>
                <c:pt idx="7827">
                  <c:v>24.362640000041552</c:v>
                </c:pt>
                <c:pt idx="7828">
                  <c:v>24.370800000010036</c:v>
                </c:pt>
                <c:pt idx="7829">
                  <c:v>24.379200000059768</c:v>
                </c:pt>
                <c:pt idx="7830">
                  <c:v>24.387599999934878</c:v>
                </c:pt>
                <c:pt idx="7831">
                  <c:v>24.395760000077985</c:v>
                </c:pt>
                <c:pt idx="7832">
                  <c:v>24.404159999953094</c:v>
                </c:pt>
                <c:pt idx="7833">
                  <c:v>24.412560000002827</c:v>
                </c:pt>
                <c:pt idx="7834">
                  <c:v>24.42096000005256</c:v>
                </c:pt>
                <c:pt idx="7835">
                  <c:v>24.429120000021044</c:v>
                </c:pt>
                <c:pt idx="7836">
                  <c:v>24.437520000070776</c:v>
                </c:pt>
                <c:pt idx="7837">
                  <c:v>24.445919999945886</c:v>
                </c:pt>
                <c:pt idx="7838">
                  <c:v>24.45407999991437</c:v>
                </c:pt>
                <c:pt idx="7839">
                  <c:v>24.462479999964103</c:v>
                </c:pt>
                <c:pt idx="7840">
                  <c:v>24.470880000013835</c:v>
                </c:pt>
                <c:pt idx="7841">
                  <c:v>24.479280000063568</c:v>
                </c:pt>
                <c:pt idx="7842">
                  <c:v>24.487440000032052</c:v>
                </c:pt>
                <c:pt idx="7843">
                  <c:v>24.495840000081785</c:v>
                </c:pt>
                <c:pt idx="7844">
                  <c:v>24.504239999956894</c:v>
                </c:pt>
                <c:pt idx="7845">
                  <c:v>24.512399999925378</c:v>
                </c:pt>
                <c:pt idx="7846">
                  <c:v>24.520799999975111</c:v>
                </c:pt>
                <c:pt idx="7847">
                  <c:v>24.529200000024844</c:v>
                </c:pt>
                <c:pt idx="7848">
                  <c:v>24.537600000074576</c:v>
                </c:pt>
                <c:pt idx="7849">
                  <c:v>24.54576000004306</c:v>
                </c:pt>
                <c:pt idx="7850">
                  <c:v>24.55415999991817</c:v>
                </c:pt>
                <c:pt idx="7851">
                  <c:v>24.562559999967903</c:v>
                </c:pt>
                <c:pt idx="7852">
                  <c:v>24.570960000017635</c:v>
                </c:pt>
                <c:pt idx="7853">
                  <c:v>24.579119999986119</c:v>
                </c:pt>
                <c:pt idx="7854">
                  <c:v>24.587520000035852</c:v>
                </c:pt>
                <c:pt idx="7855">
                  <c:v>24.595920000085584</c:v>
                </c:pt>
                <c:pt idx="7856">
                  <c:v>24.604080000054068</c:v>
                </c:pt>
                <c:pt idx="7857">
                  <c:v>24.612479999929178</c:v>
                </c:pt>
                <c:pt idx="7858">
                  <c:v>24.620879999978911</c:v>
                </c:pt>
                <c:pt idx="7859">
                  <c:v>24.629280000028643</c:v>
                </c:pt>
                <c:pt idx="7860">
                  <c:v>24.637439999997127</c:v>
                </c:pt>
                <c:pt idx="7861">
                  <c:v>24.64584000004686</c:v>
                </c:pt>
                <c:pt idx="7862">
                  <c:v>24.65423999992197</c:v>
                </c:pt>
                <c:pt idx="7863">
                  <c:v>24.662400000065077</c:v>
                </c:pt>
                <c:pt idx="7864">
                  <c:v>24.670799999940186</c:v>
                </c:pt>
                <c:pt idx="7865">
                  <c:v>24.679199999989919</c:v>
                </c:pt>
                <c:pt idx="7866">
                  <c:v>24.687600000039652</c:v>
                </c:pt>
                <c:pt idx="7867">
                  <c:v>24.695760000008136</c:v>
                </c:pt>
                <c:pt idx="7868">
                  <c:v>24.704160000057868</c:v>
                </c:pt>
                <c:pt idx="7869">
                  <c:v>24.712559999932978</c:v>
                </c:pt>
                <c:pt idx="7870">
                  <c:v>24.720720000076085</c:v>
                </c:pt>
                <c:pt idx="7871">
                  <c:v>24.729119999951195</c:v>
                </c:pt>
                <c:pt idx="7872">
                  <c:v>24.737520000000927</c:v>
                </c:pt>
                <c:pt idx="7873">
                  <c:v>24.74592000005066</c:v>
                </c:pt>
                <c:pt idx="7874">
                  <c:v>24.754080000019144</c:v>
                </c:pt>
                <c:pt idx="7875">
                  <c:v>24.762480000068877</c:v>
                </c:pt>
                <c:pt idx="7876">
                  <c:v>24.770879999943986</c:v>
                </c:pt>
                <c:pt idx="7877">
                  <c:v>24.779279999993719</c:v>
                </c:pt>
                <c:pt idx="7878">
                  <c:v>24.787439999962203</c:v>
                </c:pt>
                <c:pt idx="7879">
                  <c:v>24.795840000011935</c:v>
                </c:pt>
                <c:pt idx="7880">
                  <c:v>24.804240000061668</c:v>
                </c:pt>
                <c:pt idx="7881">
                  <c:v>24.812400000030152</c:v>
                </c:pt>
                <c:pt idx="7882">
                  <c:v>24.820800000079885</c:v>
                </c:pt>
                <c:pt idx="7883">
                  <c:v>24.829199999954994</c:v>
                </c:pt>
                <c:pt idx="7884">
                  <c:v>24.837600000004727</c:v>
                </c:pt>
                <c:pt idx="7885">
                  <c:v>24.845759999973211</c:v>
                </c:pt>
                <c:pt idx="7886">
                  <c:v>24.854160000022944</c:v>
                </c:pt>
                <c:pt idx="7887">
                  <c:v>24.862560000072676</c:v>
                </c:pt>
                <c:pt idx="7888">
                  <c:v>24.87072000004116</c:v>
                </c:pt>
                <c:pt idx="7889">
                  <c:v>24.87911999991627</c:v>
                </c:pt>
                <c:pt idx="7890">
                  <c:v>24.887519999966003</c:v>
                </c:pt>
                <c:pt idx="7891">
                  <c:v>24.895920000015735</c:v>
                </c:pt>
                <c:pt idx="7892">
                  <c:v>24.904079999984219</c:v>
                </c:pt>
                <c:pt idx="7893">
                  <c:v>24.912480000033952</c:v>
                </c:pt>
                <c:pt idx="7894">
                  <c:v>24.920880000083685</c:v>
                </c:pt>
                <c:pt idx="7895">
                  <c:v>24.929040000052169</c:v>
                </c:pt>
                <c:pt idx="7896">
                  <c:v>24.937439999927278</c:v>
                </c:pt>
                <c:pt idx="7897">
                  <c:v>24.945839999977011</c:v>
                </c:pt>
                <c:pt idx="7898">
                  <c:v>24.954240000026743</c:v>
                </c:pt>
                <c:pt idx="7899">
                  <c:v>24.962399999995228</c:v>
                </c:pt>
                <c:pt idx="7900">
                  <c:v>24.97080000004496</c:v>
                </c:pt>
                <c:pt idx="7901">
                  <c:v>24.97919999992007</c:v>
                </c:pt>
                <c:pt idx="7902">
                  <c:v>24.987599999969802</c:v>
                </c:pt>
                <c:pt idx="7903">
                  <c:v>24.995759999938286</c:v>
                </c:pt>
                <c:pt idx="7904">
                  <c:v>25.004159999988019</c:v>
                </c:pt>
                <c:pt idx="7905">
                  <c:v>25.012560000037752</c:v>
                </c:pt>
                <c:pt idx="7906">
                  <c:v>25.020720000006236</c:v>
                </c:pt>
                <c:pt idx="7907">
                  <c:v>25.029120000055968</c:v>
                </c:pt>
                <c:pt idx="7908">
                  <c:v>25.037519999931078</c:v>
                </c:pt>
                <c:pt idx="7909">
                  <c:v>25.045919999980811</c:v>
                </c:pt>
                <c:pt idx="7910">
                  <c:v>25.054079999949295</c:v>
                </c:pt>
                <c:pt idx="7911">
                  <c:v>25.062479999999027</c:v>
                </c:pt>
                <c:pt idx="7912">
                  <c:v>25.07088000004876</c:v>
                </c:pt>
                <c:pt idx="7913">
                  <c:v>25.079040000017244</c:v>
                </c:pt>
                <c:pt idx="7914">
                  <c:v>25.087440000066977</c:v>
                </c:pt>
                <c:pt idx="7915">
                  <c:v>25.095839999942086</c:v>
                </c:pt>
                <c:pt idx="7916">
                  <c:v>25.104239999991819</c:v>
                </c:pt>
                <c:pt idx="7917">
                  <c:v>25.112399999960303</c:v>
                </c:pt>
                <c:pt idx="7918">
                  <c:v>25.120800000010036</c:v>
                </c:pt>
                <c:pt idx="7919">
                  <c:v>25.129200000059768</c:v>
                </c:pt>
                <c:pt idx="7920">
                  <c:v>25.137360000028252</c:v>
                </c:pt>
                <c:pt idx="7921">
                  <c:v>25.145760000077985</c:v>
                </c:pt>
                <c:pt idx="7922">
                  <c:v>25.154159999953094</c:v>
                </c:pt>
                <c:pt idx="7923">
                  <c:v>25.162560000002827</c:v>
                </c:pt>
                <c:pt idx="7924">
                  <c:v>25.170719999971311</c:v>
                </c:pt>
                <c:pt idx="7925">
                  <c:v>25.179120000021044</c:v>
                </c:pt>
                <c:pt idx="7926">
                  <c:v>25.187520000070776</c:v>
                </c:pt>
                <c:pt idx="7927">
                  <c:v>25.195919999945886</c:v>
                </c:pt>
                <c:pt idx="7928">
                  <c:v>25.20407999991437</c:v>
                </c:pt>
                <c:pt idx="7929">
                  <c:v>25.212479999964103</c:v>
                </c:pt>
                <c:pt idx="7930">
                  <c:v>25.220880000013835</c:v>
                </c:pt>
                <c:pt idx="7931">
                  <c:v>25.229039999982319</c:v>
                </c:pt>
                <c:pt idx="7932">
                  <c:v>25.237440000032052</c:v>
                </c:pt>
                <c:pt idx="7933">
                  <c:v>25.245840000081785</c:v>
                </c:pt>
                <c:pt idx="7934">
                  <c:v>25.254239999956894</c:v>
                </c:pt>
                <c:pt idx="7935">
                  <c:v>25.262399999925378</c:v>
                </c:pt>
                <c:pt idx="7936">
                  <c:v>25.270799999975111</c:v>
                </c:pt>
                <c:pt idx="7937">
                  <c:v>25.279200000024844</c:v>
                </c:pt>
                <c:pt idx="7938">
                  <c:v>25.287359999993328</c:v>
                </c:pt>
                <c:pt idx="7939">
                  <c:v>25.29576000004306</c:v>
                </c:pt>
                <c:pt idx="7940">
                  <c:v>25.30415999991817</c:v>
                </c:pt>
                <c:pt idx="7941">
                  <c:v>25.312559999967903</c:v>
                </c:pt>
                <c:pt idx="7942">
                  <c:v>25.320719999936387</c:v>
                </c:pt>
                <c:pt idx="7943">
                  <c:v>25.329119999986119</c:v>
                </c:pt>
                <c:pt idx="7944">
                  <c:v>25.337520000035852</c:v>
                </c:pt>
                <c:pt idx="7945">
                  <c:v>25.345680000004336</c:v>
                </c:pt>
                <c:pt idx="7946">
                  <c:v>25.354080000054068</c:v>
                </c:pt>
                <c:pt idx="7947">
                  <c:v>25.362479999929178</c:v>
                </c:pt>
                <c:pt idx="7948">
                  <c:v>25.370879999978911</c:v>
                </c:pt>
                <c:pt idx="7949">
                  <c:v>25.379039999947395</c:v>
                </c:pt>
                <c:pt idx="7950">
                  <c:v>25.387439999997127</c:v>
                </c:pt>
                <c:pt idx="7951">
                  <c:v>25.39584000004686</c:v>
                </c:pt>
                <c:pt idx="7952">
                  <c:v>25.40423999992197</c:v>
                </c:pt>
                <c:pt idx="7953">
                  <c:v>25.412400000065077</c:v>
                </c:pt>
                <c:pt idx="7954">
                  <c:v>25.420799999940186</c:v>
                </c:pt>
                <c:pt idx="7955">
                  <c:v>25.429199999989919</c:v>
                </c:pt>
                <c:pt idx="7956">
                  <c:v>25.437359999958403</c:v>
                </c:pt>
                <c:pt idx="7957">
                  <c:v>25.445760000008136</c:v>
                </c:pt>
                <c:pt idx="7958">
                  <c:v>25.454160000057868</c:v>
                </c:pt>
                <c:pt idx="7959">
                  <c:v>25.462559999932978</c:v>
                </c:pt>
                <c:pt idx="7960">
                  <c:v>25.470720000076085</c:v>
                </c:pt>
                <c:pt idx="7961">
                  <c:v>25.479119999951195</c:v>
                </c:pt>
                <c:pt idx="7962">
                  <c:v>25.487520000000927</c:v>
                </c:pt>
                <c:pt idx="7963">
                  <c:v>25.495679999969411</c:v>
                </c:pt>
                <c:pt idx="7964">
                  <c:v>25.504080000019144</c:v>
                </c:pt>
                <c:pt idx="7965">
                  <c:v>25.512480000068877</c:v>
                </c:pt>
                <c:pt idx="7966">
                  <c:v>25.520879999943986</c:v>
                </c:pt>
                <c:pt idx="7967">
                  <c:v>25.52903999991247</c:v>
                </c:pt>
                <c:pt idx="7968">
                  <c:v>25.537439999962203</c:v>
                </c:pt>
                <c:pt idx="7969">
                  <c:v>25.545840000011935</c:v>
                </c:pt>
                <c:pt idx="7970">
                  <c:v>25.553999999980419</c:v>
                </c:pt>
                <c:pt idx="7971">
                  <c:v>25.562400000030152</c:v>
                </c:pt>
                <c:pt idx="7972">
                  <c:v>25.570800000079885</c:v>
                </c:pt>
                <c:pt idx="7973">
                  <c:v>25.579199999954994</c:v>
                </c:pt>
                <c:pt idx="7974">
                  <c:v>25.587359999923478</c:v>
                </c:pt>
                <c:pt idx="7975">
                  <c:v>25.595759999973211</c:v>
                </c:pt>
                <c:pt idx="7976">
                  <c:v>25.604160000022944</c:v>
                </c:pt>
                <c:pt idx="7977">
                  <c:v>25.612560000072676</c:v>
                </c:pt>
                <c:pt idx="7978">
                  <c:v>25.62072000004116</c:v>
                </c:pt>
                <c:pt idx="7979">
                  <c:v>25.62911999991627</c:v>
                </c:pt>
                <c:pt idx="7980">
                  <c:v>25.637519999966003</c:v>
                </c:pt>
                <c:pt idx="7981">
                  <c:v>25.645679999934487</c:v>
                </c:pt>
                <c:pt idx="7982">
                  <c:v>25.654079999984219</c:v>
                </c:pt>
                <c:pt idx="7983">
                  <c:v>25.662480000033952</c:v>
                </c:pt>
                <c:pt idx="7984">
                  <c:v>25.670880000083685</c:v>
                </c:pt>
                <c:pt idx="7985">
                  <c:v>25.679040000052169</c:v>
                </c:pt>
                <c:pt idx="7986">
                  <c:v>25.687439999927278</c:v>
                </c:pt>
                <c:pt idx="7987">
                  <c:v>25.695839999977011</c:v>
                </c:pt>
                <c:pt idx="7988">
                  <c:v>25.703999999945495</c:v>
                </c:pt>
                <c:pt idx="7989">
                  <c:v>25.712399999995228</c:v>
                </c:pt>
                <c:pt idx="7990">
                  <c:v>25.72080000004496</c:v>
                </c:pt>
                <c:pt idx="7991">
                  <c:v>25.72919999992007</c:v>
                </c:pt>
                <c:pt idx="7992">
                  <c:v>25.737360000063177</c:v>
                </c:pt>
                <c:pt idx="7993">
                  <c:v>25.745759999938286</c:v>
                </c:pt>
                <c:pt idx="7994">
                  <c:v>25.754159999988019</c:v>
                </c:pt>
                <c:pt idx="7995">
                  <c:v>25.762319999956503</c:v>
                </c:pt>
                <c:pt idx="7996">
                  <c:v>25.770720000006236</c:v>
                </c:pt>
                <c:pt idx="7997">
                  <c:v>25.779120000055968</c:v>
                </c:pt>
                <c:pt idx="7998">
                  <c:v>25.787519999931078</c:v>
                </c:pt>
                <c:pt idx="7999">
                  <c:v>25.795680000074185</c:v>
                </c:pt>
                <c:pt idx="8000">
                  <c:v>25.804079999949295</c:v>
                </c:pt>
                <c:pt idx="8001">
                  <c:v>25.812479999999027</c:v>
                </c:pt>
                <c:pt idx="8002">
                  <c:v>25.82088000004876</c:v>
                </c:pt>
                <c:pt idx="8003">
                  <c:v>25.829040000017244</c:v>
                </c:pt>
                <c:pt idx="8004">
                  <c:v>25.837440000066977</c:v>
                </c:pt>
                <c:pt idx="8005">
                  <c:v>25.845839999942086</c:v>
                </c:pt>
                <c:pt idx="8006">
                  <c:v>25.854000000085193</c:v>
                </c:pt>
                <c:pt idx="8007">
                  <c:v>25.862399999960303</c:v>
                </c:pt>
                <c:pt idx="8008">
                  <c:v>25.870800000010036</c:v>
                </c:pt>
                <c:pt idx="8009">
                  <c:v>25.879200000059768</c:v>
                </c:pt>
                <c:pt idx="8010">
                  <c:v>25.887360000028252</c:v>
                </c:pt>
                <c:pt idx="8011">
                  <c:v>25.895760000077985</c:v>
                </c:pt>
                <c:pt idx="8012">
                  <c:v>25.904159999953094</c:v>
                </c:pt>
                <c:pt idx="8013">
                  <c:v>25.912319999921579</c:v>
                </c:pt>
                <c:pt idx="8014">
                  <c:v>25.920719999971311</c:v>
                </c:pt>
                <c:pt idx="8015">
                  <c:v>25.929120000021044</c:v>
                </c:pt>
                <c:pt idx="8016">
                  <c:v>25.937520000070776</c:v>
                </c:pt>
                <c:pt idx="8017">
                  <c:v>25.94568000003926</c:v>
                </c:pt>
                <c:pt idx="8018">
                  <c:v>25.95407999991437</c:v>
                </c:pt>
                <c:pt idx="8019">
                  <c:v>25.962479999964103</c:v>
                </c:pt>
                <c:pt idx="8020">
                  <c:v>25.970880000013835</c:v>
                </c:pt>
                <c:pt idx="8021">
                  <c:v>25.979039999982319</c:v>
                </c:pt>
                <c:pt idx="8022">
                  <c:v>25.987440000032052</c:v>
                </c:pt>
                <c:pt idx="8023">
                  <c:v>25.995840000081785</c:v>
                </c:pt>
                <c:pt idx="8024">
                  <c:v>26.004000000050269</c:v>
                </c:pt>
                <c:pt idx="8025">
                  <c:v>26.012399999925378</c:v>
                </c:pt>
                <c:pt idx="8026">
                  <c:v>26.020799999975111</c:v>
                </c:pt>
                <c:pt idx="8027">
                  <c:v>26.029200000024844</c:v>
                </c:pt>
                <c:pt idx="8028">
                  <c:v>26.037359999993328</c:v>
                </c:pt>
                <c:pt idx="8029">
                  <c:v>26.04576000004306</c:v>
                </c:pt>
                <c:pt idx="8030">
                  <c:v>26.05415999991817</c:v>
                </c:pt>
                <c:pt idx="8031">
                  <c:v>26.062320000061277</c:v>
                </c:pt>
                <c:pt idx="8032">
                  <c:v>26.070719999936387</c:v>
                </c:pt>
                <c:pt idx="8033">
                  <c:v>26.079119999986119</c:v>
                </c:pt>
                <c:pt idx="8034">
                  <c:v>26.087520000035852</c:v>
                </c:pt>
                <c:pt idx="8035">
                  <c:v>26.095680000004336</c:v>
                </c:pt>
                <c:pt idx="8036">
                  <c:v>26.104080000054068</c:v>
                </c:pt>
                <c:pt idx="8037">
                  <c:v>26.112479999929178</c:v>
                </c:pt>
                <c:pt idx="8038">
                  <c:v>26.120640000072285</c:v>
                </c:pt>
                <c:pt idx="8039">
                  <c:v>26.129039999947395</c:v>
                </c:pt>
                <c:pt idx="8040">
                  <c:v>26.137439999997127</c:v>
                </c:pt>
                <c:pt idx="8041">
                  <c:v>26.14584000004686</c:v>
                </c:pt>
                <c:pt idx="8042">
                  <c:v>26.154000000015344</c:v>
                </c:pt>
                <c:pt idx="8043">
                  <c:v>26.162400000065077</c:v>
                </c:pt>
                <c:pt idx="8044">
                  <c:v>26.170799999940186</c:v>
                </c:pt>
                <c:pt idx="8045">
                  <c:v>26.179199999989919</c:v>
                </c:pt>
                <c:pt idx="8046">
                  <c:v>26.187359999958403</c:v>
                </c:pt>
                <c:pt idx="8047">
                  <c:v>26.195760000008136</c:v>
                </c:pt>
                <c:pt idx="8048">
                  <c:v>26.204160000057868</c:v>
                </c:pt>
                <c:pt idx="8049">
                  <c:v>26.212320000026352</c:v>
                </c:pt>
                <c:pt idx="8050">
                  <c:v>26.220720000076085</c:v>
                </c:pt>
                <c:pt idx="8051">
                  <c:v>26.229119999951195</c:v>
                </c:pt>
                <c:pt idx="8052">
                  <c:v>26.237520000000927</c:v>
                </c:pt>
                <c:pt idx="8053">
                  <c:v>26.245679999969411</c:v>
                </c:pt>
                <c:pt idx="8054">
                  <c:v>26.254080000019144</c:v>
                </c:pt>
                <c:pt idx="8055">
                  <c:v>26.262480000068877</c:v>
                </c:pt>
                <c:pt idx="8056">
                  <c:v>26.270640000037361</c:v>
                </c:pt>
                <c:pt idx="8057">
                  <c:v>26.27903999991247</c:v>
                </c:pt>
                <c:pt idx="8058">
                  <c:v>26.287439999962203</c:v>
                </c:pt>
                <c:pt idx="8059">
                  <c:v>26.295840000011935</c:v>
                </c:pt>
                <c:pt idx="8060">
                  <c:v>26.303999999980419</c:v>
                </c:pt>
                <c:pt idx="8061">
                  <c:v>26.312400000030152</c:v>
                </c:pt>
                <c:pt idx="8062">
                  <c:v>26.320800000079885</c:v>
                </c:pt>
                <c:pt idx="8063">
                  <c:v>26.328960000048369</c:v>
                </c:pt>
                <c:pt idx="8064">
                  <c:v>26.337359999923478</c:v>
                </c:pt>
                <c:pt idx="8065">
                  <c:v>26.345759999973211</c:v>
                </c:pt>
                <c:pt idx="8066">
                  <c:v>26.354160000022944</c:v>
                </c:pt>
                <c:pt idx="8067">
                  <c:v>26.362319999991428</c:v>
                </c:pt>
                <c:pt idx="8068">
                  <c:v>26.37072000004116</c:v>
                </c:pt>
                <c:pt idx="8069">
                  <c:v>26.37911999991627</c:v>
                </c:pt>
                <c:pt idx="8070">
                  <c:v>26.387519999966003</c:v>
                </c:pt>
                <c:pt idx="8071">
                  <c:v>26.395679999934487</c:v>
                </c:pt>
                <c:pt idx="8072">
                  <c:v>26.404079999984219</c:v>
                </c:pt>
                <c:pt idx="8073">
                  <c:v>26.412480000033952</c:v>
                </c:pt>
                <c:pt idx="8074">
                  <c:v>26.420640000002436</c:v>
                </c:pt>
                <c:pt idx="8075">
                  <c:v>26.429040000052169</c:v>
                </c:pt>
                <c:pt idx="8076">
                  <c:v>26.437439999927278</c:v>
                </c:pt>
                <c:pt idx="8077">
                  <c:v>26.445839999977011</c:v>
                </c:pt>
                <c:pt idx="8078">
                  <c:v>26.453999999945495</c:v>
                </c:pt>
                <c:pt idx="8079">
                  <c:v>26.462399999995228</c:v>
                </c:pt>
                <c:pt idx="8080">
                  <c:v>26.47080000004496</c:v>
                </c:pt>
                <c:pt idx="8081">
                  <c:v>26.478960000013444</c:v>
                </c:pt>
                <c:pt idx="8082">
                  <c:v>26.487360000063177</c:v>
                </c:pt>
                <c:pt idx="8083">
                  <c:v>26.495759999938286</c:v>
                </c:pt>
                <c:pt idx="8084">
                  <c:v>26.504159999988019</c:v>
                </c:pt>
                <c:pt idx="8085">
                  <c:v>26.512319999956503</c:v>
                </c:pt>
                <c:pt idx="8086">
                  <c:v>26.520720000006236</c:v>
                </c:pt>
                <c:pt idx="8087">
                  <c:v>26.529120000055968</c:v>
                </c:pt>
                <c:pt idx="8088">
                  <c:v>26.537280000024452</c:v>
                </c:pt>
                <c:pt idx="8089">
                  <c:v>26.545680000074185</c:v>
                </c:pt>
                <c:pt idx="8090">
                  <c:v>26.554079999949295</c:v>
                </c:pt>
                <c:pt idx="8091">
                  <c:v>26.562479999999027</c:v>
                </c:pt>
                <c:pt idx="8092">
                  <c:v>26.570639999967511</c:v>
                </c:pt>
                <c:pt idx="8093">
                  <c:v>26.579040000017244</c:v>
                </c:pt>
                <c:pt idx="8094">
                  <c:v>26.587440000066977</c:v>
                </c:pt>
                <c:pt idx="8095">
                  <c:v>26.595839999942086</c:v>
                </c:pt>
                <c:pt idx="8096">
                  <c:v>26.604000000085193</c:v>
                </c:pt>
                <c:pt idx="8097">
                  <c:v>26.612399999960303</c:v>
                </c:pt>
                <c:pt idx="8098">
                  <c:v>26.620800000010036</c:v>
                </c:pt>
                <c:pt idx="8099">
                  <c:v>26.62895999997852</c:v>
                </c:pt>
                <c:pt idx="8100">
                  <c:v>26.637360000028252</c:v>
                </c:pt>
                <c:pt idx="8101">
                  <c:v>26.645760000077985</c:v>
                </c:pt>
                <c:pt idx="8102">
                  <c:v>26.654159999953094</c:v>
                </c:pt>
                <c:pt idx="8103">
                  <c:v>26.662319999921579</c:v>
                </c:pt>
                <c:pt idx="8104">
                  <c:v>26.670719999971311</c:v>
                </c:pt>
                <c:pt idx="8105">
                  <c:v>26.679120000021044</c:v>
                </c:pt>
                <c:pt idx="8106">
                  <c:v>26.687279999989528</c:v>
                </c:pt>
                <c:pt idx="8107">
                  <c:v>26.69568000003926</c:v>
                </c:pt>
                <c:pt idx="8108">
                  <c:v>26.70407999991437</c:v>
                </c:pt>
                <c:pt idx="8109">
                  <c:v>26.712479999964103</c:v>
                </c:pt>
                <c:pt idx="8110">
                  <c:v>26.720639999932587</c:v>
                </c:pt>
                <c:pt idx="8111">
                  <c:v>26.729039999982319</c:v>
                </c:pt>
                <c:pt idx="8112">
                  <c:v>26.737440000032052</c:v>
                </c:pt>
                <c:pt idx="8113">
                  <c:v>26.745600000000536</c:v>
                </c:pt>
                <c:pt idx="8114">
                  <c:v>26.754000000050269</c:v>
                </c:pt>
                <c:pt idx="8115">
                  <c:v>26.762399999925378</c:v>
                </c:pt>
                <c:pt idx="8116">
                  <c:v>26.770799999975111</c:v>
                </c:pt>
                <c:pt idx="8117">
                  <c:v>26.778959999943595</c:v>
                </c:pt>
                <c:pt idx="8118">
                  <c:v>26.787359999993328</c:v>
                </c:pt>
                <c:pt idx="8119">
                  <c:v>26.79576000004306</c:v>
                </c:pt>
                <c:pt idx="8120">
                  <c:v>26.80415999991817</c:v>
                </c:pt>
                <c:pt idx="8121">
                  <c:v>26.812320000061277</c:v>
                </c:pt>
                <c:pt idx="8122">
                  <c:v>26.820719999936387</c:v>
                </c:pt>
                <c:pt idx="8123">
                  <c:v>26.829119999986119</c:v>
                </c:pt>
                <c:pt idx="8124">
                  <c:v>26.837279999954603</c:v>
                </c:pt>
                <c:pt idx="8125">
                  <c:v>26.845680000004336</c:v>
                </c:pt>
                <c:pt idx="8126">
                  <c:v>26.854080000054068</c:v>
                </c:pt>
                <c:pt idx="8127">
                  <c:v>26.862479999929178</c:v>
                </c:pt>
                <c:pt idx="8128">
                  <c:v>26.870640000072285</c:v>
                </c:pt>
                <c:pt idx="8129">
                  <c:v>26.879039999947395</c:v>
                </c:pt>
                <c:pt idx="8130">
                  <c:v>26.887439999997127</c:v>
                </c:pt>
                <c:pt idx="8131">
                  <c:v>26.895599999965611</c:v>
                </c:pt>
                <c:pt idx="8132">
                  <c:v>26.904000000015344</c:v>
                </c:pt>
                <c:pt idx="8133">
                  <c:v>26.912400000065077</c:v>
                </c:pt>
                <c:pt idx="8134">
                  <c:v>26.920799999940186</c:v>
                </c:pt>
                <c:pt idx="8135">
                  <c:v>26.928960000083293</c:v>
                </c:pt>
                <c:pt idx="8136">
                  <c:v>26.937359999958403</c:v>
                </c:pt>
                <c:pt idx="8137">
                  <c:v>26.945760000008136</c:v>
                </c:pt>
                <c:pt idx="8138">
                  <c:v>26.95391999997662</c:v>
                </c:pt>
                <c:pt idx="8139">
                  <c:v>26.962320000026352</c:v>
                </c:pt>
                <c:pt idx="8140">
                  <c:v>26.970720000076085</c:v>
                </c:pt>
                <c:pt idx="8141">
                  <c:v>26.979119999951195</c:v>
                </c:pt>
                <c:pt idx="8142">
                  <c:v>26.987279999919679</c:v>
                </c:pt>
                <c:pt idx="8143">
                  <c:v>26.995679999969411</c:v>
                </c:pt>
                <c:pt idx="8144">
                  <c:v>27.004080000019144</c:v>
                </c:pt>
                <c:pt idx="8145">
                  <c:v>27.012480000068877</c:v>
                </c:pt>
                <c:pt idx="8146">
                  <c:v>27.020640000037361</c:v>
                </c:pt>
                <c:pt idx="8147">
                  <c:v>27.02903999991247</c:v>
                </c:pt>
                <c:pt idx="8148">
                  <c:v>27.037439999962203</c:v>
                </c:pt>
                <c:pt idx="8149">
                  <c:v>27.045599999930687</c:v>
                </c:pt>
                <c:pt idx="8150">
                  <c:v>27.053999999980419</c:v>
                </c:pt>
                <c:pt idx="8151">
                  <c:v>27.062400000030152</c:v>
                </c:pt>
                <c:pt idx="8152">
                  <c:v>27.070800000079885</c:v>
                </c:pt>
                <c:pt idx="8153">
                  <c:v>27.078960000048369</c:v>
                </c:pt>
                <c:pt idx="8154">
                  <c:v>27.087359999923478</c:v>
                </c:pt>
                <c:pt idx="8155">
                  <c:v>27.095759999973211</c:v>
                </c:pt>
                <c:pt idx="8156">
                  <c:v>27.103919999941695</c:v>
                </c:pt>
                <c:pt idx="8157">
                  <c:v>27.112319999991428</c:v>
                </c:pt>
                <c:pt idx="8158">
                  <c:v>27.12072000004116</c:v>
                </c:pt>
                <c:pt idx="8159">
                  <c:v>27.12911999991627</c:v>
                </c:pt>
                <c:pt idx="8160">
                  <c:v>27.137280000059377</c:v>
                </c:pt>
                <c:pt idx="8161">
                  <c:v>27.145679999934487</c:v>
                </c:pt>
                <c:pt idx="8162">
                  <c:v>27.154079999984219</c:v>
                </c:pt>
                <c:pt idx="8163">
                  <c:v>27.162239999952703</c:v>
                </c:pt>
                <c:pt idx="8164">
                  <c:v>27.170640000002436</c:v>
                </c:pt>
                <c:pt idx="8165">
                  <c:v>27.179040000052169</c:v>
                </c:pt>
                <c:pt idx="8166">
                  <c:v>27.187439999927278</c:v>
                </c:pt>
                <c:pt idx="8167">
                  <c:v>27.195600000070385</c:v>
                </c:pt>
                <c:pt idx="8168">
                  <c:v>27.203999999945495</c:v>
                </c:pt>
                <c:pt idx="8169">
                  <c:v>27.212399999995228</c:v>
                </c:pt>
                <c:pt idx="8170">
                  <c:v>27.22080000004496</c:v>
                </c:pt>
                <c:pt idx="8171">
                  <c:v>27.228960000013444</c:v>
                </c:pt>
                <c:pt idx="8172">
                  <c:v>27.237360000063177</c:v>
                </c:pt>
                <c:pt idx="8173">
                  <c:v>27.245759999938286</c:v>
                </c:pt>
                <c:pt idx="8174">
                  <c:v>27.253920000081393</c:v>
                </c:pt>
                <c:pt idx="8175">
                  <c:v>27.262319999956503</c:v>
                </c:pt>
                <c:pt idx="8176">
                  <c:v>27.270720000006236</c:v>
                </c:pt>
                <c:pt idx="8177">
                  <c:v>27.279120000055968</c:v>
                </c:pt>
                <c:pt idx="8178">
                  <c:v>27.287280000024452</c:v>
                </c:pt>
                <c:pt idx="8179">
                  <c:v>27.295680000074185</c:v>
                </c:pt>
                <c:pt idx="8180">
                  <c:v>27.304079999949295</c:v>
                </c:pt>
                <c:pt idx="8181">
                  <c:v>27.312239999917779</c:v>
                </c:pt>
                <c:pt idx="8182">
                  <c:v>27.320639999967511</c:v>
                </c:pt>
                <c:pt idx="8183">
                  <c:v>27.329040000017244</c:v>
                </c:pt>
                <c:pt idx="8184">
                  <c:v>27.337440000066977</c:v>
                </c:pt>
                <c:pt idx="8185">
                  <c:v>27.345600000035461</c:v>
                </c:pt>
                <c:pt idx="8186">
                  <c:v>27.354000000085193</c:v>
                </c:pt>
                <c:pt idx="8187">
                  <c:v>27.362399999960303</c:v>
                </c:pt>
                <c:pt idx="8188">
                  <c:v>27.370800000010036</c:v>
                </c:pt>
                <c:pt idx="8189">
                  <c:v>27.37895999997852</c:v>
                </c:pt>
                <c:pt idx="8190">
                  <c:v>27.387360000028252</c:v>
                </c:pt>
                <c:pt idx="8191">
                  <c:v>27.395760000077985</c:v>
                </c:pt>
                <c:pt idx="8192">
                  <c:v>27.404400000034343</c:v>
                </c:pt>
                <c:pt idx="8193">
                  <c:v>27.437759999977402</c:v>
                </c:pt>
                <c:pt idx="8194">
                  <c:v>27.471119999920461</c:v>
                </c:pt>
                <c:pt idx="8195">
                  <c:v>27.504239999956894</c:v>
                </c:pt>
                <c:pt idx="8196">
                  <c:v>27.537600000074576</c:v>
                </c:pt>
                <c:pt idx="8197">
                  <c:v>27.570960000017635</c:v>
                </c:pt>
                <c:pt idx="8198">
                  <c:v>27.604319999960694</c:v>
                </c:pt>
                <c:pt idx="8199">
                  <c:v>27.637680000078376</c:v>
                </c:pt>
                <c:pt idx="8200">
                  <c:v>27.671040000021435</c:v>
                </c:pt>
                <c:pt idx="8201">
                  <c:v>27.704399999964494</c:v>
                </c:pt>
                <c:pt idx="8202">
                  <c:v>27.737760000082176</c:v>
                </c:pt>
                <c:pt idx="8203">
                  <c:v>27.77135999993186</c:v>
                </c:pt>
                <c:pt idx="8204">
                  <c:v>27.804720000049542</c:v>
                </c:pt>
                <c:pt idx="8205">
                  <c:v>27.838079999992601</c:v>
                </c:pt>
                <c:pt idx="8206">
                  <c:v>27.87143999993566</c:v>
                </c:pt>
                <c:pt idx="8207">
                  <c:v>27.904800000053342</c:v>
                </c:pt>
                <c:pt idx="8208">
                  <c:v>27.938159999996401</c:v>
                </c:pt>
                <c:pt idx="8209">
                  <c:v>27.97151999993946</c:v>
                </c:pt>
                <c:pt idx="8210">
                  <c:v>28.004880000057142</c:v>
                </c:pt>
                <c:pt idx="8211">
                  <c:v>28.038240000000201</c:v>
                </c:pt>
                <c:pt idx="8212">
                  <c:v>28.07159999994326</c:v>
                </c:pt>
                <c:pt idx="8213">
                  <c:v>28.104960000060942</c:v>
                </c:pt>
                <c:pt idx="8214">
                  <c:v>28.138320000004001</c:v>
                </c:pt>
                <c:pt idx="8215">
                  <c:v>28.17167999994706</c:v>
                </c:pt>
                <c:pt idx="8216">
                  <c:v>28.204799999983493</c:v>
                </c:pt>
                <c:pt idx="8217">
                  <c:v>28.238159999926552</c:v>
                </c:pt>
                <c:pt idx="8218">
                  <c:v>28.271520000044234</c:v>
                </c:pt>
                <c:pt idx="8219">
                  <c:v>28.304879999987293</c:v>
                </c:pt>
                <c:pt idx="8220">
                  <c:v>28.338239999930352</c:v>
                </c:pt>
                <c:pt idx="8221">
                  <c:v>28.371600000048034</c:v>
                </c:pt>
                <c:pt idx="8222">
                  <c:v>28.404959999991092</c:v>
                </c:pt>
                <c:pt idx="8223">
                  <c:v>28.438319999934151</c:v>
                </c:pt>
                <c:pt idx="8224">
                  <c:v>28.471680000051833</c:v>
                </c:pt>
                <c:pt idx="8225">
                  <c:v>28.505039999994892</c:v>
                </c:pt>
                <c:pt idx="8226">
                  <c:v>28.538160000031326</c:v>
                </c:pt>
                <c:pt idx="8227">
                  <c:v>28.571519999974385</c:v>
                </c:pt>
                <c:pt idx="8228">
                  <c:v>28.604879999917443</c:v>
                </c:pt>
                <c:pt idx="8229">
                  <c:v>28.638240000035125</c:v>
                </c:pt>
                <c:pt idx="8230">
                  <c:v>28.671599999978184</c:v>
                </c:pt>
                <c:pt idx="8231">
                  <c:v>28.704959999921243</c:v>
                </c:pt>
                <c:pt idx="8232">
                  <c:v>28.738320000038925</c:v>
                </c:pt>
                <c:pt idx="8233">
                  <c:v>28.771679999981984</c:v>
                </c:pt>
                <c:pt idx="8234">
                  <c:v>28.805039999925043</c:v>
                </c:pt>
                <c:pt idx="8235">
                  <c:v>28.838159999961476</c:v>
                </c:pt>
                <c:pt idx="8236">
                  <c:v>28.871520000079158</c:v>
                </c:pt>
                <c:pt idx="8237">
                  <c:v>28.904880000022217</c:v>
                </c:pt>
                <c:pt idx="8238">
                  <c:v>28.938239999965276</c:v>
                </c:pt>
                <c:pt idx="8239">
                  <c:v>28.971600000082958</c:v>
                </c:pt>
                <c:pt idx="8240">
                  <c:v>29.004960000026017</c:v>
                </c:pt>
                <c:pt idx="8241">
                  <c:v>29.038319999969076</c:v>
                </c:pt>
                <c:pt idx="8242">
                  <c:v>29.071679999912135</c:v>
                </c:pt>
                <c:pt idx="8243">
                  <c:v>29.105040000029817</c:v>
                </c:pt>
                <c:pt idx="8244">
                  <c:v>29.138399999972876</c:v>
                </c:pt>
                <c:pt idx="8245">
                  <c:v>29.171520000009309</c:v>
                </c:pt>
                <c:pt idx="8246">
                  <c:v>29.204879999952368</c:v>
                </c:pt>
                <c:pt idx="8247">
                  <c:v>29.23824000007005</c:v>
                </c:pt>
                <c:pt idx="8248">
                  <c:v>29.271600000013109</c:v>
                </c:pt>
                <c:pt idx="8249">
                  <c:v>29.304959999956168</c:v>
                </c:pt>
                <c:pt idx="8250">
                  <c:v>29.33832000007385</c:v>
                </c:pt>
                <c:pt idx="8251">
                  <c:v>29.371680000016909</c:v>
                </c:pt>
                <c:pt idx="8252">
                  <c:v>29.405039999959968</c:v>
                </c:pt>
                <c:pt idx="8253">
                  <c:v>29.43840000007765</c:v>
                </c:pt>
                <c:pt idx="8254">
                  <c:v>29.47151999993946</c:v>
                </c:pt>
                <c:pt idx="8255">
                  <c:v>29.504880000057142</c:v>
                </c:pt>
                <c:pt idx="8256">
                  <c:v>29.538240000000201</c:v>
                </c:pt>
                <c:pt idx="8257">
                  <c:v>29.57159999994326</c:v>
                </c:pt>
                <c:pt idx="8258">
                  <c:v>29.604960000060942</c:v>
                </c:pt>
                <c:pt idx="8259">
                  <c:v>29.638320000004001</c:v>
                </c:pt>
                <c:pt idx="8260">
                  <c:v>29.67167999994706</c:v>
                </c:pt>
                <c:pt idx="8261">
                  <c:v>29.705040000064741</c:v>
                </c:pt>
                <c:pt idx="8262">
                  <c:v>29.7384000000078</c:v>
                </c:pt>
                <c:pt idx="8263">
                  <c:v>29.771759999950859</c:v>
                </c:pt>
                <c:pt idx="8264">
                  <c:v>29.804879999987293</c:v>
                </c:pt>
                <c:pt idx="8265">
                  <c:v>29.838239999930352</c:v>
                </c:pt>
                <c:pt idx="8266">
                  <c:v>29.871600000048034</c:v>
                </c:pt>
                <c:pt idx="8267">
                  <c:v>29.904959999991092</c:v>
                </c:pt>
                <c:pt idx="8268">
                  <c:v>29.938319999934151</c:v>
                </c:pt>
                <c:pt idx="8269">
                  <c:v>29.971680000051833</c:v>
                </c:pt>
                <c:pt idx="8270">
                  <c:v>30.005039999994892</c:v>
                </c:pt>
                <c:pt idx="8271">
                  <c:v>30.038399999937951</c:v>
                </c:pt>
                <c:pt idx="8272">
                  <c:v>30.071760000055633</c:v>
                </c:pt>
                <c:pt idx="8273">
                  <c:v>30.104879999917443</c:v>
                </c:pt>
                <c:pt idx="8274">
                  <c:v>30.138240000035125</c:v>
                </c:pt>
                <c:pt idx="8275">
                  <c:v>30.171599999978184</c:v>
                </c:pt>
                <c:pt idx="8276">
                  <c:v>30.204959999921243</c:v>
                </c:pt>
                <c:pt idx="8277">
                  <c:v>30.238320000038925</c:v>
                </c:pt>
                <c:pt idx="8278">
                  <c:v>30.271679999981984</c:v>
                </c:pt>
                <c:pt idx="8279">
                  <c:v>30.305039999925043</c:v>
                </c:pt>
                <c:pt idx="8280">
                  <c:v>30.338400000042725</c:v>
                </c:pt>
                <c:pt idx="8281">
                  <c:v>30.371759999985784</c:v>
                </c:pt>
                <c:pt idx="8282">
                  <c:v>30.405119999928843</c:v>
                </c:pt>
                <c:pt idx="8283">
                  <c:v>30.438239999965276</c:v>
                </c:pt>
                <c:pt idx="8284">
                  <c:v>30.471600000082958</c:v>
                </c:pt>
                <c:pt idx="8285">
                  <c:v>30.504960000026017</c:v>
                </c:pt>
                <c:pt idx="8286">
                  <c:v>30.538319999969076</c:v>
                </c:pt>
                <c:pt idx="8287">
                  <c:v>30.571679999912135</c:v>
                </c:pt>
                <c:pt idx="8288">
                  <c:v>30.605040000029817</c:v>
                </c:pt>
                <c:pt idx="8289">
                  <c:v>30.638399999972876</c:v>
                </c:pt>
                <c:pt idx="8290">
                  <c:v>30.671759999915935</c:v>
                </c:pt>
                <c:pt idx="8291">
                  <c:v>30.705120000033617</c:v>
                </c:pt>
                <c:pt idx="8292">
                  <c:v>30.73824000007005</c:v>
                </c:pt>
                <c:pt idx="8293">
                  <c:v>30.771600000013109</c:v>
                </c:pt>
                <c:pt idx="8294">
                  <c:v>30.804959999956168</c:v>
                </c:pt>
                <c:pt idx="8295">
                  <c:v>30.83832000007385</c:v>
                </c:pt>
                <c:pt idx="8296">
                  <c:v>30.871680000016909</c:v>
                </c:pt>
                <c:pt idx="8297">
                  <c:v>30.905039999959968</c:v>
                </c:pt>
                <c:pt idx="8298">
                  <c:v>30.93840000007765</c:v>
                </c:pt>
                <c:pt idx="8299">
                  <c:v>30.971760000020709</c:v>
                </c:pt>
                <c:pt idx="8300">
                  <c:v>31.005119999963767</c:v>
                </c:pt>
                <c:pt idx="8301">
                  <c:v>31.038480000081449</c:v>
                </c:pt>
                <c:pt idx="8302">
                  <c:v>31.07159999994326</c:v>
                </c:pt>
                <c:pt idx="8303">
                  <c:v>31.104960000060942</c:v>
                </c:pt>
                <c:pt idx="8304">
                  <c:v>31.138320000004001</c:v>
                </c:pt>
                <c:pt idx="8305">
                  <c:v>31.17167999994706</c:v>
                </c:pt>
                <c:pt idx="8306">
                  <c:v>31.205040000064741</c:v>
                </c:pt>
                <c:pt idx="8307">
                  <c:v>31.2384000000078</c:v>
                </c:pt>
                <c:pt idx="8308">
                  <c:v>31.271759999950859</c:v>
                </c:pt>
                <c:pt idx="8309">
                  <c:v>31.305120000068541</c:v>
                </c:pt>
                <c:pt idx="8310">
                  <c:v>31.3384800000116</c:v>
                </c:pt>
                <c:pt idx="8311">
                  <c:v>31.371600000048034</c:v>
                </c:pt>
                <c:pt idx="8312">
                  <c:v>31.404959999991092</c:v>
                </c:pt>
                <c:pt idx="8313">
                  <c:v>31.438319999934151</c:v>
                </c:pt>
                <c:pt idx="8314">
                  <c:v>31.471680000051833</c:v>
                </c:pt>
                <c:pt idx="8315">
                  <c:v>31.505039999994892</c:v>
                </c:pt>
                <c:pt idx="8316">
                  <c:v>31.538399999937951</c:v>
                </c:pt>
                <c:pt idx="8317">
                  <c:v>31.571760000055633</c:v>
                </c:pt>
                <c:pt idx="8318">
                  <c:v>31.605119999998692</c:v>
                </c:pt>
                <c:pt idx="8319">
                  <c:v>31.638479999941751</c:v>
                </c:pt>
                <c:pt idx="8320">
                  <c:v>31.671840000059433</c:v>
                </c:pt>
                <c:pt idx="8321">
                  <c:v>31.704959999921243</c:v>
                </c:pt>
                <c:pt idx="8322">
                  <c:v>31.738320000038925</c:v>
                </c:pt>
                <c:pt idx="8323">
                  <c:v>31.771679999981984</c:v>
                </c:pt>
                <c:pt idx="8324">
                  <c:v>31.805039999925043</c:v>
                </c:pt>
                <c:pt idx="8325">
                  <c:v>31.838400000042725</c:v>
                </c:pt>
                <c:pt idx="8326">
                  <c:v>31.871759999985784</c:v>
                </c:pt>
                <c:pt idx="8327">
                  <c:v>31.905119999928843</c:v>
                </c:pt>
                <c:pt idx="8328">
                  <c:v>31.938480000046525</c:v>
                </c:pt>
                <c:pt idx="8329">
                  <c:v>31.971839999989584</c:v>
                </c:pt>
                <c:pt idx="8330">
                  <c:v>32.004960000026017</c:v>
                </c:pt>
                <c:pt idx="8331">
                  <c:v>32.038319999969076</c:v>
                </c:pt>
                <c:pt idx="8332">
                  <c:v>32.071679999912135</c:v>
                </c:pt>
                <c:pt idx="8333">
                  <c:v>32.105040000029817</c:v>
                </c:pt>
                <c:pt idx="8334">
                  <c:v>32.138399999972876</c:v>
                </c:pt>
                <c:pt idx="8335">
                  <c:v>32.171759999915935</c:v>
                </c:pt>
                <c:pt idx="8336">
                  <c:v>32.205120000033617</c:v>
                </c:pt>
                <c:pt idx="8337">
                  <c:v>32.238479999976676</c:v>
                </c:pt>
                <c:pt idx="8338">
                  <c:v>32.271839999919735</c:v>
                </c:pt>
                <c:pt idx="8339">
                  <c:v>32.305200000037416</c:v>
                </c:pt>
                <c:pt idx="8340">
                  <c:v>32.33832000007385</c:v>
                </c:pt>
                <c:pt idx="8341">
                  <c:v>32.371680000016909</c:v>
                </c:pt>
                <c:pt idx="8342">
                  <c:v>32.405039999959968</c:v>
                </c:pt>
                <c:pt idx="8343">
                  <c:v>32.43840000007765</c:v>
                </c:pt>
                <c:pt idx="8344">
                  <c:v>32.471760000020709</c:v>
                </c:pt>
                <c:pt idx="8345">
                  <c:v>32.505119999963767</c:v>
                </c:pt>
                <c:pt idx="8346">
                  <c:v>32.538480000081449</c:v>
                </c:pt>
                <c:pt idx="8347">
                  <c:v>32.571840000024508</c:v>
                </c:pt>
                <c:pt idx="8348">
                  <c:v>32.605199999967567</c:v>
                </c:pt>
                <c:pt idx="8349">
                  <c:v>32.638320000004001</c:v>
                </c:pt>
                <c:pt idx="8350">
                  <c:v>32.67167999994706</c:v>
                </c:pt>
                <c:pt idx="8351">
                  <c:v>32.705040000064741</c:v>
                </c:pt>
                <c:pt idx="8352">
                  <c:v>32.7384000000078</c:v>
                </c:pt>
                <c:pt idx="8353">
                  <c:v>32.771759999950859</c:v>
                </c:pt>
                <c:pt idx="8354">
                  <c:v>32.805120000068541</c:v>
                </c:pt>
                <c:pt idx="8355">
                  <c:v>32.8384800000116</c:v>
                </c:pt>
                <c:pt idx="8356">
                  <c:v>32.871839999954659</c:v>
                </c:pt>
                <c:pt idx="8357">
                  <c:v>32.905200000072341</c:v>
                </c:pt>
                <c:pt idx="8358">
                  <c:v>32.9385600000154</c:v>
                </c:pt>
                <c:pt idx="8359">
                  <c:v>32.971680000051833</c:v>
                </c:pt>
                <c:pt idx="8360">
                  <c:v>33.005039999994892</c:v>
                </c:pt>
                <c:pt idx="8361">
                  <c:v>33.038399999937951</c:v>
                </c:pt>
                <c:pt idx="8362">
                  <c:v>33.071760000055633</c:v>
                </c:pt>
                <c:pt idx="8363">
                  <c:v>33.105119999998692</c:v>
                </c:pt>
                <c:pt idx="8364">
                  <c:v>33.138479999941751</c:v>
                </c:pt>
                <c:pt idx="8365">
                  <c:v>33.171840000059433</c:v>
                </c:pt>
                <c:pt idx="8366">
                  <c:v>33.205200000002492</c:v>
                </c:pt>
                <c:pt idx="8367">
                  <c:v>33.238559999945551</c:v>
                </c:pt>
                <c:pt idx="8368">
                  <c:v>33.271679999981984</c:v>
                </c:pt>
                <c:pt idx="8369">
                  <c:v>33.305039999925043</c:v>
                </c:pt>
                <c:pt idx="8370">
                  <c:v>33.338400000042725</c:v>
                </c:pt>
                <c:pt idx="8371">
                  <c:v>33.371759999985784</c:v>
                </c:pt>
                <c:pt idx="8372">
                  <c:v>33.405119999928843</c:v>
                </c:pt>
                <c:pt idx="8373">
                  <c:v>33.438480000046525</c:v>
                </c:pt>
                <c:pt idx="8374">
                  <c:v>33.471839999989584</c:v>
                </c:pt>
                <c:pt idx="8375">
                  <c:v>33.505199999932643</c:v>
                </c:pt>
                <c:pt idx="8376">
                  <c:v>33.538560000050325</c:v>
                </c:pt>
                <c:pt idx="8377">
                  <c:v>33.571679999912135</c:v>
                </c:pt>
                <c:pt idx="8378">
                  <c:v>33.605040000029817</c:v>
                </c:pt>
                <c:pt idx="8379">
                  <c:v>33.638399999972876</c:v>
                </c:pt>
                <c:pt idx="8380">
                  <c:v>33.671759999915935</c:v>
                </c:pt>
                <c:pt idx="8381">
                  <c:v>33.705120000033617</c:v>
                </c:pt>
                <c:pt idx="8382">
                  <c:v>33.738479999976676</c:v>
                </c:pt>
                <c:pt idx="8383">
                  <c:v>33.771839999919735</c:v>
                </c:pt>
                <c:pt idx="8384">
                  <c:v>33.805200000037416</c:v>
                </c:pt>
                <c:pt idx="8385">
                  <c:v>33.838559999980475</c:v>
                </c:pt>
                <c:pt idx="8386">
                  <c:v>33.871919999923534</c:v>
                </c:pt>
                <c:pt idx="8387">
                  <c:v>33.905039999959968</c:v>
                </c:pt>
                <c:pt idx="8388">
                  <c:v>33.93840000007765</c:v>
                </c:pt>
                <c:pt idx="8389">
                  <c:v>33.971760000020709</c:v>
                </c:pt>
                <c:pt idx="8390">
                  <c:v>34.005119999963767</c:v>
                </c:pt>
                <c:pt idx="8391">
                  <c:v>34.038480000081449</c:v>
                </c:pt>
                <c:pt idx="8392">
                  <c:v>34.071840000024508</c:v>
                </c:pt>
                <c:pt idx="8393">
                  <c:v>34.105199999967567</c:v>
                </c:pt>
                <c:pt idx="8394">
                  <c:v>34.138560000085249</c:v>
                </c:pt>
                <c:pt idx="8395">
                  <c:v>34.171920000028308</c:v>
                </c:pt>
                <c:pt idx="8396">
                  <c:v>34.205279999971367</c:v>
                </c:pt>
                <c:pt idx="8397">
                  <c:v>34.2384000000078</c:v>
                </c:pt>
                <c:pt idx="8398">
                  <c:v>34.271759999950859</c:v>
                </c:pt>
                <c:pt idx="8399">
                  <c:v>34.305120000068541</c:v>
                </c:pt>
                <c:pt idx="8400">
                  <c:v>34.3384800000116</c:v>
                </c:pt>
                <c:pt idx="8401">
                  <c:v>34.371839999954659</c:v>
                </c:pt>
                <c:pt idx="8402">
                  <c:v>34.405200000072341</c:v>
                </c:pt>
                <c:pt idx="8403">
                  <c:v>34.4385600000154</c:v>
                </c:pt>
                <c:pt idx="8404">
                  <c:v>34.471919999958459</c:v>
                </c:pt>
                <c:pt idx="8405">
                  <c:v>34.505280000076141</c:v>
                </c:pt>
                <c:pt idx="8406">
                  <c:v>34.5386400000192</c:v>
                </c:pt>
                <c:pt idx="8407">
                  <c:v>34.571760000055633</c:v>
                </c:pt>
                <c:pt idx="8408">
                  <c:v>34.605119999998692</c:v>
                </c:pt>
                <c:pt idx="8409">
                  <c:v>34.638479999941751</c:v>
                </c:pt>
                <c:pt idx="8410">
                  <c:v>34.671840000059433</c:v>
                </c:pt>
                <c:pt idx="8411">
                  <c:v>34.705200000002492</c:v>
                </c:pt>
                <c:pt idx="8412">
                  <c:v>34.738559999945551</c:v>
                </c:pt>
                <c:pt idx="8413">
                  <c:v>34.771920000063233</c:v>
                </c:pt>
                <c:pt idx="8414">
                  <c:v>34.805280000006292</c:v>
                </c:pt>
                <c:pt idx="8415">
                  <c:v>34.838639999949351</c:v>
                </c:pt>
                <c:pt idx="8416">
                  <c:v>34.871759999985784</c:v>
                </c:pt>
                <c:pt idx="8417">
                  <c:v>34.905119999928843</c:v>
                </c:pt>
                <c:pt idx="8418">
                  <c:v>34.938480000046525</c:v>
                </c:pt>
                <c:pt idx="8419">
                  <c:v>34.971839999989584</c:v>
                </c:pt>
                <c:pt idx="8420">
                  <c:v>35.005199999932643</c:v>
                </c:pt>
                <c:pt idx="8421">
                  <c:v>35.038560000050325</c:v>
                </c:pt>
                <c:pt idx="8422">
                  <c:v>35.071919999993383</c:v>
                </c:pt>
                <c:pt idx="8423">
                  <c:v>35.105279999936442</c:v>
                </c:pt>
                <c:pt idx="8424">
                  <c:v>35.138640000054124</c:v>
                </c:pt>
                <c:pt idx="8425">
                  <c:v>35.171999999997183</c:v>
                </c:pt>
                <c:pt idx="8426">
                  <c:v>35.205120000033617</c:v>
                </c:pt>
                <c:pt idx="8427">
                  <c:v>35.238479999976676</c:v>
                </c:pt>
                <c:pt idx="8428">
                  <c:v>35.271839999919735</c:v>
                </c:pt>
                <c:pt idx="8429">
                  <c:v>35.305200000037416</c:v>
                </c:pt>
                <c:pt idx="8430">
                  <c:v>35.338559999980475</c:v>
                </c:pt>
                <c:pt idx="8431">
                  <c:v>35.371919999923534</c:v>
                </c:pt>
                <c:pt idx="8432">
                  <c:v>35.405280000041216</c:v>
                </c:pt>
                <c:pt idx="8433">
                  <c:v>35.438639999984275</c:v>
                </c:pt>
                <c:pt idx="8434">
                  <c:v>35.471999999927334</c:v>
                </c:pt>
                <c:pt idx="8435">
                  <c:v>35.505119999963767</c:v>
                </c:pt>
                <c:pt idx="8436">
                  <c:v>35.538480000081449</c:v>
                </c:pt>
                <c:pt idx="8437">
                  <c:v>35.571840000024508</c:v>
                </c:pt>
                <c:pt idx="8438">
                  <c:v>35.605199999967567</c:v>
                </c:pt>
                <c:pt idx="8439">
                  <c:v>35.638560000085249</c:v>
                </c:pt>
                <c:pt idx="8440">
                  <c:v>35.671920000028308</c:v>
                </c:pt>
                <c:pt idx="8441">
                  <c:v>35.705279999971367</c:v>
                </c:pt>
                <c:pt idx="8442">
                  <c:v>35.738639999914426</c:v>
                </c:pt>
                <c:pt idx="8443">
                  <c:v>35.772000000032108</c:v>
                </c:pt>
                <c:pt idx="8444">
                  <c:v>35.805359999975167</c:v>
                </c:pt>
                <c:pt idx="8445">
                  <c:v>35.8384800000116</c:v>
                </c:pt>
                <c:pt idx="8446">
                  <c:v>35.871839999954659</c:v>
                </c:pt>
                <c:pt idx="8447">
                  <c:v>35.905200000072341</c:v>
                </c:pt>
                <c:pt idx="8448">
                  <c:v>35.9385600000154</c:v>
                </c:pt>
                <c:pt idx="8449">
                  <c:v>35.971919999958459</c:v>
                </c:pt>
                <c:pt idx="8450">
                  <c:v>36.005280000076141</c:v>
                </c:pt>
                <c:pt idx="8451">
                  <c:v>36.0386400000192</c:v>
                </c:pt>
                <c:pt idx="8452">
                  <c:v>36.071999999962259</c:v>
                </c:pt>
                <c:pt idx="8453">
                  <c:v>36.105360000079941</c:v>
                </c:pt>
                <c:pt idx="8454">
                  <c:v>36.138479999941751</c:v>
                </c:pt>
                <c:pt idx="8455">
                  <c:v>36.171840000059433</c:v>
                </c:pt>
                <c:pt idx="8456">
                  <c:v>36.205200000002492</c:v>
                </c:pt>
                <c:pt idx="8457">
                  <c:v>36.238559999945551</c:v>
                </c:pt>
                <c:pt idx="8458">
                  <c:v>36.271920000063233</c:v>
                </c:pt>
                <c:pt idx="8459">
                  <c:v>36.305280000006292</c:v>
                </c:pt>
                <c:pt idx="8460">
                  <c:v>36.338639999949351</c:v>
                </c:pt>
                <c:pt idx="8461">
                  <c:v>36.372000000067032</c:v>
                </c:pt>
                <c:pt idx="8462">
                  <c:v>36.405360000010091</c:v>
                </c:pt>
                <c:pt idx="8463">
                  <c:v>36.43871999995315</c:v>
                </c:pt>
                <c:pt idx="8464">
                  <c:v>36.471839999989584</c:v>
                </c:pt>
                <c:pt idx="8465">
                  <c:v>36.505199999932643</c:v>
                </c:pt>
                <c:pt idx="8466">
                  <c:v>36.538560000050325</c:v>
                </c:pt>
                <c:pt idx="8467">
                  <c:v>36.571919999993383</c:v>
                </c:pt>
                <c:pt idx="8468">
                  <c:v>36.605279999936442</c:v>
                </c:pt>
                <c:pt idx="8469">
                  <c:v>36.638640000054124</c:v>
                </c:pt>
                <c:pt idx="8470">
                  <c:v>36.671999999997183</c:v>
                </c:pt>
                <c:pt idx="8471">
                  <c:v>36.705359999940242</c:v>
                </c:pt>
                <c:pt idx="8472">
                  <c:v>36.738720000057924</c:v>
                </c:pt>
                <c:pt idx="8473">
                  <c:v>36.771839999919735</c:v>
                </c:pt>
                <c:pt idx="8474">
                  <c:v>36.805200000037416</c:v>
                </c:pt>
                <c:pt idx="8475">
                  <c:v>36.838559999980475</c:v>
                </c:pt>
                <c:pt idx="8476">
                  <c:v>36.871680000016909</c:v>
                </c:pt>
                <c:pt idx="8477">
                  <c:v>36.905039999959968</c:v>
                </c:pt>
                <c:pt idx="8478">
                  <c:v>36.93840000007765</c:v>
                </c:pt>
                <c:pt idx="8479">
                  <c:v>36.971760000020709</c:v>
                </c:pt>
                <c:pt idx="8480">
                  <c:v>37.004880000057142</c:v>
                </c:pt>
                <c:pt idx="8481">
                  <c:v>37.038240000000201</c:v>
                </c:pt>
                <c:pt idx="8482">
                  <c:v>37.07159999994326</c:v>
                </c:pt>
                <c:pt idx="8483">
                  <c:v>37.104960000060942</c:v>
                </c:pt>
                <c:pt idx="8484">
                  <c:v>37.138320000004001</c:v>
                </c:pt>
                <c:pt idx="8485">
                  <c:v>37.17167999994706</c:v>
                </c:pt>
                <c:pt idx="8486">
                  <c:v>37.205040000064741</c:v>
                </c:pt>
                <c:pt idx="8487">
                  <c:v>37.2384000000078</c:v>
                </c:pt>
                <c:pt idx="8488">
                  <c:v>37.271520000044234</c:v>
                </c:pt>
                <c:pt idx="8489">
                  <c:v>37.304879999987293</c:v>
                </c:pt>
                <c:pt idx="8490">
                  <c:v>37.338239999930352</c:v>
                </c:pt>
                <c:pt idx="8491">
                  <c:v>37.371600000048034</c:v>
                </c:pt>
                <c:pt idx="8492">
                  <c:v>37.404959999991092</c:v>
                </c:pt>
                <c:pt idx="8493">
                  <c:v>37.438319999934151</c:v>
                </c:pt>
                <c:pt idx="8494">
                  <c:v>37.471680000051833</c:v>
                </c:pt>
                <c:pt idx="8495">
                  <c:v>37.505039999994892</c:v>
                </c:pt>
                <c:pt idx="8496">
                  <c:v>37.538399999937951</c:v>
                </c:pt>
                <c:pt idx="8497">
                  <c:v>37.571519999974385</c:v>
                </c:pt>
                <c:pt idx="8498">
                  <c:v>37.604879999917443</c:v>
                </c:pt>
                <c:pt idx="8499">
                  <c:v>37.638240000035125</c:v>
                </c:pt>
                <c:pt idx="8500">
                  <c:v>37.671599999978184</c:v>
                </c:pt>
                <c:pt idx="8501">
                  <c:v>37.704959999921243</c:v>
                </c:pt>
                <c:pt idx="8502">
                  <c:v>37.738320000038925</c:v>
                </c:pt>
                <c:pt idx="8503">
                  <c:v>37.771679999981984</c:v>
                </c:pt>
                <c:pt idx="8504">
                  <c:v>37.805039999925043</c:v>
                </c:pt>
                <c:pt idx="8505">
                  <c:v>37.838400000042725</c:v>
                </c:pt>
                <c:pt idx="8506">
                  <c:v>37.871520000079158</c:v>
                </c:pt>
                <c:pt idx="8507">
                  <c:v>37.904880000022217</c:v>
                </c:pt>
                <c:pt idx="8508">
                  <c:v>37.938239999965276</c:v>
                </c:pt>
                <c:pt idx="8509">
                  <c:v>37.971600000082958</c:v>
                </c:pt>
                <c:pt idx="8510">
                  <c:v>38.004960000026017</c:v>
                </c:pt>
                <c:pt idx="8511">
                  <c:v>38.038319999969076</c:v>
                </c:pt>
                <c:pt idx="8512">
                  <c:v>38.071679999912135</c:v>
                </c:pt>
                <c:pt idx="8513">
                  <c:v>38.105040000029817</c:v>
                </c:pt>
                <c:pt idx="8514">
                  <c:v>38.138399999972876</c:v>
                </c:pt>
                <c:pt idx="8515">
                  <c:v>38.171759999915935</c:v>
                </c:pt>
                <c:pt idx="8516">
                  <c:v>38.204879999952368</c:v>
                </c:pt>
                <c:pt idx="8517">
                  <c:v>38.23824000007005</c:v>
                </c:pt>
                <c:pt idx="8518">
                  <c:v>38.271600000013109</c:v>
                </c:pt>
                <c:pt idx="8519">
                  <c:v>38.304959999956168</c:v>
                </c:pt>
                <c:pt idx="8520">
                  <c:v>38.33832000007385</c:v>
                </c:pt>
                <c:pt idx="8521">
                  <c:v>38.371680000016909</c:v>
                </c:pt>
                <c:pt idx="8522">
                  <c:v>38.405039999959968</c:v>
                </c:pt>
                <c:pt idx="8523">
                  <c:v>38.43840000007765</c:v>
                </c:pt>
                <c:pt idx="8524">
                  <c:v>38.471760000020709</c:v>
                </c:pt>
                <c:pt idx="8525">
                  <c:v>38.505119999963767</c:v>
                </c:pt>
                <c:pt idx="8526">
                  <c:v>38.538240000000201</c:v>
                </c:pt>
                <c:pt idx="8527">
                  <c:v>38.57159999994326</c:v>
                </c:pt>
                <c:pt idx="8528">
                  <c:v>38.604960000060942</c:v>
                </c:pt>
                <c:pt idx="8529">
                  <c:v>38.638320000004001</c:v>
                </c:pt>
                <c:pt idx="8530">
                  <c:v>38.67167999994706</c:v>
                </c:pt>
                <c:pt idx="8531">
                  <c:v>38.705040000064741</c:v>
                </c:pt>
                <c:pt idx="8532">
                  <c:v>38.7384000000078</c:v>
                </c:pt>
                <c:pt idx="8533">
                  <c:v>38.771759999950859</c:v>
                </c:pt>
                <c:pt idx="8534">
                  <c:v>38.805120000068541</c:v>
                </c:pt>
                <c:pt idx="8535">
                  <c:v>38.838239999930352</c:v>
                </c:pt>
                <c:pt idx="8536">
                  <c:v>38.871600000048034</c:v>
                </c:pt>
                <c:pt idx="8537">
                  <c:v>38.904959999991092</c:v>
                </c:pt>
                <c:pt idx="8538">
                  <c:v>38.938319999934151</c:v>
                </c:pt>
                <c:pt idx="8539">
                  <c:v>38.971680000051833</c:v>
                </c:pt>
                <c:pt idx="8540">
                  <c:v>39.005039999994892</c:v>
                </c:pt>
                <c:pt idx="8541">
                  <c:v>39.038399999937951</c:v>
                </c:pt>
                <c:pt idx="8542">
                  <c:v>39.071760000055633</c:v>
                </c:pt>
                <c:pt idx="8543">
                  <c:v>39.105119999998692</c:v>
                </c:pt>
                <c:pt idx="8544">
                  <c:v>39.138479999941751</c:v>
                </c:pt>
                <c:pt idx="8545">
                  <c:v>39.171599999978184</c:v>
                </c:pt>
                <c:pt idx="8546">
                  <c:v>39.204959999921243</c:v>
                </c:pt>
                <c:pt idx="8547">
                  <c:v>39.238320000038925</c:v>
                </c:pt>
                <c:pt idx="8548">
                  <c:v>39.271679999981984</c:v>
                </c:pt>
                <c:pt idx="8549">
                  <c:v>39.305039999925043</c:v>
                </c:pt>
                <c:pt idx="8550">
                  <c:v>39.338400000042725</c:v>
                </c:pt>
                <c:pt idx="8551">
                  <c:v>39.371759999985784</c:v>
                </c:pt>
                <c:pt idx="8552">
                  <c:v>39.405119999928843</c:v>
                </c:pt>
                <c:pt idx="8553">
                  <c:v>39.438480000046525</c:v>
                </c:pt>
                <c:pt idx="8554">
                  <c:v>39.471600000082958</c:v>
                </c:pt>
                <c:pt idx="8555">
                  <c:v>39.504960000026017</c:v>
                </c:pt>
                <c:pt idx="8556">
                  <c:v>39.538319999969076</c:v>
                </c:pt>
                <c:pt idx="8557">
                  <c:v>39.571679999912135</c:v>
                </c:pt>
                <c:pt idx="8558">
                  <c:v>39.605040000029817</c:v>
                </c:pt>
                <c:pt idx="8559">
                  <c:v>39.638399999972876</c:v>
                </c:pt>
                <c:pt idx="8560">
                  <c:v>39.671759999915935</c:v>
                </c:pt>
                <c:pt idx="8561">
                  <c:v>39.705120000033617</c:v>
                </c:pt>
                <c:pt idx="8562">
                  <c:v>39.738479999976676</c:v>
                </c:pt>
                <c:pt idx="8563">
                  <c:v>39.771839999919735</c:v>
                </c:pt>
                <c:pt idx="8564">
                  <c:v>39.804959999956168</c:v>
                </c:pt>
                <c:pt idx="8565">
                  <c:v>39.83832000007385</c:v>
                </c:pt>
                <c:pt idx="8566">
                  <c:v>39.871680000016909</c:v>
                </c:pt>
                <c:pt idx="8567">
                  <c:v>39.905039999959968</c:v>
                </c:pt>
                <c:pt idx="8568">
                  <c:v>39.93840000007765</c:v>
                </c:pt>
                <c:pt idx="8569">
                  <c:v>39.971760000020709</c:v>
                </c:pt>
                <c:pt idx="8570">
                  <c:v>40.005119999963767</c:v>
                </c:pt>
                <c:pt idx="8571">
                  <c:v>40.038480000081449</c:v>
                </c:pt>
                <c:pt idx="8572">
                  <c:v>40.071840000024508</c:v>
                </c:pt>
                <c:pt idx="8573">
                  <c:v>40.104960000060942</c:v>
                </c:pt>
                <c:pt idx="8574">
                  <c:v>40.138320000004001</c:v>
                </c:pt>
                <c:pt idx="8575">
                  <c:v>40.17167999994706</c:v>
                </c:pt>
                <c:pt idx="8576">
                  <c:v>40.205040000064741</c:v>
                </c:pt>
                <c:pt idx="8577">
                  <c:v>40.2384000000078</c:v>
                </c:pt>
                <c:pt idx="8578">
                  <c:v>40.271759999950859</c:v>
                </c:pt>
                <c:pt idx="8579">
                  <c:v>40.305120000068541</c:v>
                </c:pt>
                <c:pt idx="8580">
                  <c:v>40.3384800000116</c:v>
                </c:pt>
                <c:pt idx="8581">
                  <c:v>40.371839999954659</c:v>
                </c:pt>
                <c:pt idx="8582">
                  <c:v>40.405200000072341</c:v>
                </c:pt>
                <c:pt idx="8583">
                  <c:v>40.438319999934151</c:v>
                </c:pt>
                <c:pt idx="8584">
                  <c:v>40.471680000051833</c:v>
                </c:pt>
                <c:pt idx="8585">
                  <c:v>40.505039999994892</c:v>
                </c:pt>
                <c:pt idx="8586">
                  <c:v>40.538399999937951</c:v>
                </c:pt>
                <c:pt idx="8587">
                  <c:v>40.571760000055633</c:v>
                </c:pt>
                <c:pt idx="8588">
                  <c:v>40.605119999998692</c:v>
                </c:pt>
                <c:pt idx="8589">
                  <c:v>40.638479999941751</c:v>
                </c:pt>
                <c:pt idx="8590">
                  <c:v>40.671840000059433</c:v>
                </c:pt>
                <c:pt idx="8591">
                  <c:v>40.705200000002492</c:v>
                </c:pt>
                <c:pt idx="8592">
                  <c:v>40.738320000038925</c:v>
                </c:pt>
                <c:pt idx="8593">
                  <c:v>40.771679999981984</c:v>
                </c:pt>
                <c:pt idx="8594">
                  <c:v>40.805039999925043</c:v>
                </c:pt>
                <c:pt idx="8595">
                  <c:v>40.838400000042725</c:v>
                </c:pt>
                <c:pt idx="8596">
                  <c:v>40.871759999985784</c:v>
                </c:pt>
                <c:pt idx="8597">
                  <c:v>40.905119999928843</c:v>
                </c:pt>
                <c:pt idx="8598">
                  <c:v>40.938480000046525</c:v>
                </c:pt>
                <c:pt idx="8599">
                  <c:v>40.971839999989584</c:v>
                </c:pt>
                <c:pt idx="8600">
                  <c:v>41.005199999932643</c:v>
                </c:pt>
                <c:pt idx="8601">
                  <c:v>41.038560000050325</c:v>
                </c:pt>
                <c:pt idx="8602">
                  <c:v>41.071679999912135</c:v>
                </c:pt>
                <c:pt idx="8603">
                  <c:v>41.105040000029817</c:v>
                </c:pt>
                <c:pt idx="8604">
                  <c:v>41.138399999972876</c:v>
                </c:pt>
                <c:pt idx="8605">
                  <c:v>41.171759999915935</c:v>
                </c:pt>
                <c:pt idx="8606">
                  <c:v>41.205120000033617</c:v>
                </c:pt>
                <c:pt idx="8607">
                  <c:v>41.238479999976676</c:v>
                </c:pt>
                <c:pt idx="8608">
                  <c:v>41.271839999919735</c:v>
                </c:pt>
                <c:pt idx="8609">
                  <c:v>41.305200000037416</c:v>
                </c:pt>
                <c:pt idx="8610">
                  <c:v>41.338559999980475</c:v>
                </c:pt>
                <c:pt idx="8611">
                  <c:v>41.371680000016909</c:v>
                </c:pt>
                <c:pt idx="8612">
                  <c:v>41.405039999959968</c:v>
                </c:pt>
                <c:pt idx="8613">
                  <c:v>41.43840000007765</c:v>
                </c:pt>
                <c:pt idx="8614">
                  <c:v>41.471760000020709</c:v>
                </c:pt>
                <c:pt idx="8615">
                  <c:v>41.505119999963767</c:v>
                </c:pt>
                <c:pt idx="8616">
                  <c:v>41.538480000081449</c:v>
                </c:pt>
                <c:pt idx="8617">
                  <c:v>41.571840000024508</c:v>
                </c:pt>
                <c:pt idx="8618">
                  <c:v>41.605199999967567</c:v>
                </c:pt>
                <c:pt idx="8619">
                  <c:v>41.638560000085249</c:v>
                </c:pt>
                <c:pt idx="8620">
                  <c:v>41.671920000028308</c:v>
                </c:pt>
                <c:pt idx="8621">
                  <c:v>41.705040000064741</c:v>
                </c:pt>
                <c:pt idx="8622">
                  <c:v>41.7384000000078</c:v>
                </c:pt>
                <c:pt idx="8623">
                  <c:v>41.771759999950859</c:v>
                </c:pt>
                <c:pt idx="8624">
                  <c:v>41.805120000068541</c:v>
                </c:pt>
                <c:pt idx="8625">
                  <c:v>41.8384800000116</c:v>
                </c:pt>
                <c:pt idx="8626">
                  <c:v>41.871839999954659</c:v>
                </c:pt>
                <c:pt idx="8627">
                  <c:v>41.905200000072341</c:v>
                </c:pt>
                <c:pt idx="8628">
                  <c:v>41.9385600000154</c:v>
                </c:pt>
                <c:pt idx="8629">
                  <c:v>41.971919999958459</c:v>
                </c:pt>
                <c:pt idx="8630">
                  <c:v>42.005039999994892</c:v>
                </c:pt>
                <c:pt idx="8631">
                  <c:v>42.038399999937951</c:v>
                </c:pt>
                <c:pt idx="8632">
                  <c:v>42.071760000055633</c:v>
                </c:pt>
                <c:pt idx="8633">
                  <c:v>42.105119999998692</c:v>
                </c:pt>
                <c:pt idx="8634">
                  <c:v>42.138479999941751</c:v>
                </c:pt>
                <c:pt idx="8635">
                  <c:v>42.171840000059433</c:v>
                </c:pt>
                <c:pt idx="8636">
                  <c:v>42.205200000002492</c:v>
                </c:pt>
                <c:pt idx="8637">
                  <c:v>42.238559999945551</c:v>
                </c:pt>
                <c:pt idx="8638">
                  <c:v>42.271920000063233</c:v>
                </c:pt>
                <c:pt idx="8639">
                  <c:v>42.305280000006292</c:v>
                </c:pt>
                <c:pt idx="8640">
                  <c:v>42.338400000042725</c:v>
                </c:pt>
                <c:pt idx="8641">
                  <c:v>42.371759999985784</c:v>
                </c:pt>
                <c:pt idx="8642">
                  <c:v>42.405119999928843</c:v>
                </c:pt>
                <c:pt idx="8643">
                  <c:v>42.438480000046525</c:v>
                </c:pt>
                <c:pt idx="8644">
                  <c:v>42.471839999989584</c:v>
                </c:pt>
                <c:pt idx="8645">
                  <c:v>42.505199999932643</c:v>
                </c:pt>
                <c:pt idx="8646">
                  <c:v>42.538560000050325</c:v>
                </c:pt>
                <c:pt idx="8647">
                  <c:v>42.571919999993383</c:v>
                </c:pt>
                <c:pt idx="8648">
                  <c:v>42.605279999936442</c:v>
                </c:pt>
                <c:pt idx="8649">
                  <c:v>42.638399999972876</c:v>
                </c:pt>
                <c:pt idx="8650">
                  <c:v>42.671759999915935</c:v>
                </c:pt>
                <c:pt idx="8651">
                  <c:v>42.705120000033617</c:v>
                </c:pt>
                <c:pt idx="8652">
                  <c:v>42.738479999976676</c:v>
                </c:pt>
                <c:pt idx="8653">
                  <c:v>42.771839999919735</c:v>
                </c:pt>
                <c:pt idx="8654">
                  <c:v>42.805200000037416</c:v>
                </c:pt>
                <c:pt idx="8655">
                  <c:v>42.838559999980475</c:v>
                </c:pt>
                <c:pt idx="8656">
                  <c:v>42.871919999923534</c:v>
                </c:pt>
                <c:pt idx="8657">
                  <c:v>42.905280000041216</c:v>
                </c:pt>
                <c:pt idx="8658">
                  <c:v>42.938639999984275</c:v>
                </c:pt>
                <c:pt idx="8659">
                  <c:v>42.971760000020709</c:v>
                </c:pt>
                <c:pt idx="8660">
                  <c:v>43.005119999963767</c:v>
                </c:pt>
                <c:pt idx="8661">
                  <c:v>43.038480000081449</c:v>
                </c:pt>
                <c:pt idx="8662">
                  <c:v>43.071840000024508</c:v>
                </c:pt>
                <c:pt idx="8663">
                  <c:v>43.105199999967567</c:v>
                </c:pt>
                <c:pt idx="8664">
                  <c:v>43.138560000085249</c:v>
                </c:pt>
                <c:pt idx="8665">
                  <c:v>43.171920000028308</c:v>
                </c:pt>
                <c:pt idx="8666">
                  <c:v>43.205279999971367</c:v>
                </c:pt>
                <c:pt idx="8667">
                  <c:v>43.238639999914426</c:v>
                </c:pt>
                <c:pt idx="8668">
                  <c:v>43.271759999950859</c:v>
                </c:pt>
                <c:pt idx="8669">
                  <c:v>43.305120000068541</c:v>
                </c:pt>
                <c:pt idx="8670">
                  <c:v>43.3384800000116</c:v>
                </c:pt>
                <c:pt idx="8671">
                  <c:v>43.371839999954659</c:v>
                </c:pt>
                <c:pt idx="8672">
                  <c:v>43.405200000072341</c:v>
                </c:pt>
                <c:pt idx="8673">
                  <c:v>43.4385600000154</c:v>
                </c:pt>
                <c:pt idx="8674">
                  <c:v>43.471919999958459</c:v>
                </c:pt>
                <c:pt idx="8675">
                  <c:v>43.505280000076141</c:v>
                </c:pt>
                <c:pt idx="8676">
                  <c:v>43.5386400000192</c:v>
                </c:pt>
                <c:pt idx="8677">
                  <c:v>43.571999999962259</c:v>
                </c:pt>
                <c:pt idx="8678">
                  <c:v>43.605119999998692</c:v>
                </c:pt>
                <c:pt idx="8679">
                  <c:v>43.638479999941751</c:v>
                </c:pt>
                <c:pt idx="8680">
                  <c:v>43.671840000059433</c:v>
                </c:pt>
                <c:pt idx="8681">
                  <c:v>43.705200000002492</c:v>
                </c:pt>
                <c:pt idx="8682">
                  <c:v>43.738559999945551</c:v>
                </c:pt>
                <c:pt idx="8683">
                  <c:v>43.771920000063233</c:v>
                </c:pt>
                <c:pt idx="8684">
                  <c:v>43.805280000006292</c:v>
                </c:pt>
                <c:pt idx="8685">
                  <c:v>43.838639999949351</c:v>
                </c:pt>
                <c:pt idx="8686">
                  <c:v>43.872000000067032</c:v>
                </c:pt>
                <c:pt idx="8687">
                  <c:v>43.905119999928843</c:v>
                </c:pt>
                <c:pt idx="8688">
                  <c:v>43.938480000046525</c:v>
                </c:pt>
                <c:pt idx="8689">
                  <c:v>43.971839999989584</c:v>
                </c:pt>
                <c:pt idx="8690">
                  <c:v>44.005199999932643</c:v>
                </c:pt>
                <c:pt idx="8691">
                  <c:v>44.038560000050325</c:v>
                </c:pt>
                <c:pt idx="8692">
                  <c:v>44.071919999993383</c:v>
                </c:pt>
                <c:pt idx="8693">
                  <c:v>44.105279999936442</c:v>
                </c:pt>
                <c:pt idx="8694">
                  <c:v>44.138640000054124</c:v>
                </c:pt>
                <c:pt idx="8695">
                  <c:v>44.171999999997183</c:v>
                </c:pt>
                <c:pt idx="8696">
                  <c:v>44.205359999940242</c:v>
                </c:pt>
                <c:pt idx="8697">
                  <c:v>44.238479999976676</c:v>
                </c:pt>
                <c:pt idx="8698">
                  <c:v>44.271839999919735</c:v>
                </c:pt>
                <c:pt idx="8699">
                  <c:v>44.305200000037416</c:v>
                </c:pt>
                <c:pt idx="8700">
                  <c:v>44.338559999980475</c:v>
                </c:pt>
                <c:pt idx="8701">
                  <c:v>44.371919999923534</c:v>
                </c:pt>
                <c:pt idx="8702">
                  <c:v>44.405280000041216</c:v>
                </c:pt>
                <c:pt idx="8703">
                  <c:v>44.438639999984275</c:v>
                </c:pt>
                <c:pt idx="8704">
                  <c:v>44.471999999927334</c:v>
                </c:pt>
                <c:pt idx="8705">
                  <c:v>44.505360000045016</c:v>
                </c:pt>
                <c:pt idx="8706">
                  <c:v>44.538480000081449</c:v>
                </c:pt>
                <c:pt idx="8707">
                  <c:v>44.571840000024508</c:v>
                </c:pt>
                <c:pt idx="8708">
                  <c:v>44.605199999967567</c:v>
                </c:pt>
                <c:pt idx="8709">
                  <c:v>44.638560000085249</c:v>
                </c:pt>
                <c:pt idx="8710">
                  <c:v>44.671920000028308</c:v>
                </c:pt>
                <c:pt idx="8711">
                  <c:v>44.705279999971367</c:v>
                </c:pt>
                <c:pt idx="8712">
                  <c:v>44.738639999914426</c:v>
                </c:pt>
                <c:pt idx="8713">
                  <c:v>44.772000000032108</c:v>
                </c:pt>
                <c:pt idx="8714">
                  <c:v>44.805359999975167</c:v>
                </c:pt>
                <c:pt idx="8715">
                  <c:v>44.838719999918226</c:v>
                </c:pt>
                <c:pt idx="8716">
                  <c:v>44.871839999954659</c:v>
                </c:pt>
                <c:pt idx="8717">
                  <c:v>44.905200000072341</c:v>
                </c:pt>
                <c:pt idx="8718">
                  <c:v>44.9385600000154</c:v>
                </c:pt>
                <c:pt idx="8719">
                  <c:v>44.971919999958459</c:v>
                </c:pt>
                <c:pt idx="8720">
                  <c:v>45.005280000076141</c:v>
                </c:pt>
                <c:pt idx="8721">
                  <c:v>45.0386400000192</c:v>
                </c:pt>
                <c:pt idx="8722">
                  <c:v>45.071999999962259</c:v>
                </c:pt>
                <c:pt idx="8723">
                  <c:v>45.105360000079941</c:v>
                </c:pt>
                <c:pt idx="8724">
                  <c:v>45.138720000023</c:v>
                </c:pt>
                <c:pt idx="8725">
                  <c:v>45.171840000059433</c:v>
                </c:pt>
                <c:pt idx="8726">
                  <c:v>45.205200000002492</c:v>
                </c:pt>
                <c:pt idx="8727">
                  <c:v>45.238559999945551</c:v>
                </c:pt>
                <c:pt idx="8728">
                  <c:v>45.271920000063233</c:v>
                </c:pt>
                <c:pt idx="8729">
                  <c:v>45.305280000006292</c:v>
                </c:pt>
                <c:pt idx="8730">
                  <c:v>45.338639999949351</c:v>
                </c:pt>
                <c:pt idx="8731">
                  <c:v>45.372000000067032</c:v>
                </c:pt>
                <c:pt idx="8732">
                  <c:v>45.405360000010091</c:v>
                </c:pt>
                <c:pt idx="8733">
                  <c:v>45.43871999995315</c:v>
                </c:pt>
                <c:pt idx="8734">
                  <c:v>45.472080000070832</c:v>
                </c:pt>
                <c:pt idx="8735">
                  <c:v>45.505199999932643</c:v>
                </c:pt>
                <c:pt idx="8736">
                  <c:v>45.538560000050325</c:v>
                </c:pt>
                <c:pt idx="8737">
                  <c:v>45.571919999993383</c:v>
                </c:pt>
                <c:pt idx="8738">
                  <c:v>45.605279999936442</c:v>
                </c:pt>
                <c:pt idx="8739">
                  <c:v>45.638640000054124</c:v>
                </c:pt>
                <c:pt idx="8740">
                  <c:v>45.671999999997183</c:v>
                </c:pt>
                <c:pt idx="8741">
                  <c:v>45.705359999940242</c:v>
                </c:pt>
                <c:pt idx="8742">
                  <c:v>45.738720000057924</c:v>
                </c:pt>
                <c:pt idx="8743">
                  <c:v>45.772080000000983</c:v>
                </c:pt>
                <c:pt idx="8744">
                  <c:v>45.805200000037416</c:v>
                </c:pt>
                <c:pt idx="8745">
                  <c:v>45.838559999980475</c:v>
                </c:pt>
                <c:pt idx="8746">
                  <c:v>45.871919999923534</c:v>
                </c:pt>
                <c:pt idx="8747">
                  <c:v>45.905280000041216</c:v>
                </c:pt>
                <c:pt idx="8748">
                  <c:v>45.938639999984275</c:v>
                </c:pt>
                <c:pt idx="8749">
                  <c:v>45.971760000020709</c:v>
                </c:pt>
                <c:pt idx="8750">
                  <c:v>46.005119999963767</c:v>
                </c:pt>
                <c:pt idx="8751">
                  <c:v>46.038480000081449</c:v>
                </c:pt>
                <c:pt idx="8752">
                  <c:v>46.071840000024508</c:v>
                </c:pt>
                <c:pt idx="8753">
                  <c:v>46.104960000060942</c:v>
                </c:pt>
                <c:pt idx="8754">
                  <c:v>46.138320000004001</c:v>
                </c:pt>
                <c:pt idx="8755">
                  <c:v>46.17167999994706</c:v>
                </c:pt>
                <c:pt idx="8756">
                  <c:v>46.205040000064741</c:v>
                </c:pt>
                <c:pt idx="8757">
                  <c:v>46.2384000000078</c:v>
                </c:pt>
                <c:pt idx="8758">
                  <c:v>46.271759999950859</c:v>
                </c:pt>
                <c:pt idx="8759">
                  <c:v>46.305120000068541</c:v>
                </c:pt>
                <c:pt idx="8760">
                  <c:v>46.338239999930352</c:v>
                </c:pt>
                <c:pt idx="8761">
                  <c:v>46.371600000048034</c:v>
                </c:pt>
                <c:pt idx="8762">
                  <c:v>46.404959999991092</c:v>
                </c:pt>
                <c:pt idx="8763">
                  <c:v>46.438319999934151</c:v>
                </c:pt>
                <c:pt idx="8764">
                  <c:v>46.471680000051833</c:v>
                </c:pt>
                <c:pt idx="8765">
                  <c:v>46.505039999994892</c:v>
                </c:pt>
                <c:pt idx="8766">
                  <c:v>46.538399999937951</c:v>
                </c:pt>
                <c:pt idx="8767">
                  <c:v>46.571760000055633</c:v>
                </c:pt>
                <c:pt idx="8768">
                  <c:v>46.605119999998692</c:v>
                </c:pt>
                <c:pt idx="8769">
                  <c:v>46.638240000035125</c:v>
                </c:pt>
                <c:pt idx="8770">
                  <c:v>46.671599999978184</c:v>
                </c:pt>
                <c:pt idx="8771">
                  <c:v>46.704959999921243</c:v>
                </c:pt>
                <c:pt idx="8772">
                  <c:v>46.738320000038925</c:v>
                </c:pt>
                <c:pt idx="8773">
                  <c:v>46.771679999981984</c:v>
                </c:pt>
                <c:pt idx="8774">
                  <c:v>46.805039999925043</c:v>
                </c:pt>
                <c:pt idx="8775">
                  <c:v>46.838400000042725</c:v>
                </c:pt>
                <c:pt idx="8776">
                  <c:v>46.871759999985784</c:v>
                </c:pt>
                <c:pt idx="8777">
                  <c:v>46.904880000022217</c:v>
                </c:pt>
                <c:pt idx="8778">
                  <c:v>46.938239999965276</c:v>
                </c:pt>
                <c:pt idx="8779">
                  <c:v>46.971600000082958</c:v>
                </c:pt>
                <c:pt idx="8780">
                  <c:v>47.004960000026017</c:v>
                </c:pt>
                <c:pt idx="8781">
                  <c:v>47.038319999969076</c:v>
                </c:pt>
                <c:pt idx="8782">
                  <c:v>47.071679999912135</c:v>
                </c:pt>
                <c:pt idx="8783">
                  <c:v>47.105040000029817</c:v>
                </c:pt>
                <c:pt idx="8784">
                  <c:v>47.138399999972876</c:v>
                </c:pt>
                <c:pt idx="8785">
                  <c:v>47.171520000009309</c:v>
                </c:pt>
                <c:pt idx="8786">
                  <c:v>47.204879999952368</c:v>
                </c:pt>
                <c:pt idx="8787">
                  <c:v>47.23824000007005</c:v>
                </c:pt>
                <c:pt idx="8788">
                  <c:v>47.271600000013109</c:v>
                </c:pt>
                <c:pt idx="8789">
                  <c:v>47.304959999956168</c:v>
                </c:pt>
                <c:pt idx="8790">
                  <c:v>47.33832000007385</c:v>
                </c:pt>
                <c:pt idx="8791">
                  <c:v>47.371680000016909</c:v>
                </c:pt>
                <c:pt idx="8792">
                  <c:v>47.405039999959968</c:v>
                </c:pt>
                <c:pt idx="8793">
                  <c:v>47.43840000007765</c:v>
                </c:pt>
                <c:pt idx="8794">
                  <c:v>47.47151999993946</c:v>
                </c:pt>
                <c:pt idx="8795">
                  <c:v>47.504880000057142</c:v>
                </c:pt>
                <c:pt idx="8796">
                  <c:v>47.538240000000201</c:v>
                </c:pt>
                <c:pt idx="8797">
                  <c:v>47.57159999994326</c:v>
                </c:pt>
                <c:pt idx="8798">
                  <c:v>47.604960000060942</c:v>
                </c:pt>
                <c:pt idx="8799">
                  <c:v>47.638320000004001</c:v>
                </c:pt>
                <c:pt idx="8800">
                  <c:v>47.67167999994706</c:v>
                </c:pt>
                <c:pt idx="8801">
                  <c:v>47.705040000064741</c:v>
                </c:pt>
                <c:pt idx="8802">
                  <c:v>47.738159999926552</c:v>
                </c:pt>
                <c:pt idx="8803">
                  <c:v>47.771520000044234</c:v>
                </c:pt>
                <c:pt idx="8804">
                  <c:v>47.804879999987293</c:v>
                </c:pt>
                <c:pt idx="8805">
                  <c:v>47.838239999930352</c:v>
                </c:pt>
                <c:pt idx="8806">
                  <c:v>47.871600000048034</c:v>
                </c:pt>
                <c:pt idx="8807">
                  <c:v>47.904959999991092</c:v>
                </c:pt>
                <c:pt idx="8808">
                  <c:v>47.938319999934151</c:v>
                </c:pt>
                <c:pt idx="8809">
                  <c:v>47.971680000051833</c:v>
                </c:pt>
                <c:pt idx="8810">
                  <c:v>48.005039999994892</c:v>
                </c:pt>
                <c:pt idx="8811">
                  <c:v>48.038160000031326</c:v>
                </c:pt>
                <c:pt idx="8812">
                  <c:v>48.071519999974385</c:v>
                </c:pt>
                <c:pt idx="8813">
                  <c:v>48.104879999917443</c:v>
                </c:pt>
                <c:pt idx="8814">
                  <c:v>48.138240000035125</c:v>
                </c:pt>
                <c:pt idx="8815">
                  <c:v>48.171599999978184</c:v>
                </c:pt>
                <c:pt idx="8816">
                  <c:v>48.204959999921243</c:v>
                </c:pt>
                <c:pt idx="8817">
                  <c:v>48.238320000038925</c:v>
                </c:pt>
                <c:pt idx="8818">
                  <c:v>48.271679999981984</c:v>
                </c:pt>
                <c:pt idx="8819">
                  <c:v>48.304800000018417</c:v>
                </c:pt>
                <c:pt idx="8820">
                  <c:v>48.338159999961476</c:v>
                </c:pt>
                <c:pt idx="8821">
                  <c:v>48.371520000079158</c:v>
                </c:pt>
                <c:pt idx="8822">
                  <c:v>48.404880000022217</c:v>
                </c:pt>
                <c:pt idx="8823">
                  <c:v>48.438239999965276</c:v>
                </c:pt>
                <c:pt idx="8824">
                  <c:v>48.471600000082958</c:v>
                </c:pt>
                <c:pt idx="8825">
                  <c:v>48.504960000026017</c:v>
                </c:pt>
                <c:pt idx="8826">
                  <c:v>48.538319999969076</c:v>
                </c:pt>
                <c:pt idx="8827">
                  <c:v>48.571440000005509</c:v>
                </c:pt>
                <c:pt idx="8828">
                  <c:v>48.604799999948568</c:v>
                </c:pt>
                <c:pt idx="8829">
                  <c:v>48.63816000006625</c:v>
                </c:pt>
                <c:pt idx="8830">
                  <c:v>48.671520000009309</c:v>
                </c:pt>
                <c:pt idx="8831">
                  <c:v>48.704879999952368</c:v>
                </c:pt>
                <c:pt idx="8832">
                  <c:v>48.73824000007005</c:v>
                </c:pt>
                <c:pt idx="8833">
                  <c:v>48.771600000013109</c:v>
                </c:pt>
                <c:pt idx="8834">
                  <c:v>48.804959999956168</c:v>
                </c:pt>
                <c:pt idx="8835">
                  <c:v>48.83832000007385</c:v>
                </c:pt>
                <c:pt idx="8836">
                  <c:v>48.87143999993566</c:v>
                </c:pt>
                <c:pt idx="8837">
                  <c:v>48.904800000053342</c:v>
                </c:pt>
                <c:pt idx="8838">
                  <c:v>48.938159999996401</c:v>
                </c:pt>
                <c:pt idx="8839">
                  <c:v>48.97151999993946</c:v>
                </c:pt>
                <c:pt idx="8840">
                  <c:v>49.004880000057142</c:v>
                </c:pt>
                <c:pt idx="8841">
                  <c:v>49.038240000000201</c:v>
                </c:pt>
                <c:pt idx="8842">
                  <c:v>49.07159999994326</c:v>
                </c:pt>
                <c:pt idx="8843">
                  <c:v>49.104960000060942</c:v>
                </c:pt>
                <c:pt idx="8844">
                  <c:v>49.138079999922752</c:v>
                </c:pt>
                <c:pt idx="8845">
                  <c:v>49.171440000040434</c:v>
                </c:pt>
                <c:pt idx="8846">
                  <c:v>49.204799999983493</c:v>
                </c:pt>
                <c:pt idx="8847">
                  <c:v>49.238159999926552</c:v>
                </c:pt>
                <c:pt idx="8848">
                  <c:v>49.271520000044234</c:v>
                </c:pt>
                <c:pt idx="8849">
                  <c:v>49.304879999987293</c:v>
                </c:pt>
                <c:pt idx="8850">
                  <c:v>49.338239999930352</c:v>
                </c:pt>
                <c:pt idx="8851">
                  <c:v>49.371600000048034</c:v>
                </c:pt>
                <c:pt idx="8852">
                  <c:v>49.404959999991092</c:v>
                </c:pt>
                <c:pt idx="8853">
                  <c:v>49.438080000027526</c:v>
                </c:pt>
                <c:pt idx="8854">
                  <c:v>49.471439999970585</c:v>
                </c:pt>
                <c:pt idx="8855">
                  <c:v>49.504799999913644</c:v>
                </c:pt>
                <c:pt idx="8856">
                  <c:v>49.538160000031326</c:v>
                </c:pt>
                <c:pt idx="8857">
                  <c:v>49.571519999974385</c:v>
                </c:pt>
                <c:pt idx="8858">
                  <c:v>49.604879999917443</c:v>
                </c:pt>
                <c:pt idx="8859">
                  <c:v>49.638240000035125</c:v>
                </c:pt>
                <c:pt idx="8860">
                  <c:v>49.671599999978184</c:v>
                </c:pt>
                <c:pt idx="8861">
                  <c:v>49.704720000014618</c:v>
                </c:pt>
                <c:pt idx="8862">
                  <c:v>49.738079999957677</c:v>
                </c:pt>
                <c:pt idx="8863">
                  <c:v>49.771440000075359</c:v>
                </c:pt>
                <c:pt idx="8864">
                  <c:v>49.804800000018417</c:v>
                </c:pt>
                <c:pt idx="8865">
                  <c:v>49.838159999961476</c:v>
                </c:pt>
                <c:pt idx="8866">
                  <c:v>49.871520000079158</c:v>
                </c:pt>
                <c:pt idx="8867">
                  <c:v>49.904880000022217</c:v>
                </c:pt>
                <c:pt idx="8868">
                  <c:v>49.938239999965276</c:v>
                </c:pt>
                <c:pt idx="8869">
                  <c:v>49.97136000000171</c:v>
                </c:pt>
                <c:pt idx="8870">
                  <c:v>50.004719999944768</c:v>
                </c:pt>
                <c:pt idx="8871">
                  <c:v>50.03808000006245</c:v>
                </c:pt>
                <c:pt idx="8872">
                  <c:v>50.071440000005509</c:v>
                </c:pt>
                <c:pt idx="8873">
                  <c:v>50.104799999948568</c:v>
                </c:pt>
                <c:pt idx="8874">
                  <c:v>50.13816000006625</c:v>
                </c:pt>
                <c:pt idx="8875">
                  <c:v>50.171520000009309</c:v>
                </c:pt>
                <c:pt idx="8876">
                  <c:v>50.204879999952368</c:v>
                </c:pt>
                <c:pt idx="8877">
                  <c:v>50.23824000007005</c:v>
                </c:pt>
                <c:pt idx="8878">
                  <c:v>50.27135999993186</c:v>
                </c:pt>
                <c:pt idx="8879">
                  <c:v>50.304720000049542</c:v>
                </c:pt>
                <c:pt idx="8880">
                  <c:v>50.338079999992601</c:v>
                </c:pt>
                <c:pt idx="8881">
                  <c:v>50.37143999993566</c:v>
                </c:pt>
                <c:pt idx="8882">
                  <c:v>50.404800000053342</c:v>
                </c:pt>
                <c:pt idx="8883">
                  <c:v>50.438159999996401</c:v>
                </c:pt>
                <c:pt idx="8884">
                  <c:v>50.47151999993946</c:v>
                </c:pt>
                <c:pt idx="8885">
                  <c:v>50.504880000057142</c:v>
                </c:pt>
                <c:pt idx="8886">
                  <c:v>50.537999999918952</c:v>
                </c:pt>
                <c:pt idx="8887">
                  <c:v>50.571360000036634</c:v>
                </c:pt>
                <c:pt idx="8888">
                  <c:v>50.604719999979693</c:v>
                </c:pt>
                <c:pt idx="8889">
                  <c:v>50.638079999922752</c:v>
                </c:pt>
                <c:pt idx="8890">
                  <c:v>50.671440000040434</c:v>
                </c:pt>
                <c:pt idx="8891">
                  <c:v>50.704799999983493</c:v>
                </c:pt>
                <c:pt idx="8892">
                  <c:v>50.738159999926552</c:v>
                </c:pt>
                <c:pt idx="8893">
                  <c:v>50.771520000044234</c:v>
                </c:pt>
                <c:pt idx="8894">
                  <c:v>50.804879999987293</c:v>
                </c:pt>
                <c:pt idx="8895">
                  <c:v>50.838000000023726</c:v>
                </c:pt>
                <c:pt idx="8896">
                  <c:v>50.871359999966785</c:v>
                </c:pt>
                <c:pt idx="8897">
                  <c:v>50.904720000084467</c:v>
                </c:pt>
                <c:pt idx="8898">
                  <c:v>50.938080000027526</c:v>
                </c:pt>
                <c:pt idx="8899">
                  <c:v>50.971439999970585</c:v>
                </c:pt>
                <c:pt idx="8900">
                  <c:v>51.004799999913644</c:v>
                </c:pt>
                <c:pt idx="8901">
                  <c:v>51.038160000031326</c:v>
                </c:pt>
                <c:pt idx="8902">
                  <c:v>51.071519999974385</c:v>
                </c:pt>
                <c:pt idx="8903">
                  <c:v>51.104640000010818</c:v>
                </c:pt>
                <c:pt idx="8904">
                  <c:v>51.137999999953877</c:v>
                </c:pt>
                <c:pt idx="8905">
                  <c:v>51.171360000071559</c:v>
                </c:pt>
                <c:pt idx="8906">
                  <c:v>51.204720000014618</c:v>
                </c:pt>
                <c:pt idx="8907">
                  <c:v>51.238079999957677</c:v>
                </c:pt>
                <c:pt idx="8908">
                  <c:v>51.271440000075359</c:v>
                </c:pt>
                <c:pt idx="8909">
                  <c:v>51.304800000018417</c:v>
                </c:pt>
                <c:pt idx="8910">
                  <c:v>51.338159999961476</c:v>
                </c:pt>
                <c:pt idx="8911">
                  <c:v>51.37127999999791</c:v>
                </c:pt>
                <c:pt idx="8912">
                  <c:v>51.404639999940969</c:v>
                </c:pt>
                <c:pt idx="8913">
                  <c:v>51.438000000058651</c:v>
                </c:pt>
                <c:pt idx="8914">
                  <c:v>51.47136000000171</c:v>
                </c:pt>
                <c:pt idx="8915">
                  <c:v>51.504719999944768</c:v>
                </c:pt>
                <c:pt idx="8916">
                  <c:v>51.53808000006245</c:v>
                </c:pt>
                <c:pt idx="8917">
                  <c:v>51.571440000005509</c:v>
                </c:pt>
                <c:pt idx="8918">
                  <c:v>51.604799999948568</c:v>
                </c:pt>
                <c:pt idx="8919">
                  <c:v>51.63816000006625</c:v>
                </c:pt>
                <c:pt idx="8920">
                  <c:v>51.671279999928061</c:v>
                </c:pt>
                <c:pt idx="8921">
                  <c:v>51.704640000045742</c:v>
                </c:pt>
                <c:pt idx="8922">
                  <c:v>51.737999999988801</c:v>
                </c:pt>
                <c:pt idx="8923">
                  <c:v>51.77135999993186</c:v>
                </c:pt>
                <c:pt idx="8924">
                  <c:v>51.804720000049542</c:v>
                </c:pt>
                <c:pt idx="8925">
                  <c:v>51.838079999992601</c:v>
                </c:pt>
                <c:pt idx="8926">
                  <c:v>51.87143999993566</c:v>
                </c:pt>
                <c:pt idx="8927">
                  <c:v>51.904800000053342</c:v>
                </c:pt>
                <c:pt idx="8928">
                  <c:v>51.937919999915152</c:v>
                </c:pt>
                <c:pt idx="8929">
                  <c:v>51.971280000032834</c:v>
                </c:pt>
                <c:pt idx="8930">
                  <c:v>52.004639999975893</c:v>
                </c:pt>
                <c:pt idx="8931">
                  <c:v>52.037999999918952</c:v>
                </c:pt>
                <c:pt idx="8932">
                  <c:v>52.071360000036634</c:v>
                </c:pt>
                <c:pt idx="8933">
                  <c:v>52.104719999979693</c:v>
                </c:pt>
                <c:pt idx="8934">
                  <c:v>52.138079999922752</c:v>
                </c:pt>
                <c:pt idx="8935">
                  <c:v>52.171440000040434</c:v>
                </c:pt>
                <c:pt idx="8936">
                  <c:v>52.204799999983493</c:v>
                </c:pt>
                <c:pt idx="8937">
                  <c:v>52.237920000019926</c:v>
                </c:pt>
                <c:pt idx="8938">
                  <c:v>52.271279999962985</c:v>
                </c:pt>
                <c:pt idx="8939">
                  <c:v>52.304640000080667</c:v>
                </c:pt>
                <c:pt idx="8940">
                  <c:v>52.338000000023726</c:v>
                </c:pt>
                <c:pt idx="8941">
                  <c:v>52.371359999966785</c:v>
                </c:pt>
                <c:pt idx="8942">
                  <c:v>52.404720000084467</c:v>
                </c:pt>
                <c:pt idx="8943">
                  <c:v>52.438080000027526</c:v>
                </c:pt>
                <c:pt idx="8944">
                  <c:v>52.471439999970585</c:v>
                </c:pt>
                <c:pt idx="8945">
                  <c:v>52.504560000007018</c:v>
                </c:pt>
                <c:pt idx="8946">
                  <c:v>52.537919999950077</c:v>
                </c:pt>
                <c:pt idx="8947">
                  <c:v>52.571280000067759</c:v>
                </c:pt>
                <c:pt idx="8948">
                  <c:v>52.604640000010818</c:v>
                </c:pt>
                <c:pt idx="8949">
                  <c:v>52.637999999953877</c:v>
                </c:pt>
                <c:pt idx="8950">
                  <c:v>52.671360000071559</c:v>
                </c:pt>
                <c:pt idx="8951">
                  <c:v>52.704720000014618</c:v>
                </c:pt>
                <c:pt idx="8952">
                  <c:v>52.738079999957677</c:v>
                </c:pt>
                <c:pt idx="8953">
                  <c:v>52.77119999999411</c:v>
                </c:pt>
                <c:pt idx="8954">
                  <c:v>52.804559999937169</c:v>
                </c:pt>
                <c:pt idx="8955">
                  <c:v>52.837920000054851</c:v>
                </c:pt>
                <c:pt idx="8956">
                  <c:v>52.87127999999791</c:v>
                </c:pt>
                <c:pt idx="8957">
                  <c:v>52.904639999940969</c:v>
                </c:pt>
                <c:pt idx="8958">
                  <c:v>52.938000000058651</c:v>
                </c:pt>
                <c:pt idx="8959">
                  <c:v>52.97136000000171</c:v>
                </c:pt>
                <c:pt idx="8960">
                  <c:v>53.004719999944768</c:v>
                </c:pt>
                <c:pt idx="8961">
                  <c:v>53.03808000006245</c:v>
                </c:pt>
                <c:pt idx="8962">
                  <c:v>53.071199999924261</c:v>
                </c:pt>
                <c:pt idx="8963">
                  <c:v>53.104560000041943</c:v>
                </c:pt>
                <c:pt idx="8964">
                  <c:v>53.137919999985002</c:v>
                </c:pt>
                <c:pt idx="8965">
                  <c:v>53.171279999928061</c:v>
                </c:pt>
                <c:pt idx="8966">
                  <c:v>53.204640000045742</c:v>
                </c:pt>
                <c:pt idx="8967">
                  <c:v>53.237999999988801</c:v>
                </c:pt>
                <c:pt idx="8968">
                  <c:v>53.27135999993186</c:v>
                </c:pt>
                <c:pt idx="8969">
                  <c:v>53.304720000049542</c:v>
                </c:pt>
                <c:pt idx="8970">
                  <c:v>53.337840000085976</c:v>
                </c:pt>
                <c:pt idx="8971">
                  <c:v>53.371200000029035</c:v>
                </c:pt>
                <c:pt idx="8972">
                  <c:v>53.404559999972093</c:v>
                </c:pt>
                <c:pt idx="8973">
                  <c:v>53.437919999915152</c:v>
                </c:pt>
                <c:pt idx="8974">
                  <c:v>53.471280000032834</c:v>
                </c:pt>
                <c:pt idx="8975">
                  <c:v>53.504639999975893</c:v>
                </c:pt>
                <c:pt idx="8976">
                  <c:v>53.537999999918952</c:v>
                </c:pt>
                <c:pt idx="8977">
                  <c:v>53.571360000036634</c:v>
                </c:pt>
                <c:pt idx="8978">
                  <c:v>53.604719999979693</c:v>
                </c:pt>
                <c:pt idx="8979">
                  <c:v>53.637840000016126</c:v>
                </c:pt>
                <c:pt idx="8980">
                  <c:v>53.671199999959185</c:v>
                </c:pt>
                <c:pt idx="8981">
                  <c:v>53.704560000076867</c:v>
                </c:pt>
                <c:pt idx="8982">
                  <c:v>53.737920000019926</c:v>
                </c:pt>
                <c:pt idx="8983">
                  <c:v>53.771279999962985</c:v>
                </c:pt>
                <c:pt idx="8984">
                  <c:v>53.804640000080667</c:v>
                </c:pt>
                <c:pt idx="8985">
                  <c:v>53.838000000023726</c:v>
                </c:pt>
                <c:pt idx="8986">
                  <c:v>53.871359999966785</c:v>
                </c:pt>
                <c:pt idx="8987">
                  <c:v>53.904480000003218</c:v>
                </c:pt>
                <c:pt idx="8988">
                  <c:v>53.937839999946277</c:v>
                </c:pt>
                <c:pt idx="8989">
                  <c:v>53.971200000063959</c:v>
                </c:pt>
                <c:pt idx="8990">
                  <c:v>54.004560000007018</c:v>
                </c:pt>
                <c:pt idx="8991">
                  <c:v>54.037919999950077</c:v>
                </c:pt>
                <c:pt idx="8992">
                  <c:v>54.071280000067759</c:v>
                </c:pt>
                <c:pt idx="8993">
                  <c:v>54.104640000010818</c:v>
                </c:pt>
                <c:pt idx="8994">
                  <c:v>54.137999999953877</c:v>
                </c:pt>
                <c:pt idx="8995">
                  <c:v>54.17111999999031</c:v>
                </c:pt>
                <c:pt idx="8996">
                  <c:v>54.204479999933369</c:v>
                </c:pt>
                <c:pt idx="8997">
                  <c:v>54.237840000051051</c:v>
                </c:pt>
                <c:pt idx="8998">
                  <c:v>54.27119999999411</c:v>
                </c:pt>
                <c:pt idx="8999">
                  <c:v>54.304559999937169</c:v>
                </c:pt>
                <c:pt idx="9000">
                  <c:v>54.337920000054851</c:v>
                </c:pt>
                <c:pt idx="9001">
                  <c:v>54.37127999999791</c:v>
                </c:pt>
                <c:pt idx="9002">
                  <c:v>54.404639999940969</c:v>
                </c:pt>
                <c:pt idx="9003">
                  <c:v>54.438000000058651</c:v>
                </c:pt>
                <c:pt idx="9004">
                  <c:v>54.471119999920461</c:v>
                </c:pt>
                <c:pt idx="9005">
                  <c:v>54.504480000038143</c:v>
                </c:pt>
                <c:pt idx="9006">
                  <c:v>54.537839999981202</c:v>
                </c:pt>
                <c:pt idx="9007">
                  <c:v>54.571199999924261</c:v>
                </c:pt>
                <c:pt idx="9008">
                  <c:v>54.604560000041943</c:v>
                </c:pt>
                <c:pt idx="9009">
                  <c:v>54.637919999985002</c:v>
                </c:pt>
                <c:pt idx="9010">
                  <c:v>54.671279999928061</c:v>
                </c:pt>
                <c:pt idx="9011">
                  <c:v>54.704640000045742</c:v>
                </c:pt>
                <c:pt idx="9012">
                  <c:v>54.737760000082176</c:v>
                </c:pt>
                <c:pt idx="9013">
                  <c:v>54.771120000025235</c:v>
                </c:pt>
                <c:pt idx="9014">
                  <c:v>54.804479999968294</c:v>
                </c:pt>
                <c:pt idx="9015">
                  <c:v>54.837840000085976</c:v>
                </c:pt>
                <c:pt idx="9016">
                  <c:v>54.871200000029035</c:v>
                </c:pt>
                <c:pt idx="9017">
                  <c:v>54.904559999972093</c:v>
                </c:pt>
                <c:pt idx="9018">
                  <c:v>54.937919999915152</c:v>
                </c:pt>
                <c:pt idx="9019">
                  <c:v>54.971280000032834</c:v>
                </c:pt>
                <c:pt idx="9020">
                  <c:v>55.004639999975893</c:v>
                </c:pt>
                <c:pt idx="9021">
                  <c:v>55.037999999918952</c:v>
                </c:pt>
                <c:pt idx="9022">
                  <c:v>55.07159999994326</c:v>
                </c:pt>
                <c:pt idx="9023">
                  <c:v>55.104960000060942</c:v>
                </c:pt>
                <c:pt idx="9024">
                  <c:v>55.138320000004001</c:v>
                </c:pt>
                <c:pt idx="9025">
                  <c:v>55.17167999994706</c:v>
                </c:pt>
                <c:pt idx="9026">
                  <c:v>55.205040000064741</c:v>
                </c:pt>
                <c:pt idx="9027">
                  <c:v>55.2384000000078</c:v>
                </c:pt>
                <c:pt idx="9028">
                  <c:v>55.271759999950859</c:v>
                </c:pt>
                <c:pt idx="9029">
                  <c:v>55.305120000068541</c:v>
                </c:pt>
                <c:pt idx="9030">
                  <c:v>55.3384800000116</c:v>
                </c:pt>
                <c:pt idx="9031">
                  <c:v>55.371839999954659</c:v>
                </c:pt>
                <c:pt idx="9032">
                  <c:v>55.404959999991092</c:v>
                </c:pt>
                <c:pt idx="9033">
                  <c:v>55.438319999934151</c:v>
                </c:pt>
                <c:pt idx="9034">
                  <c:v>55.471680000051833</c:v>
                </c:pt>
                <c:pt idx="9035">
                  <c:v>55.505039999994892</c:v>
                </c:pt>
                <c:pt idx="9036">
                  <c:v>55.538399999937951</c:v>
                </c:pt>
                <c:pt idx="9037">
                  <c:v>55.571760000055633</c:v>
                </c:pt>
                <c:pt idx="9038">
                  <c:v>55.605119999998692</c:v>
                </c:pt>
                <c:pt idx="9039">
                  <c:v>55.638479999941751</c:v>
                </c:pt>
                <c:pt idx="9040">
                  <c:v>55.671840000059433</c:v>
                </c:pt>
                <c:pt idx="9041">
                  <c:v>55.705200000002492</c:v>
                </c:pt>
                <c:pt idx="9042">
                  <c:v>55.738320000038925</c:v>
                </c:pt>
                <c:pt idx="9043">
                  <c:v>55.771679999981984</c:v>
                </c:pt>
                <c:pt idx="9044">
                  <c:v>55.805039999925043</c:v>
                </c:pt>
                <c:pt idx="9045">
                  <c:v>55.838400000042725</c:v>
                </c:pt>
                <c:pt idx="9046">
                  <c:v>55.871759999985784</c:v>
                </c:pt>
                <c:pt idx="9047">
                  <c:v>55.905119999928843</c:v>
                </c:pt>
                <c:pt idx="9048">
                  <c:v>55.938480000046525</c:v>
                </c:pt>
                <c:pt idx="9049">
                  <c:v>55.971839999989584</c:v>
                </c:pt>
                <c:pt idx="9050">
                  <c:v>56.005199999932643</c:v>
                </c:pt>
                <c:pt idx="9051">
                  <c:v>56.038319999969076</c:v>
                </c:pt>
                <c:pt idx="9052">
                  <c:v>56.071679999912135</c:v>
                </c:pt>
                <c:pt idx="9053">
                  <c:v>56.105040000029817</c:v>
                </c:pt>
                <c:pt idx="9054">
                  <c:v>56.138399999972876</c:v>
                </c:pt>
                <c:pt idx="9055">
                  <c:v>56.171759999915935</c:v>
                </c:pt>
                <c:pt idx="9056">
                  <c:v>56.205120000033617</c:v>
                </c:pt>
                <c:pt idx="9057">
                  <c:v>56.238479999976676</c:v>
                </c:pt>
                <c:pt idx="9058">
                  <c:v>56.271839999919735</c:v>
                </c:pt>
                <c:pt idx="9059">
                  <c:v>56.305200000037416</c:v>
                </c:pt>
                <c:pt idx="9060">
                  <c:v>56.338559999980475</c:v>
                </c:pt>
                <c:pt idx="9061">
                  <c:v>56.371680000016909</c:v>
                </c:pt>
                <c:pt idx="9062">
                  <c:v>56.405039999959968</c:v>
                </c:pt>
                <c:pt idx="9063">
                  <c:v>56.43840000007765</c:v>
                </c:pt>
                <c:pt idx="9064">
                  <c:v>56.471760000020709</c:v>
                </c:pt>
                <c:pt idx="9065">
                  <c:v>56.505119999963767</c:v>
                </c:pt>
                <c:pt idx="9066">
                  <c:v>56.538480000081449</c:v>
                </c:pt>
                <c:pt idx="9067">
                  <c:v>56.571840000024508</c:v>
                </c:pt>
                <c:pt idx="9068">
                  <c:v>56.605199999967567</c:v>
                </c:pt>
                <c:pt idx="9069">
                  <c:v>56.638560000085249</c:v>
                </c:pt>
                <c:pt idx="9070">
                  <c:v>56.67167999994706</c:v>
                </c:pt>
                <c:pt idx="9071">
                  <c:v>56.705040000064741</c:v>
                </c:pt>
                <c:pt idx="9072">
                  <c:v>56.7384000000078</c:v>
                </c:pt>
                <c:pt idx="9073">
                  <c:v>56.771759999950859</c:v>
                </c:pt>
                <c:pt idx="9074">
                  <c:v>56.805120000068541</c:v>
                </c:pt>
                <c:pt idx="9075">
                  <c:v>56.8384800000116</c:v>
                </c:pt>
                <c:pt idx="9076">
                  <c:v>56.871839999954659</c:v>
                </c:pt>
                <c:pt idx="9077">
                  <c:v>56.905200000072341</c:v>
                </c:pt>
                <c:pt idx="9078">
                  <c:v>56.9385600000154</c:v>
                </c:pt>
                <c:pt idx="9079">
                  <c:v>56.971919999958459</c:v>
                </c:pt>
                <c:pt idx="9080">
                  <c:v>57.005039999994892</c:v>
                </c:pt>
                <c:pt idx="9081">
                  <c:v>57.038399999937951</c:v>
                </c:pt>
                <c:pt idx="9082">
                  <c:v>57.071760000055633</c:v>
                </c:pt>
                <c:pt idx="9083">
                  <c:v>57.105119999998692</c:v>
                </c:pt>
                <c:pt idx="9084">
                  <c:v>57.138479999941751</c:v>
                </c:pt>
                <c:pt idx="9085">
                  <c:v>57.171840000059433</c:v>
                </c:pt>
                <c:pt idx="9086">
                  <c:v>57.205200000002492</c:v>
                </c:pt>
                <c:pt idx="9087">
                  <c:v>57.238559999945551</c:v>
                </c:pt>
                <c:pt idx="9088">
                  <c:v>57.271920000063233</c:v>
                </c:pt>
                <c:pt idx="9089">
                  <c:v>57.305039999925043</c:v>
                </c:pt>
                <c:pt idx="9090">
                  <c:v>57.338400000042725</c:v>
                </c:pt>
                <c:pt idx="9091">
                  <c:v>57.371759999985784</c:v>
                </c:pt>
                <c:pt idx="9092">
                  <c:v>57.405119999928843</c:v>
                </c:pt>
                <c:pt idx="9093">
                  <c:v>57.438480000046525</c:v>
                </c:pt>
                <c:pt idx="9094">
                  <c:v>57.471839999989584</c:v>
                </c:pt>
                <c:pt idx="9095">
                  <c:v>57.505199999932643</c:v>
                </c:pt>
                <c:pt idx="9096">
                  <c:v>57.538560000050325</c:v>
                </c:pt>
                <c:pt idx="9097">
                  <c:v>57.571919999993383</c:v>
                </c:pt>
                <c:pt idx="9098">
                  <c:v>57.605279999936442</c:v>
                </c:pt>
                <c:pt idx="9099">
                  <c:v>57.638399999972876</c:v>
                </c:pt>
                <c:pt idx="9100">
                  <c:v>57.671759999915935</c:v>
                </c:pt>
                <c:pt idx="9101">
                  <c:v>57.705120000033617</c:v>
                </c:pt>
                <c:pt idx="9102">
                  <c:v>57.738479999976676</c:v>
                </c:pt>
                <c:pt idx="9103">
                  <c:v>57.771839999919735</c:v>
                </c:pt>
                <c:pt idx="9104">
                  <c:v>57.805200000037416</c:v>
                </c:pt>
                <c:pt idx="9105">
                  <c:v>57.838559999980475</c:v>
                </c:pt>
                <c:pt idx="9106">
                  <c:v>57.871919999923534</c:v>
                </c:pt>
                <c:pt idx="9107">
                  <c:v>57.905280000041216</c:v>
                </c:pt>
                <c:pt idx="9108">
                  <c:v>57.93840000007765</c:v>
                </c:pt>
                <c:pt idx="9109">
                  <c:v>57.971760000020709</c:v>
                </c:pt>
                <c:pt idx="9110">
                  <c:v>58.005119999963767</c:v>
                </c:pt>
                <c:pt idx="9111">
                  <c:v>58.038480000081449</c:v>
                </c:pt>
                <c:pt idx="9112">
                  <c:v>58.071840000024508</c:v>
                </c:pt>
                <c:pt idx="9113">
                  <c:v>58.105199999967567</c:v>
                </c:pt>
                <c:pt idx="9114">
                  <c:v>58.138560000085249</c:v>
                </c:pt>
                <c:pt idx="9115">
                  <c:v>58.171920000028308</c:v>
                </c:pt>
                <c:pt idx="9116">
                  <c:v>58.205279999971367</c:v>
                </c:pt>
                <c:pt idx="9117">
                  <c:v>58.238639999914426</c:v>
                </c:pt>
                <c:pt idx="9118">
                  <c:v>58.271759999950859</c:v>
                </c:pt>
                <c:pt idx="9119">
                  <c:v>58.305120000068541</c:v>
                </c:pt>
                <c:pt idx="9120">
                  <c:v>58.3384800000116</c:v>
                </c:pt>
                <c:pt idx="9121">
                  <c:v>58.371839999954659</c:v>
                </c:pt>
                <c:pt idx="9122">
                  <c:v>58.405200000072341</c:v>
                </c:pt>
                <c:pt idx="9123">
                  <c:v>58.4385600000154</c:v>
                </c:pt>
                <c:pt idx="9124">
                  <c:v>58.471919999958459</c:v>
                </c:pt>
                <c:pt idx="9125">
                  <c:v>58.505280000076141</c:v>
                </c:pt>
                <c:pt idx="9126">
                  <c:v>58.5386400000192</c:v>
                </c:pt>
                <c:pt idx="9127">
                  <c:v>58.571760000055633</c:v>
                </c:pt>
                <c:pt idx="9128">
                  <c:v>58.605119999998692</c:v>
                </c:pt>
                <c:pt idx="9129">
                  <c:v>58.638479999941751</c:v>
                </c:pt>
                <c:pt idx="9130">
                  <c:v>58.671840000059433</c:v>
                </c:pt>
                <c:pt idx="9131">
                  <c:v>58.705200000002492</c:v>
                </c:pt>
                <c:pt idx="9132">
                  <c:v>58.738559999945551</c:v>
                </c:pt>
                <c:pt idx="9133">
                  <c:v>58.771920000063233</c:v>
                </c:pt>
                <c:pt idx="9134">
                  <c:v>58.805280000006292</c:v>
                </c:pt>
                <c:pt idx="9135">
                  <c:v>58.838639999949351</c:v>
                </c:pt>
                <c:pt idx="9136">
                  <c:v>58.872000000067032</c:v>
                </c:pt>
                <c:pt idx="9137">
                  <c:v>58.905119999928843</c:v>
                </c:pt>
                <c:pt idx="9138">
                  <c:v>58.938480000046525</c:v>
                </c:pt>
                <c:pt idx="9139">
                  <c:v>58.971839999989584</c:v>
                </c:pt>
                <c:pt idx="9140">
                  <c:v>59.005199999932643</c:v>
                </c:pt>
                <c:pt idx="9141">
                  <c:v>59.038560000050325</c:v>
                </c:pt>
                <c:pt idx="9142">
                  <c:v>59.071919999993383</c:v>
                </c:pt>
                <c:pt idx="9143">
                  <c:v>59.105279999936442</c:v>
                </c:pt>
                <c:pt idx="9144">
                  <c:v>59.138640000054124</c:v>
                </c:pt>
                <c:pt idx="9145">
                  <c:v>59.171999999997183</c:v>
                </c:pt>
                <c:pt idx="9146">
                  <c:v>59.205120000033617</c:v>
                </c:pt>
                <c:pt idx="9147">
                  <c:v>59.238479999976676</c:v>
                </c:pt>
                <c:pt idx="9148">
                  <c:v>59.271839999919735</c:v>
                </c:pt>
                <c:pt idx="9149">
                  <c:v>59.305200000037416</c:v>
                </c:pt>
                <c:pt idx="9150">
                  <c:v>59.338559999980475</c:v>
                </c:pt>
                <c:pt idx="9151">
                  <c:v>59.371919999923534</c:v>
                </c:pt>
                <c:pt idx="9152">
                  <c:v>59.405280000041216</c:v>
                </c:pt>
                <c:pt idx="9153">
                  <c:v>59.438639999984275</c:v>
                </c:pt>
                <c:pt idx="9154">
                  <c:v>59.471999999927334</c:v>
                </c:pt>
                <c:pt idx="9155">
                  <c:v>59.505360000045016</c:v>
                </c:pt>
                <c:pt idx="9156">
                  <c:v>59.538480000081449</c:v>
                </c:pt>
                <c:pt idx="9157">
                  <c:v>59.571840000024508</c:v>
                </c:pt>
                <c:pt idx="9158">
                  <c:v>59.605199999967567</c:v>
                </c:pt>
                <c:pt idx="9159">
                  <c:v>59.638560000085249</c:v>
                </c:pt>
                <c:pt idx="9160">
                  <c:v>59.671920000028308</c:v>
                </c:pt>
                <c:pt idx="9161">
                  <c:v>59.705279999971367</c:v>
                </c:pt>
                <c:pt idx="9162">
                  <c:v>59.738639999914426</c:v>
                </c:pt>
                <c:pt idx="9163">
                  <c:v>59.772000000032108</c:v>
                </c:pt>
                <c:pt idx="9164">
                  <c:v>59.805359999975167</c:v>
                </c:pt>
                <c:pt idx="9165">
                  <c:v>59.8384800000116</c:v>
                </c:pt>
                <c:pt idx="9166">
                  <c:v>59.871839999954659</c:v>
                </c:pt>
                <c:pt idx="9167">
                  <c:v>59.905200000072341</c:v>
                </c:pt>
                <c:pt idx="9168">
                  <c:v>59.9385600000154</c:v>
                </c:pt>
                <c:pt idx="9169">
                  <c:v>59.971919999958459</c:v>
                </c:pt>
                <c:pt idx="9170">
                  <c:v>60.005280000076141</c:v>
                </c:pt>
                <c:pt idx="9171">
                  <c:v>60.0386400000192</c:v>
                </c:pt>
                <c:pt idx="9172">
                  <c:v>60.071999999962259</c:v>
                </c:pt>
                <c:pt idx="9173">
                  <c:v>60.105360000079941</c:v>
                </c:pt>
                <c:pt idx="9174">
                  <c:v>60.138720000023</c:v>
                </c:pt>
                <c:pt idx="9175">
                  <c:v>60.171840000059433</c:v>
                </c:pt>
                <c:pt idx="9176">
                  <c:v>60.205200000002492</c:v>
                </c:pt>
                <c:pt idx="9177">
                  <c:v>60.238559999945551</c:v>
                </c:pt>
                <c:pt idx="9178">
                  <c:v>60.271920000063233</c:v>
                </c:pt>
                <c:pt idx="9179">
                  <c:v>60.305280000006292</c:v>
                </c:pt>
                <c:pt idx="9180">
                  <c:v>60.338639999949351</c:v>
                </c:pt>
                <c:pt idx="9181">
                  <c:v>60.372000000067032</c:v>
                </c:pt>
                <c:pt idx="9182">
                  <c:v>60.405360000010091</c:v>
                </c:pt>
                <c:pt idx="9183">
                  <c:v>60.43871999995315</c:v>
                </c:pt>
                <c:pt idx="9184">
                  <c:v>60.471839999989584</c:v>
                </c:pt>
                <c:pt idx="9185">
                  <c:v>60.505199999932643</c:v>
                </c:pt>
                <c:pt idx="9186">
                  <c:v>60.538560000050325</c:v>
                </c:pt>
                <c:pt idx="9187">
                  <c:v>60.571919999993383</c:v>
                </c:pt>
                <c:pt idx="9188">
                  <c:v>60.605279999936442</c:v>
                </c:pt>
                <c:pt idx="9189">
                  <c:v>60.638640000054124</c:v>
                </c:pt>
                <c:pt idx="9190">
                  <c:v>60.671999999997183</c:v>
                </c:pt>
                <c:pt idx="9191">
                  <c:v>60.705359999940242</c:v>
                </c:pt>
                <c:pt idx="9192">
                  <c:v>60.738720000057924</c:v>
                </c:pt>
                <c:pt idx="9193">
                  <c:v>60.772080000000983</c:v>
                </c:pt>
                <c:pt idx="9194">
                  <c:v>60.805200000037416</c:v>
                </c:pt>
                <c:pt idx="9195">
                  <c:v>60.838559999980475</c:v>
                </c:pt>
                <c:pt idx="9196">
                  <c:v>60.871919999923534</c:v>
                </c:pt>
                <c:pt idx="9197">
                  <c:v>60.905280000041216</c:v>
                </c:pt>
                <c:pt idx="9198">
                  <c:v>60.938639999984275</c:v>
                </c:pt>
                <c:pt idx="9199">
                  <c:v>60.971999999927334</c:v>
                </c:pt>
                <c:pt idx="9200">
                  <c:v>61.005360000045016</c:v>
                </c:pt>
                <c:pt idx="9201">
                  <c:v>61.038719999988075</c:v>
                </c:pt>
                <c:pt idx="9202">
                  <c:v>61.072079999931134</c:v>
                </c:pt>
                <c:pt idx="9203">
                  <c:v>61.105199999967567</c:v>
                </c:pt>
                <c:pt idx="9204">
                  <c:v>61.138560000085249</c:v>
                </c:pt>
                <c:pt idx="9205">
                  <c:v>61.171920000028308</c:v>
                </c:pt>
                <c:pt idx="9206">
                  <c:v>61.205279999971367</c:v>
                </c:pt>
                <c:pt idx="9207">
                  <c:v>61.238639999914426</c:v>
                </c:pt>
                <c:pt idx="9208">
                  <c:v>61.272000000032108</c:v>
                </c:pt>
                <c:pt idx="9209">
                  <c:v>61.305359999975167</c:v>
                </c:pt>
                <c:pt idx="9210">
                  <c:v>61.338719999918226</c:v>
                </c:pt>
                <c:pt idx="9211">
                  <c:v>61.372080000035908</c:v>
                </c:pt>
                <c:pt idx="9212">
                  <c:v>61.405439999978967</c:v>
                </c:pt>
                <c:pt idx="9213">
                  <c:v>61.4385600000154</c:v>
                </c:pt>
                <c:pt idx="9214">
                  <c:v>61.471919999958459</c:v>
                </c:pt>
                <c:pt idx="9215">
                  <c:v>61.505280000076141</c:v>
                </c:pt>
                <c:pt idx="9216">
                  <c:v>61.5386400000192</c:v>
                </c:pt>
                <c:pt idx="9217">
                  <c:v>61.571999999962259</c:v>
                </c:pt>
                <c:pt idx="9218">
                  <c:v>61.605360000079941</c:v>
                </c:pt>
                <c:pt idx="9219">
                  <c:v>61.638720000023</c:v>
                </c:pt>
                <c:pt idx="9220">
                  <c:v>61.672079999966058</c:v>
                </c:pt>
                <c:pt idx="9221">
                  <c:v>61.70544000008374</c:v>
                </c:pt>
                <c:pt idx="9222">
                  <c:v>61.738559999945551</c:v>
                </c:pt>
                <c:pt idx="9223">
                  <c:v>61.771920000063233</c:v>
                </c:pt>
                <c:pt idx="9224">
                  <c:v>61.805280000006292</c:v>
                </c:pt>
                <c:pt idx="9225">
                  <c:v>61.838639999949351</c:v>
                </c:pt>
                <c:pt idx="9226">
                  <c:v>61.872000000067032</c:v>
                </c:pt>
                <c:pt idx="9227">
                  <c:v>61.905360000010091</c:v>
                </c:pt>
                <c:pt idx="9228">
                  <c:v>61.93871999995315</c:v>
                </c:pt>
                <c:pt idx="9229">
                  <c:v>61.972080000070832</c:v>
                </c:pt>
                <c:pt idx="9230">
                  <c:v>62.005440000013891</c:v>
                </c:pt>
                <c:pt idx="9231">
                  <c:v>62.03879999995695</c:v>
                </c:pt>
                <c:pt idx="9232">
                  <c:v>62.071919999993383</c:v>
                </c:pt>
                <c:pt idx="9233">
                  <c:v>62.105279999936442</c:v>
                </c:pt>
                <c:pt idx="9234">
                  <c:v>62.138640000054124</c:v>
                </c:pt>
                <c:pt idx="9235">
                  <c:v>62.171999999997183</c:v>
                </c:pt>
                <c:pt idx="9236">
                  <c:v>62.205359999940242</c:v>
                </c:pt>
                <c:pt idx="9237">
                  <c:v>62.238720000057924</c:v>
                </c:pt>
                <c:pt idx="9238">
                  <c:v>62.272080000000983</c:v>
                </c:pt>
                <c:pt idx="9239">
                  <c:v>62.305439999944042</c:v>
                </c:pt>
                <c:pt idx="9240">
                  <c:v>62.338800000061724</c:v>
                </c:pt>
                <c:pt idx="9241">
                  <c:v>62.371919999923534</c:v>
                </c:pt>
                <c:pt idx="9242">
                  <c:v>62.405280000041216</c:v>
                </c:pt>
                <c:pt idx="9243">
                  <c:v>62.438639999984275</c:v>
                </c:pt>
                <c:pt idx="9244">
                  <c:v>62.471999999927334</c:v>
                </c:pt>
                <c:pt idx="9245">
                  <c:v>62.505360000045016</c:v>
                </c:pt>
                <c:pt idx="9246">
                  <c:v>62.538719999988075</c:v>
                </c:pt>
                <c:pt idx="9247">
                  <c:v>62.572079999931134</c:v>
                </c:pt>
                <c:pt idx="9248">
                  <c:v>62.605440000048816</c:v>
                </c:pt>
                <c:pt idx="9249">
                  <c:v>62.638799999991875</c:v>
                </c:pt>
                <c:pt idx="9250">
                  <c:v>62.672159999934934</c:v>
                </c:pt>
                <c:pt idx="9251">
                  <c:v>62.705279999971367</c:v>
                </c:pt>
                <c:pt idx="9252">
                  <c:v>62.738639999914426</c:v>
                </c:pt>
                <c:pt idx="9253">
                  <c:v>62.772000000032108</c:v>
                </c:pt>
                <c:pt idx="9254">
                  <c:v>62.805359999975167</c:v>
                </c:pt>
                <c:pt idx="9255">
                  <c:v>62.838719999918226</c:v>
                </c:pt>
                <c:pt idx="9256">
                  <c:v>62.872080000035908</c:v>
                </c:pt>
                <c:pt idx="9257">
                  <c:v>62.905439999978967</c:v>
                </c:pt>
                <c:pt idx="9258">
                  <c:v>62.938799999922026</c:v>
                </c:pt>
                <c:pt idx="9259">
                  <c:v>62.972160000039707</c:v>
                </c:pt>
                <c:pt idx="9260">
                  <c:v>63.005280000076141</c:v>
                </c:pt>
                <c:pt idx="9261">
                  <c:v>63.0386400000192</c:v>
                </c:pt>
                <c:pt idx="9262">
                  <c:v>63.071999999962259</c:v>
                </c:pt>
                <c:pt idx="9263">
                  <c:v>63.105360000079941</c:v>
                </c:pt>
                <c:pt idx="9264">
                  <c:v>63.138720000023</c:v>
                </c:pt>
                <c:pt idx="9265">
                  <c:v>63.172079999966058</c:v>
                </c:pt>
                <c:pt idx="9266">
                  <c:v>63.20544000008374</c:v>
                </c:pt>
                <c:pt idx="9267">
                  <c:v>63.238800000026799</c:v>
                </c:pt>
                <c:pt idx="9268">
                  <c:v>63.272159999969858</c:v>
                </c:pt>
                <c:pt idx="9269">
                  <c:v>63.305519999912917</c:v>
                </c:pt>
                <c:pt idx="9270">
                  <c:v>63.338639999949351</c:v>
                </c:pt>
                <c:pt idx="9271">
                  <c:v>63.372000000067032</c:v>
                </c:pt>
                <c:pt idx="9272">
                  <c:v>63.405360000010091</c:v>
                </c:pt>
                <c:pt idx="9273">
                  <c:v>63.43871999995315</c:v>
                </c:pt>
                <c:pt idx="9274">
                  <c:v>63.472080000070832</c:v>
                </c:pt>
                <c:pt idx="9275">
                  <c:v>63.505440000013891</c:v>
                </c:pt>
                <c:pt idx="9276">
                  <c:v>63.53879999995695</c:v>
                </c:pt>
                <c:pt idx="9277">
                  <c:v>63.572160000074632</c:v>
                </c:pt>
                <c:pt idx="9278">
                  <c:v>63.605520000017691</c:v>
                </c:pt>
                <c:pt idx="9279">
                  <c:v>63.638640000054124</c:v>
                </c:pt>
                <c:pt idx="9280">
                  <c:v>63.671999999997183</c:v>
                </c:pt>
                <c:pt idx="9281">
                  <c:v>63.705359999940242</c:v>
                </c:pt>
                <c:pt idx="9282">
                  <c:v>63.738720000057924</c:v>
                </c:pt>
                <c:pt idx="9283">
                  <c:v>63.772080000000983</c:v>
                </c:pt>
                <c:pt idx="9284">
                  <c:v>63.805439999944042</c:v>
                </c:pt>
                <c:pt idx="9285">
                  <c:v>63.838800000061724</c:v>
                </c:pt>
                <c:pt idx="9286">
                  <c:v>63.872160000004783</c:v>
                </c:pt>
                <c:pt idx="9287">
                  <c:v>63.905519999947842</c:v>
                </c:pt>
                <c:pt idx="9288">
                  <c:v>63.938880000065524</c:v>
                </c:pt>
                <c:pt idx="9289">
                  <c:v>63.971999999927334</c:v>
                </c:pt>
                <c:pt idx="9290">
                  <c:v>64.005360000045016</c:v>
                </c:pt>
                <c:pt idx="9291">
                  <c:v>64.038719999988075</c:v>
                </c:pt>
                <c:pt idx="9292">
                  <c:v>64.072079999931134</c:v>
                </c:pt>
                <c:pt idx="9293">
                  <c:v>64.105440000048816</c:v>
                </c:pt>
                <c:pt idx="9294">
                  <c:v>64.138799999991875</c:v>
                </c:pt>
                <c:pt idx="9295">
                  <c:v>64.171920000028308</c:v>
                </c:pt>
                <c:pt idx="9296">
                  <c:v>64.205279999971367</c:v>
                </c:pt>
                <c:pt idx="9297">
                  <c:v>64.238639999914426</c:v>
                </c:pt>
                <c:pt idx="9298">
                  <c:v>64.271759999950859</c:v>
                </c:pt>
                <c:pt idx="9299">
                  <c:v>64.305120000068541</c:v>
                </c:pt>
                <c:pt idx="9300">
                  <c:v>64.3384800000116</c:v>
                </c:pt>
                <c:pt idx="9301">
                  <c:v>64.371839999954659</c:v>
                </c:pt>
                <c:pt idx="9302">
                  <c:v>64.405200000072341</c:v>
                </c:pt>
                <c:pt idx="9303">
                  <c:v>64.4385600000154</c:v>
                </c:pt>
                <c:pt idx="9304">
                  <c:v>64.471680000051833</c:v>
                </c:pt>
                <c:pt idx="9305">
                  <c:v>64.505039999994892</c:v>
                </c:pt>
                <c:pt idx="9306">
                  <c:v>64.538399999937951</c:v>
                </c:pt>
                <c:pt idx="9307">
                  <c:v>64.571760000055633</c:v>
                </c:pt>
                <c:pt idx="9308">
                  <c:v>64.605119999998692</c:v>
                </c:pt>
                <c:pt idx="9309">
                  <c:v>64.638479999941751</c:v>
                </c:pt>
                <c:pt idx="9310">
                  <c:v>64.671840000059433</c:v>
                </c:pt>
                <c:pt idx="9311">
                  <c:v>64.705200000002492</c:v>
                </c:pt>
                <c:pt idx="9312">
                  <c:v>64.738559999945551</c:v>
                </c:pt>
                <c:pt idx="9313">
                  <c:v>64.771679999981984</c:v>
                </c:pt>
                <c:pt idx="9314">
                  <c:v>64.805039999925043</c:v>
                </c:pt>
                <c:pt idx="9315">
                  <c:v>64.838400000042725</c:v>
                </c:pt>
                <c:pt idx="9316">
                  <c:v>64.871759999985784</c:v>
                </c:pt>
                <c:pt idx="9317">
                  <c:v>64.905119999928843</c:v>
                </c:pt>
                <c:pt idx="9318">
                  <c:v>64.938480000046525</c:v>
                </c:pt>
                <c:pt idx="9319">
                  <c:v>64.971839999989584</c:v>
                </c:pt>
                <c:pt idx="9320">
                  <c:v>65.005199999932643</c:v>
                </c:pt>
                <c:pt idx="9321">
                  <c:v>65.038560000050325</c:v>
                </c:pt>
                <c:pt idx="9322">
                  <c:v>65.071679999912135</c:v>
                </c:pt>
                <c:pt idx="9323">
                  <c:v>65.105040000029817</c:v>
                </c:pt>
                <c:pt idx="9324">
                  <c:v>65.138399999972876</c:v>
                </c:pt>
                <c:pt idx="9325">
                  <c:v>65.171759999915935</c:v>
                </c:pt>
                <c:pt idx="9326">
                  <c:v>65.205120000033617</c:v>
                </c:pt>
                <c:pt idx="9327">
                  <c:v>65.238479999976676</c:v>
                </c:pt>
                <c:pt idx="9328">
                  <c:v>65.271839999919735</c:v>
                </c:pt>
                <c:pt idx="9329">
                  <c:v>65.305200000037416</c:v>
                </c:pt>
                <c:pt idx="9330">
                  <c:v>65.338559999980475</c:v>
                </c:pt>
                <c:pt idx="9331">
                  <c:v>65.371919999923534</c:v>
                </c:pt>
                <c:pt idx="9332">
                  <c:v>65.405039999959968</c:v>
                </c:pt>
                <c:pt idx="9333">
                  <c:v>65.43840000007765</c:v>
                </c:pt>
                <c:pt idx="9334">
                  <c:v>65.471760000020709</c:v>
                </c:pt>
                <c:pt idx="9335">
                  <c:v>65.505119999963767</c:v>
                </c:pt>
                <c:pt idx="9336">
                  <c:v>65.538480000081449</c:v>
                </c:pt>
                <c:pt idx="9337">
                  <c:v>65.571840000024508</c:v>
                </c:pt>
                <c:pt idx="9338">
                  <c:v>65.605199999967567</c:v>
                </c:pt>
                <c:pt idx="9339">
                  <c:v>65.638560000085249</c:v>
                </c:pt>
                <c:pt idx="9340">
                  <c:v>65.671920000028308</c:v>
                </c:pt>
                <c:pt idx="9341">
                  <c:v>65.705040000064741</c:v>
                </c:pt>
                <c:pt idx="9342">
                  <c:v>65.7384000000078</c:v>
                </c:pt>
                <c:pt idx="9343">
                  <c:v>65.771759999950859</c:v>
                </c:pt>
                <c:pt idx="9344">
                  <c:v>65.805120000068541</c:v>
                </c:pt>
                <c:pt idx="9345">
                  <c:v>65.8384800000116</c:v>
                </c:pt>
                <c:pt idx="9346">
                  <c:v>65.871839999954659</c:v>
                </c:pt>
                <c:pt idx="9347">
                  <c:v>65.905200000072341</c:v>
                </c:pt>
                <c:pt idx="9348">
                  <c:v>65.9385600000154</c:v>
                </c:pt>
                <c:pt idx="9349">
                  <c:v>65.971919999958459</c:v>
                </c:pt>
                <c:pt idx="9350">
                  <c:v>66.005280000076141</c:v>
                </c:pt>
                <c:pt idx="9351">
                  <c:v>66.038399999937951</c:v>
                </c:pt>
                <c:pt idx="9352">
                  <c:v>66.071760000055633</c:v>
                </c:pt>
                <c:pt idx="9353">
                  <c:v>66.105119999998692</c:v>
                </c:pt>
                <c:pt idx="9354">
                  <c:v>66.138479999941751</c:v>
                </c:pt>
                <c:pt idx="9355">
                  <c:v>66.171840000059433</c:v>
                </c:pt>
                <c:pt idx="9356">
                  <c:v>66.205200000002492</c:v>
                </c:pt>
                <c:pt idx="9357">
                  <c:v>66.238559999945551</c:v>
                </c:pt>
                <c:pt idx="9358">
                  <c:v>66.271920000063233</c:v>
                </c:pt>
                <c:pt idx="9359">
                  <c:v>66.305280000006292</c:v>
                </c:pt>
                <c:pt idx="9360">
                  <c:v>66.338400000042725</c:v>
                </c:pt>
                <c:pt idx="9361">
                  <c:v>66.371759999985784</c:v>
                </c:pt>
                <c:pt idx="9362">
                  <c:v>66.405119999928843</c:v>
                </c:pt>
                <c:pt idx="9363">
                  <c:v>66.438480000046525</c:v>
                </c:pt>
                <c:pt idx="9364">
                  <c:v>66.471839999989584</c:v>
                </c:pt>
                <c:pt idx="9365">
                  <c:v>66.505199999932643</c:v>
                </c:pt>
                <c:pt idx="9366">
                  <c:v>66.538560000050325</c:v>
                </c:pt>
                <c:pt idx="9367">
                  <c:v>66.571919999993383</c:v>
                </c:pt>
                <c:pt idx="9368">
                  <c:v>66.605279999936442</c:v>
                </c:pt>
                <c:pt idx="9369">
                  <c:v>66.638640000054124</c:v>
                </c:pt>
                <c:pt idx="9370">
                  <c:v>66.671759999915935</c:v>
                </c:pt>
                <c:pt idx="9371">
                  <c:v>66.705120000033617</c:v>
                </c:pt>
                <c:pt idx="9372">
                  <c:v>66.738479999976676</c:v>
                </c:pt>
                <c:pt idx="9373">
                  <c:v>66.771839999919735</c:v>
                </c:pt>
                <c:pt idx="9374">
                  <c:v>66.805200000037416</c:v>
                </c:pt>
                <c:pt idx="9375">
                  <c:v>66.838559999980475</c:v>
                </c:pt>
                <c:pt idx="9376">
                  <c:v>66.871919999923534</c:v>
                </c:pt>
                <c:pt idx="9377">
                  <c:v>66.905280000041216</c:v>
                </c:pt>
                <c:pt idx="9378">
                  <c:v>66.938639999984275</c:v>
                </c:pt>
                <c:pt idx="9379">
                  <c:v>66.971760000020709</c:v>
                </c:pt>
                <c:pt idx="9380">
                  <c:v>67.005119999963767</c:v>
                </c:pt>
                <c:pt idx="9381">
                  <c:v>67.038480000081449</c:v>
                </c:pt>
                <c:pt idx="9382">
                  <c:v>67.071840000024508</c:v>
                </c:pt>
                <c:pt idx="9383">
                  <c:v>67.105199999967567</c:v>
                </c:pt>
                <c:pt idx="9384">
                  <c:v>67.138560000085249</c:v>
                </c:pt>
                <c:pt idx="9385">
                  <c:v>67.171920000028308</c:v>
                </c:pt>
                <c:pt idx="9386">
                  <c:v>67.205279999971367</c:v>
                </c:pt>
                <c:pt idx="9387">
                  <c:v>67.238639999914426</c:v>
                </c:pt>
                <c:pt idx="9388">
                  <c:v>67.272000000032108</c:v>
                </c:pt>
                <c:pt idx="9389">
                  <c:v>67.305120000068541</c:v>
                </c:pt>
                <c:pt idx="9390">
                  <c:v>67.3384800000116</c:v>
                </c:pt>
                <c:pt idx="9391">
                  <c:v>67.371839999954659</c:v>
                </c:pt>
                <c:pt idx="9392">
                  <c:v>67.405200000072341</c:v>
                </c:pt>
                <c:pt idx="9393">
                  <c:v>67.4385600000154</c:v>
                </c:pt>
                <c:pt idx="9394">
                  <c:v>67.471919999958459</c:v>
                </c:pt>
                <c:pt idx="9395">
                  <c:v>67.505280000076141</c:v>
                </c:pt>
                <c:pt idx="9396">
                  <c:v>67.5386400000192</c:v>
                </c:pt>
                <c:pt idx="9397">
                  <c:v>67.571999999962259</c:v>
                </c:pt>
                <c:pt idx="9398">
                  <c:v>67.605119999998692</c:v>
                </c:pt>
                <c:pt idx="9399">
                  <c:v>67.638479999941751</c:v>
                </c:pt>
                <c:pt idx="9400">
                  <c:v>67.671840000059433</c:v>
                </c:pt>
                <c:pt idx="9401">
                  <c:v>67.705200000002492</c:v>
                </c:pt>
                <c:pt idx="9402">
                  <c:v>67.738559999945551</c:v>
                </c:pt>
                <c:pt idx="9403">
                  <c:v>67.771920000063233</c:v>
                </c:pt>
                <c:pt idx="9404">
                  <c:v>67.805280000006292</c:v>
                </c:pt>
                <c:pt idx="9405">
                  <c:v>67.838639999949351</c:v>
                </c:pt>
                <c:pt idx="9406">
                  <c:v>67.872000000067032</c:v>
                </c:pt>
                <c:pt idx="9407">
                  <c:v>67.905360000010091</c:v>
                </c:pt>
                <c:pt idx="9408">
                  <c:v>67.938480000046525</c:v>
                </c:pt>
                <c:pt idx="9409">
                  <c:v>67.971839999989584</c:v>
                </c:pt>
                <c:pt idx="9410">
                  <c:v>68.005199999932643</c:v>
                </c:pt>
                <c:pt idx="9411">
                  <c:v>68.038560000050325</c:v>
                </c:pt>
                <c:pt idx="9412">
                  <c:v>68.071919999993383</c:v>
                </c:pt>
                <c:pt idx="9413">
                  <c:v>68.105279999936442</c:v>
                </c:pt>
                <c:pt idx="9414">
                  <c:v>68.138640000054124</c:v>
                </c:pt>
                <c:pt idx="9415">
                  <c:v>68.171999999997183</c:v>
                </c:pt>
                <c:pt idx="9416">
                  <c:v>68.205359999940242</c:v>
                </c:pt>
                <c:pt idx="9417">
                  <c:v>68.238479999976676</c:v>
                </c:pt>
                <c:pt idx="9418">
                  <c:v>68.271839999919735</c:v>
                </c:pt>
                <c:pt idx="9419">
                  <c:v>68.305200000037416</c:v>
                </c:pt>
                <c:pt idx="9420">
                  <c:v>68.338559999980475</c:v>
                </c:pt>
                <c:pt idx="9421">
                  <c:v>68.371919999923534</c:v>
                </c:pt>
                <c:pt idx="9422">
                  <c:v>68.405280000041216</c:v>
                </c:pt>
                <c:pt idx="9423">
                  <c:v>68.438639999984275</c:v>
                </c:pt>
                <c:pt idx="9424">
                  <c:v>68.471999999927334</c:v>
                </c:pt>
                <c:pt idx="9425">
                  <c:v>68.505360000045016</c:v>
                </c:pt>
                <c:pt idx="9426">
                  <c:v>68.538719999988075</c:v>
                </c:pt>
                <c:pt idx="9427">
                  <c:v>68.571840000024508</c:v>
                </c:pt>
                <c:pt idx="9428">
                  <c:v>68.605199999967567</c:v>
                </c:pt>
                <c:pt idx="9429">
                  <c:v>68.638560000085249</c:v>
                </c:pt>
                <c:pt idx="9430">
                  <c:v>68.671920000028308</c:v>
                </c:pt>
                <c:pt idx="9431">
                  <c:v>68.705279999971367</c:v>
                </c:pt>
                <c:pt idx="9432">
                  <c:v>68.738639999914426</c:v>
                </c:pt>
                <c:pt idx="9433">
                  <c:v>68.772000000032108</c:v>
                </c:pt>
                <c:pt idx="9434">
                  <c:v>68.805359999975167</c:v>
                </c:pt>
                <c:pt idx="9435">
                  <c:v>68.838719999918226</c:v>
                </c:pt>
                <c:pt idx="9436">
                  <c:v>68.871839999954659</c:v>
                </c:pt>
                <c:pt idx="9437">
                  <c:v>68.905200000072341</c:v>
                </c:pt>
                <c:pt idx="9438">
                  <c:v>68.9385600000154</c:v>
                </c:pt>
                <c:pt idx="9439">
                  <c:v>68.971919999958459</c:v>
                </c:pt>
                <c:pt idx="9440">
                  <c:v>69.005280000076141</c:v>
                </c:pt>
                <c:pt idx="9441">
                  <c:v>69.0386400000192</c:v>
                </c:pt>
                <c:pt idx="9442">
                  <c:v>69.071999999962259</c:v>
                </c:pt>
                <c:pt idx="9443">
                  <c:v>69.105360000079941</c:v>
                </c:pt>
                <c:pt idx="9444">
                  <c:v>69.138720000023</c:v>
                </c:pt>
                <c:pt idx="9445">
                  <c:v>69.172079999966058</c:v>
                </c:pt>
                <c:pt idx="9446">
                  <c:v>69.205200000002492</c:v>
                </c:pt>
                <c:pt idx="9447">
                  <c:v>69.238559999945551</c:v>
                </c:pt>
                <c:pt idx="9448">
                  <c:v>69.271920000063233</c:v>
                </c:pt>
                <c:pt idx="9449">
                  <c:v>69.305280000006292</c:v>
                </c:pt>
                <c:pt idx="9450">
                  <c:v>69.338639999949351</c:v>
                </c:pt>
                <c:pt idx="9451">
                  <c:v>69.372000000067032</c:v>
                </c:pt>
                <c:pt idx="9452">
                  <c:v>69.405360000010091</c:v>
                </c:pt>
                <c:pt idx="9453">
                  <c:v>69.43871999995315</c:v>
                </c:pt>
                <c:pt idx="9454">
                  <c:v>69.472080000070832</c:v>
                </c:pt>
                <c:pt idx="9455">
                  <c:v>69.505199999932643</c:v>
                </c:pt>
                <c:pt idx="9456">
                  <c:v>69.538560000050325</c:v>
                </c:pt>
                <c:pt idx="9457">
                  <c:v>69.571919999993383</c:v>
                </c:pt>
                <c:pt idx="9458">
                  <c:v>69.605279999936442</c:v>
                </c:pt>
                <c:pt idx="9459">
                  <c:v>69.638640000054124</c:v>
                </c:pt>
                <c:pt idx="9460">
                  <c:v>69.671999999997183</c:v>
                </c:pt>
                <c:pt idx="9461">
                  <c:v>69.705359999940242</c:v>
                </c:pt>
                <c:pt idx="9462">
                  <c:v>69.738720000057924</c:v>
                </c:pt>
                <c:pt idx="9463">
                  <c:v>69.772080000000983</c:v>
                </c:pt>
                <c:pt idx="9464">
                  <c:v>69.805439999944042</c:v>
                </c:pt>
                <c:pt idx="9465">
                  <c:v>69.838559999980475</c:v>
                </c:pt>
                <c:pt idx="9466">
                  <c:v>69.871919999923534</c:v>
                </c:pt>
                <c:pt idx="9467">
                  <c:v>69.905280000041216</c:v>
                </c:pt>
                <c:pt idx="9468">
                  <c:v>69.938639999984275</c:v>
                </c:pt>
                <c:pt idx="9469">
                  <c:v>69.971999999927334</c:v>
                </c:pt>
                <c:pt idx="9470">
                  <c:v>70.005360000045016</c:v>
                </c:pt>
                <c:pt idx="9471">
                  <c:v>70.038719999988075</c:v>
                </c:pt>
                <c:pt idx="9472">
                  <c:v>70.072079999931134</c:v>
                </c:pt>
                <c:pt idx="9473">
                  <c:v>70.105440000048816</c:v>
                </c:pt>
                <c:pt idx="9474">
                  <c:v>70.138560000085249</c:v>
                </c:pt>
                <c:pt idx="9475">
                  <c:v>70.171920000028308</c:v>
                </c:pt>
                <c:pt idx="9476">
                  <c:v>70.205279999971367</c:v>
                </c:pt>
                <c:pt idx="9477">
                  <c:v>70.238639999914426</c:v>
                </c:pt>
                <c:pt idx="9478">
                  <c:v>70.272000000032108</c:v>
                </c:pt>
                <c:pt idx="9479">
                  <c:v>70.305359999975167</c:v>
                </c:pt>
                <c:pt idx="9480">
                  <c:v>70.338719999918226</c:v>
                </c:pt>
                <c:pt idx="9481">
                  <c:v>70.372080000035908</c:v>
                </c:pt>
                <c:pt idx="9482">
                  <c:v>70.405439999978967</c:v>
                </c:pt>
                <c:pt idx="9483">
                  <c:v>70.438799999922026</c:v>
                </c:pt>
                <c:pt idx="9484">
                  <c:v>70.471919999958459</c:v>
                </c:pt>
                <c:pt idx="9485">
                  <c:v>70.505280000076141</c:v>
                </c:pt>
                <c:pt idx="9486">
                  <c:v>70.5386400000192</c:v>
                </c:pt>
                <c:pt idx="9487">
                  <c:v>70.571999999962259</c:v>
                </c:pt>
                <c:pt idx="9488">
                  <c:v>70.605360000079941</c:v>
                </c:pt>
                <c:pt idx="9489">
                  <c:v>70.638720000023</c:v>
                </c:pt>
                <c:pt idx="9490">
                  <c:v>70.672079999966058</c:v>
                </c:pt>
                <c:pt idx="9491">
                  <c:v>70.70544000008374</c:v>
                </c:pt>
                <c:pt idx="9492">
                  <c:v>70.738800000026799</c:v>
                </c:pt>
                <c:pt idx="9493">
                  <c:v>70.771920000063233</c:v>
                </c:pt>
                <c:pt idx="9494">
                  <c:v>70.805280000006292</c:v>
                </c:pt>
                <c:pt idx="9495">
                  <c:v>70.838639999949351</c:v>
                </c:pt>
                <c:pt idx="9496">
                  <c:v>70.872000000067032</c:v>
                </c:pt>
                <c:pt idx="9497">
                  <c:v>70.905360000010091</c:v>
                </c:pt>
                <c:pt idx="9498">
                  <c:v>70.93871999995315</c:v>
                </c:pt>
                <c:pt idx="9499">
                  <c:v>70.972080000070832</c:v>
                </c:pt>
                <c:pt idx="9500">
                  <c:v>71.005440000013891</c:v>
                </c:pt>
                <c:pt idx="9501">
                  <c:v>71.03879999995695</c:v>
                </c:pt>
                <c:pt idx="9502">
                  <c:v>71.072160000074632</c:v>
                </c:pt>
                <c:pt idx="9503">
                  <c:v>71.105279999936442</c:v>
                </c:pt>
                <c:pt idx="9504">
                  <c:v>71.138640000054124</c:v>
                </c:pt>
                <c:pt idx="9505">
                  <c:v>71.171999999997183</c:v>
                </c:pt>
                <c:pt idx="9506">
                  <c:v>71.205359999940242</c:v>
                </c:pt>
                <c:pt idx="9507">
                  <c:v>71.238720000057924</c:v>
                </c:pt>
                <c:pt idx="9508">
                  <c:v>71.272080000000983</c:v>
                </c:pt>
                <c:pt idx="9509">
                  <c:v>71.305439999944042</c:v>
                </c:pt>
                <c:pt idx="9510">
                  <c:v>71.338800000061724</c:v>
                </c:pt>
                <c:pt idx="9511">
                  <c:v>71.372160000004783</c:v>
                </c:pt>
                <c:pt idx="9512">
                  <c:v>71.405280000041216</c:v>
                </c:pt>
                <c:pt idx="9513">
                  <c:v>71.438639999984275</c:v>
                </c:pt>
                <c:pt idx="9514">
                  <c:v>71.471999999927334</c:v>
                </c:pt>
                <c:pt idx="9515">
                  <c:v>71.505360000045016</c:v>
                </c:pt>
                <c:pt idx="9516">
                  <c:v>71.538719999988075</c:v>
                </c:pt>
                <c:pt idx="9517">
                  <c:v>71.572079999931134</c:v>
                </c:pt>
                <c:pt idx="9518">
                  <c:v>71.605440000048816</c:v>
                </c:pt>
                <c:pt idx="9519">
                  <c:v>71.638799999991875</c:v>
                </c:pt>
                <c:pt idx="9520">
                  <c:v>71.672159999934934</c:v>
                </c:pt>
                <c:pt idx="9521">
                  <c:v>71.705520000052616</c:v>
                </c:pt>
                <c:pt idx="9522">
                  <c:v>71.738639999914426</c:v>
                </c:pt>
                <c:pt idx="9523">
                  <c:v>71.772000000032108</c:v>
                </c:pt>
                <c:pt idx="9524">
                  <c:v>71.805359999975167</c:v>
                </c:pt>
                <c:pt idx="9525">
                  <c:v>71.838719999918226</c:v>
                </c:pt>
                <c:pt idx="9526">
                  <c:v>71.872080000035908</c:v>
                </c:pt>
                <c:pt idx="9527">
                  <c:v>71.905439999978967</c:v>
                </c:pt>
                <c:pt idx="9528">
                  <c:v>71.938799999922026</c:v>
                </c:pt>
                <c:pt idx="9529">
                  <c:v>71.972160000039707</c:v>
                </c:pt>
                <c:pt idx="9530">
                  <c:v>72.005519999982766</c:v>
                </c:pt>
                <c:pt idx="9531">
                  <c:v>72.0386400000192</c:v>
                </c:pt>
                <c:pt idx="9532">
                  <c:v>72.071999999962259</c:v>
                </c:pt>
                <c:pt idx="9533">
                  <c:v>72.105360000079941</c:v>
                </c:pt>
                <c:pt idx="9534">
                  <c:v>72.138720000023</c:v>
                </c:pt>
                <c:pt idx="9535">
                  <c:v>72.172079999966058</c:v>
                </c:pt>
                <c:pt idx="9536">
                  <c:v>72.20544000008374</c:v>
                </c:pt>
                <c:pt idx="9537">
                  <c:v>72.238800000026799</c:v>
                </c:pt>
                <c:pt idx="9538">
                  <c:v>72.272159999969858</c:v>
                </c:pt>
                <c:pt idx="9539">
                  <c:v>72.305519999912917</c:v>
                </c:pt>
                <c:pt idx="9540">
                  <c:v>72.338880000030599</c:v>
                </c:pt>
                <c:pt idx="9541">
                  <c:v>72.372000000067032</c:v>
                </c:pt>
                <c:pt idx="9542">
                  <c:v>72.405360000010091</c:v>
                </c:pt>
                <c:pt idx="9543">
                  <c:v>72.43871999995315</c:v>
                </c:pt>
                <c:pt idx="9544">
                  <c:v>72.472080000070832</c:v>
                </c:pt>
                <c:pt idx="9545">
                  <c:v>72.505440000013891</c:v>
                </c:pt>
                <c:pt idx="9546">
                  <c:v>72.53879999995695</c:v>
                </c:pt>
                <c:pt idx="9547">
                  <c:v>72.572160000074632</c:v>
                </c:pt>
                <c:pt idx="9548">
                  <c:v>72.605520000017691</c:v>
                </c:pt>
                <c:pt idx="9549">
                  <c:v>72.63887999996075</c:v>
                </c:pt>
                <c:pt idx="9550">
                  <c:v>72.671999999997183</c:v>
                </c:pt>
                <c:pt idx="9551">
                  <c:v>72.705359999940242</c:v>
                </c:pt>
                <c:pt idx="9552">
                  <c:v>72.738720000057924</c:v>
                </c:pt>
                <c:pt idx="9553">
                  <c:v>72.772080000000983</c:v>
                </c:pt>
                <c:pt idx="9554">
                  <c:v>72.805439999944042</c:v>
                </c:pt>
                <c:pt idx="9555">
                  <c:v>72.838800000061724</c:v>
                </c:pt>
                <c:pt idx="9556">
                  <c:v>72.872160000004783</c:v>
                </c:pt>
                <c:pt idx="9557">
                  <c:v>72.905519999947842</c:v>
                </c:pt>
                <c:pt idx="9558">
                  <c:v>72.938880000065524</c:v>
                </c:pt>
                <c:pt idx="9559">
                  <c:v>72.972240000008583</c:v>
                </c:pt>
                <c:pt idx="9560">
                  <c:v>73.005360000045016</c:v>
                </c:pt>
                <c:pt idx="9561">
                  <c:v>73.038719999988075</c:v>
                </c:pt>
                <c:pt idx="9562">
                  <c:v>73.072079999931134</c:v>
                </c:pt>
                <c:pt idx="9563">
                  <c:v>73.105440000048816</c:v>
                </c:pt>
                <c:pt idx="9564">
                  <c:v>73.138799999991875</c:v>
                </c:pt>
                <c:pt idx="9565">
                  <c:v>73.172159999934934</c:v>
                </c:pt>
                <c:pt idx="9566">
                  <c:v>73.205520000052616</c:v>
                </c:pt>
                <c:pt idx="9567">
                  <c:v>73.238639999914426</c:v>
                </c:pt>
                <c:pt idx="9568">
                  <c:v>73.272000000032108</c:v>
                </c:pt>
                <c:pt idx="9569">
                  <c:v>73.305359999975167</c:v>
                </c:pt>
                <c:pt idx="9570">
                  <c:v>73.3384800000116</c:v>
                </c:pt>
                <c:pt idx="9571">
                  <c:v>73.371839999954659</c:v>
                </c:pt>
                <c:pt idx="9572">
                  <c:v>73.405200000072341</c:v>
                </c:pt>
                <c:pt idx="9573">
                  <c:v>73.4385600000154</c:v>
                </c:pt>
                <c:pt idx="9574">
                  <c:v>73.471919999958459</c:v>
                </c:pt>
                <c:pt idx="9575">
                  <c:v>73.505280000076141</c:v>
                </c:pt>
                <c:pt idx="9576">
                  <c:v>73.538399999937951</c:v>
                </c:pt>
                <c:pt idx="9577">
                  <c:v>73.571760000055633</c:v>
                </c:pt>
                <c:pt idx="9578">
                  <c:v>73.605119999998692</c:v>
                </c:pt>
                <c:pt idx="9579">
                  <c:v>73.638479999941751</c:v>
                </c:pt>
                <c:pt idx="9580">
                  <c:v>73.671840000059433</c:v>
                </c:pt>
                <c:pt idx="9581">
                  <c:v>73.705200000002492</c:v>
                </c:pt>
                <c:pt idx="9582">
                  <c:v>73.738559999945551</c:v>
                </c:pt>
                <c:pt idx="9583">
                  <c:v>73.772159999969858</c:v>
                </c:pt>
                <c:pt idx="9584">
                  <c:v>73.805280000006292</c:v>
                </c:pt>
                <c:pt idx="9585">
                  <c:v>73.813680000056024</c:v>
                </c:pt>
                <c:pt idx="9586">
                  <c:v>73.822079999931134</c:v>
                </c:pt>
                <c:pt idx="9587">
                  <c:v>73.830240000074241</c:v>
                </c:pt>
                <c:pt idx="9588">
                  <c:v>73.838639999949351</c:v>
                </c:pt>
                <c:pt idx="9589">
                  <c:v>73.847039999999083</c:v>
                </c:pt>
                <c:pt idx="9590">
                  <c:v>73.855440000048816</c:v>
                </c:pt>
                <c:pt idx="9591">
                  <c:v>73.8636000000173</c:v>
                </c:pt>
                <c:pt idx="9592">
                  <c:v>73.872000000067032</c:v>
                </c:pt>
                <c:pt idx="9593">
                  <c:v>73.880399999942142</c:v>
                </c:pt>
                <c:pt idx="9594">
                  <c:v>73.888560000085249</c:v>
                </c:pt>
                <c:pt idx="9595">
                  <c:v>73.896959999960359</c:v>
                </c:pt>
                <c:pt idx="9596">
                  <c:v>73.905360000010091</c:v>
                </c:pt>
                <c:pt idx="9597">
                  <c:v>73.913760000059824</c:v>
                </c:pt>
                <c:pt idx="9598">
                  <c:v>73.921920000028308</c:v>
                </c:pt>
                <c:pt idx="9599">
                  <c:v>73.930320000078041</c:v>
                </c:pt>
                <c:pt idx="9600">
                  <c:v>73.93871999995315</c:v>
                </c:pt>
                <c:pt idx="9601">
                  <c:v>73.947120000002883</c:v>
                </c:pt>
                <c:pt idx="9602">
                  <c:v>73.955279999971367</c:v>
                </c:pt>
                <c:pt idx="9603">
                  <c:v>73.9636800000211</c:v>
                </c:pt>
                <c:pt idx="9604">
                  <c:v>73.972080000070832</c:v>
                </c:pt>
                <c:pt idx="9605">
                  <c:v>73.980240000039316</c:v>
                </c:pt>
                <c:pt idx="9606">
                  <c:v>73.988639999914426</c:v>
                </c:pt>
                <c:pt idx="9607">
                  <c:v>73.997039999964159</c:v>
                </c:pt>
                <c:pt idx="9608">
                  <c:v>74.005440000013891</c:v>
                </c:pt>
                <c:pt idx="9609">
                  <c:v>74.013599999982375</c:v>
                </c:pt>
                <c:pt idx="9610">
                  <c:v>74.022000000032108</c:v>
                </c:pt>
                <c:pt idx="9611">
                  <c:v>74.030400000081841</c:v>
                </c:pt>
                <c:pt idx="9612">
                  <c:v>74.038560000050325</c:v>
                </c:pt>
                <c:pt idx="9613">
                  <c:v>74.046959999925434</c:v>
                </c:pt>
                <c:pt idx="9614">
                  <c:v>74.055359999975167</c:v>
                </c:pt>
                <c:pt idx="9615">
                  <c:v>74.063760000024899</c:v>
                </c:pt>
                <c:pt idx="9616">
                  <c:v>74.071919999993383</c:v>
                </c:pt>
                <c:pt idx="9617">
                  <c:v>74.080320000043116</c:v>
                </c:pt>
                <c:pt idx="9618">
                  <c:v>74.088719999918226</c:v>
                </c:pt>
                <c:pt idx="9619">
                  <c:v>74.096880000061333</c:v>
                </c:pt>
                <c:pt idx="9620">
                  <c:v>74.105279999936442</c:v>
                </c:pt>
                <c:pt idx="9621">
                  <c:v>74.113679999986175</c:v>
                </c:pt>
                <c:pt idx="9622">
                  <c:v>74.122080000035908</c:v>
                </c:pt>
                <c:pt idx="9623">
                  <c:v>74.130240000004392</c:v>
                </c:pt>
                <c:pt idx="9624">
                  <c:v>74.138640000054124</c:v>
                </c:pt>
                <c:pt idx="9625">
                  <c:v>74.147039999929234</c:v>
                </c:pt>
                <c:pt idx="9626">
                  <c:v>74.155439999978967</c:v>
                </c:pt>
                <c:pt idx="9627">
                  <c:v>74.163599999947451</c:v>
                </c:pt>
                <c:pt idx="9628">
                  <c:v>74.171999999997183</c:v>
                </c:pt>
                <c:pt idx="9629">
                  <c:v>74.180400000046916</c:v>
                </c:pt>
                <c:pt idx="9630">
                  <c:v>74.1885600000154</c:v>
                </c:pt>
                <c:pt idx="9631">
                  <c:v>74.196960000065133</c:v>
                </c:pt>
                <c:pt idx="9632">
                  <c:v>74.205359999940242</c:v>
                </c:pt>
                <c:pt idx="9633">
                  <c:v>74.213759999989975</c:v>
                </c:pt>
                <c:pt idx="9634">
                  <c:v>74.221919999958459</c:v>
                </c:pt>
                <c:pt idx="9635">
                  <c:v>74.230320000008192</c:v>
                </c:pt>
                <c:pt idx="9636">
                  <c:v>74.238720000057924</c:v>
                </c:pt>
                <c:pt idx="9637">
                  <c:v>74.246880000026408</c:v>
                </c:pt>
                <c:pt idx="9638">
                  <c:v>74.255280000076141</c:v>
                </c:pt>
                <c:pt idx="9639">
                  <c:v>74.26367999995125</c:v>
                </c:pt>
                <c:pt idx="9640">
                  <c:v>74.272080000000983</c:v>
                </c:pt>
                <c:pt idx="9641">
                  <c:v>74.280239999969467</c:v>
                </c:pt>
                <c:pt idx="9642">
                  <c:v>74.2886400000192</c:v>
                </c:pt>
                <c:pt idx="9643">
                  <c:v>74.297040000068932</c:v>
                </c:pt>
                <c:pt idx="9644">
                  <c:v>74.305200000037416</c:v>
                </c:pt>
                <c:pt idx="9645">
                  <c:v>74.313599999912526</c:v>
                </c:pt>
                <c:pt idx="9646">
                  <c:v>74.321999999962259</c:v>
                </c:pt>
                <c:pt idx="9647">
                  <c:v>74.330400000011991</c:v>
                </c:pt>
                <c:pt idx="9648">
                  <c:v>74.338559999980475</c:v>
                </c:pt>
                <c:pt idx="9649">
                  <c:v>74.346960000030208</c:v>
                </c:pt>
                <c:pt idx="9650">
                  <c:v>74.355360000079941</c:v>
                </c:pt>
                <c:pt idx="9651">
                  <c:v>74.36375999995505</c:v>
                </c:pt>
                <c:pt idx="9652">
                  <c:v>74.371919999923534</c:v>
                </c:pt>
                <c:pt idx="9653">
                  <c:v>74.380319999973267</c:v>
                </c:pt>
                <c:pt idx="9654">
                  <c:v>74.388720000023</c:v>
                </c:pt>
                <c:pt idx="9655">
                  <c:v>74.396879999991484</c:v>
                </c:pt>
                <c:pt idx="9656">
                  <c:v>74.405280000041216</c:v>
                </c:pt>
                <c:pt idx="9657">
                  <c:v>74.413679999916326</c:v>
                </c:pt>
                <c:pt idx="9658">
                  <c:v>74.422079999966058</c:v>
                </c:pt>
                <c:pt idx="9659">
                  <c:v>74.430239999934543</c:v>
                </c:pt>
                <c:pt idx="9660">
                  <c:v>74.438639999984275</c:v>
                </c:pt>
                <c:pt idx="9661">
                  <c:v>74.447040000034008</c:v>
                </c:pt>
                <c:pt idx="9662">
                  <c:v>74.455200000002492</c:v>
                </c:pt>
                <c:pt idx="9663">
                  <c:v>74.463600000052224</c:v>
                </c:pt>
                <c:pt idx="9664">
                  <c:v>74.471999999927334</c:v>
                </c:pt>
                <c:pt idx="9665">
                  <c:v>74.480399999977067</c:v>
                </c:pt>
                <c:pt idx="9666">
                  <c:v>74.488559999945551</c:v>
                </c:pt>
                <c:pt idx="9667">
                  <c:v>74.496959999995283</c:v>
                </c:pt>
                <c:pt idx="9668">
                  <c:v>74.505360000045016</c:v>
                </c:pt>
                <c:pt idx="9669">
                  <c:v>74.5135200000135</c:v>
                </c:pt>
                <c:pt idx="9670">
                  <c:v>74.521920000063233</c:v>
                </c:pt>
                <c:pt idx="9671">
                  <c:v>74.530319999938342</c:v>
                </c:pt>
                <c:pt idx="9672">
                  <c:v>74.538719999988075</c:v>
                </c:pt>
                <c:pt idx="9673">
                  <c:v>74.546879999956559</c:v>
                </c:pt>
                <c:pt idx="9674">
                  <c:v>74.555280000006292</c:v>
                </c:pt>
                <c:pt idx="9675">
                  <c:v>74.563680000056024</c:v>
                </c:pt>
                <c:pt idx="9676">
                  <c:v>74.572079999931134</c:v>
                </c:pt>
                <c:pt idx="9677">
                  <c:v>74.580240000074241</c:v>
                </c:pt>
                <c:pt idx="9678">
                  <c:v>74.588639999949351</c:v>
                </c:pt>
                <c:pt idx="9679">
                  <c:v>74.597039999999083</c:v>
                </c:pt>
                <c:pt idx="9680">
                  <c:v>74.605199999967567</c:v>
                </c:pt>
                <c:pt idx="9681">
                  <c:v>74.6136000000173</c:v>
                </c:pt>
                <c:pt idx="9682">
                  <c:v>74.622000000067032</c:v>
                </c:pt>
                <c:pt idx="9683">
                  <c:v>74.630399999942142</c:v>
                </c:pt>
                <c:pt idx="9684">
                  <c:v>74.638560000085249</c:v>
                </c:pt>
                <c:pt idx="9685">
                  <c:v>74.646959999960359</c:v>
                </c:pt>
                <c:pt idx="9686">
                  <c:v>74.655360000010091</c:v>
                </c:pt>
                <c:pt idx="9687">
                  <c:v>74.663519999978575</c:v>
                </c:pt>
                <c:pt idx="9688">
                  <c:v>74.671920000028308</c:v>
                </c:pt>
                <c:pt idx="9689">
                  <c:v>74.680320000078041</c:v>
                </c:pt>
                <c:pt idx="9690">
                  <c:v>74.68871999995315</c:v>
                </c:pt>
                <c:pt idx="9691">
                  <c:v>74.696879999921634</c:v>
                </c:pt>
                <c:pt idx="9692">
                  <c:v>74.705279999971367</c:v>
                </c:pt>
                <c:pt idx="9693">
                  <c:v>74.7136800000211</c:v>
                </c:pt>
                <c:pt idx="9694">
                  <c:v>74.721839999989584</c:v>
                </c:pt>
                <c:pt idx="9695">
                  <c:v>74.730240000039316</c:v>
                </c:pt>
                <c:pt idx="9696">
                  <c:v>74.738639999914426</c:v>
                </c:pt>
                <c:pt idx="9697">
                  <c:v>74.747039999964159</c:v>
                </c:pt>
                <c:pt idx="9698">
                  <c:v>74.755199999932643</c:v>
                </c:pt>
                <c:pt idx="9699">
                  <c:v>74.763599999982375</c:v>
                </c:pt>
                <c:pt idx="9700">
                  <c:v>74.772000000032108</c:v>
                </c:pt>
                <c:pt idx="9701">
                  <c:v>74.780400000081841</c:v>
                </c:pt>
                <c:pt idx="9702">
                  <c:v>74.788560000050325</c:v>
                </c:pt>
                <c:pt idx="9703">
                  <c:v>74.796959999925434</c:v>
                </c:pt>
                <c:pt idx="9704">
                  <c:v>74.805359999975167</c:v>
                </c:pt>
                <c:pt idx="9705">
                  <c:v>74.813519999943651</c:v>
                </c:pt>
                <c:pt idx="9706">
                  <c:v>74.821919999993383</c:v>
                </c:pt>
                <c:pt idx="9707">
                  <c:v>74.830320000043116</c:v>
                </c:pt>
                <c:pt idx="9708">
                  <c:v>74.838719999918226</c:v>
                </c:pt>
                <c:pt idx="9709">
                  <c:v>74.846880000061333</c:v>
                </c:pt>
                <c:pt idx="9710">
                  <c:v>74.855279999936442</c:v>
                </c:pt>
                <c:pt idx="9711">
                  <c:v>74.863679999986175</c:v>
                </c:pt>
                <c:pt idx="9712">
                  <c:v>74.871839999954659</c:v>
                </c:pt>
                <c:pt idx="9713">
                  <c:v>74.880240000004392</c:v>
                </c:pt>
                <c:pt idx="9714">
                  <c:v>74.888640000054124</c:v>
                </c:pt>
                <c:pt idx="9715">
                  <c:v>74.897039999929234</c:v>
                </c:pt>
                <c:pt idx="9716">
                  <c:v>74.905200000072341</c:v>
                </c:pt>
                <c:pt idx="9717">
                  <c:v>74.913599999947451</c:v>
                </c:pt>
                <c:pt idx="9718">
                  <c:v>74.921999999997183</c:v>
                </c:pt>
                <c:pt idx="9719">
                  <c:v>74.930159999965667</c:v>
                </c:pt>
                <c:pt idx="9720">
                  <c:v>74.9385600000154</c:v>
                </c:pt>
                <c:pt idx="9721">
                  <c:v>74.946960000065133</c:v>
                </c:pt>
                <c:pt idx="9722">
                  <c:v>74.955359999940242</c:v>
                </c:pt>
                <c:pt idx="9723">
                  <c:v>74.963520000083349</c:v>
                </c:pt>
                <c:pt idx="9724">
                  <c:v>74.971919999958459</c:v>
                </c:pt>
                <c:pt idx="9725">
                  <c:v>74.980320000008192</c:v>
                </c:pt>
                <c:pt idx="9726">
                  <c:v>74.988720000057924</c:v>
                </c:pt>
                <c:pt idx="9727">
                  <c:v>74.996880000026408</c:v>
                </c:pt>
                <c:pt idx="9728">
                  <c:v>75.005280000076141</c:v>
                </c:pt>
                <c:pt idx="9729">
                  <c:v>75.01367999995125</c:v>
                </c:pt>
                <c:pt idx="9730">
                  <c:v>75.021839999919735</c:v>
                </c:pt>
                <c:pt idx="9731">
                  <c:v>75.030239999969467</c:v>
                </c:pt>
                <c:pt idx="9732">
                  <c:v>75.0386400000192</c:v>
                </c:pt>
                <c:pt idx="9733">
                  <c:v>75.047040000068932</c:v>
                </c:pt>
                <c:pt idx="9734">
                  <c:v>75.055200000037416</c:v>
                </c:pt>
                <c:pt idx="9735">
                  <c:v>75.063599999912526</c:v>
                </c:pt>
                <c:pt idx="9736">
                  <c:v>75.071999999962259</c:v>
                </c:pt>
                <c:pt idx="9737">
                  <c:v>75.080159999930743</c:v>
                </c:pt>
                <c:pt idx="9738">
                  <c:v>75.088559999980475</c:v>
                </c:pt>
                <c:pt idx="9739">
                  <c:v>75.096960000030208</c:v>
                </c:pt>
                <c:pt idx="9740">
                  <c:v>75.105360000079941</c:v>
                </c:pt>
                <c:pt idx="9741">
                  <c:v>75.113520000048425</c:v>
                </c:pt>
                <c:pt idx="9742">
                  <c:v>75.121919999923534</c:v>
                </c:pt>
                <c:pt idx="9743">
                  <c:v>75.130319999973267</c:v>
                </c:pt>
                <c:pt idx="9744">
                  <c:v>75.138479999941751</c:v>
                </c:pt>
                <c:pt idx="9745">
                  <c:v>75.146879999991484</c:v>
                </c:pt>
                <c:pt idx="9746">
                  <c:v>75.155280000041216</c:v>
                </c:pt>
                <c:pt idx="9747">
                  <c:v>75.163679999916326</c:v>
                </c:pt>
                <c:pt idx="9748">
                  <c:v>75.171840000059433</c:v>
                </c:pt>
                <c:pt idx="9749">
                  <c:v>75.180239999934543</c:v>
                </c:pt>
                <c:pt idx="9750">
                  <c:v>75.188639999984275</c:v>
                </c:pt>
                <c:pt idx="9751">
                  <c:v>75.197040000034008</c:v>
                </c:pt>
                <c:pt idx="9752">
                  <c:v>75.205200000002492</c:v>
                </c:pt>
                <c:pt idx="9753">
                  <c:v>75.213600000052224</c:v>
                </c:pt>
                <c:pt idx="9754">
                  <c:v>75.221999999927334</c:v>
                </c:pt>
                <c:pt idx="9755">
                  <c:v>75.230160000070441</c:v>
                </c:pt>
                <c:pt idx="9756">
                  <c:v>75.238559999945551</c:v>
                </c:pt>
                <c:pt idx="9757">
                  <c:v>75.246959999995283</c:v>
                </c:pt>
                <c:pt idx="9758">
                  <c:v>75.255360000045016</c:v>
                </c:pt>
                <c:pt idx="9759">
                  <c:v>75.2635200000135</c:v>
                </c:pt>
                <c:pt idx="9760">
                  <c:v>75.271920000063233</c:v>
                </c:pt>
                <c:pt idx="9761">
                  <c:v>75.280319999938342</c:v>
                </c:pt>
                <c:pt idx="9762">
                  <c:v>75.288480000081449</c:v>
                </c:pt>
                <c:pt idx="9763">
                  <c:v>75.296879999956559</c:v>
                </c:pt>
                <c:pt idx="9764">
                  <c:v>75.305280000006292</c:v>
                </c:pt>
                <c:pt idx="9765">
                  <c:v>75.313680000056024</c:v>
                </c:pt>
                <c:pt idx="9766">
                  <c:v>75.321840000024508</c:v>
                </c:pt>
                <c:pt idx="9767">
                  <c:v>75.330240000074241</c:v>
                </c:pt>
                <c:pt idx="9768">
                  <c:v>75.338639999949351</c:v>
                </c:pt>
                <c:pt idx="9769">
                  <c:v>75.347039999999083</c:v>
                </c:pt>
                <c:pt idx="9770">
                  <c:v>75.355199999967567</c:v>
                </c:pt>
                <c:pt idx="9771">
                  <c:v>75.3636000000173</c:v>
                </c:pt>
                <c:pt idx="9772">
                  <c:v>75.372000000067032</c:v>
                </c:pt>
                <c:pt idx="9773">
                  <c:v>75.380160000035517</c:v>
                </c:pt>
                <c:pt idx="9774">
                  <c:v>75.388560000085249</c:v>
                </c:pt>
                <c:pt idx="9775">
                  <c:v>75.396959999960359</c:v>
                </c:pt>
                <c:pt idx="9776">
                  <c:v>75.405360000010091</c:v>
                </c:pt>
                <c:pt idx="9777">
                  <c:v>75.413519999978575</c:v>
                </c:pt>
                <c:pt idx="9778">
                  <c:v>75.421920000028308</c:v>
                </c:pt>
                <c:pt idx="9779">
                  <c:v>75.430320000078041</c:v>
                </c:pt>
                <c:pt idx="9780">
                  <c:v>75.438480000046525</c:v>
                </c:pt>
                <c:pt idx="9781">
                  <c:v>75.446879999921634</c:v>
                </c:pt>
                <c:pt idx="9782">
                  <c:v>75.455279999971367</c:v>
                </c:pt>
                <c:pt idx="9783">
                  <c:v>75.4636800000211</c:v>
                </c:pt>
                <c:pt idx="9784">
                  <c:v>75.471839999989584</c:v>
                </c:pt>
                <c:pt idx="9785">
                  <c:v>75.480240000039316</c:v>
                </c:pt>
                <c:pt idx="9786">
                  <c:v>75.488639999914426</c:v>
                </c:pt>
                <c:pt idx="9787">
                  <c:v>75.496800000057533</c:v>
                </c:pt>
                <c:pt idx="9788">
                  <c:v>75.505199999932643</c:v>
                </c:pt>
                <c:pt idx="9789">
                  <c:v>75.513599999982375</c:v>
                </c:pt>
                <c:pt idx="9790">
                  <c:v>75.522000000032108</c:v>
                </c:pt>
                <c:pt idx="9791">
                  <c:v>75.530160000000592</c:v>
                </c:pt>
                <c:pt idx="9792">
                  <c:v>75.538560000050325</c:v>
                </c:pt>
                <c:pt idx="9793">
                  <c:v>75.546959999925434</c:v>
                </c:pt>
                <c:pt idx="9794">
                  <c:v>75.555359999975167</c:v>
                </c:pt>
                <c:pt idx="9795">
                  <c:v>75.563519999943651</c:v>
                </c:pt>
                <c:pt idx="9796">
                  <c:v>75.571919999993383</c:v>
                </c:pt>
                <c:pt idx="9797">
                  <c:v>75.580320000043116</c:v>
                </c:pt>
                <c:pt idx="9798">
                  <c:v>75.5884800000116</c:v>
                </c:pt>
                <c:pt idx="9799">
                  <c:v>75.596880000061333</c:v>
                </c:pt>
                <c:pt idx="9800">
                  <c:v>75.605279999936442</c:v>
                </c:pt>
                <c:pt idx="9801">
                  <c:v>75.613679999986175</c:v>
                </c:pt>
                <c:pt idx="9802">
                  <c:v>75.621839999954659</c:v>
                </c:pt>
                <c:pt idx="9803">
                  <c:v>75.630240000004392</c:v>
                </c:pt>
                <c:pt idx="9804">
                  <c:v>75.638640000054124</c:v>
                </c:pt>
                <c:pt idx="9805">
                  <c:v>75.646800000022608</c:v>
                </c:pt>
                <c:pt idx="9806">
                  <c:v>75.655200000072341</c:v>
                </c:pt>
                <c:pt idx="9807">
                  <c:v>75.663599999947451</c:v>
                </c:pt>
                <c:pt idx="9808">
                  <c:v>75.671999999997183</c:v>
                </c:pt>
                <c:pt idx="9809">
                  <c:v>75.680159999965667</c:v>
                </c:pt>
                <c:pt idx="9810">
                  <c:v>75.6885600000154</c:v>
                </c:pt>
                <c:pt idx="9811">
                  <c:v>75.696960000065133</c:v>
                </c:pt>
                <c:pt idx="9812">
                  <c:v>75.705120000033617</c:v>
                </c:pt>
                <c:pt idx="9813">
                  <c:v>75.713520000083349</c:v>
                </c:pt>
                <c:pt idx="9814">
                  <c:v>75.721919999958459</c:v>
                </c:pt>
                <c:pt idx="9815">
                  <c:v>75.730320000008192</c:v>
                </c:pt>
                <c:pt idx="9816">
                  <c:v>75.738479999976676</c:v>
                </c:pt>
                <c:pt idx="9817">
                  <c:v>75.746880000026408</c:v>
                </c:pt>
                <c:pt idx="9818">
                  <c:v>75.755280000076141</c:v>
                </c:pt>
                <c:pt idx="9819">
                  <c:v>75.76367999995125</c:v>
                </c:pt>
                <c:pt idx="9820">
                  <c:v>75.771839999919735</c:v>
                </c:pt>
                <c:pt idx="9821">
                  <c:v>75.780239999969467</c:v>
                </c:pt>
                <c:pt idx="9822">
                  <c:v>75.7886400000192</c:v>
                </c:pt>
                <c:pt idx="9823">
                  <c:v>75.796799999987684</c:v>
                </c:pt>
                <c:pt idx="9824">
                  <c:v>75.805200000037416</c:v>
                </c:pt>
                <c:pt idx="9825">
                  <c:v>75.813599999912526</c:v>
                </c:pt>
                <c:pt idx="9826">
                  <c:v>75.821999999962259</c:v>
                </c:pt>
                <c:pt idx="9827">
                  <c:v>75.830159999930743</c:v>
                </c:pt>
                <c:pt idx="9828">
                  <c:v>75.838559999980475</c:v>
                </c:pt>
                <c:pt idx="9829">
                  <c:v>75.846960000030208</c:v>
                </c:pt>
                <c:pt idx="9830">
                  <c:v>75.855119999998692</c:v>
                </c:pt>
                <c:pt idx="9831">
                  <c:v>75.863520000048425</c:v>
                </c:pt>
                <c:pt idx="9832">
                  <c:v>75.871919999923534</c:v>
                </c:pt>
                <c:pt idx="9833">
                  <c:v>75.880319999973267</c:v>
                </c:pt>
                <c:pt idx="9834">
                  <c:v>75.888479999941751</c:v>
                </c:pt>
                <c:pt idx="9835">
                  <c:v>75.896879999991484</c:v>
                </c:pt>
                <c:pt idx="9836">
                  <c:v>75.905280000041216</c:v>
                </c:pt>
                <c:pt idx="9837">
                  <c:v>75.9134400000097</c:v>
                </c:pt>
                <c:pt idx="9838">
                  <c:v>75.921840000059433</c:v>
                </c:pt>
                <c:pt idx="9839">
                  <c:v>75.930239999934543</c:v>
                </c:pt>
                <c:pt idx="9840">
                  <c:v>75.938639999984275</c:v>
                </c:pt>
                <c:pt idx="9841">
                  <c:v>75.946799999952759</c:v>
                </c:pt>
                <c:pt idx="9842">
                  <c:v>75.955200000002492</c:v>
                </c:pt>
                <c:pt idx="9843">
                  <c:v>75.963600000052224</c:v>
                </c:pt>
                <c:pt idx="9844">
                  <c:v>75.971999999927334</c:v>
                </c:pt>
                <c:pt idx="9845">
                  <c:v>75.980160000070441</c:v>
                </c:pt>
                <c:pt idx="9846">
                  <c:v>75.988559999945551</c:v>
                </c:pt>
                <c:pt idx="9847">
                  <c:v>75.996959999995283</c:v>
                </c:pt>
                <c:pt idx="9848">
                  <c:v>76.005119999963767</c:v>
                </c:pt>
                <c:pt idx="9849">
                  <c:v>76.0135200000135</c:v>
                </c:pt>
                <c:pt idx="9850">
                  <c:v>76.021920000063233</c:v>
                </c:pt>
                <c:pt idx="9851">
                  <c:v>76.030319999938342</c:v>
                </c:pt>
                <c:pt idx="9852">
                  <c:v>76.038480000081449</c:v>
                </c:pt>
                <c:pt idx="9853">
                  <c:v>76.046879999956559</c:v>
                </c:pt>
                <c:pt idx="9854">
                  <c:v>76.055280000006292</c:v>
                </c:pt>
                <c:pt idx="9855">
                  <c:v>76.063439999974776</c:v>
                </c:pt>
                <c:pt idx="9856">
                  <c:v>76.071840000024508</c:v>
                </c:pt>
                <c:pt idx="9857">
                  <c:v>76.080240000074241</c:v>
                </c:pt>
                <c:pt idx="9858">
                  <c:v>76.088639999949351</c:v>
                </c:pt>
                <c:pt idx="9859">
                  <c:v>76.096799999917835</c:v>
                </c:pt>
                <c:pt idx="9860">
                  <c:v>76.105199999967567</c:v>
                </c:pt>
                <c:pt idx="9861">
                  <c:v>76.1136000000173</c:v>
                </c:pt>
                <c:pt idx="9862">
                  <c:v>76.121759999985784</c:v>
                </c:pt>
                <c:pt idx="9863">
                  <c:v>76.130160000035517</c:v>
                </c:pt>
                <c:pt idx="9864">
                  <c:v>76.138560000085249</c:v>
                </c:pt>
                <c:pt idx="9865">
                  <c:v>76.146959999960359</c:v>
                </c:pt>
                <c:pt idx="9866">
                  <c:v>76.155119999928843</c:v>
                </c:pt>
                <c:pt idx="9867">
                  <c:v>76.163519999978575</c:v>
                </c:pt>
                <c:pt idx="9868">
                  <c:v>76.171920000028308</c:v>
                </c:pt>
                <c:pt idx="9869">
                  <c:v>76.180320000078041</c:v>
                </c:pt>
                <c:pt idx="9870">
                  <c:v>76.188480000046525</c:v>
                </c:pt>
                <c:pt idx="9871">
                  <c:v>76.196879999921634</c:v>
                </c:pt>
                <c:pt idx="9872">
                  <c:v>76.205279999971367</c:v>
                </c:pt>
                <c:pt idx="9873">
                  <c:v>76.213439999939851</c:v>
                </c:pt>
                <c:pt idx="9874">
                  <c:v>76.221839999989584</c:v>
                </c:pt>
                <c:pt idx="9875">
                  <c:v>76.230240000039316</c:v>
                </c:pt>
                <c:pt idx="9876">
                  <c:v>76.238639999914426</c:v>
                </c:pt>
                <c:pt idx="9877">
                  <c:v>76.246800000057533</c:v>
                </c:pt>
                <c:pt idx="9878">
                  <c:v>76.255199999932643</c:v>
                </c:pt>
                <c:pt idx="9879">
                  <c:v>76.263599999982375</c:v>
                </c:pt>
                <c:pt idx="9880">
                  <c:v>76.271759999950859</c:v>
                </c:pt>
                <c:pt idx="9881">
                  <c:v>76.280160000000592</c:v>
                </c:pt>
                <c:pt idx="9882">
                  <c:v>76.288560000050325</c:v>
                </c:pt>
                <c:pt idx="9883">
                  <c:v>76.296959999925434</c:v>
                </c:pt>
                <c:pt idx="9884">
                  <c:v>76.305120000068541</c:v>
                </c:pt>
                <c:pt idx="9885">
                  <c:v>76.313519999943651</c:v>
                </c:pt>
                <c:pt idx="9886">
                  <c:v>76.321919999993383</c:v>
                </c:pt>
                <c:pt idx="9887">
                  <c:v>76.330079999961868</c:v>
                </c:pt>
                <c:pt idx="9888">
                  <c:v>76.3384800000116</c:v>
                </c:pt>
                <c:pt idx="9889">
                  <c:v>76.346880000061333</c:v>
                </c:pt>
                <c:pt idx="9890">
                  <c:v>76.355279999936442</c:v>
                </c:pt>
                <c:pt idx="9891">
                  <c:v>76.363440000079549</c:v>
                </c:pt>
                <c:pt idx="9892">
                  <c:v>76.371839999954659</c:v>
                </c:pt>
                <c:pt idx="9893">
                  <c:v>76.380240000004392</c:v>
                </c:pt>
                <c:pt idx="9894">
                  <c:v>76.388640000054124</c:v>
                </c:pt>
                <c:pt idx="9895">
                  <c:v>76.396800000022608</c:v>
                </c:pt>
                <c:pt idx="9896">
                  <c:v>76.405200000072341</c:v>
                </c:pt>
                <c:pt idx="9897">
                  <c:v>76.413599999947451</c:v>
                </c:pt>
                <c:pt idx="9898">
                  <c:v>76.421759999915935</c:v>
                </c:pt>
                <c:pt idx="9899">
                  <c:v>76.430159999965667</c:v>
                </c:pt>
                <c:pt idx="9900">
                  <c:v>76.4385600000154</c:v>
                </c:pt>
                <c:pt idx="9901">
                  <c:v>76.446960000065133</c:v>
                </c:pt>
                <c:pt idx="9902">
                  <c:v>76.455120000033617</c:v>
                </c:pt>
                <c:pt idx="9903">
                  <c:v>76.463520000083349</c:v>
                </c:pt>
                <c:pt idx="9904">
                  <c:v>76.471919999958459</c:v>
                </c:pt>
                <c:pt idx="9905">
                  <c:v>76.480079999926943</c:v>
                </c:pt>
                <c:pt idx="9906">
                  <c:v>76.488479999976676</c:v>
                </c:pt>
                <c:pt idx="9907">
                  <c:v>76.496880000026408</c:v>
                </c:pt>
                <c:pt idx="9908">
                  <c:v>76.505280000076141</c:v>
                </c:pt>
                <c:pt idx="9909">
                  <c:v>76.513440000044625</c:v>
                </c:pt>
                <c:pt idx="9910">
                  <c:v>76.521839999919735</c:v>
                </c:pt>
                <c:pt idx="9911">
                  <c:v>76.530239999969467</c:v>
                </c:pt>
                <c:pt idx="9912">
                  <c:v>76.538399999937951</c:v>
                </c:pt>
                <c:pt idx="9913">
                  <c:v>76.546799999987684</c:v>
                </c:pt>
                <c:pt idx="9914">
                  <c:v>76.555200000037416</c:v>
                </c:pt>
                <c:pt idx="9915">
                  <c:v>76.563599999912526</c:v>
                </c:pt>
                <c:pt idx="9916">
                  <c:v>76.571760000055633</c:v>
                </c:pt>
                <c:pt idx="9917">
                  <c:v>76.580159999930743</c:v>
                </c:pt>
                <c:pt idx="9918">
                  <c:v>76.588559999980475</c:v>
                </c:pt>
                <c:pt idx="9919">
                  <c:v>76.596960000030208</c:v>
                </c:pt>
                <c:pt idx="9920">
                  <c:v>76.605119999998692</c:v>
                </c:pt>
                <c:pt idx="9921">
                  <c:v>76.613520000048425</c:v>
                </c:pt>
                <c:pt idx="9922">
                  <c:v>76.621919999923534</c:v>
                </c:pt>
                <c:pt idx="9923">
                  <c:v>76.630080000066641</c:v>
                </c:pt>
                <c:pt idx="9924">
                  <c:v>76.638479999941751</c:v>
                </c:pt>
                <c:pt idx="9925">
                  <c:v>76.646879999991484</c:v>
                </c:pt>
                <c:pt idx="9926">
                  <c:v>76.655280000041216</c:v>
                </c:pt>
                <c:pt idx="9927">
                  <c:v>76.6634400000097</c:v>
                </c:pt>
                <c:pt idx="9928">
                  <c:v>76.671840000059433</c:v>
                </c:pt>
                <c:pt idx="9929">
                  <c:v>76.680239999934543</c:v>
                </c:pt>
                <c:pt idx="9930">
                  <c:v>76.68840000007765</c:v>
                </c:pt>
                <c:pt idx="9931">
                  <c:v>76.696799999952759</c:v>
                </c:pt>
                <c:pt idx="9932">
                  <c:v>76.705200000002492</c:v>
                </c:pt>
                <c:pt idx="9933">
                  <c:v>76.713600000052224</c:v>
                </c:pt>
                <c:pt idx="9934">
                  <c:v>76.721760000020709</c:v>
                </c:pt>
                <c:pt idx="9935">
                  <c:v>76.730160000070441</c:v>
                </c:pt>
                <c:pt idx="9936">
                  <c:v>76.738559999945551</c:v>
                </c:pt>
                <c:pt idx="9937">
                  <c:v>76.746959999995283</c:v>
                </c:pt>
                <c:pt idx="9938">
                  <c:v>76.755119999963767</c:v>
                </c:pt>
                <c:pt idx="9939">
                  <c:v>76.7635200000135</c:v>
                </c:pt>
                <c:pt idx="9940">
                  <c:v>76.771920000063233</c:v>
                </c:pt>
                <c:pt idx="9941">
                  <c:v>76.780080000031717</c:v>
                </c:pt>
                <c:pt idx="9942">
                  <c:v>76.788480000081449</c:v>
                </c:pt>
                <c:pt idx="9943">
                  <c:v>76.796879999956559</c:v>
                </c:pt>
                <c:pt idx="9944">
                  <c:v>76.805280000006292</c:v>
                </c:pt>
                <c:pt idx="9945">
                  <c:v>76.813439999974776</c:v>
                </c:pt>
                <c:pt idx="9946">
                  <c:v>76.821840000024508</c:v>
                </c:pt>
                <c:pt idx="9947">
                  <c:v>76.830240000074241</c:v>
                </c:pt>
                <c:pt idx="9948">
                  <c:v>76.838400000042725</c:v>
                </c:pt>
                <c:pt idx="9949">
                  <c:v>76.846799999917835</c:v>
                </c:pt>
                <c:pt idx="9950">
                  <c:v>76.855199999967567</c:v>
                </c:pt>
                <c:pt idx="9951">
                  <c:v>76.8636000000173</c:v>
                </c:pt>
                <c:pt idx="9952">
                  <c:v>76.871759999985784</c:v>
                </c:pt>
                <c:pt idx="9953">
                  <c:v>76.880160000035517</c:v>
                </c:pt>
                <c:pt idx="9954">
                  <c:v>76.888560000085249</c:v>
                </c:pt>
                <c:pt idx="9955">
                  <c:v>76.896720000053733</c:v>
                </c:pt>
                <c:pt idx="9956">
                  <c:v>76.905119999928843</c:v>
                </c:pt>
                <c:pt idx="9957">
                  <c:v>76.913519999978575</c:v>
                </c:pt>
                <c:pt idx="9958">
                  <c:v>76.921920000028308</c:v>
                </c:pt>
                <c:pt idx="9959">
                  <c:v>76.930079999996792</c:v>
                </c:pt>
                <c:pt idx="9960">
                  <c:v>76.938480000046525</c:v>
                </c:pt>
                <c:pt idx="9961">
                  <c:v>76.946879999921634</c:v>
                </c:pt>
                <c:pt idx="9962">
                  <c:v>76.955279999971367</c:v>
                </c:pt>
                <c:pt idx="9963">
                  <c:v>76.963439999939851</c:v>
                </c:pt>
                <c:pt idx="9964">
                  <c:v>76.971839999989584</c:v>
                </c:pt>
                <c:pt idx="9965">
                  <c:v>76.980240000039316</c:v>
                </c:pt>
                <c:pt idx="9966">
                  <c:v>76.9884000000078</c:v>
                </c:pt>
                <c:pt idx="9967">
                  <c:v>76.996800000057533</c:v>
                </c:pt>
                <c:pt idx="9968">
                  <c:v>77.005199999932643</c:v>
                </c:pt>
                <c:pt idx="9969">
                  <c:v>77.013599999982375</c:v>
                </c:pt>
                <c:pt idx="9970">
                  <c:v>77.021759999950859</c:v>
                </c:pt>
                <c:pt idx="9971">
                  <c:v>77.030160000000592</c:v>
                </c:pt>
                <c:pt idx="9972">
                  <c:v>77.038560000050325</c:v>
                </c:pt>
                <c:pt idx="9973">
                  <c:v>77.046720000018809</c:v>
                </c:pt>
                <c:pt idx="9974">
                  <c:v>77.055120000068541</c:v>
                </c:pt>
                <c:pt idx="9975">
                  <c:v>77.063519999943651</c:v>
                </c:pt>
                <c:pt idx="9976">
                  <c:v>77.071679999912135</c:v>
                </c:pt>
                <c:pt idx="9977">
                  <c:v>77.080079999961868</c:v>
                </c:pt>
                <c:pt idx="9978">
                  <c:v>77.0884800000116</c:v>
                </c:pt>
                <c:pt idx="9979">
                  <c:v>77.096880000061333</c:v>
                </c:pt>
                <c:pt idx="9980">
                  <c:v>77.105040000029817</c:v>
                </c:pt>
                <c:pt idx="9981">
                  <c:v>77.113440000079549</c:v>
                </c:pt>
                <c:pt idx="9982">
                  <c:v>77.121839999954659</c:v>
                </c:pt>
                <c:pt idx="9983">
                  <c:v>77.130240000004392</c:v>
                </c:pt>
                <c:pt idx="9984">
                  <c:v>77.138399999972876</c:v>
                </c:pt>
                <c:pt idx="9985">
                  <c:v>77.146800000022608</c:v>
                </c:pt>
                <c:pt idx="9986">
                  <c:v>77.155200000072341</c:v>
                </c:pt>
                <c:pt idx="9987">
                  <c:v>77.163599999947451</c:v>
                </c:pt>
                <c:pt idx="9988">
                  <c:v>77.171759999915935</c:v>
                </c:pt>
                <c:pt idx="9989">
                  <c:v>77.180159999965667</c:v>
                </c:pt>
                <c:pt idx="9990">
                  <c:v>77.1885600000154</c:v>
                </c:pt>
                <c:pt idx="9991">
                  <c:v>77.196719999983884</c:v>
                </c:pt>
                <c:pt idx="9992">
                  <c:v>77.205120000033617</c:v>
                </c:pt>
                <c:pt idx="9993">
                  <c:v>77.213520000083349</c:v>
                </c:pt>
                <c:pt idx="9994">
                  <c:v>77.221919999958459</c:v>
                </c:pt>
                <c:pt idx="9995">
                  <c:v>77.230079999926943</c:v>
                </c:pt>
                <c:pt idx="9996">
                  <c:v>77.238479999976676</c:v>
                </c:pt>
                <c:pt idx="9997">
                  <c:v>77.246880000026408</c:v>
                </c:pt>
                <c:pt idx="9998">
                  <c:v>77.255039999994892</c:v>
                </c:pt>
                <c:pt idx="9999">
                  <c:v>77.263440000044625</c:v>
                </c:pt>
                <c:pt idx="10000">
                  <c:v>77.271839999919735</c:v>
                </c:pt>
                <c:pt idx="10001">
                  <c:v>77.280239999969467</c:v>
                </c:pt>
                <c:pt idx="10002">
                  <c:v>77.288399999937951</c:v>
                </c:pt>
                <c:pt idx="10003">
                  <c:v>77.296799999987684</c:v>
                </c:pt>
                <c:pt idx="10004">
                  <c:v>77.305200000037416</c:v>
                </c:pt>
                <c:pt idx="10005">
                  <c:v>77.3133600000059</c:v>
                </c:pt>
                <c:pt idx="10006">
                  <c:v>77.321760000055633</c:v>
                </c:pt>
                <c:pt idx="10007">
                  <c:v>77.330159999930743</c:v>
                </c:pt>
                <c:pt idx="10008">
                  <c:v>77.338559999980475</c:v>
                </c:pt>
                <c:pt idx="10009">
                  <c:v>77.346719999948959</c:v>
                </c:pt>
                <c:pt idx="10010">
                  <c:v>77.355119999998692</c:v>
                </c:pt>
                <c:pt idx="10011">
                  <c:v>77.363520000048425</c:v>
                </c:pt>
                <c:pt idx="10012">
                  <c:v>77.371919999923534</c:v>
                </c:pt>
                <c:pt idx="10013">
                  <c:v>77.380080000066641</c:v>
                </c:pt>
                <c:pt idx="10014">
                  <c:v>77.388479999941751</c:v>
                </c:pt>
                <c:pt idx="10015">
                  <c:v>77.396879999991484</c:v>
                </c:pt>
                <c:pt idx="10016">
                  <c:v>77.405039999959968</c:v>
                </c:pt>
                <c:pt idx="10017">
                  <c:v>77.4134400000097</c:v>
                </c:pt>
                <c:pt idx="10018">
                  <c:v>77.421840000059433</c:v>
                </c:pt>
                <c:pt idx="10019">
                  <c:v>77.430239999934543</c:v>
                </c:pt>
                <c:pt idx="10020">
                  <c:v>77.43840000007765</c:v>
                </c:pt>
                <c:pt idx="10021">
                  <c:v>77.446799999952759</c:v>
                </c:pt>
                <c:pt idx="10022">
                  <c:v>77.455200000002492</c:v>
                </c:pt>
                <c:pt idx="10023">
                  <c:v>77.463359999970976</c:v>
                </c:pt>
                <c:pt idx="10024">
                  <c:v>77.471760000020709</c:v>
                </c:pt>
                <c:pt idx="10025">
                  <c:v>77.480160000070441</c:v>
                </c:pt>
                <c:pt idx="10026">
                  <c:v>77.488559999945551</c:v>
                </c:pt>
                <c:pt idx="10027">
                  <c:v>77.496719999914035</c:v>
                </c:pt>
                <c:pt idx="10028">
                  <c:v>77.505119999963767</c:v>
                </c:pt>
                <c:pt idx="10029">
                  <c:v>77.5135200000135</c:v>
                </c:pt>
                <c:pt idx="10030">
                  <c:v>77.521679999981984</c:v>
                </c:pt>
                <c:pt idx="10031">
                  <c:v>77.530080000031717</c:v>
                </c:pt>
                <c:pt idx="10032">
                  <c:v>77.538480000081449</c:v>
                </c:pt>
                <c:pt idx="10033">
                  <c:v>77.546879999956559</c:v>
                </c:pt>
                <c:pt idx="10034">
                  <c:v>77.555039999925043</c:v>
                </c:pt>
                <c:pt idx="10035">
                  <c:v>77.563439999974776</c:v>
                </c:pt>
                <c:pt idx="10036">
                  <c:v>77.571840000024508</c:v>
                </c:pt>
                <c:pt idx="10037">
                  <c:v>77.580240000074241</c:v>
                </c:pt>
                <c:pt idx="10038">
                  <c:v>77.588400000042725</c:v>
                </c:pt>
                <c:pt idx="10039">
                  <c:v>77.596799999917835</c:v>
                </c:pt>
                <c:pt idx="10040">
                  <c:v>77.605199999967567</c:v>
                </c:pt>
                <c:pt idx="10041">
                  <c:v>77.609520000033058</c:v>
                </c:pt>
                <c:pt idx="10042">
                  <c:v>77.642879999976117</c:v>
                </c:pt>
                <c:pt idx="10043">
                  <c:v>77.676239999919176</c:v>
                </c:pt>
                <c:pt idx="10044">
                  <c:v>77.709600000036858</c:v>
                </c:pt>
                <c:pt idx="10045">
                  <c:v>77.742959999979917</c:v>
                </c:pt>
                <c:pt idx="10046">
                  <c:v>77.77608000001635</c:v>
                </c:pt>
                <c:pt idx="10047">
                  <c:v>77.809439999959409</c:v>
                </c:pt>
                <c:pt idx="10048">
                  <c:v>77.842800000077091</c:v>
                </c:pt>
                <c:pt idx="10049">
                  <c:v>77.87616000002015</c:v>
                </c:pt>
                <c:pt idx="10050">
                  <c:v>77.909519999963209</c:v>
                </c:pt>
                <c:pt idx="10051">
                  <c:v>77.942880000080891</c:v>
                </c:pt>
                <c:pt idx="10052">
                  <c:v>77.97624000002395</c:v>
                </c:pt>
                <c:pt idx="10053">
                  <c:v>78.009599999967008</c:v>
                </c:pt>
                <c:pt idx="10054">
                  <c:v>78.042720000003442</c:v>
                </c:pt>
                <c:pt idx="10055">
                  <c:v>78.076079999946501</c:v>
                </c:pt>
                <c:pt idx="10056">
                  <c:v>78.109440000064183</c:v>
                </c:pt>
                <c:pt idx="10057">
                  <c:v>78.142800000007242</c:v>
                </c:pt>
                <c:pt idx="10058">
                  <c:v>78.176159999950301</c:v>
                </c:pt>
                <c:pt idx="10059">
                  <c:v>78.209520000067982</c:v>
                </c:pt>
                <c:pt idx="10060">
                  <c:v>78.242880000011041</c:v>
                </c:pt>
                <c:pt idx="10061">
                  <c:v>78.2762399999541</c:v>
                </c:pt>
                <c:pt idx="10062">
                  <c:v>78.309600000071782</c:v>
                </c:pt>
                <c:pt idx="10063">
                  <c:v>78.342719999933593</c:v>
                </c:pt>
                <c:pt idx="10064">
                  <c:v>78.376080000051275</c:v>
                </c:pt>
                <c:pt idx="10065">
                  <c:v>78.409439999994333</c:v>
                </c:pt>
                <c:pt idx="10066">
                  <c:v>78.442799999937392</c:v>
                </c:pt>
                <c:pt idx="10067">
                  <c:v>78.476160000055074</c:v>
                </c:pt>
                <c:pt idx="10068">
                  <c:v>78.509519999998133</c:v>
                </c:pt>
                <c:pt idx="10069">
                  <c:v>78.542879999941192</c:v>
                </c:pt>
                <c:pt idx="10070">
                  <c:v>78.576240000058874</c:v>
                </c:pt>
                <c:pt idx="10071">
                  <c:v>78.609359999920684</c:v>
                </c:pt>
                <c:pt idx="10072">
                  <c:v>78.642720000038366</c:v>
                </c:pt>
                <c:pt idx="10073">
                  <c:v>78.676079999981425</c:v>
                </c:pt>
                <c:pt idx="10074">
                  <c:v>78.709439999924484</c:v>
                </c:pt>
                <c:pt idx="10075">
                  <c:v>78.742800000042166</c:v>
                </c:pt>
                <c:pt idx="10076">
                  <c:v>78.776159999985225</c:v>
                </c:pt>
                <c:pt idx="10077">
                  <c:v>78.809519999928284</c:v>
                </c:pt>
                <c:pt idx="10078">
                  <c:v>78.842880000045966</c:v>
                </c:pt>
                <c:pt idx="10079">
                  <c:v>78.876239999989025</c:v>
                </c:pt>
                <c:pt idx="10080">
                  <c:v>78.909360000025458</c:v>
                </c:pt>
                <c:pt idx="10081">
                  <c:v>78.942719999968517</c:v>
                </c:pt>
                <c:pt idx="10082">
                  <c:v>78.976080000086199</c:v>
                </c:pt>
                <c:pt idx="10083">
                  <c:v>79.009440000029258</c:v>
                </c:pt>
                <c:pt idx="10084">
                  <c:v>79.042799999972317</c:v>
                </c:pt>
                <c:pt idx="10085">
                  <c:v>79.076159999915376</c:v>
                </c:pt>
                <c:pt idx="10086">
                  <c:v>79.109520000033058</c:v>
                </c:pt>
                <c:pt idx="10087">
                  <c:v>79.142879999976117</c:v>
                </c:pt>
                <c:pt idx="10088">
                  <c:v>79.17600000001255</c:v>
                </c:pt>
                <c:pt idx="10089">
                  <c:v>79.209359999955609</c:v>
                </c:pt>
                <c:pt idx="10090">
                  <c:v>79.242720000073291</c:v>
                </c:pt>
                <c:pt idx="10091">
                  <c:v>79.27608000001635</c:v>
                </c:pt>
                <c:pt idx="10092">
                  <c:v>79.309439999959409</c:v>
                </c:pt>
                <c:pt idx="10093">
                  <c:v>79.342800000077091</c:v>
                </c:pt>
                <c:pt idx="10094">
                  <c:v>79.37616000002015</c:v>
                </c:pt>
                <c:pt idx="10095">
                  <c:v>79.409519999963209</c:v>
                </c:pt>
                <c:pt idx="10096">
                  <c:v>79.442639999999642</c:v>
                </c:pt>
                <c:pt idx="10097">
                  <c:v>79.475999999942701</c:v>
                </c:pt>
                <c:pt idx="10098">
                  <c:v>79.509360000060383</c:v>
                </c:pt>
                <c:pt idx="10099">
                  <c:v>79.542720000003442</c:v>
                </c:pt>
                <c:pt idx="10100">
                  <c:v>79.576079999946501</c:v>
                </c:pt>
                <c:pt idx="10101">
                  <c:v>79.609440000064183</c:v>
                </c:pt>
                <c:pt idx="10102">
                  <c:v>79.642800000007242</c:v>
                </c:pt>
                <c:pt idx="10103">
                  <c:v>79.676159999950301</c:v>
                </c:pt>
                <c:pt idx="10104">
                  <c:v>79.709520000067982</c:v>
                </c:pt>
                <c:pt idx="10105">
                  <c:v>79.742639999929793</c:v>
                </c:pt>
                <c:pt idx="10106">
                  <c:v>79.776000000047475</c:v>
                </c:pt>
                <c:pt idx="10107">
                  <c:v>79.809359999990534</c:v>
                </c:pt>
                <c:pt idx="10108">
                  <c:v>79.842719999933593</c:v>
                </c:pt>
                <c:pt idx="10109">
                  <c:v>79.876080000051275</c:v>
                </c:pt>
                <c:pt idx="10110">
                  <c:v>79.909439999994333</c:v>
                </c:pt>
                <c:pt idx="10111">
                  <c:v>79.942799999937392</c:v>
                </c:pt>
                <c:pt idx="10112">
                  <c:v>79.976160000055074</c:v>
                </c:pt>
                <c:pt idx="10113">
                  <c:v>80.009279999916885</c:v>
                </c:pt>
                <c:pt idx="10114">
                  <c:v>80.042640000034567</c:v>
                </c:pt>
                <c:pt idx="10115">
                  <c:v>80.075999999977626</c:v>
                </c:pt>
                <c:pt idx="10116">
                  <c:v>80.109359999920684</c:v>
                </c:pt>
                <c:pt idx="10117">
                  <c:v>80.142720000038366</c:v>
                </c:pt>
                <c:pt idx="10118">
                  <c:v>80.176079999981425</c:v>
                </c:pt>
                <c:pt idx="10119">
                  <c:v>80.209439999924484</c:v>
                </c:pt>
                <c:pt idx="10120">
                  <c:v>80.242800000042166</c:v>
                </c:pt>
                <c:pt idx="10121">
                  <c:v>80.276159999985225</c:v>
                </c:pt>
                <c:pt idx="10122">
                  <c:v>80.309280000021658</c:v>
                </c:pt>
                <c:pt idx="10123">
                  <c:v>80.342639999964717</c:v>
                </c:pt>
                <c:pt idx="10124">
                  <c:v>80.376000000082399</c:v>
                </c:pt>
                <c:pt idx="10125">
                  <c:v>80.409360000025458</c:v>
                </c:pt>
                <c:pt idx="10126">
                  <c:v>80.442719999968517</c:v>
                </c:pt>
                <c:pt idx="10127">
                  <c:v>80.476080000086199</c:v>
                </c:pt>
                <c:pt idx="10128">
                  <c:v>80.509440000029258</c:v>
                </c:pt>
                <c:pt idx="10129">
                  <c:v>80.542799999972317</c:v>
                </c:pt>
                <c:pt idx="10130">
                  <c:v>80.57592000000875</c:v>
                </c:pt>
                <c:pt idx="10131">
                  <c:v>80.609279999951809</c:v>
                </c:pt>
                <c:pt idx="10132">
                  <c:v>80.642640000069491</c:v>
                </c:pt>
                <c:pt idx="10133">
                  <c:v>80.67600000001255</c:v>
                </c:pt>
                <c:pt idx="10134">
                  <c:v>80.709359999955609</c:v>
                </c:pt>
                <c:pt idx="10135">
                  <c:v>80.742720000073291</c:v>
                </c:pt>
                <c:pt idx="10136">
                  <c:v>80.77608000001635</c:v>
                </c:pt>
                <c:pt idx="10137">
                  <c:v>80.809439999959409</c:v>
                </c:pt>
                <c:pt idx="10138">
                  <c:v>80.842559999995842</c:v>
                </c:pt>
                <c:pt idx="10139">
                  <c:v>80.875919999938901</c:v>
                </c:pt>
                <c:pt idx="10140">
                  <c:v>80.909280000056583</c:v>
                </c:pt>
                <c:pt idx="10141">
                  <c:v>80.942639999999642</c:v>
                </c:pt>
                <c:pt idx="10142">
                  <c:v>80.975999999942701</c:v>
                </c:pt>
                <c:pt idx="10143">
                  <c:v>81.009360000060383</c:v>
                </c:pt>
                <c:pt idx="10144">
                  <c:v>81.042720000003442</c:v>
                </c:pt>
                <c:pt idx="10145">
                  <c:v>81.076079999946501</c:v>
                </c:pt>
                <c:pt idx="10146">
                  <c:v>81.109440000064183</c:v>
                </c:pt>
                <c:pt idx="10147">
                  <c:v>81.142559999925993</c:v>
                </c:pt>
                <c:pt idx="10148">
                  <c:v>81.175920000043675</c:v>
                </c:pt>
                <c:pt idx="10149">
                  <c:v>81.209279999986734</c:v>
                </c:pt>
                <c:pt idx="10150">
                  <c:v>81.242639999929793</c:v>
                </c:pt>
                <c:pt idx="10151">
                  <c:v>81.276000000047475</c:v>
                </c:pt>
                <c:pt idx="10152">
                  <c:v>81.309359999990534</c:v>
                </c:pt>
                <c:pt idx="10153">
                  <c:v>81.342719999933593</c:v>
                </c:pt>
                <c:pt idx="10154">
                  <c:v>81.376080000051275</c:v>
                </c:pt>
                <c:pt idx="10155">
                  <c:v>81.409199999913085</c:v>
                </c:pt>
                <c:pt idx="10156">
                  <c:v>81.442560000030767</c:v>
                </c:pt>
                <c:pt idx="10157">
                  <c:v>81.475919999973826</c:v>
                </c:pt>
                <c:pt idx="10158">
                  <c:v>81.509279999916885</c:v>
                </c:pt>
                <c:pt idx="10159">
                  <c:v>81.542640000034567</c:v>
                </c:pt>
                <c:pt idx="10160">
                  <c:v>81.575999999977626</c:v>
                </c:pt>
                <c:pt idx="10161">
                  <c:v>81.609359999920684</c:v>
                </c:pt>
                <c:pt idx="10162">
                  <c:v>81.642720000038366</c:v>
                </c:pt>
                <c:pt idx="10163">
                  <c:v>81.676079999981425</c:v>
                </c:pt>
                <c:pt idx="10164">
                  <c:v>81.709200000017859</c:v>
                </c:pt>
                <c:pt idx="10165">
                  <c:v>81.742559999960918</c:v>
                </c:pt>
                <c:pt idx="10166">
                  <c:v>81.7759200000786</c:v>
                </c:pt>
                <c:pt idx="10167">
                  <c:v>81.809280000021658</c:v>
                </c:pt>
                <c:pt idx="10168">
                  <c:v>81.842639999964717</c:v>
                </c:pt>
                <c:pt idx="10169">
                  <c:v>81.876000000082399</c:v>
                </c:pt>
                <c:pt idx="10170">
                  <c:v>81.909360000025458</c:v>
                </c:pt>
                <c:pt idx="10171">
                  <c:v>81.942719999968517</c:v>
                </c:pt>
                <c:pt idx="10172">
                  <c:v>81.975840000004951</c:v>
                </c:pt>
                <c:pt idx="10173">
                  <c:v>82.009199999948009</c:v>
                </c:pt>
                <c:pt idx="10174">
                  <c:v>82.042560000065691</c:v>
                </c:pt>
                <c:pt idx="10175">
                  <c:v>82.07592000000875</c:v>
                </c:pt>
                <c:pt idx="10176">
                  <c:v>82.109279999951809</c:v>
                </c:pt>
                <c:pt idx="10177">
                  <c:v>82.142640000069491</c:v>
                </c:pt>
                <c:pt idx="10178">
                  <c:v>82.17600000001255</c:v>
                </c:pt>
                <c:pt idx="10179">
                  <c:v>82.209359999955609</c:v>
                </c:pt>
                <c:pt idx="10180">
                  <c:v>82.242479999992042</c:v>
                </c:pt>
                <c:pt idx="10181">
                  <c:v>82.275839999935101</c:v>
                </c:pt>
                <c:pt idx="10182">
                  <c:v>82.309200000052783</c:v>
                </c:pt>
                <c:pt idx="10183">
                  <c:v>82.342800000077091</c:v>
                </c:pt>
                <c:pt idx="10184">
                  <c:v>82.37616000002015</c:v>
                </c:pt>
                <c:pt idx="10185">
                  <c:v>82.409760000044457</c:v>
                </c:pt>
                <c:pt idx="10186">
                  <c:v>82.443119999987516</c:v>
                </c:pt>
                <c:pt idx="10187">
                  <c:v>82.476479999930575</c:v>
                </c:pt>
                <c:pt idx="10188">
                  <c:v>82.509840000048257</c:v>
                </c:pt>
                <c:pt idx="10189">
                  <c:v>82.543199999991316</c:v>
                </c:pt>
                <c:pt idx="10190">
                  <c:v>82.576559999934375</c:v>
                </c:pt>
                <c:pt idx="10191">
                  <c:v>82.609920000052057</c:v>
                </c:pt>
                <c:pt idx="10192">
                  <c:v>82.643039999913867</c:v>
                </c:pt>
                <c:pt idx="10193">
                  <c:v>82.676400000031549</c:v>
                </c:pt>
                <c:pt idx="10194">
                  <c:v>82.709759999974608</c:v>
                </c:pt>
                <c:pt idx="10195">
                  <c:v>82.743119999917667</c:v>
                </c:pt>
                <c:pt idx="10196">
                  <c:v>82.776480000035349</c:v>
                </c:pt>
                <c:pt idx="10197">
                  <c:v>82.809839999978408</c:v>
                </c:pt>
                <c:pt idx="10198">
                  <c:v>82.843199999921467</c:v>
                </c:pt>
                <c:pt idx="10199">
                  <c:v>82.876560000039149</c:v>
                </c:pt>
                <c:pt idx="10200">
                  <c:v>82.909919999982208</c:v>
                </c:pt>
                <c:pt idx="10201">
                  <c:v>82.943279999925267</c:v>
                </c:pt>
                <c:pt idx="10202">
                  <c:v>82.9763999999617</c:v>
                </c:pt>
                <c:pt idx="10203">
                  <c:v>83.009760000079382</c:v>
                </c:pt>
                <c:pt idx="10204">
                  <c:v>83.043120000022441</c:v>
                </c:pt>
                <c:pt idx="10205">
                  <c:v>83.0764799999655</c:v>
                </c:pt>
                <c:pt idx="10206">
                  <c:v>83.109840000083182</c:v>
                </c:pt>
                <c:pt idx="10207">
                  <c:v>83.143200000026241</c:v>
                </c:pt>
                <c:pt idx="10208">
                  <c:v>83.176559999969299</c:v>
                </c:pt>
                <c:pt idx="10209">
                  <c:v>83.209919999912358</c:v>
                </c:pt>
                <c:pt idx="10210">
                  <c:v>83.24328000003004</c:v>
                </c:pt>
                <c:pt idx="10211">
                  <c:v>83.276400000066474</c:v>
                </c:pt>
                <c:pt idx="10212">
                  <c:v>83.309760000009533</c:v>
                </c:pt>
                <c:pt idx="10213">
                  <c:v>83.343119999952592</c:v>
                </c:pt>
                <c:pt idx="10214">
                  <c:v>83.376480000070273</c:v>
                </c:pt>
                <c:pt idx="10215">
                  <c:v>83.409840000013332</c:v>
                </c:pt>
                <c:pt idx="10216">
                  <c:v>83.443199999956391</c:v>
                </c:pt>
                <c:pt idx="10217">
                  <c:v>83.476560000074073</c:v>
                </c:pt>
                <c:pt idx="10218">
                  <c:v>83.509920000017132</c:v>
                </c:pt>
                <c:pt idx="10219">
                  <c:v>83.543279999960191</c:v>
                </c:pt>
                <c:pt idx="10220">
                  <c:v>83.576640000077873</c:v>
                </c:pt>
                <c:pt idx="10221">
                  <c:v>83.609759999939683</c:v>
                </c:pt>
                <c:pt idx="10222">
                  <c:v>83.643120000057365</c:v>
                </c:pt>
                <c:pt idx="10223">
                  <c:v>83.676480000000424</c:v>
                </c:pt>
                <c:pt idx="10224">
                  <c:v>83.709839999943483</c:v>
                </c:pt>
                <c:pt idx="10225">
                  <c:v>83.743200000061165</c:v>
                </c:pt>
                <c:pt idx="10226">
                  <c:v>83.776560000004224</c:v>
                </c:pt>
                <c:pt idx="10227">
                  <c:v>83.809919999947283</c:v>
                </c:pt>
                <c:pt idx="10228">
                  <c:v>83.843280000064965</c:v>
                </c:pt>
                <c:pt idx="10229">
                  <c:v>83.876640000008024</c:v>
                </c:pt>
                <c:pt idx="10230">
                  <c:v>83.909760000044457</c:v>
                </c:pt>
                <c:pt idx="10231">
                  <c:v>83.943119999987516</c:v>
                </c:pt>
                <c:pt idx="10232">
                  <c:v>83.976479999930575</c:v>
                </c:pt>
                <c:pt idx="10233">
                  <c:v>84.009840000048257</c:v>
                </c:pt>
                <c:pt idx="10234">
                  <c:v>84.043199999991316</c:v>
                </c:pt>
                <c:pt idx="10235">
                  <c:v>84.076559999934375</c:v>
                </c:pt>
                <c:pt idx="10236">
                  <c:v>84.109920000052057</c:v>
                </c:pt>
                <c:pt idx="10237">
                  <c:v>84.143279999995116</c:v>
                </c:pt>
                <c:pt idx="10238">
                  <c:v>84.176639999938175</c:v>
                </c:pt>
                <c:pt idx="10239">
                  <c:v>84.210000000055857</c:v>
                </c:pt>
                <c:pt idx="10240">
                  <c:v>84.243119999917667</c:v>
                </c:pt>
                <c:pt idx="10241">
                  <c:v>84.276480000035349</c:v>
                </c:pt>
                <c:pt idx="10242">
                  <c:v>84.309839999978408</c:v>
                </c:pt>
                <c:pt idx="10243">
                  <c:v>84.343199999921467</c:v>
                </c:pt>
                <c:pt idx="10244">
                  <c:v>84.376560000039149</c:v>
                </c:pt>
                <c:pt idx="10245">
                  <c:v>84.409919999982208</c:v>
                </c:pt>
                <c:pt idx="10246">
                  <c:v>84.443279999925267</c:v>
                </c:pt>
                <c:pt idx="10247">
                  <c:v>84.476640000042948</c:v>
                </c:pt>
                <c:pt idx="10248">
                  <c:v>84.509999999986007</c:v>
                </c:pt>
                <c:pt idx="10249">
                  <c:v>84.543120000022441</c:v>
                </c:pt>
                <c:pt idx="10250">
                  <c:v>84.5764799999655</c:v>
                </c:pt>
                <c:pt idx="10251">
                  <c:v>84.609840000083182</c:v>
                </c:pt>
                <c:pt idx="10252">
                  <c:v>84.643200000026241</c:v>
                </c:pt>
                <c:pt idx="10253">
                  <c:v>84.676559999969299</c:v>
                </c:pt>
                <c:pt idx="10254">
                  <c:v>84.709919999912358</c:v>
                </c:pt>
                <c:pt idx="10255">
                  <c:v>84.74328000003004</c:v>
                </c:pt>
                <c:pt idx="10256">
                  <c:v>84.776639999973099</c:v>
                </c:pt>
                <c:pt idx="10257">
                  <c:v>84.809999999916158</c:v>
                </c:pt>
                <c:pt idx="10258">
                  <c:v>84.84336000003384</c:v>
                </c:pt>
                <c:pt idx="10259">
                  <c:v>84.876480000070273</c:v>
                </c:pt>
                <c:pt idx="10260">
                  <c:v>84.909840000013332</c:v>
                </c:pt>
                <c:pt idx="10261">
                  <c:v>84.943199999956391</c:v>
                </c:pt>
                <c:pt idx="10262">
                  <c:v>84.976560000074073</c:v>
                </c:pt>
                <c:pt idx="10263">
                  <c:v>85.009920000017132</c:v>
                </c:pt>
                <c:pt idx="10264">
                  <c:v>85.043279999960191</c:v>
                </c:pt>
                <c:pt idx="10265">
                  <c:v>85.076640000077873</c:v>
                </c:pt>
                <c:pt idx="10266">
                  <c:v>85.110000000020932</c:v>
                </c:pt>
                <c:pt idx="10267">
                  <c:v>85.143359999963991</c:v>
                </c:pt>
                <c:pt idx="10268">
                  <c:v>85.176480000000424</c:v>
                </c:pt>
                <c:pt idx="10269">
                  <c:v>85.209839999943483</c:v>
                </c:pt>
                <c:pt idx="10270">
                  <c:v>85.243200000061165</c:v>
                </c:pt>
                <c:pt idx="10271">
                  <c:v>85.276560000004224</c:v>
                </c:pt>
                <c:pt idx="10272">
                  <c:v>85.309919999947283</c:v>
                </c:pt>
                <c:pt idx="10273">
                  <c:v>85.343280000064965</c:v>
                </c:pt>
                <c:pt idx="10274">
                  <c:v>85.376640000008024</c:v>
                </c:pt>
                <c:pt idx="10275">
                  <c:v>85.409999999951083</c:v>
                </c:pt>
                <c:pt idx="10276">
                  <c:v>85.443360000068765</c:v>
                </c:pt>
                <c:pt idx="10277">
                  <c:v>85.476720000011824</c:v>
                </c:pt>
                <c:pt idx="10278">
                  <c:v>85.509840000048257</c:v>
                </c:pt>
                <c:pt idx="10279">
                  <c:v>85.543199999991316</c:v>
                </c:pt>
                <c:pt idx="10280">
                  <c:v>85.576559999934375</c:v>
                </c:pt>
                <c:pt idx="10281">
                  <c:v>85.609920000052057</c:v>
                </c:pt>
                <c:pt idx="10282">
                  <c:v>85.643279999995116</c:v>
                </c:pt>
                <c:pt idx="10283">
                  <c:v>85.676639999938175</c:v>
                </c:pt>
                <c:pt idx="10284">
                  <c:v>85.710000000055857</c:v>
                </c:pt>
                <c:pt idx="10285">
                  <c:v>85.743359999998916</c:v>
                </c:pt>
                <c:pt idx="10286">
                  <c:v>85.776719999941974</c:v>
                </c:pt>
                <c:pt idx="10287">
                  <c:v>85.809839999978408</c:v>
                </c:pt>
                <c:pt idx="10288">
                  <c:v>85.843199999921467</c:v>
                </c:pt>
                <c:pt idx="10289">
                  <c:v>85.876560000039149</c:v>
                </c:pt>
                <c:pt idx="10290">
                  <c:v>85.909919999982208</c:v>
                </c:pt>
                <c:pt idx="10291">
                  <c:v>85.943279999925267</c:v>
                </c:pt>
                <c:pt idx="10292">
                  <c:v>85.976640000042948</c:v>
                </c:pt>
                <c:pt idx="10293">
                  <c:v>86.009999999986007</c:v>
                </c:pt>
                <c:pt idx="10294">
                  <c:v>86.043359999929066</c:v>
                </c:pt>
                <c:pt idx="10295">
                  <c:v>86.076720000046748</c:v>
                </c:pt>
                <c:pt idx="10296">
                  <c:v>86.109840000083182</c:v>
                </c:pt>
                <c:pt idx="10297">
                  <c:v>86.143200000026241</c:v>
                </c:pt>
                <c:pt idx="10298">
                  <c:v>86.176559999969299</c:v>
                </c:pt>
                <c:pt idx="10299">
                  <c:v>86.209919999912358</c:v>
                </c:pt>
                <c:pt idx="10300">
                  <c:v>86.24328000003004</c:v>
                </c:pt>
                <c:pt idx="10301">
                  <c:v>86.276639999973099</c:v>
                </c:pt>
                <c:pt idx="10302">
                  <c:v>86.309999999916158</c:v>
                </c:pt>
                <c:pt idx="10303">
                  <c:v>86.34336000003384</c:v>
                </c:pt>
                <c:pt idx="10304">
                  <c:v>86.376719999976899</c:v>
                </c:pt>
                <c:pt idx="10305">
                  <c:v>86.410079999919958</c:v>
                </c:pt>
                <c:pt idx="10306">
                  <c:v>86.443199999956391</c:v>
                </c:pt>
                <c:pt idx="10307">
                  <c:v>86.476560000074073</c:v>
                </c:pt>
                <c:pt idx="10308">
                  <c:v>86.509920000017132</c:v>
                </c:pt>
                <c:pt idx="10309">
                  <c:v>86.543279999960191</c:v>
                </c:pt>
                <c:pt idx="10310">
                  <c:v>86.576640000077873</c:v>
                </c:pt>
                <c:pt idx="10311">
                  <c:v>86.610000000020932</c:v>
                </c:pt>
                <c:pt idx="10312">
                  <c:v>86.643359999963991</c:v>
                </c:pt>
                <c:pt idx="10313">
                  <c:v>86.676720000081673</c:v>
                </c:pt>
                <c:pt idx="10314">
                  <c:v>86.710080000024732</c:v>
                </c:pt>
                <c:pt idx="10315">
                  <c:v>86.743439999967791</c:v>
                </c:pt>
                <c:pt idx="10316">
                  <c:v>86.776560000004224</c:v>
                </c:pt>
                <c:pt idx="10317">
                  <c:v>86.809919999947283</c:v>
                </c:pt>
                <c:pt idx="10318">
                  <c:v>86.843280000064965</c:v>
                </c:pt>
                <c:pt idx="10319">
                  <c:v>86.876640000008024</c:v>
                </c:pt>
                <c:pt idx="10320">
                  <c:v>86.909999999951083</c:v>
                </c:pt>
                <c:pt idx="10321">
                  <c:v>86.943360000068765</c:v>
                </c:pt>
                <c:pt idx="10322">
                  <c:v>86.976720000011824</c:v>
                </c:pt>
                <c:pt idx="10323">
                  <c:v>87.010079999954883</c:v>
                </c:pt>
                <c:pt idx="10324">
                  <c:v>87.043440000072565</c:v>
                </c:pt>
                <c:pt idx="10325">
                  <c:v>87.076559999934375</c:v>
                </c:pt>
                <c:pt idx="10326">
                  <c:v>87.109920000052057</c:v>
                </c:pt>
                <c:pt idx="10327">
                  <c:v>87.143279999995116</c:v>
                </c:pt>
                <c:pt idx="10328">
                  <c:v>87.176639999938175</c:v>
                </c:pt>
                <c:pt idx="10329">
                  <c:v>87.210000000055857</c:v>
                </c:pt>
                <c:pt idx="10330">
                  <c:v>87.243359999998916</c:v>
                </c:pt>
                <c:pt idx="10331">
                  <c:v>87.276719999941974</c:v>
                </c:pt>
                <c:pt idx="10332">
                  <c:v>87.310080000059656</c:v>
                </c:pt>
                <c:pt idx="10333">
                  <c:v>87.343440000002715</c:v>
                </c:pt>
                <c:pt idx="10334">
                  <c:v>87.376799999945774</c:v>
                </c:pt>
                <c:pt idx="10335">
                  <c:v>87.409919999982208</c:v>
                </c:pt>
                <c:pt idx="10336">
                  <c:v>87.443279999925267</c:v>
                </c:pt>
                <c:pt idx="10337">
                  <c:v>87.476640000042948</c:v>
                </c:pt>
                <c:pt idx="10338">
                  <c:v>87.509999999986007</c:v>
                </c:pt>
                <c:pt idx="10339">
                  <c:v>87.543359999929066</c:v>
                </c:pt>
                <c:pt idx="10340">
                  <c:v>87.576720000046748</c:v>
                </c:pt>
                <c:pt idx="10341">
                  <c:v>87.610079999989807</c:v>
                </c:pt>
                <c:pt idx="10342">
                  <c:v>87.643439999932866</c:v>
                </c:pt>
                <c:pt idx="10343">
                  <c:v>87.676800000050548</c:v>
                </c:pt>
                <c:pt idx="10344">
                  <c:v>87.709919999912358</c:v>
                </c:pt>
                <c:pt idx="10345">
                  <c:v>87.74328000003004</c:v>
                </c:pt>
                <c:pt idx="10346">
                  <c:v>87.776639999973099</c:v>
                </c:pt>
                <c:pt idx="10347">
                  <c:v>87.809999999916158</c:v>
                </c:pt>
                <c:pt idx="10348">
                  <c:v>87.84336000003384</c:v>
                </c:pt>
                <c:pt idx="10349">
                  <c:v>87.876719999976899</c:v>
                </c:pt>
                <c:pt idx="10350">
                  <c:v>87.910079999919958</c:v>
                </c:pt>
                <c:pt idx="10351">
                  <c:v>87.94344000003764</c:v>
                </c:pt>
                <c:pt idx="10352">
                  <c:v>87.976799999980699</c:v>
                </c:pt>
                <c:pt idx="10353">
                  <c:v>88.010159999923758</c:v>
                </c:pt>
                <c:pt idx="10354">
                  <c:v>88.043279999960191</c:v>
                </c:pt>
                <c:pt idx="10355">
                  <c:v>88.076640000077873</c:v>
                </c:pt>
                <c:pt idx="10356">
                  <c:v>88.110000000020932</c:v>
                </c:pt>
                <c:pt idx="10357">
                  <c:v>88.143359999963991</c:v>
                </c:pt>
                <c:pt idx="10358">
                  <c:v>88.176720000081673</c:v>
                </c:pt>
                <c:pt idx="10359">
                  <c:v>88.210080000024732</c:v>
                </c:pt>
                <c:pt idx="10360">
                  <c:v>88.243439999967791</c:v>
                </c:pt>
                <c:pt idx="10361">
                  <c:v>88.276800000085473</c:v>
                </c:pt>
                <c:pt idx="10362">
                  <c:v>88.310160000028532</c:v>
                </c:pt>
                <c:pt idx="10363">
                  <c:v>88.343280000064965</c:v>
                </c:pt>
                <c:pt idx="10364">
                  <c:v>88.376640000008024</c:v>
                </c:pt>
                <c:pt idx="10365">
                  <c:v>88.409999999951083</c:v>
                </c:pt>
                <c:pt idx="10366">
                  <c:v>88.443360000068765</c:v>
                </c:pt>
                <c:pt idx="10367">
                  <c:v>88.476720000011824</c:v>
                </c:pt>
                <c:pt idx="10368">
                  <c:v>88.510079999954883</c:v>
                </c:pt>
                <c:pt idx="10369">
                  <c:v>88.543440000072565</c:v>
                </c:pt>
                <c:pt idx="10370">
                  <c:v>88.576800000015623</c:v>
                </c:pt>
                <c:pt idx="10371">
                  <c:v>88.610159999958682</c:v>
                </c:pt>
                <c:pt idx="10372">
                  <c:v>88.643520000076364</c:v>
                </c:pt>
                <c:pt idx="10373">
                  <c:v>88.676639999938175</c:v>
                </c:pt>
                <c:pt idx="10374">
                  <c:v>88.710000000055857</c:v>
                </c:pt>
                <c:pt idx="10375">
                  <c:v>88.743359999998916</c:v>
                </c:pt>
                <c:pt idx="10376">
                  <c:v>88.776719999941974</c:v>
                </c:pt>
                <c:pt idx="10377">
                  <c:v>88.810080000059656</c:v>
                </c:pt>
                <c:pt idx="10378">
                  <c:v>88.843440000002715</c:v>
                </c:pt>
                <c:pt idx="10379">
                  <c:v>88.876799999945774</c:v>
                </c:pt>
                <c:pt idx="10380">
                  <c:v>88.910160000063456</c:v>
                </c:pt>
                <c:pt idx="10381">
                  <c:v>88.943520000006515</c:v>
                </c:pt>
                <c:pt idx="10382">
                  <c:v>88.976640000042948</c:v>
                </c:pt>
                <c:pt idx="10383">
                  <c:v>89.009999999986007</c:v>
                </c:pt>
                <c:pt idx="10384">
                  <c:v>89.043359999929066</c:v>
                </c:pt>
                <c:pt idx="10385">
                  <c:v>89.076720000046748</c:v>
                </c:pt>
                <c:pt idx="10386">
                  <c:v>89.110079999989807</c:v>
                </c:pt>
                <c:pt idx="10387">
                  <c:v>89.143439999932866</c:v>
                </c:pt>
                <c:pt idx="10388">
                  <c:v>89.176800000050548</c:v>
                </c:pt>
                <c:pt idx="10389">
                  <c:v>89.210159999993607</c:v>
                </c:pt>
                <c:pt idx="10390">
                  <c:v>89.243519999936666</c:v>
                </c:pt>
                <c:pt idx="10391">
                  <c:v>89.276880000054348</c:v>
                </c:pt>
                <c:pt idx="10392">
                  <c:v>89.309999999916158</c:v>
                </c:pt>
                <c:pt idx="10393">
                  <c:v>89.34336000003384</c:v>
                </c:pt>
                <c:pt idx="10394">
                  <c:v>89.376719999976899</c:v>
                </c:pt>
                <c:pt idx="10395">
                  <c:v>89.410079999919958</c:v>
                </c:pt>
                <c:pt idx="10396">
                  <c:v>89.44344000003764</c:v>
                </c:pt>
                <c:pt idx="10397">
                  <c:v>89.476799999980699</c:v>
                </c:pt>
                <c:pt idx="10398">
                  <c:v>89.510159999923758</c:v>
                </c:pt>
                <c:pt idx="10399">
                  <c:v>89.54352000004144</c:v>
                </c:pt>
                <c:pt idx="10400">
                  <c:v>89.576879999984499</c:v>
                </c:pt>
                <c:pt idx="10401">
                  <c:v>89.610000000020932</c:v>
                </c:pt>
                <c:pt idx="10402">
                  <c:v>89.643359999963991</c:v>
                </c:pt>
                <c:pt idx="10403">
                  <c:v>89.676720000081673</c:v>
                </c:pt>
                <c:pt idx="10404">
                  <c:v>89.710080000024732</c:v>
                </c:pt>
                <c:pt idx="10405">
                  <c:v>89.743439999967791</c:v>
                </c:pt>
                <c:pt idx="10406">
                  <c:v>89.776800000085473</c:v>
                </c:pt>
                <c:pt idx="10407">
                  <c:v>89.810160000028532</c:v>
                </c:pt>
                <c:pt idx="10408">
                  <c:v>89.843519999971591</c:v>
                </c:pt>
                <c:pt idx="10409">
                  <c:v>89.876879999914649</c:v>
                </c:pt>
                <c:pt idx="10410">
                  <c:v>89.910240000032331</c:v>
                </c:pt>
                <c:pt idx="10411">
                  <c:v>89.943360000068765</c:v>
                </c:pt>
                <c:pt idx="10412">
                  <c:v>89.976720000011824</c:v>
                </c:pt>
                <c:pt idx="10413">
                  <c:v>90.010079999954883</c:v>
                </c:pt>
                <c:pt idx="10414">
                  <c:v>90.043440000072565</c:v>
                </c:pt>
                <c:pt idx="10415">
                  <c:v>90.076800000015623</c:v>
                </c:pt>
                <c:pt idx="10416">
                  <c:v>90.110159999958682</c:v>
                </c:pt>
                <c:pt idx="10417">
                  <c:v>90.143520000076364</c:v>
                </c:pt>
                <c:pt idx="10418">
                  <c:v>90.176880000019423</c:v>
                </c:pt>
                <c:pt idx="10419">
                  <c:v>90.210239999962482</c:v>
                </c:pt>
                <c:pt idx="10420">
                  <c:v>90.243359999998916</c:v>
                </c:pt>
                <c:pt idx="10421">
                  <c:v>90.276719999941974</c:v>
                </c:pt>
                <c:pt idx="10422">
                  <c:v>90.310080000059656</c:v>
                </c:pt>
                <c:pt idx="10423">
                  <c:v>90.343440000002715</c:v>
                </c:pt>
                <c:pt idx="10424">
                  <c:v>90.376799999945774</c:v>
                </c:pt>
                <c:pt idx="10425">
                  <c:v>90.410160000063456</c:v>
                </c:pt>
                <c:pt idx="10426">
                  <c:v>90.443520000006515</c:v>
                </c:pt>
                <c:pt idx="10427">
                  <c:v>90.476879999949574</c:v>
                </c:pt>
                <c:pt idx="10428">
                  <c:v>90.510240000067256</c:v>
                </c:pt>
                <c:pt idx="10429">
                  <c:v>90.543600000010315</c:v>
                </c:pt>
                <c:pt idx="10430">
                  <c:v>90.576720000046748</c:v>
                </c:pt>
                <c:pt idx="10431">
                  <c:v>90.610079999989807</c:v>
                </c:pt>
                <c:pt idx="10432">
                  <c:v>90.643439999932866</c:v>
                </c:pt>
                <c:pt idx="10433">
                  <c:v>90.676800000050548</c:v>
                </c:pt>
                <c:pt idx="10434">
                  <c:v>90.710159999993607</c:v>
                </c:pt>
                <c:pt idx="10435">
                  <c:v>90.743519999936666</c:v>
                </c:pt>
                <c:pt idx="10436">
                  <c:v>90.776880000054348</c:v>
                </c:pt>
                <c:pt idx="10437">
                  <c:v>90.810239999997407</c:v>
                </c:pt>
                <c:pt idx="10438">
                  <c:v>90.843599999940466</c:v>
                </c:pt>
                <c:pt idx="10439">
                  <c:v>90.876719999976899</c:v>
                </c:pt>
                <c:pt idx="10440">
                  <c:v>90.910079999919958</c:v>
                </c:pt>
                <c:pt idx="10441">
                  <c:v>90.94344000003764</c:v>
                </c:pt>
                <c:pt idx="10442">
                  <c:v>90.976799999980699</c:v>
                </c:pt>
                <c:pt idx="10443">
                  <c:v>91.010159999923758</c:v>
                </c:pt>
                <c:pt idx="10444">
                  <c:v>91.04352000004144</c:v>
                </c:pt>
                <c:pt idx="10445">
                  <c:v>91.076879999984499</c:v>
                </c:pt>
                <c:pt idx="10446">
                  <c:v>91.110239999927558</c:v>
                </c:pt>
                <c:pt idx="10447">
                  <c:v>91.14360000004524</c:v>
                </c:pt>
                <c:pt idx="10448">
                  <c:v>91.176959999988298</c:v>
                </c:pt>
                <c:pt idx="10449">
                  <c:v>91.210080000024732</c:v>
                </c:pt>
                <c:pt idx="10450">
                  <c:v>91.243439999967791</c:v>
                </c:pt>
                <c:pt idx="10451">
                  <c:v>91.276800000085473</c:v>
                </c:pt>
                <c:pt idx="10452">
                  <c:v>91.310160000028532</c:v>
                </c:pt>
                <c:pt idx="10453">
                  <c:v>91.343519999971591</c:v>
                </c:pt>
                <c:pt idx="10454">
                  <c:v>91.376879999914649</c:v>
                </c:pt>
                <c:pt idx="10455">
                  <c:v>91.410240000032331</c:v>
                </c:pt>
                <c:pt idx="10456">
                  <c:v>91.443360000068765</c:v>
                </c:pt>
                <c:pt idx="10457">
                  <c:v>91.476720000011824</c:v>
                </c:pt>
                <c:pt idx="10458">
                  <c:v>91.510079999954883</c:v>
                </c:pt>
                <c:pt idx="10459">
                  <c:v>91.543199999991316</c:v>
                </c:pt>
                <c:pt idx="10460">
                  <c:v>91.576559999934375</c:v>
                </c:pt>
                <c:pt idx="10461">
                  <c:v>91.609920000052057</c:v>
                </c:pt>
                <c:pt idx="10462">
                  <c:v>91.643279999995116</c:v>
                </c:pt>
                <c:pt idx="10463">
                  <c:v>91.676639999938175</c:v>
                </c:pt>
                <c:pt idx="10464">
                  <c:v>91.710000000055857</c:v>
                </c:pt>
                <c:pt idx="10465">
                  <c:v>91.743119999917667</c:v>
                </c:pt>
                <c:pt idx="10466">
                  <c:v>91.776480000035349</c:v>
                </c:pt>
                <c:pt idx="10467">
                  <c:v>91.809839999978408</c:v>
                </c:pt>
                <c:pt idx="10468">
                  <c:v>91.843199999921467</c:v>
                </c:pt>
                <c:pt idx="10469">
                  <c:v>91.876560000039149</c:v>
                </c:pt>
                <c:pt idx="10470">
                  <c:v>91.909919999982208</c:v>
                </c:pt>
                <c:pt idx="10471">
                  <c:v>91.943279999925267</c:v>
                </c:pt>
                <c:pt idx="10472">
                  <c:v>91.976640000042948</c:v>
                </c:pt>
                <c:pt idx="10473">
                  <c:v>92.009760000079382</c:v>
                </c:pt>
                <c:pt idx="10474">
                  <c:v>92.043120000022441</c:v>
                </c:pt>
                <c:pt idx="10475">
                  <c:v>92.0764799999655</c:v>
                </c:pt>
                <c:pt idx="10476">
                  <c:v>92.109840000083182</c:v>
                </c:pt>
                <c:pt idx="10477">
                  <c:v>92.143200000026241</c:v>
                </c:pt>
                <c:pt idx="10478">
                  <c:v>92.176559999969299</c:v>
                </c:pt>
                <c:pt idx="10479">
                  <c:v>92.209919999912358</c:v>
                </c:pt>
                <c:pt idx="10480">
                  <c:v>92.24328000003004</c:v>
                </c:pt>
                <c:pt idx="10481">
                  <c:v>92.276639999973099</c:v>
                </c:pt>
                <c:pt idx="10482">
                  <c:v>92.309999999916158</c:v>
                </c:pt>
                <c:pt idx="10483">
                  <c:v>92.343119999952592</c:v>
                </c:pt>
                <c:pt idx="10484">
                  <c:v>92.376480000070273</c:v>
                </c:pt>
                <c:pt idx="10485">
                  <c:v>92.409840000013332</c:v>
                </c:pt>
                <c:pt idx="10486">
                  <c:v>92.443199999956391</c:v>
                </c:pt>
                <c:pt idx="10487">
                  <c:v>92.476560000074073</c:v>
                </c:pt>
                <c:pt idx="10488">
                  <c:v>92.509920000017132</c:v>
                </c:pt>
                <c:pt idx="10489">
                  <c:v>92.543279999960191</c:v>
                </c:pt>
                <c:pt idx="10490">
                  <c:v>92.576640000077873</c:v>
                </c:pt>
                <c:pt idx="10491">
                  <c:v>92.610000000020932</c:v>
                </c:pt>
                <c:pt idx="10492">
                  <c:v>92.643120000057365</c:v>
                </c:pt>
                <c:pt idx="10493">
                  <c:v>92.676480000000424</c:v>
                </c:pt>
                <c:pt idx="10494">
                  <c:v>92.709839999943483</c:v>
                </c:pt>
                <c:pt idx="10495">
                  <c:v>92.743200000061165</c:v>
                </c:pt>
                <c:pt idx="10496">
                  <c:v>92.776560000004224</c:v>
                </c:pt>
                <c:pt idx="10497">
                  <c:v>92.809919999947283</c:v>
                </c:pt>
                <c:pt idx="10498">
                  <c:v>92.843280000064965</c:v>
                </c:pt>
                <c:pt idx="10499">
                  <c:v>92.876640000008024</c:v>
                </c:pt>
                <c:pt idx="10500">
                  <c:v>92.909999999951083</c:v>
                </c:pt>
                <c:pt idx="10501">
                  <c:v>92.943360000068765</c:v>
                </c:pt>
                <c:pt idx="10502">
                  <c:v>92.976479999930575</c:v>
                </c:pt>
                <c:pt idx="10503">
                  <c:v>93.009840000048257</c:v>
                </c:pt>
                <c:pt idx="10504">
                  <c:v>93.043199999991316</c:v>
                </c:pt>
                <c:pt idx="10505">
                  <c:v>93.076559999934375</c:v>
                </c:pt>
                <c:pt idx="10506">
                  <c:v>93.109920000052057</c:v>
                </c:pt>
                <c:pt idx="10507">
                  <c:v>93.143279999995116</c:v>
                </c:pt>
                <c:pt idx="10508">
                  <c:v>93.176639999938175</c:v>
                </c:pt>
                <c:pt idx="10509">
                  <c:v>93.210000000055857</c:v>
                </c:pt>
                <c:pt idx="10510">
                  <c:v>93.243359999998916</c:v>
                </c:pt>
                <c:pt idx="10511">
                  <c:v>93.276480000035349</c:v>
                </c:pt>
                <c:pt idx="10512">
                  <c:v>93.309839999978408</c:v>
                </c:pt>
                <c:pt idx="10513">
                  <c:v>93.343199999921467</c:v>
                </c:pt>
                <c:pt idx="10514">
                  <c:v>93.376560000039149</c:v>
                </c:pt>
                <c:pt idx="10515">
                  <c:v>93.409919999982208</c:v>
                </c:pt>
                <c:pt idx="10516">
                  <c:v>93.443279999925267</c:v>
                </c:pt>
                <c:pt idx="10517">
                  <c:v>93.476640000042948</c:v>
                </c:pt>
                <c:pt idx="10518">
                  <c:v>93.509999999986007</c:v>
                </c:pt>
                <c:pt idx="10519">
                  <c:v>93.543359999929066</c:v>
                </c:pt>
                <c:pt idx="10520">
                  <c:v>93.576720000046748</c:v>
                </c:pt>
                <c:pt idx="10521">
                  <c:v>93.609840000083182</c:v>
                </c:pt>
                <c:pt idx="10522">
                  <c:v>93.643200000026241</c:v>
                </c:pt>
                <c:pt idx="10523">
                  <c:v>93.676559999969299</c:v>
                </c:pt>
                <c:pt idx="10524">
                  <c:v>93.709919999912358</c:v>
                </c:pt>
                <c:pt idx="10525">
                  <c:v>93.74328000003004</c:v>
                </c:pt>
                <c:pt idx="10526">
                  <c:v>93.776639999973099</c:v>
                </c:pt>
                <c:pt idx="10527">
                  <c:v>93.809999999916158</c:v>
                </c:pt>
                <c:pt idx="10528">
                  <c:v>93.84336000003384</c:v>
                </c:pt>
                <c:pt idx="10529">
                  <c:v>93.876719999976899</c:v>
                </c:pt>
                <c:pt idx="10530">
                  <c:v>93.909840000013332</c:v>
                </c:pt>
                <c:pt idx="10531">
                  <c:v>93.943199999956391</c:v>
                </c:pt>
                <c:pt idx="10532">
                  <c:v>93.976560000074073</c:v>
                </c:pt>
                <c:pt idx="10533">
                  <c:v>94.009920000017132</c:v>
                </c:pt>
                <c:pt idx="10534">
                  <c:v>94.043279999960191</c:v>
                </c:pt>
                <c:pt idx="10535">
                  <c:v>94.076640000077873</c:v>
                </c:pt>
                <c:pt idx="10536">
                  <c:v>94.110000000020932</c:v>
                </c:pt>
                <c:pt idx="10537">
                  <c:v>94.143359999963991</c:v>
                </c:pt>
                <c:pt idx="10538">
                  <c:v>94.176720000081673</c:v>
                </c:pt>
                <c:pt idx="10539">
                  <c:v>94.210080000024732</c:v>
                </c:pt>
                <c:pt idx="10540">
                  <c:v>94.243200000061165</c:v>
                </c:pt>
                <c:pt idx="10541">
                  <c:v>94.276560000004224</c:v>
                </c:pt>
                <c:pt idx="10542">
                  <c:v>94.309919999947283</c:v>
                </c:pt>
                <c:pt idx="10543">
                  <c:v>94.343280000064965</c:v>
                </c:pt>
                <c:pt idx="10544">
                  <c:v>94.376640000008024</c:v>
                </c:pt>
                <c:pt idx="10545">
                  <c:v>94.409999999951083</c:v>
                </c:pt>
                <c:pt idx="10546">
                  <c:v>94.443360000068765</c:v>
                </c:pt>
                <c:pt idx="10547">
                  <c:v>94.476720000011824</c:v>
                </c:pt>
                <c:pt idx="10548">
                  <c:v>94.510079999954883</c:v>
                </c:pt>
                <c:pt idx="10549">
                  <c:v>94.543199999991316</c:v>
                </c:pt>
                <c:pt idx="10550">
                  <c:v>94.576559999934375</c:v>
                </c:pt>
                <c:pt idx="10551">
                  <c:v>94.609920000052057</c:v>
                </c:pt>
                <c:pt idx="10552">
                  <c:v>94.643279999995116</c:v>
                </c:pt>
                <c:pt idx="10553">
                  <c:v>94.676639999938175</c:v>
                </c:pt>
                <c:pt idx="10554">
                  <c:v>94.710000000055857</c:v>
                </c:pt>
                <c:pt idx="10555">
                  <c:v>94.743359999998916</c:v>
                </c:pt>
                <c:pt idx="10556">
                  <c:v>94.776719999941974</c:v>
                </c:pt>
                <c:pt idx="10557">
                  <c:v>94.810080000059656</c:v>
                </c:pt>
                <c:pt idx="10558">
                  <c:v>94.843440000002715</c:v>
                </c:pt>
                <c:pt idx="10559">
                  <c:v>94.876560000039149</c:v>
                </c:pt>
                <c:pt idx="10560">
                  <c:v>94.909919999982208</c:v>
                </c:pt>
                <c:pt idx="10561">
                  <c:v>94.943279999925267</c:v>
                </c:pt>
                <c:pt idx="10562">
                  <c:v>94.976640000042948</c:v>
                </c:pt>
                <c:pt idx="10563">
                  <c:v>95.009999999986007</c:v>
                </c:pt>
                <c:pt idx="10564">
                  <c:v>95.043359999929066</c:v>
                </c:pt>
                <c:pt idx="10565">
                  <c:v>95.076720000046748</c:v>
                </c:pt>
                <c:pt idx="10566">
                  <c:v>95.110079999989807</c:v>
                </c:pt>
                <c:pt idx="10567">
                  <c:v>95.143439999932866</c:v>
                </c:pt>
                <c:pt idx="10568">
                  <c:v>95.176559999969299</c:v>
                </c:pt>
                <c:pt idx="10569">
                  <c:v>95.209919999912358</c:v>
                </c:pt>
                <c:pt idx="10570">
                  <c:v>95.24328000003004</c:v>
                </c:pt>
                <c:pt idx="10571">
                  <c:v>95.276639999973099</c:v>
                </c:pt>
                <c:pt idx="10572">
                  <c:v>95.309999999916158</c:v>
                </c:pt>
                <c:pt idx="10573">
                  <c:v>95.34336000003384</c:v>
                </c:pt>
                <c:pt idx="10574">
                  <c:v>95.376719999976899</c:v>
                </c:pt>
                <c:pt idx="10575">
                  <c:v>95.410079999919958</c:v>
                </c:pt>
                <c:pt idx="10576">
                  <c:v>95.44344000003764</c:v>
                </c:pt>
                <c:pt idx="10577">
                  <c:v>95.476799999980699</c:v>
                </c:pt>
                <c:pt idx="10578">
                  <c:v>95.509920000017132</c:v>
                </c:pt>
                <c:pt idx="10579">
                  <c:v>95.543279999960191</c:v>
                </c:pt>
                <c:pt idx="10580">
                  <c:v>95.576640000077873</c:v>
                </c:pt>
                <c:pt idx="10581">
                  <c:v>95.610000000020932</c:v>
                </c:pt>
                <c:pt idx="10582">
                  <c:v>95.643359999963991</c:v>
                </c:pt>
                <c:pt idx="10583">
                  <c:v>95.676720000081673</c:v>
                </c:pt>
                <c:pt idx="10584">
                  <c:v>95.710080000024732</c:v>
                </c:pt>
                <c:pt idx="10585">
                  <c:v>95.743439999967791</c:v>
                </c:pt>
                <c:pt idx="10586">
                  <c:v>95.776800000085473</c:v>
                </c:pt>
                <c:pt idx="10587">
                  <c:v>95.809919999947283</c:v>
                </c:pt>
                <c:pt idx="10588">
                  <c:v>95.843280000064965</c:v>
                </c:pt>
                <c:pt idx="10589">
                  <c:v>95.876640000008024</c:v>
                </c:pt>
                <c:pt idx="10590">
                  <c:v>95.909999999951083</c:v>
                </c:pt>
                <c:pt idx="10591">
                  <c:v>95.943360000068765</c:v>
                </c:pt>
                <c:pt idx="10592">
                  <c:v>95.976720000011824</c:v>
                </c:pt>
                <c:pt idx="10593">
                  <c:v>96.010079999954883</c:v>
                </c:pt>
                <c:pt idx="10594">
                  <c:v>96.043440000072565</c:v>
                </c:pt>
                <c:pt idx="10595">
                  <c:v>96.076800000015623</c:v>
                </c:pt>
                <c:pt idx="10596">
                  <c:v>96.110159999958682</c:v>
                </c:pt>
                <c:pt idx="10597">
                  <c:v>96.143279999995116</c:v>
                </c:pt>
                <c:pt idx="10598">
                  <c:v>96.176639999938175</c:v>
                </c:pt>
                <c:pt idx="10599">
                  <c:v>96.210000000055857</c:v>
                </c:pt>
                <c:pt idx="10600">
                  <c:v>96.243359999998916</c:v>
                </c:pt>
                <c:pt idx="10601">
                  <c:v>96.276719999941974</c:v>
                </c:pt>
                <c:pt idx="10602">
                  <c:v>96.310080000059656</c:v>
                </c:pt>
                <c:pt idx="10603">
                  <c:v>96.343440000002715</c:v>
                </c:pt>
                <c:pt idx="10604">
                  <c:v>96.376799999945774</c:v>
                </c:pt>
                <c:pt idx="10605">
                  <c:v>96.410160000063456</c:v>
                </c:pt>
                <c:pt idx="10606">
                  <c:v>96.443279999925267</c:v>
                </c:pt>
                <c:pt idx="10607">
                  <c:v>96.476640000042948</c:v>
                </c:pt>
                <c:pt idx="10608">
                  <c:v>96.509999999986007</c:v>
                </c:pt>
                <c:pt idx="10609">
                  <c:v>96.543359999929066</c:v>
                </c:pt>
                <c:pt idx="10610">
                  <c:v>96.576720000046748</c:v>
                </c:pt>
                <c:pt idx="10611">
                  <c:v>96.610079999989807</c:v>
                </c:pt>
                <c:pt idx="10612">
                  <c:v>96.643439999932866</c:v>
                </c:pt>
                <c:pt idx="10613">
                  <c:v>96.676800000050548</c:v>
                </c:pt>
                <c:pt idx="10614">
                  <c:v>96.710159999993607</c:v>
                </c:pt>
                <c:pt idx="10615">
                  <c:v>96.743519999936666</c:v>
                </c:pt>
                <c:pt idx="10616">
                  <c:v>96.776639999973099</c:v>
                </c:pt>
                <c:pt idx="10617">
                  <c:v>96.809999999916158</c:v>
                </c:pt>
                <c:pt idx="10618">
                  <c:v>96.84336000003384</c:v>
                </c:pt>
                <c:pt idx="10619">
                  <c:v>96.876719999976899</c:v>
                </c:pt>
                <c:pt idx="10620">
                  <c:v>96.910079999919958</c:v>
                </c:pt>
                <c:pt idx="10621">
                  <c:v>96.94344000003764</c:v>
                </c:pt>
                <c:pt idx="10622">
                  <c:v>96.976799999980699</c:v>
                </c:pt>
                <c:pt idx="10623">
                  <c:v>97.010159999923758</c:v>
                </c:pt>
                <c:pt idx="10624">
                  <c:v>97.04352000004144</c:v>
                </c:pt>
                <c:pt idx="10625">
                  <c:v>97.076640000077873</c:v>
                </c:pt>
                <c:pt idx="10626">
                  <c:v>97.110000000020932</c:v>
                </c:pt>
                <c:pt idx="10627">
                  <c:v>97.143359999963991</c:v>
                </c:pt>
                <c:pt idx="10628">
                  <c:v>97.176720000081673</c:v>
                </c:pt>
                <c:pt idx="10629">
                  <c:v>97.210080000024732</c:v>
                </c:pt>
                <c:pt idx="10630">
                  <c:v>97.243439999967791</c:v>
                </c:pt>
                <c:pt idx="10631">
                  <c:v>97.276800000085473</c:v>
                </c:pt>
                <c:pt idx="10632">
                  <c:v>97.310160000028532</c:v>
                </c:pt>
                <c:pt idx="10633">
                  <c:v>97.343519999971591</c:v>
                </c:pt>
                <c:pt idx="10634">
                  <c:v>97.376879999914649</c:v>
                </c:pt>
                <c:pt idx="10635">
                  <c:v>97.409999999951083</c:v>
                </c:pt>
                <c:pt idx="10636">
                  <c:v>97.443360000068765</c:v>
                </c:pt>
                <c:pt idx="10637">
                  <c:v>97.476720000011824</c:v>
                </c:pt>
                <c:pt idx="10638">
                  <c:v>97.510079999954883</c:v>
                </c:pt>
                <c:pt idx="10639">
                  <c:v>97.543440000072565</c:v>
                </c:pt>
                <c:pt idx="10640">
                  <c:v>97.576800000015623</c:v>
                </c:pt>
                <c:pt idx="10641">
                  <c:v>97.610159999958682</c:v>
                </c:pt>
                <c:pt idx="10642">
                  <c:v>97.643520000076364</c:v>
                </c:pt>
                <c:pt idx="10643">
                  <c:v>97.676880000019423</c:v>
                </c:pt>
                <c:pt idx="10644">
                  <c:v>97.710000000055857</c:v>
                </c:pt>
                <c:pt idx="10645">
                  <c:v>97.743359999998916</c:v>
                </c:pt>
                <c:pt idx="10646">
                  <c:v>97.776719999941974</c:v>
                </c:pt>
                <c:pt idx="10647">
                  <c:v>97.810080000059656</c:v>
                </c:pt>
                <c:pt idx="10648">
                  <c:v>97.843440000002715</c:v>
                </c:pt>
                <c:pt idx="10649">
                  <c:v>97.876799999945774</c:v>
                </c:pt>
                <c:pt idx="10650">
                  <c:v>97.910160000063456</c:v>
                </c:pt>
                <c:pt idx="10651">
                  <c:v>97.943520000006515</c:v>
                </c:pt>
                <c:pt idx="10652">
                  <c:v>97.976879999949574</c:v>
                </c:pt>
                <c:pt idx="10653">
                  <c:v>98.010240000067256</c:v>
                </c:pt>
                <c:pt idx="10654">
                  <c:v>98.043359999929066</c:v>
                </c:pt>
                <c:pt idx="10655">
                  <c:v>98.076720000046748</c:v>
                </c:pt>
                <c:pt idx="10656">
                  <c:v>98.110079999989807</c:v>
                </c:pt>
                <c:pt idx="10657">
                  <c:v>98.143439999932866</c:v>
                </c:pt>
                <c:pt idx="10658">
                  <c:v>98.176800000050548</c:v>
                </c:pt>
                <c:pt idx="10659">
                  <c:v>98.210159999993607</c:v>
                </c:pt>
                <c:pt idx="10660">
                  <c:v>98.243519999936666</c:v>
                </c:pt>
                <c:pt idx="10661">
                  <c:v>98.276880000054348</c:v>
                </c:pt>
                <c:pt idx="10662">
                  <c:v>98.310239999997407</c:v>
                </c:pt>
                <c:pt idx="10663">
                  <c:v>98.34336000003384</c:v>
                </c:pt>
                <c:pt idx="10664">
                  <c:v>98.376719999976899</c:v>
                </c:pt>
                <c:pt idx="10665">
                  <c:v>98.410079999919958</c:v>
                </c:pt>
                <c:pt idx="10666">
                  <c:v>98.44344000003764</c:v>
                </c:pt>
                <c:pt idx="10667">
                  <c:v>98.476799999980699</c:v>
                </c:pt>
                <c:pt idx="10668">
                  <c:v>98.510159999923758</c:v>
                </c:pt>
                <c:pt idx="10669">
                  <c:v>98.54352000004144</c:v>
                </c:pt>
                <c:pt idx="10670">
                  <c:v>98.576879999984499</c:v>
                </c:pt>
                <c:pt idx="10671">
                  <c:v>98.610239999927558</c:v>
                </c:pt>
                <c:pt idx="10672">
                  <c:v>98.64360000004524</c:v>
                </c:pt>
                <c:pt idx="10673">
                  <c:v>98.676720000081673</c:v>
                </c:pt>
                <c:pt idx="10674">
                  <c:v>98.710080000024732</c:v>
                </c:pt>
                <c:pt idx="10675">
                  <c:v>98.743439999967791</c:v>
                </c:pt>
                <c:pt idx="10676">
                  <c:v>98.776800000085473</c:v>
                </c:pt>
                <c:pt idx="10677">
                  <c:v>98.810160000028532</c:v>
                </c:pt>
                <c:pt idx="10678">
                  <c:v>98.843519999971591</c:v>
                </c:pt>
                <c:pt idx="10679">
                  <c:v>98.876879999914649</c:v>
                </c:pt>
                <c:pt idx="10680">
                  <c:v>98.910240000032331</c:v>
                </c:pt>
                <c:pt idx="10681">
                  <c:v>98.94359999997539</c:v>
                </c:pt>
                <c:pt idx="10682">
                  <c:v>98.976720000011824</c:v>
                </c:pt>
                <c:pt idx="10683">
                  <c:v>99.010079999954883</c:v>
                </c:pt>
                <c:pt idx="10684">
                  <c:v>99.043440000072565</c:v>
                </c:pt>
                <c:pt idx="10685">
                  <c:v>99.076800000015623</c:v>
                </c:pt>
                <c:pt idx="10686">
                  <c:v>99.110159999958682</c:v>
                </c:pt>
                <c:pt idx="10687">
                  <c:v>99.143520000076364</c:v>
                </c:pt>
                <c:pt idx="10688">
                  <c:v>99.176880000019423</c:v>
                </c:pt>
                <c:pt idx="10689">
                  <c:v>99.210239999962482</c:v>
                </c:pt>
                <c:pt idx="10690">
                  <c:v>99.243600000080164</c:v>
                </c:pt>
                <c:pt idx="10691">
                  <c:v>99.276960000023223</c:v>
                </c:pt>
                <c:pt idx="10692">
                  <c:v>99.310080000059656</c:v>
                </c:pt>
                <c:pt idx="10693">
                  <c:v>99.343440000002715</c:v>
                </c:pt>
                <c:pt idx="10694">
                  <c:v>99.376799999945774</c:v>
                </c:pt>
                <c:pt idx="10695">
                  <c:v>99.410160000063456</c:v>
                </c:pt>
                <c:pt idx="10696">
                  <c:v>99.443520000006515</c:v>
                </c:pt>
                <c:pt idx="10697">
                  <c:v>99.476879999949574</c:v>
                </c:pt>
                <c:pt idx="10698">
                  <c:v>99.510240000067256</c:v>
                </c:pt>
                <c:pt idx="10699">
                  <c:v>99.543600000010315</c:v>
                </c:pt>
                <c:pt idx="10700">
                  <c:v>99.576959999953374</c:v>
                </c:pt>
                <c:pt idx="10701">
                  <c:v>99.610079999989807</c:v>
                </c:pt>
                <c:pt idx="10702">
                  <c:v>99.643439999932866</c:v>
                </c:pt>
                <c:pt idx="10703">
                  <c:v>99.676800000050548</c:v>
                </c:pt>
                <c:pt idx="10704">
                  <c:v>99.710159999993607</c:v>
                </c:pt>
                <c:pt idx="10705">
                  <c:v>99.743519999936666</c:v>
                </c:pt>
                <c:pt idx="10706">
                  <c:v>99.776880000054348</c:v>
                </c:pt>
                <c:pt idx="10707">
                  <c:v>99.810239999997407</c:v>
                </c:pt>
                <c:pt idx="10708">
                  <c:v>99.843599999940466</c:v>
                </c:pt>
                <c:pt idx="10709">
                  <c:v>99.876960000058148</c:v>
                </c:pt>
                <c:pt idx="10710">
                  <c:v>99.910320000001207</c:v>
                </c:pt>
                <c:pt idx="10711">
                  <c:v>99.94344000003764</c:v>
                </c:pt>
                <c:pt idx="10712">
                  <c:v>99.976799999980699</c:v>
                </c:pt>
                <c:pt idx="10713">
                  <c:v>100.01015999992376</c:v>
                </c:pt>
                <c:pt idx="10714">
                  <c:v>100.04352000004144</c:v>
                </c:pt>
                <c:pt idx="10715">
                  <c:v>100.0768799999845</c:v>
                </c:pt>
                <c:pt idx="10716">
                  <c:v>100.11023999992756</c:v>
                </c:pt>
                <c:pt idx="10717">
                  <c:v>100.14360000004524</c:v>
                </c:pt>
                <c:pt idx="10718">
                  <c:v>100.1769599999883</c:v>
                </c:pt>
                <c:pt idx="10719">
                  <c:v>100.21031999993136</c:v>
                </c:pt>
                <c:pt idx="10720">
                  <c:v>100.24343999996779</c:v>
                </c:pt>
                <c:pt idx="10721">
                  <c:v>100.27680000008547</c:v>
                </c:pt>
                <c:pt idx="10722">
                  <c:v>100.31016000002853</c:v>
                </c:pt>
                <c:pt idx="10723">
                  <c:v>100.34351999997159</c:v>
                </c:pt>
                <c:pt idx="10724">
                  <c:v>100.37687999991465</c:v>
                </c:pt>
                <c:pt idx="10725">
                  <c:v>100.41024000003233</c:v>
                </c:pt>
                <c:pt idx="10726">
                  <c:v>100.44359999997539</c:v>
                </c:pt>
                <c:pt idx="10727">
                  <c:v>100.47695999991845</c:v>
                </c:pt>
                <c:pt idx="10728">
                  <c:v>100.51032000003613</c:v>
                </c:pt>
                <c:pt idx="10729">
                  <c:v>100.54344000007256</c:v>
                </c:pt>
                <c:pt idx="10730">
                  <c:v>100.57680000001562</c:v>
                </c:pt>
                <c:pt idx="10731">
                  <c:v>100.60992000005206</c:v>
                </c:pt>
                <c:pt idx="10732">
                  <c:v>100.64327999999512</c:v>
                </c:pt>
                <c:pt idx="10733">
                  <c:v>100.67663999993817</c:v>
                </c:pt>
                <c:pt idx="10734">
                  <c:v>100.71000000005586</c:v>
                </c:pt>
                <c:pt idx="10735">
                  <c:v>100.74335999999892</c:v>
                </c:pt>
                <c:pt idx="10736">
                  <c:v>100.77671999994197</c:v>
                </c:pt>
                <c:pt idx="10737">
                  <c:v>100.80983999997841</c:v>
                </c:pt>
                <c:pt idx="10738">
                  <c:v>100.84319999992147</c:v>
                </c:pt>
                <c:pt idx="10739">
                  <c:v>100.87656000003915</c:v>
                </c:pt>
                <c:pt idx="10740">
                  <c:v>100.90991999998221</c:v>
                </c:pt>
                <c:pt idx="10741">
                  <c:v>100.94327999992527</c:v>
                </c:pt>
                <c:pt idx="10742">
                  <c:v>100.97664000004295</c:v>
                </c:pt>
                <c:pt idx="10743">
                  <c:v>101.00999999998601</c:v>
                </c:pt>
                <c:pt idx="10744">
                  <c:v>101.04335999992907</c:v>
                </c:pt>
                <c:pt idx="10745">
                  <c:v>101.0764799999655</c:v>
                </c:pt>
                <c:pt idx="10746">
                  <c:v>101.10984000008318</c:v>
                </c:pt>
                <c:pt idx="10747">
                  <c:v>101.14320000002624</c:v>
                </c:pt>
                <c:pt idx="10748">
                  <c:v>101.1765599999693</c:v>
                </c:pt>
                <c:pt idx="10749">
                  <c:v>101.20991999991236</c:v>
                </c:pt>
                <c:pt idx="10750">
                  <c:v>101.24328000003004</c:v>
                </c:pt>
                <c:pt idx="10751">
                  <c:v>101.2766399999731</c:v>
                </c:pt>
                <c:pt idx="10752">
                  <c:v>101.30999999991616</c:v>
                </c:pt>
                <c:pt idx="10753">
                  <c:v>101.34311999995259</c:v>
                </c:pt>
                <c:pt idx="10754">
                  <c:v>101.37648000007027</c:v>
                </c:pt>
                <c:pt idx="10755">
                  <c:v>101.40984000001333</c:v>
                </c:pt>
                <c:pt idx="10756">
                  <c:v>101.44319999995639</c:v>
                </c:pt>
                <c:pt idx="10757">
                  <c:v>101.47656000007407</c:v>
                </c:pt>
                <c:pt idx="10758">
                  <c:v>101.50992000001713</c:v>
                </c:pt>
                <c:pt idx="10759">
                  <c:v>101.54327999996019</c:v>
                </c:pt>
                <c:pt idx="10760">
                  <c:v>101.57664000007787</c:v>
                </c:pt>
                <c:pt idx="10761">
                  <c:v>101.61000000002093</c:v>
                </c:pt>
                <c:pt idx="10762">
                  <c:v>101.64312000005737</c:v>
                </c:pt>
                <c:pt idx="10763">
                  <c:v>101.67648000000042</c:v>
                </c:pt>
                <c:pt idx="10764">
                  <c:v>101.70983999994348</c:v>
                </c:pt>
                <c:pt idx="10765">
                  <c:v>101.74320000006117</c:v>
                </c:pt>
                <c:pt idx="10766">
                  <c:v>101.77656000000422</c:v>
                </c:pt>
                <c:pt idx="10767">
                  <c:v>101.80991999994728</c:v>
                </c:pt>
                <c:pt idx="10768">
                  <c:v>101.84328000006496</c:v>
                </c:pt>
                <c:pt idx="10769">
                  <c:v>101.87664000000802</c:v>
                </c:pt>
                <c:pt idx="10770">
                  <c:v>101.90976000004446</c:v>
                </c:pt>
                <c:pt idx="10771">
                  <c:v>101.94311999998752</c:v>
                </c:pt>
                <c:pt idx="10772">
                  <c:v>101.97647999993058</c:v>
                </c:pt>
                <c:pt idx="10773">
                  <c:v>102.00984000004826</c:v>
                </c:pt>
                <c:pt idx="10774">
                  <c:v>102.04319999999132</c:v>
                </c:pt>
                <c:pt idx="10775">
                  <c:v>102.07655999993437</c:v>
                </c:pt>
                <c:pt idx="10776">
                  <c:v>102.10992000005206</c:v>
                </c:pt>
                <c:pt idx="10777">
                  <c:v>102.14327999999512</c:v>
                </c:pt>
                <c:pt idx="10778">
                  <c:v>102.17640000003155</c:v>
                </c:pt>
                <c:pt idx="10779">
                  <c:v>102.20975999997461</c:v>
                </c:pt>
                <c:pt idx="10780">
                  <c:v>102.24311999991767</c:v>
                </c:pt>
                <c:pt idx="10781">
                  <c:v>102.27648000003535</c:v>
                </c:pt>
                <c:pt idx="10782">
                  <c:v>102.30983999997841</c:v>
                </c:pt>
                <c:pt idx="10783">
                  <c:v>102.34319999992147</c:v>
                </c:pt>
                <c:pt idx="10784">
                  <c:v>102.37656000003915</c:v>
                </c:pt>
                <c:pt idx="10785">
                  <c:v>102.40991999998221</c:v>
                </c:pt>
                <c:pt idx="10786">
                  <c:v>102.44327999992527</c:v>
                </c:pt>
                <c:pt idx="10787">
                  <c:v>102.4763999999617</c:v>
                </c:pt>
                <c:pt idx="10788">
                  <c:v>102.50976000007938</c:v>
                </c:pt>
                <c:pt idx="10789">
                  <c:v>102.54312000002244</c:v>
                </c:pt>
                <c:pt idx="10790">
                  <c:v>102.5764799999655</c:v>
                </c:pt>
                <c:pt idx="10791">
                  <c:v>102.60984000008318</c:v>
                </c:pt>
                <c:pt idx="10792">
                  <c:v>102.64320000002624</c:v>
                </c:pt>
                <c:pt idx="10793">
                  <c:v>102.6765599999693</c:v>
                </c:pt>
                <c:pt idx="10794">
                  <c:v>102.70991999991236</c:v>
                </c:pt>
                <c:pt idx="10795">
                  <c:v>102.74303999994879</c:v>
                </c:pt>
                <c:pt idx="10796">
                  <c:v>102.77640000006647</c:v>
                </c:pt>
                <c:pt idx="10797">
                  <c:v>102.80976000000953</c:v>
                </c:pt>
                <c:pt idx="10798">
                  <c:v>102.84311999995259</c:v>
                </c:pt>
                <c:pt idx="10799">
                  <c:v>102.87648000007027</c:v>
                </c:pt>
                <c:pt idx="10800">
                  <c:v>102.90984000001333</c:v>
                </c:pt>
                <c:pt idx="10801">
                  <c:v>102.94319999995639</c:v>
                </c:pt>
                <c:pt idx="10802">
                  <c:v>102.97656000007407</c:v>
                </c:pt>
                <c:pt idx="10803">
                  <c:v>103.00992000001713</c:v>
                </c:pt>
                <c:pt idx="10804">
                  <c:v>103.04304000005357</c:v>
                </c:pt>
                <c:pt idx="10805">
                  <c:v>103.07639999999662</c:v>
                </c:pt>
                <c:pt idx="10806">
                  <c:v>103.10975999993968</c:v>
                </c:pt>
                <c:pt idx="10807">
                  <c:v>103.14312000005737</c:v>
                </c:pt>
                <c:pt idx="10808">
                  <c:v>103.17648000000042</c:v>
                </c:pt>
                <c:pt idx="10809">
                  <c:v>103.20983999994348</c:v>
                </c:pt>
                <c:pt idx="10810">
                  <c:v>103.24320000006117</c:v>
                </c:pt>
                <c:pt idx="10811">
                  <c:v>103.27656000000422</c:v>
                </c:pt>
                <c:pt idx="10812">
                  <c:v>103.30968000004066</c:v>
                </c:pt>
                <c:pt idx="10813">
                  <c:v>103.34303999998372</c:v>
                </c:pt>
                <c:pt idx="10814">
                  <c:v>103.37639999992678</c:v>
                </c:pt>
                <c:pt idx="10815">
                  <c:v>103.40976000004446</c:v>
                </c:pt>
                <c:pt idx="10816">
                  <c:v>103.44311999998752</c:v>
                </c:pt>
                <c:pt idx="10817">
                  <c:v>103.47647999993058</c:v>
                </c:pt>
                <c:pt idx="10818">
                  <c:v>103.50984000004826</c:v>
                </c:pt>
                <c:pt idx="10819">
                  <c:v>103.54319999999132</c:v>
                </c:pt>
                <c:pt idx="10820">
                  <c:v>103.57632000002775</c:v>
                </c:pt>
                <c:pt idx="10821">
                  <c:v>103.60967999997081</c:v>
                </c:pt>
                <c:pt idx="10822">
                  <c:v>103.64303999991387</c:v>
                </c:pt>
                <c:pt idx="10823">
                  <c:v>103.67640000003155</c:v>
                </c:pt>
                <c:pt idx="10824">
                  <c:v>103.70975999997461</c:v>
                </c:pt>
                <c:pt idx="10825">
                  <c:v>103.74311999991767</c:v>
                </c:pt>
                <c:pt idx="10826">
                  <c:v>103.77648000003535</c:v>
                </c:pt>
                <c:pt idx="10827">
                  <c:v>103.80983999997841</c:v>
                </c:pt>
                <c:pt idx="10828">
                  <c:v>103.84319999992147</c:v>
                </c:pt>
                <c:pt idx="10829">
                  <c:v>103.8763199999579</c:v>
                </c:pt>
                <c:pt idx="10830">
                  <c:v>103.90968000007558</c:v>
                </c:pt>
                <c:pt idx="10831">
                  <c:v>103.94304000001864</c:v>
                </c:pt>
                <c:pt idx="10832">
                  <c:v>103.9763999999617</c:v>
                </c:pt>
                <c:pt idx="10833">
                  <c:v>104.00976000007938</c:v>
                </c:pt>
                <c:pt idx="10834">
                  <c:v>104.04312000002244</c:v>
                </c:pt>
                <c:pt idx="10835">
                  <c:v>104.0764799999655</c:v>
                </c:pt>
                <c:pt idx="10836">
                  <c:v>104.10984000008318</c:v>
                </c:pt>
                <c:pt idx="10837">
                  <c:v>104.14295999994499</c:v>
                </c:pt>
                <c:pt idx="10838">
                  <c:v>104.17632000006267</c:v>
                </c:pt>
                <c:pt idx="10839">
                  <c:v>104.20968000000573</c:v>
                </c:pt>
                <c:pt idx="10840">
                  <c:v>104.24303999994879</c:v>
                </c:pt>
                <c:pt idx="10841">
                  <c:v>104.27640000006647</c:v>
                </c:pt>
                <c:pt idx="10842">
                  <c:v>104.30976000000953</c:v>
                </c:pt>
                <c:pt idx="10843">
                  <c:v>104.34311999995259</c:v>
                </c:pt>
                <c:pt idx="10844">
                  <c:v>104.37648000007027</c:v>
                </c:pt>
                <c:pt idx="10845">
                  <c:v>104.40984000001333</c:v>
                </c:pt>
                <c:pt idx="10846">
                  <c:v>104.44296000004977</c:v>
                </c:pt>
                <c:pt idx="10847">
                  <c:v>104.47631999999282</c:v>
                </c:pt>
                <c:pt idx="10848">
                  <c:v>104.50967999993588</c:v>
                </c:pt>
                <c:pt idx="10849">
                  <c:v>104.54304000005357</c:v>
                </c:pt>
                <c:pt idx="10850">
                  <c:v>104.57639999999662</c:v>
                </c:pt>
                <c:pt idx="10851">
                  <c:v>104.60975999993968</c:v>
                </c:pt>
                <c:pt idx="10852">
                  <c:v>104.64312000005737</c:v>
                </c:pt>
                <c:pt idx="10853">
                  <c:v>104.67648000000042</c:v>
                </c:pt>
                <c:pt idx="10854">
                  <c:v>104.70960000003686</c:v>
                </c:pt>
                <c:pt idx="10855">
                  <c:v>104.74295999997992</c:v>
                </c:pt>
                <c:pt idx="10856">
                  <c:v>104.77631999992298</c:v>
                </c:pt>
                <c:pt idx="10857">
                  <c:v>104.80968000004066</c:v>
                </c:pt>
                <c:pt idx="10858">
                  <c:v>104.84303999998372</c:v>
                </c:pt>
                <c:pt idx="10859">
                  <c:v>104.87639999992678</c:v>
                </c:pt>
                <c:pt idx="10860">
                  <c:v>104.90976000004446</c:v>
                </c:pt>
                <c:pt idx="10861">
                  <c:v>104.94311999998752</c:v>
                </c:pt>
                <c:pt idx="10862">
                  <c:v>104.97624000002395</c:v>
                </c:pt>
                <c:pt idx="10863">
                  <c:v>105.00959999996701</c:v>
                </c:pt>
                <c:pt idx="10864">
                  <c:v>105.04296000008469</c:v>
                </c:pt>
                <c:pt idx="10865">
                  <c:v>105.07632000002775</c:v>
                </c:pt>
                <c:pt idx="10866">
                  <c:v>105.10967999997081</c:v>
                </c:pt>
                <c:pt idx="10867">
                  <c:v>105.14303999991387</c:v>
                </c:pt>
                <c:pt idx="10868">
                  <c:v>105.17640000003155</c:v>
                </c:pt>
                <c:pt idx="10869">
                  <c:v>105.20975999997461</c:v>
                </c:pt>
                <c:pt idx="10870">
                  <c:v>105.24311999991767</c:v>
                </c:pt>
                <c:pt idx="10871">
                  <c:v>105.2762399999541</c:v>
                </c:pt>
                <c:pt idx="10872">
                  <c:v>105.30960000007178</c:v>
                </c:pt>
                <c:pt idx="10873">
                  <c:v>105.34296000001484</c:v>
                </c:pt>
                <c:pt idx="10874">
                  <c:v>105.3763199999579</c:v>
                </c:pt>
                <c:pt idx="10875">
                  <c:v>105.40968000007558</c:v>
                </c:pt>
                <c:pt idx="10876">
                  <c:v>105.44304000001864</c:v>
                </c:pt>
                <c:pt idx="10877">
                  <c:v>105.4763999999617</c:v>
                </c:pt>
                <c:pt idx="10878">
                  <c:v>105.50976000007938</c:v>
                </c:pt>
                <c:pt idx="10879">
                  <c:v>105.54287999994119</c:v>
                </c:pt>
                <c:pt idx="10880">
                  <c:v>105.57624000005887</c:v>
                </c:pt>
                <c:pt idx="10881">
                  <c:v>105.60960000000193</c:v>
                </c:pt>
                <c:pt idx="10882">
                  <c:v>105.64295999994499</c:v>
                </c:pt>
                <c:pt idx="10883">
                  <c:v>105.67632000006267</c:v>
                </c:pt>
                <c:pt idx="10884">
                  <c:v>105.70968000000573</c:v>
                </c:pt>
                <c:pt idx="10885">
                  <c:v>105.74303999994879</c:v>
                </c:pt>
                <c:pt idx="10886">
                  <c:v>105.77640000006647</c:v>
                </c:pt>
                <c:pt idx="10887">
                  <c:v>105.80976000000953</c:v>
                </c:pt>
                <c:pt idx="10888">
                  <c:v>105.84288000004597</c:v>
                </c:pt>
                <c:pt idx="10889">
                  <c:v>105.87623999998902</c:v>
                </c:pt>
                <c:pt idx="10890">
                  <c:v>105.90959999993208</c:v>
                </c:pt>
                <c:pt idx="10891">
                  <c:v>105.94296000004977</c:v>
                </c:pt>
                <c:pt idx="10892">
                  <c:v>105.97631999999282</c:v>
                </c:pt>
                <c:pt idx="10893">
                  <c:v>106.00967999993588</c:v>
                </c:pt>
                <c:pt idx="10894">
                  <c:v>106.04304000005357</c:v>
                </c:pt>
                <c:pt idx="10895">
                  <c:v>106.07639999999662</c:v>
                </c:pt>
                <c:pt idx="10896">
                  <c:v>106.10952000003306</c:v>
                </c:pt>
                <c:pt idx="10897">
                  <c:v>106.14287999997612</c:v>
                </c:pt>
                <c:pt idx="10898">
                  <c:v>106.17623999991918</c:v>
                </c:pt>
                <c:pt idx="10899">
                  <c:v>106.20960000003686</c:v>
                </c:pt>
                <c:pt idx="10900">
                  <c:v>106.24295999997992</c:v>
                </c:pt>
                <c:pt idx="10901">
                  <c:v>106.27631999992298</c:v>
                </c:pt>
                <c:pt idx="10902">
                  <c:v>106.30968000004066</c:v>
                </c:pt>
                <c:pt idx="10903">
                  <c:v>106.34303999998372</c:v>
                </c:pt>
                <c:pt idx="10904">
                  <c:v>106.37616000002015</c:v>
                </c:pt>
                <c:pt idx="10905">
                  <c:v>106.40951999996321</c:v>
                </c:pt>
                <c:pt idx="10906">
                  <c:v>106.44288000008089</c:v>
                </c:pt>
                <c:pt idx="10907">
                  <c:v>106.47624000002395</c:v>
                </c:pt>
                <c:pt idx="10908">
                  <c:v>106.50959999996701</c:v>
                </c:pt>
                <c:pt idx="10909">
                  <c:v>106.54296000008469</c:v>
                </c:pt>
                <c:pt idx="10910">
                  <c:v>106.57632000002775</c:v>
                </c:pt>
                <c:pt idx="10911">
                  <c:v>106.60967999997081</c:v>
                </c:pt>
                <c:pt idx="10912">
                  <c:v>106.64303999991387</c:v>
                </c:pt>
                <c:pt idx="10913">
                  <c:v>106.6761599999503</c:v>
                </c:pt>
                <c:pt idx="10914">
                  <c:v>106.70952000006798</c:v>
                </c:pt>
                <c:pt idx="10915">
                  <c:v>106.74288000001104</c:v>
                </c:pt>
                <c:pt idx="10916">
                  <c:v>106.7762399999541</c:v>
                </c:pt>
                <c:pt idx="10917">
                  <c:v>106.80960000007178</c:v>
                </c:pt>
                <c:pt idx="10918">
                  <c:v>106.84296000001484</c:v>
                </c:pt>
                <c:pt idx="10919">
                  <c:v>106.8763199999579</c:v>
                </c:pt>
                <c:pt idx="10920">
                  <c:v>106.90968000007558</c:v>
                </c:pt>
                <c:pt idx="10921">
                  <c:v>106.94279999993739</c:v>
                </c:pt>
                <c:pt idx="10922">
                  <c:v>106.97616000005507</c:v>
                </c:pt>
                <c:pt idx="10923">
                  <c:v>107.00951999999813</c:v>
                </c:pt>
                <c:pt idx="10924">
                  <c:v>107.04287999994119</c:v>
                </c:pt>
                <c:pt idx="10925">
                  <c:v>107.07624000005887</c:v>
                </c:pt>
                <c:pt idx="10926">
                  <c:v>107.10960000000193</c:v>
                </c:pt>
                <c:pt idx="10927">
                  <c:v>107.14295999994499</c:v>
                </c:pt>
                <c:pt idx="10928">
                  <c:v>107.17632000006267</c:v>
                </c:pt>
                <c:pt idx="10929">
                  <c:v>107.20968000000573</c:v>
                </c:pt>
                <c:pt idx="10930">
                  <c:v>107.24280000004217</c:v>
                </c:pt>
                <c:pt idx="10931">
                  <c:v>107.27615999998523</c:v>
                </c:pt>
                <c:pt idx="10932">
                  <c:v>107.30951999992828</c:v>
                </c:pt>
                <c:pt idx="10933">
                  <c:v>107.34288000004597</c:v>
                </c:pt>
                <c:pt idx="10934">
                  <c:v>107.37623999998902</c:v>
                </c:pt>
                <c:pt idx="10935">
                  <c:v>107.40959999993208</c:v>
                </c:pt>
                <c:pt idx="10936">
                  <c:v>107.44296000004977</c:v>
                </c:pt>
                <c:pt idx="10937">
                  <c:v>107.47631999999282</c:v>
                </c:pt>
                <c:pt idx="10938">
                  <c:v>107.50944000002926</c:v>
                </c:pt>
                <c:pt idx="10939">
                  <c:v>107.54279999997232</c:v>
                </c:pt>
                <c:pt idx="10940">
                  <c:v>107.57615999991538</c:v>
                </c:pt>
                <c:pt idx="10941">
                  <c:v>107.60952000003306</c:v>
                </c:pt>
                <c:pt idx="10942">
                  <c:v>107.64287999997612</c:v>
                </c:pt>
                <c:pt idx="10943">
                  <c:v>107.67623999991918</c:v>
                </c:pt>
                <c:pt idx="10944">
                  <c:v>107.70960000003686</c:v>
                </c:pt>
                <c:pt idx="10945">
                  <c:v>107.74295999997992</c:v>
                </c:pt>
                <c:pt idx="10946">
                  <c:v>107.77608000001635</c:v>
                </c:pt>
                <c:pt idx="10947">
                  <c:v>107.80943999995941</c:v>
                </c:pt>
                <c:pt idx="10948">
                  <c:v>107.84280000007709</c:v>
                </c:pt>
                <c:pt idx="10949">
                  <c:v>107.87616000002015</c:v>
                </c:pt>
                <c:pt idx="10950">
                  <c:v>107.90951999996321</c:v>
                </c:pt>
                <c:pt idx="10951">
                  <c:v>107.94288000008089</c:v>
                </c:pt>
                <c:pt idx="10952">
                  <c:v>107.97624000002395</c:v>
                </c:pt>
                <c:pt idx="10953">
                  <c:v>108.00959999996701</c:v>
                </c:pt>
                <c:pt idx="10954">
                  <c:v>108.04296000008469</c:v>
                </c:pt>
                <c:pt idx="10955">
                  <c:v>108.0760799999465</c:v>
                </c:pt>
                <c:pt idx="10956">
                  <c:v>108.10944000006418</c:v>
                </c:pt>
                <c:pt idx="10957">
                  <c:v>108.14280000000724</c:v>
                </c:pt>
                <c:pt idx="10958">
                  <c:v>108.1761599999503</c:v>
                </c:pt>
                <c:pt idx="10959">
                  <c:v>108.20952000006798</c:v>
                </c:pt>
                <c:pt idx="10960">
                  <c:v>108.24288000001104</c:v>
                </c:pt>
                <c:pt idx="10961">
                  <c:v>108.2762399999541</c:v>
                </c:pt>
                <c:pt idx="10962">
                  <c:v>108.30960000007178</c:v>
                </c:pt>
                <c:pt idx="10963">
                  <c:v>108.34271999993359</c:v>
                </c:pt>
                <c:pt idx="10964">
                  <c:v>108.37608000005127</c:v>
                </c:pt>
                <c:pt idx="10965">
                  <c:v>108.40943999999433</c:v>
                </c:pt>
                <c:pt idx="10966">
                  <c:v>108.44279999993739</c:v>
                </c:pt>
                <c:pt idx="10967">
                  <c:v>108.47616000005507</c:v>
                </c:pt>
                <c:pt idx="10968">
                  <c:v>108.50951999999813</c:v>
                </c:pt>
                <c:pt idx="10969">
                  <c:v>108.54287999994119</c:v>
                </c:pt>
                <c:pt idx="10970">
                  <c:v>108.57624000005887</c:v>
                </c:pt>
                <c:pt idx="10971">
                  <c:v>108.60960000000193</c:v>
                </c:pt>
                <c:pt idx="10972">
                  <c:v>108.64272000003837</c:v>
                </c:pt>
                <c:pt idx="10973">
                  <c:v>108.67607999998143</c:v>
                </c:pt>
                <c:pt idx="10974">
                  <c:v>108.70943999992448</c:v>
                </c:pt>
                <c:pt idx="10975">
                  <c:v>108.74280000004217</c:v>
                </c:pt>
                <c:pt idx="10976">
                  <c:v>108.77615999998523</c:v>
                </c:pt>
                <c:pt idx="10977">
                  <c:v>108.80951999992828</c:v>
                </c:pt>
                <c:pt idx="10978">
                  <c:v>108.84288000004597</c:v>
                </c:pt>
                <c:pt idx="10979">
                  <c:v>108.87623999998902</c:v>
                </c:pt>
                <c:pt idx="10980">
                  <c:v>108.90936000002546</c:v>
                </c:pt>
                <c:pt idx="10981">
                  <c:v>108.94271999996852</c:v>
                </c:pt>
                <c:pt idx="10982">
                  <c:v>108.9760800000862</c:v>
                </c:pt>
                <c:pt idx="10983">
                  <c:v>109.00944000002926</c:v>
                </c:pt>
                <c:pt idx="10984">
                  <c:v>109.04279999997232</c:v>
                </c:pt>
                <c:pt idx="10985">
                  <c:v>109.07615999991538</c:v>
                </c:pt>
                <c:pt idx="10986">
                  <c:v>109.10952000003306</c:v>
                </c:pt>
                <c:pt idx="10987">
                  <c:v>109.14287999997612</c:v>
                </c:pt>
                <c:pt idx="10988">
                  <c:v>109.17600000001255</c:v>
                </c:pt>
                <c:pt idx="10989">
                  <c:v>109.20935999995561</c:v>
                </c:pt>
                <c:pt idx="10990">
                  <c:v>109.24272000007329</c:v>
                </c:pt>
                <c:pt idx="10991">
                  <c:v>109.27608000001635</c:v>
                </c:pt>
                <c:pt idx="10992">
                  <c:v>109.30943999995941</c:v>
                </c:pt>
                <c:pt idx="10993">
                  <c:v>109.34280000007709</c:v>
                </c:pt>
                <c:pt idx="10994">
                  <c:v>109.37616000002015</c:v>
                </c:pt>
                <c:pt idx="10995">
                  <c:v>109.40951999996321</c:v>
                </c:pt>
                <c:pt idx="10996">
                  <c:v>109.44288000008089</c:v>
                </c:pt>
                <c:pt idx="10997">
                  <c:v>109.4759999999427</c:v>
                </c:pt>
                <c:pt idx="10998">
                  <c:v>109.50936000006038</c:v>
                </c:pt>
                <c:pt idx="10999">
                  <c:v>109.54272000000344</c:v>
                </c:pt>
                <c:pt idx="11000">
                  <c:v>109.5760799999465</c:v>
                </c:pt>
                <c:pt idx="11001">
                  <c:v>109.60944000006418</c:v>
                </c:pt>
                <c:pt idx="11002">
                  <c:v>109.64280000000724</c:v>
                </c:pt>
                <c:pt idx="11003">
                  <c:v>109.67640000003155</c:v>
                </c:pt>
                <c:pt idx="11004">
                  <c:v>109.70975999997461</c:v>
                </c:pt>
                <c:pt idx="11005">
                  <c:v>109.74311999991767</c:v>
                </c:pt>
                <c:pt idx="11006">
                  <c:v>109.77648000003535</c:v>
                </c:pt>
                <c:pt idx="11007">
                  <c:v>109.80983999997841</c:v>
                </c:pt>
                <c:pt idx="11008">
                  <c:v>109.84319999992147</c:v>
                </c:pt>
                <c:pt idx="11009">
                  <c:v>109.87656000003915</c:v>
                </c:pt>
                <c:pt idx="11010">
                  <c:v>109.90991999998221</c:v>
                </c:pt>
                <c:pt idx="11011">
                  <c:v>109.94327999992527</c:v>
                </c:pt>
                <c:pt idx="11012">
                  <c:v>109.97664000004295</c:v>
                </c:pt>
                <c:pt idx="11013">
                  <c:v>110.00999999998601</c:v>
                </c:pt>
                <c:pt idx="11014">
                  <c:v>110.04335999992907</c:v>
                </c:pt>
                <c:pt idx="11015">
                  <c:v>110.07672000004675</c:v>
                </c:pt>
                <c:pt idx="11016">
                  <c:v>110.11007999998981</c:v>
                </c:pt>
                <c:pt idx="11017">
                  <c:v>110.14343999993287</c:v>
                </c:pt>
                <c:pt idx="11018">
                  <c:v>110.1765599999693</c:v>
                </c:pt>
                <c:pt idx="11019">
                  <c:v>110.20991999991236</c:v>
                </c:pt>
                <c:pt idx="11020">
                  <c:v>110.24328000003004</c:v>
                </c:pt>
                <c:pt idx="11021">
                  <c:v>110.2766399999731</c:v>
                </c:pt>
                <c:pt idx="11022">
                  <c:v>110.30999999991616</c:v>
                </c:pt>
                <c:pt idx="11023">
                  <c:v>110.34336000003384</c:v>
                </c:pt>
                <c:pt idx="11024">
                  <c:v>110.3767199999769</c:v>
                </c:pt>
                <c:pt idx="11025">
                  <c:v>110.41007999991996</c:v>
                </c:pt>
                <c:pt idx="11026">
                  <c:v>110.44344000003764</c:v>
                </c:pt>
                <c:pt idx="11027">
                  <c:v>110.47656000007407</c:v>
                </c:pt>
                <c:pt idx="11028">
                  <c:v>110.50992000001713</c:v>
                </c:pt>
                <c:pt idx="11029">
                  <c:v>110.54327999996019</c:v>
                </c:pt>
                <c:pt idx="11030">
                  <c:v>110.57664000007787</c:v>
                </c:pt>
                <c:pt idx="11031">
                  <c:v>110.61000000002093</c:v>
                </c:pt>
                <c:pt idx="11032">
                  <c:v>110.64335999996399</c:v>
                </c:pt>
                <c:pt idx="11033">
                  <c:v>110.67672000008167</c:v>
                </c:pt>
                <c:pt idx="11034">
                  <c:v>110.71008000002473</c:v>
                </c:pt>
                <c:pt idx="11035">
                  <c:v>110.74343999996779</c:v>
                </c:pt>
                <c:pt idx="11036">
                  <c:v>110.77680000008547</c:v>
                </c:pt>
                <c:pt idx="11037">
                  <c:v>110.80991999994728</c:v>
                </c:pt>
                <c:pt idx="11038">
                  <c:v>110.84328000006496</c:v>
                </c:pt>
                <c:pt idx="11039">
                  <c:v>110.87664000000802</c:v>
                </c:pt>
                <c:pt idx="11040">
                  <c:v>110.90999999995108</c:v>
                </c:pt>
                <c:pt idx="11041">
                  <c:v>110.94336000006876</c:v>
                </c:pt>
                <c:pt idx="11042">
                  <c:v>110.97672000001182</c:v>
                </c:pt>
                <c:pt idx="11043">
                  <c:v>111.01007999995488</c:v>
                </c:pt>
                <c:pt idx="11044">
                  <c:v>111.04344000007256</c:v>
                </c:pt>
                <c:pt idx="11045">
                  <c:v>111.07680000001562</c:v>
                </c:pt>
                <c:pt idx="11046">
                  <c:v>111.10992000005206</c:v>
                </c:pt>
                <c:pt idx="11047">
                  <c:v>111.14327999999512</c:v>
                </c:pt>
                <c:pt idx="11048">
                  <c:v>111.17663999993817</c:v>
                </c:pt>
                <c:pt idx="11049">
                  <c:v>111.21000000005586</c:v>
                </c:pt>
                <c:pt idx="11050">
                  <c:v>111.24335999999892</c:v>
                </c:pt>
                <c:pt idx="11051">
                  <c:v>111.27671999994197</c:v>
                </c:pt>
                <c:pt idx="11052">
                  <c:v>111.31008000005966</c:v>
                </c:pt>
                <c:pt idx="11053">
                  <c:v>111.34344000000272</c:v>
                </c:pt>
                <c:pt idx="11054">
                  <c:v>111.37679999994577</c:v>
                </c:pt>
                <c:pt idx="11055">
                  <c:v>111.41016000006346</c:v>
                </c:pt>
                <c:pt idx="11056">
                  <c:v>111.44327999992527</c:v>
                </c:pt>
                <c:pt idx="11057">
                  <c:v>111.47664000004295</c:v>
                </c:pt>
                <c:pt idx="11058">
                  <c:v>111.50999999998601</c:v>
                </c:pt>
                <c:pt idx="11059">
                  <c:v>111.54335999992907</c:v>
                </c:pt>
                <c:pt idx="11060">
                  <c:v>111.57672000004675</c:v>
                </c:pt>
                <c:pt idx="11061">
                  <c:v>111.61007999998981</c:v>
                </c:pt>
                <c:pt idx="11062">
                  <c:v>111.64343999993287</c:v>
                </c:pt>
                <c:pt idx="11063">
                  <c:v>111.67680000005055</c:v>
                </c:pt>
                <c:pt idx="11064">
                  <c:v>111.71015999999361</c:v>
                </c:pt>
                <c:pt idx="11065">
                  <c:v>111.74328000003004</c:v>
                </c:pt>
                <c:pt idx="11066">
                  <c:v>111.7766399999731</c:v>
                </c:pt>
                <c:pt idx="11067">
                  <c:v>111.80999999991616</c:v>
                </c:pt>
                <c:pt idx="11068">
                  <c:v>111.84336000003384</c:v>
                </c:pt>
                <c:pt idx="11069">
                  <c:v>111.8767199999769</c:v>
                </c:pt>
                <c:pt idx="11070">
                  <c:v>111.91007999991996</c:v>
                </c:pt>
                <c:pt idx="11071">
                  <c:v>111.94344000003764</c:v>
                </c:pt>
                <c:pt idx="11072">
                  <c:v>111.9767999999807</c:v>
                </c:pt>
                <c:pt idx="11073">
                  <c:v>112.01015999992376</c:v>
                </c:pt>
                <c:pt idx="11074">
                  <c:v>112.04352000004144</c:v>
                </c:pt>
                <c:pt idx="11075">
                  <c:v>112.07664000007787</c:v>
                </c:pt>
                <c:pt idx="11076">
                  <c:v>112.11000000002093</c:v>
                </c:pt>
                <c:pt idx="11077">
                  <c:v>112.14335999996399</c:v>
                </c:pt>
                <c:pt idx="11078">
                  <c:v>112.17672000008167</c:v>
                </c:pt>
                <c:pt idx="11079">
                  <c:v>112.21008000002473</c:v>
                </c:pt>
                <c:pt idx="11080">
                  <c:v>112.24343999996779</c:v>
                </c:pt>
                <c:pt idx="11081">
                  <c:v>112.27680000008547</c:v>
                </c:pt>
                <c:pt idx="11082">
                  <c:v>112.31016000002853</c:v>
                </c:pt>
                <c:pt idx="11083">
                  <c:v>112.34351999997159</c:v>
                </c:pt>
                <c:pt idx="11084">
                  <c:v>112.37664000000802</c:v>
                </c:pt>
                <c:pt idx="11085">
                  <c:v>112.40999999995108</c:v>
                </c:pt>
                <c:pt idx="11086">
                  <c:v>112.44336000006876</c:v>
                </c:pt>
                <c:pt idx="11087">
                  <c:v>112.47672000001182</c:v>
                </c:pt>
                <c:pt idx="11088">
                  <c:v>112.51007999995488</c:v>
                </c:pt>
                <c:pt idx="11089">
                  <c:v>112.54344000007256</c:v>
                </c:pt>
                <c:pt idx="11090">
                  <c:v>112.57680000001562</c:v>
                </c:pt>
                <c:pt idx="11091">
                  <c:v>112.61015999995868</c:v>
                </c:pt>
                <c:pt idx="11092">
                  <c:v>112.64352000007636</c:v>
                </c:pt>
                <c:pt idx="11093">
                  <c:v>112.67688000001942</c:v>
                </c:pt>
                <c:pt idx="11094">
                  <c:v>112.71000000005586</c:v>
                </c:pt>
                <c:pt idx="11095">
                  <c:v>112.74335999999892</c:v>
                </c:pt>
                <c:pt idx="11096">
                  <c:v>112.77671999994197</c:v>
                </c:pt>
                <c:pt idx="11097">
                  <c:v>112.81008000005966</c:v>
                </c:pt>
                <c:pt idx="11098">
                  <c:v>112.84344000000272</c:v>
                </c:pt>
                <c:pt idx="11099">
                  <c:v>112.87679999994577</c:v>
                </c:pt>
                <c:pt idx="11100">
                  <c:v>112.91016000006346</c:v>
                </c:pt>
                <c:pt idx="11101">
                  <c:v>112.94352000000652</c:v>
                </c:pt>
                <c:pt idx="11102">
                  <c:v>112.97687999994957</c:v>
                </c:pt>
                <c:pt idx="11103">
                  <c:v>113.00999999998601</c:v>
                </c:pt>
                <c:pt idx="11104">
                  <c:v>113.04335999992907</c:v>
                </c:pt>
                <c:pt idx="11105">
                  <c:v>113.07672000004675</c:v>
                </c:pt>
                <c:pt idx="11106">
                  <c:v>113.11007999998981</c:v>
                </c:pt>
                <c:pt idx="11107">
                  <c:v>113.14343999993287</c:v>
                </c:pt>
                <c:pt idx="11108">
                  <c:v>113.17680000005055</c:v>
                </c:pt>
                <c:pt idx="11109">
                  <c:v>113.21015999999361</c:v>
                </c:pt>
                <c:pt idx="11110">
                  <c:v>113.24351999993667</c:v>
                </c:pt>
                <c:pt idx="11111">
                  <c:v>113.27688000005435</c:v>
                </c:pt>
                <c:pt idx="11112">
                  <c:v>113.31023999999741</c:v>
                </c:pt>
                <c:pt idx="11113">
                  <c:v>113.34336000003384</c:v>
                </c:pt>
                <c:pt idx="11114">
                  <c:v>113.3767199999769</c:v>
                </c:pt>
                <c:pt idx="11115">
                  <c:v>113.41007999991996</c:v>
                </c:pt>
                <c:pt idx="11116">
                  <c:v>113.44344000003764</c:v>
                </c:pt>
                <c:pt idx="11117">
                  <c:v>113.4767999999807</c:v>
                </c:pt>
                <c:pt idx="11118">
                  <c:v>113.51015999992376</c:v>
                </c:pt>
                <c:pt idx="11119">
                  <c:v>113.54352000004144</c:v>
                </c:pt>
                <c:pt idx="11120">
                  <c:v>113.5768799999845</c:v>
                </c:pt>
                <c:pt idx="11121">
                  <c:v>113.61023999992756</c:v>
                </c:pt>
                <c:pt idx="11122">
                  <c:v>113.64335999996399</c:v>
                </c:pt>
                <c:pt idx="11123">
                  <c:v>113.67672000008167</c:v>
                </c:pt>
                <c:pt idx="11124">
                  <c:v>113.71008000002473</c:v>
                </c:pt>
                <c:pt idx="11125">
                  <c:v>113.74343999996779</c:v>
                </c:pt>
                <c:pt idx="11126">
                  <c:v>113.77680000008547</c:v>
                </c:pt>
                <c:pt idx="11127">
                  <c:v>113.81016000002853</c:v>
                </c:pt>
                <c:pt idx="11128">
                  <c:v>113.84351999997159</c:v>
                </c:pt>
                <c:pt idx="11129">
                  <c:v>113.87687999991465</c:v>
                </c:pt>
                <c:pt idx="11130">
                  <c:v>113.91024000003233</c:v>
                </c:pt>
                <c:pt idx="11131">
                  <c:v>113.94359999997539</c:v>
                </c:pt>
                <c:pt idx="11132">
                  <c:v>113.97672000001182</c:v>
                </c:pt>
                <c:pt idx="11133">
                  <c:v>114.01007999995488</c:v>
                </c:pt>
                <c:pt idx="11134">
                  <c:v>114.04344000007256</c:v>
                </c:pt>
                <c:pt idx="11135">
                  <c:v>114.07680000001562</c:v>
                </c:pt>
                <c:pt idx="11136">
                  <c:v>114.11015999995868</c:v>
                </c:pt>
                <c:pt idx="11137">
                  <c:v>114.14352000007636</c:v>
                </c:pt>
                <c:pt idx="11138">
                  <c:v>114.17688000001942</c:v>
                </c:pt>
                <c:pt idx="11139">
                  <c:v>114.21023999996248</c:v>
                </c:pt>
                <c:pt idx="11140">
                  <c:v>114.24360000008016</c:v>
                </c:pt>
                <c:pt idx="11141">
                  <c:v>114.27671999994197</c:v>
                </c:pt>
                <c:pt idx="11142">
                  <c:v>114.31008000005966</c:v>
                </c:pt>
                <c:pt idx="11143">
                  <c:v>114.34344000000272</c:v>
                </c:pt>
                <c:pt idx="11144">
                  <c:v>114.37679999994577</c:v>
                </c:pt>
                <c:pt idx="11145">
                  <c:v>114.41016000006346</c:v>
                </c:pt>
                <c:pt idx="11146">
                  <c:v>114.44352000000652</c:v>
                </c:pt>
                <c:pt idx="11147">
                  <c:v>114.47687999994957</c:v>
                </c:pt>
                <c:pt idx="11148">
                  <c:v>114.51024000006726</c:v>
                </c:pt>
                <c:pt idx="11149">
                  <c:v>114.54360000001031</c:v>
                </c:pt>
                <c:pt idx="11150">
                  <c:v>114.57695999995337</c:v>
                </c:pt>
                <c:pt idx="11151">
                  <c:v>114.61007999998981</c:v>
                </c:pt>
                <c:pt idx="11152">
                  <c:v>114.64343999993287</c:v>
                </c:pt>
                <c:pt idx="11153">
                  <c:v>114.67680000005055</c:v>
                </c:pt>
                <c:pt idx="11154">
                  <c:v>114.71015999999361</c:v>
                </c:pt>
                <c:pt idx="11155">
                  <c:v>114.74351999993667</c:v>
                </c:pt>
                <c:pt idx="11156">
                  <c:v>114.77688000005435</c:v>
                </c:pt>
                <c:pt idx="11157">
                  <c:v>114.81023999999741</c:v>
                </c:pt>
                <c:pt idx="11158">
                  <c:v>114.84359999994047</c:v>
                </c:pt>
                <c:pt idx="11159">
                  <c:v>114.87696000005815</c:v>
                </c:pt>
                <c:pt idx="11160">
                  <c:v>114.91007999991996</c:v>
                </c:pt>
                <c:pt idx="11161">
                  <c:v>114.94344000003764</c:v>
                </c:pt>
                <c:pt idx="11162">
                  <c:v>114.9767999999807</c:v>
                </c:pt>
                <c:pt idx="11163">
                  <c:v>115.01015999992376</c:v>
                </c:pt>
                <c:pt idx="11164">
                  <c:v>115.04352000004144</c:v>
                </c:pt>
                <c:pt idx="11165">
                  <c:v>115.0768799999845</c:v>
                </c:pt>
                <c:pt idx="11166">
                  <c:v>115.11023999992756</c:v>
                </c:pt>
                <c:pt idx="11167">
                  <c:v>115.14360000004524</c:v>
                </c:pt>
                <c:pt idx="11168">
                  <c:v>115.1769599999883</c:v>
                </c:pt>
                <c:pt idx="11169">
                  <c:v>115.21031999993136</c:v>
                </c:pt>
                <c:pt idx="11170">
                  <c:v>115.24343999996779</c:v>
                </c:pt>
                <c:pt idx="11171">
                  <c:v>115.27680000008547</c:v>
                </c:pt>
                <c:pt idx="11172">
                  <c:v>115.31016000002853</c:v>
                </c:pt>
                <c:pt idx="11173">
                  <c:v>115.34351999997159</c:v>
                </c:pt>
                <c:pt idx="11174">
                  <c:v>115.37687999991465</c:v>
                </c:pt>
                <c:pt idx="11175">
                  <c:v>115.41024000003233</c:v>
                </c:pt>
                <c:pt idx="11176">
                  <c:v>115.44359999997539</c:v>
                </c:pt>
                <c:pt idx="11177">
                  <c:v>115.47695999991845</c:v>
                </c:pt>
                <c:pt idx="11178">
                  <c:v>115.51032000003613</c:v>
                </c:pt>
                <c:pt idx="11179">
                  <c:v>115.54344000007256</c:v>
                </c:pt>
                <c:pt idx="11180">
                  <c:v>115.57680000001562</c:v>
                </c:pt>
                <c:pt idx="11181">
                  <c:v>115.61015999995868</c:v>
                </c:pt>
                <c:pt idx="11182">
                  <c:v>115.64352000007636</c:v>
                </c:pt>
                <c:pt idx="11183">
                  <c:v>115.67688000001942</c:v>
                </c:pt>
                <c:pt idx="11184">
                  <c:v>115.71023999996248</c:v>
                </c:pt>
                <c:pt idx="11185">
                  <c:v>115.74360000008016</c:v>
                </c:pt>
                <c:pt idx="11186">
                  <c:v>115.77696000002322</c:v>
                </c:pt>
                <c:pt idx="11187">
                  <c:v>115.81031999996628</c:v>
                </c:pt>
                <c:pt idx="11188">
                  <c:v>115.84368000008396</c:v>
                </c:pt>
                <c:pt idx="11189">
                  <c:v>115.87679999994577</c:v>
                </c:pt>
                <c:pt idx="11190">
                  <c:v>115.91016000006346</c:v>
                </c:pt>
                <c:pt idx="11191">
                  <c:v>115.94352000000652</c:v>
                </c:pt>
                <c:pt idx="11192">
                  <c:v>115.97687999994957</c:v>
                </c:pt>
                <c:pt idx="11193">
                  <c:v>116.01024000006726</c:v>
                </c:pt>
                <c:pt idx="11194">
                  <c:v>116.04360000001031</c:v>
                </c:pt>
                <c:pt idx="11195">
                  <c:v>116.07695999995337</c:v>
                </c:pt>
                <c:pt idx="11196">
                  <c:v>116.11032000007106</c:v>
                </c:pt>
                <c:pt idx="11197">
                  <c:v>116.14368000001411</c:v>
                </c:pt>
                <c:pt idx="11198">
                  <c:v>116.17680000005055</c:v>
                </c:pt>
                <c:pt idx="11199">
                  <c:v>116.21015999999361</c:v>
                </c:pt>
                <c:pt idx="11200">
                  <c:v>116.24351999993667</c:v>
                </c:pt>
                <c:pt idx="11201">
                  <c:v>116.27688000005435</c:v>
                </c:pt>
                <c:pt idx="11202">
                  <c:v>116.31023999999741</c:v>
                </c:pt>
                <c:pt idx="11203">
                  <c:v>116.34359999994047</c:v>
                </c:pt>
                <c:pt idx="11204">
                  <c:v>116.37696000005815</c:v>
                </c:pt>
                <c:pt idx="11205">
                  <c:v>116.41032000000121</c:v>
                </c:pt>
                <c:pt idx="11206">
                  <c:v>116.44367999994427</c:v>
                </c:pt>
                <c:pt idx="11207">
                  <c:v>116.47704000006195</c:v>
                </c:pt>
                <c:pt idx="11208">
                  <c:v>116.51015999992376</c:v>
                </c:pt>
                <c:pt idx="11209">
                  <c:v>116.54352000004144</c:v>
                </c:pt>
                <c:pt idx="11210">
                  <c:v>116.5768799999845</c:v>
                </c:pt>
                <c:pt idx="11211">
                  <c:v>116.61023999992756</c:v>
                </c:pt>
                <c:pt idx="11212">
                  <c:v>116.64360000004524</c:v>
                </c:pt>
                <c:pt idx="11213">
                  <c:v>116.6769599999883</c:v>
                </c:pt>
                <c:pt idx="11214">
                  <c:v>116.71031999993136</c:v>
                </c:pt>
                <c:pt idx="11215">
                  <c:v>116.74368000004904</c:v>
                </c:pt>
                <c:pt idx="11216">
                  <c:v>116.7770399999921</c:v>
                </c:pt>
                <c:pt idx="11217">
                  <c:v>116.81016000002853</c:v>
                </c:pt>
                <c:pt idx="11218">
                  <c:v>116.84351999997159</c:v>
                </c:pt>
                <c:pt idx="11219">
                  <c:v>116.87687999991465</c:v>
                </c:pt>
                <c:pt idx="11220">
                  <c:v>116.91024000003233</c:v>
                </c:pt>
                <c:pt idx="11221">
                  <c:v>116.94359999997539</c:v>
                </c:pt>
                <c:pt idx="11222">
                  <c:v>116.97695999991845</c:v>
                </c:pt>
                <c:pt idx="11223">
                  <c:v>117.01032000003613</c:v>
                </c:pt>
                <c:pt idx="11224">
                  <c:v>117.04367999997919</c:v>
                </c:pt>
                <c:pt idx="11225">
                  <c:v>117.07703999992225</c:v>
                </c:pt>
                <c:pt idx="11226">
                  <c:v>117.11040000003993</c:v>
                </c:pt>
                <c:pt idx="11227">
                  <c:v>117.14352000007636</c:v>
                </c:pt>
                <c:pt idx="11228">
                  <c:v>117.17688000001942</c:v>
                </c:pt>
                <c:pt idx="11229">
                  <c:v>117.21023999996248</c:v>
                </c:pt>
                <c:pt idx="11230">
                  <c:v>117.24360000008016</c:v>
                </c:pt>
                <c:pt idx="11231">
                  <c:v>117.27696000002322</c:v>
                </c:pt>
                <c:pt idx="11232">
                  <c:v>117.31031999996628</c:v>
                </c:pt>
                <c:pt idx="11233">
                  <c:v>117.34368000008396</c:v>
                </c:pt>
                <c:pt idx="11234">
                  <c:v>117.37704000002702</c:v>
                </c:pt>
                <c:pt idx="11235">
                  <c:v>117.41039999997008</c:v>
                </c:pt>
                <c:pt idx="11236">
                  <c:v>117.44352000000652</c:v>
                </c:pt>
                <c:pt idx="11237">
                  <c:v>117.47687999994957</c:v>
                </c:pt>
                <c:pt idx="11238">
                  <c:v>117.51024000006726</c:v>
                </c:pt>
                <c:pt idx="11239">
                  <c:v>117.54360000001031</c:v>
                </c:pt>
                <c:pt idx="11240">
                  <c:v>117.57695999995337</c:v>
                </c:pt>
                <c:pt idx="11241">
                  <c:v>117.61032000007106</c:v>
                </c:pt>
                <c:pt idx="11242">
                  <c:v>117.64368000001411</c:v>
                </c:pt>
                <c:pt idx="11243">
                  <c:v>117.67703999995717</c:v>
                </c:pt>
                <c:pt idx="11244">
                  <c:v>117.71040000007486</c:v>
                </c:pt>
                <c:pt idx="11245">
                  <c:v>117.74376000001791</c:v>
                </c:pt>
                <c:pt idx="11246">
                  <c:v>117.77688000005435</c:v>
                </c:pt>
                <c:pt idx="11247">
                  <c:v>117.81023999999741</c:v>
                </c:pt>
                <c:pt idx="11248">
                  <c:v>117.84359999994047</c:v>
                </c:pt>
                <c:pt idx="11249">
                  <c:v>117.87696000005815</c:v>
                </c:pt>
                <c:pt idx="11250">
                  <c:v>117.91032000000121</c:v>
                </c:pt>
                <c:pt idx="11251">
                  <c:v>117.94367999994427</c:v>
                </c:pt>
                <c:pt idx="11252">
                  <c:v>117.97704000006195</c:v>
                </c:pt>
                <c:pt idx="11253">
                  <c:v>118.01040000000501</c:v>
                </c:pt>
                <c:pt idx="11254">
                  <c:v>118.04375999994807</c:v>
                </c:pt>
                <c:pt idx="11255">
                  <c:v>118.0768799999845</c:v>
                </c:pt>
                <c:pt idx="11256">
                  <c:v>118.11023999992756</c:v>
                </c:pt>
                <c:pt idx="11257">
                  <c:v>118.14360000004524</c:v>
                </c:pt>
                <c:pt idx="11258">
                  <c:v>118.1769599999883</c:v>
                </c:pt>
                <c:pt idx="11259">
                  <c:v>118.21031999993136</c:v>
                </c:pt>
                <c:pt idx="11260">
                  <c:v>118.24368000004904</c:v>
                </c:pt>
                <c:pt idx="11261">
                  <c:v>118.2770399999921</c:v>
                </c:pt>
                <c:pt idx="11262">
                  <c:v>118.31039999993516</c:v>
                </c:pt>
                <c:pt idx="11263">
                  <c:v>118.34376000005284</c:v>
                </c:pt>
                <c:pt idx="11264">
                  <c:v>118.3771199999959</c:v>
                </c:pt>
                <c:pt idx="11265">
                  <c:v>118.41024000003233</c:v>
                </c:pt>
                <c:pt idx="11266">
                  <c:v>118.44359999997539</c:v>
                </c:pt>
                <c:pt idx="11267">
                  <c:v>118.47695999991845</c:v>
                </c:pt>
                <c:pt idx="11268">
                  <c:v>118.51032000003613</c:v>
                </c:pt>
                <c:pt idx="11269">
                  <c:v>118.54367999997919</c:v>
                </c:pt>
                <c:pt idx="11270">
                  <c:v>118.57703999992225</c:v>
                </c:pt>
                <c:pt idx="11271">
                  <c:v>118.61040000003993</c:v>
                </c:pt>
                <c:pt idx="11272">
                  <c:v>118.64375999998299</c:v>
                </c:pt>
                <c:pt idx="11273">
                  <c:v>118.67711999992605</c:v>
                </c:pt>
                <c:pt idx="11274">
                  <c:v>118.71023999996248</c:v>
                </c:pt>
                <c:pt idx="11275">
                  <c:v>118.74360000008016</c:v>
                </c:pt>
                <c:pt idx="11276">
                  <c:v>118.77696000002322</c:v>
                </c:pt>
                <c:pt idx="11277">
                  <c:v>118.81008000005966</c:v>
                </c:pt>
                <c:pt idx="11278">
                  <c:v>118.84344000000272</c:v>
                </c:pt>
                <c:pt idx="11279">
                  <c:v>118.87679999994577</c:v>
                </c:pt>
                <c:pt idx="11280">
                  <c:v>118.91016000006346</c:v>
                </c:pt>
                <c:pt idx="11281">
                  <c:v>118.94327999992527</c:v>
                </c:pt>
                <c:pt idx="11282">
                  <c:v>118.97664000004295</c:v>
                </c:pt>
                <c:pt idx="11283">
                  <c:v>119.00999999998601</c:v>
                </c:pt>
                <c:pt idx="11284">
                  <c:v>119.04335999992907</c:v>
                </c:pt>
                <c:pt idx="11285">
                  <c:v>119.07672000004675</c:v>
                </c:pt>
                <c:pt idx="11286">
                  <c:v>119.11007999998981</c:v>
                </c:pt>
                <c:pt idx="11287">
                  <c:v>119.14343999993287</c:v>
                </c:pt>
                <c:pt idx="11288">
                  <c:v>119.17680000005055</c:v>
                </c:pt>
                <c:pt idx="11289">
                  <c:v>119.20991999991236</c:v>
                </c:pt>
                <c:pt idx="11290">
                  <c:v>119.24328000003004</c:v>
                </c:pt>
                <c:pt idx="11291">
                  <c:v>119.2766399999731</c:v>
                </c:pt>
                <c:pt idx="11292">
                  <c:v>119.30999999991616</c:v>
                </c:pt>
                <c:pt idx="11293">
                  <c:v>119.34336000003384</c:v>
                </c:pt>
                <c:pt idx="11294">
                  <c:v>119.3767199999769</c:v>
                </c:pt>
                <c:pt idx="11295">
                  <c:v>119.41007999991996</c:v>
                </c:pt>
                <c:pt idx="11296">
                  <c:v>119.44344000003764</c:v>
                </c:pt>
                <c:pt idx="11297">
                  <c:v>119.4767999999807</c:v>
                </c:pt>
                <c:pt idx="11298">
                  <c:v>119.50992000001713</c:v>
                </c:pt>
                <c:pt idx="11299">
                  <c:v>119.54327999996019</c:v>
                </c:pt>
                <c:pt idx="11300">
                  <c:v>119.57664000007787</c:v>
                </c:pt>
                <c:pt idx="11301">
                  <c:v>119.61000000002093</c:v>
                </c:pt>
                <c:pt idx="11302">
                  <c:v>119.64335999996399</c:v>
                </c:pt>
                <c:pt idx="11303">
                  <c:v>119.67672000008167</c:v>
                </c:pt>
                <c:pt idx="11304">
                  <c:v>119.71008000002473</c:v>
                </c:pt>
                <c:pt idx="11305">
                  <c:v>119.74343999996779</c:v>
                </c:pt>
                <c:pt idx="11306">
                  <c:v>119.77680000008547</c:v>
                </c:pt>
                <c:pt idx="11307">
                  <c:v>119.80991999994728</c:v>
                </c:pt>
                <c:pt idx="11308">
                  <c:v>119.84328000006496</c:v>
                </c:pt>
                <c:pt idx="11309">
                  <c:v>119.87664000000802</c:v>
                </c:pt>
                <c:pt idx="11310">
                  <c:v>119.90999999995108</c:v>
                </c:pt>
                <c:pt idx="11311">
                  <c:v>119.94336000006876</c:v>
                </c:pt>
                <c:pt idx="11312">
                  <c:v>119.97672000001182</c:v>
                </c:pt>
                <c:pt idx="11313">
                  <c:v>120.01007999995488</c:v>
                </c:pt>
                <c:pt idx="11314">
                  <c:v>120.04344000007256</c:v>
                </c:pt>
                <c:pt idx="11315">
                  <c:v>120.07680000001562</c:v>
                </c:pt>
                <c:pt idx="11316">
                  <c:v>120.11015999995868</c:v>
                </c:pt>
                <c:pt idx="11317">
                  <c:v>120.14327999999512</c:v>
                </c:pt>
                <c:pt idx="11318">
                  <c:v>120.17663999993817</c:v>
                </c:pt>
                <c:pt idx="11319">
                  <c:v>120.21000000005586</c:v>
                </c:pt>
                <c:pt idx="11320">
                  <c:v>120.24335999999892</c:v>
                </c:pt>
                <c:pt idx="11321">
                  <c:v>120.27671999994197</c:v>
                </c:pt>
                <c:pt idx="11322">
                  <c:v>120.31008000005966</c:v>
                </c:pt>
                <c:pt idx="11323">
                  <c:v>120.34344000000272</c:v>
                </c:pt>
                <c:pt idx="11324">
                  <c:v>120.37679999994577</c:v>
                </c:pt>
                <c:pt idx="11325">
                  <c:v>120.41016000006346</c:v>
                </c:pt>
                <c:pt idx="11326">
                  <c:v>120.44327999992527</c:v>
                </c:pt>
                <c:pt idx="11327">
                  <c:v>120.47664000004295</c:v>
                </c:pt>
                <c:pt idx="11328">
                  <c:v>120.50999999998601</c:v>
                </c:pt>
                <c:pt idx="11329">
                  <c:v>120.54335999992907</c:v>
                </c:pt>
                <c:pt idx="11330">
                  <c:v>120.57672000004675</c:v>
                </c:pt>
                <c:pt idx="11331">
                  <c:v>120.61007999998981</c:v>
                </c:pt>
                <c:pt idx="11332">
                  <c:v>120.64343999993287</c:v>
                </c:pt>
                <c:pt idx="11333">
                  <c:v>120.67680000005055</c:v>
                </c:pt>
                <c:pt idx="11334">
                  <c:v>120.71015999999361</c:v>
                </c:pt>
                <c:pt idx="11335">
                  <c:v>120.74351999993667</c:v>
                </c:pt>
                <c:pt idx="11336">
                  <c:v>120.7766399999731</c:v>
                </c:pt>
                <c:pt idx="11337">
                  <c:v>120.80999999991616</c:v>
                </c:pt>
                <c:pt idx="11338">
                  <c:v>120.84336000003384</c:v>
                </c:pt>
                <c:pt idx="11339">
                  <c:v>120.8767199999769</c:v>
                </c:pt>
                <c:pt idx="11340">
                  <c:v>120.91007999991996</c:v>
                </c:pt>
                <c:pt idx="11341">
                  <c:v>120.94344000003764</c:v>
                </c:pt>
                <c:pt idx="11342">
                  <c:v>120.9767999999807</c:v>
                </c:pt>
                <c:pt idx="11343">
                  <c:v>121.01015999992376</c:v>
                </c:pt>
                <c:pt idx="11344">
                  <c:v>121.04352000004144</c:v>
                </c:pt>
                <c:pt idx="11345">
                  <c:v>121.07664000007787</c:v>
                </c:pt>
                <c:pt idx="11346">
                  <c:v>121.11000000002093</c:v>
                </c:pt>
                <c:pt idx="11347">
                  <c:v>121.14335999996399</c:v>
                </c:pt>
                <c:pt idx="11348">
                  <c:v>121.17672000008167</c:v>
                </c:pt>
                <c:pt idx="11349">
                  <c:v>121.21008000002473</c:v>
                </c:pt>
                <c:pt idx="11350">
                  <c:v>121.24343999996779</c:v>
                </c:pt>
                <c:pt idx="11351">
                  <c:v>121.27680000008547</c:v>
                </c:pt>
                <c:pt idx="11352">
                  <c:v>121.31016000002853</c:v>
                </c:pt>
                <c:pt idx="11353">
                  <c:v>121.34351999997159</c:v>
                </c:pt>
                <c:pt idx="11354">
                  <c:v>121.37687999991465</c:v>
                </c:pt>
                <c:pt idx="11355">
                  <c:v>121.40999999995108</c:v>
                </c:pt>
                <c:pt idx="11356">
                  <c:v>121.44336000006876</c:v>
                </c:pt>
                <c:pt idx="11357">
                  <c:v>121.47672000001182</c:v>
                </c:pt>
                <c:pt idx="11358">
                  <c:v>121.51007999995488</c:v>
                </c:pt>
                <c:pt idx="11359">
                  <c:v>121.54344000007256</c:v>
                </c:pt>
                <c:pt idx="11360">
                  <c:v>121.57680000001562</c:v>
                </c:pt>
                <c:pt idx="11361">
                  <c:v>121.61015999995868</c:v>
                </c:pt>
                <c:pt idx="11362">
                  <c:v>121.64352000007636</c:v>
                </c:pt>
                <c:pt idx="11363">
                  <c:v>121.67688000001942</c:v>
                </c:pt>
                <c:pt idx="11364">
                  <c:v>121.71000000005586</c:v>
                </c:pt>
                <c:pt idx="11365">
                  <c:v>121.74335999999892</c:v>
                </c:pt>
                <c:pt idx="11366">
                  <c:v>121.77671999994197</c:v>
                </c:pt>
                <c:pt idx="11367">
                  <c:v>121.81008000005966</c:v>
                </c:pt>
                <c:pt idx="11368">
                  <c:v>121.84344000000272</c:v>
                </c:pt>
                <c:pt idx="11369">
                  <c:v>121.87679999994577</c:v>
                </c:pt>
                <c:pt idx="11370">
                  <c:v>121.91016000006346</c:v>
                </c:pt>
                <c:pt idx="11371">
                  <c:v>121.94352000000652</c:v>
                </c:pt>
                <c:pt idx="11372">
                  <c:v>121.97687999994957</c:v>
                </c:pt>
                <c:pt idx="11373">
                  <c:v>122.01024000006726</c:v>
                </c:pt>
                <c:pt idx="11374">
                  <c:v>122.04335999992907</c:v>
                </c:pt>
                <c:pt idx="11375">
                  <c:v>122.07672000004675</c:v>
                </c:pt>
                <c:pt idx="11376">
                  <c:v>122.11007999998981</c:v>
                </c:pt>
                <c:pt idx="11377">
                  <c:v>122.14343999993287</c:v>
                </c:pt>
                <c:pt idx="11378">
                  <c:v>122.17680000005055</c:v>
                </c:pt>
                <c:pt idx="11379">
                  <c:v>122.21015999999361</c:v>
                </c:pt>
                <c:pt idx="11380">
                  <c:v>122.24351999993667</c:v>
                </c:pt>
                <c:pt idx="11381">
                  <c:v>122.27688000005435</c:v>
                </c:pt>
                <c:pt idx="11382">
                  <c:v>122.31023999999741</c:v>
                </c:pt>
                <c:pt idx="11383">
                  <c:v>122.34336000003384</c:v>
                </c:pt>
                <c:pt idx="11384">
                  <c:v>122.3767199999769</c:v>
                </c:pt>
                <c:pt idx="11385">
                  <c:v>122.41007999991996</c:v>
                </c:pt>
                <c:pt idx="11386">
                  <c:v>122.44344000003764</c:v>
                </c:pt>
                <c:pt idx="11387">
                  <c:v>122.4767999999807</c:v>
                </c:pt>
                <c:pt idx="11388">
                  <c:v>122.51015999992376</c:v>
                </c:pt>
                <c:pt idx="11389">
                  <c:v>122.54352000004144</c:v>
                </c:pt>
                <c:pt idx="11390">
                  <c:v>122.5768799999845</c:v>
                </c:pt>
                <c:pt idx="11391">
                  <c:v>122.61023999992756</c:v>
                </c:pt>
                <c:pt idx="11392">
                  <c:v>122.64360000004524</c:v>
                </c:pt>
                <c:pt idx="11393">
                  <c:v>122.67672000008167</c:v>
                </c:pt>
                <c:pt idx="11394">
                  <c:v>122.71008000002473</c:v>
                </c:pt>
                <c:pt idx="11395">
                  <c:v>122.74343999996779</c:v>
                </c:pt>
                <c:pt idx="11396">
                  <c:v>122.77680000008547</c:v>
                </c:pt>
                <c:pt idx="11397">
                  <c:v>122.81016000002853</c:v>
                </c:pt>
                <c:pt idx="11398">
                  <c:v>122.84351999997159</c:v>
                </c:pt>
                <c:pt idx="11399">
                  <c:v>122.87687999991465</c:v>
                </c:pt>
                <c:pt idx="11400">
                  <c:v>122.91024000003233</c:v>
                </c:pt>
                <c:pt idx="11401">
                  <c:v>122.94359999997539</c:v>
                </c:pt>
                <c:pt idx="11402">
                  <c:v>122.97672000001182</c:v>
                </c:pt>
                <c:pt idx="11403">
                  <c:v>123.01007999995488</c:v>
                </c:pt>
                <c:pt idx="11404">
                  <c:v>123.04344000007256</c:v>
                </c:pt>
                <c:pt idx="11405">
                  <c:v>123.07680000001562</c:v>
                </c:pt>
                <c:pt idx="11406">
                  <c:v>123.11015999995868</c:v>
                </c:pt>
                <c:pt idx="11407">
                  <c:v>123.14352000007636</c:v>
                </c:pt>
                <c:pt idx="11408">
                  <c:v>123.17688000001942</c:v>
                </c:pt>
                <c:pt idx="11409">
                  <c:v>123.21023999996248</c:v>
                </c:pt>
                <c:pt idx="11410">
                  <c:v>123.24360000008016</c:v>
                </c:pt>
                <c:pt idx="11411">
                  <c:v>123.27696000002322</c:v>
                </c:pt>
                <c:pt idx="11412">
                  <c:v>123.31008000005966</c:v>
                </c:pt>
                <c:pt idx="11413">
                  <c:v>123.34344000000272</c:v>
                </c:pt>
                <c:pt idx="11414">
                  <c:v>123.37679999994577</c:v>
                </c:pt>
                <c:pt idx="11415">
                  <c:v>123.41016000006346</c:v>
                </c:pt>
                <c:pt idx="11416">
                  <c:v>123.44352000000652</c:v>
                </c:pt>
                <c:pt idx="11417">
                  <c:v>123.47687999994957</c:v>
                </c:pt>
                <c:pt idx="11418">
                  <c:v>123.51024000006726</c:v>
                </c:pt>
                <c:pt idx="11419">
                  <c:v>123.54360000001031</c:v>
                </c:pt>
                <c:pt idx="11420">
                  <c:v>123.57695999995337</c:v>
                </c:pt>
                <c:pt idx="11421">
                  <c:v>123.61007999998981</c:v>
                </c:pt>
                <c:pt idx="11422">
                  <c:v>123.64343999993287</c:v>
                </c:pt>
                <c:pt idx="11423">
                  <c:v>123.67680000005055</c:v>
                </c:pt>
                <c:pt idx="11424">
                  <c:v>123.71015999999361</c:v>
                </c:pt>
                <c:pt idx="11425">
                  <c:v>123.74351999993667</c:v>
                </c:pt>
                <c:pt idx="11426">
                  <c:v>123.77688000005435</c:v>
                </c:pt>
                <c:pt idx="11427">
                  <c:v>123.81023999999741</c:v>
                </c:pt>
                <c:pt idx="11428">
                  <c:v>123.84359999994047</c:v>
                </c:pt>
                <c:pt idx="11429">
                  <c:v>123.87696000005815</c:v>
                </c:pt>
                <c:pt idx="11430">
                  <c:v>123.91032000000121</c:v>
                </c:pt>
                <c:pt idx="11431">
                  <c:v>123.94344000003764</c:v>
                </c:pt>
                <c:pt idx="11432">
                  <c:v>123.9767999999807</c:v>
                </c:pt>
                <c:pt idx="11433">
                  <c:v>124.01015999992376</c:v>
                </c:pt>
                <c:pt idx="11434">
                  <c:v>124.04352000004144</c:v>
                </c:pt>
                <c:pt idx="11435">
                  <c:v>124.0768799999845</c:v>
                </c:pt>
                <c:pt idx="11436">
                  <c:v>124.11023999992756</c:v>
                </c:pt>
                <c:pt idx="11437">
                  <c:v>124.14360000004524</c:v>
                </c:pt>
                <c:pt idx="11438">
                  <c:v>124.1769599999883</c:v>
                </c:pt>
                <c:pt idx="11439">
                  <c:v>124.21031999993136</c:v>
                </c:pt>
                <c:pt idx="11440">
                  <c:v>124.24368000004904</c:v>
                </c:pt>
                <c:pt idx="11441">
                  <c:v>124.27680000008547</c:v>
                </c:pt>
                <c:pt idx="11442">
                  <c:v>124.31016000002853</c:v>
                </c:pt>
                <c:pt idx="11443">
                  <c:v>124.34351999997159</c:v>
                </c:pt>
                <c:pt idx="11444">
                  <c:v>124.37687999991465</c:v>
                </c:pt>
                <c:pt idx="11445">
                  <c:v>124.41024000003233</c:v>
                </c:pt>
                <c:pt idx="11446">
                  <c:v>124.44359999997539</c:v>
                </c:pt>
                <c:pt idx="11447">
                  <c:v>124.47695999991845</c:v>
                </c:pt>
                <c:pt idx="11448">
                  <c:v>124.51032000003613</c:v>
                </c:pt>
                <c:pt idx="11449">
                  <c:v>124.54367999997919</c:v>
                </c:pt>
                <c:pt idx="11450">
                  <c:v>124.57680000001562</c:v>
                </c:pt>
                <c:pt idx="11451">
                  <c:v>124.61015999995868</c:v>
                </c:pt>
                <c:pt idx="11452">
                  <c:v>124.64352000007636</c:v>
                </c:pt>
                <c:pt idx="11453">
                  <c:v>124.67688000001942</c:v>
                </c:pt>
                <c:pt idx="11454">
                  <c:v>124.71023999996248</c:v>
                </c:pt>
                <c:pt idx="11455">
                  <c:v>124.74360000008016</c:v>
                </c:pt>
                <c:pt idx="11456">
                  <c:v>124.77696000002322</c:v>
                </c:pt>
                <c:pt idx="11457">
                  <c:v>124.81031999996628</c:v>
                </c:pt>
                <c:pt idx="11458">
                  <c:v>124.84368000008396</c:v>
                </c:pt>
                <c:pt idx="11459">
                  <c:v>124.87704000002702</c:v>
                </c:pt>
                <c:pt idx="11460">
                  <c:v>124.91016000006346</c:v>
                </c:pt>
                <c:pt idx="11461">
                  <c:v>124.94352000000652</c:v>
                </c:pt>
                <c:pt idx="11462">
                  <c:v>124.97687999994957</c:v>
                </c:pt>
                <c:pt idx="11463">
                  <c:v>125.01024000006726</c:v>
                </c:pt>
                <c:pt idx="11464">
                  <c:v>125.04360000001031</c:v>
                </c:pt>
                <c:pt idx="11465">
                  <c:v>125.07695999995337</c:v>
                </c:pt>
                <c:pt idx="11466">
                  <c:v>125.11032000007106</c:v>
                </c:pt>
                <c:pt idx="11467">
                  <c:v>125.14368000001411</c:v>
                </c:pt>
                <c:pt idx="11468">
                  <c:v>125.17703999995717</c:v>
                </c:pt>
                <c:pt idx="11469">
                  <c:v>125.21015999999361</c:v>
                </c:pt>
                <c:pt idx="11470">
                  <c:v>125.24351999993667</c:v>
                </c:pt>
                <c:pt idx="11471">
                  <c:v>125.27688000005435</c:v>
                </c:pt>
                <c:pt idx="11472">
                  <c:v>125.31023999999741</c:v>
                </c:pt>
                <c:pt idx="11473">
                  <c:v>125.34359999994047</c:v>
                </c:pt>
                <c:pt idx="11474">
                  <c:v>125.37696000005815</c:v>
                </c:pt>
                <c:pt idx="11475">
                  <c:v>125.41032000000121</c:v>
                </c:pt>
                <c:pt idx="11476">
                  <c:v>125.44367999994427</c:v>
                </c:pt>
                <c:pt idx="11477">
                  <c:v>125.47704000006195</c:v>
                </c:pt>
                <c:pt idx="11478">
                  <c:v>125.51040000000501</c:v>
                </c:pt>
                <c:pt idx="11479">
                  <c:v>125.54352000004144</c:v>
                </c:pt>
                <c:pt idx="11480">
                  <c:v>125.5768799999845</c:v>
                </c:pt>
                <c:pt idx="11481">
                  <c:v>125.61023999992756</c:v>
                </c:pt>
                <c:pt idx="11482">
                  <c:v>125.64360000004524</c:v>
                </c:pt>
                <c:pt idx="11483">
                  <c:v>125.6769599999883</c:v>
                </c:pt>
                <c:pt idx="11484">
                  <c:v>125.71031999993136</c:v>
                </c:pt>
                <c:pt idx="11485">
                  <c:v>125.74368000004904</c:v>
                </c:pt>
                <c:pt idx="11486">
                  <c:v>125.7770399999921</c:v>
                </c:pt>
                <c:pt idx="11487">
                  <c:v>125.81039999993516</c:v>
                </c:pt>
                <c:pt idx="11488">
                  <c:v>125.84351999997159</c:v>
                </c:pt>
                <c:pt idx="11489">
                  <c:v>125.87687999991465</c:v>
                </c:pt>
                <c:pt idx="11490">
                  <c:v>125.91024000003233</c:v>
                </c:pt>
                <c:pt idx="11491">
                  <c:v>125.94359999997539</c:v>
                </c:pt>
                <c:pt idx="11492">
                  <c:v>125.97695999991845</c:v>
                </c:pt>
                <c:pt idx="11493">
                  <c:v>126.01032000003613</c:v>
                </c:pt>
                <c:pt idx="11494">
                  <c:v>126.04367999997919</c:v>
                </c:pt>
                <c:pt idx="11495">
                  <c:v>126.07703999992225</c:v>
                </c:pt>
                <c:pt idx="11496">
                  <c:v>126.11040000003993</c:v>
                </c:pt>
                <c:pt idx="11497">
                  <c:v>126.14375999998299</c:v>
                </c:pt>
                <c:pt idx="11498">
                  <c:v>126.17688000001942</c:v>
                </c:pt>
                <c:pt idx="11499">
                  <c:v>126.21023999996248</c:v>
                </c:pt>
                <c:pt idx="11500">
                  <c:v>126.24360000008016</c:v>
                </c:pt>
                <c:pt idx="11501">
                  <c:v>126.27696000002322</c:v>
                </c:pt>
                <c:pt idx="11502">
                  <c:v>126.31031999996628</c:v>
                </c:pt>
                <c:pt idx="11503">
                  <c:v>126.34368000008396</c:v>
                </c:pt>
                <c:pt idx="11504">
                  <c:v>126.37704000002702</c:v>
                </c:pt>
                <c:pt idx="11505">
                  <c:v>126.41039999997008</c:v>
                </c:pt>
                <c:pt idx="11506">
                  <c:v>126.44375999991314</c:v>
                </c:pt>
                <c:pt idx="11507">
                  <c:v>126.47687999994957</c:v>
                </c:pt>
                <c:pt idx="11508">
                  <c:v>126.51024000006726</c:v>
                </c:pt>
                <c:pt idx="11509">
                  <c:v>126.54360000001031</c:v>
                </c:pt>
                <c:pt idx="11510">
                  <c:v>126.57695999995337</c:v>
                </c:pt>
                <c:pt idx="11511">
                  <c:v>126.61032000007106</c:v>
                </c:pt>
                <c:pt idx="11512">
                  <c:v>126.64368000001411</c:v>
                </c:pt>
                <c:pt idx="11513">
                  <c:v>126.67703999995717</c:v>
                </c:pt>
                <c:pt idx="11514">
                  <c:v>126.71040000007486</c:v>
                </c:pt>
                <c:pt idx="11515">
                  <c:v>126.74376000001791</c:v>
                </c:pt>
                <c:pt idx="11516">
                  <c:v>126.77711999996097</c:v>
                </c:pt>
                <c:pt idx="11517">
                  <c:v>126.81023999999741</c:v>
                </c:pt>
                <c:pt idx="11518">
                  <c:v>126.84359999994047</c:v>
                </c:pt>
                <c:pt idx="11519">
                  <c:v>126.87696000005815</c:v>
                </c:pt>
                <c:pt idx="11520">
                  <c:v>126.91032000000121</c:v>
                </c:pt>
                <c:pt idx="11521">
                  <c:v>126.94367999994427</c:v>
                </c:pt>
                <c:pt idx="11522">
                  <c:v>126.97704000006195</c:v>
                </c:pt>
                <c:pt idx="11523">
                  <c:v>127.01040000000501</c:v>
                </c:pt>
                <c:pt idx="11524">
                  <c:v>127.04375999994807</c:v>
                </c:pt>
                <c:pt idx="11525">
                  <c:v>127.07712000006575</c:v>
                </c:pt>
                <c:pt idx="11526">
                  <c:v>127.11023999992756</c:v>
                </c:pt>
                <c:pt idx="11527">
                  <c:v>127.14360000004524</c:v>
                </c:pt>
                <c:pt idx="11528">
                  <c:v>127.1769599999883</c:v>
                </c:pt>
                <c:pt idx="11529">
                  <c:v>127.21031999993136</c:v>
                </c:pt>
                <c:pt idx="11530">
                  <c:v>127.24368000004904</c:v>
                </c:pt>
                <c:pt idx="11531">
                  <c:v>127.2770399999921</c:v>
                </c:pt>
                <c:pt idx="11532">
                  <c:v>127.31039999993516</c:v>
                </c:pt>
                <c:pt idx="11533">
                  <c:v>127.34376000005284</c:v>
                </c:pt>
                <c:pt idx="11534">
                  <c:v>127.3771199999959</c:v>
                </c:pt>
                <c:pt idx="11535">
                  <c:v>127.41047999993896</c:v>
                </c:pt>
                <c:pt idx="11536">
                  <c:v>127.44359999997539</c:v>
                </c:pt>
                <c:pt idx="11537">
                  <c:v>127.47695999991845</c:v>
                </c:pt>
                <c:pt idx="11538">
                  <c:v>127.51032000003613</c:v>
                </c:pt>
                <c:pt idx="11539">
                  <c:v>127.54367999997919</c:v>
                </c:pt>
                <c:pt idx="11540">
                  <c:v>127.57703999992225</c:v>
                </c:pt>
                <c:pt idx="11541">
                  <c:v>127.61040000003993</c:v>
                </c:pt>
                <c:pt idx="11542">
                  <c:v>127.64375999998299</c:v>
                </c:pt>
                <c:pt idx="11543">
                  <c:v>127.67711999992605</c:v>
                </c:pt>
                <c:pt idx="11544">
                  <c:v>127.71048000004373</c:v>
                </c:pt>
                <c:pt idx="11545">
                  <c:v>127.74360000008016</c:v>
                </c:pt>
                <c:pt idx="11546">
                  <c:v>127.77696000002322</c:v>
                </c:pt>
                <c:pt idx="11547">
                  <c:v>127.81031999996628</c:v>
                </c:pt>
                <c:pt idx="11548">
                  <c:v>127.84368000008396</c:v>
                </c:pt>
                <c:pt idx="11549">
                  <c:v>127.87704000002702</c:v>
                </c:pt>
                <c:pt idx="11550">
                  <c:v>127.91016000006346</c:v>
                </c:pt>
                <c:pt idx="11551">
                  <c:v>127.94352000000652</c:v>
                </c:pt>
                <c:pt idx="11552">
                  <c:v>127.97687999994957</c:v>
                </c:pt>
                <c:pt idx="11553">
                  <c:v>128.01024000006726</c:v>
                </c:pt>
                <c:pt idx="11554">
                  <c:v>128.04335999992907</c:v>
                </c:pt>
                <c:pt idx="11555">
                  <c:v>128.07672000004675</c:v>
                </c:pt>
                <c:pt idx="11556">
                  <c:v>128.11007999998981</c:v>
                </c:pt>
                <c:pt idx="11557">
                  <c:v>128.14343999993287</c:v>
                </c:pt>
                <c:pt idx="11558">
                  <c:v>128.17680000005055</c:v>
                </c:pt>
                <c:pt idx="11559">
                  <c:v>128.21015999999361</c:v>
                </c:pt>
                <c:pt idx="11560">
                  <c:v>128.24351999993667</c:v>
                </c:pt>
                <c:pt idx="11561">
                  <c:v>128.27688000005435</c:v>
                </c:pt>
                <c:pt idx="11562">
                  <c:v>128.30999999991616</c:v>
                </c:pt>
                <c:pt idx="11563">
                  <c:v>128.34336000003384</c:v>
                </c:pt>
                <c:pt idx="11564">
                  <c:v>128.3767199999769</c:v>
                </c:pt>
                <c:pt idx="11565">
                  <c:v>128.41007999991996</c:v>
                </c:pt>
                <c:pt idx="11566">
                  <c:v>128.44344000003764</c:v>
                </c:pt>
                <c:pt idx="11567">
                  <c:v>128.4767999999807</c:v>
                </c:pt>
                <c:pt idx="11568">
                  <c:v>128.51015999992376</c:v>
                </c:pt>
                <c:pt idx="11569">
                  <c:v>128.54352000004144</c:v>
                </c:pt>
                <c:pt idx="11570">
                  <c:v>128.57664000007787</c:v>
                </c:pt>
                <c:pt idx="11571">
                  <c:v>128.61000000002093</c:v>
                </c:pt>
                <c:pt idx="11572">
                  <c:v>128.64335999996399</c:v>
                </c:pt>
                <c:pt idx="11573">
                  <c:v>128.67672000008167</c:v>
                </c:pt>
                <c:pt idx="11574">
                  <c:v>128.71008000002473</c:v>
                </c:pt>
                <c:pt idx="11575">
                  <c:v>128.74343999996779</c:v>
                </c:pt>
                <c:pt idx="11576">
                  <c:v>128.77680000008547</c:v>
                </c:pt>
                <c:pt idx="11577">
                  <c:v>128.81016000002853</c:v>
                </c:pt>
                <c:pt idx="11578">
                  <c:v>128.84328000006496</c:v>
                </c:pt>
                <c:pt idx="11579">
                  <c:v>128.87664000000802</c:v>
                </c:pt>
                <c:pt idx="11580">
                  <c:v>128.90999999995108</c:v>
                </c:pt>
                <c:pt idx="11581">
                  <c:v>128.94336000006876</c:v>
                </c:pt>
                <c:pt idx="11582">
                  <c:v>128.97672000001182</c:v>
                </c:pt>
                <c:pt idx="11583">
                  <c:v>129.01007999995488</c:v>
                </c:pt>
                <c:pt idx="11584">
                  <c:v>129.04344000007256</c:v>
                </c:pt>
                <c:pt idx="11585">
                  <c:v>129.07680000001562</c:v>
                </c:pt>
                <c:pt idx="11586">
                  <c:v>129.11015999995868</c:v>
                </c:pt>
                <c:pt idx="11587">
                  <c:v>129.14327999999512</c:v>
                </c:pt>
                <c:pt idx="11588">
                  <c:v>129.17663999993817</c:v>
                </c:pt>
                <c:pt idx="11589">
                  <c:v>129.21000000005586</c:v>
                </c:pt>
                <c:pt idx="11590">
                  <c:v>129.24335999999892</c:v>
                </c:pt>
                <c:pt idx="11591">
                  <c:v>129.27671999994197</c:v>
                </c:pt>
                <c:pt idx="11592">
                  <c:v>129.31008000005966</c:v>
                </c:pt>
                <c:pt idx="11593">
                  <c:v>129.34344000000272</c:v>
                </c:pt>
                <c:pt idx="11594">
                  <c:v>129.37679999994577</c:v>
                </c:pt>
                <c:pt idx="11595">
                  <c:v>129.40991999998221</c:v>
                </c:pt>
                <c:pt idx="11596">
                  <c:v>129.44327999992527</c:v>
                </c:pt>
                <c:pt idx="11597">
                  <c:v>129.47664000004295</c:v>
                </c:pt>
                <c:pt idx="11598">
                  <c:v>129.50999999998601</c:v>
                </c:pt>
                <c:pt idx="11599">
                  <c:v>129.54335999992907</c:v>
                </c:pt>
                <c:pt idx="11600">
                  <c:v>129.57672000004675</c:v>
                </c:pt>
                <c:pt idx="11601">
                  <c:v>129.61007999998981</c:v>
                </c:pt>
                <c:pt idx="11602">
                  <c:v>129.64343999993287</c:v>
                </c:pt>
                <c:pt idx="11603">
                  <c:v>129.67680000005055</c:v>
                </c:pt>
                <c:pt idx="11604">
                  <c:v>129.70991999991236</c:v>
                </c:pt>
                <c:pt idx="11605">
                  <c:v>129.74328000003004</c:v>
                </c:pt>
                <c:pt idx="11606">
                  <c:v>129.7766399999731</c:v>
                </c:pt>
                <c:pt idx="11607">
                  <c:v>129.80999999991616</c:v>
                </c:pt>
                <c:pt idx="11608">
                  <c:v>129.84336000003384</c:v>
                </c:pt>
                <c:pt idx="11609">
                  <c:v>129.8767199999769</c:v>
                </c:pt>
                <c:pt idx="11610">
                  <c:v>129.91007999991996</c:v>
                </c:pt>
                <c:pt idx="11611">
                  <c:v>129.94344000003764</c:v>
                </c:pt>
                <c:pt idx="11612">
                  <c:v>129.97656000007407</c:v>
                </c:pt>
                <c:pt idx="11613">
                  <c:v>130.00992000001713</c:v>
                </c:pt>
                <c:pt idx="11614">
                  <c:v>130.04327999996019</c:v>
                </c:pt>
                <c:pt idx="11615">
                  <c:v>130.07664000007787</c:v>
                </c:pt>
                <c:pt idx="11616">
                  <c:v>130.11000000002093</c:v>
                </c:pt>
                <c:pt idx="11617">
                  <c:v>130.14335999996399</c:v>
                </c:pt>
                <c:pt idx="11618">
                  <c:v>130.17672000008167</c:v>
                </c:pt>
                <c:pt idx="11619">
                  <c:v>130.21008000002473</c:v>
                </c:pt>
                <c:pt idx="11620">
                  <c:v>130.24320000006117</c:v>
                </c:pt>
                <c:pt idx="11621">
                  <c:v>130.27656000000422</c:v>
                </c:pt>
                <c:pt idx="11622">
                  <c:v>130.30991999994728</c:v>
                </c:pt>
                <c:pt idx="11623">
                  <c:v>130.34328000006496</c:v>
                </c:pt>
                <c:pt idx="11624">
                  <c:v>130.37664000000802</c:v>
                </c:pt>
                <c:pt idx="11625">
                  <c:v>130.40999999995108</c:v>
                </c:pt>
                <c:pt idx="11626">
                  <c:v>130.44336000006876</c:v>
                </c:pt>
                <c:pt idx="11627">
                  <c:v>130.47672000001182</c:v>
                </c:pt>
                <c:pt idx="11628">
                  <c:v>130.51007999995488</c:v>
                </c:pt>
                <c:pt idx="11629">
                  <c:v>130.54319999999132</c:v>
                </c:pt>
                <c:pt idx="11630">
                  <c:v>130.57655999993437</c:v>
                </c:pt>
                <c:pt idx="11631">
                  <c:v>130.60992000005206</c:v>
                </c:pt>
                <c:pt idx="11632">
                  <c:v>130.64327999999512</c:v>
                </c:pt>
                <c:pt idx="11633">
                  <c:v>130.67663999993817</c:v>
                </c:pt>
                <c:pt idx="11634">
                  <c:v>130.71000000005586</c:v>
                </c:pt>
                <c:pt idx="11635">
                  <c:v>130.74335999999892</c:v>
                </c:pt>
                <c:pt idx="11636">
                  <c:v>130.77671999994197</c:v>
                </c:pt>
                <c:pt idx="11637">
                  <c:v>130.80983999997841</c:v>
                </c:pt>
                <c:pt idx="11638">
                  <c:v>130.84319999992147</c:v>
                </c:pt>
                <c:pt idx="11639">
                  <c:v>130.87656000003915</c:v>
                </c:pt>
                <c:pt idx="11640">
                  <c:v>130.90991999998221</c:v>
                </c:pt>
                <c:pt idx="11641">
                  <c:v>130.94327999992527</c:v>
                </c:pt>
                <c:pt idx="11642">
                  <c:v>130.97664000004295</c:v>
                </c:pt>
                <c:pt idx="11643">
                  <c:v>131.00999999998601</c:v>
                </c:pt>
                <c:pt idx="11644">
                  <c:v>131.04335999992907</c:v>
                </c:pt>
                <c:pt idx="11645">
                  <c:v>131.07672000004675</c:v>
                </c:pt>
                <c:pt idx="11646">
                  <c:v>131.10984000008318</c:v>
                </c:pt>
                <c:pt idx="11647">
                  <c:v>131.14320000002624</c:v>
                </c:pt>
                <c:pt idx="11648">
                  <c:v>131.1765599999693</c:v>
                </c:pt>
                <c:pt idx="11649">
                  <c:v>131.20991999991236</c:v>
                </c:pt>
                <c:pt idx="11650">
                  <c:v>131.24328000003004</c:v>
                </c:pt>
                <c:pt idx="11651">
                  <c:v>131.2766399999731</c:v>
                </c:pt>
                <c:pt idx="11652">
                  <c:v>131.30999999991616</c:v>
                </c:pt>
                <c:pt idx="11653">
                  <c:v>131.34336000003384</c:v>
                </c:pt>
                <c:pt idx="11654">
                  <c:v>131.37648000007027</c:v>
                </c:pt>
                <c:pt idx="11655">
                  <c:v>131.40984000001333</c:v>
                </c:pt>
                <c:pt idx="11656">
                  <c:v>131.44319999995639</c:v>
                </c:pt>
                <c:pt idx="11657">
                  <c:v>131.47656000007407</c:v>
                </c:pt>
                <c:pt idx="11658">
                  <c:v>131.50992000001713</c:v>
                </c:pt>
                <c:pt idx="11659">
                  <c:v>131.54327999996019</c:v>
                </c:pt>
                <c:pt idx="11660">
                  <c:v>131.57664000007787</c:v>
                </c:pt>
                <c:pt idx="11661">
                  <c:v>131.61000000002093</c:v>
                </c:pt>
                <c:pt idx="11662">
                  <c:v>131.64312000005737</c:v>
                </c:pt>
                <c:pt idx="11663">
                  <c:v>131.67648000000042</c:v>
                </c:pt>
                <c:pt idx="11664">
                  <c:v>131.70983999994348</c:v>
                </c:pt>
                <c:pt idx="11665">
                  <c:v>131.74320000006117</c:v>
                </c:pt>
                <c:pt idx="11666">
                  <c:v>131.77656000000422</c:v>
                </c:pt>
                <c:pt idx="11667">
                  <c:v>131.80991999994728</c:v>
                </c:pt>
                <c:pt idx="11668">
                  <c:v>131.84328000006496</c:v>
                </c:pt>
                <c:pt idx="11669">
                  <c:v>131.87664000000802</c:v>
                </c:pt>
                <c:pt idx="11670">
                  <c:v>131.90999999995108</c:v>
                </c:pt>
                <c:pt idx="11671">
                  <c:v>131.94311999998752</c:v>
                </c:pt>
                <c:pt idx="11672">
                  <c:v>131.97647999993058</c:v>
                </c:pt>
                <c:pt idx="11673">
                  <c:v>132.00984000004826</c:v>
                </c:pt>
                <c:pt idx="11674">
                  <c:v>132.04319999999132</c:v>
                </c:pt>
                <c:pt idx="11675">
                  <c:v>132.07655999993437</c:v>
                </c:pt>
                <c:pt idx="11676">
                  <c:v>132.10992000005206</c:v>
                </c:pt>
                <c:pt idx="11677">
                  <c:v>132.14327999999512</c:v>
                </c:pt>
                <c:pt idx="11678">
                  <c:v>132.17663999993817</c:v>
                </c:pt>
                <c:pt idx="11679">
                  <c:v>132.20975999997461</c:v>
                </c:pt>
                <c:pt idx="11680">
                  <c:v>132.24311999991767</c:v>
                </c:pt>
                <c:pt idx="11681">
                  <c:v>132.27648000003535</c:v>
                </c:pt>
                <c:pt idx="11682">
                  <c:v>132.30983999997841</c:v>
                </c:pt>
                <c:pt idx="11683">
                  <c:v>132.34319999992147</c:v>
                </c:pt>
                <c:pt idx="11684">
                  <c:v>132.37656000003915</c:v>
                </c:pt>
                <c:pt idx="11685">
                  <c:v>132.40991999998221</c:v>
                </c:pt>
                <c:pt idx="11686">
                  <c:v>132.44327999992527</c:v>
                </c:pt>
                <c:pt idx="11687">
                  <c:v>132.47664000004295</c:v>
                </c:pt>
                <c:pt idx="11688">
                  <c:v>132.50976000007938</c:v>
                </c:pt>
                <c:pt idx="11689">
                  <c:v>132.54312000002244</c:v>
                </c:pt>
                <c:pt idx="11690">
                  <c:v>132.5764799999655</c:v>
                </c:pt>
                <c:pt idx="11691">
                  <c:v>132.60984000008318</c:v>
                </c:pt>
                <c:pt idx="11692">
                  <c:v>132.64320000002624</c:v>
                </c:pt>
                <c:pt idx="11693">
                  <c:v>132.6765599999693</c:v>
                </c:pt>
                <c:pt idx="11694">
                  <c:v>132.70991999991236</c:v>
                </c:pt>
                <c:pt idx="11695">
                  <c:v>132.74328000003004</c:v>
                </c:pt>
                <c:pt idx="11696">
                  <c:v>132.77640000006647</c:v>
                </c:pt>
                <c:pt idx="11697">
                  <c:v>132.80976000000953</c:v>
                </c:pt>
                <c:pt idx="11698">
                  <c:v>132.84311999995259</c:v>
                </c:pt>
                <c:pt idx="11699">
                  <c:v>132.87648000007027</c:v>
                </c:pt>
                <c:pt idx="11700">
                  <c:v>132.90984000001333</c:v>
                </c:pt>
                <c:pt idx="11701">
                  <c:v>132.94319999995639</c:v>
                </c:pt>
                <c:pt idx="11702">
                  <c:v>132.97656000007407</c:v>
                </c:pt>
                <c:pt idx="11703">
                  <c:v>133.00992000001713</c:v>
                </c:pt>
                <c:pt idx="11704">
                  <c:v>133.04304000005357</c:v>
                </c:pt>
                <c:pt idx="11705">
                  <c:v>133.07639999999662</c:v>
                </c:pt>
                <c:pt idx="11706">
                  <c:v>133.10975999993968</c:v>
                </c:pt>
                <c:pt idx="11707">
                  <c:v>133.14312000005737</c:v>
                </c:pt>
                <c:pt idx="11708">
                  <c:v>133.17648000000042</c:v>
                </c:pt>
                <c:pt idx="11709">
                  <c:v>133.20983999994348</c:v>
                </c:pt>
                <c:pt idx="11710">
                  <c:v>133.24320000006117</c:v>
                </c:pt>
                <c:pt idx="11711">
                  <c:v>133.27656000000422</c:v>
                </c:pt>
                <c:pt idx="11712">
                  <c:v>133.30991999994728</c:v>
                </c:pt>
                <c:pt idx="11713">
                  <c:v>133.34303999998372</c:v>
                </c:pt>
                <c:pt idx="11714">
                  <c:v>133.37639999992678</c:v>
                </c:pt>
                <c:pt idx="11715">
                  <c:v>133.40976000004446</c:v>
                </c:pt>
                <c:pt idx="11716">
                  <c:v>133.44311999998752</c:v>
                </c:pt>
                <c:pt idx="11717">
                  <c:v>133.47647999993058</c:v>
                </c:pt>
                <c:pt idx="11718">
                  <c:v>133.50984000004826</c:v>
                </c:pt>
                <c:pt idx="11719">
                  <c:v>133.54319999999132</c:v>
                </c:pt>
                <c:pt idx="11720">
                  <c:v>133.57655999993437</c:v>
                </c:pt>
                <c:pt idx="11721">
                  <c:v>133.60967999997081</c:v>
                </c:pt>
                <c:pt idx="11722">
                  <c:v>133.64303999991387</c:v>
                </c:pt>
                <c:pt idx="11723">
                  <c:v>133.67640000003155</c:v>
                </c:pt>
                <c:pt idx="11724">
                  <c:v>133.70975999997461</c:v>
                </c:pt>
                <c:pt idx="11725">
                  <c:v>133.74311999991767</c:v>
                </c:pt>
                <c:pt idx="11726">
                  <c:v>133.77648000003535</c:v>
                </c:pt>
                <c:pt idx="11727">
                  <c:v>133.80983999997841</c:v>
                </c:pt>
                <c:pt idx="11728">
                  <c:v>133.84319999992147</c:v>
                </c:pt>
                <c:pt idx="11729">
                  <c:v>133.87656000003915</c:v>
                </c:pt>
                <c:pt idx="11730">
                  <c:v>133.90968000007558</c:v>
                </c:pt>
                <c:pt idx="11731">
                  <c:v>133.94304000001864</c:v>
                </c:pt>
                <c:pt idx="11732">
                  <c:v>133.9763999999617</c:v>
                </c:pt>
                <c:pt idx="11733">
                  <c:v>134.00976000007938</c:v>
                </c:pt>
                <c:pt idx="11734">
                  <c:v>134.04312000002244</c:v>
                </c:pt>
                <c:pt idx="11735">
                  <c:v>134.0764799999655</c:v>
                </c:pt>
                <c:pt idx="11736">
                  <c:v>134.10984000008318</c:v>
                </c:pt>
                <c:pt idx="11737">
                  <c:v>134.14320000002624</c:v>
                </c:pt>
                <c:pt idx="11738">
                  <c:v>134.17632000006267</c:v>
                </c:pt>
                <c:pt idx="11739">
                  <c:v>134.20968000000573</c:v>
                </c:pt>
                <c:pt idx="11740">
                  <c:v>134.24303999994879</c:v>
                </c:pt>
                <c:pt idx="11741">
                  <c:v>134.27640000006647</c:v>
                </c:pt>
                <c:pt idx="11742">
                  <c:v>134.30976000000953</c:v>
                </c:pt>
                <c:pt idx="11743">
                  <c:v>134.34311999995259</c:v>
                </c:pt>
                <c:pt idx="11744">
                  <c:v>134.37648000007027</c:v>
                </c:pt>
                <c:pt idx="11745">
                  <c:v>134.40984000001333</c:v>
                </c:pt>
                <c:pt idx="11746">
                  <c:v>134.44296000004977</c:v>
                </c:pt>
                <c:pt idx="11747">
                  <c:v>134.47631999999282</c:v>
                </c:pt>
                <c:pt idx="11748">
                  <c:v>134.50967999993588</c:v>
                </c:pt>
                <c:pt idx="11749">
                  <c:v>134.54304000005357</c:v>
                </c:pt>
                <c:pt idx="11750">
                  <c:v>134.57639999999662</c:v>
                </c:pt>
                <c:pt idx="11751">
                  <c:v>134.60975999993968</c:v>
                </c:pt>
                <c:pt idx="11752">
                  <c:v>134.64312000005737</c:v>
                </c:pt>
                <c:pt idx="11753">
                  <c:v>134.67648000000042</c:v>
                </c:pt>
                <c:pt idx="11754">
                  <c:v>134.70983999994348</c:v>
                </c:pt>
                <c:pt idx="11755">
                  <c:v>134.74295999997992</c:v>
                </c:pt>
                <c:pt idx="11756">
                  <c:v>134.77631999992298</c:v>
                </c:pt>
                <c:pt idx="11757">
                  <c:v>134.80968000004066</c:v>
                </c:pt>
                <c:pt idx="11758">
                  <c:v>134.84303999998372</c:v>
                </c:pt>
                <c:pt idx="11759">
                  <c:v>134.87639999992678</c:v>
                </c:pt>
                <c:pt idx="11760">
                  <c:v>134.90976000004446</c:v>
                </c:pt>
                <c:pt idx="11761">
                  <c:v>134.94311999998752</c:v>
                </c:pt>
                <c:pt idx="11762">
                  <c:v>134.97647999993058</c:v>
                </c:pt>
                <c:pt idx="11763">
                  <c:v>135.00959999996701</c:v>
                </c:pt>
                <c:pt idx="11764">
                  <c:v>135.04296000008469</c:v>
                </c:pt>
                <c:pt idx="11765">
                  <c:v>135.07632000002775</c:v>
                </c:pt>
                <c:pt idx="11766">
                  <c:v>135.10967999997081</c:v>
                </c:pt>
                <c:pt idx="11767">
                  <c:v>135.14303999991387</c:v>
                </c:pt>
                <c:pt idx="11768">
                  <c:v>135.17640000003155</c:v>
                </c:pt>
                <c:pt idx="11769">
                  <c:v>135.20975999997461</c:v>
                </c:pt>
                <c:pt idx="11770">
                  <c:v>135.24311999991767</c:v>
                </c:pt>
                <c:pt idx="11771">
                  <c:v>135.27648000003535</c:v>
                </c:pt>
                <c:pt idx="11772">
                  <c:v>135.30960000007178</c:v>
                </c:pt>
                <c:pt idx="11773">
                  <c:v>135.34296000001484</c:v>
                </c:pt>
                <c:pt idx="11774">
                  <c:v>135.3763199999579</c:v>
                </c:pt>
                <c:pt idx="11775">
                  <c:v>135.40968000007558</c:v>
                </c:pt>
                <c:pt idx="11776">
                  <c:v>135.44304000001864</c:v>
                </c:pt>
                <c:pt idx="11777">
                  <c:v>135.4763999999617</c:v>
                </c:pt>
                <c:pt idx="11778">
                  <c:v>135.50976000007938</c:v>
                </c:pt>
                <c:pt idx="11779">
                  <c:v>135.54312000002244</c:v>
                </c:pt>
                <c:pt idx="11780">
                  <c:v>135.57624000005887</c:v>
                </c:pt>
                <c:pt idx="11781">
                  <c:v>135.60960000000193</c:v>
                </c:pt>
                <c:pt idx="11782">
                  <c:v>135.64295999994499</c:v>
                </c:pt>
                <c:pt idx="11783">
                  <c:v>135.67632000006267</c:v>
                </c:pt>
                <c:pt idx="11784">
                  <c:v>135.70968000000573</c:v>
                </c:pt>
                <c:pt idx="11785">
                  <c:v>135.74303999994879</c:v>
                </c:pt>
                <c:pt idx="11786">
                  <c:v>135.77640000006647</c:v>
                </c:pt>
                <c:pt idx="11787">
                  <c:v>135.80976000000953</c:v>
                </c:pt>
                <c:pt idx="11788">
                  <c:v>135.84288000004597</c:v>
                </c:pt>
                <c:pt idx="11789">
                  <c:v>135.87623999998902</c:v>
                </c:pt>
                <c:pt idx="11790">
                  <c:v>135.90959999993208</c:v>
                </c:pt>
                <c:pt idx="11791">
                  <c:v>135.94296000004977</c:v>
                </c:pt>
                <c:pt idx="11792">
                  <c:v>135.97631999999282</c:v>
                </c:pt>
                <c:pt idx="11793">
                  <c:v>136.00967999993588</c:v>
                </c:pt>
                <c:pt idx="11794">
                  <c:v>136.04304000005357</c:v>
                </c:pt>
                <c:pt idx="11795">
                  <c:v>136.07639999999662</c:v>
                </c:pt>
                <c:pt idx="11796">
                  <c:v>136.10975999993968</c:v>
                </c:pt>
                <c:pt idx="11797">
                  <c:v>136.14287999997612</c:v>
                </c:pt>
                <c:pt idx="11798">
                  <c:v>136.17623999991918</c:v>
                </c:pt>
                <c:pt idx="11799">
                  <c:v>136.20960000003686</c:v>
                </c:pt>
                <c:pt idx="11800">
                  <c:v>136.24295999997992</c:v>
                </c:pt>
                <c:pt idx="11801">
                  <c:v>136.27631999992298</c:v>
                </c:pt>
                <c:pt idx="11802">
                  <c:v>136.30968000004066</c:v>
                </c:pt>
                <c:pt idx="11803">
                  <c:v>136.34303999998372</c:v>
                </c:pt>
                <c:pt idx="11804">
                  <c:v>136.37639999992678</c:v>
                </c:pt>
                <c:pt idx="11805">
                  <c:v>136.40951999996321</c:v>
                </c:pt>
                <c:pt idx="11806">
                  <c:v>136.44288000008089</c:v>
                </c:pt>
                <c:pt idx="11807">
                  <c:v>136.47624000002395</c:v>
                </c:pt>
                <c:pt idx="11808">
                  <c:v>136.50959999996701</c:v>
                </c:pt>
                <c:pt idx="11809">
                  <c:v>136.54296000008469</c:v>
                </c:pt>
                <c:pt idx="11810">
                  <c:v>136.57632000002775</c:v>
                </c:pt>
                <c:pt idx="11811">
                  <c:v>136.60967999997081</c:v>
                </c:pt>
                <c:pt idx="11812">
                  <c:v>136.64303999991387</c:v>
                </c:pt>
                <c:pt idx="11813">
                  <c:v>136.67640000003155</c:v>
                </c:pt>
                <c:pt idx="11814">
                  <c:v>136.70952000006798</c:v>
                </c:pt>
                <c:pt idx="11815">
                  <c:v>136.74288000001104</c:v>
                </c:pt>
                <c:pt idx="11816">
                  <c:v>136.7762399999541</c:v>
                </c:pt>
                <c:pt idx="11817">
                  <c:v>136.80960000007178</c:v>
                </c:pt>
                <c:pt idx="11818">
                  <c:v>136.84296000001484</c:v>
                </c:pt>
                <c:pt idx="11819">
                  <c:v>136.8763199999579</c:v>
                </c:pt>
                <c:pt idx="11820">
                  <c:v>136.90968000007558</c:v>
                </c:pt>
                <c:pt idx="11821">
                  <c:v>136.94304000001864</c:v>
                </c:pt>
                <c:pt idx="11822">
                  <c:v>136.9763999999617</c:v>
                </c:pt>
                <c:pt idx="11823">
                  <c:v>137.00999999998601</c:v>
                </c:pt>
                <c:pt idx="11824">
                  <c:v>137.04335999992907</c:v>
                </c:pt>
                <c:pt idx="11825">
                  <c:v>137.07672000004675</c:v>
                </c:pt>
                <c:pt idx="11826">
                  <c:v>137.11007999998981</c:v>
                </c:pt>
                <c:pt idx="11827">
                  <c:v>137.14343999993287</c:v>
                </c:pt>
                <c:pt idx="11828">
                  <c:v>137.17680000005055</c:v>
                </c:pt>
                <c:pt idx="11829">
                  <c:v>137.21015999999361</c:v>
                </c:pt>
                <c:pt idx="11830">
                  <c:v>137.24351999993667</c:v>
                </c:pt>
                <c:pt idx="11831">
                  <c:v>137.27688000005435</c:v>
                </c:pt>
                <c:pt idx="11832">
                  <c:v>137.31023999999741</c:v>
                </c:pt>
                <c:pt idx="11833">
                  <c:v>137.34359999994047</c:v>
                </c:pt>
                <c:pt idx="11834">
                  <c:v>137.3767199999769</c:v>
                </c:pt>
                <c:pt idx="11835">
                  <c:v>137.41007999991996</c:v>
                </c:pt>
                <c:pt idx="11836">
                  <c:v>137.44344000003764</c:v>
                </c:pt>
                <c:pt idx="11837">
                  <c:v>137.4767999999807</c:v>
                </c:pt>
                <c:pt idx="11838">
                  <c:v>137.51015999992376</c:v>
                </c:pt>
                <c:pt idx="11839">
                  <c:v>137.54352000004144</c:v>
                </c:pt>
                <c:pt idx="11840">
                  <c:v>137.5768799999845</c:v>
                </c:pt>
                <c:pt idx="11841">
                  <c:v>137.61023999992756</c:v>
                </c:pt>
                <c:pt idx="11842">
                  <c:v>137.64360000004524</c:v>
                </c:pt>
                <c:pt idx="11843">
                  <c:v>137.67672000008167</c:v>
                </c:pt>
                <c:pt idx="11844">
                  <c:v>137.71008000002473</c:v>
                </c:pt>
                <c:pt idx="11845">
                  <c:v>137.74343999996779</c:v>
                </c:pt>
                <c:pt idx="11846">
                  <c:v>137.77680000008547</c:v>
                </c:pt>
                <c:pt idx="11847">
                  <c:v>137.81016000002853</c:v>
                </c:pt>
                <c:pt idx="11848">
                  <c:v>137.84351999997159</c:v>
                </c:pt>
                <c:pt idx="11849">
                  <c:v>137.87687999991465</c:v>
                </c:pt>
                <c:pt idx="11850">
                  <c:v>137.91024000003233</c:v>
                </c:pt>
                <c:pt idx="11851">
                  <c:v>137.94359999997539</c:v>
                </c:pt>
                <c:pt idx="11852">
                  <c:v>137.97695999991845</c:v>
                </c:pt>
                <c:pt idx="11853">
                  <c:v>138.01007999995488</c:v>
                </c:pt>
                <c:pt idx="11854">
                  <c:v>138.04344000007256</c:v>
                </c:pt>
                <c:pt idx="11855">
                  <c:v>138.07680000001562</c:v>
                </c:pt>
                <c:pt idx="11856">
                  <c:v>138.11015999995868</c:v>
                </c:pt>
                <c:pt idx="11857">
                  <c:v>138.14352000007636</c:v>
                </c:pt>
                <c:pt idx="11858">
                  <c:v>138.17688000001942</c:v>
                </c:pt>
                <c:pt idx="11859">
                  <c:v>138.21023999996248</c:v>
                </c:pt>
                <c:pt idx="11860">
                  <c:v>138.24360000008016</c:v>
                </c:pt>
                <c:pt idx="11861">
                  <c:v>138.27696000002322</c:v>
                </c:pt>
                <c:pt idx="11862">
                  <c:v>138.31008000005966</c:v>
                </c:pt>
                <c:pt idx="11863">
                  <c:v>138.34344000000272</c:v>
                </c:pt>
                <c:pt idx="11864">
                  <c:v>138.37679999994577</c:v>
                </c:pt>
                <c:pt idx="11865">
                  <c:v>138.41016000006346</c:v>
                </c:pt>
                <c:pt idx="11866">
                  <c:v>138.44352000000652</c:v>
                </c:pt>
                <c:pt idx="11867">
                  <c:v>138.47687999994957</c:v>
                </c:pt>
                <c:pt idx="11868">
                  <c:v>138.51024000006726</c:v>
                </c:pt>
                <c:pt idx="11869">
                  <c:v>138.54360000001031</c:v>
                </c:pt>
                <c:pt idx="11870">
                  <c:v>138.57695999995337</c:v>
                </c:pt>
                <c:pt idx="11871">
                  <c:v>138.61032000007106</c:v>
                </c:pt>
                <c:pt idx="11872">
                  <c:v>138.64343999993287</c:v>
                </c:pt>
                <c:pt idx="11873">
                  <c:v>138.67680000005055</c:v>
                </c:pt>
                <c:pt idx="11874">
                  <c:v>138.71015999999361</c:v>
                </c:pt>
                <c:pt idx="11875">
                  <c:v>138.74351999993667</c:v>
                </c:pt>
                <c:pt idx="11876">
                  <c:v>138.77688000005435</c:v>
                </c:pt>
                <c:pt idx="11877">
                  <c:v>138.81023999999741</c:v>
                </c:pt>
                <c:pt idx="11878">
                  <c:v>138.84359999994047</c:v>
                </c:pt>
                <c:pt idx="11879">
                  <c:v>138.87696000005815</c:v>
                </c:pt>
                <c:pt idx="11880">
                  <c:v>138.91032000000121</c:v>
                </c:pt>
                <c:pt idx="11881">
                  <c:v>138.94344000003764</c:v>
                </c:pt>
                <c:pt idx="11882">
                  <c:v>138.9767999999807</c:v>
                </c:pt>
                <c:pt idx="11883">
                  <c:v>139.01015999992376</c:v>
                </c:pt>
                <c:pt idx="11884">
                  <c:v>139.04352000004144</c:v>
                </c:pt>
                <c:pt idx="11885">
                  <c:v>139.0768799999845</c:v>
                </c:pt>
                <c:pt idx="11886">
                  <c:v>139.11023999992756</c:v>
                </c:pt>
                <c:pt idx="11887">
                  <c:v>139.14360000004524</c:v>
                </c:pt>
                <c:pt idx="11888">
                  <c:v>139.1769599999883</c:v>
                </c:pt>
                <c:pt idx="11889">
                  <c:v>139.21031999993136</c:v>
                </c:pt>
                <c:pt idx="11890">
                  <c:v>139.24368000004904</c:v>
                </c:pt>
                <c:pt idx="11891">
                  <c:v>139.27680000008547</c:v>
                </c:pt>
                <c:pt idx="11892">
                  <c:v>139.31016000002853</c:v>
                </c:pt>
                <c:pt idx="11893">
                  <c:v>139.34351999997159</c:v>
                </c:pt>
                <c:pt idx="11894">
                  <c:v>139.37687999991465</c:v>
                </c:pt>
                <c:pt idx="11895">
                  <c:v>139.41024000003233</c:v>
                </c:pt>
                <c:pt idx="11896">
                  <c:v>139.44359999997539</c:v>
                </c:pt>
                <c:pt idx="11897">
                  <c:v>139.47695999991845</c:v>
                </c:pt>
                <c:pt idx="11898">
                  <c:v>139.51032000003613</c:v>
                </c:pt>
                <c:pt idx="11899">
                  <c:v>139.54367999997919</c:v>
                </c:pt>
                <c:pt idx="11900">
                  <c:v>139.57680000001562</c:v>
                </c:pt>
                <c:pt idx="11901">
                  <c:v>139.61015999995868</c:v>
                </c:pt>
                <c:pt idx="11902">
                  <c:v>139.64352000007636</c:v>
                </c:pt>
                <c:pt idx="11903">
                  <c:v>139.67688000001942</c:v>
                </c:pt>
                <c:pt idx="11904">
                  <c:v>139.71023999996248</c:v>
                </c:pt>
                <c:pt idx="11905">
                  <c:v>139.74360000008016</c:v>
                </c:pt>
                <c:pt idx="11906">
                  <c:v>139.77696000002322</c:v>
                </c:pt>
                <c:pt idx="11907">
                  <c:v>139.81031999996628</c:v>
                </c:pt>
                <c:pt idx="11908">
                  <c:v>139.84368000008396</c:v>
                </c:pt>
                <c:pt idx="11909">
                  <c:v>139.87704000002702</c:v>
                </c:pt>
                <c:pt idx="11910">
                  <c:v>139.91016000006346</c:v>
                </c:pt>
                <c:pt idx="11911">
                  <c:v>139.94352000000652</c:v>
                </c:pt>
                <c:pt idx="11912">
                  <c:v>139.97687999994957</c:v>
                </c:pt>
                <c:pt idx="11913">
                  <c:v>140.01024000006726</c:v>
                </c:pt>
                <c:pt idx="11914">
                  <c:v>140.04360000001031</c:v>
                </c:pt>
                <c:pt idx="11915">
                  <c:v>140.07695999995337</c:v>
                </c:pt>
                <c:pt idx="11916">
                  <c:v>140.11032000007106</c:v>
                </c:pt>
                <c:pt idx="11917">
                  <c:v>140.14368000001411</c:v>
                </c:pt>
                <c:pt idx="11918">
                  <c:v>140.17703999995717</c:v>
                </c:pt>
                <c:pt idx="11919">
                  <c:v>140.21015999999361</c:v>
                </c:pt>
                <c:pt idx="11920">
                  <c:v>140.24351999993667</c:v>
                </c:pt>
                <c:pt idx="11921">
                  <c:v>140.27688000005435</c:v>
                </c:pt>
                <c:pt idx="11922">
                  <c:v>140.31023999999741</c:v>
                </c:pt>
                <c:pt idx="11923">
                  <c:v>140.34359999994047</c:v>
                </c:pt>
                <c:pt idx="11924">
                  <c:v>140.37696000005815</c:v>
                </c:pt>
                <c:pt idx="11925">
                  <c:v>140.41032000000121</c:v>
                </c:pt>
                <c:pt idx="11926">
                  <c:v>140.44367999994427</c:v>
                </c:pt>
                <c:pt idx="11927">
                  <c:v>140.47704000006195</c:v>
                </c:pt>
                <c:pt idx="11928">
                  <c:v>140.51040000000501</c:v>
                </c:pt>
                <c:pt idx="11929">
                  <c:v>140.54352000004144</c:v>
                </c:pt>
                <c:pt idx="11930">
                  <c:v>140.5768799999845</c:v>
                </c:pt>
                <c:pt idx="11931">
                  <c:v>140.61023999992756</c:v>
                </c:pt>
                <c:pt idx="11932">
                  <c:v>140.64360000004524</c:v>
                </c:pt>
                <c:pt idx="11933">
                  <c:v>140.6769599999883</c:v>
                </c:pt>
                <c:pt idx="11934">
                  <c:v>140.71031999993136</c:v>
                </c:pt>
                <c:pt idx="11935">
                  <c:v>140.74368000004904</c:v>
                </c:pt>
                <c:pt idx="11936">
                  <c:v>140.7770399999921</c:v>
                </c:pt>
                <c:pt idx="11937">
                  <c:v>140.81039999993516</c:v>
                </c:pt>
                <c:pt idx="11938">
                  <c:v>140.84351999997159</c:v>
                </c:pt>
                <c:pt idx="11939">
                  <c:v>140.87687999991465</c:v>
                </c:pt>
                <c:pt idx="11940">
                  <c:v>140.91024000003233</c:v>
                </c:pt>
                <c:pt idx="11941">
                  <c:v>140.94359999997539</c:v>
                </c:pt>
                <c:pt idx="11942">
                  <c:v>140.97695999991845</c:v>
                </c:pt>
                <c:pt idx="11943">
                  <c:v>141.01032000003613</c:v>
                </c:pt>
                <c:pt idx="11944">
                  <c:v>141.04367999997919</c:v>
                </c:pt>
                <c:pt idx="11945">
                  <c:v>141.07703999992225</c:v>
                </c:pt>
                <c:pt idx="11946">
                  <c:v>141.11040000003993</c:v>
                </c:pt>
                <c:pt idx="11947">
                  <c:v>141.14375999998299</c:v>
                </c:pt>
                <c:pt idx="11948">
                  <c:v>141.17688000001942</c:v>
                </c:pt>
                <c:pt idx="11949">
                  <c:v>141.21023999996248</c:v>
                </c:pt>
                <c:pt idx="11950">
                  <c:v>141.24360000008016</c:v>
                </c:pt>
                <c:pt idx="11951">
                  <c:v>141.27696000002322</c:v>
                </c:pt>
                <c:pt idx="11952">
                  <c:v>141.31031999996628</c:v>
                </c:pt>
                <c:pt idx="11953">
                  <c:v>141.34368000008396</c:v>
                </c:pt>
                <c:pt idx="11954">
                  <c:v>141.37704000002702</c:v>
                </c:pt>
                <c:pt idx="11955">
                  <c:v>141.41039999997008</c:v>
                </c:pt>
                <c:pt idx="11956">
                  <c:v>141.44375999991314</c:v>
                </c:pt>
                <c:pt idx="11957">
                  <c:v>141.47687999994957</c:v>
                </c:pt>
                <c:pt idx="11958">
                  <c:v>141.51024000006726</c:v>
                </c:pt>
                <c:pt idx="11959">
                  <c:v>141.54360000001031</c:v>
                </c:pt>
                <c:pt idx="11960">
                  <c:v>141.57695999995337</c:v>
                </c:pt>
                <c:pt idx="11961">
                  <c:v>141.61032000007106</c:v>
                </c:pt>
                <c:pt idx="11962">
                  <c:v>141.64368000001411</c:v>
                </c:pt>
                <c:pt idx="11963">
                  <c:v>141.67703999995717</c:v>
                </c:pt>
                <c:pt idx="11964">
                  <c:v>141.71040000007486</c:v>
                </c:pt>
                <c:pt idx="11965">
                  <c:v>141.74376000001791</c:v>
                </c:pt>
                <c:pt idx="11966">
                  <c:v>141.77711999996097</c:v>
                </c:pt>
                <c:pt idx="11967">
                  <c:v>141.81023999999741</c:v>
                </c:pt>
                <c:pt idx="11968">
                  <c:v>141.84359999994047</c:v>
                </c:pt>
                <c:pt idx="11969">
                  <c:v>141.87696000005815</c:v>
                </c:pt>
                <c:pt idx="11970">
                  <c:v>141.91032000000121</c:v>
                </c:pt>
                <c:pt idx="11971">
                  <c:v>141.94367999994427</c:v>
                </c:pt>
                <c:pt idx="11972">
                  <c:v>141.97704000006195</c:v>
                </c:pt>
                <c:pt idx="11973">
                  <c:v>142.01040000000501</c:v>
                </c:pt>
                <c:pt idx="11974">
                  <c:v>142.04375999994807</c:v>
                </c:pt>
                <c:pt idx="11975">
                  <c:v>142.07712000006575</c:v>
                </c:pt>
                <c:pt idx="11976">
                  <c:v>142.11023999992756</c:v>
                </c:pt>
                <c:pt idx="11977">
                  <c:v>142.14360000004524</c:v>
                </c:pt>
                <c:pt idx="11978">
                  <c:v>142.1769599999883</c:v>
                </c:pt>
                <c:pt idx="11979">
                  <c:v>142.21031999993136</c:v>
                </c:pt>
                <c:pt idx="11980">
                  <c:v>142.24368000004904</c:v>
                </c:pt>
                <c:pt idx="11981">
                  <c:v>142.2770399999921</c:v>
                </c:pt>
                <c:pt idx="11982">
                  <c:v>142.31039999993516</c:v>
                </c:pt>
                <c:pt idx="11983">
                  <c:v>142.34376000005284</c:v>
                </c:pt>
                <c:pt idx="11984">
                  <c:v>142.3771199999959</c:v>
                </c:pt>
                <c:pt idx="11985">
                  <c:v>142.41047999993896</c:v>
                </c:pt>
                <c:pt idx="11986">
                  <c:v>142.44359999997539</c:v>
                </c:pt>
                <c:pt idx="11987">
                  <c:v>142.47695999991845</c:v>
                </c:pt>
                <c:pt idx="11988">
                  <c:v>142.51032000003613</c:v>
                </c:pt>
                <c:pt idx="11989">
                  <c:v>142.54367999997919</c:v>
                </c:pt>
                <c:pt idx="11990">
                  <c:v>142.57703999992225</c:v>
                </c:pt>
                <c:pt idx="11991">
                  <c:v>142.61040000003993</c:v>
                </c:pt>
                <c:pt idx="11992">
                  <c:v>142.64375999998299</c:v>
                </c:pt>
                <c:pt idx="11993">
                  <c:v>142.67711999992605</c:v>
                </c:pt>
                <c:pt idx="11994">
                  <c:v>142.71048000004373</c:v>
                </c:pt>
                <c:pt idx="11995">
                  <c:v>142.74360000008016</c:v>
                </c:pt>
                <c:pt idx="11996">
                  <c:v>142.77696000002322</c:v>
                </c:pt>
                <c:pt idx="11997">
                  <c:v>142.81031999996628</c:v>
                </c:pt>
                <c:pt idx="11998">
                  <c:v>142.84368000008396</c:v>
                </c:pt>
                <c:pt idx="11999">
                  <c:v>142.87704000002702</c:v>
                </c:pt>
                <c:pt idx="12000">
                  <c:v>142.91039999997008</c:v>
                </c:pt>
                <c:pt idx="12001">
                  <c:v>142.94375999991314</c:v>
                </c:pt>
                <c:pt idx="12002">
                  <c:v>142.97712000003082</c:v>
                </c:pt>
                <c:pt idx="12003">
                  <c:v>143.01047999997388</c:v>
                </c:pt>
                <c:pt idx="12004">
                  <c:v>143.04383999991694</c:v>
                </c:pt>
                <c:pt idx="12005">
                  <c:v>143.07695999995337</c:v>
                </c:pt>
                <c:pt idx="12006">
                  <c:v>143.11032000007106</c:v>
                </c:pt>
                <c:pt idx="12007">
                  <c:v>143.14368000001411</c:v>
                </c:pt>
                <c:pt idx="12008">
                  <c:v>143.17703999995717</c:v>
                </c:pt>
                <c:pt idx="12009">
                  <c:v>143.21040000007486</c:v>
                </c:pt>
                <c:pt idx="12010">
                  <c:v>143.24376000001791</c:v>
                </c:pt>
                <c:pt idx="12011">
                  <c:v>143.27711999996097</c:v>
                </c:pt>
                <c:pt idx="12012">
                  <c:v>143.31048000007866</c:v>
                </c:pt>
                <c:pt idx="12013">
                  <c:v>143.34384000002171</c:v>
                </c:pt>
                <c:pt idx="12014">
                  <c:v>143.37696000005815</c:v>
                </c:pt>
                <c:pt idx="12015">
                  <c:v>143.41032000000121</c:v>
                </c:pt>
                <c:pt idx="12016">
                  <c:v>143.44367999994427</c:v>
                </c:pt>
                <c:pt idx="12017">
                  <c:v>143.47704000006195</c:v>
                </c:pt>
                <c:pt idx="12018">
                  <c:v>143.51040000000501</c:v>
                </c:pt>
                <c:pt idx="12019">
                  <c:v>143.54375999994807</c:v>
                </c:pt>
                <c:pt idx="12020">
                  <c:v>143.57712000006575</c:v>
                </c:pt>
                <c:pt idx="12021">
                  <c:v>143.61048000000881</c:v>
                </c:pt>
                <c:pt idx="12022">
                  <c:v>143.64383999995187</c:v>
                </c:pt>
                <c:pt idx="12023">
                  <c:v>143.67720000006955</c:v>
                </c:pt>
                <c:pt idx="12024">
                  <c:v>143.71031999993136</c:v>
                </c:pt>
                <c:pt idx="12025">
                  <c:v>143.74368000004904</c:v>
                </c:pt>
                <c:pt idx="12026">
                  <c:v>143.7770399999921</c:v>
                </c:pt>
                <c:pt idx="12027">
                  <c:v>143.81039999993516</c:v>
                </c:pt>
                <c:pt idx="12028">
                  <c:v>143.84376000005284</c:v>
                </c:pt>
                <c:pt idx="12029">
                  <c:v>143.8771199999959</c:v>
                </c:pt>
                <c:pt idx="12030">
                  <c:v>143.91047999993896</c:v>
                </c:pt>
                <c:pt idx="12031">
                  <c:v>143.94384000005664</c:v>
                </c:pt>
                <c:pt idx="12032">
                  <c:v>143.9771999999997</c:v>
                </c:pt>
                <c:pt idx="12033">
                  <c:v>144.01032000003613</c:v>
                </c:pt>
                <c:pt idx="12034">
                  <c:v>144.04367999997919</c:v>
                </c:pt>
                <c:pt idx="12035">
                  <c:v>144.07703999992225</c:v>
                </c:pt>
                <c:pt idx="12036">
                  <c:v>144.11040000003993</c:v>
                </c:pt>
                <c:pt idx="12037">
                  <c:v>144.14375999998299</c:v>
                </c:pt>
                <c:pt idx="12038">
                  <c:v>144.17711999992605</c:v>
                </c:pt>
                <c:pt idx="12039">
                  <c:v>144.21048000004373</c:v>
                </c:pt>
                <c:pt idx="12040">
                  <c:v>144.24383999998679</c:v>
                </c:pt>
                <c:pt idx="12041">
                  <c:v>144.27719999992985</c:v>
                </c:pt>
                <c:pt idx="12042">
                  <c:v>144.31056000004753</c:v>
                </c:pt>
                <c:pt idx="12043">
                  <c:v>144.34368000008396</c:v>
                </c:pt>
                <c:pt idx="12044">
                  <c:v>144.37704000002702</c:v>
                </c:pt>
                <c:pt idx="12045">
                  <c:v>144.41039999997008</c:v>
                </c:pt>
                <c:pt idx="12046">
                  <c:v>144.44375999991314</c:v>
                </c:pt>
                <c:pt idx="12047">
                  <c:v>144.47712000003082</c:v>
                </c:pt>
                <c:pt idx="12048">
                  <c:v>144.51047999997388</c:v>
                </c:pt>
                <c:pt idx="12049">
                  <c:v>144.54383999991694</c:v>
                </c:pt>
                <c:pt idx="12050">
                  <c:v>144.57720000003462</c:v>
                </c:pt>
                <c:pt idx="12051">
                  <c:v>144.61055999997768</c:v>
                </c:pt>
                <c:pt idx="12052">
                  <c:v>144.64368000001411</c:v>
                </c:pt>
                <c:pt idx="12053">
                  <c:v>144.67703999995717</c:v>
                </c:pt>
                <c:pt idx="12054">
                  <c:v>144.71040000007486</c:v>
                </c:pt>
                <c:pt idx="12055">
                  <c:v>144.74376000001791</c:v>
                </c:pt>
                <c:pt idx="12056">
                  <c:v>144.77711999996097</c:v>
                </c:pt>
                <c:pt idx="12057">
                  <c:v>144.81048000007866</c:v>
                </c:pt>
                <c:pt idx="12058">
                  <c:v>144.84384000002171</c:v>
                </c:pt>
                <c:pt idx="12059">
                  <c:v>144.87719999996477</c:v>
                </c:pt>
                <c:pt idx="12060">
                  <c:v>144.91056000008246</c:v>
                </c:pt>
                <c:pt idx="12061">
                  <c:v>144.94392000002551</c:v>
                </c:pt>
                <c:pt idx="12062">
                  <c:v>144.97704000006195</c:v>
                </c:pt>
                <c:pt idx="12063">
                  <c:v>145.01040000000501</c:v>
                </c:pt>
                <c:pt idx="12064">
                  <c:v>145.04375999994807</c:v>
                </c:pt>
                <c:pt idx="12065">
                  <c:v>145.07712000006575</c:v>
                </c:pt>
                <c:pt idx="12066">
                  <c:v>145.11048000000881</c:v>
                </c:pt>
                <c:pt idx="12067">
                  <c:v>145.14383999995187</c:v>
                </c:pt>
                <c:pt idx="12068">
                  <c:v>145.17720000006955</c:v>
                </c:pt>
                <c:pt idx="12069">
                  <c:v>145.21056000001261</c:v>
                </c:pt>
                <c:pt idx="12070">
                  <c:v>145.24391999995566</c:v>
                </c:pt>
                <c:pt idx="12071">
                  <c:v>145.2770399999921</c:v>
                </c:pt>
                <c:pt idx="12072">
                  <c:v>145.31039999993516</c:v>
                </c:pt>
                <c:pt idx="12073">
                  <c:v>145.34376000005284</c:v>
                </c:pt>
                <c:pt idx="12074">
                  <c:v>145.3771199999959</c:v>
                </c:pt>
                <c:pt idx="12075">
                  <c:v>145.41047999993896</c:v>
                </c:pt>
                <c:pt idx="12076">
                  <c:v>145.44384000005664</c:v>
                </c:pt>
                <c:pt idx="12077">
                  <c:v>145.4771999999997</c:v>
                </c:pt>
                <c:pt idx="12078">
                  <c:v>145.51055999994276</c:v>
                </c:pt>
                <c:pt idx="12079">
                  <c:v>145.54392000006044</c:v>
                </c:pt>
                <c:pt idx="12080">
                  <c:v>145.5772800000035</c:v>
                </c:pt>
                <c:pt idx="12081">
                  <c:v>145.61040000003993</c:v>
                </c:pt>
                <c:pt idx="12082">
                  <c:v>145.64375999998299</c:v>
                </c:pt>
                <c:pt idx="12083">
                  <c:v>145.67711999992605</c:v>
                </c:pt>
                <c:pt idx="12084">
                  <c:v>145.71048000004373</c:v>
                </c:pt>
                <c:pt idx="12085">
                  <c:v>145.74383999998679</c:v>
                </c:pt>
                <c:pt idx="12086">
                  <c:v>145.77719999992985</c:v>
                </c:pt>
                <c:pt idx="12087">
                  <c:v>145.81056000004753</c:v>
                </c:pt>
                <c:pt idx="12088">
                  <c:v>145.84391999999059</c:v>
                </c:pt>
                <c:pt idx="12089">
                  <c:v>145.87727999993365</c:v>
                </c:pt>
                <c:pt idx="12090">
                  <c:v>145.91039999997008</c:v>
                </c:pt>
                <c:pt idx="12091">
                  <c:v>145.94375999991314</c:v>
                </c:pt>
                <c:pt idx="12092">
                  <c:v>145.97712000003082</c:v>
                </c:pt>
                <c:pt idx="12093">
                  <c:v>146.01047999997388</c:v>
                </c:pt>
                <c:pt idx="12094">
                  <c:v>146.04383999991694</c:v>
                </c:pt>
                <c:pt idx="12095">
                  <c:v>146.07695999995337</c:v>
                </c:pt>
                <c:pt idx="12096">
                  <c:v>146.11032000007106</c:v>
                </c:pt>
                <c:pt idx="12097">
                  <c:v>146.14368000001411</c:v>
                </c:pt>
                <c:pt idx="12098">
                  <c:v>146.17703999995717</c:v>
                </c:pt>
                <c:pt idx="12099">
                  <c:v>146.21015999999361</c:v>
                </c:pt>
                <c:pt idx="12100">
                  <c:v>146.24351999993667</c:v>
                </c:pt>
                <c:pt idx="12101">
                  <c:v>146.27688000005435</c:v>
                </c:pt>
                <c:pt idx="12102">
                  <c:v>146.31023999999741</c:v>
                </c:pt>
                <c:pt idx="12103">
                  <c:v>146.34359999994047</c:v>
                </c:pt>
                <c:pt idx="12104">
                  <c:v>146.37696000005815</c:v>
                </c:pt>
                <c:pt idx="12105">
                  <c:v>146.41032000000121</c:v>
                </c:pt>
                <c:pt idx="12106">
                  <c:v>146.44344000003764</c:v>
                </c:pt>
                <c:pt idx="12107">
                  <c:v>146.4767999999807</c:v>
                </c:pt>
                <c:pt idx="12108">
                  <c:v>146.51015999992376</c:v>
                </c:pt>
                <c:pt idx="12109">
                  <c:v>146.54352000004144</c:v>
                </c:pt>
                <c:pt idx="12110">
                  <c:v>146.5768799999845</c:v>
                </c:pt>
                <c:pt idx="12111">
                  <c:v>146.61023999992756</c:v>
                </c:pt>
                <c:pt idx="12112">
                  <c:v>146.64360000004524</c:v>
                </c:pt>
                <c:pt idx="12113">
                  <c:v>146.6769599999883</c:v>
                </c:pt>
                <c:pt idx="12114">
                  <c:v>146.71008000002473</c:v>
                </c:pt>
                <c:pt idx="12115">
                  <c:v>146.74343999996779</c:v>
                </c:pt>
                <c:pt idx="12116">
                  <c:v>146.77680000008547</c:v>
                </c:pt>
                <c:pt idx="12117">
                  <c:v>146.81016000002853</c:v>
                </c:pt>
                <c:pt idx="12118">
                  <c:v>146.84351999997159</c:v>
                </c:pt>
                <c:pt idx="12119">
                  <c:v>146.87687999991465</c:v>
                </c:pt>
                <c:pt idx="12120">
                  <c:v>146.91024000003233</c:v>
                </c:pt>
                <c:pt idx="12121">
                  <c:v>146.94359999997539</c:v>
                </c:pt>
                <c:pt idx="12122">
                  <c:v>146.97695999991845</c:v>
                </c:pt>
                <c:pt idx="12123">
                  <c:v>147.01032000003613</c:v>
                </c:pt>
                <c:pt idx="12124">
                  <c:v>147.04344000007256</c:v>
                </c:pt>
                <c:pt idx="12125">
                  <c:v>147.07680000001562</c:v>
                </c:pt>
                <c:pt idx="12126">
                  <c:v>147.11015999995868</c:v>
                </c:pt>
                <c:pt idx="12127">
                  <c:v>147.14352000007636</c:v>
                </c:pt>
                <c:pt idx="12128">
                  <c:v>147.17688000001942</c:v>
                </c:pt>
                <c:pt idx="12129">
                  <c:v>147.21023999996248</c:v>
                </c:pt>
                <c:pt idx="12130">
                  <c:v>147.24360000008016</c:v>
                </c:pt>
                <c:pt idx="12131">
                  <c:v>147.27696000002322</c:v>
                </c:pt>
                <c:pt idx="12132">
                  <c:v>147.31031999996628</c:v>
                </c:pt>
                <c:pt idx="12133">
                  <c:v>147.34344000000272</c:v>
                </c:pt>
                <c:pt idx="12134">
                  <c:v>147.37679999994577</c:v>
                </c:pt>
                <c:pt idx="12135">
                  <c:v>147.41016000006346</c:v>
                </c:pt>
                <c:pt idx="12136">
                  <c:v>147.44352000000652</c:v>
                </c:pt>
                <c:pt idx="12137">
                  <c:v>147.47687999994957</c:v>
                </c:pt>
                <c:pt idx="12138">
                  <c:v>147.51024000006726</c:v>
                </c:pt>
                <c:pt idx="12139">
                  <c:v>147.54360000001031</c:v>
                </c:pt>
                <c:pt idx="12140">
                  <c:v>147.57695999995337</c:v>
                </c:pt>
                <c:pt idx="12141">
                  <c:v>147.61032000007106</c:v>
                </c:pt>
                <c:pt idx="12142">
                  <c:v>147.64368000001411</c:v>
                </c:pt>
                <c:pt idx="12143">
                  <c:v>147.67680000005055</c:v>
                </c:pt>
                <c:pt idx="12144">
                  <c:v>147.71015999999361</c:v>
                </c:pt>
                <c:pt idx="12145">
                  <c:v>147.74351999993667</c:v>
                </c:pt>
                <c:pt idx="12146">
                  <c:v>147.77688000005435</c:v>
                </c:pt>
                <c:pt idx="12147">
                  <c:v>147.81023999999741</c:v>
                </c:pt>
                <c:pt idx="12148">
                  <c:v>147.84359999994047</c:v>
                </c:pt>
                <c:pt idx="12149">
                  <c:v>147.87696000005815</c:v>
                </c:pt>
                <c:pt idx="12150">
                  <c:v>147.91032000000121</c:v>
                </c:pt>
                <c:pt idx="12151">
                  <c:v>147.94367999994427</c:v>
                </c:pt>
                <c:pt idx="12152">
                  <c:v>147.9767999999807</c:v>
                </c:pt>
                <c:pt idx="12153">
                  <c:v>148.01015999992376</c:v>
                </c:pt>
                <c:pt idx="12154">
                  <c:v>148.04352000004144</c:v>
                </c:pt>
                <c:pt idx="12155">
                  <c:v>148.0768799999845</c:v>
                </c:pt>
                <c:pt idx="12156">
                  <c:v>148.11023999992756</c:v>
                </c:pt>
                <c:pt idx="12157">
                  <c:v>148.14360000004524</c:v>
                </c:pt>
                <c:pt idx="12158">
                  <c:v>148.1769599999883</c:v>
                </c:pt>
                <c:pt idx="12159">
                  <c:v>148.21031999993136</c:v>
                </c:pt>
                <c:pt idx="12160">
                  <c:v>148.24368000004904</c:v>
                </c:pt>
                <c:pt idx="12161">
                  <c:v>148.2770399999921</c:v>
                </c:pt>
                <c:pt idx="12162">
                  <c:v>148.31016000002853</c:v>
                </c:pt>
                <c:pt idx="12163">
                  <c:v>148.34351999997159</c:v>
                </c:pt>
                <c:pt idx="12164">
                  <c:v>148.37687999991465</c:v>
                </c:pt>
                <c:pt idx="12165">
                  <c:v>148.41024000003233</c:v>
                </c:pt>
                <c:pt idx="12166">
                  <c:v>148.44359999997539</c:v>
                </c:pt>
                <c:pt idx="12167">
                  <c:v>148.47695999991845</c:v>
                </c:pt>
                <c:pt idx="12168">
                  <c:v>148.51032000003613</c:v>
                </c:pt>
                <c:pt idx="12169">
                  <c:v>148.54367999997919</c:v>
                </c:pt>
                <c:pt idx="12170">
                  <c:v>148.57703999992225</c:v>
                </c:pt>
                <c:pt idx="12171">
                  <c:v>148.61015999995868</c:v>
                </c:pt>
                <c:pt idx="12172">
                  <c:v>148.64352000007636</c:v>
                </c:pt>
                <c:pt idx="12173">
                  <c:v>148.67688000001942</c:v>
                </c:pt>
                <c:pt idx="12174">
                  <c:v>148.71023999996248</c:v>
                </c:pt>
                <c:pt idx="12175">
                  <c:v>148.74360000008016</c:v>
                </c:pt>
                <c:pt idx="12176">
                  <c:v>148.77696000002322</c:v>
                </c:pt>
                <c:pt idx="12177">
                  <c:v>148.81031999996628</c:v>
                </c:pt>
                <c:pt idx="12178">
                  <c:v>148.84368000008396</c:v>
                </c:pt>
                <c:pt idx="12179">
                  <c:v>148.87704000002702</c:v>
                </c:pt>
                <c:pt idx="12180">
                  <c:v>148.91039999997008</c:v>
                </c:pt>
                <c:pt idx="12181">
                  <c:v>148.94352000000652</c:v>
                </c:pt>
                <c:pt idx="12182">
                  <c:v>148.97687999994957</c:v>
                </c:pt>
                <c:pt idx="12183">
                  <c:v>149.01024000006726</c:v>
                </c:pt>
                <c:pt idx="12184">
                  <c:v>149.04360000001031</c:v>
                </c:pt>
                <c:pt idx="12185">
                  <c:v>149.07695999995337</c:v>
                </c:pt>
                <c:pt idx="12186">
                  <c:v>149.11032000007106</c:v>
                </c:pt>
                <c:pt idx="12187">
                  <c:v>149.14368000001411</c:v>
                </c:pt>
                <c:pt idx="12188">
                  <c:v>149.17703999995717</c:v>
                </c:pt>
                <c:pt idx="12189">
                  <c:v>149.21040000007486</c:v>
                </c:pt>
                <c:pt idx="12190">
                  <c:v>149.24351999993667</c:v>
                </c:pt>
                <c:pt idx="12191">
                  <c:v>149.27688000005435</c:v>
                </c:pt>
                <c:pt idx="12192">
                  <c:v>149.31023999999741</c:v>
                </c:pt>
                <c:pt idx="12193">
                  <c:v>149.34359999994047</c:v>
                </c:pt>
                <c:pt idx="12194">
                  <c:v>149.37696000005815</c:v>
                </c:pt>
                <c:pt idx="12195">
                  <c:v>149.41032000000121</c:v>
                </c:pt>
                <c:pt idx="12196">
                  <c:v>149.44367999994427</c:v>
                </c:pt>
                <c:pt idx="12197">
                  <c:v>149.47704000006195</c:v>
                </c:pt>
                <c:pt idx="12198">
                  <c:v>149.51040000000501</c:v>
                </c:pt>
                <c:pt idx="12199">
                  <c:v>149.54375999994807</c:v>
                </c:pt>
                <c:pt idx="12200">
                  <c:v>149.5768799999845</c:v>
                </c:pt>
                <c:pt idx="12201">
                  <c:v>149.61023999992756</c:v>
                </c:pt>
                <c:pt idx="12202">
                  <c:v>149.64360000004524</c:v>
                </c:pt>
                <c:pt idx="12203">
                  <c:v>149.6769599999883</c:v>
                </c:pt>
                <c:pt idx="12204">
                  <c:v>149.71031999993136</c:v>
                </c:pt>
                <c:pt idx="12205">
                  <c:v>149.74368000004904</c:v>
                </c:pt>
                <c:pt idx="12206">
                  <c:v>149.7770399999921</c:v>
                </c:pt>
                <c:pt idx="12207">
                  <c:v>149.81039999993516</c:v>
                </c:pt>
                <c:pt idx="12208">
                  <c:v>149.84376000005284</c:v>
                </c:pt>
                <c:pt idx="12209">
                  <c:v>149.87687999991465</c:v>
                </c:pt>
                <c:pt idx="12210">
                  <c:v>149.91024000003233</c:v>
                </c:pt>
                <c:pt idx="12211">
                  <c:v>149.94359999997539</c:v>
                </c:pt>
                <c:pt idx="12212">
                  <c:v>149.97695999991845</c:v>
                </c:pt>
                <c:pt idx="12213">
                  <c:v>150.01032000003613</c:v>
                </c:pt>
                <c:pt idx="12214">
                  <c:v>150.04367999997919</c:v>
                </c:pt>
                <c:pt idx="12215">
                  <c:v>150.07703999992225</c:v>
                </c:pt>
                <c:pt idx="12216">
                  <c:v>150.11040000003993</c:v>
                </c:pt>
                <c:pt idx="12217">
                  <c:v>150.14375999998299</c:v>
                </c:pt>
                <c:pt idx="12218">
                  <c:v>150.17711999992605</c:v>
                </c:pt>
                <c:pt idx="12219">
                  <c:v>150.21023999996248</c:v>
                </c:pt>
                <c:pt idx="12220">
                  <c:v>150.24360000008016</c:v>
                </c:pt>
                <c:pt idx="12221">
                  <c:v>150.27696000002322</c:v>
                </c:pt>
                <c:pt idx="12222">
                  <c:v>150.31031999996628</c:v>
                </c:pt>
                <c:pt idx="12223">
                  <c:v>150.34368000008396</c:v>
                </c:pt>
                <c:pt idx="12224">
                  <c:v>150.37704000002702</c:v>
                </c:pt>
                <c:pt idx="12225">
                  <c:v>150.41039999997008</c:v>
                </c:pt>
                <c:pt idx="12226">
                  <c:v>150.44375999991314</c:v>
                </c:pt>
                <c:pt idx="12227">
                  <c:v>150.47712000003082</c:v>
                </c:pt>
                <c:pt idx="12228">
                  <c:v>150.51024000006726</c:v>
                </c:pt>
                <c:pt idx="12229">
                  <c:v>150.54360000001031</c:v>
                </c:pt>
                <c:pt idx="12230">
                  <c:v>150.57695999995337</c:v>
                </c:pt>
                <c:pt idx="12231">
                  <c:v>150.61032000007106</c:v>
                </c:pt>
                <c:pt idx="12232">
                  <c:v>150.64368000001411</c:v>
                </c:pt>
                <c:pt idx="12233">
                  <c:v>150.67703999995717</c:v>
                </c:pt>
                <c:pt idx="12234">
                  <c:v>150.71040000007486</c:v>
                </c:pt>
                <c:pt idx="12235">
                  <c:v>150.74376000001791</c:v>
                </c:pt>
                <c:pt idx="12236">
                  <c:v>150.77711999996097</c:v>
                </c:pt>
                <c:pt idx="12237">
                  <c:v>150.81048000007866</c:v>
                </c:pt>
                <c:pt idx="12238">
                  <c:v>150.84359999994047</c:v>
                </c:pt>
                <c:pt idx="12239">
                  <c:v>150.87696000005815</c:v>
                </c:pt>
                <c:pt idx="12240">
                  <c:v>150.91032000000121</c:v>
                </c:pt>
                <c:pt idx="12241">
                  <c:v>150.94367999994427</c:v>
                </c:pt>
                <c:pt idx="12242">
                  <c:v>150.97704000006195</c:v>
                </c:pt>
                <c:pt idx="12243">
                  <c:v>151.01040000000501</c:v>
                </c:pt>
                <c:pt idx="12244">
                  <c:v>151.04375999994807</c:v>
                </c:pt>
                <c:pt idx="12245">
                  <c:v>151.07712000006575</c:v>
                </c:pt>
                <c:pt idx="12246">
                  <c:v>151.11048000000881</c:v>
                </c:pt>
                <c:pt idx="12247">
                  <c:v>151.14360000004524</c:v>
                </c:pt>
                <c:pt idx="12248">
                  <c:v>151.1769599999883</c:v>
                </c:pt>
                <c:pt idx="12249">
                  <c:v>151.21031999993136</c:v>
                </c:pt>
                <c:pt idx="12250">
                  <c:v>151.24368000004904</c:v>
                </c:pt>
                <c:pt idx="12251">
                  <c:v>151.2770399999921</c:v>
                </c:pt>
                <c:pt idx="12252">
                  <c:v>151.31039999993516</c:v>
                </c:pt>
                <c:pt idx="12253">
                  <c:v>151.34376000005284</c:v>
                </c:pt>
                <c:pt idx="12254">
                  <c:v>151.3771199999959</c:v>
                </c:pt>
                <c:pt idx="12255">
                  <c:v>151.41047999993896</c:v>
                </c:pt>
                <c:pt idx="12256">
                  <c:v>151.44384000005664</c:v>
                </c:pt>
                <c:pt idx="12257">
                  <c:v>151.47695999991845</c:v>
                </c:pt>
                <c:pt idx="12258">
                  <c:v>151.51032000003613</c:v>
                </c:pt>
                <c:pt idx="12259">
                  <c:v>151.54367999997919</c:v>
                </c:pt>
                <c:pt idx="12260">
                  <c:v>151.57703999992225</c:v>
                </c:pt>
                <c:pt idx="12261">
                  <c:v>151.61040000003993</c:v>
                </c:pt>
                <c:pt idx="12262">
                  <c:v>151.64375999998299</c:v>
                </c:pt>
                <c:pt idx="12263">
                  <c:v>151.67711999992605</c:v>
                </c:pt>
                <c:pt idx="12264">
                  <c:v>151.71048000004373</c:v>
                </c:pt>
                <c:pt idx="12265">
                  <c:v>151.74383999998679</c:v>
                </c:pt>
                <c:pt idx="12266">
                  <c:v>151.77696000002322</c:v>
                </c:pt>
                <c:pt idx="12267">
                  <c:v>151.81031999996628</c:v>
                </c:pt>
                <c:pt idx="12268">
                  <c:v>151.84368000008396</c:v>
                </c:pt>
                <c:pt idx="12269">
                  <c:v>151.87704000002702</c:v>
                </c:pt>
                <c:pt idx="12270">
                  <c:v>151.91039999997008</c:v>
                </c:pt>
                <c:pt idx="12271">
                  <c:v>151.94375999991314</c:v>
                </c:pt>
                <c:pt idx="12272">
                  <c:v>151.97712000003082</c:v>
                </c:pt>
                <c:pt idx="12273">
                  <c:v>152.01047999997388</c:v>
                </c:pt>
                <c:pt idx="12274">
                  <c:v>152.04383999991694</c:v>
                </c:pt>
                <c:pt idx="12275">
                  <c:v>152.07720000003462</c:v>
                </c:pt>
                <c:pt idx="12276">
                  <c:v>152.11032000007106</c:v>
                </c:pt>
                <c:pt idx="12277">
                  <c:v>152.14368000001411</c:v>
                </c:pt>
                <c:pt idx="12278">
                  <c:v>152.17703999995717</c:v>
                </c:pt>
                <c:pt idx="12279">
                  <c:v>152.21040000007486</c:v>
                </c:pt>
                <c:pt idx="12280">
                  <c:v>152.24376000001791</c:v>
                </c:pt>
                <c:pt idx="12281">
                  <c:v>152.27711999996097</c:v>
                </c:pt>
                <c:pt idx="12282">
                  <c:v>152.31048000007866</c:v>
                </c:pt>
                <c:pt idx="12283">
                  <c:v>152.34384000002171</c:v>
                </c:pt>
                <c:pt idx="12284">
                  <c:v>152.37719999996477</c:v>
                </c:pt>
                <c:pt idx="12285">
                  <c:v>152.41032000000121</c:v>
                </c:pt>
                <c:pt idx="12286">
                  <c:v>152.44367999994427</c:v>
                </c:pt>
                <c:pt idx="12287">
                  <c:v>152.47704000006195</c:v>
                </c:pt>
                <c:pt idx="12288">
                  <c:v>152.51040000000501</c:v>
                </c:pt>
                <c:pt idx="12289">
                  <c:v>152.54375999994807</c:v>
                </c:pt>
                <c:pt idx="12290">
                  <c:v>152.57712000006575</c:v>
                </c:pt>
                <c:pt idx="12291">
                  <c:v>152.61048000000881</c:v>
                </c:pt>
                <c:pt idx="12292">
                  <c:v>152.64383999995187</c:v>
                </c:pt>
                <c:pt idx="12293">
                  <c:v>152.67720000006955</c:v>
                </c:pt>
                <c:pt idx="12294">
                  <c:v>152.71056000001261</c:v>
                </c:pt>
                <c:pt idx="12295">
                  <c:v>152.74368000004904</c:v>
                </c:pt>
                <c:pt idx="12296">
                  <c:v>152.7770399999921</c:v>
                </c:pt>
                <c:pt idx="12297">
                  <c:v>152.81039999993516</c:v>
                </c:pt>
                <c:pt idx="12298">
                  <c:v>152.84376000005284</c:v>
                </c:pt>
                <c:pt idx="12299">
                  <c:v>152.8771199999959</c:v>
                </c:pt>
                <c:pt idx="12300">
                  <c:v>152.91047999993896</c:v>
                </c:pt>
                <c:pt idx="12301">
                  <c:v>152.94384000005664</c:v>
                </c:pt>
                <c:pt idx="12302">
                  <c:v>152.9771999999997</c:v>
                </c:pt>
                <c:pt idx="12303">
                  <c:v>153.01055999994276</c:v>
                </c:pt>
                <c:pt idx="12304">
                  <c:v>153.04367999997919</c:v>
                </c:pt>
                <c:pt idx="12305">
                  <c:v>153.07703999992225</c:v>
                </c:pt>
                <c:pt idx="12306">
                  <c:v>153.11040000003993</c:v>
                </c:pt>
                <c:pt idx="12307">
                  <c:v>153.14375999998299</c:v>
                </c:pt>
                <c:pt idx="12308">
                  <c:v>153.17711999992605</c:v>
                </c:pt>
                <c:pt idx="12309">
                  <c:v>153.21048000004373</c:v>
                </c:pt>
                <c:pt idx="12310">
                  <c:v>153.24383999998679</c:v>
                </c:pt>
                <c:pt idx="12311">
                  <c:v>153.27719999992985</c:v>
                </c:pt>
                <c:pt idx="12312">
                  <c:v>153.31056000004753</c:v>
                </c:pt>
                <c:pt idx="12313">
                  <c:v>153.34391999999059</c:v>
                </c:pt>
                <c:pt idx="12314">
                  <c:v>153.37704000002702</c:v>
                </c:pt>
                <c:pt idx="12315">
                  <c:v>153.41039999997008</c:v>
                </c:pt>
                <c:pt idx="12316">
                  <c:v>153.44375999991314</c:v>
                </c:pt>
                <c:pt idx="12317">
                  <c:v>153.47712000003082</c:v>
                </c:pt>
                <c:pt idx="12318">
                  <c:v>153.51047999997388</c:v>
                </c:pt>
                <c:pt idx="12319">
                  <c:v>153.54383999991694</c:v>
                </c:pt>
                <c:pt idx="12320">
                  <c:v>153.57720000003462</c:v>
                </c:pt>
                <c:pt idx="12321">
                  <c:v>153.61055999997768</c:v>
                </c:pt>
                <c:pt idx="12322">
                  <c:v>153.64391999992074</c:v>
                </c:pt>
                <c:pt idx="12323">
                  <c:v>153.67728000003842</c:v>
                </c:pt>
                <c:pt idx="12324">
                  <c:v>153.71040000007486</c:v>
                </c:pt>
                <c:pt idx="12325">
                  <c:v>153.74376000001791</c:v>
                </c:pt>
                <c:pt idx="12326">
                  <c:v>153.77711999996097</c:v>
                </c:pt>
                <c:pt idx="12327">
                  <c:v>153.81048000007866</c:v>
                </c:pt>
                <c:pt idx="12328">
                  <c:v>153.84384000002171</c:v>
                </c:pt>
                <c:pt idx="12329">
                  <c:v>153.87719999996477</c:v>
                </c:pt>
                <c:pt idx="12330">
                  <c:v>153.91056000008246</c:v>
                </c:pt>
                <c:pt idx="12331">
                  <c:v>153.94392000002551</c:v>
                </c:pt>
                <c:pt idx="12332">
                  <c:v>153.97727999996857</c:v>
                </c:pt>
                <c:pt idx="12333">
                  <c:v>154.01040000000501</c:v>
                </c:pt>
                <c:pt idx="12334">
                  <c:v>154.04375999994807</c:v>
                </c:pt>
                <c:pt idx="12335">
                  <c:v>154.07712000006575</c:v>
                </c:pt>
                <c:pt idx="12336">
                  <c:v>154.11048000000881</c:v>
                </c:pt>
                <c:pt idx="12337">
                  <c:v>154.14383999995187</c:v>
                </c:pt>
                <c:pt idx="12338">
                  <c:v>154.17720000006955</c:v>
                </c:pt>
                <c:pt idx="12339">
                  <c:v>154.21056000001261</c:v>
                </c:pt>
                <c:pt idx="12340">
                  <c:v>154.24391999995566</c:v>
                </c:pt>
                <c:pt idx="12341">
                  <c:v>154.27728000007335</c:v>
                </c:pt>
                <c:pt idx="12342">
                  <c:v>154.31064000001641</c:v>
                </c:pt>
                <c:pt idx="12343">
                  <c:v>154.34376000005284</c:v>
                </c:pt>
                <c:pt idx="12344">
                  <c:v>154.3771199999959</c:v>
                </c:pt>
                <c:pt idx="12345">
                  <c:v>154.41047999993896</c:v>
                </c:pt>
                <c:pt idx="12346">
                  <c:v>154.44384000005664</c:v>
                </c:pt>
                <c:pt idx="12347">
                  <c:v>154.4771999999997</c:v>
                </c:pt>
                <c:pt idx="12348">
                  <c:v>154.51055999994276</c:v>
                </c:pt>
                <c:pt idx="12349">
                  <c:v>154.54392000006044</c:v>
                </c:pt>
                <c:pt idx="12350">
                  <c:v>154.5772800000035</c:v>
                </c:pt>
                <c:pt idx="12351">
                  <c:v>154.61063999994656</c:v>
                </c:pt>
                <c:pt idx="12352">
                  <c:v>154.64400000006424</c:v>
                </c:pt>
                <c:pt idx="12353">
                  <c:v>154.67711999992605</c:v>
                </c:pt>
                <c:pt idx="12354">
                  <c:v>154.71048000004373</c:v>
                </c:pt>
                <c:pt idx="12355">
                  <c:v>154.74383999998679</c:v>
                </c:pt>
                <c:pt idx="12356">
                  <c:v>154.77719999992985</c:v>
                </c:pt>
                <c:pt idx="12357">
                  <c:v>154.81056000004753</c:v>
                </c:pt>
                <c:pt idx="12358">
                  <c:v>154.84391999999059</c:v>
                </c:pt>
                <c:pt idx="12359">
                  <c:v>154.87727999993365</c:v>
                </c:pt>
                <c:pt idx="12360">
                  <c:v>154.91064000005133</c:v>
                </c:pt>
                <c:pt idx="12361">
                  <c:v>154.94399999999439</c:v>
                </c:pt>
                <c:pt idx="12362">
                  <c:v>154.97712000003082</c:v>
                </c:pt>
                <c:pt idx="12363">
                  <c:v>155.01047999997388</c:v>
                </c:pt>
                <c:pt idx="12364">
                  <c:v>155.04383999991694</c:v>
                </c:pt>
                <c:pt idx="12365">
                  <c:v>155.07720000003462</c:v>
                </c:pt>
                <c:pt idx="12366">
                  <c:v>155.11055999997768</c:v>
                </c:pt>
                <c:pt idx="12367">
                  <c:v>155.14391999992074</c:v>
                </c:pt>
                <c:pt idx="12368">
                  <c:v>155.17703999995717</c:v>
                </c:pt>
                <c:pt idx="12369">
                  <c:v>155.21040000007486</c:v>
                </c:pt>
                <c:pt idx="12370">
                  <c:v>155.24376000001791</c:v>
                </c:pt>
                <c:pt idx="12371">
                  <c:v>155.27688000005435</c:v>
                </c:pt>
                <c:pt idx="12372">
                  <c:v>155.31023999999741</c:v>
                </c:pt>
                <c:pt idx="12373">
                  <c:v>155.34359999994047</c:v>
                </c:pt>
                <c:pt idx="12374">
                  <c:v>155.37696000005815</c:v>
                </c:pt>
                <c:pt idx="12375">
                  <c:v>155.41032000000121</c:v>
                </c:pt>
                <c:pt idx="12376">
                  <c:v>155.44367999994427</c:v>
                </c:pt>
                <c:pt idx="12377">
                  <c:v>155.47704000006195</c:v>
                </c:pt>
                <c:pt idx="12378">
                  <c:v>155.51015999992376</c:v>
                </c:pt>
                <c:pt idx="12379">
                  <c:v>155.54352000004144</c:v>
                </c:pt>
                <c:pt idx="12380">
                  <c:v>155.5768799999845</c:v>
                </c:pt>
                <c:pt idx="12381">
                  <c:v>155.61023999992756</c:v>
                </c:pt>
                <c:pt idx="12382">
                  <c:v>155.64360000004524</c:v>
                </c:pt>
                <c:pt idx="12383">
                  <c:v>155.6769599999883</c:v>
                </c:pt>
                <c:pt idx="12384">
                  <c:v>155.71031999993136</c:v>
                </c:pt>
                <c:pt idx="12385">
                  <c:v>155.74368000004904</c:v>
                </c:pt>
                <c:pt idx="12386">
                  <c:v>155.77680000008547</c:v>
                </c:pt>
                <c:pt idx="12387">
                  <c:v>155.81016000002853</c:v>
                </c:pt>
                <c:pt idx="12388">
                  <c:v>155.84351999997159</c:v>
                </c:pt>
                <c:pt idx="12389">
                  <c:v>155.87687999991465</c:v>
                </c:pt>
                <c:pt idx="12390">
                  <c:v>155.91024000003233</c:v>
                </c:pt>
                <c:pt idx="12391">
                  <c:v>155.94359999997539</c:v>
                </c:pt>
                <c:pt idx="12392">
                  <c:v>155.97695999991845</c:v>
                </c:pt>
                <c:pt idx="12393">
                  <c:v>156.01032000003613</c:v>
                </c:pt>
                <c:pt idx="12394">
                  <c:v>156.04367999997919</c:v>
                </c:pt>
                <c:pt idx="12395">
                  <c:v>156.07680000001562</c:v>
                </c:pt>
                <c:pt idx="12396">
                  <c:v>156.11015999995868</c:v>
                </c:pt>
                <c:pt idx="12397">
                  <c:v>156.14352000007636</c:v>
                </c:pt>
                <c:pt idx="12398">
                  <c:v>156.17688000001942</c:v>
                </c:pt>
                <c:pt idx="12399">
                  <c:v>156.21023999996248</c:v>
                </c:pt>
                <c:pt idx="12400">
                  <c:v>156.24360000008016</c:v>
                </c:pt>
                <c:pt idx="12401">
                  <c:v>156.27696000002322</c:v>
                </c:pt>
                <c:pt idx="12402">
                  <c:v>156.31031999996628</c:v>
                </c:pt>
                <c:pt idx="12403">
                  <c:v>156.34344000000272</c:v>
                </c:pt>
                <c:pt idx="12404">
                  <c:v>156.37679999994577</c:v>
                </c:pt>
                <c:pt idx="12405">
                  <c:v>156.41016000006346</c:v>
                </c:pt>
                <c:pt idx="12406">
                  <c:v>156.44352000000652</c:v>
                </c:pt>
                <c:pt idx="12407">
                  <c:v>156.47687999994957</c:v>
                </c:pt>
                <c:pt idx="12408">
                  <c:v>156.51024000006726</c:v>
                </c:pt>
                <c:pt idx="12409">
                  <c:v>156.54360000001031</c:v>
                </c:pt>
                <c:pt idx="12410">
                  <c:v>156.57695999995337</c:v>
                </c:pt>
                <c:pt idx="12411">
                  <c:v>156.61007999998981</c:v>
                </c:pt>
                <c:pt idx="12412">
                  <c:v>156.64343999993287</c:v>
                </c:pt>
                <c:pt idx="12413">
                  <c:v>156.67680000005055</c:v>
                </c:pt>
                <c:pt idx="12414">
                  <c:v>156.71015999999361</c:v>
                </c:pt>
                <c:pt idx="12415">
                  <c:v>156.74351999993667</c:v>
                </c:pt>
                <c:pt idx="12416">
                  <c:v>156.77688000005435</c:v>
                </c:pt>
                <c:pt idx="12417">
                  <c:v>156.81023999999741</c:v>
                </c:pt>
                <c:pt idx="12418">
                  <c:v>156.84359999994047</c:v>
                </c:pt>
                <c:pt idx="12419">
                  <c:v>156.87696000005815</c:v>
                </c:pt>
                <c:pt idx="12420">
                  <c:v>156.91007999991996</c:v>
                </c:pt>
                <c:pt idx="12421">
                  <c:v>156.94344000003764</c:v>
                </c:pt>
                <c:pt idx="12422">
                  <c:v>156.9767999999807</c:v>
                </c:pt>
                <c:pt idx="12423">
                  <c:v>157.01015999992376</c:v>
                </c:pt>
                <c:pt idx="12424">
                  <c:v>157.04352000004144</c:v>
                </c:pt>
                <c:pt idx="12425">
                  <c:v>157.0768799999845</c:v>
                </c:pt>
                <c:pt idx="12426">
                  <c:v>157.11023999992756</c:v>
                </c:pt>
                <c:pt idx="12427">
                  <c:v>157.14360000004524</c:v>
                </c:pt>
                <c:pt idx="12428">
                  <c:v>157.17672000008167</c:v>
                </c:pt>
                <c:pt idx="12429">
                  <c:v>157.21008000002473</c:v>
                </c:pt>
                <c:pt idx="12430">
                  <c:v>157.24343999996779</c:v>
                </c:pt>
                <c:pt idx="12431">
                  <c:v>157.27680000008547</c:v>
                </c:pt>
                <c:pt idx="12432">
                  <c:v>157.31016000002853</c:v>
                </c:pt>
                <c:pt idx="12433">
                  <c:v>157.34351999997159</c:v>
                </c:pt>
                <c:pt idx="12434">
                  <c:v>157.37687999991465</c:v>
                </c:pt>
                <c:pt idx="12435">
                  <c:v>157.41024000003233</c:v>
                </c:pt>
                <c:pt idx="12436">
                  <c:v>157.44359999997539</c:v>
                </c:pt>
                <c:pt idx="12437">
                  <c:v>157.47672000001182</c:v>
                </c:pt>
                <c:pt idx="12438">
                  <c:v>157.51007999995488</c:v>
                </c:pt>
                <c:pt idx="12439">
                  <c:v>157.54344000007256</c:v>
                </c:pt>
                <c:pt idx="12440">
                  <c:v>157.57680000001562</c:v>
                </c:pt>
                <c:pt idx="12441">
                  <c:v>157.61015999995868</c:v>
                </c:pt>
                <c:pt idx="12442">
                  <c:v>157.64352000007636</c:v>
                </c:pt>
                <c:pt idx="12443">
                  <c:v>157.67688000001942</c:v>
                </c:pt>
                <c:pt idx="12444">
                  <c:v>157.71023999996248</c:v>
                </c:pt>
                <c:pt idx="12445">
                  <c:v>157.74335999999892</c:v>
                </c:pt>
                <c:pt idx="12446">
                  <c:v>157.77671999994197</c:v>
                </c:pt>
                <c:pt idx="12447">
                  <c:v>157.81008000005966</c:v>
                </c:pt>
                <c:pt idx="12448">
                  <c:v>157.84344000000272</c:v>
                </c:pt>
                <c:pt idx="12449">
                  <c:v>157.87679999994577</c:v>
                </c:pt>
                <c:pt idx="12450">
                  <c:v>157.91016000006346</c:v>
                </c:pt>
                <c:pt idx="12451">
                  <c:v>157.94352000000652</c:v>
                </c:pt>
                <c:pt idx="12452">
                  <c:v>157.97687999994957</c:v>
                </c:pt>
                <c:pt idx="12453">
                  <c:v>158.00999999998601</c:v>
                </c:pt>
                <c:pt idx="12454">
                  <c:v>158.04335999992907</c:v>
                </c:pt>
                <c:pt idx="12455">
                  <c:v>158.07672000004675</c:v>
                </c:pt>
                <c:pt idx="12456">
                  <c:v>158.11007999998981</c:v>
                </c:pt>
                <c:pt idx="12457">
                  <c:v>158.14343999993287</c:v>
                </c:pt>
                <c:pt idx="12458">
                  <c:v>158.17680000005055</c:v>
                </c:pt>
                <c:pt idx="12459">
                  <c:v>158.21015999999361</c:v>
                </c:pt>
                <c:pt idx="12460">
                  <c:v>158.24351999993667</c:v>
                </c:pt>
                <c:pt idx="12461">
                  <c:v>158.27688000005435</c:v>
                </c:pt>
                <c:pt idx="12462">
                  <c:v>158.30999999991616</c:v>
                </c:pt>
                <c:pt idx="12463">
                  <c:v>158.34336000003384</c:v>
                </c:pt>
                <c:pt idx="12464">
                  <c:v>158.3767199999769</c:v>
                </c:pt>
                <c:pt idx="12465">
                  <c:v>158.41007999991996</c:v>
                </c:pt>
                <c:pt idx="12466">
                  <c:v>158.44344000003764</c:v>
                </c:pt>
                <c:pt idx="12467">
                  <c:v>158.4767999999807</c:v>
                </c:pt>
                <c:pt idx="12468">
                  <c:v>158.51015999992376</c:v>
                </c:pt>
                <c:pt idx="12469">
                  <c:v>158.54352000004144</c:v>
                </c:pt>
                <c:pt idx="12470">
                  <c:v>158.57664000007787</c:v>
                </c:pt>
                <c:pt idx="12471">
                  <c:v>158.61000000002093</c:v>
                </c:pt>
                <c:pt idx="12472">
                  <c:v>158.64335999996399</c:v>
                </c:pt>
                <c:pt idx="12473">
                  <c:v>158.67672000008167</c:v>
                </c:pt>
                <c:pt idx="12474">
                  <c:v>158.71008000002473</c:v>
                </c:pt>
                <c:pt idx="12475">
                  <c:v>158.74343999996779</c:v>
                </c:pt>
                <c:pt idx="12476">
                  <c:v>158.77680000008547</c:v>
                </c:pt>
                <c:pt idx="12477">
                  <c:v>158.81016000002853</c:v>
                </c:pt>
                <c:pt idx="12478">
                  <c:v>158.84351999997159</c:v>
                </c:pt>
                <c:pt idx="12479">
                  <c:v>158.87664000000802</c:v>
                </c:pt>
                <c:pt idx="12480">
                  <c:v>158.90999999995108</c:v>
                </c:pt>
                <c:pt idx="12481">
                  <c:v>158.94336000006876</c:v>
                </c:pt>
                <c:pt idx="12482">
                  <c:v>158.97672000001182</c:v>
                </c:pt>
                <c:pt idx="12483">
                  <c:v>159.01007999995488</c:v>
                </c:pt>
                <c:pt idx="12484">
                  <c:v>159.04344000007256</c:v>
                </c:pt>
                <c:pt idx="12485">
                  <c:v>159.07680000001562</c:v>
                </c:pt>
                <c:pt idx="12486">
                  <c:v>159.11015999995868</c:v>
                </c:pt>
                <c:pt idx="12487">
                  <c:v>159.14327999999512</c:v>
                </c:pt>
                <c:pt idx="12488">
                  <c:v>159.17663999993817</c:v>
                </c:pt>
                <c:pt idx="12489">
                  <c:v>159.21000000005586</c:v>
                </c:pt>
                <c:pt idx="12490">
                  <c:v>159.24335999999892</c:v>
                </c:pt>
                <c:pt idx="12491">
                  <c:v>159.27671999994197</c:v>
                </c:pt>
                <c:pt idx="12492">
                  <c:v>159.31008000005966</c:v>
                </c:pt>
                <c:pt idx="12493">
                  <c:v>159.34344000000272</c:v>
                </c:pt>
                <c:pt idx="12494">
                  <c:v>159.37679999994577</c:v>
                </c:pt>
                <c:pt idx="12495">
                  <c:v>159.40991999998221</c:v>
                </c:pt>
                <c:pt idx="12496">
                  <c:v>159.44327999992527</c:v>
                </c:pt>
                <c:pt idx="12497">
                  <c:v>159.47664000004295</c:v>
                </c:pt>
                <c:pt idx="12498">
                  <c:v>159.50999999998601</c:v>
                </c:pt>
                <c:pt idx="12499">
                  <c:v>159.54335999992907</c:v>
                </c:pt>
                <c:pt idx="12500">
                  <c:v>159.57672000004675</c:v>
                </c:pt>
                <c:pt idx="12501">
                  <c:v>159.61007999998981</c:v>
                </c:pt>
                <c:pt idx="12502">
                  <c:v>159.64343999993287</c:v>
                </c:pt>
                <c:pt idx="12503">
                  <c:v>159.67680000005055</c:v>
                </c:pt>
                <c:pt idx="12504">
                  <c:v>159.70991999991236</c:v>
                </c:pt>
                <c:pt idx="12505">
                  <c:v>159.74328000003004</c:v>
                </c:pt>
                <c:pt idx="12506">
                  <c:v>159.7766399999731</c:v>
                </c:pt>
                <c:pt idx="12507">
                  <c:v>159.80999999991616</c:v>
                </c:pt>
                <c:pt idx="12508">
                  <c:v>159.84336000003384</c:v>
                </c:pt>
                <c:pt idx="12509">
                  <c:v>159.8767199999769</c:v>
                </c:pt>
                <c:pt idx="12510">
                  <c:v>159.91007999991996</c:v>
                </c:pt>
                <c:pt idx="12511">
                  <c:v>159.94344000003764</c:v>
                </c:pt>
                <c:pt idx="12512">
                  <c:v>159.97656000007407</c:v>
                </c:pt>
                <c:pt idx="12513">
                  <c:v>160.00992000001713</c:v>
                </c:pt>
                <c:pt idx="12514">
                  <c:v>160.04327999996019</c:v>
                </c:pt>
                <c:pt idx="12515">
                  <c:v>160.07664000007787</c:v>
                </c:pt>
                <c:pt idx="12516">
                  <c:v>160.11000000002093</c:v>
                </c:pt>
                <c:pt idx="12517">
                  <c:v>160.14335999996399</c:v>
                </c:pt>
                <c:pt idx="12518">
                  <c:v>160.17672000008167</c:v>
                </c:pt>
                <c:pt idx="12519">
                  <c:v>160.21008000002473</c:v>
                </c:pt>
                <c:pt idx="12520">
                  <c:v>160.24343999996779</c:v>
                </c:pt>
                <c:pt idx="12521">
                  <c:v>160.27656000000422</c:v>
                </c:pt>
                <c:pt idx="12522">
                  <c:v>160.30991999994728</c:v>
                </c:pt>
                <c:pt idx="12523">
                  <c:v>160.34328000006496</c:v>
                </c:pt>
                <c:pt idx="12524">
                  <c:v>160.37664000000802</c:v>
                </c:pt>
                <c:pt idx="12525">
                  <c:v>160.40999999995108</c:v>
                </c:pt>
                <c:pt idx="12526">
                  <c:v>160.44336000006876</c:v>
                </c:pt>
                <c:pt idx="12527">
                  <c:v>160.47672000001182</c:v>
                </c:pt>
                <c:pt idx="12528">
                  <c:v>160.51007999995488</c:v>
                </c:pt>
                <c:pt idx="12529">
                  <c:v>160.54319999999132</c:v>
                </c:pt>
                <c:pt idx="12530">
                  <c:v>160.57655999993437</c:v>
                </c:pt>
                <c:pt idx="12531">
                  <c:v>160.60992000005206</c:v>
                </c:pt>
                <c:pt idx="12532">
                  <c:v>160.64327999999512</c:v>
                </c:pt>
                <c:pt idx="12533">
                  <c:v>160.67663999993817</c:v>
                </c:pt>
                <c:pt idx="12534">
                  <c:v>160.71000000005586</c:v>
                </c:pt>
                <c:pt idx="12535">
                  <c:v>160.74335999999892</c:v>
                </c:pt>
                <c:pt idx="12536">
                  <c:v>160.77671999994197</c:v>
                </c:pt>
                <c:pt idx="12537">
                  <c:v>160.80983999997841</c:v>
                </c:pt>
                <c:pt idx="12538">
                  <c:v>160.84319999992147</c:v>
                </c:pt>
                <c:pt idx="12539">
                  <c:v>160.87656000003915</c:v>
                </c:pt>
                <c:pt idx="12540">
                  <c:v>160.90991999998221</c:v>
                </c:pt>
                <c:pt idx="12541">
                  <c:v>160.94327999992527</c:v>
                </c:pt>
                <c:pt idx="12542">
                  <c:v>160.97664000004295</c:v>
                </c:pt>
                <c:pt idx="12543">
                  <c:v>161.00999999998601</c:v>
                </c:pt>
                <c:pt idx="12544">
                  <c:v>161.04335999992907</c:v>
                </c:pt>
                <c:pt idx="12545">
                  <c:v>161.07672000004675</c:v>
                </c:pt>
                <c:pt idx="12546">
                  <c:v>161.10984000008318</c:v>
                </c:pt>
                <c:pt idx="12547">
                  <c:v>161.14320000002624</c:v>
                </c:pt>
                <c:pt idx="12548">
                  <c:v>161.1765599999693</c:v>
                </c:pt>
                <c:pt idx="12549">
                  <c:v>161.20991999991236</c:v>
                </c:pt>
                <c:pt idx="12550">
                  <c:v>161.24328000003004</c:v>
                </c:pt>
                <c:pt idx="12551">
                  <c:v>161.2766399999731</c:v>
                </c:pt>
                <c:pt idx="12552">
                  <c:v>161.30999999991616</c:v>
                </c:pt>
                <c:pt idx="12553">
                  <c:v>161.34336000003384</c:v>
                </c:pt>
                <c:pt idx="12554">
                  <c:v>161.37648000007027</c:v>
                </c:pt>
                <c:pt idx="12555">
                  <c:v>161.40984000001333</c:v>
                </c:pt>
                <c:pt idx="12556">
                  <c:v>161.44319999995639</c:v>
                </c:pt>
                <c:pt idx="12557">
                  <c:v>161.47656000007407</c:v>
                </c:pt>
                <c:pt idx="12558">
                  <c:v>161.50992000001713</c:v>
                </c:pt>
                <c:pt idx="12559">
                  <c:v>161.54327999996019</c:v>
                </c:pt>
                <c:pt idx="12560">
                  <c:v>161.57664000007787</c:v>
                </c:pt>
                <c:pt idx="12561">
                  <c:v>161.61000000002093</c:v>
                </c:pt>
                <c:pt idx="12562">
                  <c:v>161.64335999996399</c:v>
                </c:pt>
                <c:pt idx="12563">
                  <c:v>161.67648000000042</c:v>
                </c:pt>
                <c:pt idx="12564">
                  <c:v>161.70983999994348</c:v>
                </c:pt>
                <c:pt idx="12565">
                  <c:v>161.74320000006117</c:v>
                </c:pt>
                <c:pt idx="12566">
                  <c:v>161.77656000000422</c:v>
                </c:pt>
                <c:pt idx="12567">
                  <c:v>161.80991999994728</c:v>
                </c:pt>
                <c:pt idx="12568">
                  <c:v>161.84328000006496</c:v>
                </c:pt>
                <c:pt idx="12569">
                  <c:v>161.87664000000802</c:v>
                </c:pt>
                <c:pt idx="12570">
                  <c:v>161.90999999995108</c:v>
                </c:pt>
                <c:pt idx="12571">
                  <c:v>161.94311999998752</c:v>
                </c:pt>
                <c:pt idx="12572">
                  <c:v>161.97647999993058</c:v>
                </c:pt>
                <c:pt idx="12573">
                  <c:v>162.00984000004826</c:v>
                </c:pt>
                <c:pt idx="12574">
                  <c:v>162.04319999999132</c:v>
                </c:pt>
                <c:pt idx="12575">
                  <c:v>162.07655999993437</c:v>
                </c:pt>
                <c:pt idx="12576">
                  <c:v>162.10992000005206</c:v>
                </c:pt>
                <c:pt idx="12577">
                  <c:v>162.14327999999512</c:v>
                </c:pt>
                <c:pt idx="12578">
                  <c:v>162.17663999993817</c:v>
                </c:pt>
                <c:pt idx="12579">
                  <c:v>162.20975999997461</c:v>
                </c:pt>
                <c:pt idx="12580">
                  <c:v>162.24311999991767</c:v>
                </c:pt>
                <c:pt idx="12581">
                  <c:v>162.27648000003535</c:v>
                </c:pt>
                <c:pt idx="12582">
                  <c:v>162.30983999997841</c:v>
                </c:pt>
                <c:pt idx="12583">
                  <c:v>162.34319999992147</c:v>
                </c:pt>
                <c:pt idx="12584">
                  <c:v>162.37656000003915</c:v>
                </c:pt>
                <c:pt idx="12585">
                  <c:v>162.40991999998221</c:v>
                </c:pt>
                <c:pt idx="12586">
                  <c:v>162.44327999992527</c:v>
                </c:pt>
                <c:pt idx="12587">
                  <c:v>162.47664000004295</c:v>
                </c:pt>
                <c:pt idx="12588">
                  <c:v>162.50976000007938</c:v>
                </c:pt>
                <c:pt idx="12589">
                  <c:v>162.54312000002244</c:v>
                </c:pt>
                <c:pt idx="12590">
                  <c:v>162.5764799999655</c:v>
                </c:pt>
                <c:pt idx="12591">
                  <c:v>162.60984000008318</c:v>
                </c:pt>
                <c:pt idx="12592">
                  <c:v>162.64320000002624</c:v>
                </c:pt>
                <c:pt idx="12593">
                  <c:v>162.6765599999693</c:v>
                </c:pt>
                <c:pt idx="12594">
                  <c:v>162.70991999991236</c:v>
                </c:pt>
                <c:pt idx="12595">
                  <c:v>162.74328000003004</c:v>
                </c:pt>
                <c:pt idx="12596">
                  <c:v>162.77640000006647</c:v>
                </c:pt>
                <c:pt idx="12597">
                  <c:v>162.80976000000953</c:v>
                </c:pt>
                <c:pt idx="12598">
                  <c:v>162.84311999995259</c:v>
                </c:pt>
                <c:pt idx="12599">
                  <c:v>162.87648000007027</c:v>
                </c:pt>
                <c:pt idx="12600">
                  <c:v>162.90984000001333</c:v>
                </c:pt>
                <c:pt idx="12601">
                  <c:v>162.94319999995639</c:v>
                </c:pt>
                <c:pt idx="12602">
                  <c:v>162.97656000007407</c:v>
                </c:pt>
                <c:pt idx="12603">
                  <c:v>163.00992000001713</c:v>
                </c:pt>
                <c:pt idx="12604">
                  <c:v>163.04327999996019</c:v>
                </c:pt>
                <c:pt idx="12605">
                  <c:v>163.07639999999662</c:v>
                </c:pt>
                <c:pt idx="12606">
                  <c:v>163.10975999993968</c:v>
                </c:pt>
                <c:pt idx="12607">
                  <c:v>163.14312000005737</c:v>
                </c:pt>
                <c:pt idx="12608">
                  <c:v>163.17648000000042</c:v>
                </c:pt>
                <c:pt idx="12609">
                  <c:v>163.20983999994348</c:v>
                </c:pt>
                <c:pt idx="12610">
                  <c:v>163.24320000006117</c:v>
                </c:pt>
                <c:pt idx="12611">
                  <c:v>163.27656000000422</c:v>
                </c:pt>
                <c:pt idx="12612">
                  <c:v>163.30991999994728</c:v>
                </c:pt>
                <c:pt idx="12613">
                  <c:v>163.34303999998372</c:v>
                </c:pt>
                <c:pt idx="12614">
                  <c:v>163.37639999992678</c:v>
                </c:pt>
                <c:pt idx="12615">
                  <c:v>163.40976000004446</c:v>
                </c:pt>
                <c:pt idx="12616">
                  <c:v>163.44311999998752</c:v>
                </c:pt>
                <c:pt idx="12617">
                  <c:v>163.47647999993058</c:v>
                </c:pt>
                <c:pt idx="12618">
                  <c:v>163.50984000004826</c:v>
                </c:pt>
                <c:pt idx="12619">
                  <c:v>163.54319999999132</c:v>
                </c:pt>
                <c:pt idx="12620">
                  <c:v>163.57655999993437</c:v>
                </c:pt>
                <c:pt idx="12621">
                  <c:v>163.60967999997081</c:v>
                </c:pt>
                <c:pt idx="12622">
                  <c:v>163.64303999991387</c:v>
                </c:pt>
                <c:pt idx="12623">
                  <c:v>163.67640000003155</c:v>
                </c:pt>
                <c:pt idx="12624">
                  <c:v>163.70975999997461</c:v>
                </c:pt>
                <c:pt idx="12625">
                  <c:v>163.74311999991767</c:v>
                </c:pt>
                <c:pt idx="12626">
                  <c:v>163.77648000003535</c:v>
                </c:pt>
                <c:pt idx="12627">
                  <c:v>163.80983999997841</c:v>
                </c:pt>
                <c:pt idx="12628">
                  <c:v>163.84319999992147</c:v>
                </c:pt>
                <c:pt idx="12629">
                  <c:v>163.87656000003915</c:v>
                </c:pt>
                <c:pt idx="12630">
                  <c:v>163.90991999998221</c:v>
                </c:pt>
                <c:pt idx="12631">
                  <c:v>163.94304000001864</c:v>
                </c:pt>
                <c:pt idx="12632">
                  <c:v>163.9763999999617</c:v>
                </c:pt>
                <c:pt idx="12633">
                  <c:v>164.00976000007938</c:v>
                </c:pt>
                <c:pt idx="12634">
                  <c:v>164.04312000002244</c:v>
                </c:pt>
                <c:pt idx="12635">
                  <c:v>164.0764799999655</c:v>
                </c:pt>
                <c:pt idx="12636">
                  <c:v>164.10984000008318</c:v>
                </c:pt>
                <c:pt idx="12637">
                  <c:v>164.14320000002624</c:v>
                </c:pt>
                <c:pt idx="12638">
                  <c:v>164.1765599999693</c:v>
                </c:pt>
                <c:pt idx="12639">
                  <c:v>164.20968000000573</c:v>
                </c:pt>
                <c:pt idx="12640">
                  <c:v>164.24328000003004</c:v>
                </c:pt>
                <c:pt idx="12641">
                  <c:v>164.2766399999731</c:v>
                </c:pt>
                <c:pt idx="12642">
                  <c:v>164.31023999999741</c:v>
                </c:pt>
                <c:pt idx="12643">
                  <c:v>164.34359999994047</c:v>
                </c:pt>
                <c:pt idx="12644">
                  <c:v>164.37696000005815</c:v>
                </c:pt>
                <c:pt idx="12645">
                  <c:v>164.41032000000121</c:v>
                </c:pt>
                <c:pt idx="12646">
                  <c:v>164.44367999994427</c:v>
                </c:pt>
                <c:pt idx="12647">
                  <c:v>164.47704000006195</c:v>
                </c:pt>
                <c:pt idx="12648">
                  <c:v>164.51040000000501</c:v>
                </c:pt>
                <c:pt idx="12649">
                  <c:v>164.54375999994807</c:v>
                </c:pt>
                <c:pt idx="12650">
                  <c:v>164.57712000006575</c:v>
                </c:pt>
                <c:pt idx="12651">
                  <c:v>164.61048000000881</c:v>
                </c:pt>
                <c:pt idx="12652">
                  <c:v>164.64383999995187</c:v>
                </c:pt>
                <c:pt idx="12653">
                  <c:v>164.6769599999883</c:v>
                </c:pt>
                <c:pt idx="12654">
                  <c:v>164.71031999993136</c:v>
                </c:pt>
                <c:pt idx="12655">
                  <c:v>164.74368000004904</c:v>
                </c:pt>
                <c:pt idx="12656">
                  <c:v>164.7770399999921</c:v>
                </c:pt>
                <c:pt idx="12657">
                  <c:v>164.81039999993516</c:v>
                </c:pt>
                <c:pt idx="12658">
                  <c:v>164.84376000005284</c:v>
                </c:pt>
                <c:pt idx="12659">
                  <c:v>164.8771199999959</c:v>
                </c:pt>
                <c:pt idx="12660">
                  <c:v>164.91047999993896</c:v>
                </c:pt>
                <c:pt idx="12661">
                  <c:v>164.94384000005664</c:v>
                </c:pt>
                <c:pt idx="12662">
                  <c:v>164.97695999991845</c:v>
                </c:pt>
                <c:pt idx="12663">
                  <c:v>165.01032000003613</c:v>
                </c:pt>
                <c:pt idx="12664">
                  <c:v>165.04367999997919</c:v>
                </c:pt>
                <c:pt idx="12665">
                  <c:v>165.07703999992225</c:v>
                </c:pt>
                <c:pt idx="12666">
                  <c:v>165.11040000003993</c:v>
                </c:pt>
                <c:pt idx="12667">
                  <c:v>165.14375999998299</c:v>
                </c:pt>
                <c:pt idx="12668">
                  <c:v>165.17711999992605</c:v>
                </c:pt>
                <c:pt idx="12669">
                  <c:v>165.21048000004373</c:v>
                </c:pt>
                <c:pt idx="12670">
                  <c:v>165.24383999998679</c:v>
                </c:pt>
                <c:pt idx="12671">
                  <c:v>165.27719999992985</c:v>
                </c:pt>
                <c:pt idx="12672">
                  <c:v>165.31031999996628</c:v>
                </c:pt>
                <c:pt idx="12673">
                  <c:v>165.34368000008396</c:v>
                </c:pt>
                <c:pt idx="12674">
                  <c:v>165.37704000002702</c:v>
                </c:pt>
                <c:pt idx="12675">
                  <c:v>165.41039999997008</c:v>
                </c:pt>
                <c:pt idx="12676">
                  <c:v>165.44375999991314</c:v>
                </c:pt>
                <c:pt idx="12677">
                  <c:v>165.47712000003082</c:v>
                </c:pt>
                <c:pt idx="12678">
                  <c:v>165.51047999997388</c:v>
                </c:pt>
                <c:pt idx="12679">
                  <c:v>165.54383999991694</c:v>
                </c:pt>
                <c:pt idx="12680">
                  <c:v>165.57720000003462</c:v>
                </c:pt>
                <c:pt idx="12681">
                  <c:v>165.61032000007106</c:v>
                </c:pt>
                <c:pt idx="12682">
                  <c:v>165.64368000001411</c:v>
                </c:pt>
                <c:pt idx="12683">
                  <c:v>165.67703999995717</c:v>
                </c:pt>
                <c:pt idx="12684">
                  <c:v>165.71040000007486</c:v>
                </c:pt>
                <c:pt idx="12685">
                  <c:v>165.74376000001791</c:v>
                </c:pt>
                <c:pt idx="12686">
                  <c:v>165.77711999996097</c:v>
                </c:pt>
                <c:pt idx="12687">
                  <c:v>165.81048000007866</c:v>
                </c:pt>
                <c:pt idx="12688">
                  <c:v>165.84384000002171</c:v>
                </c:pt>
                <c:pt idx="12689">
                  <c:v>165.87719999996477</c:v>
                </c:pt>
                <c:pt idx="12690">
                  <c:v>165.91056000008246</c:v>
                </c:pt>
                <c:pt idx="12691">
                  <c:v>165.94367999994427</c:v>
                </c:pt>
                <c:pt idx="12692">
                  <c:v>165.97704000006195</c:v>
                </c:pt>
                <c:pt idx="12693">
                  <c:v>166.01040000000501</c:v>
                </c:pt>
                <c:pt idx="12694">
                  <c:v>166.04375999994807</c:v>
                </c:pt>
                <c:pt idx="12695">
                  <c:v>166.07712000006575</c:v>
                </c:pt>
                <c:pt idx="12696">
                  <c:v>166.11048000000881</c:v>
                </c:pt>
                <c:pt idx="12697">
                  <c:v>166.14383999995187</c:v>
                </c:pt>
                <c:pt idx="12698">
                  <c:v>166.17720000006955</c:v>
                </c:pt>
                <c:pt idx="12699">
                  <c:v>166.21056000001261</c:v>
                </c:pt>
                <c:pt idx="12700">
                  <c:v>166.24368000004904</c:v>
                </c:pt>
                <c:pt idx="12701">
                  <c:v>166.2770399999921</c:v>
                </c:pt>
                <c:pt idx="12702">
                  <c:v>166.31039999993516</c:v>
                </c:pt>
                <c:pt idx="12703">
                  <c:v>166.34376000005284</c:v>
                </c:pt>
                <c:pt idx="12704">
                  <c:v>166.3771199999959</c:v>
                </c:pt>
                <c:pt idx="12705">
                  <c:v>166.41047999993896</c:v>
                </c:pt>
                <c:pt idx="12706">
                  <c:v>166.44384000005664</c:v>
                </c:pt>
                <c:pt idx="12707">
                  <c:v>166.4771999999997</c:v>
                </c:pt>
                <c:pt idx="12708">
                  <c:v>166.51055999994276</c:v>
                </c:pt>
                <c:pt idx="12709">
                  <c:v>166.54392000006044</c:v>
                </c:pt>
                <c:pt idx="12710">
                  <c:v>166.57703999992225</c:v>
                </c:pt>
                <c:pt idx="12711">
                  <c:v>166.61040000003993</c:v>
                </c:pt>
                <c:pt idx="12712">
                  <c:v>166.64375999998299</c:v>
                </c:pt>
                <c:pt idx="12713">
                  <c:v>166.67711999992605</c:v>
                </c:pt>
                <c:pt idx="12714">
                  <c:v>166.71048000004373</c:v>
                </c:pt>
                <c:pt idx="12715">
                  <c:v>166.74383999998679</c:v>
                </c:pt>
                <c:pt idx="12716">
                  <c:v>166.77719999992985</c:v>
                </c:pt>
                <c:pt idx="12717">
                  <c:v>166.81056000004753</c:v>
                </c:pt>
                <c:pt idx="12718">
                  <c:v>166.84391999999059</c:v>
                </c:pt>
                <c:pt idx="12719">
                  <c:v>166.87704000002702</c:v>
                </c:pt>
                <c:pt idx="12720">
                  <c:v>166.91039999997008</c:v>
                </c:pt>
                <c:pt idx="12721">
                  <c:v>166.94375999991314</c:v>
                </c:pt>
                <c:pt idx="12722">
                  <c:v>166.97712000003082</c:v>
                </c:pt>
                <c:pt idx="12723">
                  <c:v>167.01047999997388</c:v>
                </c:pt>
                <c:pt idx="12724">
                  <c:v>167.04383999991694</c:v>
                </c:pt>
                <c:pt idx="12725">
                  <c:v>167.07720000003462</c:v>
                </c:pt>
                <c:pt idx="12726">
                  <c:v>167.11055999997768</c:v>
                </c:pt>
                <c:pt idx="12727">
                  <c:v>167.14391999992074</c:v>
                </c:pt>
                <c:pt idx="12728">
                  <c:v>167.17728000003842</c:v>
                </c:pt>
                <c:pt idx="12729">
                  <c:v>167.21040000007486</c:v>
                </c:pt>
                <c:pt idx="12730">
                  <c:v>167.24376000001791</c:v>
                </c:pt>
                <c:pt idx="12731">
                  <c:v>167.27711999996097</c:v>
                </c:pt>
                <c:pt idx="12732">
                  <c:v>167.31048000007866</c:v>
                </c:pt>
                <c:pt idx="12733">
                  <c:v>167.34384000002171</c:v>
                </c:pt>
                <c:pt idx="12734">
                  <c:v>167.37719999996477</c:v>
                </c:pt>
                <c:pt idx="12735">
                  <c:v>167.41056000008246</c:v>
                </c:pt>
                <c:pt idx="12736">
                  <c:v>167.44392000002551</c:v>
                </c:pt>
                <c:pt idx="12737">
                  <c:v>167.47727999996857</c:v>
                </c:pt>
                <c:pt idx="12738">
                  <c:v>167.51040000000501</c:v>
                </c:pt>
                <c:pt idx="12739">
                  <c:v>167.54375999994807</c:v>
                </c:pt>
                <c:pt idx="12740">
                  <c:v>167.57712000006575</c:v>
                </c:pt>
                <c:pt idx="12741">
                  <c:v>167.61048000000881</c:v>
                </c:pt>
                <c:pt idx="12742">
                  <c:v>167.64383999995187</c:v>
                </c:pt>
                <c:pt idx="12743">
                  <c:v>167.67720000006955</c:v>
                </c:pt>
                <c:pt idx="12744">
                  <c:v>167.71056000001261</c:v>
                </c:pt>
                <c:pt idx="12745">
                  <c:v>167.74391999995566</c:v>
                </c:pt>
                <c:pt idx="12746">
                  <c:v>167.77728000007335</c:v>
                </c:pt>
                <c:pt idx="12747">
                  <c:v>167.81064000001641</c:v>
                </c:pt>
                <c:pt idx="12748">
                  <c:v>167.84376000005284</c:v>
                </c:pt>
                <c:pt idx="12749">
                  <c:v>167.8771199999959</c:v>
                </c:pt>
                <c:pt idx="12750">
                  <c:v>167.91047999993896</c:v>
                </c:pt>
                <c:pt idx="12751">
                  <c:v>167.94384000005664</c:v>
                </c:pt>
                <c:pt idx="12752">
                  <c:v>167.9771999999997</c:v>
                </c:pt>
                <c:pt idx="12753">
                  <c:v>168.01055999994276</c:v>
                </c:pt>
                <c:pt idx="12754">
                  <c:v>168.04392000006044</c:v>
                </c:pt>
                <c:pt idx="12755">
                  <c:v>168.0772800000035</c:v>
                </c:pt>
                <c:pt idx="12756">
                  <c:v>168.11063999994656</c:v>
                </c:pt>
                <c:pt idx="12757">
                  <c:v>168.14375999998299</c:v>
                </c:pt>
                <c:pt idx="12758">
                  <c:v>168.17711999992605</c:v>
                </c:pt>
                <c:pt idx="12759">
                  <c:v>168.21048000004373</c:v>
                </c:pt>
                <c:pt idx="12760">
                  <c:v>168.24383999998679</c:v>
                </c:pt>
                <c:pt idx="12761">
                  <c:v>168.27719999992985</c:v>
                </c:pt>
                <c:pt idx="12762">
                  <c:v>168.31056000004753</c:v>
                </c:pt>
                <c:pt idx="12763">
                  <c:v>168.34391999999059</c:v>
                </c:pt>
                <c:pt idx="12764">
                  <c:v>168.37727999993365</c:v>
                </c:pt>
                <c:pt idx="12765">
                  <c:v>168.41064000005133</c:v>
                </c:pt>
                <c:pt idx="12766">
                  <c:v>168.44399999999439</c:v>
                </c:pt>
                <c:pt idx="12767">
                  <c:v>168.47712000003082</c:v>
                </c:pt>
                <c:pt idx="12768">
                  <c:v>168.51047999997388</c:v>
                </c:pt>
                <c:pt idx="12769">
                  <c:v>168.54383999991694</c:v>
                </c:pt>
                <c:pt idx="12770">
                  <c:v>168.57720000003462</c:v>
                </c:pt>
                <c:pt idx="12771">
                  <c:v>168.61055999997768</c:v>
                </c:pt>
                <c:pt idx="12772">
                  <c:v>168.64391999992074</c:v>
                </c:pt>
                <c:pt idx="12773">
                  <c:v>168.67728000003842</c:v>
                </c:pt>
                <c:pt idx="12774">
                  <c:v>168.71063999998148</c:v>
                </c:pt>
                <c:pt idx="12775">
                  <c:v>168.74399999992454</c:v>
                </c:pt>
                <c:pt idx="12776">
                  <c:v>168.77711999996097</c:v>
                </c:pt>
                <c:pt idx="12777">
                  <c:v>168.81048000007866</c:v>
                </c:pt>
                <c:pt idx="12778">
                  <c:v>168.84384000002171</c:v>
                </c:pt>
                <c:pt idx="12779">
                  <c:v>168.87719999996477</c:v>
                </c:pt>
                <c:pt idx="12780">
                  <c:v>168.91056000008246</c:v>
                </c:pt>
                <c:pt idx="12781">
                  <c:v>168.94392000002551</c:v>
                </c:pt>
                <c:pt idx="12782">
                  <c:v>168.97727999996857</c:v>
                </c:pt>
                <c:pt idx="12783">
                  <c:v>169.01064000008625</c:v>
                </c:pt>
                <c:pt idx="12784">
                  <c:v>169.04400000002931</c:v>
                </c:pt>
                <c:pt idx="12785">
                  <c:v>169.07735999997237</c:v>
                </c:pt>
                <c:pt idx="12786">
                  <c:v>169.11048000000881</c:v>
                </c:pt>
                <c:pt idx="12787">
                  <c:v>169.14383999995187</c:v>
                </c:pt>
                <c:pt idx="12788">
                  <c:v>169.17720000006955</c:v>
                </c:pt>
                <c:pt idx="12789">
                  <c:v>169.21056000001261</c:v>
                </c:pt>
                <c:pt idx="12790">
                  <c:v>169.24391999995566</c:v>
                </c:pt>
                <c:pt idx="12791">
                  <c:v>169.27728000007335</c:v>
                </c:pt>
                <c:pt idx="12792">
                  <c:v>169.31064000001641</c:v>
                </c:pt>
                <c:pt idx="12793">
                  <c:v>169.34399999995946</c:v>
                </c:pt>
                <c:pt idx="12794">
                  <c:v>169.37736000007715</c:v>
                </c:pt>
                <c:pt idx="12795">
                  <c:v>169.41047999993896</c:v>
                </c:pt>
                <c:pt idx="12796">
                  <c:v>169.44384000005664</c:v>
                </c:pt>
                <c:pt idx="12797">
                  <c:v>169.4771999999997</c:v>
                </c:pt>
                <c:pt idx="12798">
                  <c:v>169.51055999994276</c:v>
                </c:pt>
                <c:pt idx="12799">
                  <c:v>169.54392000006044</c:v>
                </c:pt>
                <c:pt idx="12800">
                  <c:v>169.5772800000035</c:v>
                </c:pt>
                <c:pt idx="12801">
                  <c:v>169.61063999994656</c:v>
                </c:pt>
                <c:pt idx="12802">
                  <c:v>169.64400000006424</c:v>
                </c:pt>
                <c:pt idx="12803">
                  <c:v>169.6773600000073</c:v>
                </c:pt>
                <c:pt idx="12804">
                  <c:v>169.71071999995036</c:v>
                </c:pt>
                <c:pt idx="12805">
                  <c:v>169.74383999998679</c:v>
                </c:pt>
                <c:pt idx="12806">
                  <c:v>169.77719999992985</c:v>
                </c:pt>
                <c:pt idx="12807">
                  <c:v>169.81056000004753</c:v>
                </c:pt>
                <c:pt idx="12808">
                  <c:v>169.84391999999059</c:v>
                </c:pt>
                <c:pt idx="12809">
                  <c:v>169.87727999993365</c:v>
                </c:pt>
                <c:pt idx="12810">
                  <c:v>169.91064000005133</c:v>
                </c:pt>
                <c:pt idx="12811">
                  <c:v>169.94399999999439</c:v>
                </c:pt>
                <c:pt idx="12812">
                  <c:v>169.97735999993745</c:v>
                </c:pt>
                <c:pt idx="12813">
                  <c:v>170.01072000005513</c:v>
                </c:pt>
                <c:pt idx="12814">
                  <c:v>170.04383999991694</c:v>
                </c:pt>
                <c:pt idx="12815">
                  <c:v>170.07720000003462</c:v>
                </c:pt>
                <c:pt idx="12816">
                  <c:v>170.11055999997768</c:v>
                </c:pt>
                <c:pt idx="12817">
                  <c:v>170.14391999992074</c:v>
                </c:pt>
                <c:pt idx="12818">
                  <c:v>170.17728000003842</c:v>
                </c:pt>
                <c:pt idx="12819">
                  <c:v>170.21063999998148</c:v>
                </c:pt>
                <c:pt idx="12820">
                  <c:v>170.24399999992454</c:v>
                </c:pt>
                <c:pt idx="12821">
                  <c:v>170.27736000004222</c:v>
                </c:pt>
                <c:pt idx="12822">
                  <c:v>170.31071999998528</c:v>
                </c:pt>
                <c:pt idx="12823">
                  <c:v>170.34407999992834</c:v>
                </c:pt>
                <c:pt idx="12824">
                  <c:v>170.37719999996477</c:v>
                </c:pt>
                <c:pt idx="12825">
                  <c:v>170.41056000008246</c:v>
                </c:pt>
                <c:pt idx="12826">
                  <c:v>170.44392000002551</c:v>
                </c:pt>
                <c:pt idx="12827">
                  <c:v>170.47727999996857</c:v>
                </c:pt>
                <c:pt idx="12828">
                  <c:v>170.51064000008625</c:v>
                </c:pt>
                <c:pt idx="12829">
                  <c:v>170.54400000002931</c:v>
                </c:pt>
                <c:pt idx="12830">
                  <c:v>170.57735999997237</c:v>
                </c:pt>
                <c:pt idx="12831">
                  <c:v>170.61071999991543</c:v>
                </c:pt>
                <c:pt idx="12832">
                  <c:v>170.64408000003311</c:v>
                </c:pt>
                <c:pt idx="12833">
                  <c:v>170.67720000006955</c:v>
                </c:pt>
                <c:pt idx="12834">
                  <c:v>170.71056000001261</c:v>
                </c:pt>
                <c:pt idx="12835">
                  <c:v>170.74391999995566</c:v>
                </c:pt>
                <c:pt idx="12836">
                  <c:v>170.77728000007335</c:v>
                </c:pt>
                <c:pt idx="12837">
                  <c:v>170.81064000001641</c:v>
                </c:pt>
                <c:pt idx="12838">
                  <c:v>170.84399999995946</c:v>
                </c:pt>
                <c:pt idx="12839">
                  <c:v>170.87736000007715</c:v>
                </c:pt>
                <c:pt idx="12840">
                  <c:v>170.91072000002021</c:v>
                </c:pt>
                <c:pt idx="12841">
                  <c:v>170.94407999996326</c:v>
                </c:pt>
                <c:pt idx="12842">
                  <c:v>170.97744000008095</c:v>
                </c:pt>
                <c:pt idx="12843">
                  <c:v>171.01055999994276</c:v>
                </c:pt>
                <c:pt idx="12844">
                  <c:v>171.04392000006044</c:v>
                </c:pt>
                <c:pt idx="12845">
                  <c:v>171.0772800000035</c:v>
                </c:pt>
                <c:pt idx="12846">
                  <c:v>171.11063999994656</c:v>
                </c:pt>
                <c:pt idx="12847">
                  <c:v>171.14400000006424</c:v>
                </c:pt>
                <c:pt idx="12848">
                  <c:v>171.1773600000073</c:v>
                </c:pt>
                <c:pt idx="12849">
                  <c:v>171.21071999995036</c:v>
                </c:pt>
                <c:pt idx="12850">
                  <c:v>171.24408000006804</c:v>
                </c:pt>
                <c:pt idx="12851">
                  <c:v>171.2774400000111</c:v>
                </c:pt>
                <c:pt idx="12852">
                  <c:v>171.31056000004753</c:v>
                </c:pt>
                <c:pt idx="12853">
                  <c:v>171.34391999999059</c:v>
                </c:pt>
                <c:pt idx="12854">
                  <c:v>171.37727999993365</c:v>
                </c:pt>
                <c:pt idx="12855">
                  <c:v>171.41064000005133</c:v>
                </c:pt>
                <c:pt idx="12856">
                  <c:v>171.44399999999439</c:v>
                </c:pt>
                <c:pt idx="12857">
                  <c:v>171.47735999993745</c:v>
                </c:pt>
                <c:pt idx="12858">
                  <c:v>171.51072000005513</c:v>
                </c:pt>
                <c:pt idx="12859">
                  <c:v>171.54407999999819</c:v>
                </c:pt>
                <c:pt idx="12860">
                  <c:v>171.57743999994125</c:v>
                </c:pt>
                <c:pt idx="12861">
                  <c:v>171.61080000005893</c:v>
                </c:pt>
                <c:pt idx="12862">
                  <c:v>171.64391999992074</c:v>
                </c:pt>
                <c:pt idx="12863">
                  <c:v>171.67728000003842</c:v>
                </c:pt>
                <c:pt idx="12864">
                  <c:v>171.71063999998148</c:v>
                </c:pt>
                <c:pt idx="12865">
                  <c:v>171.74399999992454</c:v>
                </c:pt>
                <c:pt idx="12866">
                  <c:v>171.77736000004222</c:v>
                </c:pt>
                <c:pt idx="12867">
                  <c:v>171.81071999998528</c:v>
                </c:pt>
                <c:pt idx="12868">
                  <c:v>171.84407999992834</c:v>
                </c:pt>
                <c:pt idx="12869">
                  <c:v>171.87744000004602</c:v>
                </c:pt>
                <c:pt idx="12870">
                  <c:v>171.91079999998908</c:v>
                </c:pt>
                <c:pt idx="12871">
                  <c:v>171.94392000002551</c:v>
                </c:pt>
                <c:pt idx="12872">
                  <c:v>171.97727999996857</c:v>
                </c:pt>
                <c:pt idx="12873">
                  <c:v>172.01064000008625</c:v>
                </c:pt>
                <c:pt idx="12874">
                  <c:v>172.04400000002931</c:v>
                </c:pt>
                <c:pt idx="12875">
                  <c:v>172.07735999997237</c:v>
                </c:pt>
                <c:pt idx="12876">
                  <c:v>172.11071999991543</c:v>
                </c:pt>
                <c:pt idx="12877">
                  <c:v>172.14408000003311</c:v>
                </c:pt>
                <c:pt idx="12878">
                  <c:v>172.17743999997617</c:v>
                </c:pt>
                <c:pt idx="12879">
                  <c:v>172.21079999991923</c:v>
                </c:pt>
                <c:pt idx="12880">
                  <c:v>172.24416000003691</c:v>
                </c:pt>
                <c:pt idx="12881">
                  <c:v>172.27728000007335</c:v>
                </c:pt>
                <c:pt idx="12882">
                  <c:v>172.31064000001641</c:v>
                </c:pt>
                <c:pt idx="12883">
                  <c:v>172.34399999995946</c:v>
                </c:pt>
                <c:pt idx="12884">
                  <c:v>172.37736000007715</c:v>
                </c:pt>
                <c:pt idx="12885">
                  <c:v>172.41072000002021</c:v>
                </c:pt>
                <c:pt idx="12886">
                  <c:v>172.44407999996326</c:v>
                </c:pt>
                <c:pt idx="12887">
                  <c:v>172.47744000008095</c:v>
                </c:pt>
                <c:pt idx="12888">
                  <c:v>172.51080000002401</c:v>
                </c:pt>
                <c:pt idx="12889">
                  <c:v>172.54415999996706</c:v>
                </c:pt>
                <c:pt idx="12890">
                  <c:v>172.5772800000035</c:v>
                </c:pt>
                <c:pt idx="12891">
                  <c:v>172.61063999994656</c:v>
                </c:pt>
                <c:pt idx="12892">
                  <c:v>172.64400000006424</c:v>
                </c:pt>
                <c:pt idx="12893">
                  <c:v>172.6773600000073</c:v>
                </c:pt>
                <c:pt idx="12894">
                  <c:v>172.71071999995036</c:v>
                </c:pt>
                <c:pt idx="12895">
                  <c:v>172.74408000006804</c:v>
                </c:pt>
                <c:pt idx="12896">
                  <c:v>172.7774400000111</c:v>
                </c:pt>
                <c:pt idx="12897">
                  <c:v>172.81079999995416</c:v>
                </c:pt>
                <c:pt idx="12898">
                  <c:v>172.84416000007184</c:v>
                </c:pt>
                <c:pt idx="12899">
                  <c:v>172.8775200000149</c:v>
                </c:pt>
                <c:pt idx="12900">
                  <c:v>172.91064000005133</c:v>
                </c:pt>
                <c:pt idx="12901">
                  <c:v>172.94399999999439</c:v>
                </c:pt>
                <c:pt idx="12902">
                  <c:v>172.97735999993745</c:v>
                </c:pt>
                <c:pt idx="12903">
                  <c:v>173.01072000005513</c:v>
                </c:pt>
                <c:pt idx="12904">
                  <c:v>173.04407999999819</c:v>
                </c:pt>
                <c:pt idx="12905">
                  <c:v>173.07743999994125</c:v>
                </c:pt>
                <c:pt idx="12906">
                  <c:v>173.11080000005893</c:v>
                </c:pt>
                <c:pt idx="12907">
                  <c:v>173.14416000000199</c:v>
                </c:pt>
                <c:pt idx="12908">
                  <c:v>173.17751999994505</c:v>
                </c:pt>
                <c:pt idx="12909">
                  <c:v>173.21063999998148</c:v>
                </c:pt>
                <c:pt idx="12910">
                  <c:v>173.24399999992454</c:v>
                </c:pt>
                <c:pt idx="12911">
                  <c:v>173.27736000004222</c:v>
                </c:pt>
                <c:pt idx="12912">
                  <c:v>173.31071999998528</c:v>
                </c:pt>
                <c:pt idx="12913">
                  <c:v>173.34407999992834</c:v>
                </c:pt>
                <c:pt idx="12914">
                  <c:v>173.37719999996477</c:v>
                </c:pt>
                <c:pt idx="12915">
                  <c:v>173.41056000008246</c:v>
                </c:pt>
                <c:pt idx="12916">
                  <c:v>173.44392000002551</c:v>
                </c:pt>
                <c:pt idx="12917">
                  <c:v>173.47704000006195</c:v>
                </c:pt>
                <c:pt idx="12918">
                  <c:v>173.51040000000501</c:v>
                </c:pt>
                <c:pt idx="12919">
                  <c:v>173.54375999994807</c:v>
                </c:pt>
                <c:pt idx="12920">
                  <c:v>173.57712000006575</c:v>
                </c:pt>
                <c:pt idx="12921">
                  <c:v>173.61048000000881</c:v>
                </c:pt>
                <c:pt idx="12922">
                  <c:v>173.64383999995187</c:v>
                </c:pt>
                <c:pt idx="12923">
                  <c:v>173.6769599999883</c:v>
                </c:pt>
                <c:pt idx="12924">
                  <c:v>173.71031999993136</c:v>
                </c:pt>
                <c:pt idx="12925">
                  <c:v>173.74368000004904</c:v>
                </c:pt>
                <c:pt idx="12926">
                  <c:v>173.7770399999921</c:v>
                </c:pt>
                <c:pt idx="12927">
                  <c:v>173.81039999993516</c:v>
                </c:pt>
                <c:pt idx="12928">
                  <c:v>173.84376000005284</c:v>
                </c:pt>
                <c:pt idx="12929">
                  <c:v>173.8771199999959</c:v>
                </c:pt>
                <c:pt idx="12930">
                  <c:v>173.91047999993896</c:v>
                </c:pt>
                <c:pt idx="12931">
                  <c:v>173.94384000005664</c:v>
                </c:pt>
                <c:pt idx="12932">
                  <c:v>173.97695999991845</c:v>
                </c:pt>
                <c:pt idx="12933">
                  <c:v>174.01032000003613</c:v>
                </c:pt>
                <c:pt idx="12934">
                  <c:v>174.04367999997919</c:v>
                </c:pt>
                <c:pt idx="12935">
                  <c:v>174.07703999992225</c:v>
                </c:pt>
                <c:pt idx="12936">
                  <c:v>174.11040000003993</c:v>
                </c:pt>
                <c:pt idx="12937">
                  <c:v>174.14375999998299</c:v>
                </c:pt>
                <c:pt idx="12938">
                  <c:v>174.17711999992605</c:v>
                </c:pt>
                <c:pt idx="12939">
                  <c:v>174.21048000004373</c:v>
                </c:pt>
                <c:pt idx="12940">
                  <c:v>174.24383999998679</c:v>
                </c:pt>
                <c:pt idx="12941">
                  <c:v>174.27696000002322</c:v>
                </c:pt>
                <c:pt idx="12942">
                  <c:v>174.31031999996628</c:v>
                </c:pt>
                <c:pt idx="12943">
                  <c:v>174.34368000008396</c:v>
                </c:pt>
                <c:pt idx="12944">
                  <c:v>174.37704000002702</c:v>
                </c:pt>
                <c:pt idx="12945">
                  <c:v>174.41039999997008</c:v>
                </c:pt>
                <c:pt idx="12946">
                  <c:v>174.44375999991314</c:v>
                </c:pt>
                <c:pt idx="12947">
                  <c:v>174.47712000003082</c:v>
                </c:pt>
                <c:pt idx="12948">
                  <c:v>174.51047999997388</c:v>
                </c:pt>
                <c:pt idx="12949">
                  <c:v>174.54383999991694</c:v>
                </c:pt>
                <c:pt idx="12950">
                  <c:v>174.57720000003462</c:v>
                </c:pt>
                <c:pt idx="12951">
                  <c:v>174.61032000007106</c:v>
                </c:pt>
                <c:pt idx="12952">
                  <c:v>174.64368000001411</c:v>
                </c:pt>
                <c:pt idx="12953">
                  <c:v>174.67703999995717</c:v>
                </c:pt>
                <c:pt idx="12954">
                  <c:v>174.71040000007486</c:v>
                </c:pt>
                <c:pt idx="12955">
                  <c:v>174.74376000001791</c:v>
                </c:pt>
                <c:pt idx="12956">
                  <c:v>174.77711999996097</c:v>
                </c:pt>
                <c:pt idx="12957">
                  <c:v>174.81048000007866</c:v>
                </c:pt>
                <c:pt idx="12958">
                  <c:v>174.84384000002171</c:v>
                </c:pt>
                <c:pt idx="12959">
                  <c:v>174.87696000005815</c:v>
                </c:pt>
                <c:pt idx="12960">
                  <c:v>174.91032000000121</c:v>
                </c:pt>
                <c:pt idx="12961">
                  <c:v>174.94367999994427</c:v>
                </c:pt>
                <c:pt idx="12962">
                  <c:v>174.97704000006195</c:v>
                </c:pt>
                <c:pt idx="12963">
                  <c:v>175.01040000000501</c:v>
                </c:pt>
                <c:pt idx="12964">
                  <c:v>175.04375999994807</c:v>
                </c:pt>
                <c:pt idx="12965">
                  <c:v>175.07712000006575</c:v>
                </c:pt>
                <c:pt idx="12966">
                  <c:v>175.11048000000881</c:v>
                </c:pt>
                <c:pt idx="12967">
                  <c:v>175.14383999995187</c:v>
                </c:pt>
                <c:pt idx="12968">
                  <c:v>175.17720000006955</c:v>
                </c:pt>
                <c:pt idx="12969">
                  <c:v>175.21056000001261</c:v>
                </c:pt>
                <c:pt idx="12970">
                  <c:v>175.24368000004904</c:v>
                </c:pt>
                <c:pt idx="12971">
                  <c:v>175.2770399999921</c:v>
                </c:pt>
                <c:pt idx="12972">
                  <c:v>175.31039999993516</c:v>
                </c:pt>
                <c:pt idx="12973">
                  <c:v>175.34376000005284</c:v>
                </c:pt>
                <c:pt idx="12974">
                  <c:v>175.3771199999959</c:v>
                </c:pt>
                <c:pt idx="12975">
                  <c:v>175.41047999993896</c:v>
                </c:pt>
                <c:pt idx="12976">
                  <c:v>175.44384000005664</c:v>
                </c:pt>
                <c:pt idx="12977">
                  <c:v>175.4771999999997</c:v>
                </c:pt>
                <c:pt idx="12978">
                  <c:v>175.51055999994276</c:v>
                </c:pt>
                <c:pt idx="12979">
                  <c:v>175.54367999997919</c:v>
                </c:pt>
                <c:pt idx="12980">
                  <c:v>175.57703999992225</c:v>
                </c:pt>
                <c:pt idx="12981">
                  <c:v>175.61040000003993</c:v>
                </c:pt>
                <c:pt idx="12982">
                  <c:v>175.64375999998299</c:v>
                </c:pt>
                <c:pt idx="12983">
                  <c:v>175.67711999992605</c:v>
                </c:pt>
                <c:pt idx="12984">
                  <c:v>175.71048000004373</c:v>
                </c:pt>
                <c:pt idx="12985">
                  <c:v>175.74383999998679</c:v>
                </c:pt>
                <c:pt idx="12986">
                  <c:v>175.77719999992985</c:v>
                </c:pt>
                <c:pt idx="12987">
                  <c:v>175.81056000004753</c:v>
                </c:pt>
                <c:pt idx="12988">
                  <c:v>175.84391999999059</c:v>
                </c:pt>
                <c:pt idx="12989">
                  <c:v>175.87704000002702</c:v>
                </c:pt>
                <c:pt idx="12990">
                  <c:v>175.91039999997008</c:v>
                </c:pt>
                <c:pt idx="12991">
                  <c:v>175.94375999991314</c:v>
                </c:pt>
                <c:pt idx="12992">
                  <c:v>175.97712000003082</c:v>
                </c:pt>
                <c:pt idx="12993">
                  <c:v>176.01047999997388</c:v>
                </c:pt>
                <c:pt idx="12994">
                  <c:v>176.04383999991694</c:v>
                </c:pt>
                <c:pt idx="12995">
                  <c:v>176.07720000003462</c:v>
                </c:pt>
                <c:pt idx="12996">
                  <c:v>176.11055999997768</c:v>
                </c:pt>
                <c:pt idx="12997">
                  <c:v>176.14391999992074</c:v>
                </c:pt>
                <c:pt idx="12998">
                  <c:v>176.17703999995717</c:v>
                </c:pt>
                <c:pt idx="12999">
                  <c:v>176.21040000007486</c:v>
                </c:pt>
                <c:pt idx="13000">
                  <c:v>176.24376000001791</c:v>
                </c:pt>
                <c:pt idx="13001">
                  <c:v>176.27711999996097</c:v>
                </c:pt>
                <c:pt idx="13002">
                  <c:v>176.31048000007866</c:v>
                </c:pt>
                <c:pt idx="13003">
                  <c:v>176.34384000002171</c:v>
                </c:pt>
                <c:pt idx="13004">
                  <c:v>176.37719999996477</c:v>
                </c:pt>
                <c:pt idx="13005">
                  <c:v>176.41056000008246</c:v>
                </c:pt>
                <c:pt idx="13006">
                  <c:v>176.44392000002551</c:v>
                </c:pt>
                <c:pt idx="13007">
                  <c:v>176.47727999996857</c:v>
                </c:pt>
                <c:pt idx="13008">
                  <c:v>176.51040000000501</c:v>
                </c:pt>
                <c:pt idx="13009">
                  <c:v>176.54375999994807</c:v>
                </c:pt>
                <c:pt idx="13010">
                  <c:v>176.57712000006575</c:v>
                </c:pt>
                <c:pt idx="13011">
                  <c:v>176.61048000000881</c:v>
                </c:pt>
                <c:pt idx="13012">
                  <c:v>176.64383999995187</c:v>
                </c:pt>
                <c:pt idx="13013">
                  <c:v>176.67720000006955</c:v>
                </c:pt>
                <c:pt idx="13014">
                  <c:v>176.71056000001261</c:v>
                </c:pt>
                <c:pt idx="13015">
                  <c:v>176.74391999995566</c:v>
                </c:pt>
                <c:pt idx="13016">
                  <c:v>176.77728000007335</c:v>
                </c:pt>
                <c:pt idx="13017">
                  <c:v>176.81039999993516</c:v>
                </c:pt>
                <c:pt idx="13018">
                  <c:v>176.84376000005284</c:v>
                </c:pt>
                <c:pt idx="13019">
                  <c:v>176.8771199999959</c:v>
                </c:pt>
                <c:pt idx="13020">
                  <c:v>176.91047999993896</c:v>
                </c:pt>
                <c:pt idx="13021">
                  <c:v>176.94384000005664</c:v>
                </c:pt>
                <c:pt idx="13022">
                  <c:v>176.9771999999997</c:v>
                </c:pt>
                <c:pt idx="13023">
                  <c:v>177.01055999994276</c:v>
                </c:pt>
                <c:pt idx="13024">
                  <c:v>177.04392000006044</c:v>
                </c:pt>
                <c:pt idx="13025">
                  <c:v>177.0772800000035</c:v>
                </c:pt>
                <c:pt idx="13026">
                  <c:v>177.11063999994656</c:v>
                </c:pt>
                <c:pt idx="13027">
                  <c:v>177.14375999998299</c:v>
                </c:pt>
                <c:pt idx="13028">
                  <c:v>177.17711999992605</c:v>
                </c:pt>
                <c:pt idx="13029">
                  <c:v>177.21048000004373</c:v>
                </c:pt>
                <c:pt idx="13030">
                  <c:v>177.24383999998679</c:v>
                </c:pt>
                <c:pt idx="13031">
                  <c:v>177.27719999992985</c:v>
                </c:pt>
                <c:pt idx="13032">
                  <c:v>177.31056000004753</c:v>
                </c:pt>
                <c:pt idx="13033">
                  <c:v>177.34391999999059</c:v>
                </c:pt>
                <c:pt idx="13034">
                  <c:v>177.37727999993365</c:v>
                </c:pt>
                <c:pt idx="13035">
                  <c:v>177.41064000005133</c:v>
                </c:pt>
                <c:pt idx="13036">
                  <c:v>177.44375999991314</c:v>
                </c:pt>
                <c:pt idx="13037">
                  <c:v>177.47712000003082</c:v>
                </c:pt>
                <c:pt idx="13038">
                  <c:v>177.51047999997388</c:v>
                </c:pt>
                <c:pt idx="13039">
                  <c:v>177.54383999991694</c:v>
                </c:pt>
                <c:pt idx="13040">
                  <c:v>177.57720000003462</c:v>
                </c:pt>
                <c:pt idx="13041">
                  <c:v>177.61055999997768</c:v>
                </c:pt>
                <c:pt idx="13042">
                  <c:v>177.64391999992074</c:v>
                </c:pt>
                <c:pt idx="13043">
                  <c:v>177.67728000003842</c:v>
                </c:pt>
                <c:pt idx="13044">
                  <c:v>177.71063999998148</c:v>
                </c:pt>
                <c:pt idx="13045">
                  <c:v>177.74399999992454</c:v>
                </c:pt>
                <c:pt idx="13046">
                  <c:v>177.77711999996097</c:v>
                </c:pt>
                <c:pt idx="13047">
                  <c:v>177.81048000007866</c:v>
                </c:pt>
                <c:pt idx="13048">
                  <c:v>177.84384000002171</c:v>
                </c:pt>
                <c:pt idx="13049">
                  <c:v>177.87719999996477</c:v>
                </c:pt>
                <c:pt idx="13050">
                  <c:v>177.91056000008246</c:v>
                </c:pt>
                <c:pt idx="13051">
                  <c:v>177.94392000002551</c:v>
                </c:pt>
                <c:pt idx="13052">
                  <c:v>177.97727999996857</c:v>
                </c:pt>
                <c:pt idx="13053">
                  <c:v>178.01064000008625</c:v>
                </c:pt>
                <c:pt idx="13054">
                  <c:v>178.04400000002931</c:v>
                </c:pt>
                <c:pt idx="13055">
                  <c:v>178.07712000006575</c:v>
                </c:pt>
                <c:pt idx="13056">
                  <c:v>178.11048000000881</c:v>
                </c:pt>
                <c:pt idx="13057">
                  <c:v>178.14383999995187</c:v>
                </c:pt>
                <c:pt idx="13058">
                  <c:v>178.17720000006955</c:v>
                </c:pt>
                <c:pt idx="13059">
                  <c:v>178.21056000001261</c:v>
                </c:pt>
                <c:pt idx="13060">
                  <c:v>178.24391999995566</c:v>
                </c:pt>
                <c:pt idx="13061">
                  <c:v>178.27728000007335</c:v>
                </c:pt>
                <c:pt idx="13062">
                  <c:v>178.31064000001641</c:v>
                </c:pt>
                <c:pt idx="13063">
                  <c:v>178.34399999995946</c:v>
                </c:pt>
                <c:pt idx="13064">
                  <c:v>178.37736000007715</c:v>
                </c:pt>
                <c:pt idx="13065">
                  <c:v>178.41047999993896</c:v>
                </c:pt>
                <c:pt idx="13066">
                  <c:v>178.44384000005664</c:v>
                </c:pt>
                <c:pt idx="13067">
                  <c:v>178.4771999999997</c:v>
                </c:pt>
                <c:pt idx="13068">
                  <c:v>178.51055999994276</c:v>
                </c:pt>
                <c:pt idx="13069">
                  <c:v>178.54392000006044</c:v>
                </c:pt>
                <c:pt idx="13070">
                  <c:v>178.5772800000035</c:v>
                </c:pt>
                <c:pt idx="13071">
                  <c:v>178.61063999994656</c:v>
                </c:pt>
                <c:pt idx="13072">
                  <c:v>178.64400000006424</c:v>
                </c:pt>
                <c:pt idx="13073">
                  <c:v>178.6773600000073</c:v>
                </c:pt>
                <c:pt idx="13074">
                  <c:v>178.71048000004373</c:v>
                </c:pt>
                <c:pt idx="13075">
                  <c:v>178.74383999998679</c:v>
                </c:pt>
                <c:pt idx="13076">
                  <c:v>178.77719999992985</c:v>
                </c:pt>
                <c:pt idx="13077">
                  <c:v>178.81056000004753</c:v>
                </c:pt>
                <c:pt idx="13078">
                  <c:v>178.84391999999059</c:v>
                </c:pt>
                <c:pt idx="13079">
                  <c:v>178.87727999993365</c:v>
                </c:pt>
                <c:pt idx="13080">
                  <c:v>178.91064000005133</c:v>
                </c:pt>
                <c:pt idx="13081">
                  <c:v>178.94399999999439</c:v>
                </c:pt>
                <c:pt idx="13082">
                  <c:v>178.97735999993745</c:v>
                </c:pt>
                <c:pt idx="13083">
                  <c:v>179.01072000005513</c:v>
                </c:pt>
                <c:pt idx="13084">
                  <c:v>179.04383999991694</c:v>
                </c:pt>
                <c:pt idx="13085">
                  <c:v>179.07720000003462</c:v>
                </c:pt>
                <c:pt idx="13086">
                  <c:v>179.11055999997768</c:v>
                </c:pt>
                <c:pt idx="13087">
                  <c:v>179.14391999992074</c:v>
                </c:pt>
                <c:pt idx="13088">
                  <c:v>179.17728000003842</c:v>
                </c:pt>
                <c:pt idx="13089">
                  <c:v>179.21063999998148</c:v>
                </c:pt>
                <c:pt idx="13090">
                  <c:v>179.24399999992454</c:v>
                </c:pt>
                <c:pt idx="13091">
                  <c:v>179.27736000004222</c:v>
                </c:pt>
                <c:pt idx="13092">
                  <c:v>179.31071999998528</c:v>
                </c:pt>
                <c:pt idx="13093">
                  <c:v>179.34384000002171</c:v>
                </c:pt>
                <c:pt idx="13094">
                  <c:v>179.37719999996477</c:v>
                </c:pt>
                <c:pt idx="13095">
                  <c:v>179.41056000008246</c:v>
                </c:pt>
                <c:pt idx="13096">
                  <c:v>179.44392000002551</c:v>
                </c:pt>
                <c:pt idx="13097">
                  <c:v>179.47727999996857</c:v>
                </c:pt>
                <c:pt idx="13098">
                  <c:v>179.51064000008625</c:v>
                </c:pt>
                <c:pt idx="13099">
                  <c:v>179.54400000002931</c:v>
                </c:pt>
                <c:pt idx="13100">
                  <c:v>179.57735999997237</c:v>
                </c:pt>
                <c:pt idx="13101">
                  <c:v>179.61071999991543</c:v>
                </c:pt>
                <c:pt idx="13102">
                  <c:v>179.64408000003311</c:v>
                </c:pt>
                <c:pt idx="13103">
                  <c:v>179.67720000006955</c:v>
                </c:pt>
                <c:pt idx="13104">
                  <c:v>179.71056000001261</c:v>
                </c:pt>
                <c:pt idx="13105">
                  <c:v>179.74391999995566</c:v>
                </c:pt>
                <c:pt idx="13106">
                  <c:v>179.77728000007335</c:v>
                </c:pt>
                <c:pt idx="13107">
                  <c:v>179.81064000001641</c:v>
                </c:pt>
                <c:pt idx="13108">
                  <c:v>179.84399999995946</c:v>
                </c:pt>
                <c:pt idx="13109">
                  <c:v>179.87736000007715</c:v>
                </c:pt>
                <c:pt idx="13110">
                  <c:v>179.91072000002021</c:v>
                </c:pt>
                <c:pt idx="13111">
                  <c:v>179.94407999996326</c:v>
                </c:pt>
                <c:pt idx="13112">
                  <c:v>179.9771999999997</c:v>
                </c:pt>
                <c:pt idx="13113">
                  <c:v>180.01055999994276</c:v>
                </c:pt>
                <c:pt idx="13114">
                  <c:v>180.04392000006044</c:v>
                </c:pt>
                <c:pt idx="13115">
                  <c:v>180.0772800000035</c:v>
                </c:pt>
                <c:pt idx="13116">
                  <c:v>180.11063999994656</c:v>
                </c:pt>
                <c:pt idx="13117">
                  <c:v>180.14400000006424</c:v>
                </c:pt>
                <c:pt idx="13118">
                  <c:v>180.1773600000073</c:v>
                </c:pt>
                <c:pt idx="13119">
                  <c:v>180.21071999995036</c:v>
                </c:pt>
                <c:pt idx="13120">
                  <c:v>180.24408000006804</c:v>
                </c:pt>
                <c:pt idx="13121">
                  <c:v>180.2774400000111</c:v>
                </c:pt>
                <c:pt idx="13122">
                  <c:v>180.31056000004753</c:v>
                </c:pt>
                <c:pt idx="13123">
                  <c:v>180.34391999999059</c:v>
                </c:pt>
                <c:pt idx="13124">
                  <c:v>180.37727999993365</c:v>
                </c:pt>
                <c:pt idx="13125">
                  <c:v>180.41064000005133</c:v>
                </c:pt>
                <c:pt idx="13126">
                  <c:v>180.44399999999439</c:v>
                </c:pt>
                <c:pt idx="13127">
                  <c:v>180.47735999993745</c:v>
                </c:pt>
                <c:pt idx="13128">
                  <c:v>180.51072000005513</c:v>
                </c:pt>
                <c:pt idx="13129">
                  <c:v>180.54407999999819</c:v>
                </c:pt>
                <c:pt idx="13130">
                  <c:v>180.57743999994125</c:v>
                </c:pt>
                <c:pt idx="13131">
                  <c:v>180.61055999997768</c:v>
                </c:pt>
                <c:pt idx="13132">
                  <c:v>180.64391999992074</c:v>
                </c:pt>
                <c:pt idx="13133">
                  <c:v>180.67728000003842</c:v>
                </c:pt>
                <c:pt idx="13134">
                  <c:v>180.71063999998148</c:v>
                </c:pt>
                <c:pt idx="13135">
                  <c:v>180.74399999992454</c:v>
                </c:pt>
                <c:pt idx="13136">
                  <c:v>180.77736000004222</c:v>
                </c:pt>
                <c:pt idx="13137">
                  <c:v>180.81071999998528</c:v>
                </c:pt>
                <c:pt idx="13138">
                  <c:v>180.84407999992834</c:v>
                </c:pt>
                <c:pt idx="13139">
                  <c:v>180.87744000004602</c:v>
                </c:pt>
                <c:pt idx="13140">
                  <c:v>180.91079999998908</c:v>
                </c:pt>
                <c:pt idx="13141">
                  <c:v>180.94392000002551</c:v>
                </c:pt>
                <c:pt idx="13142">
                  <c:v>180.97727999996857</c:v>
                </c:pt>
                <c:pt idx="13143">
                  <c:v>181.01064000008625</c:v>
                </c:pt>
                <c:pt idx="13144">
                  <c:v>181.04400000002931</c:v>
                </c:pt>
                <c:pt idx="13145">
                  <c:v>181.07735999997237</c:v>
                </c:pt>
                <c:pt idx="13146">
                  <c:v>181.11071999991543</c:v>
                </c:pt>
                <c:pt idx="13147">
                  <c:v>181.14408000003311</c:v>
                </c:pt>
                <c:pt idx="13148">
                  <c:v>181.17743999997617</c:v>
                </c:pt>
                <c:pt idx="13149">
                  <c:v>181.21079999991923</c:v>
                </c:pt>
                <c:pt idx="13150">
                  <c:v>181.24391999995566</c:v>
                </c:pt>
                <c:pt idx="13151">
                  <c:v>181.27728000007335</c:v>
                </c:pt>
                <c:pt idx="13152">
                  <c:v>181.31064000001641</c:v>
                </c:pt>
                <c:pt idx="13153">
                  <c:v>181.34399999995946</c:v>
                </c:pt>
                <c:pt idx="13154">
                  <c:v>181.37736000007715</c:v>
                </c:pt>
                <c:pt idx="13155">
                  <c:v>181.41072000002021</c:v>
                </c:pt>
                <c:pt idx="13156">
                  <c:v>181.44407999996326</c:v>
                </c:pt>
                <c:pt idx="13157">
                  <c:v>181.47744000008095</c:v>
                </c:pt>
                <c:pt idx="13158">
                  <c:v>181.51080000002401</c:v>
                </c:pt>
                <c:pt idx="13159">
                  <c:v>181.54415999996706</c:v>
                </c:pt>
                <c:pt idx="13160">
                  <c:v>181.5772800000035</c:v>
                </c:pt>
                <c:pt idx="13161">
                  <c:v>181.61063999994656</c:v>
                </c:pt>
                <c:pt idx="13162">
                  <c:v>181.64400000006424</c:v>
                </c:pt>
                <c:pt idx="13163">
                  <c:v>181.6773600000073</c:v>
                </c:pt>
                <c:pt idx="13164">
                  <c:v>181.71071999995036</c:v>
                </c:pt>
                <c:pt idx="13165">
                  <c:v>181.74408000006804</c:v>
                </c:pt>
                <c:pt idx="13166">
                  <c:v>181.7774400000111</c:v>
                </c:pt>
                <c:pt idx="13167">
                  <c:v>181.81079999995416</c:v>
                </c:pt>
                <c:pt idx="13168">
                  <c:v>181.84416000007184</c:v>
                </c:pt>
                <c:pt idx="13169">
                  <c:v>181.87727999993365</c:v>
                </c:pt>
                <c:pt idx="13170">
                  <c:v>181.91064000005133</c:v>
                </c:pt>
                <c:pt idx="13171">
                  <c:v>181.94399999999439</c:v>
                </c:pt>
                <c:pt idx="13172">
                  <c:v>181.97735999993745</c:v>
                </c:pt>
                <c:pt idx="13173">
                  <c:v>182.01072000005513</c:v>
                </c:pt>
                <c:pt idx="13174">
                  <c:v>182.04407999999819</c:v>
                </c:pt>
                <c:pt idx="13175">
                  <c:v>182.07743999994125</c:v>
                </c:pt>
                <c:pt idx="13176">
                  <c:v>182.11080000005893</c:v>
                </c:pt>
                <c:pt idx="13177">
                  <c:v>182.14416000000199</c:v>
                </c:pt>
                <c:pt idx="13178">
                  <c:v>182.17751999994505</c:v>
                </c:pt>
                <c:pt idx="13179">
                  <c:v>182.21063999998148</c:v>
                </c:pt>
                <c:pt idx="13180">
                  <c:v>182.24399999992454</c:v>
                </c:pt>
                <c:pt idx="13181">
                  <c:v>182.27736000004222</c:v>
                </c:pt>
                <c:pt idx="13182">
                  <c:v>182.31071999998528</c:v>
                </c:pt>
                <c:pt idx="13183">
                  <c:v>182.34407999992834</c:v>
                </c:pt>
                <c:pt idx="13184">
                  <c:v>182.37744000004602</c:v>
                </c:pt>
                <c:pt idx="13185">
                  <c:v>182.41079999998908</c:v>
                </c:pt>
                <c:pt idx="13186">
                  <c:v>182.44415999993214</c:v>
                </c:pt>
                <c:pt idx="13187">
                  <c:v>182.47727999996857</c:v>
                </c:pt>
                <c:pt idx="13188">
                  <c:v>182.51064000008625</c:v>
                </c:pt>
                <c:pt idx="13189">
                  <c:v>182.54375999994807</c:v>
                </c:pt>
                <c:pt idx="13190">
                  <c:v>182.57712000006575</c:v>
                </c:pt>
                <c:pt idx="13191">
                  <c:v>182.61048000000881</c:v>
                </c:pt>
                <c:pt idx="13192">
                  <c:v>182.64383999995187</c:v>
                </c:pt>
                <c:pt idx="13193">
                  <c:v>182.67720000006955</c:v>
                </c:pt>
                <c:pt idx="13194">
                  <c:v>182.71056000001261</c:v>
                </c:pt>
                <c:pt idx="13195">
                  <c:v>182.74368000004904</c:v>
                </c:pt>
                <c:pt idx="13196">
                  <c:v>182.7770399999921</c:v>
                </c:pt>
                <c:pt idx="13197">
                  <c:v>182.81039999993516</c:v>
                </c:pt>
                <c:pt idx="13198">
                  <c:v>182.84376000005284</c:v>
                </c:pt>
                <c:pt idx="13199">
                  <c:v>182.8771199999959</c:v>
                </c:pt>
                <c:pt idx="13200">
                  <c:v>182.91047999993896</c:v>
                </c:pt>
                <c:pt idx="13201">
                  <c:v>182.94384000005664</c:v>
                </c:pt>
                <c:pt idx="13202">
                  <c:v>182.9771999999997</c:v>
                </c:pt>
                <c:pt idx="13203">
                  <c:v>183.01055999994276</c:v>
                </c:pt>
                <c:pt idx="13204">
                  <c:v>183.04367999997919</c:v>
                </c:pt>
                <c:pt idx="13205">
                  <c:v>183.07703999992225</c:v>
                </c:pt>
                <c:pt idx="13206">
                  <c:v>183.11040000003993</c:v>
                </c:pt>
                <c:pt idx="13207">
                  <c:v>183.14375999998299</c:v>
                </c:pt>
                <c:pt idx="13208">
                  <c:v>183.17711999992605</c:v>
                </c:pt>
                <c:pt idx="13209">
                  <c:v>183.21048000004373</c:v>
                </c:pt>
                <c:pt idx="13210">
                  <c:v>183.24383999998679</c:v>
                </c:pt>
                <c:pt idx="13211">
                  <c:v>183.27719999992985</c:v>
                </c:pt>
                <c:pt idx="13212">
                  <c:v>183.31031999996628</c:v>
                </c:pt>
                <c:pt idx="13213">
                  <c:v>183.34368000008396</c:v>
                </c:pt>
                <c:pt idx="13214">
                  <c:v>183.37704000002702</c:v>
                </c:pt>
                <c:pt idx="13215">
                  <c:v>183.41039999997008</c:v>
                </c:pt>
                <c:pt idx="13216">
                  <c:v>183.44375999991314</c:v>
                </c:pt>
                <c:pt idx="13217">
                  <c:v>183.47712000003082</c:v>
                </c:pt>
                <c:pt idx="13218">
                  <c:v>183.51047999997388</c:v>
                </c:pt>
                <c:pt idx="13219">
                  <c:v>183.54383999991694</c:v>
                </c:pt>
                <c:pt idx="13220">
                  <c:v>183.57720000003462</c:v>
                </c:pt>
                <c:pt idx="13221">
                  <c:v>183.61032000007106</c:v>
                </c:pt>
                <c:pt idx="13222">
                  <c:v>183.64368000001411</c:v>
                </c:pt>
                <c:pt idx="13223">
                  <c:v>183.67703999995717</c:v>
                </c:pt>
                <c:pt idx="13224">
                  <c:v>183.71040000007486</c:v>
                </c:pt>
                <c:pt idx="13225">
                  <c:v>183.74376000001791</c:v>
                </c:pt>
                <c:pt idx="13226">
                  <c:v>183.77711999996097</c:v>
                </c:pt>
                <c:pt idx="13227">
                  <c:v>183.81048000007866</c:v>
                </c:pt>
                <c:pt idx="13228">
                  <c:v>183.84384000002171</c:v>
                </c:pt>
                <c:pt idx="13229">
                  <c:v>183.87696000005815</c:v>
                </c:pt>
                <c:pt idx="13230">
                  <c:v>183.91032000000121</c:v>
                </c:pt>
                <c:pt idx="13231">
                  <c:v>183.94367999994427</c:v>
                </c:pt>
                <c:pt idx="13232">
                  <c:v>183.97704000006195</c:v>
                </c:pt>
                <c:pt idx="13233">
                  <c:v>184.01040000000501</c:v>
                </c:pt>
                <c:pt idx="13234">
                  <c:v>184.04375999994807</c:v>
                </c:pt>
                <c:pt idx="13235">
                  <c:v>184.07712000006575</c:v>
                </c:pt>
                <c:pt idx="13236">
                  <c:v>184.11048000000881</c:v>
                </c:pt>
                <c:pt idx="13237">
                  <c:v>184.14360000004524</c:v>
                </c:pt>
                <c:pt idx="13238">
                  <c:v>184.1769599999883</c:v>
                </c:pt>
                <c:pt idx="13239">
                  <c:v>184.21031999993136</c:v>
                </c:pt>
                <c:pt idx="13240">
                  <c:v>184.24368000004904</c:v>
                </c:pt>
                <c:pt idx="13241">
                  <c:v>184.2770399999921</c:v>
                </c:pt>
                <c:pt idx="13242">
                  <c:v>184.31039999993516</c:v>
                </c:pt>
                <c:pt idx="13243">
                  <c:v>184.34376000005284</c:v>
                </c:pt>
                <c:pt idx="13244">
                  <c:v>184.3771199999959</c:v>
                </c:pt>
                <c:pt idx="13245">
                  <c:v>184.41047999993896</c:v>
                </c:pt>
                <c:pt idx="13246">
                  <c:v>184.44359999997539</c:v>
                </c:pt>
                <c:pt idx="13247">
                  <c:v>184.47695999991845</c:v>
                </c:pt>
                <c:pt idx="13248">
                  <c:v>184.51032000003613</c:v>
                </c:pt>
                <c:pt idx="13249">
                  <c:v>184.54367999997919</c:v>
                </c:pt>
                <c:pt idx="13250">
                  <c:v>184.57703999992225</c:v>
                </c:pt>
                <c:pt idx="13251">
                  <c:v>184.61040000003993</c:v>
                </c:pt>
                <c:pt idx="13252">
                  <c:v>184.64375999998299</c:v>
                </c:pt>
                <c:pt idx="13253">
                  <c:v>184.67711999992605</c:v>
                </c:pt>
                <c:pt idx="13254">
                  <c:v>184.71023999996248</c:v>
                </c:pt>
                <c:pt idx="13255">
                  <c:v>184.74360000008016</c:v>
                </c:pt>
                <c:pt idx="13256">
                  <c:v>184.77696000002322</c:v>
                </c:pt>
                <c:pt idx="13257">
                  <c:v>184.81031999996628</c:v>
                </c:pt>
                <c:pt idx="13258">
                  <c:v>184.84368000008396</c:v>
                </c:pt>
                <c:pt idx="13259">
                  <c:v>184.87704000002702</c:v>
                </c:pt>
                <c:pt idx="13260">
                  <c:v>184.91039999997008</c:v>
                </c:pt>
                <c:pt idx="13261">
                  <c:v>184.94375999991314</c:v>
                </c:pt>
                <c:pt idx="13262">
                  <c:v>184.97712000003082</c:v>
                </c:pt>
                <c:pt idx="13263">
                  <c:v>185.01024000006726</c:v>
                </c:pt>
                <c:pt idx="13264">
                  <c:v>185.04360000001031</c:v>
                </c:pt>
                <c:pt idx="13265">
                  <c:v>185.07695999995337</c:v>
                </c:pt>
                <c:pt idx="13266">
                  <c:v>185.11032000007106</c:v>
                </c:pt>
                <c:pt idx="13267">
                  <c:v>185.14368000001411</c:v>
                </c:pt>
                <c:pt idx="13268">
                  <c:v>185.17703999995717</c:v>
                </c:pt>
                <c:pt idx="13269">
                  <c:v>185.21040000007486</c:v>
                </c:pt>
                <c:pt idx="13270">
                  <c:v>185.24376000001791</c:v>
                </c:pt>
                <c:pt idx="13271">
                  <c:v>185.27688000005435</c:v>
                </c:pt>
                <c:pt idx="13272">
                  <c:v>185.31023999999741</c:v>
                </c:pt>
                <c:pt idx="13273">
                  <c:v>185.34359999994047</c:v>
                </c:pt>
                <c:pt idx="13274">
                  <c:v>185.37696000005815</c:v>
                </c:pt>
                <c:pt idx="13275">
                  <c:v>185.41032000000121</c:v>
                </c:pt>
                <c:pt idx="13276">
                  <c:v>185.44367999994427</c:v>
                </c:pt>
                <c:pt idx="13277">
                  <c:v>185.47704000006195</c:v>
                </c:pt>
                <c:pt idx="13278">
                  <c:v>185.51040000000501</c:v>
                </c:pt>
                <c:pt idx="13279">
                  <c:v>185.54352000004144</c:v>
                </c:pt>
                <c:pt idx="13280">
                  <c:v>185.5768799999845</c:v>
                </c:pt>
                <c:pt idx="13281">
                  <c:v>185.61023999992756</c:v>
                </c:pt>
                <c:pt idx="13282">
                  <c:v>185.64360000004524</c:v>
                </c:pt>
                <c:pt idx="13283">
                  <c:v>185.6769599999883</c:v>
                </c:pt>
                <c:pt idx="13284">
                  <c:v>185.71031999993136</c:v>
                </c:pt>
                <c:pt idx="13285">
                  <c:v>185.74368000004904</c:v>
                </c:pt>
                <c:pt idx="13286">
                  <c:v>185.7770399999921</c:v>
                </c:pt>
                <c:pt idx="13287">
                  <c:v>185.81039999993516</c:v>
                </c:pt>
                <c:pt idx="13288">
                  <c:v>185.84351999997159</c:v>
                </c:pt>
                <c:pt idx="13289">
                  <c:v>185.87687999991465</c:v>
                </c:pt>
                <c:pt idx="13290">
                  <c:v>185.91024000003233</c:v>
                </c:pt>
                <c:pt idx="13291">
                  <c:v>185.94359999997539</c:v>
                </c:pt>
                <c:pt idx="13292">
                  <c:v>185.97695999991845</c:v>
                </c:pt>
                <c:pt idx="13293">
                  <c:v>186.01032000003613</c:v>
                </c:pt>
                <c:pt idx="13294">
                  <c:v>186.04367999997919</c:v>
                </c:pt>
                <c:pt idx="13295">
                  <c:v>186.07703999992225</c:v>
                </c:pt>
                <c:pt idx="13296">
                  <c:v>186.11015999995868</c:v>
                </c:pt>
                <c:pt idx="13297">
                  <c:v>186.14352000007636</c:v>
                </c:pt>
                <c:pt idx="13298">
                  <c:v>186.17688000001942</c:v>
                </c:pt>
                <c:pt idx="13299">
                  <c:v>186.21023999996248</c:v>
                </c:pt>
                <c:pt idx="13300">
                  <c:v>186.24360000008016</c:v>
                </c:pt>
                <c:pt idx="13301">
                  <c:v>186.27696000002322</c:v>
                </c:pt>
                <c:pt idx="13302">
                  <c:v>186.31031999996628</c:v>
                </c:pt>
                <c:pt idx="13303">
                  <c:v>186.34368000008396</c:v>
                </c:pt>
                <c:pt idx="13304">
                  <c:v>186.37704000002702</c:v>
                </c:pt>
                <c:pt idx="13305">
                  <c:v>186.41016000006346</c:v>
                </c:pt>
                <c:pt idx="13306">
                  <c:v>186.44352000000652</c:v>
                </c:pt>
                <c:pt idx="13307">
                  <c:v>186.47687999994957</c:v>
                </c:pt>
                <c:pt idx="13308">
                  <c:v>186.51024000006726</c:v>
                </c:pt>
                <c:pt idx="13309">
                  <c:v>186.54360000001031</c:v>
                </c:pt>
                <c:pt idx="13310">
                  <c:v>186.57695999995337</c:v>
                </c:pt>
                <c:pt idx="13311">
                  <c:v>186.61032000007106</c:v>
                </c:pt>
                <c:pt idx="13312">
                  <c:v>186.64368000001411</c:v>
                </c:pt>
                <c:pt idx="13313">
                  <c:v>186.67680000005055</c:v>
                </c:pt>
                <c:pt idx="13314">
                  <c:v>186.71015999999361</c:v>
                </c:pt>
                <c:pt idx="13315">
                  <c:v>186.74351999993667</c:v>
                </c:pt>
                <c:pt idx="13316">
                  <c:v>186.77688000005435</c:v>
                </c:pt>
                <c:pt idx="13317">
                  <c:v>186.81023999999741</c:v>
                </c:pt>
                <c:pt idx="13318">
                  <c:v>186.84359999994047</c:v>
                </c:pt>
                <c:pt idx="13319">
                  <c:v>186.87696000005815</c:v>
                </c:pt>
                <c:pt idx="13320">
                  <c:v>186.91032000000121</c:v>
                </c:pt>
                <c:pt idx="13321">
                  <c:v>186.94344000003764</c:v>
                </c:pt>
                <c:pt idx="13322">
                  <c:v>186.9767999999807</c:v>
                </c:pt>
                <c:pt idx="13323">
                  <c:v>187.01015999992376</c:v>
                </c:pt>
                <c:pt idx="13324">
                  <c:v>187.04352000004144</c:v>
                </c:pt>
                <c:pt idx="13325">
                  <c:v>187.0768799999845</c:v>
                </c:pt>
                <c:pt idx="13326">
                  <c:v>187.11023999992756</c:v>
                </c:pt>
                <c:pt idx="13327">
                  <c:v>187.14360000004524</c:v>
                </c:pt>
                <c:pt idx="13328">
                  <c:v>187.1769599999883</c:v>
                </c:pt>
                <c:pt idx="13329">
                  <c:v>187.21031999993136</c:v>
                </c:pt>
                <c:pt idx="13330">
                  <c:v>187.24343999996779</c:v>
                </c:pt>
                <c:pt idx="13331">
                  <c:v>187.27680000008547</c:v>
                </c:pt>
                <c:pt idx="13332">
                  <c:v>187.31016000002853</c:v>
                </c:pt>
                <c:pt idx="13333">
                  <c:v>187.34351999997159</c:v>
                </c:pt>
                <c:pt idx="13334">
                  <c:v>187.37687999991465</c:v>
                </c:pt>
                <c:pt idx="13335">
                  <c:v>187.41024000003233</c:v>
                </c:pt>
                <c:pt idx="13336">
                  <c:v>187.44359999997539</c:v>
                </c:pt>
                <c:pt idx="13337">
                  <c:v>187.47695999991845</c:v>
                </c:pt>
                <c:pt idx="13338">
                  <c:v>187.51007999995488</c:v>
                </c:pt>
                <c:pt idx="13339">
                  <c:v>187.54344000007256</c:v>
                </c:pt>
                <c:pt idx="13340">
                  <c:v>187.57680000001562</c:v>
                </c:pt>
                <c:pt idx="13341">
                  <c:v>187.61015999995868</c:v>
                </c:pt>
                <c:pt idx="13342">
                  <c:v>187.64352000007636</c:v>
                </c:pt>
                <c:pt idx="13343">
                  <c:v>187.67688000001942</c:v>
                </c:pt>
                <c:pt idx="13344">
                  <c:v>187.71023999996248</c:v>
                </c:pt>
                <c:pt idx="13345">
                  <c:v>187.74360000008016</c:v>
                </c:pt>
                <c:pt idx="13346">
                  <c:v>187.77696000002322</c:v>
                </c:pt>
                <c:pt idx="13347">
                  <c:v>187.81008000005966</c:v>
                </c:pt>
                <c:pt idx="13348">
                  <c:v>187.84344000000272</c:v>
                </c:pt>
                <c:pt idx="13349">
                  <c:v>187.87679999994577</c:v>
                </c:pt>
                <c:pt idx="13350">
                  <c:v>187.91016000006346</c:v>
                </c:pt>
                <c:pt idx="13351">
                  <c:v>187.94352000000652</c:v>
                </c:pt>
                <c:pt idx="13352">
                  <c:v>187.97687999994957</c:v>
                </c:pt>
                <c:pt idx="13353">
                  <c:v>188.01024000006726</c:v>
                </c:pt>
                <c:pt idx="13354">
                  <c:v>188.04360000001031</c:v>
                </c:pt>
                <c:pt idx="13355">
                  <c:v>188.07672000004675</c:v>
                </c:pt>
                <c:pt idx="13356">
                  <c:v>188.11007999998981</c:v>
                </c:pt>
                <c:pt idx="13357">
                  <c:v>188.14343999993287</c:v>
                </c:pt>
                <c:pt idx="13358">
                  <c:v>188.17680000005055</c:v>
                </c:pt>
                <c:pt idx="13359">
                  <c:v>188.21015999999361</c:v>
                </c:pt>
                <c:pt idx="13360">
                  <c:v>188.24351999993667</c:v>
                </c:pt>
                <c:pt idx="13361">
                  <c:v>188.27688000005435</c:v>
                </c:pt>
                <c:pt idx="13362">
                  <c:v>188.31023999999741</c:v>
                </c:pt>
                <c:pt idx="13363">
                  <c:v>188.34336000003384</c:v>
                </c:pt>
                <c:pt idx="13364">
                  <c:v>188.3767199999769</c:v>
                </c:pt>
                <c:pt idx="13365">
                  <c:v>188.41007999991996</c:v>
                </c:pt>
                <c:pt idx="13366">
                  <c:v>188.44344000003764</c:v>
                </c:pt>
                <c:pt idx="13367">
                  <c:v>188.4767999999807</c:v>
                </c:pt>
                <c:pt idx="13368">
                  <c:v>188.51015999992376</c:v>
                </c:pt>
                <c:pt idx="13369">
                  <c:v>188.54352000004144</c:v>
                </c:pt>
                <c:pt idx="13370">
                  <c:v>188.5768799999845</c:v>
                </c:pt>
                <c:pt idx="13371">
                  <c:v>188.61023999992756</c:v>
                </c:pt>
                <c:pt idx="13372">
                  <c:v>188.64335999996399</c:v>
                </c:pt>
                <c:pt idx="13373">
                  <c:v>188.67672000008167</c:v>
                </c:pt>
                <c:pt idx="13374">
                  <c:v>188.71008000002473</c:v>
                </c:pt>
                <c:pt idx="13375">
                  <c:v>188.74343999996779</c:v>
                </c:pt>
                <c:pt idx="13376">
                  <c:v>188.77680000008547</c:v>
                </c:pt>
                <c:pt idx="13377">
                  <c:v>188.81016000002853</c:v>
                </c:pt>
                <c:pt idx="13378">
                  <c:v>188.84351999997159</c:v>
                </c:pt>
                <c:pt idx="13379">
                  <c:v>188.87687999991465</c:v>
                </c:pt>
                <c:pt idx="13380">
                  <c:v>188.90999999995108</c:v>
                </c:pt>
                <c:pt idx="13381">
                  <c:v>188.94336000006876</c:v>
                </c:pt>
                <c:pt idx="13382">
                  <c:v>188.97672000001182</c:v>
                </c:pt>
                <c:pt idx="13383">
                  <c:v>189.01007999995488</c:v>
                </c:pt>
                <c:pt idx="13384">
                  <c:v>189.04344000007256</c:v>
                </c:pt>
                <c:pt idx="13385">
                  <c:v>189.07680000001562</c:v>
                </c:pt>
                <c:pt idx="13386">
                  <c:v>189.11015999995868</c:v>
                </c:pt>
                <c:pt idx="13387">
                  <c:v>189.14352000007636</c:v>
                </c:pt>
                <c:pt idx="13388">
                  <c:v>189.17688000001942</c:v>
                </c:pt>
                <c:pt idx="13389">
                  <c:v>189.21000000005586</c:v>
                </c:pt>
                <c:pt idx="13390">
                  <c:v>189.24335999999892</c:v>
                </c:pt>
                <c:pt idx="13391">
                  <c:v>189.27671999994197</c:v>
                </c:pt>
                <c:pt idx="13392">
                  <c:v>189.31008000005966</c:v>
                </c:pt>
                <c:pt idx="13393">
                  <c:v>189.34344000000272</c:v>
                </c:pt>
                <c:pt idx="13394">
                  <c:v>189.37679999994577</c:v>
                </c:pt>
                <c:pt idx="13395">
                  <c:v>189.41016000006346</c:v>
                </c:pt>
                <c:pt idx="13396">
                  <c:v>189.44352000000652</c:v>
                </c:pt>
                <c:pt idx="13397">
                  <c:v>189.47664000004295</c:v>
                </c:pt>
                <c:pt idx="13398">
                  <c:v>189.50999999998601</c:v>
                </c:pt>
                <c:pt idx="13399">
                  <c:v>189.54335999992907</c:v>
                </c:pt>
                <c:pt idx="13400">
                  <c:v>189.57672000004675</c:v>
                </c:pt>
                <c:pt idx="13401">
                  <c:v>189.61007999998981</c:v>
                </c:pt>
                <c:pt idx="13402">
                  <c:v>189.64343999993287</c:v>
                </c:pt>
                <c:pt idx="13403">
                  <c:v>189.67680000005055</c:v>
                </c:pt>
                <c:pt idx="13404">
                  <c:v>189.71015999999361</c:v>
                </c:pt>
                <c:pt idx="13405">
                  <c:v>189.74328000003004</c:v>
                </c:pt>
                <c:pt idx="13406">
                  <c:v>189.7766399999731</c:v>
                </c:pt>
                <c:pt idx="13407">
                  <c:v>189.80999999991616</c:v>
                </c:pt>
                <c:pt idx="13408">
                  <c:v>189.84336000003384</c:v>
                </c:pt>
                <c:pt idx="13409">
                  <c:v>189.8767199999769</c:v>
                </c:pt>
                <c:pt idx="13410">
                  <c:v>189.91007999991996</c:v>
                </c:pt>
                <c:pt idx="13411">
                  <c:v>189.94344000003764</c:v>
                </c:pt>
                <c:pt idx="13412">
                  <c:v>189.9767999999807</c:v>
                </c:pt>
                <c:pt idx="13413">
                  <c:v>190.01015999992376</c:v>
                </c:pt>
                <c:pt idx="13414">
                  <c:v>190.04327999996019</c:v>
                </c:pt>
                <c:pt idx="13415">
                  <c:v>190.07664000007787</c:v>
                </c:pt>
                <c:pt idx="13416">
                  <c:v>190.11000000002093</c:v>
                </c:pt>
                <c:pt idx="13417">
                  <c:v>190.14335999996399</c:v>
                </c:pt>
                <c:pt idx="13418">
                  <c:v>190.17672000008167</c:v>
                </c:pt>
                <c:pt idx="13419">
                  <c:v>190.21008000002473</c:v>
                </c:pt>
                <c:pt idx="13420">
                  <c:v>190.24343999996779</c:v>
                </c:pt>
                <c:pt idx="13421">
                  <c:v>190.27680000008547</c:v>
                </c:pt>
                <c:pt idx="13422">
                  <c:v>190.30991999994728</c:v>
                </c:pt>
                <c:pt idx="13423">
                  <c:v>190.34328000006496</c:v>
                </c:pt>
                <c:pt idx="13424">
                  <c:v>190.37664000000802</c:v>
                </c:pt>
                <c:pt idx="13425">
                  <c:v>190.40999999995108</c:v>
                </c:pt>
                <c:pt idx="13426">
                  <c:v>190.44336000006876</c:v>
                </c:pt>
                <c:pt idx="13427">
                  <c:v>190.47672000001182</c:v>
                </c:pt>
                <c:pt idx="13428">
                  <c:v>190.51007999995488</c:v>
                </c:pt>
                <c:pt idx="13429">
                  <c:v>190.54344000007256</c:v>
                </c:pt>
                <c:pt idx="13430">
                  <c:v>190.57680000001562</c:v>
                </c:pt>
                <c:pt idx="13431">
                  <c:v>190.60992000005206</c:v>
                </c:pt>
                <c:pt idx="13432">
                  <c:v>190.64327999999512</c:v>
                </c:pt>
                <c:pt idx="13433">
                  <c:v>190.67663999993817</c:v>
                </c:pt>
                <c:pt idx="13434">
                  <c:v>190.71000000005586</c:v>
                </c:pt>
                <c:pt idx="13435">
                  <c:v>190.74335999999892</c:v>
                </c:pt>
                <c:pt idx="13436">
                  <c:v>190.77671999994197</c:v>
                </c:pt>
                <c:pt idx="13437">
                  <c:v>190.81008000005966</c:v>
                </c:pt>
                <c:pt idx="13438">
                  <c:v>190.84344000000272</c:v>
                </c:pt>
                <c:pt idx="13439">
                  <c:v>190.87656000003915</c:v>
                </c:pt>
                <c:pt idx="13440">
                  <c:v>190.90991999998221</c:v>
                </c:pt>
                <c:pt idx="13441">
                  <c:v>190.94327999992527</c:v>
                </c:pt>
                <c:pt idx="13442">
                  <c:v>190.97664000004295</c:v>
                </c:pt>
                <c:pt idx="13443">
                  <c:v>191.00999999998601</c:v>
                </c:pt>
                <c:pt idx="13444">
                  <c:v>191.04335999992907</c:v>
                </c:pt>
                <c:pt idx="13445">
                  <c:v>191.07672000004675</c:v>
                </c:pt>
                <c:pt idx="13446">
                  <c:v>191.11007999998981</c:v>
                </c:pt>
                <c:pt idx="13447">
                  <c:v>191.14320000002624</c:v>
                </c:pt>
                <c:pt idx="13448">
                  <c:v>191.1765599999693</c:v>
                </c:pt>
                <c:pt idx="13449">
                  <c:v>191.20991999991236</c:v>
                </c:pt>
                <c:pt idx="13450">
                  <c:v>191.24328000003004</c:v>
                </c:pt>
                <c:pt idx="13451">
                  <c:v>191.2766399999731</c:v>
                </c:pt>
                <c:pt idx="13452">
                  <c:v>191.30999999991616</c:v>
                </c:pt>
                <c:pt idx="13453">
                  <c:v>191.34336000003384</c:v>
                </c:pt>
                <c:pt idx="13454">
                  <c:v>191.3767199999769</c:v>
                </c:pt>
                <c:pt idx="13455">
                  <c:v>191.41007999991996</c:v>
                </c:pt>
                <c:pt idx="13456">
                  <c:v>191.44319999995639</c:v>
                </c:pt>
                <c:pt idx="13457">
                  <c:v>191.47656000007407</c:v>
                </c:pt>
                <c:pt idx="13458">
                  <c:v>191.50992000001713</c:v>
                </c:pt>
                <c:pt idx="13459">
                  <c:v>191.54327999996019</c:v>
                </c:pt>
                <c:pt idx="13460">
                  <c:v>191.5768799999845</c:v>
                </c:pt>
                <c:pt idx="13461">
                  <c:v>191.61023999992756</c:v>
                </c:pt>
                <c:pt idx="13462">
                  <c:v>191.64360000004524</c:v>
                </c:pt>
                <c:pt idx="13463">
                  <c:v>191.6769599999883</c:v>
                </c:pt>
                <c:pt idx="13464">
                  <c:v>191.71056000001261</c:v>
                </c:pt>
                <c:pt idx="13465">
                  <c:v>191.74368000004904</c:v>
                </c:pt>
                <c:pt idx="13466">
                  <c:v>191.7770399999921</c:v>
                </c:pt>
                <c:pt idx="13467">
                  <c:v>191.81039999993516</c:v>
                </c:pt>
                <c:pt idx="13468">
                  <c:v>191.84376000005284</c:v>
                </c:pt>
                <c:pt idx="13469">
                  <c:v>191.8771199999959</c:v>
                </c:pt>
                <c:pt idx="13470">
                  <c:v>191.91047999993896</c:v>
                </c:pt>
                <c:pt idx="13471">
                  <c:v>191.94384000005664</c:v>
                </c:pt>
                <c:pt idx="13472">
                  <c:v>191.9771999999997</c:v>
                </c:pt>
                <c:pt idx="13473">
                  <c:v>192.01055999994276</c:v>
                </c:pt>
                <c:pt idx="13474">
                  <c:v>192.04392000006044</c:v>
                </c:pt>
                <c:pt idx="13475">
                  <c:v>192.0772800000035</c:v>
                </c:pt>
                <c:pt idx="13476">
                  <c:v>192.11040000003993</c:v>
                </c:pt>
                <c:pt idx="13477">
                  <c:v>192.14375999998299</c:v>
                </c:pt>
                <c:pt idx="13478">
                  <c:v>192.17711999992605</c:v>
                </c:pt>
                <c:pt idx="13479">
                  <c:v>192.21048000004373</c:v>
                </c:pt>
                <c:pt idx="13480">
                  <c:v>192.24383999998679</c:v>
                </c:pt>
                <c:pt idx="13481">
                  <c:v>192.27719999992985</c:v>
                </c:pt>
                <c:pt idx="13482">
                  <c:v>192.31056000004753</c:v>
                </c:pt>
                <c:pt idx="13483">
                  <c:v>192.34391999999059</c:v>
                </c:pt>
                <c:pt idx="13484">
                  <c:v>192.37727999993365</c:v>
                </c:pt>
                <c:pt idx="13485">
                  <c:v>192.41064000005133</c:v>
                </c:pt>
                <c:pt idx="13486">
                  <c:v>192.44375999991314</c:v>
                </c:pt>
                <c:pt idx="13487">
                  <c:v>192.47712000003082</c:v>
                </c:pt>
                <c:pt idx="13488">
                  <c:v>192.51047999997388</c:v>
                </c:pt>
                <c:pt idx="13489">
                  <c:v>192.54383999991694</c:v>
                </c:pt>
                <c:pt idx="13490">
                  <c:v>192.57720000003462</c:v>
                </c:pt>
                <c:pt idx="13491">
                  <c:v>192.61055999997768</c:v>
                </c:pt>
                <c:pt idx="13492">
                  <c:v>192.64391999992074</c:v>
                </c:pt>
                <c:pt idx="13493">
                  <c:v>192.67728000003842</c:v>
                </c:pt>
                <c:pt idx="13494">
                  <c:v>192.71063999998148</c:v>
                </c:pt>
                <c:pt idx="13495">
                  <c:v>192.74376000001791</c:v>
                </c:pt>
                <c:pt idx="13496">
                  <c:v>192.77711999996097</c:v>
                </c:pt>
                <c:pt idx="13497">
                  <c:v>192.81048000007866</c:v>
                </c:pt>
                <c:pt idx="13498">
                  <c:v>192.84384000002171</c:v>
                </c:pt>
                <c:pt idx="13499">
                  <c:v>192.87719999996477</c:v>
                </c:pt>
                <c:pt idx="13500">
                  <c:v>192.91056000008246</c:v>
                </c:pt>
                <c:pt idx="13501">
                  <c:v>192.94392000002551</c:v>
                </c:pt>
                <c:pt idx="13502">
                  <c:v>192.97727999996857</c:v>
                </c:pt>
                <c:pt idx="13503">
                  <c:v>193.01064000008625</c:v>
                </c:pt>
                <c:pt idx="13504">
                  <c:v>193.04400000002931</c:v>
                </c:pt>
                <c:pt idx="13505">
                  <c:v>193.07712000006575</c:v>
                </c:pt>
                <c:pt idx="13506">
                  <c:v>193.11048000000881</c:v>
                </c:pt>
                <c:pt idx="13507">
                  <c:v>193.14383999995187</c:v>
                </c:pt>
                <c:pt idx="13508">
                  <c:v>193.17720000006955</c:v>
                </c:pt>
                <c:pt idx="13509">
                  <c:v>193.21056000001261</c:v>
                </c:pt>
                <c:pt idx="13510">
                  <c:v>193.24391999995566</c:v>
                </c:pt>
                <c:pt idx="13511">
                  <c:v>193.27728000007335</c:v>
                </c:pt>
                <c:pt idx="13512">
                  <c:v>193.31064000001641</c:v>
                </c:pt>
                <c:pt idx="13513">
                  <c:v>193.34399999995946</c:v>
                </c:pt>
                <c:pt idx="13514">
                  <c:v>193.3771199999959</c:v>
                </c:pt>
                <c:pt idx="13515">
                  <c:v>193.41047999993896</c:v>
                </c:pt>
                <c:pt idx="13516">
                  <c:v>193.44384000005664</c:v>
                </c:pt>
                <c:pt idx="13517">
                  <c:v>193.4771999999997</c:v>
                </c:pt>
                <c:pt idx="13518">
                  <c:v>193.51055999994276</c:v>
                </c:pt>
                <c:pt idx="13519">
                  <c:v>193.54392000006044</c:v>
                </c:pt>
                <c:pt idx="13520">
                  <c:v>193.5772800000035</c:v>
                </c:pt>
                <c:pt idx="13521">
                  <c:v>193.61063999994656</c:v>
                </c:pt>
                <c:pt idx="13522">
                  <c:v>193.64400000006424</c:v>
                </c:pt>
                <c:pt idx="13523">
                  <c:v>193.6773600000073</c:v>
                </c:pt>
                <c:pt idx="13524">
                  <c:v>193.71048000004373</c:v>
                </c:pt>
                <c:pt idx="13525">
                  <c:v>193.74383999998679</c:v>
                </c:pt>
                <c:pt idx="13526">
                  <c:v>193.77719999992985</c:v>
                </c:pt>
                <c:pt idx="13527">
                  <c:v>193.81056000004753</c:v>
                </c:pt>
                <c:pt idx="13528">
                  <c:v>193.84391999999059</c:v>
                </c:pt>
                <c:pt idx="13529">
                  <c:v>193.87727999993365</c:v>
                </c:pt>
                <c:pt idx="13530">
                  <c:v>193.91064000005133</c:v>
                </c:pt>
                <c:pt idx="13531">
                  <c:v>193.94399999999439</c:v>
                </c:pt>
                <c:pt idx="13532">
                  <c:v>193.97735999993745</c:v>
                </c:pt>
                <c:pt idx="13533">
                  <c:v>194.01072000005513</c:v>
                </c:pt>
                <c:pt idx="13534">
                  <c:v>194.04383999991694</c:v>
                </c:pt>
                <c:pt idx="13535">
                  <c:v>194.07720000003462</c:v>
                </c:pt>
                <c:pt idx="13536">
                  <c:v>194.11055999997768</c:v>
                </c:pt>
                <c:pt idx="13537">
                  <c:v>194.14391999992074</c:v>
                </c:pt>
                <c:pt idx="13538">
                  <c:v>194.17728000003842</c:v>
                </c:pt>
                <c:pt idx="13539">
                  <c:v>194.21063999998148</c:v>
                </c:pt>
                <c:pt idx="13540">
                  <c:v>194.24399999992454</c:v>
                </c:pt>
                <c:pt idx="13541">
                  <c:v>194.27736000004222</c:v>
                </c:pt>
                <c:pt idx="13542">
                  <c:v>194.31071999998528</c:v>
                </c:pt>
                <c:pt idx="13543">
                  <c:v>194.34384000002171</c:v>
                </c:pt>
                <c:pt idx="13544">
                  <c:v>194.37719999996477</c:v>
                </c:pt>
                <c:pt idx="13545">
                  <c:v>194.41056000008246</c:v>
                </c:pt>
                <c:pt idx="13546">
                  <c:v>194.44392000002551</c:v>
                </c:pt>
                <c:pt idx="13547">
                  <c:v>194.47727999996857</c:v>
                </c:pt>
                <c:pt idx="13548">
                  <c:v>194.51064000008625</c:v>
                </c:pt>
                <c:pt idx="13549">
                  <c:v>194.54400000002931</c:v>
                </c:pt>
                <c:pt idx="13550">
                  <c:v>194.57735999997237</c:v>
                </c:pt>
                <c:pt idx="13551">
                  <c:v>194.61071999991543</c:v>
                </c:pt>
                <c:pt idx="13552">
                  <c:v>194.64408000003311</c:v>
                </c:pt>
                <c:pt idx="13553">
                  <c:v>194.67720000006955</c:v>
                </c:pt>
                <c:pt idx="13554">
                  <c:v>194.71056000001261</c:v>
                </c:pt>
                <c:pt idx="13555">
                  <c:v>194.74391999995566</c:v>
                </c:pt>
                <c:pt idx="13556">
                  <c:v>194.77728000007335</c:v>
                </c:pt>
                <c:pt idx="13557">
                  <c:v>194.81064000001641</c:v>
                </c:pt>
                <c:pt idx="13558">
                  <c:v>194.84399999995946</c:v>
                </c:pt>
                <c:pt idx="13559">
                  <c:v>194.87736000007715</c:v>
                </c:pt>
                <c:pt idx="13560">
                  <c:v>194.91072000002021</c:v>
                </c:pt>
                <c:pt idx="13561">
                  <c:v>194.94407999996326</c:v>
                </c:pt>
                <c:pt idx="13562">
                  <c:v>194.9771999999997</c:v>
                </c:pt>
                <c:pt idx="13563">
                  <c:v>195.01055999994276</c:v>
                </c:pt>
                <c:pt idx="13564">
                  <c:v>195.04392000006044</c:v>
                </c:pt>
                <c:pt idx="13565">
                  <c:v>195.0772800000035</c:v>
                </c:pt>
                <c:pt idx="13566">
                  <c:v>195.11063999994656</c:v>
                </c:pt>
                <c:pt idx="13567">
                  <c:v>195.14400000006424</c:v>
                </c:pt>
                <c:pt idx="13568">
                  <c:v>195.1773600000073</c:v>
                </c:pt>
                <c:pt idx="13569">
                  <c:v>195.21071999995036</c:v>
                </c:pt>
                <c:pt idx="13570">
                  <c:v>195.24408000006804</c:v>
                </c:pt>
                <c:pt idx="13571">
                  <c:v>195.2774400000111</c:v>
                </c:pt>
                <c:pt idx="13572">
                  <c:v>195.31056000004753</c:v>
                </c:pt>
                <c:pt idx="13573">
                  <c:v>195.34391999999059</c:v>
                </c:pt>
                <c:pt idx="13574">
                  <c:v>195.37727999993365</c:v>
                </c:pt>
                <c:pt idx="13575">
                  <c:v>195.41064000005133</c:v>
                </c:pt>
                <c:pt idx="13576">
                  <c:v>195.44399999999439</c:v>
                </c:pt>
                <c:pt idx="13577">
                  <c:v>195.47735999993745</c:v>
                </c:pt>
                <c:pt idx="13578">
                  <c:v>195.51072000005513</c:v>
                </c:pt>
                <c:pt idx="13579">
                  <c:v>195.54407999999819</c:v>
                </c:pt>
                <c:pt idx="13580">
                  <c:v>195.57743999994125</c:v>
                </c:pt>
                <c:pt idx="13581">
                  <c:v>195.61055999997768</c:v>
                </c:pt>
                <c:pt idx="13582">
                  <c:v>195.64391999992074</c:v>
                </c:pt>
                <c:pt idx="13583">
                  <c:v>195.67728000003842</c:v>
                </c:pt>
                <c:pt idx="13584">
                  <c:v>195.71063999998148</c:v>
                </c:pt>
                <c:pt idx="13585">
                  <c:v>195.74399999992454</c:v>
                </c:pt>
                <c:pt idx="13586">
                  <c:v>195.77736000004222</c:v>
                </c:pt>
                <c:pt idx="13587">
                  <c:v>195.81071999998528</c:v>
                </c:pt>
                <c:pt idx="13588">
                  <c:v>195.84407999992834</c:v>
                </c:pt>
                <c:pt idx="13589">
                  <c:v>195.87744000004602</c:v>
                </c:pt>
                <c:pt idx="13590">
                  <c:v>195.91079999998908</c:v>
                </c:pt>
                <c:pt idx="13591">
                  <c:v>195.94392000002551</c:v>
                </c:pt>
                <c:pt idx="13592">
                  <c:v>195.97727999996857</c:v>
                </c:pt>
                <c:pt idx="13593">
                  <c:v>196.01064000008625</c:v>
                </c:pt>
                <c:pt idx="13594">
                  <c:v>196.04400000002931</c:v>
                </c:pt>
                <c:pt idx="13595">
                  <c:v>196.07735999997237</c:v>
                </c:pt>
                <c:pt idx="13596">
                  <c:v>196.11071999991543</c:v>
                </c:pt>
                <c:pt idx="13597">
                  <c:v>196.14408000003311</c:v>
                </c:pt>
                <c:pt idx="13598">
                  <c:v>196.17743999997617</c:v>
                </c:pt>
                <c:pt idx="13599">
                  <c:v>196.21079999991923</c:v>
                </c:pt>
                <c:pt idx="13600">
                  <c:v>196.24391999995566</c:v>
                </c:pt>
                <c:pt idx="13601">
                  <c:v>196.27728000007335</c:v>
                </c:pt>
                <c:pt idx="13602">
                  <c:v>196.31064000001641</c:v>
                </c:pt>
                <c:pt idx="13603">
                  <c:v>196.34399999995946</c:v>
                </c:pt>
                <c:pt idx="13604">
                  <c:v>196.37736000007715</c:v>
                </c:pt>
                <c:pt idx="13605">
                  <c:v>196.41072000002021</c:v>
                </c:pt>
                <c:pt idx="13606">
                  <c:v>196.44407999996326</c:v>
                </c:pt>
                <c:pt idx="13607">
                  <c:v>196.47744000008095</c:v>
                </c:pt>
                <c:pt idx="13608">
                  <c:v>196.51080000002401</c:v>
                </c:pt>
                <c:pt idx="13609">
                  <c:v>196.54415999996706</c:v>
                </c:pt>
                <c:pt idx="13610">
                  <c:v>196.5772800000035</c:v>
                </c:pt>
                <c:pt idx="13611">
                  <c:v>196.61063999994656</c:v>
                </c:pt>
                <c:pt idx="13612">
                  <c:v>196.64400000006424</c:v>
                </c:pt>
                <c:pt idx="13613">
                  <c:v>196.6773600000073</c:v>
                </c:pt>
                <c:pt idx="13614">
                  <c:v>196.71071999995036</c:v>
                </c:pt>
                <c:pt idx="13615">
                  <c:v>196.74408000006804</c:v>
                </c:pt>
                <c:pt idx="13616">
                  <c:v>196.7774400000111</c:v>
                </c:pt>
                <c:pt idx="13617">
                  <c:v>196.81079999995416</c:v>
                </c:pt>
                <c:pt idx="13618">
                  <c:v>196.84416000007184</c:v>
                </c:pt>
                <c:pt idx="13619">
                  <c:v>196.87727999993365</c:v>
                </c:pt>
                <c:pt idx="13620">
                  <c:v>196.91064000005133</c:v>
                </c:pt>
                <c:pt idx="13621">
                  <c:v>196.94399999999439</c:v>
                </c:pt>
                <c:pt idx="13622">
                  <c:v>196.97735999993745</c:v>
                </c:pt>
                <c:pt idx="13623">
                  <c:v>197.01072000005513</c:v>
                </c:pt>
                <c:pt idx="13624">
                  <c:v>197.04407999999819</c:v>
                </c:pt>
                <c:pt idx="13625">
                  <c:v>197.07743999994125</c:v>
                </c:pt>
                <c:pt idx="13626">
                  <c:v>197.11080000005893</c:v>
                </c:pt>
                <c:pt idx="13627">
                  <c:v>197.14416000000199</c:v>
                </c:pt>
                <c:pt idx="13628">
                  <c:v>197.17751999994505</c:v>
                </c:pt>
                <c:pt idx="13629">
                  <c:v>197.21063999998148</c:v>
                </c:pt>
                <c:pt idx="13630">
                  <c:v>197.24399999992454</c:v>
                </c:pt>
                <c:pt idx="13631">
                  <c:v>197.27736000004222</c:v>
                </c:pt>
                <c:pt idx="13632">
                  <c:v>197.31071999998528</c:v>
                </c:pt>
                <c:pt idx="13633">
                  <c:v>197.34407999992834</c:v>
                </c:pt>
                <c:pt idx="13634">
                  <c:v>197.37744000004602</c:v>
                </c:pt>
                <c:pt idx="13635">
                  <c:v>197.41079999998908</c:v>
                </c:pt>
                <c:pt idx="13636">
                  <c:v>197.44415999993214</c:v>
                </c:pt>
                <c:pt idx="13637">
                  <c:v>197.47752000004982</c:v>
                </c:pt>
                <c:pt idx="13638">
                  <c:v>197.51064000008625</c:v>
                </c:pt>
                <c:pt idx="13639">
                  <c:v>197.54400000002931</c:v>
                </c:pt>
                <c:pt idx="13640">
                  <c:v>197.57735999997237</c:v>
                </c:pt>
                <c:pt idx="13641">
                  <c:v>197.61071999991543</c:v>
                </c:pt>
                <c:pt idx="13642">
                  <c:v>197.64408000003311</c:v>
                </c:pt>
                <c:pt idx="13643">
                  <c:v>197.67743999997617</c:v>
                </c:pt>
                <c:pt idx="13644">
                  <c:v>197.71079999991923</c:v>
                </c:pt>
                <c:pt idx="13645">
                  <c:v>197.74416000003691</c:v>
                </c:pt>
                <c:pt idx="13646">
                  <c:v>197.77751999997997</c:v>
                </c:pt>
                <c:pt idx="13647">
                  <c:v>197.81087999992303</c:v>
                </c:pt>
                <c:pt idx="13648">
                  <c:v>197.84399999995946</c:v>
                </c:pt>
                <c:pt idx="13649">
                  <c:v>197.87736000007715</c:v>
                </c:pt>
                <c:pt idx="13650">
                  <c:v>197.91072000002021</c:v>
                </c:pt>
                <c:pt idx="13651">
                  <c:v>197.94407999996326</c:v>
                </c:pt>
                <c:pt idx="13652">
                  <c:v>197.97744000008095</c:v>
                </c:pt>
                <c:pt idx="13653">
                  <c:v>198.01080000002401</c:v>
                </c:pt>
                <c:pt idx="13654">
                  <c:v>198.04415999996706</c:v>
                </c:pt>
                <c:pt idx="13655">
                  <c:v>198.07752000008475</c:v>
                </c:pt>
                <c:pt idx="13656">
                  <c:v>198.11088000002781</c:v>
                </c:pt>
                <c:pt idx="13657">
                  <c:v>198.14400000006424</c:v>
                </c:pt>
                <c:pt idx="13658">
                  <c:v>198.1773600000073</c:v>
                </c:pt>
                <c:pt idx="13659">
                  <c:v>198.21071999995036</c:v>
                </c:pt>
                <c:pt idx="13660">
                  <c:v>198.24408000006804</c:v>
                </c:pt>
                <c:pt idx="13661">
                  <c:v>198.2774400000111</c:v>
                </c:pt>
                <c:pt idx="13662">
                  <c:v>198.31079999995416</c:v>
                </c:pt>
                <c:pt idx="13663">
                  <c:v>198.34416000007184</c:v>
                </c:pt>
                <c:pt idx="13664">
                  <c:v>198.3775200000149</c:v>
                </c:pt>
                <c:pt idx="13665">
                  <c:v>198.41087999995796</c:v>
                </c:pt>
                <c:pt idx="13666">
                  <c:v>198.44424000007564</c:v>
                </c:pt>
                <c:pt idx="13667">
                  <c:v>198.47735999993745</c:v>
                </c:pt>
                <c:pt idx="13668">
                  <c:v>198.51072000005513</c:v>
                </c:pt>
                <c:pt idx="13669">
                  <c:v>198.54407999999819</c:v>
                </c:pt>
                <c:pt idx="13670">
                  <c:v>198.57743999994125</c:v>
                </c:pt>
                <c:pt idx="13671">
                  <c:v>198.61080000005893</c:v>
                </c:pt>
                <c:pt idx="13672">
                  <c:v>198.64416000000199</c:v>
                </c:pt>
                <c:pt idx="13673">
                  <c:v>198.67751999994505</c:v>
                </c:pt>
                <c:pt idx="13674">
                  <c:v>198.71088000006273</c:v>
                </c:pt>
                <c:pt idx="13675">
                  <c:v>198.74424000000579</c:v>
                </c:pt>
                <c:pt idx="13676">
                  <c:v>198.77736000004222</c:v>
                </c:pt>
                <c:pt idx="13677">
                  <c:v>198.81071999998528</c:v>
                </c:pt>
                <c:pt idx="13678">
                  <c:v>198.84407999992834</c:v>
                </c:pt>
                <c:pt idx="13679">
                  <c:v>198.87744000004602</c:v>
                </c:pt>
                <c:pt idx="13680">
                  <c:v>198.91079999998908</c:v>
                </c:pt>
                <c:pt idx="13681">
                  <c:v>198.94415999993214</c:v>
                </c:pt>
                <c:pt idx="13682">
                  <c:v>198.97752000004982</c:v>
                </c:pt>
                <c:pt idx="13683">
                  <c:v>199.01087999999288</c:v>
                </c:pt>
                <c:pt idx="13684">
                  <c:v>199.04423999993594</c:v>
                </c:pt>
                <c:pt idx="13685">
                  <c:v>199.07760000005362</c:v>
                </c:pt>
                <c:pt idx="13686">
                  <c:v>199.11071999991543</c:v>
                </c:pt>
                <c:pt idx="13687">
                  <c:v>199.14408000003311</c:v>
                </c:pt>
                <c:pt idx="13688">
                  <c:v>199.17743999997617</c:v>
                </c:pt>
                <c:pt idx="13689">
                  <c:v>199.21079999991923</c:v>
                </c:pt>
                <c:pt idx="13690">
                  <c:v>199.24416000003691</c:v>
                </c:pt>
                <c:pt idx="13691">
                  <c:v>199.27751999997997</c:v>
                </c:pt>
                <c:pt idx="13692">
                  <c:v>199.31087999992303</c:v>
                </c:pt>
                <c:pt idx="13693">
                  <c:v>199.34424000004071</c:v>
                </c:pt>
                <c:pt idx="13694">
                  <c:v>199.37759999998377</c:v>
                </c:pt>
                <c:pt idx="13695">
                  <c:v>199.41072000002021</c:v>
                </c:pt>
                <c:pt idx="13696">
                  <c:v>199.44407999996326</c:v>
                </c:pt>
                <c:pt idx="13697">
                  <c:v>199.47744000008095</c:v>
                </c:pt>
                <c:pt idx="13698">
                  <c:v>199.51080000002401</c:v>
                </c:pt>
                <c:pt idx="13699">
                  <c:v>199.54415999996706</c:v>
                </c:pt>
                <c:pt idx="13700">
                  <c:v>199.57752000008475</c:v>
                </c:pt>
                <c:pt idx="13701">
                  <c:v>199.61088000002781</c:v>
                </c:pt>
                <c:pt idx="13702">
                  <c:v>199.64423999997086</c:v>
                </c:pt>
                <c:pt idx="13703">
                  <c:v>199.67759999991392</c:v>
                </c:pt>
                <c:pt idx="13704">
                  <c:v>199.7109600000316</c:v>
                </c:pt>
                <c:pt idx="13705">
                  <c:v>199.74408000006804</c:v>
                </c:pt>
                <c:pt idx="13706">
                  <c:v>199.7774400000111</c:v>
                </c:pt>
                <c:pt idx="13707">
                  <c:v>199.81079999995416</c:v>
                </c:pt>
                <c:pt idx="13708">
                  <c:v>199.84416000007184</c:v>
                </c:pt>
                <c:pt idx="13709">
                  <c:v>199.8775200000149</c:v>
                </c:pt>
                <c:pt idx="13710">
                  <c:v>199.91087999995796</c:v>
                </c:pt>
                <c:pt idx="13711">
                  <c:v>199.94424000007564</c:v>
                </c:pt>
                <c:pt idx="13712">
                  <c:v>199.9776000000187</c:v>
                </c:pt>
                <c:pt idx="13713">
                  <c:v>200.01095999996176</c:v>
                </c:pt>
                <c:pt idx="13714">
                  <c:v>200.04407999999819</c:v>
                </c:pt>
                <c:pt idx="13715">
                  <c:v>200.07743999994125</c:v>
                </c:pt>
                <c:pt idx="13716">
                  <c:v>200.11080000005893</c:v>
                </c:pt>
                <c:pt idx="13717">
                  <c:v>200.14416000000199</c:v>
                </c:pt>
                <c:pt idx="13718">
                  <c:v>200.17751999994505</c:v>
                </c:pt>
                <c:pt idx="13719">
                  <c:v>200.21088000006273</c:v>
                </c:pt>
                <c:pt idx="13720">
                  <c:v>200.24424000000579</c:v>
                </c:pt>
                <c:pt idx="13721">
                  <c:v>200.27759999994885</c:v>
                </c:pt>
                <c:pt idx="13722">
                  <c:v>200.31096000006653</c:v>
                </c:pt>
                <c:pt idx="13723">
                  <c:v>200.34432000000959</c:v>
                </c:pt>
                <c:pt idx="13724">
                  <c:v>200.37744000004602</c:v>
                </c:pt>
                <c:pt idx="13725">
                  <c:v>200.41079999998908</c:v>
                </c:pt>
                <c:pt idx="13726">
                  <c:v>200.44415999993214</c:v>
                </c:pt>
                <c:pt idx="13727">
                  <c:v>200.47752000004982</c:v>
                </c:pt>
                <c:pt idx="13728">
                  <c:v>200.51087999999288</c:v>
                </c:pt>
                <c:pt idx="13729">
                  <c:v>200.54423999993594</c:v>
                </c:pt>
                <c:pt idx="13730">
                  <c:v>200.57760000005362</c:v>
                </c:pt>
                <c:pt idx="13731">
                  <c:v>200.61095999999668</c:v>
                </c:pt>
                <c:pt idx="13732">
                  <c:v>200.64431999993974</c:v>
                </c:pt>
                <c:pt idx="13733">
                  <c:v>200.67743999997617</c:v>
                </c:pt>
                <c:pt idx="13734">
                  <c:v>200.71079999991923</c:v>
                </c:pt>
                <c:pt idx="13735">
                  <c:v>200.74391999995566</c:v>
                </c:pt>
                <c:pt idx="13736">
                  <c:v>200.77728000007335</c:v>
                </c:pt>
                <c:pt idx="13737">
                  <c:v>200.81064000001641</c:v>
                </c:pt>
                <c:pt idx="13738">
                  <c:v>200.84399999995946</c:v>
                </c:pt>
                <c:pt idx="13739">
                  <c:v>200.87736000007715</c:v>
                </c:pt>
                <c:pt idx="13740">
                  <c:v>200.91047999993896</c:v>
                </c:pt>
                <c:pt idx="13741">
                  <c:v>200.94384000005664</c:v>
                </c:pt>
                <c:pt idx="13742">
                  <c:v>200.9771999999997</c:v>
                </c:pt>
                <c:pt idx="13743">
                  <c:v>201.01055999994276</c:v>
                </c:pt>
                <c:pt idx="13744">
                  <c:v>201.04392000006044</c:v>
                </c:pt>
                <c:pt idx="13745">
                  <c:v>201.0772800000035</c:v>
                </c:pt>
                <c:pt idx="13746">
                  <c:v>201.11063999994656</c:v>
                </c:pt>
                <c:pt idx="13747">
                  <c:v>201.14400000006424</c:v>
                </c:pt>
                <c:pt idx="13748">
                  <c:v>201.17711999992605</c:v>
                </c:pt>
                <c:pt idx="13749">
                  <c:v>201.21048000004373</c:v>
                </c:pt>
                <c:pt idx="13750">
                  <c:v>201.24383999998679</c:v>
                </c:pt>
                <c:pt idx="13751">
                  <c:v>201.27719999992985</c:v>
                </c:pt>
                <c:pt idx="13752">
                  <c:v>201.31056000004753</c:v>
                </c:pt>
                <c:pt idx="13753">
                  <c:v>201.34391999999059</c:v>
                </c:pt>
                <c:pt idx="13754">
                  <c:v>201.37727999993365</c:v>
                </c:pt>
                <c:pt idx="13755">
                  <c:v>201.41064000005133</c:v>
                </c:pt>
                <c:pt idx="13756">
                  <c:v>201.44399999999439</c:v>
                </c:pt>
                <c:pt idx="13757">
                  <c:v>201.47735999993745</c:v>
                </c:pt>
                <c:pt idx="13758">
                  <c:v>201.51047999997388</c:v>
                </c:pt>
                <c:pt idx="13759">
                  <c:v>201.54383999991694</c:v>
                </c:pt>
                <c:pt idx="13760">
                  <c:v>201.57720000003462</c:v>
                </c:pt>
                <c:pt idx="13761">
                  <c:v>201.61055999997768</c:v>
                </c:pt>
                <c:pt idx="13762">
                  <c:v>201.64391999992074</c:v>
                </c:pt>
                <c:pt idx="13763">
                  <c:v>201.67728000003842</c:v>
                </c:pt>
                <c:pt idx="13764">
                  <c:v>201.71063999998148</c:v>
                </c:pt>
                <c:pt idx="13765">
                  <c:v>201.74399999992454</c:v>
                </c:pt>
                <c:pt idx="13766">
                  <c:v>201.77736000004222</c:v>
                </c:pt>
                <c:pt idx="13767">
                  <c:v>201.81048000007866</c:v>
                </c:pt>
                <c:pt idx="13768">
                  <c:v>201.84384000002171</c:v>
                </c:pt>
                <c:pt idx="13769">
                  <c:v>201.87719999996477</c:v>
                </c:pt>
                <c:pt idx="13770">
                  <c:v>201.91056000008246</c:v>
                </c:pt>
                <c:pt idx="13771">
                  <c:v>201.94392000002551</c:v>
                </c:pt>
                <c:pt idx="13772">
                  <c:v>201.97727999996857</c:v>
                </c:pt>
                <c:pt idx="13773">
                  <c:v>202.01064000008625</c:v>
                </c:pt>
                <c:pt idx="13774">
                  <c:v>202.04400000002931</c:v>
                </c:pt>
                <c:pt idx="13775">
                  <c:v>202.07735999997237</c:v>
                </c:pt>
                <c:pt idx="13776">
                  <c:v>202.11071999991543</c:v>
                </c:pt>
                <c:pt idx="13777">
                  <c:v>202.14383999995187</c:v>
                </c:pt>
                <c:pt idx="13778">
                  <c:v>202.17720000006955</c:v>
                </c:pt>
                <c:pt idx="13779">
                  <c:v>202.21056000001261</c:v>
                </c:pt>
                <c:pt idx="13780">
                  <c:v>202.24391999995566</c:v>
                </c:pt>
                <c:pt idx="13781">
                  <c:v>202.27728000007335</c:v>
                </c:pt>
                <c:pt idx="13782">
                  <c:v>202.31064000001641</c:v>
                </c:pt>
                <c:pt idx="13783">
                  <c:v>202.34399999995946</c:v>
                </c:pt>
                <c:pt idx="13784">
                  <c:v>202.37736000007715</c:v>
                </c:pt>
                <c:pt idx="13785">
                  <c:v>202.41047999993896</c:v>
                </c:pt>
                <c:pt idx="13786">
                  <c:v>202.44384000005664</c:v>
                </c:pt>
                <c:pt idx="13787">
                  <c:v>202.4771999999997</c:v>
                </c:pt>
                <c:pt idx="13788">
                  <c:v>202.51055999994276</c:v>
                </c:pt>
                <c:pt idx="13789">
                  <c:v>202.54392000006044</c:v>
                </c:pt>
                <c:pt idx="13790">
                  <c:v>202.5772800000035</c:v>
                </c:pt>
                <c:pt idx="13791">
                  <c:v>202.61063999994656</c:v>
                </c:pt>
                <c:pt idx="13792">
                  <c:v>202.64400000006424</c:v>
                </c:pt>
                <c:pt idx="13793">
                  <c:v>202.6773600000073</c:v>
                </c:pt>
                <c:pt idx="13794">
                  <c:v>202.71071999995036</c:v>
                </c:pt>
                <c:pt idx="13795">
                  <c:v>202.74408000006804</c:v>
                </c:pt>
                <c:pt idx="13796">
                  <c:v>202.77719999992985</c:v>
                </c:pt>
                <c:pt idx="13797">
                  <c:v>202.81056000004753</c:v>
                </c:pt>
                <c:pt idx="13798">
                  <c:v>202.84391999999059</c:v>
                </c:pt>
                <c:pt idx="13799">
                  <c:v>202.87727999993365</c:v>
                </c:pt>
                <c:pt idx="13800">
                  <c:v>202.91064000005133</c:v>
                </c:pt>
                <c:pt idx="13801">
                  <c:v>202.94399999999439</c:v>
                </c:pt>
                <c:pt idx="13802">
                  <c:v>202.97735999993745</c:v>
                </c:pt>
                <c:pt idx="13803">
                  <c:v>203.01072000005513</c:v>
                </c:pt>
                <c:pt idx="13804">
                  <c:v>203.04407999999819</c:v>
                </c:pt>
                <c:pt idx="13805">
                  <c:v>203.07720000003462</c:v>
                </c:pt>
                <c:pt idx="13806">
                  <c:v>203.11055999997768</c:v>
                </c:pt>
                <c:pt idx="13807">
                  <c:v>203.14391999992074</c:v>
                </c:pt>
                <c:pt idx="13808">
                  <c:v>203.17728000003842</c:v>
                </c:pt>
                <c:pt idx="13809">
                  <c:v>203.21063999998148</c:v>
                </c:pt>
                <c:pt idx="13810">
                  <c:v>203.24399999992454</c:v>
                </c:pt>
                <c:pt idx="13811">
                  <c:v>203.27736000004222</c:v>
                </c:pt>
                <c:pt idx="13812">
                  <c:v>203.31071999998528</c:v>
                </c:pt>
                <c:pt idx="13813">
                  <c:v>203.34407999992834</c:v>
                </c:pt>
                <c:pt idx="13814">
                  <c:v>203.37744000004602</c:v>
                </c:pt>
                <c:pt idx="13815">
                  <c:v>203.41056000008246</c:v>
                </c:pt>
                <c:pt idx="13816">
                  <c:v>203.44392000002551</c:v>
                </c:pt>
                <c:pt idx="13817">
                  <c:v>203.47727999996857</c:v>
                </c:pt>
                <c:pt idx="13818">
                  <c:v>203.51064000008625</c:v>
                </c:pt>
                <c:pt idx="13819">
                  <c:v>203.54400000002931</c:v>
                </c:pt>
                <c:pt idx="13820">
                  <c:v>203.57735999997237</c:v>
                </c:pt>
                <c:pt idx="13821">
                  <c:v>203.61071999991543</c:v>
                </c:pt>
                <c:pt idx="13822">
                  <c:v>203.64408000003311</c:v>
                </c:pt>
                <c:pt idx="13823">
                  <c:v>203.67743999997617</c:v>
                </c:pt>
                <c:pt idx="13824">
                  <c:v>203.71056000001261</c:v>
                </c:pt>
                <c:pt idx="13825">
                  <c:v>203.74391999995566</c:v>
                </c:pt>
                <c:pt idx="13826">
                  <c:v>203.77728000007335</c:v>
                </c:pt>
                <c:pt idx="13827">
                  <c:v>203.81064000001641</c:v>
                </c:pt>
                <c:pt idx="13828">
                  <c:v>203.84399999995946</c:v>
                </c:pt>
                <c:pt idx="13829">
                  <c:v>203.87736000007715</c:v>
                </c:pt>
                <c:pt idx="13830">
                  <c:v>203.91072000002021</c:v>
                </c:pt>
                <c:pt idx="13831">
                  <c:v>203.94407999996326</c:v>
                </c:pt>
                <c:pt idx="13832">
                  <c:v>203.97744000008095</c:v>
                </c:pt>
                <c:pt idx="13833">
                  <c:v>204.01080000002401</c:v>
                </c:pt>
                <c:pt idx="13834">
                  <c:v>204.04392000006044</c:v>
                </c:pt>
                <c:pt idx="13835">
                  <c:v>204.0772800000035</c:v>
                </c:pt>
                <c:pt idx="13836">
                  <c:v>204.11063999994656</c:v>
                </c:pt>
                <c:pt idx="13837">
                  <c:v>204.14400000006424</c:v>
                </c:pt>
                <c:pt idx="13838">
                  <c:v>204.1773600000073</c:v>
                </c:pt>
                <c:pt idx="13839">
                  <c:v>204.21071999995036</c:v>
                </c:pt>
                <c:pt idx="13840">
                  <c:v>204.24408000006804</c:v>
                </c:pt>
                <c:pt idx="13841">
                  <c:v>204.2774400000111</c:v>
                </c:pt>
                <c:pt idx="13842">
                  <c:v>204.31079999995416</c:v>
                </c:pt>
                <c:pt idx="13843">
                  <c:v>204.34391999999059</c:v>
                </c:pt>
                <c:pt idx="13844">
                  <c:v>204.37727999993365</c:v>
                </c:pt>
                <c:pt idx="13845">
                  <c:v>204.41064000005133</c:v>
                </c:pt>
                <c:pt idx="13846">
                  <c:v>204.44399999999439</c:v>
                </c:pt>
                <c:pt idx="13847">
                  <c:v>204.47735999993745</c:v>
                </c:pt>
                <c:pt idx="13848">
                  <c:v>204.51072000005513</c:v>
                </c:pt>
                <c:pt idx="13849">
                  <c:v>204.54407999999819</c:v>
                </c:pt>
                <c:pt idx="13850">
                  <c:v>204.57743999994125</c:v>
                </c:pt>
                <c:pt idx="13851">
                  <c:v>204.61080000005893</c:v>
                </c:pt>
                <c:pt idx="13852">
                  <c:v>204.64416000000199</c:v>
                </c:pt>
                <c:pt idx="13853">
                  <c:v>204.67728000003842</c:v>
                </c:pt>
                <c:pt idx="13854">
                  <c:v>204.71063999998148</c:v>
                </c:pt>
                <c:pt idx="13855">
                  <c:v>204.74399999992454</c:v>
                </c:pt>
                <c:pt idx="13856">
                  <c:v>204.77736000004222</c:v>
                </c:pt>
                <c:pt idx="13857">
                  <c:v>204.81071999998528</c:v>
                </c:pt>
                <c:pt idx="13858">
                  <c:v>204.84407999992834</c:v>
                </c:pt>
                <c:pt idx="13859">
                  <c:v>204.87744000004602</c:v>
                </c:pt>
                <c:pt idx="13860">
                  <c:v>204.91079999998908</c:v>
                </c:pt>
                <c:pt idx="13861">
                  <c:v>204.94415999993214</c:v>
                </c:pt>
                <c:pt idx="13862">
                  <c:v>204.97752000004982</c:v>
                </c:pt>
                <c:pt idx="13863">
                  <c:v>205.01064000008625</c:v>
                </c:pt>
                <c:pt idx="13864">
                  <c:v>205.04400000002931</c:v>
                </c:pt>
                <c:pt idx="13865">
                  <c:v>205.07735999997237</c:v>
                </c:pt>
                <c:pt idx="13866">
                  <c:v>205.11071999991543</c:v>
                </c:pt>
                <c:pt idx="13867">
                  <c:v>205.14408000003311</c:v>
                </c:pt>
                <c:pt idx="13868">
                  <c:v>205.17743999997617</c:v>
                </c:pt>
                <c:pt idx="13869">
                  <c:v>205.21079999991923</c:v>
                </c:pt>
                <c:pt idx="13870">
                  <c:v>205.24416000003691</c:v>
                </c:pt>
                <c:pt idx="13871">
                  <c:v>205.27751999997997</c:v>
                </c:pt>
                <c:pt idx="13872">
                  <c:v>205.31064000001641</c:v>
                </c:pt>
                <c:pt idx="13873">
                  <c:v>205.34399999995946</c:v>
                </c:pt>
                <c:pt idx="13874">
                  <c:v>205.37736000007715</c:v>
                </c:pt>
                <c:pt idx="13875">
                  <c:v>205.41072000002021</c:v>
                </c:pt>
                <c:pt idx="13876">
                  <c:v>205.44407999996326</c:v>
                </c:pt>
                <c:pt idx="13877">
                  <c:v>205.47744000008095</c:v>
                </c:pt>
                <c:pt idx="13878">
                  <c:v>205.51080000002401</c:v>
                </c:pt>
                <c:pt idx="13879">
                  <c:v>205.54415999996706</c:v>
                </c:pt>
                <c:pt idx="13880">
                  <c:v>205.57752000008475</c:v>
                </c:pt>
                <c:pt idx="13881">
                  <c:v>205.61088000002781</c:v>
                </c:pt>
                <c:pt idx="13882">
                  <c:v>205.64400000006424</c:v>
                </c:pt>
                <c:pt idx="13883">
                  <c:v>205.6773600000073</c:v>
                </c:pt>
                <c:pt idx="13884">
                  <c:v>205.71071999995036</c:v>
                </c:pt>
                <c:pt idx="13885">
                  <c:v>205.74408000006804</c:v>
                </c:pt>
                <c:pt idx="13886">
                  <c:v>205.7774400000111</c:v>
                </c:pt>
                <c:pt idx="13887">
                  <c:v>205.81079999995416</c:v>
                </c:pt>
                <c:pt idx="13888">
                  <c:v>205.84416000007184</c:v>
                </c:pt>
                <c:pt idx="13889">
                  <c:v>205.8775200000149</c:v>
                </c:pt>
                <c:pt idx="13890">
                  <c:v>205.91087999995796</c:v>
                </c:pt>
                <c:pt idx="13891">
                  <c:v>205.94399999999439</c:v>
                </c:pt>
                <c:pt idx="13892">
                  <c:v>205.97735999993745</c:v>
                </c:pt>
                <c:pt idx="13893">
                  <c:v>206.01072000005513</c:v>
                </c:pt>
                <c:pt idx="13894">
                  <c:v>206.04407999999819</c:v>
                </c:pt>
                <c:pt idx="13895">
                  <c:v>206.07743999994125</c:v>
                </c:pt>
                <c:pt idx="13896">
                  <c:v>206.11080000005893</c:v>
                </c:pt>
                <c:pt idx="13897">
                  <c:v>206.14416000000199</c:v>
                </c:pt>
                <c:pt idx="13898">
                  <c:v>206.17751999994505</c:v>
                </c:pt>
                <c:pt idx="13899">
                  <c:v>206.21088000006273</c:v>
                </c:pt>
                <c:pt idx="13900">
                  <c:v>206.24424000000579</c:v>
                </c:pt>
                <c:pt idx="13901">
                  <c:v>206.27736000004222</c:v>
                </c:pt>
                <c:pt idx="13902">
                  <c:v>206.31071999998528</c:v>
                </c:pt>
                <c:pt idx="13903">
                  <c:v>206.34407999992834</c:v>
                </c:pt>
                <c:pt idx="13904">
                  <c:v>206.37744000004602</c:v>
                </c:pt>
                <c:pt idx="13905">
                  <c:v>206.41079999998908</c:v>
                </c:pt>
                <c:pt idx="13906">
                  <c:v>206.44415999993214</c:v>
                </c:pt>
                <c:pt idx="13907">
                  <c:v>206.47752000004982</c:v>
                </c:pt>
                <c:pt idx="13908">
                  <c:v>206.51087999999288</c:v>
                </c:pt>
                <c:pt idx="13909">
                  <c:v>206.54423999993594</c:v>
                </c:pt>
                <c:pt idx="13910">
                  <c:v>206.57735999997237</c:v>
                </c:pt>
                <c:pt idx="13911">
                  <c:v>206.61071999991543</c:v>
                </c:pt>
                <c:pt idx="13912">
                  <c:v>206.64408000003311</c:v>
                </c:pt>
                <c:pt idx="13913">
                  <c:v>206.67743999997617</c:v>
                </c:pt>
                <c:pt idx="13914">
                  <c:v>206.71079999991923</c:v>
                </c:pt>
                <c:pt idx="13915">
                  <c:v>206.74416000003691</c:v>
                </c:pt>
                <c:pt idx="13916">
                  <c:v>206.77751999997997</c:v>
                </c:pt>
                <c:pt idx="13917">
                  <c:v>206.81087999992303</c:v>
                </c:pt>
                <c:pt idx="13918">
                  <c:v>206.84424000004071</c:v>
                </c:pt>
                <c:pt idx="13919">
                  <c:v>206.87759999998377</c:v>
                </c:pt>
                <c:pt idx="13920">
                  <c:v>206.91072000002021</c:v>
                </c:pt>
                <c:pt idx="13921">
                  <c:v>206.94407999996326</c:v>
                </c:pt>
                <c:pt idx="13922">
                  <c:v>206.97744000008095</c:v>
                </c:pt>
                <c:pt idx="13923">
                  <c:v>207.01080000002401</c:v>
                </c:pt>
                <c:pt idx="13924">
                  <c:v>207.04415999996706</c:v>
                </c:pt>
                <c:pt idx="13925">
                  <c:v>207.07752000008475</c:v>
                </c:pt>
                <c:pt idx="13926">
                  <c:v>207.11088000002781</c:v>
                </c:pt>
                <c:pt idx="13927">
                  <c:v>207.14423999997086</c:v>
                </c:pt>
                <c:pt idx="13928">
                  <c:v>207.17759999991392</c:v>
                </c:pt>
                <c:pt idx="13929">
                  <c:v>207.21071999995036</c:v>
                </c:pt>
                <c:pt idx="13930">
                  <c:v>207.24408000006804</c:v>
                </c:pt>
                <c:pt idx="13931">
                  <c:v>207.2774400000111</c:v>
                </c:pt>
                <c:pt idx="13932">
                  <c:v>207.31079999995416</c:v>
                </c:pt>
                <c:pt idx="13933">
                  <c:v>207.34416000007184</c:v>
                </c:pt>
                <c:pt idx="13934">
                  <c:v>207.3775200000149</c:v>
                </c:pt>
                <c:pt idx="13935">
                  <c:v>207.41087999995796</c:v>
                </c:pt>
                <c:pt idx="13936">
                  <c:v>207.44424000007564</c:v>
                </c:pt>
                <c:pt idx="13937">
                  <c:v>207.4776000000187</c:v>
                </c:pt>
                <c:pt idx="13938">
                  <c:v>207.51095999996176</c:v>
                </c:pt>
                <c:pt idx="13939">
                  <c:v>207.54407999999819</c:v>
                </c:pt>
                <c:pt idx="13940">
                  <c:v>207.57743999994125</c:v>
                </c:pt>
                <c:pt idx="13941">
                  <c:v>207.61080000005893</c:v>
                </c:pt>
                <c:pt idx="13942">
                  <c:v>207.64416000000199</c:v>
                </c:pt>
                <c:pt idx="13943">
                  <c:v>207.67751999994505</c:v>
                </c:pt>
                <c:pt idx="13944">
                  <c:v>207.71088000006273</c:v>
                </c:pt>
                <c:pt idx="13945">
                  <c:v>207.74424000000579</c:v>
                </c:pt>
                <c:pt idx="13946">
                  <c:v>207.77759999994885</c:v>
                </c:pt>
                <c:pt idx="13947">
                  <c:v>207.81096000006653</c:v>
                </c:pt>
                <c:pt idx="13948">
                  <c:v>207.84407999992834</c:v>
                </c:pt>
                <c:pt idx="13949">
                  <c:v>207.87744000004602</c:v>
                </c:pt>
                <c:pt idx="13950">
                  <c:v>207.91079999998908</c:v>
                </c:pt>
                <c:pt idx="13951">
                  <c:v>207.94415999993214</c:v>
                </c:pt>
                <c:pt idx="13952">
                  <c:v>207.97752000004982</c:v>
                </c:pt>
                <c:pt idx="13953">
                  <c:v>208.01087999999288</c:v>
                </c:pt>
                <c:pt idx="13954">
                  <c:v>208.04423999993594</c:v>
                </c:pt>
                <c:pt idx="13955">
                  <c:v>208.07760000005362</c:v>
                </c:pt>
                <c:pt idx="13956">
                  <c:v>208.11095999999668</c:v>
                </c:pt>
                <c:pt idx="13957">
                  <c:v>208.14431999993974</c:v>
                </c:pt>
                <c:pt idx="13958">
                  <c:v>208.17743999997617</c:v>
                </c:pt>
                <c:pt idx="13959">
                  <c:v>208.21079999991923</c:v>
                </c:pt>
                <c:pt idx="13960">
                  <c:v>208.24416000003691</c:v>
                </c:pt>
                <c:pt idx="13961">
                  <c:v>208.27751999997997</c:v>
                </c:pt>
                <c:pt idx="13962">
                  <c:v>208.31087999992303</c:v>
                </c:pt>
                <c:pt idx="13963">
                  <c:v>208.34424000004071</c:v>
                </c:pt>
                <c:pt idx="13964">
                  <c:v>208.37759999998377</c:v>
                </c:pt>
                <c:pt idx="13965">
                  <c:v>208.41095999992683</c:v>
                </c:pt>
                <c:pt idx="13966">
                  <c:v>208.44432000004451</c:v>
                </c:pt>
                <c:pt idx="13967">
                  <c:v>208.47744000008095</c:v>
                </c:pt>
                <c:pt idx="13968">
                  <c:v>208.51080000002401</c:v>
                </c:pt>
                <c:pt idx="13969">
                  <c:v>208.54415999996706</c:v>
                </c:pt>
                <c:pt idx="13970">
                  <c:v>208.57752000008475</c:v>
                </c:pt>
                <c:pt idx="13971">
                  <c:v>208.61088000002781</c:v>
                </c:pt>
                <c:pt idx="13972">
                  <c:v>208.64423999997086</c:v>
                </c:pt>
                <c:pt idx="13973">
                  <c:v>208.67759999991392</c:v>
                </c:pt>
                <c:pt idx="13974">
                  <c:v>208.7109600000316</c:v>
                </c:pt>
                <c:pt idx="13975">
                  <c:v>208.74431999997466</c:v>
                </c:pt>
                <c:pt idx="13976">
                  <c:v>208.77767999991772</c:v>
                </c:pt>
                <c:pt idx="13977">
                  <c:v>208.81079999995416</c:v>
                </c:pt>
                <c:pt idx="13978">
                  <c:v>208.84416000007184</c:v>
                </c:pt>
                <c:pt idx="13979">
                  <c:v>208.8775200000149</c:v>
                </c:pt>
                <c:pt idx="13980">
                  <c:v>208.91087999995796</c:v>
                </c:pt>
                <c:pt idx="13981">
                  <c:v>208.94424000007564</c:v>
                </c:pt>
                <c:pt idx="13982">
                  <c:v>208.9776000000187</c:v>
                </c:pt>
                <c:pt idx="13983">
                  <c:v>209.01095999996176</c:v>
                </c:pt>
                <c:pt idx="13984">
                  <c:v>209.04432000007944</c:v>
                </c:pt>
                <c:pt idx="13985">
                  <c:v>209.0776800000225</c:v>
                </c:pt>
                <c:pt idx="13986">
                  <c:v>209.11080000005893</c:v>
                </c:pt>
                <c:pt idx="13987">
                  <c:v>209.14416000000199</c:v>
                </c:pt>
                <c:pt idx="13988">
                  <c:v>209.17751999994505</c:v>
                </c:pt>
                <c:pt idx="13989">
                  <c:v>209.21088000006273</c:v>
                </c:pt>
                <c:pt idx="13990">
                  <c:v>209.24424000000579</c:v>
                </c:pt>
                <c:pt idx="13991">
                  <c:v>209.27759999994885</c:v>
                </c:pt>
                <c:pt idx="13992">
                  <c:v>209.31096000006653</c:v>
                </c:pt>
                <c:pt idx="13993">
                  <c:v>209.34432000000959</c:v>
                </c:pt>
                <c:pt idx="13994">
                  <c:v>209.37767999995265</c:v>
                </c:pt>
                <c:pt idx="13995">
                  <c:v>209.41104000007033</c:v>
                </c:pt>
                <c:pt idx="13996">
                  <c:v>209.44415999993214</c:v>
                </c:pt>
                <c:pt idx="13997">
                  <c:v>209.47752000004982</c:v>
                </c:pt>
                <c:pt idx="13998">
                  <c:v>209.51087999999288</c:v>
                </c:pt>
                <c:pt idx="13999">
                  <c:v>209.54423999993594</c:v>
                </c:pt>
                <c:pt idx="14000">
                  <c:v>209.57760000005362</c:v>
                </c:pt>
                <c:pt idx="14001">
                  <c:v>209.61095999999668</c:v>
                </c:pt>
                <c:pt idx="14002">
                  <c:v>209.64431999993974</c:v>
                </c:pt>
                <c:pt idx="14003">
                  <c:v>209.67768000005742</c:v>
                </c:pt>
                <c:pt idx="14004">
                  <c:v>209.71104000000048</c:v>
                </c:pt>
                <c:pt idx="14005">
                  <c:v>209.74416000003691</c:v>
                </c:pt>
                <c:pt idx="14006">
                  <c:v>209.77751999997997</c:v>
                </c:pt>
                <c:pt idx="14007">
                  <c:v>209.81087999992303</c:v>
                </c:pt>
                <c:pt idx="14008">
                  <c:v>209.84424000004071</c:v>
                </c:pt>
                <c:pt idx="14009">
                  <c:v>209.87759999998377</c:v>
                </c:pt>
                <c:pt idx="14010">
                  <c:v>209.91095999992683</c:v>
                </c:pt>
                <c:pt idx="14011">
                  <c:v>209.94432000004451</c:v>
                </c:pt>
                <c:pt idx="14012">
                  <c:v>209.97767999998757</c:v>
                </c:pt>
                <c:pt idx="14013">
                  <c:v>210.01103999993063</c:v>
                </c:pt>
                <c:pt idx="14014">
                  <c:v>210.04440000004831</c:v>
                </c:pt>
                <c:pt idx="14015">
                  <c:v>210.07752000008475</c:v>
                </c:pt>
                <c:pt idx="14016">
                  <c:v>210.11088000002781</c:v>
                </c:pt>
                <c:pt idx="14017">
                  <c:v>210.14423999997086</c:v>
                </c:pt>
                <c:pt idx="14018">
                  <c:v>210.17759999991392</c:v>
                </c:pt>
                <c:pt idx="14019">
                  <c:v>210.2109600000316</c:v>
                </c:pt>
                <c:pt idx="14020">
                  <c:v>210.24408000006804</c:v>
                </c:pt>
                <c:pt idx="14021">
                  <c:v>210.2774400000111</c:v>
                </c:pt>
                <c:pt idx="14022">
                  <c:v>210.31079999995416</c:v>
                </c:pt>
                <c:pt idx="14023">
                  <c:v>210.34391999999059</c:v>
                </c:pt>
                <c:pt idx="14024">
                  <c:v>210.37727999993365</c:v>
                </c:pt>
                <c:pt idx="14025">
                  <c:v>210.41064000005133</c:v>
                </c:pt>
                <c:pt idx="14026">
                  <c:v>210.44399999999439</c:v>
                </c:pt>
                <c:pt idx="14027">
                  <c:v>210.47735999993745</c:v>
                </c:pt>
                <c:pt idx="14028">
                  <c:v>210.51072000005513</c:v>
                </c:pt>
                <c:pt idx="14029">
                  <c:v>210.54407999999819</c:v>
                </c:pt>
                <c:pt idx="14030">
                  <c:v>210.57720000003462</c:v>
                </c:pt>
                <c:pt idx="14031">
                  <c:v>210.61055999997768</c:v>
                </c:pt>
                <c:pt idx="14032">
                  <c:v>210.64391999992074</c:v>
                </c:pt>
                <c:pt idx="14033">
                  <c:v>210.67728000003842</c:v>
                </c:pt>
                <c:pt idx="14034">
                  <c:v>210.71063999998148</c:v>
                </c:pt>
                <c:pt idx="14035">
                  <c:v>210.74399999992454</c:v>
                </c:pt>
                <c:pt idx="14036">
                  <c:v>210.77736000004222</c:v>
                </c:pt>
                <c:pt idx="14037">
                  <c:v>210.81071999998528</c:v>
                </c:pt>
                <c:pt idx="14038">
                  <c:v>210.84384000002171</c:v>
                </c:pt>
                <c:pt idx="14039">
                  <c:v>210.87719999996477</c:v>
                </c:pt>
                <c:pt idx="14040">
                  <c:v>210.91056000008246</c:v>
                </c:pt>
                <c:pt idx="14041">
                  <c:v>210.94392000002551</c:v>
                </c:pt>
                <c:pt idx="14042">
                  <c:v>210.97727999996857</c:v>
                </c:pt>
                <c:pt idx="14043">
                  <c:v>211.01064000008625</c:v>
                </c:pt>
                <c:pt idx="14044">
                  <c:v>211.04400000002931</c:v>
                </c:pt>
                <c:pt idx="14045">
                  <c:v>211.07735999997237</c:v>
                </c:pt>
                <c:pt idx="14046">
                  <c:v>211.11071999991543</c:v>
                </c:pt>
                <c:pt idx="14047">
                  <c:v>211.14408000003311</c:v>
                </c:pt>
                <c:pt idx="14048">
                  <c:v>211.17720000006955</c:v>
                </c:pt>
                <c:pt idx="14049">
                  <c:v>211.21056000001261</c:v>
                </c:pt>
                <c:pt idx="14050">
                  <c:v>211.24391999995566</c:v>
                </c:pt>
                <c:pt idx="14051">
                  <c:v>211.27728000007335</c:v>
                </c:pt>
                <c:pt idx="14052">
                  <c:v>211.31064000001641</c:v>
                </c:pt>
                <c:pt idx="14053">
                  <c:v>211.34399999995946</c:v>
                </c:pt>
                <c:pt idx="14054">
                  <c:v>211.37736000007715</c:v>
                </c:pt>
                <c:pt idx="14055">
                  <c:v>211.41072000002021</c:v>
                </c:pt>
                <c:pt idx="14056">
                  <c:v>211.44407999996326</c:v>
                </c:pt>
                <c:pt idx="14057">
                  <c:v>211.4771999999997</c:v>
                </c:pt>
                <c:pt idx="14058">
                  <c:v>211.51055999994276</c:v>
                </c:pt>
                <c:pt idx="14059">
                  <c:v>211.54392000006044</c:v>
                </c:pt>
                <c:pt idx="14060">
                  <c:v>211.5772800000035</c:v>
                </c:pt>
                <c:pt idx="14061">
                  <c:v>211.61063999994656</c:v>
                </c:pt>
                <c:pt idx="14062">
                  <c:v>211.64400000006424</c:v>
                </c:pt>
                <c:pt idx="14063">
                  <c:v>211.6773600000073</c:v>
                </c:pt>
                <c:pt idx="14064">
                  <c:v>211.71071999995036</c:v>
                </c:pt>
                <c:pt idx="14065">
                  <c:v>211.74408000006804</c:v>
                </c:pt>
                <c:pt idx="14066">
                  <c:v>211.7774400000111</c:v>
                </c:pt>
                <c:pt idx="14067">
                  <c:v>211.81056000004753</c:v>
                </c:pt>
                <c:pt idx="14068">
                  <c:v>211.84391999999059</c:v>
                </c:pt>
                <c:pt idx="14069">
                  <c:v>211.87727999993365</c:v>
                </c:pt>
                <c:pt idx="14070">
                  <c:v>211.91064000005133</c:v>
                </c:pt>
                <c:pt idx="14071">
                  <c:v>211.94399999999439</c:v>
                </c:pt>
                <c:pt idx="14072">
                  <c:v>211.97735999993745</c:v>
                </c:pt>
                <c:pt idx="14073">
                  <c:v>212.01072000005513</c:v>
                </c:pt>
                <c:pt idx="14074">
                  <c:v>212.04407999999819</c:v>
                </c:pt>
                <c:pt idx="14075">
                  <c:v>212.07743999994125</c:v>
                </c:pt>
                <c:pt idx="14076">
                  <c:v>212.11080000005893</c:v>
                </c:pt>
                <c:pt idx="14077">
                  <c:v>212.14391999992074</c:v>
                </c:pt>
                <c:pt idx="14078">
                  <c:v>212.17728000003842</c:v>
                </c:pt>
                <c:pt idx="14079">
                  <c:v>212.21063999998148</c:v>
                </c:pt>
                <c:pt idx="14080">
                  <c:v>212.24399999992454</c:v>
                </c:pt>
                <c:pt idx="14081">
                  <c:v>212.27736000004222</c:v>
                </c:pt>
                <c:pt idx="14082">
                  <c:v>212.31071999998528</c:v>
                </c:pt>
                <c:pt idx="14083">
                  <c:v>212.34407999992834</c:v>
                </c:pt>
                <c:pt idx="14084">
                  <c:v>212.37744000004602</c:v>
                </c:pt>
                <c:pt idx="14085">
                  <c:v>212.41079999998908</c:v>
                </c:pt>
                <c:pt idx="14086">
                  <c:v>212.44392000002551</c:v>
                </c:pt>
                <c:pt idx="14087">
                  <c:v>212.47727999996857</c:v>
                </c:pt>
                <c:pt idx="14088">
                  <c:v>212.51064000008625</c:v>
                </c:pt>
                <c:pt idx="14089">
                  <c:v>212.54400000002931</c:v>
                </c:pt>
                <c:pt idx="14090">
                  <c:v>212.57735999997237</c:v>
                </c:pt>
                <c:pt idx="14091">
                  <c:v>212.61071999991543</c:v>
                </c:pt>
                <c:pt idx="14092">
                  <c:v>212.64408000003311</c:v>
                </c:pt>
                <c:pt idx="14093">
                  <c:v>212.67743999997617</c:v>
                </c:pt>
                <c:pt idx="14094">
                  <c:v>212.71079999991923</c:v>
                </c:pt>
                <c:pt idx="14095">
                  <c:v>212.74416000003691</c:v>
                </c:pt>
                <c:pt idx="14096">
                  <c:v>212.77728000007335</c:v>
                </c:pt>
                <c:pt idx="14097">
                  <c:v>212.81064000001641</c:v>
                </c:pt>
                <c:pt idx="14098">
                  <c:v>212.84399999995946</c:v>
                </c:pt>
                <c:pt idx="14099">
                  <c:v>212.87736000007715</c:v>
                </c:pt>
                <c:pt idx="14100">
                  <c:v>212.91072000002021</c:v>
                </c:pt>
                <c:pt idx="14101">
                  <c:v>212.94407999996326</c:v>
                </c:pt>
                <c:pt idx="14102">
                  <c:v>212.97744000008095</c:v>
                </c:pt>
                <c:pt idx="14103">
                  <c:v>213.01080000002401</c:v>
                </c:pt>
                <c:pt idx="14104">
                  <c:v>213.04415999996706</c:v>
                </c:pt>
                <c:pt idx="14105">
                  <c:v>213.0772800000035</c:v>
                </c:pt>
                <c:pt idx="14106">
                  <c:v>213.11063999994656</c:v>
                </c:pt>
                <c:pt idx="14107">
                  <c:v>213.14400000006424</c:v>
                </c:pt>
                <c:pt idx="14108">
                  <c:v>213.1773600000073</c:v>
                </c:pt>
                <c:pt idx="14109">
                  <c:v>213.21071999995036</c:v>
                </c:pt>
                <c:pt idx="14110">
                  <c:v>213.24408000006804</c:v>
                </c:pt>
                <c:pt idx="14111">
                  <c:v>213.2774400000111</c:v>
                </c:pt>
                <c:pt idx="14112">
                  <c:v>213.31079999995416</c:v>
                </c:pt>
                <c:pt idx="14113">
                  <c:v>213.34416000007184</c:v>
                </c:pt>
                <c:pt idx="14114">
                  <c:v>213.3775200000149</c:v>
                </c:pt>
                <c:pt idx="14115">
                  <c:v>213.41064000005133</c:v>
                </c:pt>
                <c:pt idx="14116">
                  <c:v>213.44399999999439</c:v>
                </c:pt>
                <c:pt idx="14117">
                  <c:v>213.47735999993745</c:v>
                </c:pt>
                <c:pt idx="14118">
                  <c:v>213.51072000005513</c:v>
                </c:pt>
                <c:pt idx="14119">
                  <c:v>213.54407999999819</c:v>
                </c:pt>
                <c:pt idx="14120">
                  <c:v>213.57743999994125</c:v>
                </c:pt>
                <c:pt idx="14121">
                  <c:v>213.61080000005893</c:v>
                </c:pt>
                <c:pt idx="14122">
                  <c:v>213.64416000000199</c:v>
                </c:pt>
                <c:pt idx="14123">
                  <c:v>213.67751999994505</c:v>
                </c:pt>
                <c:pt idx="14124">
                  <c:v>213.71063999998148</c:v>
                </c:pt>
                <c:pt idx="14125">
                  <c:v>213.74399999992454</c:v>
                </c:pt>
                <c:pt idx="14126">
                  <c:v>213.77736000004222</c:v>
                </c:pt>
                <c:pt idx="14127">
                  <c:v>213.81071999998528</c:v>
                </c:pt>
                <c:pt idx="14128">
                  <c:v>213.84407999992834</c:v>
                </c:pt>
                <c:pt idx="14129">
                  <c:v>213.87744000004602</c:v>
                </c:pt>
                <c:pt idx="14130">
                  <c:v>213.91079999998908</c:v>
                </c:pt>
                <c:pt idx="14131">
                  <c:v>213.94415999993214</c:v>
                </c:pt>
                <c:pt idx="14132">
                  <c:v>213.97752000004982</c:v>
                </c:pt>
                <c:pt idx="14133">
                  <c:v>214.01087999999288</c:v>
                </c:pt>
                <c:pt idx="14134">
                  <c:v>214.04400000002931</c:v>
                </c:pt>
                <c:pt idx="14135">
                  <c:v>214.07735999997237</c:v>
                </c:pt>
                <c:pt idx="14136">
                  <c:v>214.11071999991543</c:v>
                </c:pt>
                <c:pt idx="14137">
                  <c:v>214.14408000003311</c:v>
                </c:pt>
                <c:pt idx="14138">
                  <c:v>214.17743999997617</c:v>
                </c:pt>
                <c:pt idx="14139">
                  <c:v>214.21079999991923</c:v>
                </c:pt>
                <c:pt idx="14140">
                  <c:v>214.24416000003691</c:v>
                </c:pt>
                <c:pt idx="14141">
                  <c:v>214.27751999997997</c:v>
                </c:pt>
                <c:pt idx="14142">
                  <c:v>214.31087999992303</c:v>
                </c:pt>
                <c:pt idx="14143">
                  <c:v>214.34399999995946</c:v>
                </c:pt>
                <c:pt idx="14144">
                  <c:v>214.37736000007715</c:v>
                </c:pt>
                <c:pt idx="14145">
                  <c:v>214.41072000002021</c:v>
                </c:pt>
                <c:pt idx="14146">
                  <c:v>214.44407999996326</c:v>
                </c:pt>
                <c:pt idx="14147">
                  <c:v>214.47744000008095</c:v>
                </c:pt>
                <c:pt idx="14148">
                  <c:v>214.51080000002401</c:v>
                </c:pt>
                <c:pt idx="14149">
                  <c:v>214.54415999996706</c:v>
                </c:pt>
                <c:pt idx="14150">
                  <c:v>214.57752000008475</c:v>
                </c:pt>
                <c:pt idx="14151">
                  <c:v>214.61088000002781</c:v>
                </c:pt>
                <c:pt idx="14152">
                  <c:v>214.64423999997086</c:v>
                </c:pt>
                <c:pt idx="14153">
                  <c:v>214.6773600000073</c:v>
                </c:pt>
                <c:pt idx="14154">
                  <c:v>214.71071999995036</c:v>
                </c:pt>
                <c:pt idx="14155">
                  <c:v>214.74408000006804</c:v>
                </c:pt>
                <c:pt idx="14156">
                  <c:v>214.7774400000111</c:v>
                </c:pt>
                <c:pt idx="14157">
                  <c:v>214.81079999995416</c:v>
                </c:pt>
                <c:pt idx="14158">
                  <c:v>214.84416000007184</c:v>
                </c:pt>
                <c:pt idx="14159">
                  <c:v>214.8775200000149</c:v>
                </c:pt>
                <c:pt idx="14160">
                  <c:v>214.91087999995796</c:v>
                </c:pt>
                <c:pt idx="14161">
                  <c:v>214.94424000007564</c:v>
                </c:pt>
                <c:pt idx="14162">
                  <c:v>214.97735999993745</c:v>
                </c:pt>
                <c:pt idx="14163">
                  <c:v>215.01072000005513</c:v>
                </c:pt>
                <c:pt idx="14164">
                  <c:v>215.04407999999819</c:v>
                </c:pt>
                <c:pt idx="14165">
                  <c:v>215.07743999994125</c:v>
                </c:pt>
                <c:pt idx="14166">
                  <c:v>215.11080000005893</c:v>
                </c:pt>
                <c:pt idx="14167">
                  <c:v>215.14416000000199</c:v>
                </c:pt>
                <c:pt idx="14168">
                  <c:v>215.17751999994505</c:v>
                </c:pt>
                <c:pt idx="14169">
                  <c:v>215.21088000006273</c:v>
                </c:pt>
                <c:pt idx="14170">
                  <c:v>215.24424000000579</c:v>
                </c:pt>
                <c:pt idx="14171">
                  <c:v>215.27759999994885</c:v>
                </c:pt>
                <c:pt idx="14172">
                  <c:v>215.31071999998528</c:v>
                </c:pt>
                <c:pt idx="14173">
                  <c:v>215.34407999992834</c:v>
                </c:pt>
                <c:pt idx="14174">
                  <c:v>215.37744000004602</c:v>
                </c:pt>
                <c:pt idx="14175">
                  <c:v>215.41079999998908</c:v>
                </c:pt>
                <c:pt idx="14176">
                  <c:v>215.44415999993214</c:v>
                </c:pt>
                <c:pt idx="14177">
                  <c:v>215.47752000004982</c:v>
                </c:pt>
                <c:pt idx="14178">
                  <c:v>215.51087999999288</c:v>
                </c:pt>
                <c:pt idx="14179">
                  <c:v>215.54423999993594</c:v>
                </c:pt>
                <c:pt idx="14180">
                  <c:v>215.57760000005362</c:v>
                </c:pt>
                <c:pt idx="14181">
                  <c:v>215.61071999991543</c:v>
                </c:pt>
                <c:pt idx="14182">
                  <c:v>215.64408000003311</c:v>
                </c:pt>
                <c:pt idx="14183">
                  <c:v>215.67743999997617</c:v>
                </c:pt>
                <c:pt idx="14184">
                  <c:v>215.71079999991923</c:v>
                </c:pt>
                <c:pt idx="14185">
                  <c:v>215.74416000003691</c:v>
                </c:pt>
                <c:pt idx="14186">
                  <c:v>215.77751999997997</c:v>
                </c:pt>
                <c:pt idx="14187">
                  <c:v>215.81087999992303</c:v>
                </c:pt>
                <c:pt idx="14188">
                  <c:v>215.84424000004071</c:v>
                </c:pt>
                <c:pt idx="14189">
                  <c:v>215.87759999998377</c:v>
                </c:pt>
                <c:pt idx="14190">
                  <c:v>215.91095999992683</c:v>
                </c:pt>
                <c:pt idx="14191">
                  <c:v>215.94407999996326</c:v>
                </c:pt>
                <c:pt idx="14192">
                  <c:v>215.97744000008095</c:v>
                </c:pt>
                <c:pt idx="14193">
                  <c:v>216.01080000002401</c:v>
                </c:pt>
                <c:pt idx="14194">
                  <c:v>216.04415999996706</c:v>
                </c:pt>
                <c:pt idx="14195">
                  <c:v>216.07752000008475</c:v>
                </c:pt>
                <c:pt idx="14196">
                  <c:v>216.11088000002781</c:v>
                </c:pt>
                <c:pt idx="14197">
                  <c:v>216.14423999997086</c:v>
                </c:pt>
                <c:pt idx="14198">
                  <c:v>216.17759999991392</c:v>
                </c:pt>
                <c:pt idx="14199">
                  <c:v>216.2109600000316</c:v>
                </c:pt>
                <c:pt idx="14200">
                  <c:v>216.24408000006804</c:v>
                </c:pt>
                <c:pt idx="14201">
                  <c:v>216.2774400000111</c:v>
                </c:pt>
                <c:pt idx="14202">
                  <c:v>216.31079999995416</c:v>
                </c:pt>
                <c:pt idx="14203">
                  <c:v>216.34416000007184</c:v>
                </c:pt>
                <c:pt idx="14204">
                  <c:v>216.3775200000149</c:v>
                </c:pt>
                <c:pt idx="14205">
                  <c:v>216.41087999995796</c:v>
                </c:pt>
                <c:pt idx="14206">
                  <c:v>216.44424000007564</c:v>
                </c:pt>
                <c:pt idx="14207">
                  <c:v>216.4776000000187</c:v>
                </c:pt>
                <c:pt idx="14208">
                  <c:v>216.51095999996176</c:v>
                </c:pt>
                <c:pt idx="14209">
                  <c:v>216.54432000007944</c:v>
                </c:pt>
                <c:pt idx="14210">
                  <c:v>216.57743999994125</c:v>
                </c:pt>
                <c:pt idx="14211">
                  <c:v>216.61080000005893</c:v>
                </c:pt>
                <c:pt idx="14212">
                  <c:v>216.64416000000199</c:v>
                </c:pt>
                <c:pt idx="14213">
                  <c:v>216.67751999994505</c:v>
                </c:pt>
                <c:pt idx="14214">
                  <c:v>216.71088000006273</c:v>
                </c:pt>
                <c:pt idx="14215">
                  <c:v>216.74424000000579</c:v>
                </c:pt>
                <c:pt idx="14216">
                  <c:v>216.77759999994885</c:v>
                </c:pt>
                <c:pt idx="14217">
                  <c:v>216.81096000006653</c:v>
                </c:pt>
                <c:pt idx="14218">
                  <c:v>216.84432000000959</c:v>
                </c:pt>
                <c:pt idx="14219">
                  <c:v>216.87744000004602</c:v>
                </c:pt>
                <c:pt idx="14220">
                  <c:v>216.91079999998908</c:v>
                </c:pt>
                <c:pt idx="14221">
                  <c:v>216.94415999993214</c:v>
                </c:pt>
                <c:pt idx="14222">
                  <c:v>216.97752000004982</c:v>
                </c:pt>
                <c:pt idx="14223">
                  <c:v>217.01087999999288</c:v>
                </c:pt>
                <c:pt idx="14224">
                  <c:v>217.04423999993594</c:v>
                </c:pt>
                <c:pt idx="14225">
                  <c:v>217.07760000005362</c:v>
                </c:pt>
                <c:pt idx="14226">
                  <c:v>217.11095999999668</c:v>
                </c:pt>
                <c:pt idx="14227">
                  <c:v>217.14431999993974</c:v>
                </c:pt>
                <c:pt idx="14228">
                  <c:v>217.17768000005742</c:v>
                </c:pt>
                <c:pt idx="14229">
                  <c:v>217.21079999991923</c:v>
                </c:pt>
                <c:pt idx="14230">
                  <c:v>217.24416000003691</c:v>
                </c:pt>
                <c:pt idx="14231">
                  <c:v>217.27751999997997</c:v>
                </c:pt>
                <c:pt idx="14232">
                  <c:v>217.31087999992303</c:v>
                </c:pt>
                <c:pt idx="14233">
                  <c:v>217.34424000004071</c:v>
                </c:pt>
                <c:pt idx="14234">
                  <c:v>217.37759999998377</c:v>
                </c:pt>
                <c:pt idx="14235">
                  <c:v>217.41095999992683</c:v>
                </c:pt>
                <c:pt idx="14236">
                  <c:v>217.44432000004451</c:v>
                </c:pt>
                <c:pt idx="14237">
                  <c:v>217.47767999998757</c:v>
                </c:pt>
                <c:pt idx="14238">
                  <c:v>217.51080000002401</c:v>
                </c:pt>
                <c:pt idx="14239">
                  <c:v>217.54415999996706</c:v>
                </c:pt>
                <c:pt idx="14240">
                  <c:v>217.57752000008475</c:v>
                </c:pt>
                <c:pt idx="14241">
                  <c:v>217.61088000002781</c:v>
                </c:pt>
                <c:pt idx="14242">
                  <c:v>217.64423999997086</c:v>
                </c:pt>
                <c:pt idx="14243">
                  <c:v>217.67759999991392</c:v>
                </c:pt>
                <c:pt idx="14244">
                  <c:v>217.7109600000316</c:v>
                </c:pt>
                <c:pt idx="14245">
                  <c:v>217.74431999997466</c:v>
                </c:pt>
                <c:pt idx="14246">
                  <c:v>217.77767999991772</c:v>
                </c:pt>
                <c:pt idx="14247">
                  <c:v>217.8110400000354</c:v>
                </c:pt>
                <c:pt idx="14248">
                  <c:v>217.84416000007184</c:v>
                </c:pt>
                <c:pt idx="14249">
                  <c:v>217.8775200000149</c:v>
                </c:pt>
                <c:pt idx="14250">
                  <c:v>217.91087999995796</c:v>
                </c:pt>
                <c:pt idx="14251">
                  <c:v>217.94424000007564</c:v>
                </c:pt>
                <c:pt idx="14252">
                  <c:v>217.9776000000187</c:v>
                </c:pt>
                <c:pt idx="14253">
                  <c:v>218.01095999996176</c:v>
                </c:pt>
                <c:pt idx="14254">
                  <c:v>218.04432000007944</c:v>
                </c:pt>
                <c:pt idx="14255">
                  <c:v>218.0776800000225</c:v>
                </c:pt>
                <c:pt idx="14256">
                  <c:v>218.11103999996556</c:v>
                </c:pt>
                <c:pt idx="14257">
                  <c:v>218.14416000000199</c:v>
                </c:pt>
                <c:pt idx="14258">
                  <c:v>218.17751999994505</c:v>
                </c:pt>
                <c:pt idx="14259">
                  <c:v>218.21088000006273</c:v>
                </c:pt>
                <c:pt idx="14260">
                  <c:v>218.24424000000579</c:v>
                </c:pt>
                <c:pt idx="14261">
                  <c:v>218.27759999994885</c:v>
                </c:pt>
                <c:pt idx="14262">
                  <c:v>218.31096000006653</c:v>
                </c:pt>
                <c:pt idx="14263">
                  <c:v>218.34432000000959</c:v>
                </c:pt>
                <c:pt idx="14264">
                  <c:v>218.37767999995265</c:v>
                </c:pt>
                <c:pt idx="14265">
                  <c:v>218.41104000007033</c:v>
                </c:pt>
                <c:pt idx="14266">
                  <c:v>218.44440000001339</c:v>
                </c:pt>
                <c:pt idx="14267">
                  <c:v>218.47752000004982</c:v>
                </c:pt>
                <c:pt idx="14268">
                  <c:v>218.51087999999288</c:v>
                </c:pt>
                <c:pt idx="14269">
                  <c:v>218.54423999993594</c:v>
                </c:pt>
                <c:pt idx="14270">
                  <c:v>218.57760000005362</c:v>
                </c:pt>
                <c:pt idx="14271">
                  <c:v>218.61095999999668</c:v>
                </c:pt>
                <c:pt idx="14272">
                  <c:v>218.64431999993974</c:v>
                </c:pt>
                <c:pt idx="14273">
                  <c:v>218.67768000005742</c:v>
                </c:pt>
                <c:pt idx="14274">
                  <c:v>218.71104000000048</c:v>
                </c:pt>
                <c:pt idx="14275">
                  <c:v>218.74439999994354</c:v>
                </c:pt>
                <c:pt idx="14276">
                  <c:v>218.77751999997997</c:v>
                </c:pt>
                <c:pt idx="14277">
                  <c:v>218.81087999992303</c:v>
                </c:pt>
                <c:pt idx="14278">
                  <c:v>218.84424000004071</c:v>
                </c:pt>
                <c:pt idx="14279">
                  <c:v>218.87759999998377</c:v>
                </c:pt>
                <c:pt idx="14280">
                  <c:v>218.91095999992683</c:v>
                </c:pt>
                <c:pt idx="14281">
                  <c:v>218.94432000004451</c:v>
                </c:pt>
                <c:pt idx="14282">
                  <c:v>218.97767999998757</c:v>
                </c:pt>
                <c:pt idx="14283">
                  <c:v>219.01103999993063</c:v>
                </c:pt>
                <c:pt idx="14284">
                  <c:v>219.04440000004831</c:v>
                </c:pt>
                <c:pt idx="14285">
                  <c:v>219.07775999999137</c:v>
                </c:pt>
                <c:pt idx="14286">
                  <c:v>219.11088000002781</c:v>
                </c:pt>
                <c:pt idx="14287">
                  <c:v>219.14423999997086</c:v>
                </c:pt>
                <c:pt idx="14288">
                  <c:v>219.17759999991392</c:v>
                </c:pt>
                <c:pt idx="14289">
                  <c:v>219.2109600000316</c:v>
                </c:pt>
                <c:pt idx="14290">
                  <c:v>219.24431999997466</c:v>
                </c:pt>
                <c:pt idx="14291">
                  <c:v>219.27767999991772</c:v>
                </c:pt>
                <c:pt idx="14292">
                  <c:v>219.3110400000354</c:v>
                </c:pt>
                <c:pt idx="14293">
                  <c:v>219.34416000007184</c:v>
                </c:pt>
                <c:pt idx="14294">
                  <c:v>219.3775200000149</c:v>
                </c:pt>
                <c:pt idx="14295">
                  <c:v>219.41064000005133</c:v>
                </c:pt>
                <c:pt idx="14296">
                  <c:v>219.44399999999439</c:v>
                </c:pt>
                <c:pt idx="14297">
                  <c:v>219.47735999993745</c:v>
                </c:pt>
                <c:pt idx="14298">
                  <c:v>219.51072000005513</c:v>
                </c:pt>
                <c:pt idx="14299">
                  <c:v>219.54407999999819</c:v>
                </c:pt>
                <c:pt idx="14300">
                  <c:v>219.57743999994125</c:v>
                </c:pt>
                <c:pt idx="14301">
                  <c:v>219.61055999997768</c:v>
                </c:pt>
                <c:pt idx="14302">
                  <c:v>219.64391999992074</c:v>
                </c:pt>
                <c:pt idx="14303">
                  <c:v>219.67728000003842</c:v>
                </c:pt>
                <c:pt idx="14304">
                  <c:v>219.71063999998148</c:v>
                </c:pt>
                <c:pt idx="14305">
                  <c:v>219.74399999992454</c:v>
                </c:pt>
                <c:pt idx="14306">
                  <c:v>219.77736000004222</c:v>
                </c:pt>
                <c:pt idx="14307">
                  <c:v>219.81071999998528</c:v>
                </c:pt>
                <c:pt idx="14308">
                  <c:v>219.84407999992834</c:v>
                </c:pt>
                <c:pt idx="14309">
                  <c:v>219.87744000004602</c:v>
                </c:pt>
                <c:pt idx="14310">
                  <c:v>219.91056000008246</c:v>
                </c:pt>
                <c:pt idx="14311">
                  <c:v>219.94392000002551</c:v>
                </c:pt>
                <c:pt idx="14312">
                  <c:v>219.97727999996857</c:v>
                </c:pt>
                <c:pt idx="14313">
                  <c:v>220.01064000008625</c:v>
                </c:pt>
                <c:pt idx="14314">
                  <c:v>220.04400000002931</c:v>
                </c:pt>
                <c:pt idx="14315">
                  <c:v>220.07735999997237</c:v>
                </c:pt>
                <c:pt idx="14316">
                  <c:v>220.11071999991543</c:v>
                </c:pt>
                <c:pt idx="14317">
                  <c:v>220.14408000003311</c:v>
                </c:pt>
                <c:pt idx="14318">
                  <c:v>220.17720000006955</c:v>
                </c:pt>
                <c:pt idx="14319">
                  <c:v>220.21056000001261</c:v>
                </c:pt>
                <c:pt idx="14320">
                  <c:v>220.24391999995566</c:v>
                </c:pt>
                <c:pt idx="14321">
                  <c:v>220.27728000007335</c:v>
                </c:pt>
                <c:pt idx="14322">
                  <c:v>220.31064000001641</c:v>
                </c:pt>
                <c:pt idx="14323">
                  <c:v>220.34399999995946</c:v>
                </c:pt>
                <c:pt idx="14324">
                  <c:v>220.37736000007715</c:v>
                </c:pt>
                <c:pt idx="14325">
                  <c:v>220.41072000002021</c:v>
                </c:pt>
                <c:pt idx="14326">
                  <c:v>220.44407999996326</c:v>
                </c:pt>
                <c:pt idx="14327">
                  <c:v>220.4771999999997</c:v>
                </c:pt>
                <c:pt idx="14328">
                  <c:v>220.51055999994276</c:v>
                </c:pt>
                <c:pt idx="14329">
                  <c:v>220.54392000006044</c:v>
                </c:pt>
                <c:pt idx="14330">
                  <c:v>220.5772800000035</c:v>
                </c:pt>
                <c:pt idx="14331">
                  <c:v>220.61063999994656</c:v>
                </c:pt>
                <c:pt idx="14332">
                  <c:v>220.64400000006424</c:v>
                </c:pt>
                <c:pt idx="14333">
                  <c:v>220.6773600000073</c:v>
                </c:pt>
                <c:pt idx="14334">
                  <c:v>220.71071999995036</c:v>
                </c:pt>
                <c:pt idx="14335">
                  <c:v>220.74383999998679</c:v>
                </c:pt>
                <c:pt idx="14336">
                  <c:v>220.77719999992985</c:v>
                </c:pt>
                <c:pt idx="14337">
                  <c:v>220.81056000004753</c:v>
                </c:pt>
                <c:pt idx="14338">
                  <c:v>220.84391999999059</c:v>
                </c:pt>
                <c:pt idx="14339">
                  <c:v>220.87727999993365</c:v>
                </c:pt>
                <c:pt idx="14340">
                  <c:v>220.91064000005133</c:v>
                </c:pt>
                <c:pt idx="14341">
                  <c:v>220.94399999999439</c:v>
                </c:pt>
                <c:pt idx="14342">
                  <c:v>220.97735999993745</c:v>
                </c:pt>
                <c:pt idx="14343">
                  <c:v>221.01047999997388</c:v>
                </c:pt>
                <c:pt idx="14344">
                  <c:v>221.04383999991694</c:v>
                </c:pt>
                <c:pt idx="14345">
                  <c:v>221.07720000003462</c:v>
                </c:pt>
                <c:pt idx="14346">
                  <c:v>221.11055999997768</c:v>
                </c:pt>
                <c:pt idx="14347">
                  <c:v>221.14391999992074</c:v>
                </c:pt>
                <c:pt idx="14348">
                  <c:v>221.17728000003842</c:v>
                </c:pt>
                <c:pt idx="14349">
                  <c:v>221.21063999998148</c:v>
                </c:pt>
                <c:pt idx="14350">
                  <c:v>221.24399999992454</c:v>
                </c:pt>
                <c:pt idx="14351">
                  <c:v>221.27736000004222</c:v>
                </c:pt>
                <c:pt idx="14352">
                  <c:v>221.31048000007866</c:v>
                </c:pt>
                <c:pt idx="14353">
                  <c:v>221.34384000002171</c:v>
                </c:pt>
                <c:pt idx="14354">
                  <c:v>221.37719999996477</c:v>
                </c:pt>
                <c:pt idx="14355">
                  <c:v>221.41056000008246</c:v>
                </c:pt>
                <c:pt idx="14356">
                  <c:v>221.44392000002551</c:v>
                </c:pt>
                <c:pt idx="14357">
                  <c:v>221.47727999996857</c:v>
                </c:pt>
                <c:pt idx="14358">
                  <c:v>221.51064000008625</c:v>
                </c:pt>
                <c:pt idx="14359">
                  <c:v>221.54400000002931</c:v>
                </c:pt>
                <c:pt idx="14360">
                  <c:v>221.57712000006575</c:v>
                </c:pt>
                <c:pt idx="14361">
                  <c:v>221.61048000000881</c:v>
                </c:pt>
                <c:pt idx="14362">
                  <c:v>221.64383999995187</c:v>
                </c:pt>
                <c:pt idx="14363">
                  <c:v>221.67720000006955</c:v>
                </c:pt>
                <c:pt idx="14364">
                  <c:v>221.71056000001261</c:v>
                </c:pt>
                <c:pt idx="14365">
                  <c:v>221.74391999995566</c:v>
                </c:pt>
                <c:pt idx="14366">
                  <c:v>221.77728000007335</c:v>
                </c:pt>
                <c:pt idx="14367">
                  <c:v>221.81064000001641</c:v>
                </c:pt>
                <c:pt idx="14368">
                  <c:v>221.84399999995946</c:v>
                </c:pt>
                <c:pt idx="14369">
                  <c:v>221.8771199999959</c:v>
                </c:pt>
                <c:pt idx="14370">
                  <c:v>221.91047999993896</c:v>
                </c:pt>
                <c:pt idx="14371">
                  <c:v>221.94384000005664</c:v>
                </c:pt>
                <c:pt idx="14372">
                  <c:v>221.9771999999997</c:v>
                </c:pt>
                <c:pt idx="14373">
                  <c:v>222.01055999994276</c:v>
                </c:pt>
                <c:pt idx="14374">
                  <c:v>222.04392000006044</c:v>
                </c:pt>
                <c:pt idx="14375">
                  <c:v>222.0772800000035</c:v>
                </c:pt>
                <c:pt idx="14376">
                  <c:v>222.11063999994656</c:v>
                </c:pt>
                <c:pt idx="14377">
                  <c:v>222.14375999998299</c:v>
                </c:pt>
                <c:pt idx="14378">
                  <c:v>222.17711999992605</c:v>
                </c:pt>
                <c:pt idx="14379">
                  <c:v>222.21048000004373</c:v>
                </c:pt>
                <c:pt idx="14380">
                  <c:v>222.24383999998679</c:v>
                </c:pt>
                <c:pt idx="14381">
                  <c:v>222.27719999992985</c:v>
                </c:pt>
                <c:pt idx="14382">
                  <c:v>222.31056000004753</c:v>
                </c:pt>
                <c:pt idx="14383">
                  <c:v>222.34391999999059</c:v>
                </c:pt>
                <c:pt idx="14384">
                  <c:v>222.37727999993365</c:v>
                </c:pt>
                <c:pt idx="14385">
                  <c:v>222.41039999997008</c:v>
                </c:pt>
                <c:pt idx="14386">
                  <c:v>222.44375999991314</c:v>
                </c:pt>
                <c:pt idx="14387">
                  <c:v>222.47712000003082</c:v>
                </c:pt>
                <c:pt idx="14388">
                  <c:v>222.51047999997388</c:v>
                </c:pt>
                <c:pt idx="14389">
                  <c:v>222.54383999991694</c:v>
                </c:pt>
                <c:pt idx="14390">
                  <c:v>222.57720000003462</c:v>
                </c:pt>
                <c:pt idx="14391">
                  <c:v>222.61055999997768</c:v>
                </c:pt>
                <c:pt idx="14392">
                  <c:v>222.64391999992074</c:v>
                </c:pt>
                <c:pt idx="14393">
                  <c:v>222.67728000003842</c:v>
                </c:pt>
                <c:pt idx="14394">
                  <c:v>222.71040000007486</c:v>
                </c:pt>
                <c:pt idx="14395">
                  <c:v>222.74376000001791</c:v>
                </c:pt>
                <c:pt idx="14396">
                  <c:v>222.77711999996097</c:v>
                </c:pt>
                <c:pt idx="14397">
                  <c:v>222.81048000007866</c:v>
                </c:pt>
                <c:pt idx="14398">
                  <c:v>222.84384000002171</c:v>
                </c:pt>
                <c:pt idx="14399">
                  <c:v>222.87719999996477</c:v>
                </c:pt>
                <c:pt idx="14400">
                  <c:v>222.91056000008246</c:v>
                </c:pt>
                <c:pt idx="14401">
                  <c:v>222.94392000002551</c:v>
                </c:pt>
                <c:pt idx="14402">
                  <c:v>222.97704000006195</c:v>
                </c:pt>
                <c:pt idx="14403">
                  <c:v>223.01040000000501</c:v>
                </c:pt>
                <c:pt idx="14404">
                  <c:v>223.04375999994807</c:v>
                </c:pt>
                <c:pt idx="14405">
                  <c:v>223.07712000006575</c:v>
                </c:pt>
                <c:pt idx="14406">
                  <c:v>223.11048000000881</c:v>
                </c:pt>
                <c:pt idx="14407">
                  <c:v>223.14383999995187</c:v>
                </c:pt>
                <c:pt idx="14408">
                  <c:v>223.17720000006955</c:v>
                </c:pt>
                <c:pt idx="14409">
                  <c:v>223.21056000001261</c:v>
                </c:pt>
                <c:pt idx="14410">
                  <c:v>223.24391999995566</c:v>
                </c:pt>
                <c:pt idx="14411">
                  <c:v>223.2770399999921</c:v>
                </c:pt>
                <c:pt idx="14412">
                  <c:v>223.31039999993516</c:v>
                </c:pt>
                <c:pt idx="14413">
                  <c:v>223.34376000005284</c:v>
                </c:pt>
                <c:pt idx="14414">
                  <c:v>223.3771199999959</c:v>
                </c:pt>
                <c:pt idx="14415">
                  <c:v>223.41047999993896</c:v>
                </c:pt>
                <c:pt idx="14416">
                  <c:v>223.44384000005664</c:v>
                </c:pt>
                <c:pt idx="14417">
                  <c:v>223.4771999999997</c:v>
                </c:pt>
                <c:pt idx="14418">
                  <c:v>223.51055999994276</c:v>
                </c:pt>
                <c:pt idx="14419">
                  <c:v>223.54367999997919</c:v>
                </c:pt>
                <c:pt idx="14420">
                  <c:v>223.57703999992225</c:v>
                </c:pt>
                <c:pt idx="14421">
                  <c:v>223.61040000003993</c:v>
                </c:pt>
                <c:pt idx="14422">
                  <c:v>223.64375999998299</c:v>
                </c:pt>
                <c:pt idx="14423">
                  <c:v>223.67711999992605</c:v>
                </c:pt>
                <c:pt idx="14424">
                  <c:v>223.71048000004373</c:v>
                </c:pt>
                <c:pt idx="14425">
                  <c:v>223.74383999998679</c:v>
                </c:pt>
                <c:pt idx="14426">
                  <c:v>223.77719999992985</c:v>
                </c:pt>
                <c:pt idx="14427">
                  <c:v>223.81031999996628</c:v>
                </c:pt>
                <c:pt idx="14428">
                  <c:v>223.84368000008396</c:v>
                </c:pt>
                <c:pt idx="14429">
                  <c:v>223.87704000002702</c:v>
                </c:pt>
                <c:pt idx="14430">
                  <c:v>223.91039999997008</c:v>
                </c:pt>
                <c:pt idx="14431">
                  <c:v>223.94375999991314</c:v>
                </c:pt>
                <c:pt idx="14432">
                  <c:v>223.97712000003082</c:v>
                </c:pt>
                <c:pt idx="14433">
                  <c:v>224.01047999997388</c:v>
                </c:pt>
                <c:pt idx="14434">
                  <c:v>224.04383999991694</c:v>
                </c:pt>
                <c:pt idx="14435">
                  <c:v>224.07720000003462</c:v>
                </c:pt>
                <c:pt idx="14436">
                  <c:v>224.11032000007106</c:v>
                </c:pt>
                <c:pt idx="14437">
                  <c:v>224.14368000001411</c:v>
                </c:pt>
                <c:pt idx="14438">
                  <c:v>224.17703999995717</c:v>
                </c:pt>
                <c:pt idx="14439">
                  <c:v>224.21040000007486</c:v>
                </c:pt>
                <c:pt idx="14440">
                  <c:v>224.24376000001791</c:v>
                </c:pt>
                <c:pt idx="14441">
                  <c:v>224.27711999996097</c:v>
                </c:pt>
                <c:pt idx="14442">
                  <c:v>224.31048000007866</c:v>
                </c:pt>
                <c:pt idx="14443">
                  <c:v>224.34384000002171</c:v>
                </c:pt>
                <c:pt idx="14444">
                  <c:v>224.37696000005815</c:v>
                </c:pt>
                <c:pt idx="14445">
                  <c:v>224.41032000000121</c:v>
                </c:pt>
                <c:pt idx="14446">
                  <c:v>224.44367999994427</c:v>
                </c:pt>
                <c:pt idx="14447">
                  <c:v>224.47704000006195</c:v>
                </c:pt>
                <c:pt idx="14448">
                  <c:v>224.51040000000501</c:v>
                </c:pt>
                <c:pt idx="14449">
                  <c:v>224.54375999994807</c:v>
                </c:pt>
                <c:pt idx="14450">
                  <c:v>224.57712000006575</c:v>
                </c:pt>
                <c:pt idx="14451">
                  <c:v>224.61048000000881</c:v>
                </c:pt>
                <c:pt idx="14452">
                  <c:v>224.64383999995187</c:v>
                </c:pt>
                <c:pt idx="14453">
                  <c:v>224.6769599999883</c:v>
                </c:pt>
                <c:pt idx="14454">
                  <c:v>224.71031999993136</c:v>
                </c:pt>
                <c:pt idx="14455">
                  <c:v>224.74368000004904</c:v>
                </c:pt>
                <c:pt idx="14456">
                  <c:v>224.7770399999921</c:v>
                </c:pt>
                <c:pt idx="14457">
                  <c:v>224.81039999993516</c:v>
                </c:pt>
                <c:pt idx="14458">
                  <c:v>224.84376000005284</c:v>
                </c:pt>
                <c:pt idx="14459">
                  <c:v>224.8771199999959</c:v>
                </c:pt>
                <c:pt idx="14460">
                  <c:v>224.91047999993896</c:v>
                </c:pt>
                <c:pt idx="14461">
                  <c:v>224.94359999997539</c:v>
                </c:pt>
                <c:pt idx="14462">
                  <c:v>224.97695999991845</c:v>
                </c:pt>
                <c:pt idx="14463">
                  <c:v>225.01032000003613</c:v>
                </c:pt>
                <c:pt idx="14464">
                  <c:v>225.04367999997919</c:v>
                </c:pt>
                <c:pt idx="14465">
                  <c:v>225.07703999992225</c:v>
                </c:pt>
                <c:pt idx="14466">
                  <c:v>225.11040000003993</c:v>
                </c:pt>
                <c:pt idx="14467">
                  <c:v>225.14375999998299</c:v>
                </c:pt>
                <c:pt idx="14468">
                  <c:v>225.17711999992605</c:v>
                </c:pt>
                <c:pt idx="14469">
                  <c:v>225.21023999996248</c:v>
                </c:pt>
                <c:pt idx="14470">
                  <c:v>225.24360000008016</c:v>
                </c:pt>
                <c:pt idx="14471">
                  <c:v>225.27696000002322</c:v>
                </c:pt>
                <c:pt idx="14472">
                  <c:v>225.31031999996628</c:v>
                </c:pt>
                <c:pt idx="14473">
                  <c:v>225.34368000008396</c:v>
                </c:pt>
                <c:pt idx="14474">
                  <c:v>225.37704000002702</c:v>
                </c:pt>
                <c:pt idx="14475">
                  <c:v>225.41039999997008</c:v>
                </c:pt>
                <c:pt idx="14476">
                  <c:v>225.44375999991314</c:v>
                </c:pt>
                <c:pt idx="14477">
                  <c:v>225.47712000003082</c:v>
                </c:pt>
                <c:pt idx="14478">
                  <c:v>225.51024000006726</c:v>
                </c:pt>
                <c:pt idx="14479">
                  <c:v>225.54360000001031</c:v>
                </c:pt>
                <c:pt idx="14480">
                  <c:v>225.57695999995337</c:v>
                </c:pt>
                <c:pt idx="14481">
                  <c:v>225.61032000007106</c:v>
                </c:pt>
                <c:pt idx="14482">
                  <c:v>225.64368000001411</c:v>
                </c:pt>
                <c:pt idx="14483">
                  <c:v>225.67703999995717</c:v>
                </c:pt>
                <c:pt idx="14484">
                  <c:v>225.71040000007486</c:v>
                </c:pt>
                <c:pt idx="14485">
                  <c:v>225.74376000001791</c:v>
                </c:pt>
                <c:pt idx="14486">
                  <c:v>225.77688000005435</c:v>
                </c:pt>
                <c:pt idx="14487">
                  <c:v>225.81023999999741</c:v>
                </c:pt>
                <c:pt idx="14488">
                  <c:v>225.84359999994047</c:v>
                </c:pt>
                <c:pt idx="14489">
                  <c:v>225.87696000005815</c:v>
                </c:pt>
                <c:pt idx="14490">
                  <c:v>225.91032000000121</c:v>
                </c:pt>
                <c:pt idx="14491">
                  <c:v>225.94367999994427</c:v>
                </c:pt>
                <c:pt idx="14492">
                  <c:v>225.97704000006195</c:v>
                </c:pt>
                <c:pt idx="14493">
                  <c:v>226.01040000000501</c:v>
                </c:pt>
                <c:pt idx="14494">
                  <c:v>226.04375999994807</c:v>
                </c:pt>
                <c:pt idx="14495">
                  <c:v>226.0768799999845</c:v>
                </c:pt>
                <c:pt idx="14496">
                  <c:v>226.11023999992756</c:v>
                </c:pt>
                <c:pt idx="14497">
                  <c:v>226.14360000004524</c:v>
                </c:pt>
                <c:pt idx="14498">
                  <c:v>226.1769599999883</c:v>
                </c:pt>
                <c:pt idx="14499">
                  <c:v>226.21031999993136</c:v>
                </c:pt>
                <c:pt idx="14500">
                  <c:v>226.24368000004904</c:v>
                </c:pt>
                <c:pt idx="14501">
                  <c:v>226.2770399999921</c:v>
                </c:pt>
                <c:pt idx="14502">
                  <c:v>226.31039999993516</c:v>
                </c:pt>
                <c:pt idx="14503">
                  <c:v>226.34351999997159</c:v>
                </c:pt>
                <c:pt idx="14504">
                  <c:v>226.37687999991465</c:v>
                </c:pt>
                <c:pt idx="14505">
                  <c:v>226.41024000003233</c:v>
                </c:pt>
                <c:pt idx="14506">
                  <c:v>226.44359999997539</c:v>
                </c:pt>
                <c:pt idx="14507">
                  <c:v>226.47695999991845</c:v>
                </c:pt>
                <c:pt idx="14508">
                  <c:v>226.51032000003613</c:v>
                </c:pt>
                <c:pt idx="14509">
                  <c:v>226.54367999997919</c:v>
                </c:pt>
                <c:pt idx="14510">
                  <c:v>226.57703999992225</c:v>
                </c:pt>
                <c:pt idx="14511">
                  <c:v>226.61015999995868</c:v>
                </c:pt>
                <c:pt idx="14512">
                  <c:v>226.64352000007636</c:v>
                </c:pt>
                <c:pt idx="14513">
                  <c:v>226.67688000001942</c:v>
                </c:pt>
                <c:pt idx="14514">
                  <c:v>226.71023999996248</c:v>
                </c:pt>
                <c:pt idx="14515">
                  <c:v>226.74360000008016</c:v>
                </c:pt>
                <c:pt idx="14516">
                  <c:v>226.77696000002322</c:v>
                </c:pt>
                <c:pt idx="14517">
                  <c:v>226.81031999996628</c:v>
                </c:pt>
                <c:pt idx="14518">
                  <c:v>226.84368000008396</c:v>
                </c:pt>
                <c:pt idx="14519">
                  <c:v>226.87704000002702</c:v>
                </c:pt>
                <c:pt idx="14520">
                  <c:v>226.91016000006346</c:v>
                </c:pt>
                <c:pt idx="14521">
                  <c:v>226.94352000000652</c:v>
                </c:pt>
                <c:pt idx="14522">
                  <c:v>226.97687999994957</c:v>
                </c:pt>
                <c:pt idx="14523">
                  <c:v>227.01024000006726</c:v>
                </c:pt>
                <c:pt idx="14524">
                  <c:v>227.04360000001031</c:v>
                </c:pt>
                <c:pt idx="14525">
                  <c:v>227.07695999995337</c:v>
                </c:pt>
                <c:pt idx="14526">
                  <c:v>227.11032000007106</c:v>
                </c:pt>
                <c:pt idx="14527">
                  <c:v>227.14368000001411</c:v>
                </c:pt>
                <c:pt idx="14528">
                  <c:v>227.17680000005055</c:v>
                </c:pt>
                <c:pt idx="14529">
                  <c:v>227.21015999999361</c:v>
                </c:pt>
                <c:pt idx="14530">
                  <c:v>227.24351999993667</c:v>
                </c:pt>
                <c:pt idx="14531">
                  <c:v>227.27688000005435</c:v>
                </c:pt>
                <c:pt idx="14532">
                  <c:v>227.31023999999741</c:v>
                </c:pt>
                <c:pt idx="14533">
                  <c:v>227.34359999994047</c:v>
                </c:pt>
                <c:pt idx="14534">
                  <c:v>227.37696000005815</c:v>
                </c:pt>
                <c:pt idx="14535">
                  <c:v>227.41032000000121</c:v>
                </c:pt>
                <c:pt idx="14536">
                  <c:v>227.44367999994427</c:v>
                </c:pt>
                <c:pt idx="14537">
                  <c:v>227.4767999999807</c:v>
                </c:pt>
                <c:pt idx="14538">
                  <c:v>227.51015999992376</c:v>
                </c:pt>
                <c:pt idx="14539">
                  <c:v>227.54352000004144</c:v>
                </c:pt>
                <c:pt idx="14540">
                  <c:v>227.5768799999845</c:v>
                </c:pt>
                <c:pt idx="14541">
                  <c:v>227.61023999992756</c:v>
                </c:pt>
                <c:pt idx="14542">
                  <c:v>227.64360000004524</c:v>
                </c:pt>
                <c:pt idx="14543">
                  <c:v>227.6769599999883</c:v>
                </c:pt>
                <c:pt idx="14544">
                  <c:v>227.71031999993136</c:v>
                </c:pt>
                <c:pt idx="14545">
                  <c:v>227.74343999996779</c:v>
                </c:pt>
                <c:pt idx="14546">
                  <c:v>227.77680000008547</c:v>
                </c:pt>
                <c:pt idx="14547">
                  <c:v>227.81016000002853</c:v>
                </c:pt>
                <c:pt idx="14548">
                  <c:v>227.84351999997159</c:v>
                </c:pt>
                <c:pt idx="14549">
                  <c:v>227.87687999991465</c:v>
                </c:pt>
                <c:pt idx="14550">
                  <c:v>227.91024000003233</c:v>
                </c:pt>
                <c:pt idx="14551">
                  <c:v>227.94359999997539</c:v>
                </c:pt>
                <c:pt idx="14552">
                  <c:v>227.97695999991845</c:v>
                </c:pt>
                <c:pt idx="14553">
                  <c:v>228.01007999995488</c:v>
                </c:pt>
                <c:pt idx="14554">
                  <c:v>228.04344000007256</c:v>
                </c:pt>
                <c:pt idx="14555">
                  <c:v>228.07680000001562</c:v>
                </c:pt>
                <c:pt idx="14556">
                  <c:v>228.11015999995868</c:v>
                </c:pt>
                <c:pt idx="14557">
                  <c:v>228.14352000007636</c:v>
                </c:pt>
                <c:pt idx="14558">
                  <c:v>228.17688000001942</c:v>
                </c:pt>
                <c:pt idx="14559">
                  <c:v>228.21023999996248</c:v>
                </c:pt>
                <c:pt idx="14560">
                  <c:v>228.24360000008016</c:v>
                </c:pt>
                <c:pt idx="14561">
                  <c:v>228.27696000002322</c:v>
                </c:pt>
                <c:pt idx="14562">
                  <c:v>228.31008000005966</c:v>
                </c:pt>
                <c:pt idx="14563">
                  <c:v>228.34344000000272</c:v>
                </c:pt>
                <c:pt idx="14564">
                  <c:v>228.37679999994577</c:v>
                </c:pt>
                <c:pt idx="14565">
                  <c:v>228.41016000006346</c:v>
                </c:pt>
                <c:pt idx="14566">
                  <c:v>228.44375999991314</c:v>
                </c:pt>
                <c:pt idx="14567">
                  <c:v>228.47712000003082</c:v>
                </c:pt>
                <c:pt idx="14568">
                  <c:v>228.51047999997388</c:v>
                </c:pt>
                <c:pt idx="14569">
                  <c:v>228.54407999999819</c:v>
                </c:pt>
                <c:pt idx="14570">
                  <c:v>228.57743999994125</c:v>
                </c:pt>
                <c:pt idx="14571">
                  <c:v>228.61080000005893</c:v>
                </c:pt>
                <c:pt idx="14572">
                  <c:v>228.64416000000199</c:v>
                </c:pt>
                <c:pt idx="14573">
                  <c:v>228.67728000003842</c:v>
                </c:pt>
                <c:pt idx="14574">
                  <c:v>228.71063999998148</c:v>
                </c:pt>
                <c:pt idx="14575">
                  <c:v>228.74399999992454</c:v>
                </c:pt>
                <c:pt idx="14576">
                  <c:v>228.77736000004222</c:v>
                </c:pt>
                <c:pt idx="14577">
                  <c:v>228.81071999998528</c:v>
                </c:pt>
                <c:pt idx="14578">
                  <c:v>228.84407999992834</c:v>
                </c:pt>
                <c:pt idx="14579">
                  <c:v>228.87744000004602</c:v>
                </c:pt>
                <c:pt idx="14580">
                  <c:v>228.91079999998908</c:v>
                </c:pt>
                <c:pt idx="14581">
                  <c:v>228.94415999993214</c:v>
                </c:pt>
                <c:pt idx="14582">
                  <c:v>228.97752000004982</c:v>
                </c:pt>
                <c:pt idx="14583">
                  <c:v>229.01064000008625</c:v>
                </c:pt>
                <c:pt idx="14584">
                  <c:v>229.04400000002931</c:v>
                </c:pt>
                <c:pt idx="14585">
                  <c:v>229.07735999997237</c:v>
                </c:pt>
                <c:pt idx="14586">
                  <c:v>229.11071999991543</c:v>
                </c:pt>
                <c:pt idx="14587">
                  <c:v>229.14408000003311</c:v>
                </c:pt>
                <c:pt idx="14588">
                  <c:v>229.17743999997617</c:v>
                </c:pt>
                <c:pt idx="14589">
                  <c:v>229.21079999991923</c:v>
                </c:pt>
                <c:pt idx="14590">
                  <c:v>229.24416000003691</c:v>
                </c:pt>
                <c:pt idx="14591">
                  <c:v>229.27751999997997</c:v>
                </c:pt>
                <c:pt idx="14592">
                  <c:v>229.31064000001641</c:v>
                </c:pt>
                <c:pt idx="14593">
                  <c:v>229.34399999995946</c:v>
                </c:pt>
                <c:pt idx="14594">
                  <c:v>229.37736000007715</c:v>
                </c:pt>
                <c:pt idx="14595">
                  <c:v>229.41072000002021</c:v>
                </c:pt>
                <c:pt idx="14596">
                  <c:v>229.44407999996326</c:v>
                </c:pt>
                <c:pt idx="14597">
                  <c:v>229.47744000008095</c:v>
                </c:pt>
                <c:pt idx="14598">
                  <c:v>229.51080000002401</c:v>
                </c:pt>
                <c:pt idx="14599">
                  <c:v>229.54415999996706</c:v>
                </c:pt>
                <c:pt idx="14600">
                  <c:v>229.57752000008475</c:v>
                </c:pt>
                <c:pt idx="14601">
                  <c:v>229.61088000002781</c:v>
                </c:pt>
                <c:pt idx="14602">
                  <c:v>229.64400000006424</c:v>
                </c:pt>
                <c:pt idx="14603">
                  <c:v>229.6773600000073</c:v>
                </c:pt>
                <c:pt idx="14604">
                  <c:v>229.71071999995036</c:v>
                </c:pt>
                <c:pt idx="14605">
                  <c:v>229.74408000006804</c:v>
                </c:pt>
                <c:pt idx="14606">
                  <c:v>229.7774400000111</c:v>
                </c:pt>
                <c:pt idx="14607">
                  <c:v>229.81079999995416</c:v>
                </c:pt>
                <c:pt idx="14608">
                  <c:v>229.84416000007184</c:v>
                </c:pt>
                <c:pt idx="14609">
                  <c:v>229.8775200000149</c:v>
                </c:pt>
                <c:pt idx="14610">
                  <c:v>229.91087999995796</c:v>
                </c:pt>
                <c:pt idx="14611">
                  <c:v>229.94399999999439</c:v>
                </c:pt>
                <c:pt idx="14612">
                  <c:v>229.97735999993745</c:v>
                </c:pt>
                <c:pt idx="14613">
                  <c:v>230.01072000005513</c:v>
                </c:pt>
                <c:pt idx="14614">
                  <c:v>230.04407999999819</c:v>
                </c:pt>
                <c:pt idx="14615">
                  <c:v>230.07743999994125</c:v>
                </c:pt>
                <c:pt idx="14616">
                  <c:v>230.11080000005893</c:v>
                </c:pt>
                <c:pt idx="14617">
                  <c:v>230.14416000000199</c:v>
                </c:pt>
                <c:pt idx="14618">
                  <c:v>230.17751999994505</c:v>
                </c:pt>
                <c:pt idx="14619">
                  <c:v>230.21088000006273</c:v>
                </c:pt>
                <c:pt idx="14620">
                  <c:v>230.24424000000579</c:v>
                </c:pt>
                <c:pt idx="14621">
                  <c:v>230.27736000004222</c:v>
                </c:pt>
                <c:pt idx="14622">
                  <c:v>230.31071999998528</c:v>
                </c:pt>
                <c:pt idx="14623">
                  <c:v>230.34407999992834</c:v>
                </c:pt>
                <c:pt idx="14624">
                  <c:v>230.37744000004602</c:v>
                </c:pt>
                <c:pt idx="14625">
                  <c:v>230.41079999998908</c:v>
                </c:pt>
                <c:pt idx="14626">
                  <c:v>230.44415999993214</c:v>
                </c:pt>
                <c:pt idx="14627">
                  <c:v>230.47752000004982</c:v>
                </c:pt>
                <c:pt idx="14628">
                  <c:v>230.51087999999288</c:v>
                </c:pt>
                <c:pt idx="14629">
                  <c:v>230.54423999993594</c:v>
                </c:pt>
                <c:pt idx="14630">
                  <c:v>230.57735999997237</c:v>
                </c:pt>
                <c:pt idx="14631">
                  <c:v>230.61071999991543</c:v>
                </c:pt>
                <c:pt idx="14632">
                  <c:v>230.64408000003311</c:v>
                </c:pt>
                <c:pt idx="14633">
                  <c:v>230.67743999997617</c:v>
                </c:pt>
                <c:pt idx="14634">
                  <c:v>230.71079999991923</c:v>
                </c:pt>
                <c:pt idx="14635">
                  <c:v>230.74416000003691</c:v>
                </c:pt>
                <c:pt idx="14636">
                  <c:v>230.77751999997997</c:v>
                </c:pt>
                <c:pt idx="14637">
                  <c:v>230.81087999992303</c:v>
                </c:pt>
                <c:pt idx="14638">
                  <c:v>230.84424000004071</c:v>
                </c:pt>
                <c:pt idx="14639">
                  <c:v>230.87759999998377</c:v>
                </c:pt>
                <c:pt idx="14640">
                  <c:v>230.91072000002021</c:v>
                </c:pt>
                <c:pt idx="14641">
                  <c:v>230.94407999996326</c:v>
                </c:pt>
                <c:pt idx="14642">
                  <c:v>230.97744000008095</c:v>
                </c:pt>
                <c:pt idx="14643">
                  <c:v>231.01080000002401</c:v>
                </c:pt>
                <c:pt idx="14644">
                  <c:v>231.04415999996706</c:v>
                </c:pt>
                <c:pt idx="14645">
                  <c:v>231.07752000008475</c:v>
                </c:pt>
                <c:pt idx="14646">
                  <c:v>231.11088000002781</c:v>
                </c:pt>
                <c:pt idx="14647">
                  <c:v>231.14423999997086</c:v>
                </c:pt>
                <c:pt idx="14648">
                  <c:v>231.17759999991392</c:v>
                </c:pt>
                <c:pt idx="14649">
                  <c:v>231.21071999995036</c:v>
                </c:pt>
                <c:pt idx="14650">
                  <c:v>231.24408000006804</c:v>
                </c:pt>
                <c:pt idx="14651">
                  <c:v>231.2774400000111</c:v>
                </c:pt>
                <c:pt idx="14652">
                  <c:v>231.31079999995416</c:v>
                </c:pt>
                <c:pt idx="14653">
                  <c:v>231.34416000007184</c:v>
                </c:pt>
                <c:pt idx="14654">
                  <c:v>231.3775200000149</c:v>
                </c:pt>
                <c:pt idx="14655">
                  <c:v>231.41087999995796</c:v>
                </c:pt>
                <c:pt idx="14656">
                  <c:v>231.44424000007564</c:v>
                </c:pt>
                <c:pt idx="14657">
                  <c:v>231.4776000000187</c:v>
                </c:pt>
                <c:pt idx="14658">
                  <c:v>231.51095999996176</c:v>
                </c:pt>
                <c:pt idx="14659">
                  <c:v>231.54407999999819</c:v>
                </c:pt>
                <c:pt idx="14660">
                  <c:v>231.57743999994125</c:v>
                </c:pt>
                <c:pt idx="14661">
                  <c:v>231.61080000005893</c:v>
                </c:pt>
                <c:pt idx="14662">
                  <c:v>231.64416000000199</c:v>
                </c:pt>
                <c:pt idx="14663">
                  <c:v>231.67751999994505</c:v>
                </c:pt>
                <c:pt idx="14664">
                  <c:v>231.71088000006273</c:v>
                </c:pt>
                <c:pt idx="14665">
                  <c:v>231.74424000000579</c:v>
                </c:pt>
                <c:pt idx="14666">
                  <c:v>231.77759999994885</c:v>
                </c:pt>
                <c:pt idx="14667">
                  <c:v>231.81096000006653</c:v>
                </c:pt>
                <c:pt idx="14668">
                  <c:v>231.84407999992834</c:v>
                </c:pt>
                <c:pt idx="14669">
                  <c:v>231.87744000004602</c:v>
                </c:pt>
                <c:pt idx="14670">
                  <c:v>231.91079999998908</c:v>
                </c:pt>
                <c:pt idx="14671">
                  <c:v>231.94415999993214</c:v>
                </c:pt>
                <c:pt idx="14672">
                  <c:v>231.97752000004982</c:v>
                </c:pt>
                <c:pt idx="14673">
                  <c:v>232.01087999999288</c:v>
                </c:pt>
                <c:pt idx="14674">
                  <c:v>232.04423999993594</c:v>
                </c:pt>
                <c:pt idx="14675">
                  <c:v>232.07760000005362</c:v>
                </c:pt>
                <c:pt idx="14676">
                  <c:v>232.11095999999668</c:v>
                </c:pt>
                <c:pt idx="14677">
                  <c:v>232.14431999993974</c:v>
                </c:pt>
                <c:pt idx="14678">
                  <c:v>232.17743999997617</c:v>
                </c:pt>
                <c:pt idx="14679">
                  <c:v>232.21079999991923</c:v>
                </c:pt>
                <c:pt idx="14680">
                  <c:v>232.24416000003691</c:v>
                </c:pt>
                <c:pt idx="14681">
                  <c:v>232.27751999997997</c:v>
                </c:pt>
                <c:pt idx="14682">
                  <c:v>232.31087999992303</c:v>
                </c:pt>
                <c:pt idx="14683">
                  <c:v>232.34424000004071</c:v>
                </c:pt>
                <c:pt idx="14684">
                  <c:v>232.37759999998377</c:v>
                </c:pt>
                <c:pt idx="14685">
                  <c:v>232.41095999992683</c:v>
                </c:pt>
                <c:pt idx="14686">
                  <c:v>232.44432000004451</c:v>
                </c:pt>
                <c:pt idx="14687">
                  <c:v>232.47744000008095</c:v>
                </c:pt>
                <c:pt idx="14688">
                  <c:v>232.51080000002401</c:v>
                </c:pt>
                <c:pt idx="14689">
                  <c:v>232.54415999996706</c:v>
                </c:pt>
                <c:pt idx="14690">
                  <c:v>232.57752000008475</c:v>
                </c:pt>
                <c:pt idx="14691">
                  <c:v>232.61088000002781</c:v>
                </c:pt>
                <c:pt idx="14692">
                  <c:v>232.64423999997086</c:v>
                </c:pt>
                <c:pt idx="14693">
                  <c:v>232.67759999991392</c:v>
                </c:pt>
                <c:pt idx="14694">
                  <c:v>232.7109600000316</c:v>
                </c:pt>
                <c:pt idx="14695">
                  <c:v>232.74431999997466</c:v>
                </c:pt>
                <c:pt idx="14696">
                  <c:v>232.77767999991772</c:v>
                </c:pt>
                <c:pt idx="14697">
                  <c:v>232.81079999995416</c:v>
                </c:pt>
                <c:pt idx="14698">
                  <c:v>232.84416000007184</c:v>
                </c:pt>
                <c:pt idx="14699">
                  <c:v>232.8775200000149</c:v>
                </c:pt>
                <c:pt idx="14700">
                  <c:v>232.91087999995796</c:v>
                </c:pt>
                <c:pt idx="14701">
                  <c:v>232.94424000007564</c:v>
                </c:pt>
                <c:pt idx="14702">
                  <c:v>232.9776000000187</c:v>
                </c:pt>
                <c:pt idx="14703">
                  <c:v>233.01095999996176</c:v>
                </c:pt>
                <c:pt idx="14704">
                  <c:v>233.04432000007944</c:v>
                </c:pt>
                <c:pt idx="14705">
                  <c:v>233.0776800000225</c:v>
                </c:pt>
                <c:pt idx="14706">
                  <c:v>233.11080000005893</c:v>
                </c:pt>
                <c:pt idx="14707">
                  <c:v>233.14416000000199</c:v>
                </c:pt>
                <c:pt idx="14708">
                  <c:v>233.17751999994505</c:v>
                </c:pt>
                <c:pt idx="14709">
                  <c:v>233.21088000006273</c:v>
                </c:pt>
                <c:pt idx="14710">
                  <c:v>233.24424000000579</c:v>
                </c:pt>
                <c:pt idx="14711">
                  <c:v>233.27759999994885</c:v>
                </c:pt>
                <c:pt idx="14712">
                  <c:v>233.31096000006653</c:v>
                </c:pt>
                <c:pt idx="14713">
                  <c:v>233.34432000000959</c:v>
                </c:pt>
                <c:pt idx="14714">
                  <c:v>233.37767999995265</c:v>
                </c:pt>
                <c:pt idx="14715">
                  <c:v>233.41104000007033</c:v>
                </c:pt>
                <c:pt idx="14716">
                  <c:v>233.44415999993214</c:v>
                </c:pt>
                <c:pt idx="14717">
                  <c:v>233.47752000004982</c:v>
                </c:pt>
                <c:pt idx="14718">
                  <c:v>233.51087999999288</c:v>
                </c:pt>
                <c:pt idx="14719">
                  <c:v>233.54423999993594</c:v>
                </c:pt>
                <c:pt idx="14720">
                  <c:v>233.57760000005362</c:v>
                </c:pt>
                <c:pt idx="14721">
                  <c:v>233.61095999999668</c:v>
                </c:pt>
                <c:pt idx="14722">
                  <c:v>233.64431999993974</c:v>
                </c:pt>
                <c:pt idx="14723">
                  <c:v>233.67768000005742</c:v>
                </c:pt>
                <c:pt idx="14724">
                  <c:v>233.71104000000048</c:v>
                </c:pt>
                <c:pt idx="14725">
                  <c:v>233.74416000003691</c:v>
                </c:pt>
                <c:pt idx="14726">
                  <c:v>233.77751999997997</c:v>
                </c:pt>
                <c:pt idx="14727">
                  <c:v>233.81087999992303</c:v>
                </c:pt>
                <c:pt idx="14728">
                  <c:v>233.84424000004071</c:v>
                </c:pt>
                <c:pt idx="14729">
                  <c:v>233.87759999998377</c:v>
                </c:pt>
                <c:pt idx="14730">
                  <c:v>233.91095999992683</c:v>
                </c:pt>
                <c:pt idx="14731">
                  <c:v>233.94432000004451</c:v>
                </c:pt>
                <c:pt idx="14732">
                  <c:v>233.97767999998757</c:v>
                </c:pt>
                <c:pt idx="14733">
                  <c:v>234.01103999993063</c:v>
                </c:pt>
                <c:pt idx="14734">
                  <c:v>234.04440000004831</c:v>
                </c:pt>
                <c:pt idx="14735">
                  <c:v>234.07752000008475</c:v>
                </c:pt>
                <c:pt idx="14736">
                  <c:v>234.11088000002781</c:v>
                </c:pt>
                <c:pt idx="14737">
                  <c:v>234.14423999997086</c:v>
                </c:pt>
                <c:pt idx="14738">
                  <c:v>234.17759999991392</c:v>
                </c:pt>
                <c:pt idx="14739">
                  <c:v>234.2109600000316</c:v>
                </c:pt>
                <c:pt idx="14740">
                  <c:v>234.24431999997466</c:v>
                </c:pt>
                <c:pt idx="14741">
                  <c:v>234.27767999991772</c:v>
                </c:pt>
                <c:pt idx="14742">
                  <c:v>234.3110400000354</c:v>
                </c:pt>
                <c:pt idx="14743">
                  <c:v>234.34439999997846</c:v>
                </c:pt>
                <c:pt idx="14744">
                  <c:v>234.3775200000149</c:v>
                </c:pt>
                <c:pt idx="14745">
                  <c:v>234.41087999995796</c:v>
                </c:pt>
                <c:pt idx="14746">
                  <c:v>234.44424000007564</c:v>
                </c:pt>
                <c:pt idx="14747">
                  <c:v>234.4776000000187</c:v>
                </c:pt>
                <c:pt idx="14748">
                  <c:v>234.51095999996176</c:v>
                </c:pt>
                <c:pt idx="14749">
                  <c:v>234.54432000007944</c:v>
                </c:pt>
                <c:pt idx="14750">
                  <c:v>234.5776800000225</c:v>
                </c:pt>
                <c:pt idx="14751">
                  <c:v>234.61103999996556</c:v>
                </c:pt>
                <c:pt idx="14752">
                  <c:v>234.64440000008324</c:v>
                </c:pt>
                <c:pt idx="14753">
                  <c:v>234.6777600000263</c:v>
                </c:pt>
                <c:pt idx="14754">
                  <c:v>234.71088000006273</c:v>
                </c:pt>
                <c:pt idx="14755">
                  <c:v>234.74424000000579</c:v>
                </c:pt>
                <c:pt idx="14756">
                  <c:v>234.77759999994885</c:v>
                </c:pt>
                <c:pt idx="14757">
                  <c:v>234.81096000006653</c:v>
                </c:pt>
                <c:pt idx="14758">
                  <c:v>234.84432000000959</c:v>
                </c:pt>
                <c:pt idx="14759">
                  <c:v>234.87767999995265</c:v>
                </c:pt>
                <c:pt idx="14760">
                  <c:v>234.91104000007033</c:v>
                </c:pt>
                <c:pt idx="14761">
                  <c:v>234.94440000001339</c:v>
                </c:pt>
                <c:pt idx="14762">
                  <c:v>234.97775999995645</c:v>
                </c:pt>
                <c:pt idx="14763">
                  <c:v>235.01087999999288</c:v>
                </c:pt>
                <c:pt idx="14764">
                  <c:v>235.04423999993594</c:v>
                </c:pt>
                <c:pt idx="14765">
                  <c:v>235.07760000005362</c:v>
                </c:pt>
                <c:pt idx="14766">
                  <c:v>235.11095999999668</c:v>
                </c:pt>
                <c:pt idx="14767">
                  <c:v>235.14431999993974</c:v>
                </c:pt>
                <c:pt idx="14768">
                  <c:v>235.17768000005742</c:v>
                </c:pt>
                <c:pt idx="14769">
                  <c:v>235.21104000000048</c:v>
                </c:pt>
                <c:pt idx="14770">
                  <c:v>235.24439999994354</c:v>
                </c:pt>
                <c:pt idx="14771">
                  <c:v>235.27776000006122</c:v>
                </c:pt>
                <c:pt idx="14772">
                  <c:v>235.31112000000428</c:v>
                </c:pt>
                <c:pt idx="14773">
                  <c:v>235.34424000004071</c:v>
                </c:pt>
                <c:pt idx="14774">
                  <c:v>235.37759999998377</c:v>
                </c:pt>
                <c:pt idx="14775">
                  <c:v>235.41095999992683</c:v>
                </c:pt>
                <c:pt idx="14776">
                  <c:v>235.44432000004451</c:v>
                </c:pt>
                <c:pt idx="14777">
                  <c:v>235.47767999998757</c:v>
                </c:pt>
                <c:pt idx="14778">
                  <c:v>235.51103999993063</c:v>
                </c:pt>
                <c:pt idx="14779">
                  <c:v>235.54440000004831</c:v>
                </c:pt>
                <c:pt idx="14780">
                  <c:v>235.57775999999137</c:v>
                </c:pt>
                <c:pt idx="14781">
                  <c:v>235.61111999993443</c:v>
                </c:pt>
                <c:pt idx="14782">
                  <c:v>235.64448000005211</c:v>
                </c:pt>
                <c:pt idx="14783">
                  <c:v>235.67759999991392</c:v>
                </c:pt>
                <c:pt idx="14784">
                  <c:v>235.7109600000316</c:v>
                </c:pt>
                <c:pt idx="14785">
                  <c:v>235.74431999997466</c:v>
                </c:pt>
                <c:pt idx="14786">
                  <c:v>235.77767999991772</c:v>
                </c:pt>
                <c:pt idx="14787">
                  <c:v>235.8110400000354</c:v>
                </c:pt>
                <c:pt idx="14788">
                  <c:v>235.84439999997846</c:v>
                </c:pt>
                <c:pt idx="14789">
                  <c:v>235.87775999992152</c:v>
                </c:pt>
                <c:pt idx="14790">
                  <c:v>235.9111200000392</c:v>
                </c:pt>
                <c:pt idx="14791">
                  <c:v>235.94447999998226</c:v>
                </c:pt>
                <c:pt idx="14792">
                  <c:v>235.9776000000187</c:v>
                </c:pt>
                <c:pt idx="14793">
                  <c:v>236.01095999996176</c:v>
                </c:pt>
                <c:pt idx="14794">
                  <c:v>236.04432000007944</c:v>
                </c:pt>
                <c:pt idx="14795">
                  <c:v>236.0776800000225</c:v>
                </c:pt>
                <c:pt idx="14796">
                  <c:v>236.11103999996556</c:v>
                </c:pt>
                <c:pt idx="14797">
                  <c:v>236.14440000008324</c:v>
                </c:pt>
                <c:pt idx="14798">
                  <c:v>236.1777600000263</c:v>
                </c:pt>
                <c:pt idx="14799">
                  <c:v>236.21111999996936</c:v>
                </c:pt>
                <c:pt idx="14800">
                  <c:v>236.24447999991241</c:v>
                </c:pt>
                <c:pt idx="14801">
                  <c:v>236.2778400000301</c:v>
                </c:pt>
                <c:pt idx="14802">
                  <c:v>236.31096000006653</c:v>
                </c:pt>
                <c:pt idx="14803">
                  <c:v>236.34432000000959</c:v>
                </c:pt>
                <c:pt idx="14804">
                  <c:v>236.37767999995265</c:v>
                </c:pt>
                <c:pt idx="14805">
                  <c:v>236.41104000007033</c:v>
                </c:pt>
                <c:pt idx="14806">
                  <c:v>236.44440000001339</c:v>
                </c:pt>
                <c:pt idx="14807">
                  <c:v>236.47775999995645</c:v>
                </c:pt>
                <c:pt idx="14808">
                  <c:v>236.51112000007413</c:v>
                </c:pt>
                <c:pt idx="14809">
                  <c:v>236.54448000001719</c:v>
                </c:pt>
                <c:pt idx="14810">
                  <c:v>236.57783999996025</c:v>
                </c:pt>
                <c:pt idx="14811">
                  <c:v>236.61095999999668</c:v>
                </c:pt>
                <c:pt idx="14812">
                  <c:v>236.64431999993974</c:v>
                </c:pt>
                <c:pt idx="14813">
                  <c:v>236.67768000005742</c:v>
                </c:pt>
                <c:pt idx="14814">
                  <c:v>236.71104000000048</c:v>
                </c:pt>
                <c:pt idx="14815">
                  <c:v>236.74439999994354</c:v>
                </c:pt>
                <c:pt idx="14816">
                  <c:v>236.77776000006122</c:v>
                </c:pt>
                <c:pt idx="14817">
                  <c:v>236.81112000000428</c:v>
                </c:pt>
                <c:pt idx="14818">
                  <c:v>236.84447999994734</c:v>
                </c:pt>
                <c:pt idx="14819">
                  <c:v>236.87784000006502</c:v>
                </c:pt>
                <c:pt idx="14820">
                  <c:v>236.91120000000808</c:v>
                </c:pt>
                <c:pt idx="14821">
                  <c:v>236.94432000004451</c:v>
                </c:pt>
                <c:pt idx="14822">
                  <c:v>236.97767999998757</c:v>
                </c:pt>
                <c:pt idx="14823">
                  <c:v>237.01103999993063</c:v>
                </c:pt>
                <c:pt idx="14824">
                  <c:v>237.04440000004831</c:v>
                </c:pt>
                <c:pt idx="14825">
                  <c:v>237.07775999999137</c:v>
                </c:pt>
                <c:pt idx="14826">
                  <c:v>237.11111999993443</c:v>
                </c:pt>
                <c:pt idx="14827">
                  <c:v>237.14448000005211</c:v>
                </c:pt>
                <c:pt idx="14828">
                  <c:v>237.17783999999517</c:v>
                </c:pt>
                <c:pt idx="14829">
                  <c:v>237.21119999993823</c:v>
                </c:pt>
                <c:pt idx="14830">
                  <c:v>237.24431999997466</c:v>
                </c:pt>
                <c:pt idx="14831">
                  <c:v>237.27767999991772</c:v>
                </c:pt>
                <c:pt idx="14832">
                  <c:v>237.3110400000354</c:v>
                </c:pt>
                <c:pt idx="14833">
                  <c:v>237.34439999997846</c:v>
                </c:pt>
                <c:pt idx="14834">
                  <c:v>237.37775999992152</c:v>
                </c:pt>
                <c:pt idx="14835">
                  <c:v>237.4111200000392</c:v>
                </c:pt>
                <c:pt idx="14836">
                  <c:v>237.44447999998226</c:v>
                </c:pt>
                <c:pt idx="14837">
                  <c:v>237.47783999992532</c:v>
                </c:pt>
                <c:pt idx="14838">
                  <c:v>237.51095999996176</c:v>
                </c:pt>
                <c:pt idx="14839">
                  <c:v>237.54432000007944</c:v>
                </c:pt>
                <c:pt idx="14840">
                  <c:v>237.5776800000225</c:v>
                </c:pt>
                <c:pt idx="14841">
                  <c:v>237.61080000005893</c:v>
                </c:pt>
                <c:pt idx="14842">
                  <c:v>237.64416000000199</c:v>
                </c:pt>
                <c:pt idx="14843">
                  <c:v>237.67751999994505</c:v>
                </c:pt>
                <c:pt idx="14844">
                  <c:v>237.71088000006273</c:v>
                </c:pt>
                <c:pt idx="14845">
                  <c:v>237.74424000000579</c:v>
                </c:pt>
                <c:pt idx="14846">
                  <c:v>237.77736000004222</c:v>
                </c:pt>
                <c:pt idx="14847">
                  <c:v>237.81071999998528</c:v>
                </c:pt>
                <c:pt idx="14848">
                  <c:v>237.84407999992834</c:v>
                </c:pt>
                <c:pt idx="14849">
                  <c:v>237.87744000004602</c:v>
                </c:pt>
                <c:pt idx="14850">
                  <c:v>237.91079999998908</c:v>
                </c:pt>
                <c:pt idx="14851">
                  <c:v>237.94415999993214</c:v>
                </c:pt>
                <c:pt idx="14852">
                  <c:v>237.97752000004982</c:v>
                </c:pt>
                <c:pt idx="14853">
                  <c:v>238.01087999999288</c:v>
                </c:pt>
                <c:pt idx="14854">
                  <c:v>238.04400000002931</c:v>
                </c:pt>
                <c:pt idx="14855">
                  <c:v>238.07735999997237</c:v>
                </c:pt>
                <c:pt idx="14856">
                  <c:v>238.11071999991543</c:v>
                </c:pt>
                <c:pt idx="14857">
                  <c:v>238.14408000003311</c:v>
                </c:pt>
                <c:pt idx="14858">
                  <c:v>238.17743999997617</c:v>
                </c:pt>
                <c:pt idx="14859">
                  <c:v>238.21079999991923</c:v>
                </c:pt>
                <c:pt idx="14860">
                  <c:v>238.24416000003691</c:v>
                </c:pt>
                <c:pt idx="14861">
                  <c:v>238.27751999997997</c:v>
                </c:pt>
                <c:pt idx="14862">
                  <c:v>238.31087999992303</c:v>
                </c:pt>
                <c:pt idx="14863">
                  <c:v>238.34399999995946</c:v>
                </c:pt>
                <c:pt idx="14864">
                  <c:v>238.37736000007715</c:v>
                </c:pt>
                <c:pt idx="14865">
                  <c:v>238.41072000002021</c:v>
                </c:pt>
                <c:pt idx="14866">
                  <c:v>238.44407999996326</c:v>
                </c:pt>
                <c:pt idx="14867">
                  <c:v>238.47744000008095</c:v>
                </c:pt>
                <c:pt idx="14868">
                  <c:v>238.51080000002401</c:v>
                </c:pt>
                <c:pt idx="14869">
                  <c:v>238.54415999996706</c:v>
                </c:pt>
                <c:pt idx="14870">
                  <c:v>238.57752000008475</c:v>
                </c:pt>
                <c:pt idx="14871">
                  <c:v>238.61088000002781</c:v>
                </c:pt>
                <c:pt idx="14872">
                  <c:v>238.64423999997086</c:v>
                </c:pt>
                <c:pt idx="14873">
                  <c:v>238.6773600000073</c:v>
                </c:pt>
                <c:pt idx="14874">
                  <c:v>238.71071999995036</c:v>
                </c:pt>
                <c:pt idx="14875">
                  <c:v>238.74408000006804</c:v>
                </c:pt>
                <c:pt idx="14876">
                  <c:v>238.7774400000111</c:v>
                </c:pt>
                <c:pt idx="14877">
                  <c:v>238.81079999995416</c:v>
                </c:pt>
                <c:pt idx="14878">
                  <c:v>238.84416000007184</c:v>
                </c:pt>
                <c:pt idx="14879">
                  <c:v>238.8775200000149</c:v>
                </c:pt>
                <c:pt idx="14880">
                  <c:v>238.91087999995796</c:v>
                </c:pt>
                <c:pt idx="14881">
                  <c:v>238.94424000007564</c:v>
                </c:pt>
                <c:pt idx="14882">
                  <c:v>238.97735999993745</c:v>
                </c:pt>
                <c:pt idx="14883">
                  <c:v>239.01072000005513</c:v>
                </c:pt>
                <c:pt idx="14884">
                  <c:v>239.04407999999819</c:v>
                </c:pt>
                <c:pt idx="14885">
                  <c:v>239.07743999994125</c:v>
                </c:pt>
                <c:pt idx="14886">
                  <c:v>239.11080000005893</c:v>
                </c:pt>
                <c:pt idx="14887">
                  <c:v>239.14416000000199</c:v>
                </c:pt>
                <c:pt idx="14888">
                  <c:v>239.17751999994505</c:v>
                </c:pt>
                <c:pt idx="14889">
                  <c:v>239.21088000006273</c:v>
                </c:pt>
                <c:pt idx="14890">
                  <c:v>239.24424000000579</c:v>
                </c:pt>
                <c:pt idx="14891">
                  <c:v>239.27759999994885</c:v>
                </c:pt>
                <c:pt idx="14892">
                  <c:v>239.31071999998528</c:v>
                </c:pt>
                <c:pt idx="14893">
                  <c:v>239.34407999992834</c:v>
                </c:pt>
                <c:pt idx="14894">
                  <c:v>239.37744000004602</c:v>
                </c:pt>
                <c:pt idx="14895">
                  <c:v>239.41079999998908</c:v>
                </c:pt>
                <c:pt idx="14896">
                  <c:v>239.44415999993214</c:v>
                </c:pt>
                <c:pt idx="14897">
                  <c:v>239.47752000004982</c:v>
                </c:pt>
                <c:pt idx="14898">
                  <c:v>239.51087999999288</c:v>
                </c:pt>
                <c:pt idx="14899">
                  <c:v>239.54423999993594</c:v>
                </c:pt>
                <c:pt idx="14900">
                  <c:v>239.57760000005362</c:v>
                </c:pt>
                <c:pt idx="14901">
                  <c:v>239.61071999991543</c:v>
                </c:pt>
                <c:pt idx="14902">
                  <c:v>239.64408000003311</c:v>
                </c:pt>
                <c:pt idx="14903">
                  <c:v>239.67743999997617</c:v>
                </c:pt>
                <c:pt idx="14904">
                  <c:v>239.71079999991923</c:v>
                </c:pt>
                <c:pt idx="14905">
                  <c:v>239.74416000003691</c:v>
                </c:pt>
                <c:pt idx="14906">
                  <c:v>239.77751999997997</c:v>
                </c:pt>
                <c:pt idx="14907">
                  <c:v>239.81087999992303</c:v>
                </c:pt>
                <c:pt idx="14908">
                  <c:v>239.84424000004071</c:v>
                </c:pt>
                <c:pt idx="14909">
                  <c:v>239.87759999998377</c:v>
                </c:pt>
                <c:pt idx="14910">
                  <c:v>239.91095999992683</c:v>
                </c:pt>
                <c:pt idx="14911">
                  <c:v>239.94407999996326</c:v>
                </c:pt>
                <c:pt idx="14912">
                  <c:v>239.97744000008095</c:v>
                </c:pt>
                <c:pt idx="14913">
                  <c:v>240.01080000002401</c:v>
                </c:pt>
                <c:pt idx="14914">
                  <c:v>240.04415999996706</c:v>
                </c:pt>
                <c:pt idx="14915">
                  <c:v>240.07752000008475</c:v>
                </c:pt>
                <c:pt idx="14916">
                  <c:v>240.11088000002781</c:v>
                </c:pt>
                <c:pt idx="14917">
                  <c:v>240.14423999997086</c:v>
                </c:pt>
                <c:pt idx="14918">
                  <c:v>240.17759999991392</c:v>
                </c:pt>
                <c:pt idx="14919">
                  <c:v>240.2109600000316</c:v>
                </c:pt>
                <c:pt idx="14920">
                  <c:v>240.24408000006804</c:v>
                </c:pt>
                <c:pt idx="14921">
                  <c:v>240.2774400000111</c:v>
                </c:pt>
                <c:pt idx="14922">
                  <c:v>240.31079999995416</c:v>
                </c:pt>
                <c:pt idx="14923">
                  <c:v>240.34416000007184</c:v>
                </c:pt>
                <c:pt idx="14924">
                  <c:v>240.3775200000149</c:v>
                </c:pt>
                <c:pt idx="14925">
                  <c:v>240.41087999995796</c:v>
                </c:pt>
                <c:pt idx="14926">
                  <c:v>240.44424000007564</c:v>
                </c:pt>
                <c:pt idx="14927">
                  <c:v>240.4776000000187</c:v>
                </c:pt>
                <c:pt idx="14928">
                  <c:v>240.51095999996176</c:v>
                </c:pt>
                <c:pt idx="14929">
                  <c:v>240.54432000007944</c:v>
                </c:pt>
                <c:pt idx="14930">
                  <c:v>240.57743999994125</c:v>
                </c:pt>
                <c:pt idx="14931">
                  <c:v>240.61080000005893</c:v>
                </c:pt>
                <c:pt idx="14932">
                  <c:v>240.64416000000199</c:v>
                </c:pt>
                <c:pt idx="14933">
                  <c:v>240.67751999994505</c:v>
                </c:pt>
                <c:pt idx="14934">
                  <c:v>240.71303999992085</c:v>
                </c:pt>
                <c:pt idx="14935">
                  <c:v>241.36929599996654</c:v>
                </c:pt>
                <c:pt idx="14936">
                  <c:v>241.36956000005591</c:v>
                </c:pt>
                <c:pt idx="14937">
                  <c:v>241.36984799997879</c:v>
                </c:pt>
                <c:pt idx="14938">
                  <c:v>241.37013600007629</c:v>
                </c:pt>
                <c:pt idx="14939">
                  <c:v>241.37039999999104</c:v>
                </c:pt>
                <c:pt idx="14940">
                  <c:v>241.37068799991391</c:v>
                </c:pt>
                <c:pt idx="14941">
                  <c:v>241.37095200000329</c:v>
                </c:pt>
                <c:pt idx="14942">
                  <c:v>241.37123999992616</c:v>
                </c:pt>
                <c:pt idx="14943">
                  <c:v>241.37150400001553</c:v>
                </c:pt>
                <c:pt idx="14944">
                  <c:v>241.37179199993841</c:v>
                </c:pt>
                <c:pt idx="14945">
                  <c:v>241.37208000003591</c:v>
                </c:pt>
                <c:pt idx="14946">
                  <c:v>241.37234399995066</c:v>
                </c:pt>
                <c:pt idx="14947">
                  <c:v>241.38067199997602</c:v>
                </c:pt>
                <c:pt idx="14948">
                  <c:v>241.38900000000137</c:v>
                </c:pt>
                <c:pt idx="14949">
                  <c:v>241.39735200003486</c:v>
                </c:pt>
                <c:pt idx="14950">
                  <c:v>241.40568000006022</c:v>
                </c:pt>
                <c:pt idx="14951">
                  <c:v>241.41400800008557</c:v>
                </c:pt>
                <c:pt idx="14952">
                  <c:v>241.42233599993631</c:v>
                </c:pt>
                <c:pt idx="14953">
                  <c:v>241.43066399996167</c:v>
                </c:pt>
                <c:pt idx="14954">
                  <c:v>241.43901599999515</c:v>
                </c:pt>
                <c:pt idx="14955">
                  <c:v>241.44734400002051</c:v>
                </c:pt>
                <c:pt idx="14956">
                  <c:v>241.45567200004587</c:v>
                </c:pt>
                <c:pt idx="14957">
                  <c:v>241.46400000007122</c:v>
                </c:pt>
                <c:pt idx="14958">
                  <c:v>241.47232799992196</c:v>
                </c:pt>
                <c:pt idx="14959">
                  <c:v>241.48067999995544</c:v>
                </c:pt>
                <c:pt idx="14960">
                  <c:v>241.4890079999808</c:v>
                </c:pt>
                <c:pt idx="14961">
                  <c:v>241.49733600000616</c:v>
                </c:pt>
                <c:pt idx="14962">
                  <c:v>241.50566400003152</c:v>
                </c:pt>
                <c:pt idx="14963">
                  <c:v>241.514016000065</c:v>
                </c:pt>
                <c:pt idx="14964">
                  <c:v>241.52234399991573</c:v>
                </c:pt>
                <c:pt idx="14965">
                  <c:v>241.53067199994109</c:v>
                </c:pt>
                <c:pt idx="14966">
                  <c:v>241.53899999996645</c:v>
                </c:pt>
                <c:pt idx="14967">
                  <c:v>241.54732799999181</c:v>
                </c:pt>
                <c:pt idx="14968">
                  <c:v>241.55565600001717</c:v>
                </c:pt>
                <c:pt idx="14969">
                  <c:v>241.56398400004252</c:v>
                </c:pt>
                <c:pt idx="14970">
                  <c:v>241.57233600007601</c:v>
                </c:pt>
                <c:pt idx="14971">
                  <c:v>241.58066399992674</c:v>
                </c:pt>
                <c:pt idx="14972">
                  <c:v>241.5889919999521</c:v>
                </c:pt>
                <c:pt idx="14973">
                  <c:v>241.59731999997746</c:v>
                </c:pt>
                <c:pt idx="14974">
                  <c:v>241.60564800000282</c:v>
                </c:pt>
                <c:pt idx="14975">
                  <c:v>241.61397600002817</c:v>
                </c:pt>
                <c:pt idx="14976">
                  <c:v>241.62232800006166</c:v>
                </c:pt>
                <c:pt idx="14977">
                  <c:v>241.63065599991239</c:v>
                </c:pt>
                <c:pt idx="14978">
                  <c:v>241.63898399993775</c:v>
                </c:pt>
                <c:pt idx="14979">
                  <c:v>241.64731199996311</c:v>
                </c:pt>
                <c:pt idx="14980">
                  <c:v>241.65563999998847</c:v>
                </c:pt>
                <c:pt idx="14981">
                  <c:v>241.66399200002195</c:v>
                </c:pt>
                <c:pt idx="14982">
                  <c:v>241.67232000004731</c:v>
                </c:pt>
                <c:pt idx="14983">
                  <c:v>241.68064800007267</c:v>
                </c:pt>
                <c:pt idx="14984">
                  <c:v>241.6889759999234</c:v>
                </c:pt>
                <c:pt idx="14985">
                  <c:v>241.69730399994876</c:v>
                </c:pt>
                <c:pt idx="14986">
                  <c:v>241.70565599998224</c:v>
                </c:pt>
                <c:pt idx="14987">
                  <c:v>241.7139840000076</c:v>
                </c:pt>
                <c:pt idx="14988">
                  <c:v>241.72231200003296</c:v>
                </c:pt>
                <c:pt idx="14989">
                  <c:v>241.73064000005832</c:v>
                </c:pt>
                <c:pt idx="14990">
                  <c:v>241.73896800008367</c:v>
                </c:pt>
                <c:pt idx="14991">
                  <c:v>241.74731999994253</c:v>
                </c:pt>
                <c:pt idx="14992">
                  <c:v>241.75564799996789</c:v>
                </c:pt>
                <c:pt idx="14993">
                  <c:v>241.76397599999325</c:v>
                </c:pt>
                <c:pt idx="14994">
                  <c:v>241.77230400001861</c:v>
                </c:pt>
                <c:pt idx="14995">
                  <c:v>241.78063200004397</c:v>
                </c:pt>
                <c:pt idx="14996">
                  <c:v>241.78898400007745</c:v>
                </c:pt>
                <c:pt idx="14997">
                  <c:v>241.79731199992818</c:v>
                </c:pt>
                <c:pt idx="14998">
                  <c:v>241.80563999995354</c:v>
                </c:pt>
                <c:pt idx="14999">
                  <c:v>241.8139679999789</c:v>
                </c:pt>
                <c:pt idx="15000">
                  <c:v>241.82229600000426</c:v>
                </c:pt>
                <c:pt idx="15001">
                  <c:v>241.83064800003774</c:v>
                </c:pt>
                <c:pt idx="15002">
                  <c:v>241.8389760000631</c:v>
                </c:pt>
                <c:pt idx="15003">
                  <c:v>241.84730399991383</c:v>
                </c:pt>
                <c:pt idx="15004">
                  <c:v>241.85563199993919</c:v>
                </c:pt>
                <c:pt idx="15005">
                  <c:v>241.86398399997267</c:v>
                </c:pt>
                <c:pt idx="15006">
                  <c:v>241.87231199999803</c:v>
                </c:pt>
                <c:pt idx="15007">
                  <c:v>241.88064000002339</c:v>
                </c:pt>
                <c:pt idx="15008">
                  <c:v>241.88896800004875</c:v>
                </c:pt>
                <c:pt idx="15009">
                  <c:v>241.89732000008223</c:v>
                </c:pt>
                <c:pt idx="15010">
                  <c:v>241.90564799993297</c:v>
                </c:pt>
                <c:pt idx="15011">
                  <c:v>241.91397599995832</c:v>
                </c:pt>
                <c:pt idx="15012">
                  <c:v>241.92230399998368</c:v>
                </c:pt>
                <c:pt idx="15013">
                  <c:v>241.93063200000904</c:v>
                </c:pt>
                <c:pt idx="15014">
                  <c:v>241.93898400004252</c:v>
                </c:pt>
                <c:pt idx="15015">
                  <c:v>241.94731200006788</c:v>
                </c:pt>
                <c:pt idx="15016">
                  <c:v>241.95563999991862</c:v>
                </c:pt>
                <c:pt idx="15017">
                  <c:v>241.96396799994397</c:v>
                </c:pt>
                <c:pt idx="15018">
                  <c:v>241.97231999997746</c:v>
                </c:pt>
                <c:pt idx="15019">
                  <c:v>241.98064800000282</c:v>
                </c:pt>
                <c:pt idx="15020">
                  <c:v>241.98897600002817</c:v>
                </c:pt>
                <c:pt idx="15021">
                  <c:v>241.99730400005353</c:v>
                </c:pt>
                <c:pt idx="15022">
                  <c:v>242.00565599991239</c:v>
                </c:pt>
                <c:pt idx="15023">
                  <c:v>242.01398399993775</c:v>
                </c:pt>
                <c:pt idx="15024">
                  <c:v>242.02231199996311</c:v>
                </c:pt>
                <c:pt idx="15025">
                  <c:v>242.03063999998847</c:v>
                </c:pt>
                <c:pt idx="15026">
                  <c:v>242.03899200002195</c:v>
                </c:pt>
                <c:pt idx="15027">
                  <c:v>242.04732000004731</c:v>
                </c:pt>
                <c:pt idx="15028">
                  <c:v>242.05564800007267</c:v>
                </c:pt>
                <c:pt idx="15029">
                  <c:v>242.0639759999234</c:v>
                </c:pt>
                <c:pt idx="15030">
                  <c:v>242.07232799995688</c:v>
                </c:pt>
                <c:pt idx="15031">
                  <c:v>242.08065599998224</c:v>
                </c:pt>
                <c:pt idx="15032">
                  <c:v>242.0889840000076</c:v>
                </c:pt>
                <c:pt idx="15033">
                  <c:v>242.09731200003296</c:v>
                </c:pt>
                <c:pt idx="15034">
                  <c:v>242.10564000005832</c:v>
                </c:pt>
                <c:pt idx="15035">
                  <c:v>242.11399199991718</c:v>
                </c:pt>
                <c:pt idx="15036">
                  <c:v>242.12231999994253</c:v>
                </c:pt>
                <c:pt idx="15037">
                  <c:v>242.13064799996789</c:v>
                </c:pt>
                <c:pt idx="15038">
                  <c:v>242.13897599999325</c:v>
                </c:pt>
                <c:pt idx="15039">
                  <c:v>242.14730400001861</c:v>
                </c:pt>
                <c:pt idx="15040">
                  <c:v>242.15565600005209</c:v>
                </c:pt>
                <c:pt idx="15041">
                  <c:v>242.16398400007745</c:v>
                </c:pt>
                <c:pt idx="15042">
                  <c:v>242.17231199992818</c:v>
                </c:pt>
                <c:pt idx="15043">
                  <c:v>242.18063999995354</c:v>
                </c:pt>
                <c:pt idx="15044">
                  <c:v>242.1889679999789</c:v>
                </c:pt>
                <c:pt idx="15045">
                  <c:v>242.19732000001238</c:v>
                </c:pt>
                <c:pt idx="15046">
                  <c:v>242.20564800003774</c:v>
                </c:pt>
                <c:pt idx="15047">
                  <c:v>242.2139760000631</c:v>
                </c:pt>
                <c:pt idx="15048">
                  <c:v>242.22230399991383</c:v>
                </c:pt>
                <c:pt idx="15049">
                  <c:v>242.23063199993919</c:v>
                </c:pt>
                <c:pt idx="15050">
                  <c:v>242.23898399997267</c:v>
                </c:pt>
                <c:pt idx="15051">
                  <c:v>242.24731199999803</c:v>
                </c:pt>
                <c:pt idx="15052">
                  <c:v>242.25564000002339</c:v>
                </c:pt>
                <c:pt idx="15053">
                  <c:v>242.26396800004875</c:v>
                </c:pt>
                <c:pt idx="15054">
                  <c:v>242.27229600007411</c:v>
                </c:pt>
                <c:pt idx="15055">
                  <c:v>242.28064799993297</c:v>
                </c:pt>
                <c:pt idx="15056">
                  <c:v>242.28897599995832</c:v>
                </c:pt>
                <c:pt idx="15057">
                  <c:v>242.29730399998368</c:v>
                </c:pt>
                <c:pt idx="15058">
                  <c:v>242.30563200000904</c:v>
                </c:pt>
                <c:pt idx="15059">
                  <c:v>242.3139600000344</c:v>
                </c:pt>
                <c:pt idx="15060">
                  <c:v>242.32231200006788</c:v>
                </c:pt>
                <c:pt idx="15061">
                  <c:v>242.33063999991862</c:v>
                </c:pt>
                <c:pt idx="15062">
                  <c:v>242.33896799994397</c:v>
                </c:pt>
                <c:pt idx="15063">
                  <c:v>242.34729599996933</c:v>
                </c:pt>
                <c:pt idx="15064">
                  <c:v>242.35564800000282</c:v>
                </c:pt>
                <c:pt idx="15065">
                  <c:v>242.36397600002817</c:v>
                </c:pt>
                <c:pt idx="15066">
                  <c:v>242.37230400005353</c:v>
                </c:pt>
                <c:pt idx="15067">
                  <c:v>242.38063200007889</c:v>
                </c:pt>
                <c:pt idx="15068">
                  <c:v>242.38895999992963</c:v>
                </c:pt>
                <c:pt idx="15069">
                  <c:v>242.39731199996311</c:v>
                </c:pt>
                <c:pt idx="15070">
                  <c:v>242.40563999998847</c:v>
                </c:pt>
                <c:pt idx="15071">
                  <c:v>242.41396800001382</c:v>
                </c:pt>
                <c:pt idx="15072">
                  <c:v>242.42229600003918</c:v>
                </c:pt>
                <c:pt idx="15073">
                  <c:v>242.43064800007267</c:v>
                </c:pt>
                <c:pt idx="15074">
                  <c:v>242.4389759999234</c:v>
                </c:pt>
                <c:pt idx="15075">
                  <c:v>242.44730399994876</c:v>
                </c:pt>
                <c:pt idx="15076">
                  <c:v>242.45563199997412</c:v>
                </c:pt>
                <c:pt idx="15077">
                  <c:v>242.4639840000076</c:v>
                </c:pt>
                <c:pt idx="15078">
                  <c:v>242.47231200003296</c:v>
                </c:pt>
                <c:pt idx="15079">
                  <c:v>242.48064000005832</c:v>
                </c:pt>
                <c:pt idx="15080">
                  <c:v>242.48896800008367</c:v>
                </c:pt>
                <c:pt idx="15081">
                  <c:v>242.49731999994253</c:v>
                </c:pt>
                <c:pt idx="15082">
                  <c:v>242.50564799996789</c:v>
                </c:pt>
                <c:pt idx="15083">
                  <c:v>242.51397599999325</c:v>
                </c:pt>
                <c:pt idx="15084">
                  <c:v>242.52230400001861</c:v>
                </c:pt>
                <c:pt idx="15085">
                  <c:v>242.53065600005209</c:v>
                </c:pt>
                <c:pt idx="15086">
                  <c:v>242.53898400007745</c:v>
                </c:pt>
                <c:pt idx="15087">
                  <c:v>242.54731199992818</c:v>
                </c:pt>
                <c:pt idx="15088">
                  <c:v>242.55563999995354</c:v>
                </c:pt>
                <c:pt idx="15089">
                  <c:v>242.5639679999789</c:v>
                </c:pt>
                <c:pt idx="15090">
                  <c:v>242.57232000001238</c:v>
                </c:pt>
                <c:pt idx="15091">
                  <c:v>242.58064800003774</c:v>
                </c:pt>
                <c:pt idx="15092">
                  <c:v>242.5889760000631</c:v>
                </c:pt>
                <c:pt idx="15093">
                  <c:v>242.59730399991383</c:v>
                </c:pt>
                <c:pt idx="15094">
                  <c:v>242.60565599994732</c:v>
                </c:pt>
                <c:pt idx="15095">
                  <c:v>242.61398399997267</c:v>
                </c:pt>
                <c:pt idx="15096">
                  <c:v>242.62231199999803</c:v>
                </c:pt>
                <c:pt idx="15097">
                  <c:v>242.63064000002339</c:v>
                </c:pt>
                <c:pt idx="15098">
                  <c:v>242.63899200005687</c:v>
                </c:pt>
                <c:pt idx="15099">
                  <c:v>242.64732000008223</c:v>
                </c:pt>
                <c:pt idx="15100">
                  <c:v>242.65564799993297</c:v>
                </c:pt>
                <c:pt idx="15101">
                  <c:v>242.66397599995832</c:v>
                </c:pt>
                <c:pt idx="15102">
                  <c:v>242.67232799999181</c:v>
                </c:pt>
                <c:pt idx="15103">
                  <c:v>242.68065600001717</c:v>
                </c:pt>
                <c:pt idx="15104">
                  <c:v>242.68898400004252</c:v>
                </c:pt>
                <c:pt idx="15105">
                  <c:v>242.69731200006788</c:v>
                </c:pt>
                <c:pt idx="15106">
                  <c:v>242.70563999991862</c:v>
                </c:pt>
                <c:pt idx="15107">
                  <c:v>242.7139919999521</c:v>
                </c:pt>
                <c:pt idx="15108">
                  <c:v>242.72231999997746</c:v>
                </c:pt>
                <c:pt idx="15109">
                  <c:v>242.73064800000282</c:v>
                </c:pt>
                <c:pt idx="15110">
                  <c:v>242.73897600002817</c:v>
                </c:pt>
                <c:pt idx="15111">
                  <c:v>242.74732800006166</c:v>
                </c:pt>
                <c:pt idx="15112">
                  <c:v>242.75565599991239</c:v>
                </c:pt>
                <c:pt idx="15113">
                  <c:v>242.76398399993775</c:v>
                </c:pt>
                <c:pt idx="15114">
                  <c:v>242.77231199996311</c:v>
                </c:pt>
                <c:pt idx="15115">
                  <c:v>242.78066399999659</c:v>
                </c:pt>
                <c:pt idx="15116">
                  <c:v>242.78899200002195</c:v>
                </c:pt>
                <c:pt idx="15117">
                  <c:v>242.79732000004731</c:v>
                </c:pt>
                <c:pt idx="15118">
                  <c:v>242.80564800007267</c:v>
                </c:pt>
                <c:pt idx="15119">
                  <c:v>242.81399999993153</c:v>
                </c:pt>
                <c:pt idx="15120">
                  <c:v>242.82232799995688</c:v>
                </c:pt>
                <c:pt idx="15121">
                  <c:v>242.83065599998224</c:v>
                </c:pt>
                <c:pt idx="15122">
                  <c:v>242.8389840000076</c:v>
                </c:pt>
                <c:pt idx="15123">
                  <c:v>242.84733600004108</c:v>
                </c:pt>
                <c:pt idx="15124">
                  <c:v>242.85566400006644</c:v>
                </c:pt>
                <c:pt idx="15125">
                  <c:v>242.86399199991718</c:v>
                </c:pt>
                <c:pt idx="15126">
                  <c:v>242.87231999994253</c:v>
                </c:pt>
                <c:pt idx="15127">
                  <c:v>242.88064799996789</c:v>
                </c:pt>
                <c:pt idx="15128">
                  <c:v>242.88900000000137</c:v>
                </c:pt>
                <c:pt idx="15129">
                  <c:v>242.89732800002673</c:v>
                </c:pt>
                <c:pt idx="15130">
                  <c:v>242.90565600005209</c:v>
                </c:pt>
                <c:pt idx="15131">
                  <c:v>242.91398400007745</c:v>
                </c:pt>
                <c:pt idx="15132">
                  <c:v>242.92233599993631</c:v>
                </c:pt>
                <c:pt idx="15133">
                  <c:v>242.93066399996167</c:v>
                </c:pt>
                <c:pt idx="15134">
                  <c:v>242.93899199998702</c:v>
                </c:pt>
                <c:pt idx="15135">
                  <c:v>242.94732000001238</c:v>
                </c:pt>
                <c:pt idx="15136">
                  <c:v>242.95567200004587</c:v>
                </c:pt>
                <c:pt idx="15137">
                  <c:v>242.96400000007122</c:v>
                </c:pt>
                <c:pt idx="15138">
                  <c:v>242.97232799992196</c:v>
                </c:pt>
                <c:pt idx="15139">
                  <c:v>242.98065599994732</c:v>
                </c:pt>
                <c:pt idx="15140">
                  <c:v>242.98898399997267</c:v>
                </c:pt>
                <c:pt idx="15141">
                  <c:v>242.99733600000616</c:v>
                </c:pt>
                <c:pt idx="15142">
                  <c:v>243.00566400003152</c:v>
                </c:pt>
                <c:pt idx="15143">
                  <c:v>243.01399200005687</c:v>
                </c:pt>
                <c:pt idx="15144">
                  <c:v>243.02232000008223</c:v>
                </c:pt>
                <c:pt idx="15145">
                  <c:v>243.03064799993297</c:v>
                </c:pt>
                <c:pt idx="15146">
                  <c:v>243.03899999996645</c:v>
                </c:pt>
                <c:pt idx="15147">
                  <c:v>243.04732799999181</c:v>
                </c:pt>
                <c:pt idx="15148">
                  <c:v>243.05565600001717</c:v>
                </c:pt>
                <c:pt idx="15149">
                  <c:v>243.06398400004252</c:v>
                </c:pt>
                <c:pt idx="15150">
                  <c:v>243.07231200006788</c:v>
                </c:pt>
                <c:pt idx="15151">
                  <c:v>243.08066399992674</c:v>
                </c:pt>
                <c:pt idx="15152">
                  <c:v>243.0889919999521</c:v>
                </c:pt>
                <c:pt idx="15153">
                  <c:v>243.09731999997746</c:v>
                </c:pt>
                <c:pt idx="15154">
                  <c:v>243.10564800000282</c:v>
                </c:pt>
                <c:pt idx="15155">
                  <c:v>243.11397600002817</c:v>
                </c:pt>
                <c:pt idx="15156">
                  <c:v>243.12232800006166</c:v>
                </c:pt>
                <c:pt idx="15157">
                  <c:v>243.13065599991239</c:v>
                </c:pt>
                <c:pt idx="15158">
                  <c:v>243.13898399993775</c:v>
                </c:pt>
                <c:pt idx="15159">
                  <c:v>243.14731199996311</c:v>
                </c:pt>
                <c:pt idx="15160">
                  <c:v>243.15563999998847</c:v>
                </c:pt>
                <c:pt idx="15161">
                  <c:v>243.16399200002195</c:v>
                </c:pt>
                <c:pt idx="15162">
                  <c:v>243.17232000004731</c:v>
                </c:pt>
                <c:pt idx="15163">
                  <c:v>243.18064800007267</c:v>
                </c:pt>
                <c:pt idx="15164">
                  <c:v>243.1889759999234</c:v>
                </c:pt>
                <c:pt idx="15165">
                  <c:v>243.19730399994876</c:v>
                </c:pt>
                <c:pt idx="15166">
                  <c:v>243.20565599998224</c:v>
                </c:pt>
                <c:pt idx="15167">
                  <c:v>243.2139840000076</c:v>
                </c:pt>
                <c:pt idx="15168">
                  <c:v>243.22231200003296</c:v>
                </c:pt>
                <c:pt idx="15169">
                  <c:v>243.23064000005832</c:v>
                </c:pt>
                <c:pt idx="15170">
                  <c:v>243.23899199991718</c:v>
                </c:pt>
                <c:pt idx="15171">
                  <c:v>243.24731999994253</c:v>
                </c:pt>
                <c:pt idx="15172">
                  <c:v>243.25564799996789</c:v>
                </c:pt>
                <c:pt idx="15173">
                  <c:v>243.26397599999325</c:v>
                </c:pt>
                <c:pt idx="15174">
                  <c:v>243.27230400001861</c:v>
                </c:pt>
                <c:pt idx="15175">
                  <c:v>243.28065600005209</c:v>
                </c:pt>
                <c:pt idx="15176">
                  <c:v>243.28898400007745</c:v>
                </c:pt>
                <c:pt idx="15177">
                  <c:v>243.29731199992818</c:v>
                </c:pt>
                <c:pt idx="15178">
                  <c:v>243.30563999995354</c:v>
                </c:pt>
                <c:pt idx="15179">
                  <c:v>243.31399199998702</c:v>
                </c:pt>
                <c:pt idx="15180">
                  <c:v>243.32232000001238</c:v>
                </c:pt>
                <c:pt idx="15181">
                  <c:v>243.33064800003774</c:v>
                </c:pt>
                <c:pt idx="15182">
                  <c:v>243.3389760000631</c:v>
                </c:pt>
                <c:pt idx="15183">
                  <c:v>243.34732799992196</c:v>
                </c:pt>
                <c:pt idx="15184">
                  <c:v>243.35565599994732</c:v>
                </c:pt>
                <c:pt idx="15185">
                  <c:v>243.36398399997267</c:v>
                </c:pt>
                <c:pt idx="15186">
                  <c:v>243.37231199999803</c:v>
                </c:pt>
                <c:pt idx="15187">
                  <c:v>243.38066400003152</c:v>
                </c:pt>
                <c:pt idx="15188">
                  <c:v>243.38899200005687</c:v>
                </c:pt>
                <c:pt idx="15189">
                  <c:v>243.39732000008223</c:v>
                </c:pt>
                <c:pt idx="15190">
                  <c:v>243.40564799993297</c:v>
                </c:pt>
                <c:pt idx="15191">
                  <c:v>243.41397599995832</c:v>
                </c:pt>
                <c:pt idx="15192">
                  <c:v>243.42232799999181</c:v>
                </c:pt>
                <c:pt idx="15193">
                  <c:v>243.43065600001717</c:v>
                </c:pt>
                <c:pt idx="15194">
                  <c:v>243.43898400004252</c:v>
                </c:pt>
                <c:pt idx="15195">
                  <c:v>243.44731200006788</c:v>
                </c:pt>
                <c:pt idx="15196">
                  <c:v>243.45566399992674</c:v>
                </c:pt>
                <c:pt idx="15197">
                  <c:v>243.4639919999521</c:v>
                </c:pt>
                <c:pt idx="15198">
                  <c:v>243.47231999997746</c:v>
                </c:pt>
                <c:pt idx="15199">
                  <c:v>243.48064800000282</c:v>
                </c:pt>
                <c:pt idx="15200">
                  <c:v>243.4890000000363</c:v>
                </c:pt>
                <c:pt idx="15201">
                  <c:v>243.49732800006166</c:v>
                </c:pt>
                <c:pt idx="15202">
                  <c:v>243.50565599991239</c:v>
                </c:pt>
                <c:pt idx="15203">
                  <c:v>243.51398399993775</c:v>
                </c:pt>
                <c:pt idx="15204">
                  <c:v>243.52233599997123</c:v>
                </c:pt>
                <c:pt idx="15205">
                  <c:v>243.53066399999659</c:v>
                </c:pt>
                <c:pt idx="15206">
                  <c:v>243.53899200002195</c:v>
                </c:pt>
                <c:pt idx="15207">
                  <c:v>243.54732000004731</c:v>
                </c:pt>
                <c:pt idx="15208">
                  <c:v>243.55564800007267</c:v>
                </c:pt>
                <c:pt idx="15209">
                  <c:v>243.56399999993153</c:v>
                </c:pt>
                <c:pt idx="15210">
                  <c:v>243.57232799995688</c:v>
                </c:pt>
                <c:pt idx="15211">
                  <c:v>243.58065599998224</c:v>
                </c:pt>
                <c:pt idx="15212">
                  <c:v>243.5889840000076</c:v>
                </c:pt>
                <c:pt idx="15213">
                  <c:v>243.59731200003296</c:v>
                </c:pt>
                <c:pt idx="15214">
                  <c:v>243.60566400006644</c:v>
                </c:pt>
                <c:pt idx="15215">
                  <c:v>243.61399199991718</c:v>
                </c:pt>
                <c:pt idx="15216">
                  <c:v>243.62231999994253</c:v>
                </c:pt>
                <c:pt idx="15217">
                  <c:v>243.63064799996789</c:v>
                </c:pt>
                <c:pt idx="15218">
                  <c:v>243.63897599999325</c:v>
                </c:pt>
                <c:pt idx="15219">
                  <c:v>243.64732800002673</c:v>
                </c:pt>
                <c:pt idx="15220">
                  <c:v>243.65565600005209</c:v>
                </c:pt>
                <c:pt idx="15221">
                  <c:v>243.66398400007745</c:v>
                </c:pt>
                <c:pt idx="15222">
                  <c:v>243.67231199992818</c:v>
                </c:pt>
                <c:pt idx="15223">
                  <c:v>243.68063999995354</c:v>
                </c:pt>
                <c:pt idx="15224">
                  <c:v>243.68899199998702</c:v>
                </c:pt>
                <c:pt idx="15225">
                  <c:v>243.69732000001238</c:v>
                </c:pt>
                <c:pt idx="15226">
                  <c:v>243.70564800003774</c:v>
                </c:pt>
                <c:pt idx="15227">
                  <c:v>243.7139760000631</c:v>
                </c:pt>
                <c:pt idx="15228">
                  <c:v>243.72230399991383</c:v>
                </c:pt>
                <c:pt idx="15229">
                  <c:v>243.73065599994732</c:v>
                </c:pt>
                <c:pt idx="15230">
                  <c:v>243.73898399997267</c:v>
                </c:pt>
                <c:pt idx="15231">
                  <c:v>243.74731199999803</c:v>
                </c:pt>
                <c:pt idx="15232">
                  <c:v>243.75564000002339</c:v>
                </c:pt>
                <c:pt idx="15233">
                  <c:v>243.76396800004875</c:v>
                </c:pt>
                <c:pt idx="15234">
                  <c:v>243.77232000008223</c:v>
                </c:pt>
                <c:pt idx="15235">
                  <c:v>243.78064799993297</c:v>
                </c:pt>
                <c:pt idx="15236">
                  <c:v>243.78897599995832</c:v>
                </c:pt>
                <c:pt idx="15237">
                  <c:v>243.79730399998368</c:v>
                </c:pt>
                <c:pt idx="15238">
                  <c:v>243.80565600001717</c:v>
                </c:pt>
                <c:pt idx="15239">
                  <c:v>243.81398400004252</c:v>
                </c:pt>
                <c:pt idx="15240">
                  <c:v>243.82231200006788</c:v>
                </c:pt>
                <c:pt idx="15241">
                  <c:v>243.83063999991862</c:v>
                </c:pt>
                <c:pt idx="15242">
                  <c:v>243.8389919999521</c:v>
                </c:pt>
                <c:pt idx="15243">
                  <c:v>243.84731999997746</c:v>
                </c:pt>
                <c:pt idx="15244">
                  <c:v>243.85564800000282</c:v>
                </c:pt>
                <c:pt idx="15245">
                  <c:v>243.86397600002817</c:v>
                </c:pt>
                <c:pt idx="15246">
                  <c:v>243.87230400005353</c:v>
                </c:pt>
                <c:pt idx="15247">
                  <c:v>243.88065599991239</c:v>
                </c:pt>
                <c:pt idx="15248">
                  <c:v>243.88898399993775</c:v>
                </c:pt>
                <c:pt idx="15249">
                  <c:v>243.89731199996311</c:v>
                </c:pt>
                <c:pt idx="15250">
                  <c:v>243.90563999998847</c:v>
                </c:pt>
                <c:pt idx="15251">
                  <c:v>243.91399200002195</c:v>
                </c:pt>
                <c:pt idx="15252">
                  <c:v>243.92232000004731</c:v>
                </c:pt>
                <c:pt idx="15253">
                  <c:v>243.93064800007267</c:v>
                </c:pt>
                <c:pt idx="15254">
                  <c:v>243.9389759999234</c:v>
                </c:pt>
                <c:pt idx="15255">
                  <c:v>243.94732799995688</c:v>
                </c:pt>
                <c:pt idx="15256">
                  <c:v>243.95565599998224</c:v>
                </c:pt>
                <c:pt idx="15257">
                  <c:v>243.9639840000076</c:v>
                </c:pt>
                <c:pt idx="15258">
                  <c:v>243.97231200003296</c:v>
                </c:pt>
                <c:pt idx="15259">
                  <c:v>243.98066400006644</c:v>
                </c:pt>
                <c:pt idx="15260">
                  <c:v>243.98899199991718</c:v>
                </c:pt>
                <c:pt idx="15261">
                  <c:v>243.99731999994253</c:v>
                </c:pt>
                <c:pt idx="15262">
                  <c:v>244.00564799996789</c:v>
                </c:pt>
                <c:pt idx="15263">
                  <c:v>244.01400000000137</c:v>
                </c:pt>
                <c:pt idx="15264">
                  <c:v>244.02232800002673</c:v>
                </c:pt>
                <c:pt idx="15265">
                  <c:v>244.03065600005209</c:v>
                </c:pt>
                <c:pt idx="15266">
                  <c:v>244.03898400007745</c:v>
                </c:pt>
                <c:pt idx="15267">
                  <c:v>244.04731199992818</c:v>
                </c:pt>
                <c:pt idx="15268">
                  <c:v>244.05566399996167</c:v>
                </c:pt>
                <c:pt idx="15269">
                  <c:v>244.06399199998702</c:v>
                </c:pt>
                <c:pt idx="15270">
                  <c:v>244.07232000001238</c:v>
                </c:pt>
                <c:pt idx="15271">
                  <c:v>244.08064800003774</c:v>
                </c:pt>
                <c:pt idx="15272">
                  <c:v>244.08900000007122</c:v>
                </c:pt>
                <c:pt idx="15273">
                  <c:v>244.09732799992196</c:v>
                </c:pt>
                <c:pt idx="15274">
                  <c:v>244.10565599994732</c:v>
                </c:pt>
                <c:pt idx="15275">
                  <c:v>244.11398399997267</c:v>
                </c:pt>
                <c:pt idx="15276">
                  <c:v>244.12233600000616</c:v>
                </c:pt>
                <c:pt idx="15277">
                  <c:v>244.13066400003152</c:v>
                </c:pt>
                <c:pt idx="15278">
                  <c:v>244.13899200005687</c:v>
                </c:pt>
                <c:pt idx="15279">
                  <c:v>244.14732000008223</c:v>
                </c:pt>
                <c:pt idx="15280">
                  <c:v>244.15567199994109</c:v>
                </c:pt>
                <c:pt idx="15281">
                  <c:v>244.16399999996645</c:v>
                </c:pt>
                <c:pt idx="15282">
                  <c:v>244.17232799999181</c:v>
                </c:pt>
                <c:pt idx="15283">
                  <c:v>244.18065600001717</c:v>
                </c:pt>
                <c:pt idx="15284">
                  <c:v>244.18898400004252</c:v>
                </c:pt>
                <c:pt idx="15285">
                  <c:v>244.19733600007601</c:v>
                </c:pt>
                <c:pt idx="15286">
                  <c:v>244.20566399992674</c:v>
                </c:pt>
                <c:pt idx="15287">
                  <c:v>244.2139919999521</c:v>
                </c:pt>
                <c:pt idx="15288">
                  <c:v>244.22231999997746</c:v>
                </c:pt>
                <c:pt idx="15289">
                  <c:v>244.23067200001094</c:v>
                </c:pt>
                <c:pt idx="15290">
                  <c:v>244.2390000000363</c:v>
                </c:pt>
                <c:pt idx="15291">
                  <c:v>244.24732800006166</c:v>
                </c:pt>
                <c:pt idx="15292">
                  <c:v>244.25565599991239</c:v>
                </c:pt>
                <c:pt idx="15293">
                  <c:v>244.26400799994587</c:v>
                </c:pt>
                <c:pt idx="15294">
                  <c:v>244.27233599997123</c:v>
                </c:pt>
                <c:pt idx="15295">
                  <c:v>244.28066399999659</c:v>
                </c:pt>
                <c:pt idx="15296">
                  <c:v>244.28899200002195</c:v>
                </c:pt>
                <c:pt idx="15297">
                  <c:v>244.29734400005543</c:v>
                </c:pt>
                <c:pt idx="15298">
                  <c:v>244.30567200008079</c:v>
                </c:pt>
                <c:pt idx="15299">
                  <c:v>244.31399999993153</c:v>
                </c:pt>
                <c:pt idx="15300">
                  <c:v>244.32232799995688</c:v>
                </c:pt>
                <c:pt idx="15301">
                  <c:v>244.33067999999037</c:v>
                </c:pt>
                <c:pt idx="15302">
                  <c:v>244.33900800001572</c:v>
                </c:pt>
                <c:pt idx="15303">
                  <c:v>244.34733600004108</c:v>
                </c:pt>
                <c:pt idx="15304">
                  <c:v>244.35566400006644</c:v>
                </c:pt>
                <c:pt idx="15305">
                  <c:v>244.36399199991718</c:v>
                </c:pt>
                <c:pt idx="15306">
                  <c:v>244.37234399995066</c:v>
                </c:pt>
                <c:pt idx="15307">
                  <c:v>244.38067199997602</c:v>
                </c:pt>
                <c:pt idx="15308">
                  <c:v>244.38900000000137</c:v>
                </c:pt>
                <c:pt idx="15309">
                  <c:v>244.39732800002673</c:v>
                </c:pt>
                <c:pt idx="15310">
                  <c:v>244.40565600005209</c:v>
                </c:pt>
                <c:pt idx="15311">
                  <c:v>244.41400800008557</c:v>
                </c:pt>
                <c:pt idx="15312">
                  <c:v>244.42233599993631</c:v>
                </c:pt>
                <c:pt idx="15313">
                  <c:v>244.43066399996167</c:v>
                </c:pt>
                <c:pt idx="15314">
                  <c:v>244.43899199998702</c:v>
                </c:pt>
                <c:pt idx="15315">
                  <c:v>244.44734400002051</c:v>
                </c:pt>
                <c:pt idx="15316">
                  <c:v>244.45567200004587</c:v>
                </c:pt>
                <c:pt idx="15317">
                  <c:v>244.46400000007122</c:v>
                </c:pt>
                <c:pt idx="15318">
                  <c:v>244.47232799992196</c:v>
                </c:pt>
                <c:pt idx="15319">
                  <c:v>244.48065599994732</c:v>
                </c:pt>
                <c:pt idx="15320">
                  <c:v>244.4890079999808</c:v>
                </c:pt>
                <c:pt idx="15321">
                  <c:v>244.49733600000616</c:v>
                </c:pt>
                <c:pt idx="15322">
                  <c:v>244.50566400003152</c:v>
                </c:pt>
                <c:pt idx="15323">
                  <c:v>244.51399200005687</c:v>
                </c:pt>
                <c:pt idx="15324">
                  <c:v>244.52232000008223</c:v>
                </c:pt>
                <c:pt idx="15325">
                  <c:v>244.53067199994109</c:v>
                </c:pt>
                <c:pt idx="15326">
                  <c:v>244.53899999996645</c:v>
                </c:pt>
                <c:pt idx="15327">
                  <c:v>244.54732799999181</c:v>
                </c:pt>
                <c:pt idx="15328">
                  <c:v>244.55565600001717</c:v>
                </c:pt>
                <c:pt idx="15329">
                  <c:v>244.56398400004252</c:v>
                </c:pt>
                <c:pt idx="15330">
                  <c:v>244.57233600007601</c:v>
                </c:pt>
                <c:pt idx="15331">
                  <c:v>244.58066399992674</c:v>
                </c:pt>
                <c:pt idx="15332">
                  <c:v>244.5889919999521</c:v>
                </c:pt>
                <c:pt idx="15333">
                  <c:v>244.59731999997746</c:v>
                </c:pt>
                <c:pt idx="15334">
                  <c:v>244.60564800000282</c:v>
                </c:pt>
                <c:pt idx="15335">
                  <c:v>244.6140000000363</c:v>
                </c:pt>
                <c:pt idx="15336">
                  <c:v>244.62232800006166</c:v>
                </c:pt>
                <c:pt idx="15337">
                  <c:v>244.63065599991239</c:v>
                </c:pt>
                <c:pt idx="15338">
                  <c:v>244.63898399993775</c:v>
                </c:pt>
                <c:pt idx="15339">
                  <c:v>244.64731199996311</c:v>
                </c:pt>
                <c:pt idx="15340">
                  <c:v>244.65566399999659</c:v>
                </c:pt>
                <c:pt idx="15341">
                  <c:v>244.66399200002195</c:v>
                </c:pt>
                <c:pt idx="15342">
                  <c:v>244.67232000004731</c:v>
                </c:pt>
                <c:pt idx="15343">
                  <c:v>244.68064800007267</c:v>
                </c:pt>
                <c:pt idx="15344">
                  <c:v>244.68899999993153</c:v>
                </c:pt>
                <c:pt idx="15345">
                  <c:v>244.69732799995688</c:v>
                </c:pt>
                <c:pt idx="15346">
                  <c:v>244.70565599998224</c:v>
                </c:pt>
                <c:pt idx="15347">
                  <c:v>244.7139840000076</c:v>
                </c:pt>
                <c:pt idx="15348">
                  <c:v>244.72233600004108</c:v>
                </c:pt>
                <c:pt idx="15349">
                  <c:v>244.73066400006644</c:v>
                </c:pt>
                <c:pt idx="15350">
                  <c:v>244.73899199991718</c:v>
                </c:pt>
                <c:pt idx="15351">
                  <c:v>244.74731999994253</c:v>
                </c:pt>
                <c:pt idx="15352">
                  <c:v>244.75567199997602</c:v>
                </c:pt>
                <c:pt idx="15353">
                  <c:v>244.76400000000137</c:v>
                </c:pt>
                <c:pt idx="15354">
                  <c:v>244.77232800002673</c:v>
                </c:pt>
                <c:pt idx="15355">
                  <c:v>244.78065600005209</c:v>
                </c:pt>
                <c:pt idx="15356">
                  <c:v>244.78900800008557</c:v>
                </c:pt>
                <c:pt idx="15357">
                  <c:v>244.79733599993631</c:v>
                </c:pt>
                <c:pt idx="15358">
                  <c:v>244.80566399996167</c:v>
                </c:pt>
                <c:pt idx="15359">
                  <c:v>244.81399199998702</c:v>
                </c:pt>
                <c:pt idx="15360">
                  <c:v>244.82232000001238</c:v>
                </c:pt>
                <c:pt idx="15361">
                  <c:v>244.83067200004587</c:v>
                </c:pt>
                <c:pt idx="15362">
                  <c:v>244.83900000007122</c:v>
                </c:pt>
                <c:pt idx="15363">
                  <c:v>244.84732799992196</c:v>
                </c:pt>
                <c:pt idx="15364">
                  <c:v>244.85565599994732</c:v>
                </c:pt>
                <c:pt idx="15365">
                  <c:v>244.8640079999808</c:v>
                </c:pt>
                <c:pt idx="15366">
                  <c:v>244.87233600000616</c:v>
                </c:pt>
                <c:pt idx="15367">
                  <c:v>244.88066400003152</c:v>
                </c:pt>
                <c:pt idx="15368">
                  <c:v>244.88899200005687</c:v>
                </c:pt>
                <c:pt idx="15369">
                  <c:v>244.89734399991573</c:v>
                </c:pt>
                <c:pt idx="15370">
                  <c:v>244.90567199994109</c:v>
                </c:pt>
                <c:pt idx="15371">
                  <c:v>244.91399999996645</c:v>
                </c:pt>
                <c:pt idx="15372">
                  <c:v>244.92232799999181</c:v>
                </c:pt>
                <c:pt idx="15373">
                  <c:v>244.93068000002529</c:v>
                </c:pt>
                <c:pt idx="15374">
                  <c:v>244.93900800005065</c:v>
                </c:pt>
                <c:pt idx="15375">
                  <c:v>244.94733600007601</c:v>
                </c:pt>
                <c:pt idx="15376">
                  <c:v>244.95566399992674</c:v>
                </c:pt>
                <c:pt idx="15377">
                  <c:v>244.9639919999521</c:v>
                </c:pt>
                <c:pt idx="15378">
                  <c:v>244.97234399998558</c:v>
                </c:pt>
                <c:pt idx="15379">
                  <c:v>244.98067200001094</c:v>
                </c:pt>
                <c:pt idx="15380">
                  <c:v>244.9890000000363</c:v>
                </c:pt>
                <c:pt idx="15381">
                  <c:v>244.99732800006166</c:v>
                </c:pt>
                <c:pt idx="15382">
                  <c:v>245.00565599991239</c:v>
                </c:pt>
                <c:pt idx="15383">
                  <c:v>245.01400799994587</c:v>
                </c:pt>
                <c:pt idx="15384">
                  <c:v>245.02233599997123</c:v>
                </c:pt>
                <c:pt idx="15385">
                  <c:v>245.03066399999659</c:v>
                </c:pt>
                <c:pt idx="15386">
                  <c:v>245.03899200002195</c:v>
                </c:pt>
                <c:pt idx="15387">
                  <c:v>245.04732000004731</c:v>
                </c:pt>
                <c:pt idx="15388">
                  <c:v>245.05567200008079</c:v>
                </c:pt>
                <c:pt idx="15389">
                  <c:v>245.06399999993153</c:v>
                </c:pt>
                <c:pt idx="15390">
                  <c:v>245.07232799995688</c:v>
                </c:pt>
                <c:pt idx="15391">
                  <c:v>245.08065599998224</c:v>
                </c:pt>
                <c:pt idx="15392">
                  <c:v>245.0889840000076</c:v>
                </c:pt>
                <c:pt idx="15393">
                  <c:v>245.09733600004108</c:v>
                </c:pt>
                <c:pt idx="15394">
                  <c:v>245.10566400006644</c:v>
                </c:pt>
                <c:pt idx="15395">
                  <c:v>245.11399199991718</c:v>
                </c:pt>
                <c:pt idx="15396">
                  <c:v>245.12231999994253</c:v>
                </c:pt>
                <c:pt idx="15397">
                  <c:v>245.13067199997602</c:v>
                </c:pt>
                <c:pt idx="15398">
                  <c:v>245.13900000000137</c:v>
                </c:pt>
                <c:pt idx="15399">
                  <c:v>245.14732800002673</c:v>
                </c:pt>
                <c:pt idx="15400">
                  <c:v>245.15565600005209</c:v>
                </c:pt>
                <c:pt idx="15401">
                  <c:v>245.16398400007745</c:v>
                </c:pt>
                <c:pt idx="15402">
                  <c:v>245.17233599993631</c:v>
                </c:pt>
                <c:pt idx="15403">
                  <c:v>245.18066399996167</c:v>
                </c:pt>
                <c:pt idx="15404">
                  <c:v>245.18899199998702</c:v>
                </c:pt>
                <c:pt idx="15405">
                  <c:v>245.19732000001238</c:v>
                </c:pt>
                <c:pt idx="15406">
                  <c:v>245.20567200004587</c:v>
                </c:pt>
                <c:pt idx="15407">
                  <c:v>245.21400000007122</c:v>
                </c:pt>
                <c:pt idx="15408">
                  <c:v>245.22232799992196</c:v>
                </c:pt>
                <c:pt idx="15409">
                  <c:v>245.23065599994732</c:v>
                </c:pt>
                <c:pt idx="15410">
                  <c:v>245.2390079999808</c:v>
                </c:pt>
                <c:pt idx="15411">
                  <c:v>245.24733600000616</c:v>
                </c:pt>
                <c:pt idx="15412">
                  <c:v>245.25566400003152</c:v>
                </c:pt>
                <c:pt idx="15413">
                  <c:v>245.26399200005687</c:v>
                </c:pt>
                <c:pt idx="15414">
                  <c:v>245.27234399991573</c:v>
                </c:pt>
                <c:pt idx="15415">
                  <c:v>245.28067199994109</c:v>
                </c:pt>
                <c:pt idx="15416">
                  <c:v>245.28899999996645</c:v>
                </c:pt>
                <c:pt idx="15417">
                  <c:v>245.29732799999181</c:v>
                </c:pt>
                <c:pt idx="15418">
                  <c:v>245.30568000002529</c:v>
                </c:pt>
                <c:pt idx="15419">
                  <c:v>245.31400800005065</c:v>
                </c:pt>
                <c:pt idx="15420">
                  <c:v>245.32233600007601</c:v>
                </c:pt>
                <c:pt idx="15421">
                  <c:v>245.33066399992674</c:v>
                </c:pt>
                <c:pt idx="15422">
                  <c:v>245.3389919999521</c:v>
                </c:pt>
                <c:pt idx="15423">
                  <c:v>245.34734399998558</c:v>
                </c:pt>
                <c:pt idx="15424">
                  <c:v>245.35567200001094</c:v>
                </c:pt>
                <c:pt idx="15425">
                  <c:v>245.3640000000363</c:v>
                </c:pt>
                <c:pt idx="15426">
                  <c:v>245.37232800006166</c:v>
                </c:pt>
                <c:pt idx="15427">
                  <c:v>245.38067999992052</c:v>
                </c:pt>
                <c:pt idx="15428">
                  <c:v>245.38900799994587</c:v>
                </c:pt>
                <c:pt idx="15429">
                  <c:v>245.39733599997123</c:v>
                </c:pt>
                <c:pt idx="15430">
                  <c:v>245.40566399999659</c:v>
                </c:pt>
                <c:pt idx="15431">
                  <c:v>245.41401600003007</c:v>
                </c:pt>
                <c:pt idx="15432">
                  <c:v>245.42234400005543</c:v>
                </c:pt>
                <c:pt idx="15433">
                  <c:v>245.43067200008079</c:v>
                </c:pt>
                <c:pt idx="15434">
                  <c:v>245.43899999993153</c:v>
                </c:pt>
                <c:pt idx="15435">
                  <c:v>245.44735199996501</c:v>
                </c:pt>
                <c:pt idx="15436">
                  <c:v>245.45567999999037</c:v>
                </c:pt>
                <c:pt idx="15437">
                  <c:v>245.46400800001572</c:v>
                </c:pt>
                <c:pt idx="15438">
                  <c:v>245.47233600004108</c:v>
                </c:pt>
                <c:pt idx="15439">
                  <c:v>245.48066400006644</c:v>
                </c:pt>
                <c:pt idx="15440">
                  <c:v>245.4890159999253</c:v>
                </c:pt>
                <c:pt idx="15441">
                  <c:v>245.49734399995066</c:v>
                </c:pt>
                <c:pt idx="15442">
                  <c:v>245.50567199997602</c:v>
                </c:pt>
                <c:pt idx="15443">
                  <c:v>245.51400000000137</c:v>
                </c:pt>
                <c:pt idx="15444">
                  <c:v>245.52235200003486</c:v>
                </c:pt>
                <c:pt idx="15445">
                  <c:v>245.53068000006022</c:v>
                </c:pt>
                <c:pt idx="15446">
                  <c:v>245.53900800008557</c:v>
                </c:pt>
                <c:pt idx="15447">
                  <c:v>245.54733599993631</c:v>
                </c:pt>
                <c:pt idx="15448">
                  <c:v>245.55566399996167</c:v>
                </c:pt>
                <c:pt idx="15449">
                  <c:v>245.56401599999515</c:v>
                </c:pt>
                <c:pt idx="15450">
                  <c:v>245.57234400002051</c:v>
                </c:pt>
                <c:pt idx="15451">
                  <c:v>245.58067200004587</c:v>
                </c:pt>
                <c:pt idx="15452">
                  <c:v>245.58900000007122</c:v>
                </c:pt>
                <c:pt idx="15453">
                  <c:v>245.59732799992196</c:v>
                </c:pt>
                <c:pt idx="15454">
                  <c:v>245.60567999995544</c:v>
                </c:pt>
                <c:pt idx="15455">
                  <c:v>245.6140079999808</c:v>
                </c:pt>
                <c:pt idx="15456">
                  <c:v>245.62233600000616</c:v>
                </c:pt>
                <c:pt idx="15457">
                  <c:v>245.63066400003152</c:v>
                </c:pt>
                <c:pt idx="15458">
                  <c:v>245.63899200005687</c:v>
                </c:pt>
                <c:pt idx="15459">
                  <c:v>245.64734399991573</c:v>
                </c:pt>
                <c:pt idx="15460">
                  <c:v>245.65567199994109</c:v>
                </c:pt>
                <c:pt idx="15461">
                  <c:v>245.66399999996645</c:v>
                </c:pt>
                <c:pt idx="15462">
                  <c:v>245.67232799999181</c:v>
                </c:pt>
                <c:pt idx="15463">
                  <c:v>245.68065600001717</c:v>
                </c:pt>
                <c:pt idx="15464">
                  <c:v>245.68900800005065</c:v>
                </c:pt>
                <c:pt idx="15465">
                  <c:v>245.69733600007601</c:v>
                </c:pt>
                <c:pt idx="15466">
                  <c:v>245.70566399992674</c:v>
                </c:pt>
                <c:pt idx="15467">
                  <c:v>245.7139919999521</c:v>
                </c:pt>
                <c:pt idx="15468">
                  <c:v>245.72231999997746</c:v>
                </c:pt>
                <c:pt idx="15469">
                  <c:v>245.73067200001094</c:v>
                </c:pt>
                <c:pt idx="15470">
                  <c:v>245.7390000000363</c:v>
                </c:pt>
                <c:pt idx="15471">
                  <c:v>245.74732800006166</c:v>
                </c:pt>
                <c:pt idx="15472">
                  <c:v>245.75565599991239</c:v>
                </c:pt>
                <c:pt idx="15473">
                  <c:v>245.76400799994587</c:v>
                </c:pt>
                <c:pt idx="15474">
                  <c:v>245.77233599997123</c:v>
                </c:pt>
                <c:pt idx="15475">
                  <c:v>245.78066399999659</c:v>
                </c:pt>
                <c:pt idx="15476">
                  <c:v>245.78899200002195</c:v>
                </c:pt>
                <c:pt idx="15477">
                  <c:v>245.79732000004731</c:v>
                </c:pt>
                <c:pt idx="15478">
                  <c:v>245.80567200008079</c:v>
                </c:pt>
                <c:pt idx="15479">
                  <c:v>245.81399999993153</c:v>
                </c:pt>
                <c:pt idx="15480">
                  <c:v>245.82232799995688</c:v>
                </c:pt>
                <c:pt idx="15481">
                  <c:v>245.83065599998224</c:v>
                </c:pt>
                <c:pt idx="15482">
                  <c:v>245.83900800001572</c:v>
                </c:pt>
                <c:pt idx="15483">
                  <c:v>245.84733600004108</c:v>
                </c:pt>
                <c:pt idx="15484">
                  <c:v>245.85566400006644</c:v>
                </c:pt>
                <c:pt idx="15485">
                  <c:v>245.86399199991718</c:v>
                </c:pt>
                <c:pt idx="15486">
                  <c:v>245.87234399995066</c:v>
                </c:pt>
                <c:pt idx="15487">
                  <c:v>245.88067199997602</c:v>
                </c:pt>
                <c:pt idx="15488">
                  <c:v>245.88900000000137</c:v>
                </c:pt>
                <c:pt idx="15489">
                  <c:v>245.89732800002673</c:v>
                </c:pt>
                <c:pt idx="15490">
                  <c:v>245.90568000006022</c:v>
                </c:pt>
                <c:pt idx="15491">
                  <c:v>245.91400800008557</c:v>
                </c:pt>
                <c:pt idx="15492">
                  <c:v>245.92233599993631</c:v>
                </c:pt>
                <c:pt idx="15493">
                  <c:v>245.93066399996167</c:v>
                </c:pt>
                <c:pt idx="15494">
                  <c:v>245.93899199998702</c:v>
                </c:pt>
                <c:pt idx="15495">
                  <c:v>245.94734400002051</c:v>
                </c:pt>
                <c:pt idx="15496">
                  <c:v>245.95567200004587</c:v>
                </c:pt>
                <c:pt idx="15497">
                  <c:v>245.96400000007122</c:v>
                </c:pt>
                <c:pt idx="15498">
                  <c:v>245.97232799992196</c:v>
                </c:pt>
                <c:pt idx="15499">
                  <c:v>245.98067999995544</c:v>
                </c:pt>
                <c:pt idx="15500">
                  <c:v>245.9890079999808</c:v>
                </c:pt>
                <c:pt idx="15501">
                  <c:v>245.99733600000616</c:v>
                </c:pt>
                <c:pt idx="15502">
                  <c:v>246.00566400003152</c:v>
                </c:pt>
                <c:pt idx="15503">
                  <c:v>246.014016000065</c:v>
                </c:pt>
                <c:pt idx="15504">
                  <c:v>246.02234399991573</c:v>
                </c:pt>
                <c:pt idx="15505">
                  <c:v>246.03067199994109</c:v>
                </c:pt>
                <c:pt idx="15506">
                  <c:v>246.03899999996645</c:v>
                </c:pt>
                <c:pt idx="15507">
                  <c:v>246.04735199999993</c:v>
                </c:pt>
                <c:pt idx="15508">
                  <c:v>246.05568000002529</c:v>
                </c:pt>
                <c:pt idx="15509">
                  <c:v>246.06400800005065</c:v>
                </c:pt>
                <c:pt idx="15510">
                  <c:v>246.07233600007601</c:v>
                </c:pt>
                <c:pt idx="15511">
                  <c:v>246.08068799993487</c:v>
                </c:pt>
                <c:pt idx="15512">
                  <c:v>246.08901599996022</c:v>
                </c:pt>
                <c:pt idx="15513">
                  <c:v>246.09734399998558</c:v>
                </c:pt>
                <c:pt idx="15514">
                  <c:v>246.10567200001094</c:v>
                </c:pt>
                <c:pt idx="15515">
                  <c:v>246.1140000000363</c:v>
                </c:pt>
                <c:pt idx="15516">
                  <c:v>246.12235200006978</c:v>
                </c:pt>
                <c:pt idx="15517">
                  <c:v>246.13067999992052</c:v>
                </c:pt>
                <c:pt idx="15518">
                  <c:v>246.13900799994587</c:v>
                </c:pt>
                <c:pt idx="15519">
                  <c:v>246.14733599997123</c:v>
                </c:pt>
                <c:pt idx="15520">
                  <c:v>246.15566399999659</c:v>
                </c:pt>
                <c:pt idx="15521">
                  <c:v>246.16401600003007</c:v>
                </c:pt>
                <c:pt idx="15522">
                  <c:v>246.17234400005543</c:v>
                </c:pt>
                <c:pt idx="15523">
                  <c:v>246.18067200008079</c:v>
                </c:pt>
                <c:pt idx="15524">
                  <c:v>246.18899999993153</c:v>
                </c:pt>
                <c:pt idx="15525">
                  <c:v>246.19732799995688</c:v>
                </c:pt>
                <c:pt idx="15526">
                  <c:v>246.20567999999037</c:v>
                </c:pt>
                <c:pt idx="15527">
                  <c:v>246.21400800001572</c:v>
                </c:pt>
                <c:pt idx="15528">
                  <c:v>246.22233600004108</c:v>
                </c:pt>
                <c:pt idx="15529">
                  <c:v>246.23066400006644</c:v>
                </c:pt>
                <c:pt idx="15530">
                  <c:v>246.23899199991718</c:v>
                </c:pt>
                <c:pt idx="15531">
                  <c:v>246.24734399995066</c:v>
                </c:pt>
                <c:pt idx="15532">
                  <c:v>246.25567199997602</c:v>
                </c:pt>
                <c:pt idx="15533">
                  <c:v>246.26400000000137</c:v>
                </c:pt>
                <c:pt idx="15534">
                  <c:v>246.27232800002673</c:v>
                </c:pt>
                <c:pt idx="15535">
                  <c:v>246.28068000006022</c:v>
                </c:pt>
                <c:pt idx="15536">
                  <c:v>246.28900800008557</c:v>
                </c:pt>
                <c:pt idx="15537">
                  <c:v>246.29733599993631</c:v>
                </c:pt>
                <c:pt idx="15538">
                  <c:v>246.30566399996167</c:v>
                </c:pt>
                <c:pt idx="15539">
                  <c:v>246.31399199998702</c:v>
                </c:pt>
                <c:pt idx="15540">
                  <c:v>246.32234400002051</c:v>
                </c:pt>
                <c:pt idx="15541">
                  <c:v>246.33067200004587</c:v>
                </c:pt>
                <c:pt idx="15542">
                  <c:v>246.33900000007122</c:v>
                </c:pt>
                <c:pt idx="15543">
                  <c:v>246.34732799992196</c:v>
                </c:pt>
                <c:pt idx="15544">
                  <c:v>246.35567999995544</c:v>
                </c:pt>
                <c:pt idx="15545">
                  <c:v>246.3640079999808</c:v>
                </c:pt>
                <c:pt idx="15546">
                  <c:v>246.37233600000616</c:v>
                </c:pt>
                <c:pt idx="15547">
                  <c:v>246.38066400003152</c:v>
                </c:pt>
                <c:pt idx="15548">
                  <c:v>246.389016000065</c:v>
                </c:pt>
                <c:pt idx="15549">
                  <c:v>246.39734399991573</c:v>
                </c:pt>
                <c:pt idx="15550">
                  <c:v>246.40567199994109</c:v>
                </c:pt>
                <c:pt idx="15551">
                  <c:v>246.41399999996645</c:v>
                </c:pt>
                <c:pt idx="15552">
                  <c:v>246.42235199999993</c:v>
                </c:pt>
                <c:pt idx="15553">
                  <c:v>246.43068000002529</c:v>
                </c:pt>
                <c:pt idx="15554">
                  <c:v>246.43900800005065</c:v>
                </c:pt>
                <c:pt idx="15555">
                  <c:v>246.44733600007601</c:v>
                </c:pt>
                <c:pt idx="15556">
                  <c:v>246.45568799993487</c:v>
                </c:pt>
                <c:pt idx="15557">
                  <c:v>246.46401599996022</c:v>
                </c:pt>
                <c:pt idx="15558">
                  <c:v>246.47234399998558</c:v>
                </c:pt>
                <c:pt idx="15559">
                  <c:v>246.48067200001094</c:v>
                </c:pt>
                <c:pt idx="15560">
                  <c:v>246.4890000000363</c:v>
                </c:pt>
                <c:pt idx="15561">
                  <c:v>246.49735200006978</c:v>
                </c:pt>
                <c:pt idx="15562">
                  <c:v>246.50567999992052</c:v>
                </c:pt>
                <c:pt idx="15563">
                  <c:v>246.51400799994587</c:v>
                </c:pt>
                <c:pt idx="15564">
                  <c:v>246.52233599997123</c:v>
                </c:pt>
                <c:pt idx="15565">
                  <c:v>246.53068800000472</c:v>
                </c:pt>
                <c:pt idx="15566">
                  <c:v>246.53901600003007</c:v>
                </c:pt>
                <c:pt idx="15567">
                  <c:v>246.54734400005543</c:v>
                </c:pt>
                <c:pt idx="15568">
                  <c:v>246.55567200008079</c:v>
                </c:pt>
                <c:pt idx="15569">
                  <c:v>246.56402399993965</c:v>
                </c:pt>
                <c:pt idx="15570">
                  <c:v>246.57235199996501</c:v>
                </c:pt>
                <c:pt idx="15571">
                  <c:v>246.58067999999037</c:v>
                </c:pt>
                <c:pt idx="15572">
                  <c:v>246.58900800001572</c:v>
                </c:pt>
                <c:pt idx="15573">
                  <c:v>246.59736000004921</c:v>
                </c:pt>
                <c:pt idx="15574">
                  <c:v>246.60568800007457</c:v>
                </c:pt>
                <c:pt idx="15575">
                  <c:v>246.6140159999253</c:v>
                </c:pt>
                <c:pt idx="15576">
                  <c:v>246.62234399995066</c:v>
                </c:pt>
                <c:pt idx="15577">
                  <c:v>246.63067199997602</c:v>
                </c:pt>
                <c:pt idx="15578">
                  <c:v>246.6390240000095</c:v>
                </c:pt>
                <c:pt idx="15579">
                  <c:v>246.64735200003486</c:v>
                </c:pt>
                <c:pt idx="15580">
                  <c:v>246.65568000006022</c:v>
                </c:pt>
                <c:pt idx="15581">
                  <c:v>246.66400800008557</c:v>
                </c:pt>
                <c:pt idx="15582">
                  <c:v>246.67235999994443</c:v>
                </c:pt>
                <c:pt idx="15583">
                  <c:v>246.68068799996979</c:v>
                </c:pt>
                <c:pt idx="15584">
                  <c:v>246.68901599999515</c:v>
                </c:pt>
                <c:pt idx="15585">
                  <c:v>246.69734400002051</c:v>
                </c:pt>
                <c:pt idx="15586">
                  <c:v>246.70569600005399</c:v>
                </c:pt>
                <c:pt idx="15587">
                  <c:v>246.71402400007935</c:v>
                </c:pt>
                <c:pt idx="15588">
                  <c:v>246.72235199993008</c:v>
                </c:pt>
                <c:pt idx="15589">
                  <c:v>246.73067999995544</c:v>
                </c:pt>
                <c:pt idx="15590">
                  <c:v>246.73903199998892</c:v>
                </c:pt>
                <c:pt idx="15591">
                  <c:v>246.74736000001428</c:v>
                </c:pt>
                <c:pt idx="15592">
                  <c:v>246.75568800003964</c:v>
                </c:pt>
                <c:pt idx="15593">
                  <c:v>246.764016000065</c:v>
                </c:pt>
                <c:pt idx="15594">
                  <c:v>246.77236799992386</c:v>
                </c:pt>
                <c:pt idx="15595">
                  <c:v>246.78069599994922</c:v>
                </c:pt>
                <c:pt idx="15596">
                  <c:v>246.78902399997457</c:v>
                </c:pt>
                <c:pt idx="15597">
                  <c:v>246.79735199999993</c:v>
                </c:pt>
                <c:pt idx="15598">
                  <c:v>246.80568000002529</c:v>
                </c:pt>
                <c:pt idx="15599">
                  <c:v>246.81403200005877</c:v>
                </c:pt>
                <c:pt idx="15600">
                  <c:v>246.82236000008413</c:v>
                </c:pt>
                <c:pt idx="15601">
                  <c:v>246.83068799993487</c:v>
                </c:pt>
                <c:pt idx="15602">
                  <c:v>246.83901599996022</c:v>
                </c:pt>
                <c:pt idx="15603">
                  <c:v>246.84736799999371</c:v>
                </c:pt>
                <c:pt idx="15604">
                  <c:v>246.85569600001907</c:v>
                </c:pt>
                <c:pt idx="15605">
                  <c:v>246.86402400004442</c:v>
                </c:pt>
                <c:pt idx="15606">
                  <c:v>246.87235200006978</c:v>
                </c:pt>
                <c:pt idx="15607">
                  <c:v>246.88070399992864</c:v>
                </c:pt>
                <c:pt idx="15608">
                  <c:v>246.889031999954</c:v>
                </c:pt>
                <c:pt idx="15609">
                  <c:v>246.89735999997936</c:v>
                </c:pt>
                <c:pt idx="15610">
                  <c:v>246.90568800000472</c:v>
                </c:pt>
                <c:pt idx="15611">
                  <c:v>246.9140400000382</c:v>
                </c:pt>
                <c:pt idx="15612">
                  <c:v>246.92236800006356</c:v>
                </c:pt>
                <c:pt idx="15613">
                  <c:v>246.93069599991429</c:v>
                </c:pt>
                <c:pt idx="15614">
                  <c:v>246.93902399993965</c:v>
                </c:pt>
                <c:pt idx="15615">
                  <c:v>246.94735199996501</c:v>
                </c:pt>
                <c:pt idx="15616">
                  <c:v>246.95570399999849</c:v>
                </c:pt>
                <c:pt idx="15617">
                  <c:v>246.96403200002385</c:v>
                </c:pt>
                <c:pt idx="15618">
                  <c:v>246.97236000004921</c:v>
                </c:pt>
                <c:pt idx="15619">
                  <c:v>246.98068800007457</c:v>
                </c:pt>
                <c:pt idx="15620">
                  <c:v>246.98903999993342</c:v>
                </c:pt>
                <c:pt idx="15621">
                  <c:v>246.99736799995878</c:v>
                </c:pt>
                <c:pt idx="15622">
                  <c:v>247.00569599998414</c:v>
                </c:pt>
                <c:pt idx="15623">
                  <c:v>247.0140240000095</c:v>
                </c:pt>
                <c:pt idx="15624">
                  <c:v>247.02237600004298</c:v>
                </c:pt>
                <c:pt idx="15625">
                  <c:v>247.03070400006834</c:v>
                </c:pt>
                <c:pt idx="15626">
                  <c:v>247.03903199991908</c:v>
                </c:pt>
                <c:pt idx="15627">
                  <c:v>247.04735999994443</c:v>
                </c:pt>
                <c:pt idx="15628">
                  <c:v>247.05571199997792</c:v>
                </c:pt>
                <c:pt idx="15629">
                  <c:v>247.06404000000327</c:v>
                </c:pt>
                <c:pt idx="15630">
                  <c:v>247.07236800002863</c:v>
                </c:pt>
                <c:pt idx="15631">
                  <c:v>247.08069600005399</c:v>
                </c:pt>
                <c:pt idx="15632">
                  <c:v>247.08904799991285</c:v>
                </c:pt>
                <c:pt idx="15633">
                  <c:v>247.09737599993821</c:v>
                </c:pt>
                <c:pt idx="15634">
                  <c:v>247.10570399996357</c:v>
                </c:pt>
                <c:pt idx="15635">
                  <c:v>247.11403199998892</c:v>
                </c:pt>
                <c:pt idx="15636">
                  <c:v>247.12236000001428</c:v>
                </c:pt>
                <c:pt idx="15637">
                  <c:v>247.13071200004777</c:v>
                </c:pt>
                <c:pt idx="15638">
                  <c:v>247.13904000007312</c:v>
                </c:pt>
                <c:pt idx="15639">
                  <c:v>247.14736799992386</c:v>
                </c:pt>
                <c:pt idx="15640">
                  <c:v>247.15569599994922</c:v>
                </c:pt>
                <c:pt idx="15641">
                  <c:v>247.1640479999827</c:v>
                </c:pt>
                <c:pt idx="15642">
                  <c:v>247.17237600000806</c:v>
                </c:pt>
                <c:pt idx="15643">
                  <c:v>247.18070400003342</c:v>
                </c:pt>
                <c:pt idx="15644">
                  <c:v>247.18903200005877</c:v>
                </c:pt>
                <c:pt idx="15645">
                  <c:v>247.19738399991763</c:v>
                </c:pt>
                <c:pt idx="15646">
                  <c:v>247.20571199994299</c:v>
                </c:pt>
                <c:pt idx="15647">
                  <c:v>247.21403999996835</c:v>
                </c:pt>
                <c:pt idx="15648">
                  <c:v>247.22236799999371</c:v>
                </c:pt>
                <c:pt idx="15649">
                  <c:v>247.23069600001907</c:v>
                </c:pt>
                <c:pt idx="15650">
                  <c:v>247.23902400004442</c:v>
                </c:pt>
                <c:pt idx="15651">
                  <c:v>247.24737600007791</c:v>
                </c:pt>
                <c:pt idx="15652">
                  <c:v>247.25570399992864</c:v>
                </c:pt>
                <c:pt idx="15653">
                  <c:v>247.264031999954</c:v>
                </c:pt>
                <c:pt idx="15654">
                  <c:v>247.27235999997936</c:v>
                </c:pt>
                <c:pt idx="15655">
                  <c:v>247.28068800000472</c:v>
                </c:pt>
                <c:pt idx="15656">
                  <c:v>247.28901600003007</c:v>
                </c:pt>
                <c:pt idx="15657">
                  <c:v>247.29734400005543</c:v>
                </c:pt>
                <c:pt idx="15658">
                  <c:v>247.30569599991429</c:v>
                </c:pt>
                <c:pt idx="15659">
                  <c:v>247.31402399993965</c:v>
                </c:pt>
                <c:pt idx="15660">
                  <c:v>247.32235199996501</c:v>
                </c:pt>
                <c:pt idx="15661">
                  <c:v>247.33067999999037</c:v>
                </c:pt>
                <c:pt idx="15662">
                  <c:v>247.33900800001572</c:v>
                </c:pt>
                <c:pt idx="15663">
                  <c:v>247.34736000004921</c:v>
                </c:pt>
                <c:pt idx="15664">
                  <c:v>247.35568800007457</c:v>
                </c:pt>
                <c:pt idx="15665">
                  <c:v>247.3640159999253</c:v>
                </c:pt>
                <c:pt idx="15666">
                  <c:v>247.37234399995066</c:v>
                </c:pt>
                <c:pt idx="15667">
                  <c:v>247.38067199997602</c:v>
                </c:pt>
                <c:pt idx="15668">
                  <c:v>247.3890240000095</c:v>
                </c:pt>
                <c:pt idx="15669">
                  <c:v>247.39735200003486</c:v>
                </c:pt>
                <c:pt idx="15670">
                  <c:v>247.40568000006022</c:v>
                </c:pt>
                <c:pt idx="15671">
                  <c:v>247.41400800008557</c:v>
                </c:pt>
                <c:pt idx="15672">
                  <c:v>247.42233599993631</c:v>
                </c:pt>
                <c:pt idx="15673">
                  <c:v>247.43068799996979</c:v>
                </c:pt>
                <c:pt idx="15674">
                  <c:v>247.43901599999515</c:v>
                </c:pt>
                <c:pt idx="15675">
                  <c:v>247.44734400002051</c:v>
                </c:pt>
                <c:pt idx="15676">
                  <c:v>247.45567200004587</c:v>
                </c:pt>
                <c:pt idx="15677">
                  <c:v>247.46400000007122</c:v>
                </c:pt>
                <c:pt idx="15678">
                  <c:v>247.47235199993008</c:v>
                </c:pt>
                <c:pt idx="15679">
                  <c:v>247.48067999995544</c:v>
                </c:pt>
                <c:pt idx="15680">
                  <c:v>247.4890079999808</c:v>
                </c:pt>
                <c:pt idx="15681">
                  <c:v>247.49733600000616</c:v>
                </c:pt>
                <c:pt idx="15682">
                  <c:v>247.50566400003152</c:v>
                </c:pt>
                <c:pt idx="15683">
                  <c:v>247.514016000065</c:v>
                </c:pt>
                <c:pt idx="15684">
                  <c:v>247.52234399991573</c:v>
                </c:pt>
                <c:pt idx="15685">
                  <c:v>247.53067199994109</c:v>
                </c:pt>
                <c:pt idx="15686">
                  <c:v>247.53899999996645</c:v>
                </c:pt>
                <c:pt idx="15687">
                  <c:v>247.54732799999181</c:v>
                </c:pt>
                <c:pt idx="15688">
                  <c:v>247.55568000002529</c:v>
                </c:pt>
                <c:pt idx="15689">
                  <c:v>247.56400800005065</c:v>
                </c:pt>
                <c:pt idx="15690">
                  <c:v>247.57233600007601</c:v>
                </c:pt>
                <c:pt idx="15691">
                  <c:v>247.58066399992674</c:v>
                </c:pt>
                <c:pt idx="15692">
                  <c:v>247.5889919999521</c:v>
                </c:pt>
                <c:pt idx="15693">
                  <c:v>247.59734399998558</c:v>
                </c:pt>
                <c:pt idx="15694">
                  <c:v>247.60567200001094</c:v>
                </c:pt>
                <c:pt idx="15695">
                  <c:v>247.6140000000363</c:v>
                </c:pt>
                <c:pt idx="15696">
                  <c:v>247.62232800006166</c:v>
                </c:pt>
                <c:pt idx="15697">
                  <c:v>247.63067999992052</c:v>
                </c:pt>
                <c:pt idx="15698">
                  <c:v>247.63900799994587</c:v>
                </c:pt>
                <c:pt idx="15699">
                  <c:v>247.64733599997123</c:v>
                </c:pt>
                <c:pt idx="15700">
                  <c:v>247.65566399999659</c:v>
                </c:pt>
                <c:pt idx="15701">
                  <c:v>247.66399200002195</c:v>
                </c:pt>
                <c:pt idx="15702">
                  <c:v>247.67234400005543</c:v>
                </c:pt>
                <c:pt idx="15703">
                  <c:v>247.68067200008079</c:v>
                </c:pt>
                <c:pt idx="15704">
                  <c:v>247.68899999993153</c:v>
                </c:pt>
                <c:pt idx="15705">
                  <c:v>247.69732799995688</c:v>
                </c:pt>
                <c:pt idx="15706">
                  <c:v>247.70567999999037</c:v>
                </c:pt>
                <c:pt idx="15707">
                  <c:v>247.71400800001572</c:v>
                </c:pt>
                <c:pt idx="15708">
                  <c:v>247.72233600004108</c:v>
                </c:pt>
                <c:pt idx="15709">
                  <c:v>247.73066400006644</c:v>
                </c:pt>
                <c:pt idx="15710">
                  <c:v>247.7390159999253</c:v>
                </c:pt>
                <c:pt idx="15711">
                  <c:v>247.74734399995066</c:v>
                </c:pt>
                <c:pt idx="15712">
                  <c:v>247.75567199997602</c:v>
                </c:pt>
                <c:pt idx="15713">
                  <c:v>247.76400000000137</c:v>
                </c:pt>
                <c:pt idx="15714">
                  <c:v>247.77235200003486</c:v>
                </c:pt>
                <c:pt idx="15715">
                  <c:v>247.78068000006022</c:v>
                </c:pt>
                <c:pt idx="15716">
                  <c:v>247.78900800008557</c:v>
                </c:pt>
                <c:pt idx="15717">
                  <c:v>247.79733599993631</c:v>
                </c:pt>
                <c:pt idx="15718">
                  <c:v>247.80566399996167</c:v>
                </c:pt>
                <c:pt idx="15719">
                  <c:v>247.81401599999515</c:v>
                </c:pt>
                <c:pt idx="15720">
                  <c:v>247.82234400002051</c:v>
                </c:pt>
                <c:pt idx="15721">
                  <c:v>247.83067200004587</c:v>
                </c:pt>
                <c:pt idx="15722">
                  <c:v>247.83900000007122</c:v>
                </c:pt>
                <c:pt idx="15723">
                  <c:v>247.84735199993008</c:v>
                </c:pt>
                <c:pt idx="15724">
                  <c:v>247.85567999995544</c:v>
                </c:pt>
                <c:pt idx="15725">
                  <c:v>247.8640079999808</c:v>
                </c:pt>
                <c:pt idx="15726">
                  <c:v>247.87233600000616</c:v>
                </c:pt>
                <c:pt idx="15727">
                  <c:v>247.88068800003964</c:v>
                </c:pt>
                <c:pt idx="15728">
                  <c:v>247.889016000065</c:v>
                </c:pt>
                <c:pt idx="15729">
                  <c:v>247.89734399991573</c:v>
                </c:pt>
                <c:pt idx="15730">
                  <c:v>247.90567199994109</c:v>
                </c:pt>
                <c:pt idx="15731">
                  <c:v>247.91402399997457</c:v>
                </c:pt>
                <c:pt idx="15732">
                  <c:v>247.92235199999993</c:v>
                </c:pt>
                <c:pt idx="15733">
                  <c:v>247.93068000002529</c:v>
                </c:pt>
                <c:pt idx="15734">
                  <c:v>247.93900800005065</c:v>
                </c:pt>
                <c:pt idx="15735">
                  <c:v>247.94736000008413</c:v>
                </c:pt>
                <c:pt idx="15736">
                  <c:v>247.95568799993487</c:v>
                </c:pt>
                <c:pt idx="15737">
                  <c:v>247.96401599996022</c:v>
                </c:pt>
                <c:pt idx="15738">
                  <c:v>247.97234399998558</c:v>
                </c:pt>
                <c:pt idx="15739">
                  <c:v>247.98067200001094</c:v>
                </c:pt>
                <c:pt idx="15740">
                  <c:v>247.98902400004442</c:v>
                </c:pt>
                <c:pt idx="15741">
                  <c:v>247.99735200006978</c:v>
                </c:pt>
                <c:pt idx="15742">
                  <c:v>248.00567999992052</c:v>
                </c:pt>
                <c:pt idx="15743">
                  <c:v>248.01400799994587</c:v>
                </c:pt>
                <c:pt idx="15744">
                  <c:v>248.02235999997936</c:v>
                </c:pt>
                <c:pt idx="15745">
                  <c:v>248.03068800000472</c:v>
                </c:pt>
                <c:pt idx="15746">
                  <c:v>248.03901600003007</c:v>
                </c:pt>
                <c:pt idx="15747">
                  <c:v>248.04734400005543</c:v>
                </c:pt>
                <c:pt idx="15748">
                  <c:v>248.05569599991429</c:v>
                </c:pt>
                <c:pt idx="15749">
                  <c:v>248.06402399993965</c:v>
                </c:pt>
                <c:pt idx="15750">
                  <c:v>248.07235199996501</c:v>
                </c:pt>
                <c:pt idx="15751">
                  <c:v>248.08067999999037</c:v>
                </c:pt>
                <c:pt idx="15752">
                  <c:v>248.08903200002385</c:v>
                </c:pt>
                <c:pt idx="15753">
                  <c:v>248.09736000004921</c:v>
                </c:pt>
                <c:pt idx="15754">
                  <c:v>248.10568800007457</c:v>
                </c:pt>
                <c:pt idx="15755">
                  <c:v>248.1140159999253</c:v>
                </c:pt>
                <c:pt idx="15756">
                  <c:v>248.12234399995066</c:v>
                </c:pt>
                <c:pt idx="15757">
                  <c:v>248.13069599998414</c:v>
                </c:pt>
                <c:pt idx="15758">
                  <c:v>248.1390240000095</c:v>
                </c:pt>
                <c:pt idx="15759">
                  <c:v>248.14735200003486</c:v>
                </c:pt>
                <c:pt idx="15760">
                  <c:v>248.15568000006022</c:v>
                </c:pt>
                <c:pt idx="15761">
                  <c:v>248.16403199991908</c:v>
                </c:pt>
                <c:pt idx="15762">
                  <c:v>248.17235999994443</c:v>
                </c:pt>
                <c:pt idx="15763">
                  <c:v>248.18068799996979</c:v>
                </c:pt>
                <c:pt idx="15764">
                  <c:v>248.18901599999515</c:v>
                </c:pt>
                <c:pt idx="15765">
                  <c:v>248.19736800002863</c:v>
                </c:pt>
                <c:pt idx="15766">
                  <c:v>248.20569600005399</c:v>
                </c:pt>
                <c:pt idx="15767">
                  <c:v>248.21402400007935</c:v>
                </c:pt>
                <c:pt idx="15768">
                  <c:v>248.22235199993008</c:v>
                </c:pt>
                <c:pt idx="15769">
                  <c:v>248.23070399996357</c:v>
                </c:pt>
                <c:pt idx="15770">
                  <c:v>248.23903199998892</c:v>
                </c:pt>
                <c:pt idx="15771">
                  <c:v>248.24736000001428</c:v>
                </c:pt>
                <c:pt idx="15772">
                  <c:v>248.25568800003964</c:v>
                </c:pt>
                <c:pt idx="15773">
                  <c:v>248.26404000007312</c:v>
                </c:pt>
                <c:pt idx="15774">
                  <c:v>248.27236799992386</c:v>
                </c:pt>
                <c:pt idx="15775">
                  <c:v>248.28069599994922</c:v>
                </c:pt>
                <c:pt idx="15776">
                  <c:v>248.28902399997457</c:v>
                </c:pt>
                <c:pt idx="15777">
                  <c:v>248.29735199999993</c:v>
                </c:pt>
                <c:pt idx="15778">
                  <c:v>248.30570400003342</c:v>
                </c:pt>
                <c:pt idx="15779">
                  <c:v>248.31403200005877</c:v>
                </c:pt>
                <c:pt idx="15780">
                  <c:v>248.32236000008413</c:v>
                </c:pt>
                <c:pt idx="15781">
                  <c:v>248.33068799993487</c:v>
                </c:pt>
                <c:pt idx="15782">
                  <c:v>248.33903999996835</c:v>
                </c:pt>
                <c:pt idx="15783">
                  <c:v>248.34736799999371</c:v>
                </c:pt>
                <c:pt idx="15784">
                  <c:v>248.35569600001907</c:v>
                </c:pt>
                <c:pt idx="15785">
                  <c:v>248.36402400004442</c:v>
                </c:pt>
                <c:pt idx="15786">
                  <c:v>248.37235200006978</c:v>
                </c:pt>
                <c:pt idx="15787">
                  <c:v>248.38070399992864</c:v>
                </c:pt>
                <c:pt idx="15788">
                  <c:v>248.389031999954</c:v>
                </c:pt>
                <c:pt idx="15789">
                  <c:v>248.39735999997936</c:v>
                </c:pt>
                <c:pt idx="15790">
                  <c:v>248.40568800000472</c:v>
                </c:pt>
                <c:pt idx="15791">
                  <c:v>248.41401600003007</c:v>
                </c:pt>
                <c:pt idx="15792">
                  <c:v>248.42234400005543</c:v>
                </c:pt>
                <c:pt idx="15793">
                  <c:v>248.43069599991429</c:v>
                </c:pt>
                <c:pt idx="15794">
                  <c:v>248.43902399993965</c:v>
                </c:pt>
                <c:pt idx="15795">
                  <c:v>248.44735199996501</c:v>
                </c:pt>
                <c:pt idx="15796">
                  <c:v>248.45567999999037</c:v>
                </c:pt>
                <c:pt idx="15797">
                  <c:v>248.46400800001572</c:v>
                </c:pt>
                <c:pt idx="15798">
                  <c:v>248.47236000004921</c:v>
                </c:pt>
                <c:pt idx="15799">
                  <c:v>248.48068800007457</c:v>
                </c:pt>
                <c:pt idx="15800">
                  <c:v>248.4890159999253</c:v>
                </c:pt>
                <c:pt idx="15801">
                  <c:v>248.49734399995066</c:v>
                </c:pt>
                <c:pt idx="15802">
                  <c:v>248.50567199997602</c:v>
                </c:pt>
                <c:pt idx="15803">
                  <c:v>248.5140240000095</c:v>
                </c:pt>
                <c:pt idx="15804">
                  <c:v>248.52235200003486</c:v>
                </c:pt>
                <c:pt idx="15805">
                  <c:v>248.53068000006022</c:v>
                </c:pt>
                <c:pt idx="15806">
                  <c:v>248.53900800008557</c:v>
                </c:pt>
                <c:pt idx="15807">
                  <c:v>248.54733599993631</c:v>
                </c:pt>
                <c:pt idx="15808">
                  <c:v>248.55568799996979</c:v>
                </c:pt>
                <c:pt idx="15809">
                  <c:v>248.56401599999515</c:v>
                </c:pt>
                <c:pt idx="15810">
                  <c:v>248.57234400002051</c:v>
                </c:pt>
                <c:pt idx="15811">
                  <c:v>248.58067200004587</c:v>
                </c:pt>
                <c:pt idx="15812">
                  <c:v>248.58900000007122</c:v>
                </c:pt>
                <c:pt idx="15813">
                  <c:v>248.59735199993008</c:v>
                </c:pt>
                <c:pt idx="15814">
                  <c:v>248.60567999995544</c:v>
                </c:pt>
                <c:pt idx="15815">
                  <c:v>248.6140079999808</c:v>
                </c:pt>
                <c:pt idx="15816">
                  <c:v>248.62233600000616</c:v>
                </c:pt>
                <c:pt idx="15817">
                  <c:v>248.63066400003152</c:v>
                </c:pt>
                <c:pt idx="15818">
                  <c:v>248.639016000065</c:v>
                </c:pt>
                <c:pt idx="15819">
                  <c:v>248.64734399991573</c:v>
                </c:pt>
                <c:pt idx="15820">
                  <c:v>248.65567199994109</c:v>
                </c:pt>
                <c:pt idx="15821">
                  <c:v>248.66399999996645</c:v>
                </c:pt>
                <c:pt idx="15822">
                  <c:v>248.67232799999181</c:v>
                </c:pt>
                <c:pt idx="15823">
                  <c:v>248.68068000002529</c:v>
                </c:pt>
                <c:pt idx="15824">
                  <c:v>248.68900800005065</c:v>
                </c:pt>
                <c:pt idx="15825">
                  <c:v>248.69733600007601</c:v>
                </c:pt>
                <c:pt idx="15826">
                  <c:v>248.70566399992674</c:v>
                </c:pt>
                <c:pt idx="15827">
                  <c:v>248.71401599996022</c:v>
                </c:pt>
                <c:pt idx="15828">
                  <c:v>248.72234399998558</c:v>
                </c:pt>
                <c:pt idx="15829">
                  <c:v>248.73067200001094</c:v>
                </c:pt>
                <c:pt idx="15830">
                  <c:v>248.7390000000363</c:v>
                </c:pt>
                <c:pt idx="15831">
                  <c:v>248.74735200006978</c:v>
                </c:pt>
                <c:pt idx="15832">
                  <c:v>248.75567999992052</c:v>
                </c:pt>
                <c:pt idx="15833">
                  <c:v>248.76400799994587</c:v>
                </c:pt>
                <c:pt idx="15834">
                  <c:v>248.77233599997123</c:v>
                </c:pt>
                <c:pt idx="15835">
                  <c:v>248.78066399999659</c:v>
                </c:pt>
                <c:pt idx="15836">
                  <c:v>248.78901600003007</c:v>
                </c:pt>
                <c:pt idx="15837">
                  <c:v>248.79734400005543</c:v>
                </c:pt>
                <c:pt idx="15838">
                  <c:v>248.80567200008079</c:v>
                </c:pt>
                <c:pt idx="15839">
                  <c:v>248.81399999993153</c:v>
                </c:pt>
                <c:pt idx="15840">
                  <c:v>248.82235199996501</c:v>
                </c:pt>
                <c:pt idx="15841">
                  <c:v>248.83067999999037</c:v>
                </c:pt>
                <c:pt idx="15842">
                  <c:v>248.83900800001572</c:v>
                </c:pt>
                <c:pt idx="15843">
                  <c:v>248.84733600004108</c:v>
                </c:pt>
                <c:pt idx="15844">
                  <c:v>248.85568800007457</c:v>
                </c:pt>
                <c:pt idx="15845">
                  <c:v>248.8640159999253</c:v>
                </c:pt>
                <c:pt idx="15846">
                  <c:v>248.87234399995066</c:v>
                </c:pt>
                <c:pt idx="15847">
                  <c:v>248.88067199997602</c:v>
                </c:pt>
                <c:pt idx="15848">
                  <c:v>248.8890240000095</c:v>
                </c:pt>
                <c:pt idx="15849">
                  <c:v>248.89735200003486</c:v>
                </c:pt>
                <c:pt idx="15850">
                  <c:v>248.90568000006022</c:v>
                </c:pt>
                <c:pt idx="15851">
                  <c:v>248.91400800008557</c:v>
                </c:pt>
                <c:pt idx="15852">
                  <c:v>248.92235999994443</c:v>
                </c:pt>
                <c:pt idx="15853">
                  <c:v>248.93068799996979</c:v>
                </c:pt>
                <c:pt idx="15854">
                  <c:v>248.93901599999515</c:v>
                </c:pt>
                <c:pt idx="15855">
                  <c:v>248.94734400002051</c:v>
                </c:pt>
                <c:pt idx="15856">
                  <c:v>248.95567200004587</c:v>
                </c:pt>
                <c:pt idx="15857">
                  <c:v>248.96402400007935</c:v>
                </c:pt>
                <c:pt idx="15858">
                  <c:v>248.97235199993008</c:v>
                </c:pt>
                <c:pt idx="15859">
                  <c:v>248.98067999995544</c:v>
                </c:pt>
                <c:pt idx="15860">
                  <c:v>248.9890079999808</c:v>
                </c:pt>
                <c:pt idx="15861">
                  <c:v>248.99736000001428</c:v>
                </c:pt>
                <c:pt idx="15862">
                  <c:v>249.00568800003964</c:v>
                </c:pt>
                <c:pt idx="15863">
                  <c:v>249.014016000065</c:v>
                </c:pt>
                <c:pt idx="15864">
                  <c:v>249.02234399991573</c:v>
                </c:pt>
                <c:pt idx="15865">
                  <c:v>249.03069599994922</c:v>
                </c:pt>
                <c:pt idx="15866">
                  <c:v>249.03902399997457</c:v>
                </c:pt>
                <c:pt idx="15867">
                  <c:v>249.04735199999993</c:v>
                </c:pt>
                <c:pt idx="15868">
                  <c:v>249.05568000002529</c:v>
                </c:pt>
                <c:pt idx="15869">
                  <c:v>249.06403200005877</c:v>
                </c:pt>
                <c:pt idx="15870">
                  <c:v>249.07236000008413</c:v>
                </c:pt>
                <c:pt idx="15871">
                  <c:v>249.08068799993487</c:v>
                </c:pt>
                <c:pt idx="15872">
                  <c:v>249.08901599996022</c:v>
                </c:pt>
                <c:pt idx="15873">
                  <c:v>249.09734399998558</c:v>
                </c:pt>
                <c:pt idx="15874">
                  <c:v>249.10569600001907</c:v>
                </c:pt>
                <c:pt idx="15875">
                  <c:v>249.11402400004442</c:v>
                </c:pt>
                <c:pt idx="15876">
                  <c:v>249.12235200006978</c:v>
                </c:pt>
                <c:pt idx="15877">
                  <c:v>249.13067999992052</c:v>
                </c:pt>
                <c:pt idx="15878">
                  <c:v>249.139031999954</c:v>
                </c:pt>
                <c:pt idx="15879">
                  <c:v>249.14735999997936</c:v>
                </c:pt>
                <c:pt idx="15880">
                  <c:v>249.15568800000472</c:v>
                </c:pt>
                <c:pt idx="15881">
                  <c:v>249.16401600003007</c:v>
                </c:pt>
                <c:pt idx="15882">
                  <c:v>249.17236800006356</c:v>
                </c:pt>
                <c:pt idx="15883">
                  <c:v>249.18069599991429</c:v>
                </c:pt>
                <c:pt idx="15884">
                  <c:v>249.18902399993965</c:v>
                </c:pt>
                <c:pt idx="15885">
                  <c:v>249.19735199996501</c:v>
                </c:pt>
                <c:pt idx="15886">
                  <c:v>249.20570399999849</c:v>
                </c:pt>
                <c:pt idx="15887">
                  <c:v>249.21403200002385</c:v>
                </c:pt>
                <c:pt idx="15888">
                  <c:v>249.22236000004921</c:v>
                </c:pt>
                <c:pt idx="15889">
                  <c:v>249.23068800007457</c:v>
                </c:pt>
                <c:pt idx="15890">
                  <c:v>249.23903999993342</c:v>
                </c:pt>
                <c:pt idx="15891">
                  <c:v>249.24736799995878</c:v>
                </c:pt>
                <c:pt idx="15892">
                  <c:v>249.25569599998414</c:v>
                </c:pt>
                <c:pt idx="15893">
                  <c:v>249.2640240000095</c:v>
                </c:pt>
                <c:pt idx="15894">
                  <c:v>249.27235200003486</c:v>
                </c:pt>
                <c:pt idx="15895">
                  <c:v>249.28070400006834</c:v>
                </c:pt>
                <c:pt idx="15896">
                  <c:v>249.28903199991908</c:v>
                </c:pt>
                <c:pt idx="15897">
                  <c:v>249.29735999994443</c:v>
                </c:pt>
                <c:pt idx="15898">
                  <c:v>249.30568799996979</c:v>
                </c:pt>
                <c:pt idx="15899">
                  <c:v>249.31404000000327</c:v>
                </c:pt>
                <c:pt idx="15900">
                  <c:v>249.32236800002863</c:v>
                </c:pt>
                <c:pt idx="15901">
                  <c:v>249.33069600005399</c:v>
                </c:pt>
                <c:pt idx="15902">
                  <c:v>249.33902400007935</c:v>
                </c:pt>
                <c:pt idx="15903">
                  <c:v>249.34737599993821</c:v>
                </c:pt>
                <c:pt idx="15904">
                  <c:v>249.35570399996357</c:v>
                </c:pt>
                <c:pt idx="15905">
                  <c:v>249.36403199998892</c:v>
                </c:pt>
                <c:pt idx="15906">
                  <c:v>249.37236000001428</c:v>
                </c:pt>
                <c:pt idx="15907">
                  <c:v>249.38071200004777</c:v>
                </c:pt>
                <c:pt idx="15908">
                  <c:v>249.38904000007312</c:v>
                </c:pt>
                <c:pt idx="15909">
                  <c:v>249.39736799992386</c:v>
                </c:pt>
                <c:pt idx="15910">
                  <c:v>249.40569599994922</c:v>
                </c:pt>
                <c:pt idx="15911">
                  <c:v>249.4140479999827</c:v>
                </c:pt>
                <c:pt idx="15912">
                  <c:v>249.42237600000806</c:v>
                </c:pt>
                <c:pt idx="15913">
                  <c:v>249.43070400003342</c:v>
                </c:pt>
                <c:pt idx="15914">
                  <c:v>249.43903200005877</c:v>
                </c:pt>
                <c:pt idx="15915">
                  <c:v>249.44736000008413</c:v>
                </c:pt>
                <c:pt idx="15916">
                  <c:v>249.45571199994299</c:v>
                </c:pt>
                <c:pt idx="15917">
                  <c:v>249.46403999996835</c:v>
                </c:pt>
                <c:pt idx="15918">
                  <c:v>249.47236799999371</c:v>
                </c:pt>
                <c:pt idx="15919">
                  <c:v>249.48069600001907</c:v>
                </c:pt>
                <c:pt idx="15920">
                  <c:v>249.48904800005255</c:v>
                </c:pt>
                <c:pt idx="15921">
                  <c:v>249.49737600007791</c:v>
                </c:pt>
                <c:pt idx="15922">
                  <c:v>249.50570399992864</c:v>
                </c:pt>
                <c:pt idx="15923">
                  <c:v>249.514031999954</c:v>
                </c:pt>
                <c:pt idx="15924">
                  <c:v>249.52235999997936</c:v>
                </c:pt>
                <c:pt idx="15925">
                  <c:v>249.53068800000472</c:v>
                </c:pt>
                <c:pt idx="15926">
                  <c:v>249.5390400000382</c:v>
                </c:pt>
                <c:pt idx="15927">
                  <c:v>249.54736800006356</c:v>
                </c:pt>
                <c:pt idx="15928">
                  <c:v>249.55569599991429</c:v>
                </c:pt>
                <c:pt idx="15929">
                  <c:v>249.56402399993965</c:v>
                </c:pt>
                <c:pt idx="15930">
                  <c:v>249.57235199996501</c:v>
                </c:pt>
                <c:pt idx="15931">
                  <c:v>249.58070399999849</c:v>
                </c:pt>
                <c:pt idx="15932">
                  <c:v>249.58903200002385</c:v>
                </c:pt>
                <c:pt idx="15933">
                  <c:v>249.59736000004921</c:v>
                </c:pt>
                <c:pt idx="15934">
                  <c:v>249.60568800007457</c:v>
                </c:pt>
                <c:pt idx="15935">
                  <c:v>249.6140159999253</c:v>
                </c:pt>
                <c:pt idx="15936">
                  <c:v>249.62236799995878</c:v>
                </c:pt>
                <c:pt idx="15937">
                  <c:v>249.63069599998414</c:v>
                </c:pt>
                <c:pt idx="15938">
                  <c:v>249.6390240000095</c:v>
                </c:pt>
                <c:pt idx="15939">
                  <c:v>249.64735200003486</c:v>
                </c:pt>
                <c:pt idx="15940">
                  <c:v>249.65568000006022</c:v>
                </c:pt>
                <c:pt idx="15941">
                  <c:v>249.66403199991908</c:v>
                </c:pt>
                <c:pt idx="15942">
                  <c:v>249.67235999994443</c:v>
                </c:pt>
                <c:pt idx="15943">
                  <c:v>249.68068799996979</c:v>
                </c:pt>
                <c:pt idx="15944">
                  <c:v>249.68901599999515</c:v>
                </c:pt>
                <c:pt idx="15945">
                  <c:v>249.69734400002051</c:v>
                </c:pt>
                <c:pt idx="15946">
                  <c:v>249.70569600005399</c:v>
                </c:pt>
                <c:pt idx="15947">
                  <c:v>249.71402400007935</c:v>
                </c:pt>
                <c:pt idx="15948">
                  <c:v>249.72235199993008</c:v>
                </c:pt>
                <c:pt idx="15949">
                  <c:v>249.73067999995544</c:v>
                </c:pt>
                <c:pt idx="15950">
                  <c:v>249.7390079999808</c:v>
                </c:pt>
                <c:pt idx="15951">
                  <c:v>249.74736000001428</c:v>
                </c:pt>
                <c:pt idx="15952">
                  <c:v>249.75568800003964</c:v>
                </c:pt>
                <c:pt idx="15953">
                  <c:v>249.764016000065</c:v>
                </c:pt>
                <c:pt idx="15954">
                  <c:v>249.77234399991573</c:v>
                </c:pt>
                <c:pt idx="15955">
                  <c:v>249.78067199994109</c:v>
                </c:pt>
                <c:pt idx="15956">
                  <c:v>249.78902399997457</c:v>
                </c:pt>
                <c:pt idx="15957">
                  <c:v>249.79735199999993</c:v>
                </c:pt>
                <c:pt idx="15958">
                  <c:v>249.80568000002529</c:v>
                </c:pt>
                <c:pt idx="15959">
                  <c:v>249.81400800005065</c:v>
                </c:pt>
                <c:pt idx="15960">
                  <c:v>249.82233600007601</c:v>
                </c:pt>
                <c:pt idx="15961">
                  <c:v>249.83068799993487</c:v>
                </c:pt>
                <c:pt idx="15962">
                  <c:v>249.83901599996022</c:v>
                </c:pt>
                <c:pt idx="15963">
                  <c:v>249.84734399998558</c:v>
                </c:pt>
                <c:pt idx="15964">
                  <c:v>249.85567200001094</c:v>
                </c:pt>
                <c:pt idx="15965">
                  <c:v>249.86402400004442</c:v>
                </c:pt>
                <c:pt idx="15966">
                  <c:v>249.87235200006978</c:v>
                </c:pt>
                <c:pt idx="15967">
                  <c:v>249.88067999992052</c:v>
                </c:pt>
                <c:pt idx="15968">
                  <c:v>249.88900799994587</c:v>
                </c:pt>
                <c:pt idx="15969">
                  <c:v>249.89735999997936</c:v>
                </c:pt>
                <c:pt idx="15970">
                  <c:v>249.90568800000472</c:v>
                </c:pt>
                <c:pt idx="15971">
                  <c:v>249.91401600003007</c:v>
                </c:pt>
                <c:pt idx="15972">
                  <c:v>249.92234400005543</c:v>
                </c:pt>
                <c:pt idx="15973">
                  <c:v>249.93067200008079</c:v>
                </c:pt>
                <c:pt idx="15974">
                  <c:v>249.93902399993965</c:v>
                </c:pt>
                <c:pt idx="15975">
                  <c:v>249.94735199996501</c:v>
                </c:pt>
                <c:pt idx="15976">
                  <c:v>249.95567999999037</c:v>
                </c:pt>
                <c:pt idx="15977">
                  <c:v>249.96400800001572</c:v>
                </c:pt>
                <c:pt idx="15978">
                  <c:v>249.97236000004921</c:v>
                </c:pt>
                <c:pt idx="15979">
                  <c:v>249.98068800007457</c:v>
                </c:pt>
                <c:pt idx="15980">
                  <c:v>249.9890159999253</c:v>
                </c:pt>
                <c:pt idx="15981">
                  <c:v>249.99734399995066</c:v>
                </c:pt>
                <c:pt idx="15982">
                  <c:v>250.00569599998414</c:v>
                </c:pt>
                <c:pt idx="15983">
                  <c:v>250.0140240000095</c:v>
                </c:pt>
                <c:pt idx="15984">
                  <c:v>250.02235200003486</c:v>
                </c:pt>
                <c:pt idx="15985">
                  <c:v>250.03068000006022</c:v>
                </c:pt>
                <c:pt idx="15986">
                  <c:v>250.03903199991908</c:v>
                </c:pt>
                <c:pt idx="15987">
                  <c:v>250.04735999994443</c:v>
                </c:pt>
                <c:pt idx="15988">
                  <c:v>250.05568799996979</c:v>
                </c:pt>
                <c:pt idx="15989">
                  <c:v>250.06401599999515</c:v>
                </c:pt>
                <c:pt idx="15990">
                  <c:v>250.07234400002051</c:v>
                </c:pt>
                <c:pt idx="15991">
                  <c:v>250.08069600005399</c:v>
                </c:pt>
                <c:pt idx="15992">
                  <c:v>250.08902400007935</c:v>
                </c:pt>
                <c:pt idx="15993">
                  <c:v>250.09735199993008</c:v>
                </c:pt>
                <c:pt idx="15994">
                  <c:v>250.10567999995544</c:v>
                </c:pt>
                <c:pt idx="15995">
                  <c:v>250.11403199998892</c:v>
                </c:pt>
                <c:pt idx="15996">
                  <c:v>250.12236000001428</c:v>
                </c:pt>
                <c:pt idx="15997">
                  <c:v>250.13068800003964</c:v>
                </c:pt>
                <c:pt idx="15998">
                  <c:v>250.139016000065</c:v>
                </c:pt>
                <c:pt idx="15999">
                  <c:v>250.14736799992386</c:v>
                </c:pt>
                <c:pt idx="16000">
                  <c:v>250.15569599994922</c:v>
                </c:pt>
                <c:pt idx="16001">
                  <c:v>250.16402399997457</c:v>
                </c:pt>
                <c:pt idx="16002">
                  <c:v>250.17235199999993</c:v>
                </c:pt>
                <c:pt idx="16003">
                  <c:v>250.18070400003342</c:v>
                </c:pt>
                <c:pt idx="16004">
                  <c:v>250.18903200005877</c:v>
                </c:pt>
                <c:pt idx="16005">
                  <c:v>250.19736000008413</c:v>
                </c:pt>
                <c:pt idx="16006">
                  <c:v>250.20568799993487</c:v>
                </c:pt>
                <c:pt idx="16007">
                  <c:v>250.21403999996835</c:v>
                </c:pt>
                <c:pt idx="16008">
                  <c:v>250.22236799999371</c:v>
                </c:pt>
                <c:pt idx="16009">
                  <c:v>250.23069600001907</c:v>
                </c:pt>
                <c:pt idx="16010">
                  <c:v>250.23902400004442</c:v>
                </c:pt>
                <c:pt idx="16011">
                  <c:v>250.24735200006978</c:v>
                </c:pt>
                <c:pt idx="16012">
                  <c:v>250.25570399992864</c:v>
                </c:pt>
                <c:pt idx="16013">
                  <c:v>250.264031999954</c:v>
                </c:pt>
                <c:pt idx="16014">
                  <c:v>250.27235999997936</c:v>
                </c:pt>
                <c:pt idx="16015">
                  <c:v>250.28068800000472</c:v>
                </c:pt>
                <c:pt idx="16016">
                  <c:v>250.2890400000382</c:v>
                </c:pt>
                <c:pt idx="16017">
                  <c:v>250.29736800006356</c:v>
                </c:pt>
                <c:pt idx="16018">
                  <c:v>250.30569599991429</c:v>
                </c:pt>
                <c:pt idx="16019">
                  <c:v>250.31402399993965</c:v>
                </c:pt>
                <c:pt idx="16020">
                  <c:v>250.32237599997313</c:v>
                </c:pt>
                <c:pt idx="16021">
                  <c:v>250.33070399999849</c:v>
                </c:pt>
                <c:pt idx="16022">
                  <c:v>250.33903200002385</c:v>
                </c:pt>
                <c:pt idx="16023">
                  <c:v>250.34736000004921</c:v>
                </c:pt>
                <c:pt idx="16024">
                  <c:v>250.35571200008269</c:v>
                </c:pt>
                <c:pt idx="16025">
                  <c:v>250.36403999993342</c:v>
                </c:pt>
                <c:pt idx="16026">
                  <c:v>250.37236799995878</c:v>
                </c:pt>
                <c:pt idx="16027">
                  <c:v>250.38069599998414</c:v>
                </c:pt>
                <c:pt idx="16028">
                  <c:v>250.38904800001762</c:v>
                </c:pt>
                <c:pt idx="16029">
                  <c:v>250.39737600004298</c:v>
                </c:pt>
                <c:pt idx="16030">
                  <c:v>250.40570400006834</c:v>
                </c:pt>
                <c:pt idx="16031">
                  <c:v>250.41403199991908</c:v>
                </c:pt>
                <c:pt idx="16032">
                  <c:v>250.42235999994443</c:v>
                </c:pt>
                <c:pt idx="16033">
                  <c:v>250.43071199997792</c:v>
                </c:pt>
                <c:pt idx="16034">
                  <c:v>250.43904000000327</c:v>
                </c:pt>
                <c:pt idx="16035">
                  <c:v>250.44736800002863</c:v>
                </c:pt>
                <c:pt idx="16036">
                  <c:v>250.45569600005399</c:v>
                </c:pt>
                <c:pt idx="16037">
                  <c:v>250.46404799991285</c:v>
                </c:pt>
                <c:pt idx="16038">
                  <c:v>250.47237599993821</c:v>
                </c:pt>
                <c:pt idx="16039">
                  <c:v>250.48070399996357</c:v>
                </c:pt>
                <c:pt idx="16040">
                  <c:v>250.48903199998892</c:v>
                </c:pt>
                <c:pt idx="16041">
                  <c:v>250.49738400002241</c:v>
                </c:pt>
                <c:pt idx="16042">
                  <c:v>250.50571200004777</c:v>
                </c:pt>
                <c:pt idx="16043">
                  <c:v>250.51404000007312</c:v>
                </c:pt>
                <c:pt idx="16044">
                  <c:v>250.52236799992386</c:v>
                </c:pt>
                <c:pt idx="16045">
                  <c:v>250.53071999995734</c:v>
                </c:pt>
                <c:pt idx="16046">
                  <c:v>250.5390479999827</c:v>
                </c:pt>
                <c:pt idx="16047">
                  <c:v>250.54737600000806</c:v>
                </c:pt>
                <c:pt idx="16048">
                  <c:v>250.55570400003342</c:v>
                </c:pt>
                <c:pt idx="16049">
                  <c:v>250.56403200005877</c:v>
                </c:pt>
                <c:pt idx="16050">
                  <c:v>250.57238399991763</c:v>
                </c:pt>
                <c:pt idx="16051">
                  <c:v>250.58071199994299</c:v>
                </c:pt>
                <c:pt idx="16052">
                  <c:v>250.58903999996835</c:v>
                </c:pt>
                <c:pt idx="16053">
                  <c:v>250.59736799999371</c:v>
                </c:pt>
                <c:pt idx="16054">
                  <c:v>250.60572000002719</c:v>
                </c:pt>
                <c:pt idx="16055">
                  <c:v>250.61404800005255</c:v>
                </c:pt>
                <c:pt idx="16056">
                  <c:v>250.62237600007791</c:v>
                </c:pt>
                <c:pt idx="16057">
                  <c:v>250.63070399992864</c:v>
                </c:pt>
                <c:pt idx="16058">
                  <c:v>250.639031999954</c:v>
                </c:pt>
                <c:pt idx="16059">
                  <c:v>250.64738399998748</c:v>
                </c:pt>
                <c:pt idx="16060">
                  <c:v>250.65571200001284</c:v>
                </c:pt>
                <c:pt idx="16061">
                  <c:v>250.6640400000382</c:v>
                </c:pt>
                <c:pt idx="16062">
                  <c:v>250.67236800006356</c:v>
                </c:pt>
                <c:pt idx="16063">
                  <c:v>250.68069599991429</c:v>
                </c:pt>
                <c:pt idx="16064">
                  <c:v>250.68904799994777</c:v>
                </c:pt>
                <c:pt idx="16065">
                  <c:v>250.69737599997313</c:v>
                </c:pt>
                <c:pt idx="16066">
                  <c:v>250.70570399999849</c:v>
                </c:pt>
                <c:pt idx="16067">
                  <c:v>250.71403200002385</c:v>
                </c:pt>
                <c:pt idx="16068">
                  <c:v>250.72236000004921</c:v>
                </c:pt>
                <c:pt idx="16069">
                  <c:v>250.73068800007457</c:v>
                </c:pt>
                <c:pt idx="16070">
                  <c:v>250.73903999993342</c:v>
                </c:pt>
                <c:pt idx="16071">
                  <c:v>250.74736799995878</c:v>
                </c:pt>
                <c:pt idx="16072">
                  <c:v>250.75569599998414</c:v>
                </c:pt>
                <c:pt idx="16073">
                  <c:v>250.7640240000095</c:v>
                </c:pt>
                <c:pt idx="16074">
                  <c:v>250.77235200003486</c:v>
                </c:pt>
                <c:pt idx="16075">
                  <c:v>250.78070400006834</c:v>
                </c:pt>
                <c:pt idx="16076">
                  <c:v>250.78903199991908</c:v>
                </c:pt>
                <c:pt idx="16077">
                  <c:v>250.79735999994443</c:v>
                </c:pt>
                <c:pt idx="16078">
                  <c:v>250.80568799996979</c:v>
                </c:pt>
                <c:pt idx="16079">
                  <c:v>250.81401599999515</c:v>
                </c:pt>
                <c:pt idx="16080">
                  <c:v>250.82236800002863</c:v>
                </c:pt>
                <c:pt idx="16081">
                  <c:v>250.83069600005399</c:v>
                </c:pt>
                <c:pt idx="16082">
                  <c:v>250.83902400007935</c:v>
                </c:pt>
                <c:pt idx="16083">
                  <c:v>250.84735199993008</c:v>
                </c:pt>
                <c:pt idx="16084">
                  <c:v>250.85567999995544</c:v>
                </c:pt>
                <c:pt idx="16085">
                  <c:v>250.86403199998892</c:v>
                </c:pt>
                <c:pt idx="16086">
                  <c:v>250.87236000001428</c:v>
                </c:pt>
                <c:pt idx="16087">
                  <c:v>250.88068800003964</c:v>
                </c:pt>
                <c:pt idx="16088">
                  <c:v>250.889016000065</c:v>
                </c:pt>
                <c:pt idx="16089">
                  <c:v>250.89734399991573</c:v>
                </c:pt>
                <c:pt idx="16090">
                  <c:v>250.90569599994922</c:v>
                </c:pt>
                <c:pt idx="16091">
                  <c:v>250.91402399997457</c:v>
                </c:pt>
                <c:pt idx="16092">
                  <c:v>250.92235199999993</c:v>
                </c:pt>
                <c:pt idx="16093">
                  <c:v>250.93068000002529</c:v>
                </c:pt>
                <c:pt idx="16094">
                  <c:v>250.93903200005877</c:v>
                </c:pt>
                <c:pt idx="16095">
                  <c:v>250.94736000008413</c:v>
                </c:pt>
                <c:pt idx="16096">
                  <c:v>250.95568799993487</c:v>
                </c:pt>
                <c:pt idx="16097">
                  <c:v>250.96401599996022</c:v>
                </c:pt>
                <c:pt idx="16098">
                  <c:v>250.97234399998558</c:v>
                </c:pt>
                <c:pt idx="16099">
                  <c:v>250.98069600001907</c:v>
                </c:pt>
                <c:pt idx="16100">
                  <c:v>250.98902400004442</c:v>
                </c:pt>
                <c:pt idx="16101">
                  <c:v>250.99735200006978</c:v>
                </c:pt>
                <c:pt idx="16102">
                  <c:v>251.00567999992052</c:v>
                </c:pt>
                <c:pt idx="16103">
                  <c:v>251.014031999954</c:v>
                </c:pt>
                <c:pt idx="16104">
                  <c:v>251.02235999997936</c:v>
                </c:pt>
                <c:pt idx="16105">
                  <c:v>251.03068800000472</c:v>
                </c:pt>
                <c:pt idx="16106">
                  <c:v>251.03901600003007</c:v>
                </c:pt>
                <c:pt idx="16107">
                  <c:v>251.04734400005543</c:v>
                </c:pt>
                <c:pt idx="16108">
                  <c:v>251.05569599991429</c:v>
                </c:pt>
                <c:pt idx="16109">
                  <c:v>251.06402399993965</c:v>
                </c:pt>
                <c:pt idx="16110">
                  <c:v>251.07235199996501</c:v>
                </c:pt>
                <c:pt idx="16111">
                  <c:v>251.08067999999037</c:v>
                </c:pt>
                <c:pt idx="16112">
                  <c:v>251.08903200002385</c:v>
                </c:pt>
                <c:pt idx="16113">
                  <c:v>251.09736000004921</c:v>
                </c:pt>
                <c:pt idx="16114">
                  <c:v>251.10568800007457</c:v>
                </c:pt>
                <c:pt idx="16115">
                  <c:v>251.1140159999253</c:v>
                </c:pt>
                <c:pt idx="16116">
                  <c:v>251.12236799995878</c:v>
                </c:pt>
                <c:pt idx="16117">
                  <c:v>251.13069599998414</c:v>
                </c:pt>
                <c:pt idx="16118">
                  <c:v>251.1390240000095</c:v>
                </c:pt>
                <c:pt idx="16119">
                  <c:v>251.14735200003486</c:v>
                </c:pt>
                <c:pt idx="16120">
                  <c:v>251.15570400006834</c:v>
                </c:pt>
                <c:pt idx="16121">
                  <c:v>251.16403199991908</c:v>
                </c:pt>
                <c:pt idx="16122">
                  <c:v>251.17235999994443</c:v>
                </c:pt>
                <c:pt idx="16123">
                  <c:v>251.18068799996979</c:v>
                </c:pt>
                <c:pt idx="16124">
                  <c:v>251.18904000000327</c:v>
                </c:pt>
                <c:pt idx="16125">
                  <c:v>251.19736800002863</c:v>
                </c:pt>
                <c:pt idx="16126">
                  <c:v>251.20569600005399</c:v>
                </c:pt>
                <c:pt idx="16127">
                  <c:v>251.21402400007935</c:v>
                </c:pt>
                <c:pt idx="16128">
                  <c:v>251.22235199993008</c:v>
                </c:pt>
                <c:pt idx="16129">
                  <c:v>251.23070399996357</c:v>
                </c:pt>
                <c:pt idx="16130">
                  <c:v>251.23903199998892</c:v>
                </c:pt>
                <c:pt idx="16131">
                  <c:v>251.24736000001428</c:v>
                </c:pt>
                <c:pt idx="16132">
                  <c:v>251.25568800003964</c:v>
                </c:pt>
                <c:pt idx="16133">
                  <c:v>251.26404000007312</c:v>
                </c:pt>
                <c:pt idx="16134">
                  <c:v>251.27236799992386</c:v>
                </c:pt>
                <c:pt idx="16135">
                  <c:v>251.28069599994922</c:v>
                </c:pt>
                <c:pt idx="16136">
                  <c:v>251.28902399997457</c:v>
                </c:pt>
                <c:pt idx="16137">
                  <c:v>251.29737600000806</c:v>
                </c:pt>
                <c:pt idx="16138">
                  <c:v>251.30570400003342</c:v>
                </c:pt>
                <c:pt idx="16139">
                  <c:v>251.31403200005877</c:v>
                </c:pt>
                <c:pt idx="16140">
                  <c:v>251.32236000008413</c:v>
                </c:pt>
                <c:pt idx="16141">
                  <c:v>251.33071199994299</c:v>
                </c:pt>
                <c:pt idx="16142">
                  <c:v>251.33903999996835</c:v>
                </c:pt>
                <c:pt idx="16143">
                  <c:v>251.34736799999371</c:v>
                </c:pt>
                <c:pt idx="16144">
                  <c:v>251.35569600001907</c:v>
                </c:pt>
                <c:pt idx="16145">
                  <c:v>251.36404800005255</c:v>
                </c:pt>
                <c:pt idx="16146">
                  <c:v>251.37237600007791</c:v>
                </c:pt>
                <c:pt idx="16147">
                  <c:v>251.38070399992864</c:v>
                </c:pt>
                <c:pt idx="16148">
                  <c:v>251.389031999954</c:v>
                </c:pt>
                <c:pt idx="16149">
                  <c:v>251.39735999997936</c:v>
                </c:pt>
                <c:pt idx="16150">
                  <c:v>251.40571200001284</c:v>
                </c:pt>
                <c:pt idx="16151">
                  <c:v>251.4140400000382</c:v>
                </c:pt>
                <c:pt idx="16152">
                  <c:v>251.42236800006356</c:v>
                </c:pt>
                <c:pt idx="16153">
                  <c:v>251.43069599991429</c:v>
                </c:pt>
                <c:pt idx="16154">
                  <c:v>251.43904799994777</c:v>
                </c:pt>
                <c:pt idx="16155">
                  <c:v>251.44737599997313</c:v>
                </c:pt>
                <c:pt idx="16156">
                  <c:v>251.45570399999849</c:v>
                </c:pt>
                <c:pt idx="16157">
                  <c:v>251.46403200002385</c:v>
                </c:pt>
                <c:pt idx="16158">
                  <c:v>251.47238400005733</c:v>
                </c:pt>
                <c:pt idx="16159">
                  <c:v>251.48071200008269</c:v>
                </c:pt>
                <c:pt idx="16160">
                  <c:v>251.48903999993342</c:v>
                </c:pt>
                <c:pt idx="16161">
                  <c:v>251.49736799995878</c:v>
                </c:pt>
                <c:pt idx="16162">
                  <c:v>251.50571999999227</c:v>
                </c:pt>
                <c:pt idx="16163">
                  <c:v>251.51404800001762</c:v>
                </c:pt>
                <c:pt idx="16164">
                  <c:v>251.52237600004298</c:v>
                </c:pt>
                <c:pt idx="16165">
                  <c:v>251.53070400006834</c:v>
                </c:pt>
                <c:pt idx="16166">
                  <c:v>251.53903199991908</c:v>
                </c:pt>
                <c:pt idx="16167">
                  <c:v>251.54738399995256</c:v>
                </c:pt>
                <c:pt idx="16168">
                  <c:v>251.55571199997792</c:v>
                </c:pt>
                <c:pt idx="16169">
                  <c:v>251.56404000000327</c:v>
                </c:pt>
                <c:pt idx="16170">
                  <c:v>251.57236800002863</c:v>
                </c:pt>
                <c:pt idx="16171">
                  <c:v>251.58072000006212</c:v>
                </c:pt>
                <c:pt idx="16172">
                  <c:v>251.58904799991285</c:v>
                </c:pt>
                <c:pt idx="16173">
                  <c:v>251.59737599993821</c:v>
                </c:pt>
                <c:pt idx="16174">
                  <c:v>251.60570399996357</c:v>
                </c:pt>
                <c:pt idx="16175">
                  <c:v>251.61405599999705</c:v>
                </c:pt>
                <c:pt idx="16176">
                  <c:v>251.62238400002241</c:v>
                </c:pt>
                <c:pt idx="16177">
                  <c:v>251.63071200004777</c:v>
                </c:pt>
                <c:pt idx="16178">
                  <c:v>251.63904000007312</c:v>
                </c:pt>
                <c:pt idx="16179">
                  <c:v>251.64739199993198</c:v>
                </c:pt>
                <c:pt idx="16180">
                  <c:v>251.65571999995734</c:v>
                </c:pt>
                <c:pt idx="16181">
                  <c:v>251.6640479999827</c:v>
                </c:pt>
                <c:pt idx="16182">
                  <c:v>251.67237600000806</c:v>
                </c:pt>
                <c:pt idx="16183">
                  <c:v>251.68072800004154</c:v>
                </c:pt>
                <c:pt idx="16184">
                  <c:v>251.6890560000669</c:v>
                </c:pt>
                <c:pt idx="16185">
                  <c:v>251.69738399991763</c:v>
                </c:pt>
                <c:pt idx="16186">
                  <c:v>251.70571199994299</c:v>
                </c:pt>
                <c:pt idx="16187">
                  <c:v>251.71403999996835</c:v>
                </c:pt>
                <c:pt idx="16188">
                  <c:v>251.72239200000183</c:v>
                </c:pt>
                <c:pt idx="16189">
                  <c:v>251.73072000002719</c:v>
                </c:pt>
                <c:pt idx="16190">
                  <c:v>251.73904800005255</c:v>
                </c:pt>
                <c:pt idx="16191">
                  <c:v>251.74737600007791</c:v>
                </c:pt>
                <c:pt idx="16192">
                  <c:v>251.75572799993677</c:v>
                </c:pt>
                <c:pt idx="16193">
                  <c:v>251.76405599996212</c:v>
                </c:pt>
                <c:pt idx="16194">
                  <c:v>251.77238399998748</c:v>
                </c:pt>
                <c:pt idx="16195">
                  <c:v>251.78071200001284</c:v>
                </c:pt>
                <c:pt idx="16196">
                  <c:v>251.7890400000382</c:v>
                </c:pt>
                <c:pt idx="16197">
                  <c:v>251.79739200007168</c:v>
                </c:pt>
                <c:pt idx="16198">
                  <c:v>251.80571999992242</c:v>
                </c:pt>
                <c:pt idx="16199">
                  <c:v>251.81404799994777</c:v>
                </c:pt>
                <c:pt idx="16200">
                  <c:v>251.82237599997313</c:v>
                </c:pt>
                <c:pt idx="16201">
                  <c:v>251.83070399999849</c:v>
                </c:pt>
                <c:pt idx="16202">
                  <c:v>251.83903200002385</c:v>
                </c:pt>
                <c:pt idx="16203">
                  <c:v>251.84738400005733</c:v>
                </c:pt>
                <c:pt idx="16204">
                  <c:v>251.85571200008269</c:v>
                </c:pt>
                <c:pt idx="16205">
                  <c:v>251.86403999993342</c:v>
                </c:pt>
                <c:pt idx="16206">
                  <c:v>251.87236799995878</c:v>
                </c:pt>
                <c:pt idx="16207">
                  <c:v>251.88069599998414</c:v>
                </c:pt>
                <c:pt idx="16208">
                  <c:v>251.88904800001762</c:v>
                </c:pt>
                <c:pt idx="16209">
                  <c:v>251.89737600004298</c:v>
                </c:pt>
                <c:pt idx="16210">
                  <c:v>251.90570400006834</c:v>
                </c:pt>
                <c:pt idx="16211">
                  <c:v>251.91403199991908</c:v>
                </c:pt>
                <c:pt idx="16212">
                  <c:v>251.92235999994443</c:v>
                </c:pt>
                <c:pt idx="16213">
                  <c:v>251.93071199997792</c:v>
                </c:pt>
                <c:pt idx="16214">
                  <c:v>251.93904000000327</c:v>
                </c:pt>
                <c:pt idx="16215">
                  <c:v>251.94736800002863</c:v>
                </c:pt>
                <c:pt idx="16216">
                  <c:v>251.95569600005399</c:v>
                </c:pt>
                <c:pt idx="16217">
                  <c:v>251.96402400007935</c:v>
                </c:pt>
                <c:pt idx="16218">
                  <c:v>251.97237599993821</c:v>
                </c:pt>
                <c:pt idx="16219">
                  <c:v>251.98070399996357</c:v>
                </c:pt>
                <c:pt idx="16220">
                  <c:v>251.98903199998892</c:v>
                </c:pt>
                <c:pt idx="16221">
                  <c:v>251.99736000001428</c:v>
                </c:pt>
                <c:pt idx="16222">
                  <c:v>252.00568800003964</c:v>
                </c:pt>
                <c:pt idx="16223">
                  <c:v>252.01404000007312</c:v>
                </c:pt>
                <c:pt idx="16224">
                  <c:v>252.02236799992386</c:v>
                </c:pt>
                <c:pt idx="16225">
                  <c:v>252.03069599994922</c:v>
                </c:pt>
                <c:pt idx="16226">
                  <c:v>252.03902399997457</c:v>
                </c:pt>
                <c:pt idx="16227">
                  <c:v>252.04735199999993</c:v>
                </c:pt>
                <c:pt idx="16228">
                  <c:v>252.05570400003342</c:v>
                </c:pt>
                <c:pt idx="16229">
                  <c:v>252.06403200005877</c:v>
                </c:pt>
                <c:pt idx="16230">
                  <c:v>252.07236000008413</c:v>
                </c:pt>
                <c:pt idx="16231">
                  <c:v>252.08068799993487</c:v>
                </c:pt>
                <c:pt idx="16232">
                  <c:v>252.08901599996022</c:v>
                </c:pt>
                <c:pt idx="16233">
                  <c:v>252.09736799999371</c:v>
                </c:pt>
                <c:pt idx="16234">
                  <c:v>252.10569600001907</c:v>
                </c:pt>
                <c:pt idx="16235">
                  <c:v>252.11402400004442</c:v>
                </c:pt>
                <c:pt idx="16236">
                  <c:v>252.12235200006978</c:v>
                </c:pt>
                <c:pt idx="16237">
                  <c:v>252.13070399992864</c:v>
                </c:pt>
                <c:pt idx="16238">
                  <c:v>252.139031999954</c:v>
                </c:pt>
                <c:pt idx="16239">
                  <c:v>252.14735999997936</c:v>
                </c:pt>
                <c:pt idx="16240">
                  <c:v>252.15568800000472</c:v>
                </c:pt>
                <c:pt idx="16241">
                  <c:v>252.1640400000382</c:v>
                </c:pt>
                <c:pt idx="16242">
                  <c:v>252.17236800006356</c:v>
                </c:pt>
                <c:pt idx="16243">
                  <c:v>252.18069599991429</c:v>
                </c:pt>
                <c:pt idx="16244">
                  <c:v>252.18902399993965</c:v>
                </c:pt>
                <c:pt idx="16245">
                  <c:v>252.19735199996501</c:v>
                </c:pt>
                <c:pt idx="16246">
                  <c:v>252.20570399999849</c:v>
                </c:pt>
                <c:pt idx="16247">
                  <c:v>252.21403200002385</c:v>
                </c:pt>
                <c:pt idx="16248">
                  <c:v>252.22236000004921</c:v>
                </c:pt>
                <c:pt idx="16249">
                  <c:v>252.23068800007457</c:v>
                </c:pt>
                <c:pt idx="16250">
                  <c:v>252.23903999993342</c:v>
                </c:pt>
                <c:pt idx="16251">
                  <c:v>252.24736799995878</c:v>
                </c:pt>
                <c:pt idx="16252">
                  <c:v>252.25569599998414</c:v>
                </c:pt>
                <c:pt idx="16253">
                  <c:v>252.2640240000095</c:v>
                </c:pt>
                <c:pt idx="16254">
                  <c:v>252.27237600004298</c:v>
                </c:pt>
                <c:pt idx="16255">
                  <c:v>252.28070400006834</c:v>
                </c:pt>
                <c:pt idx="16256">
                  <c:v>252.28903199991908</c:v>
                </c:pt>
                <c:pt idx="16257">
                  <c:v>252.29735999994443</c:v>
                </c:pt>
                <c:pt idx="16258">
                  <c:v>252.30571199997792</c:v>
                </c:pt>
                <c:pt idx="16259">
                  <c:v>252.31404000000327</c:v>
                </c:pt>
                <c:pt idx="16260">
                  <c:v>252.32236800002863</c:v>
                </c:pt>
                <c:pt idx="16261">
                  <c:v>252.33069600005399</c:v>
                </c:pt>
                <c:pt idx="16262">
                  <c:v>252.33904799991285</c:v>
                </c:pt>
                <c:pt idx="16263">
                  <c:v>252.34737599993821</c:v>
                </c:pt>
                <c:pt idx="16264">
                  <c:v>252.35570399996357</c:v>
                </c:pt>
                <c:pt idx="16265">
                  <c:v>252.36403199998892</c:v>
                </c:pt>
                <c:pt idx="16266">
                  <c:v>252.37236000001428</c:v>
                </c:pt>
                <c:pt idx="16267">
                  <c:v>252.38071200004777</c:v>
                </c:pt>
                <c:pt idx="16268">
                  <c:v>252.38904000007312</c:v>
                </c:pt>
                <c:pt idx="16269">
                  <c:v>252.39736799992386</c:v>
                </c:pt>
                <c:pt idx="16270">
                  <c:v>252.40569599994922</c:v>
                </c:pt>
                <c:pt idx="16271">
                  <c:v>252.4140479999827</c:v>
                </c:pt>
                <c:pt idx="16272">
                  <c:v>252.42237600000806</c:v>
                </c:pt>
                <c:pt idx="16273">
                  <c:v>252.43070400003342</c:v>
                </c:pt>
                <c:pt idx="16274">
                  <c:v>252.43903200005877</c:v>
                </c:pt>
                <c:pt idx="16275">
                  <c:v>252.44738399991763</c:v>
                </c:pt>
                <c:pt idx="16276">
                  <c:v>252.45571199994299</c:v>
                </c:pt>
                <c:pt idx="16277">
                  <c:v>252.46403999996835</c:v>
                </c:pt>
                <c:pt idx="16278">
                  <c:v>252.47236799999371</c:v>
                </c:pt>
                <c:pt idx="16279">
                  <c:v>252.48072000002719</c:v>
                </c:pt>
                <c:pt idx="16280">
                  <c:v>252.48904800005255</c:v>
                </c:pt>
                <c:pt idx="16281">
                  <c:v>252.49737600007791</c:v>
                </c:pt>
                <c:pt idx="16282">
                  <c:v>252.50570399992864</c:v>
                </c:pt>
                <c:pt idx="16283">
                  <c:v>252.514031999954</c:v>
                </c:pt>
                <c:pt idx="16284">
                  <c:v>252.52238399998748</c:v>
                </c:pt>
                <c:pt idx="16285">
                  <c:v>252.53071200001284</c:v>
                </c:pt>
                <c:pt idx="16286">
                  <c:v>252.5390400000382</c:v>
                </c:pt>
                <c:pt idx="16287">
                  <c:v>252.54736800006356</c:v>
                </c:pt>
                <c:pt idx="16288">
                  <c:v>252.55571999992242</c:v>
                </c:pt>
                <c:pt idx="16289">
                  <c:v>252.56404799994777</c:v>
                </c:pt>
                <c:pt idx="16290">
                  <c:v>252.57237599997313</c:v>
                </c:pt>
                <c:pt idx="16291">
                  <c:v>252.58070399999849</c:v>
                </c:pt>
                <c:pt idx="16292">
                  <c:v>252.58905600003197</c:v>
                </c:pt>
                <c:pt idx="16293">
                  <c:v>252.59738400005733</c:v>
                </c:pt>
                <c:pt idx="16294">
                  <c:v>252.60571200008269</c:v>
                </c:pt>
                <c:pt idx="16295">
                  <c:v>252.61403999993342</c:v>
                </c:pt>
                <c:pt idx="16296">
                  <c:v>252.62239199996691</c:v>
                </c:pt>
                <c:pt idx="16297">
                  <c:v>252.63071999999227</c:v>
                </c:pt>
                <c:pt idx="16298">
                  <c:v>252.63904800001762</c:v>
                </c:pt>
                <c:pt idx="16299">
                  <c:v>252.64737600004298</c:v>
                </c:pt>
                <c:pt idx="16300">
                  <c:v>252.65572800007646</c:v>
                </c:pt>
                <c:pt idx="16301">
                  <c:v>252.6640559999272</c:v>
                </c:pt>
                <c:pt idx="16302">
                  <c:v>252.67238399995256</c:v>
                </c:pt>
                <c:pt idx="16303">
                  <c:v>252.68071199997792</c:v>
                </c:pt>
                <c:pt idx="16304">
                  <c:v>252.68904000000327</c:v>
                </c:pt>
                <c:pt idx="16305">
                  <c:v>252.69739200003676</c:v>
                </c:pt>
                <c:pt idx="16306">
                  <c:v>252.70572000006212</c:v>
                </c:pt>
                <c:pt idx="16307">
                  <c:v>252.71404799991285</c:v>
                </c:pt>
                <c:pt idx="16308">
                  <c:v>252.72237599993821</c:v>
                </c:pt>
                <c:pt idx="16309">
                  <c:v>252.73072799997169</c:v>
                </c:pt>
                <c:pt idx="16310">
                  <c:v>252.73905599999705</c:v>
                </c:pt>
                <c:pt idx="16311">
                  <c:v>252.74738400002241</c:v>
                </c:pt>
                <c:pt idx="16312">
                  <c:v>252.75571200004777</c:v>
                </c:pt>
                <c:pt idx="16313">
                  <c:v>252.76406400008125</c:v>
                </c:pt>
                <c:pt idx="16314">
                  <c:v>252.77239199993198</c:v>
                </c:pt>
                <c:pt idx="16315">
                  <c:v>252.78071999995734</c:v>
                </c:pt>
                <c:pt idx="16316">
                  <c:v>252.7890479999827</c:v>
                </c:pt>
                <c:pt idx="16317">
                  <c:v>252.79740000001618</c:v>
                </c:pt>
                <c:pt idx="16318">
                  <c:v>252.80572800004154</c:v>
                </c:pt>
                <c:pt idx="16319">
                  <c:v>252.8140560000669</c:v>
                </c:pt>
                <c:pt idx="16320">
                  <c:v>252.82238399991763</c:v>
                </c:pt>
                <c:pt idx="16321">
                  <c:v>252.83071199994299</c:v>
                </c:pt>
                <c:pt idx="16322">
                  <c:v>252.83906399997647</c:v>
                </c:pt>
                <c:pt idx="16323">
                  <c:v>252.84739200000183</c:v>
                </c:pt>
                <c:pt idx="16324">
                  <c:v>252.85572000002719</c:v>
                </c:pt>
                <c:pt idx="16325">
                  <c:v>252.86404800005255</c:v>
                </c:pt>
                <c:pt idx="16326">
                  <c:v>252.87240000008603</c:v>
                </c:pt>
                <c:pt idx="16327">
                  <c:v>252.88072799993677</c:v>
                </c:pt>
                <c:pt idx="16328">
                  <c:v>252.88905599996212</c:v>
                </c:pt>
                <c:pt idx="16329">
                  <c:v>252.89738399998748</c:v>
                </c:pt>
                <c:pt idx="16330">
                  <c:v>252.90573600002097</c:v>
                </c:pt>
                <c:pt idx="16331">
                  <c:v>252.91406400004632</c:v>
                </c:pt>
                <c:pt idx="16332">
                  <c:v>252.92239200007168</c:v>
                </c:pt>
                <c:pt idx="16333">
                  <c:v>252.93071999992242</c:v>
                </c:pt>
                <c:pt idx="16334">
                  <c:v>252.93904799994777</c:v>
                </c:pt>
                <c:pt idx="16335">
                  <c:v>252.94737599997313</c:v>
                </c:pt>
                <c:pt idx="16336">
                  <c:v>252.95572800000662</c:v>
                </c:pt>
                <c:pt idx="16337">
                  <c:v>252.96405600003197</c:v>
                </c:pt>
                <c:pt idx="16338">
                  <c:v>252.97238400005733</c:v>
                </c:pt>
                <c:pt idx="16339">
                  <c:v>252.98071200008269</c:v>
                </c:pt>
                <c:pt idx="16340">
                  <c:v>252.98903999993342</c:v>
                </c:pt>
                <c:pt idx="16341">
                  <c:v>252.99736799995878</c:v>
                </c:pt>
                <c:pt idx="16342">
                  <c:v>253.00571999999227</c:v>
                </c:pt>
                <c:pt idx="16343">
                  <c:v>253.01404800001762</c:v>
                </c:pt>
                <c:pt idx="16344">
                  <c:v>253.02237600004298</c:v>
                </c:pt>
                <c:pt idx="16345">
                  <c:v>253.03070400006834</c:v>
                </c:pt>
                <c:pt idx="16346">
                  <c:v>253.03903199991908</c:v>
                </c:pt>
                <c:pt idx="16347">
                  <c:v>253.04738399995256</c:v>
                </c:pt>
                <c:pt idx="16348">
                  <c:v>253.05571199997792</c:v>
                </c:pt>
                <c:pt idx="16349">
                  <c:v>253.06404000000327</c:v>
                </c:pt>
                <c:pt idx="16350">
                  <c:v>253.07236800002863</c:v>
                </c:pt>
                <c:pt idx="16351">
                  <c:v>253.08072000006212</c:v>
                </c:pt>
                <c:pt idx="16352">
                  <c:v>253.08904799991285</c:v>
                </c:pt>
                <c:pt idx="16353">
                  <c:v>253.09737599993821</c:v>
                </c:pt>
                <c:pt idx="16354">
                  <c:v>253.10570399996357</c:v>
                </c:pt>
                <c:pt idx="16355">
                  <c:v>253.11403199998892</c:v>
                </c:pt>
                <c:pt idx="16356">
                  <c:v>253.12238400002241</c:v>
                </c:pt>
                <c:pt idx="16357">
                  <c:v>253.13071200004777</c:v>
                </c:pt>
                <c:pt idx="16358">
                  <c:v>253.13904000007312</c:v>
                </c:pt>
                <c:pt idx="16359">
                  <c:v>253.14736799992386</c:v>
                </c:pt>
                <c:pt idx="16360">
                  <c:v>253.15569599994922</c:v>
                </c:pt>
                <c:pt idx="16361">
                  <c:v>253.1640479999827</c:v>
                </c:pt>
                <c:pt idx="16362">
                  <c:v>253.17237600000806</c:v>
                </c:pt>
                <c:pt idx="16363">
                  <c:v>253.18070400003342</c:v>
                </c:pt>
                <c:pt idx="16364">
                  <c:v>253.18903200005877</c:v>
                </c:pt>
                <c:pt idx="16365">
                  <c:v>253.19736000008413</c:v>
                </c:pt>
                <c:pt idx="16366">
                  <c:v>253.20571199994299</c:v>
                </c:pt>
                <c:pt idx="16367">
                  <c:v>253.21403999996835</c:v>
                </c:pt>
                <c:pt idx="16368">
                  <c:v>253.22236799999371</c:v>
                </c:pt>
                <c:pt idx="16369">
                  <c:v>253.23069600001907</c:v>
                </c:pt>
                <c:pt idx="16370">
                  <c:v>253.23902400004442</c:v>
                </c:pt>
                <c:pt idx="16371">
                  <c:v>253.24737600007791</c:v>
                </c:pt>
                <c:pt idx="16372">
                  <c:v>253.25570399992864</c:v>
                </c:pt>
                <c:pt idx="16373">
                  <c:v>253.264031999954</c:v>
                </c:pt>
                <c:pt idx="16374">
                  <c:v>253.27235999997936</c:v>
                </c:pt>
                <c:pt idx="16375">
                  <c:v>253.28068800000472</c:v>
                </c:pt>
                <c:pt idx="16376">
                  <c:v>253.2890400000382</c:v>
                </c:pt>
                <c:pt idx="16377">
                  <c:v>253.29736800006356</c:v>
                </c:pt>
                <c:pt idx="16378">
                  <c:v>253.30569599991429</c:v>
                </c:pt>
                <c:pt idx="16379">
                  <c:v>253.31402399993965</c:v>
                </c:pt>
                <c:pt idx="16380">
                  <c:v>253.32235199996501</c:v>
                </c:pt>
                <c:pt idx="16381">
                  <c:v>253.33070399999849</c:v>
                </c:pt>
                <c:pt idx="16382">
                  <c:v>253.33903200002385</c:v>
                </c:pt>
                <c:pt idx="16383">
                  <c:v>253.34736000004921</c:v>
                </c:pt>
                <c:pt idx="16384">
                  <c:v>253.35568800007457</c:v>
                </c:pt>
                <c:pt idx="16385">
                  <c:v>253.36403999993342</c:v>
                </c:pt>
                <c:pt idx="16386">
                  <c:v>253.37236799995878</c:v>
                </c:pt>
                <c:pt idx="16387">
                  <c:v>253.38069599998414</c:v>
                </c:pt>
                <c:pt idx="16388">
                  <c:v>253.3890240000095</c:v>
                </c:pt>
                <c:pt idx="16389">
                  <c:v>253.39737600004298</c:v>
                </c:pt>
                <c:pt idx="16390">
                  <c:v>253.40570400006834</c:v>
                </c:pt>
                <c:pt idx="16391">
                  <c:v>253.41403199991908</c:v>
                </c:pt>
                <c:pt idx="16392">
                  <c:v>253.42235999994443</c:v>
                </c:pt>
                <c:pt idx="16393">
                  <c:v>253.43068799996979</c:v>
                </c:pt>
                <c:pt idx="16394">
                  <c:v>253.43904000000327</c:v>
                </c:pt>
                <c:pt idx="16395">
                  <c:v>253.44736800002863</c:v>
                </c:pt>
                <c:pt idx="16396">
                  <c:v>253.45569600005399</c:v>
                </c:pt>
                <c:pt idx="16397">
                  <c:v>253.46402400007935</c:v>
                </c:pt>
                <c:pt idx="16398">
                  <c:v>253.47237599993821</c:v>
                </c:pt>
                <c:pt idx="16399">
                  <c:v>253.48070399996357</c:v>
                </c:pt>
                <c:pt idx="16400">
                  <c:v>253.48903199998892</c:v>
                </c:pt>
                <c:pt idx="16401">
                  <c:v>253.49736000001428</c:v>
                </c:pt>
                <c:pt idx="16402">
                  <c:v>253.50571200004777</c:v>
                </c:pt>
                <c:pt idx="16403">
                  <c:v>253.51404000007312</c:v>
                </c:pt>
                <c:pt idx="16404">
                  <c:v>253.52236799992386</c:v>
                </c:pt>
                <c:pt idx="16405">
                  <c:v>253.53069599994922</c:v>
                </c:pt>
                <c:pt idx="16406">
                  <c:v>253.5390479999827</c:v>
                </c:pt>
                <c:pt idx="16407">
                  <c:v>253.54737600000806</c:v>
                </c:pt>
                <c:pt idx="16408">
                  <c:v>253.55570400003342</c:v>
                </c:pt>
                <c:pt idx="16409">
                  <c:v>253.56403200005877</c:v>
                </c:pt>
                <c:pt idx="16410">
                  <c:v>253.57238399991763</c:v>
                </c:pt>
                <c:pt idx="16411">
                  <c:v>253.58071199994299</c:v>
                </c:pt>
                <c:pt idx="16412">
                  <c:v>253.58903999996835</c:v>
                </c:pt>
                <c:pt idx="16413">
                  <c:v>253.59736799999371</c:v>
                </c:pt>
                <c:pt idx="16414">
                  <c:v>253.60569600001907</c:v>
                </c:pt>
                <c:pt idx="16415">
                  <c:v>253.61404800005255</c:v>
                </c:pt>
                <c:pt idx="16416">
                  <c:v>253.62237600007791</c:v>
                </c:pt>
                <c:pt idx="16417">
                  <c:v>253.63070399992864</c:v>
                </c:pt>
                <c:pt idx="16418">
                  <c:v>253.639031999954</c:v>
                </c:pt>
                <c:pt idx="16419">
                  <c:v>253.64738399998748</c:v>
                </c:pt>
                <c:pt idx="16420">
                  <c:v>253.65571200001284</c:v>
                </c:pt>
                <c:pt idx="16421">
                  <c:v>253.6640400000382</c:v>
                </c:pt>
                <c:pt idx="16422">
                  <c:v>253.67236800006356</c:v>
                </c:pt>
                <c:pt idx="16423">
                  <c:v>253.68071999992242</c:v>
                </c:pt>
                <c:pt idx="16424">
                  <c:v>253.68904799994777</c:v>
                </c:pt>
                <c:pt idx="16425">
                  <c:v>253.69737599997313</c:v>
                </c:pt>
                <c:pt idx="16426">
                  <c:v>253.70570399999849</c:v>
                </c:pt>
                <c:pt idx="16427">
                  <c:v>253.71405600003197</c:v>
                </c:pt>
                <c:pt idx="16428">
                  <c:v>253.72238400005733</c:v>
                </c:pt>
                <c:pt idx="16429">
                  <c:v>253.73071200008269</c:v>
                </c:pt>
                <c:pt idx="16430">
                  <c:v>253.73903999993342</c:v>
                </c:pt>
                <c:pt idx="16431">
                  <c:v>253.74736799995878</c:v>
                </c:pt>
                <c:pt idx="16432">
                  <c:v>253.75571999999227</c:v>
                </c:pt>
                <c:pt idx="16433">
                  <c:v>253.76404800001762</c:v>
                </c:pt>
                <c:pt idx="16434">
                  <c:v>253.77237600004298</c:v>
                </c:pt>
                <c:pt idx="16435">
                  <c:v>253.78070400006834</c:v>
                </c:pt>
                <c:pt idx="16436">
                  <c:v>253.7890559999272</c:v>
                </c:pt>
                <c:pt idx="16437">
                  <c:v>253.79738399995256</c:v>
                </c:pt>
                <c:pt idx="16438">
                  <c:v>253.80571199997792</c:v>
                </c:pt>
                <c:pt idx="16439">
                  <c:v>253.81404000000327</c:v>
                </c:pt>
                <c:pt idx="16440">
                  <c:v>253.82239200003676</c:v>
                </c:pt>
                <c:pt idx="16441">
                  <c:v>253.83072000006212</c:v>
                </c:pt>
                <c:pt idx="16442">
                  <c:v>253.83904799991285</c:v>
                </c:pt>
                <c:pt idx="16443">
                  <c:v>253.84737599993821</c:v>
                </c:pt>
                <c:pt idx="16444">
                  <c:v>253.85572799997169</c:v>
                </c:pt>
                <c:pt idx="16445">
                  <c:v>253.86405599999705</c:v>
                </c:pt>
                <c:pt idx="16446">
                  <c:v>253.87238400002241</c:v>
                </c:pt>
                <c:pt idx="16447">
                  <c:v>253.88071200004777</c:v>
                </c:pt>
                <c:pt idx="16448">
                  <c:v>253.88906400008125</c:v>
                </c:pt>
                <c:pt idx="16449">
                  <c:v>253.89739199993198</c:v>
                </c:pt>
                <c:pt idx="16450">
                  <c:v>253.90571999995734</c:v>
                </c:pt>
                <c:pt idx="16451">
                  <c:v>253.9140479999827</c:v>
                </c:pt>
                <c:pt idx="16452">
                  <c:v>253.92237600000806</c:v>
                </c:pt>
                <c:pt idx="16453">
                  <c:v>253.93072800004154</c:v>
                </c:pt>
                <c:pt idx="16454">
                  <c:v>253.9390560000669</c:v>
                </c:pt>
                <c:pt idx="16455">
                  <c:v>253.94738399991763</c:v>
                </c:pt>
                <c:pt idx="16456">
                  <c:v>253.95571199994299</c:v>
                </c:pt>
                <c:pt idx="16457">
                  <c:v>253.96406399997647</c:v>
                </c:pt>
                <c:pt idx="16458">
                  <c:v>253.97239200000183</c:v>
                </c:pt>
                <c:pt idx="16459">
                  <c:v>253.98072000002719</c:v>
                </c:pt>
                <c:pt idx="16460">
                  <c:v>253.98904800005255</c:v>
                </c:pt>
                <c:pt idx="16461">
                  <c:v>253.99740000008603</c:v>
                </c:pt>
                <c:pt idx="16462">
                  <c:v>254.00572799993677</c:v>
                </c:pt>
                <c:pt idx="16463">
                  <c:v>254.01405599996212</c:v>
                </c:pt>
                <c:pt idx="16464">
                  <c:v>254.02238399998748</c:v>
                </c:pt>
                <c:pt idx="16465">
                  <c:v>254.03073600002097</c:v>
                </c:pt>
                <c:pt idx="16466">
                  <c:v>254.03906400004632</c:v>
                </c:pt>
                <c:pt idx="16467">
                  <c:v>254.04739200007168</c:v>
                </c:pt>
                <c:pt idx="16468">
                  <c:v>254.05571999992242</c:v>
                </c:pt>
                <c:pt idx="16469">
                  <c:v>254.0640719999559</c:v>
                </c:pt>
                <c:pt idx="16470">
                  <c:v>254.07239999998126</c:v>
                </c:pt>
                <c:pt idx="16471">
                  <c:v>254.08072800000662</c:v>
                </c:pt>
                <c:pt idx="16472">
                  <c:v>254.08905600003197</c:v>
                </c:pt>
                <c:pt idx="16473">
                  <c:v>254.09738400005733</c:v>
                </c:pt>
                <c:pt idx="16474">
                  <c:v>254.10573599991619</c:v>
                </c:pt>
                <c:pt idx="16475">
                  <c:v>254.11406399994155</c:v>
                </c:pt>
                <c:pt idx="16476">
                  <c:v>254.12239199996691</c:v>
                </c:pt>
                <c:pt idx="16477">
                  <c:v>254.13071999999227</c:v>
                </c:pt>
                <c:pt idx="16478">
                  <c:v>254.13907200002575</c:v>
                </c:pt>
                <c:pt idx="16479">
                  <c:v>254.14740000005111</c:v>
                </c:pt>
                <c:pt idx="16480">
                  <c:v>254.15572800007646</c:v>
                </c:pt>
                <c:pt idx="16481">
                  <c:v>254.1640559999272</c:v>
                </c:pt>
                <c:pt idx="16482">
                  <c:v>254.17240799996068</c:v>
                </c:pt>
                <c:pt idx="16483">
                  <c:v>254.18073599998604</c:v>
                </c:pt>
                <c:pt idx="16484">
                  <c:v>254.1890640000114</c:v>
                </c:pt>
                <c:pt idx="16485">
                  <c:v>254.19739200003676</c:v>
                </c:pt>
                <c:pt idx="16486">
                  <c:v>254.20574400007024</c:v>
                </c:pt>
                <c:pt idx="16487">
                  <c:v>254.21407199992098</c:v>
                </c:pt>
                <c:pt idx="16488">
                  <c:v>254.22239999994633</c:v>
                </c:pt>
                <c:pt idx="16489">
                  <c:v>254.23072799997169</c:v>
                </c:pt>
                <c:pt idx="16490">
                  <c:v>254.23905599999705</c:v>
                </c:pt>
                <c:pt idx="16491">
                  <c:v>254.24740800003053</c:v>
                </c:pt>
                <c:pt idx="16492">
                  <c:v>254.25573600005589</c:v>
                </c:pt>
                <c:pt idx="16493">
                  <c:v>254.26406400008125</c:v>
                </c:pt>
                <c:pt idx="16494">
                  <c:v>254.27239199993198</c:v>
                </c:pt>
                <c:pt idx="16495">
                  <c:v>254.28074399996547</c:v>
                </c:pt>
                <c:pt idx="16496">
                  <c:v>254.28907199999082</c:v>
                </c:pt>
                <c:pt idx="16497">
                  <c:v>254.29740000001618</c:v>
                </c:pt>
                <c:pt idx="16498">
                  <c:v>254.30572800004154</c:v>
                </c:pt>
                <c:pt idx="16499">
                  <c:v>254.31408000007502</c:v>
                </c:pt>
                <c:pt idx="16500">
                  <c:v>254.32240799992576</c:v>
                </c:pt>
                <c:pt idx="16501">
                  <c:v>254.33073599995112</c:v>
                </c:pt>
                <c:pt idx="16502">
                  <c:v>254.33906399997647</c:v>
                </c:pt>
                <c:pt idx="16503">
                  <c:v>254.34741600000996</c:v>
                </c:pt>
                <c:pt idx="16504">
                  <c:v>254.35574400003532</c:v>
                </c:pt>
                <c:pt idx="16505">
                  <c:v>254.36407200006067</c:v>
                </c:pt>
                <c:pt idx="16506">
                  <c:v>254.37240000008603</c:v>
                </c:pt>
                <c:pt idx="16507">
                  <c:v>254.38075199994489</c:v>
                </c:pt>
                <c:pt idx="16508">
                  <c:v>254.38907999997025</c:v>
                </c:pt>
                <c:pt idx="16509">
                  <c:v>254.39740799999561</c:v>
                </c:pt>
                <c:pt idx="16510">
                  <c:v>254.40573600002097</c:v>
                </c:pt>
                <c:pt idx="16511">
                  <c:v>254.41406400004632</c:v>
                </c:pt>
                <c:pt idx="16512">
                  <c:v>254.42241600007981</c:v>
                </c:pt>
                <c:pt idx="16513">
                  <c:v>254.43074399993054</c:v>
                </c:pt>
                <c:pt idx="16514">
                  <c:v>254.4390719999559</c:v>
                </c:pt>
                <c:pt idx="16515">
                  <c:v>254.44739999998126</c:v>
                </c:pt>
                <c:pt idx="16516">
                  <c:v>254.45575200001474</c:v>
                </c:pt>
                <c:pt idx="16517">
                  <c:v>254.4640800000401</c:v>
                </c:pt>
                <c:pt idx="16518">
                  <c:v>254.47240800006546</c:v>
                </c:pt>
                <c:pt idx="16519">
                  <c:v>254.48073599991619</c:v>
                </c:pt>
                <c:pt idx="16520">
                  <c:v>254.48908799994967</c:v>
                </c:pt>
                <c:pt idx="16521">
                  <c:v>254.49741599997503</c:v>
                </c:pt>
                <c:pt idx="16522">
                  <c:v>254.50574400000039</c:v>
                </c:pt>
                <c:pt idx="16523">
                  <c:v>254.51407200002575</c:v>
                </c:pt>
                <c:pt idx="16524">
                  <c:v>254.52242400005923</c:v>
                </c:pt>
                <c:pt idx="16525">
                  <c:v>254.53075200008459</c:v>
                </c:pt>
                <c:pt idx="16526">
                  <c:v>254.53907999993532</c:v>
                </c:pt>
                <c:pt idx="16527">
                  <c:v>254.54740799996068</c:v>
                </c:pt>
                <c:pt idx="16528">
                  <c:v>254.55573599998604</c:v>
                </c:pt>
                <c:pt idx="16529">
                  <c:v>254.56408800001952</c:v>
                </c:pt>
                <c:pt idx="16530">
                  <c:v>254.57241600004488</c:v>
                </c:pt>
                <c:pt idx="16531">
                  <c:v>254.58074400007024</c:v>
                </c:pt>
                <c:pt idx="16532">
                  <c:v>254.58907199992098</c:v>
                </c:pt>
                <c:pt idx="16533">
                  <c:v>254.59742399995446</c:v>
                </c:pt>
                <c:pt idx="16534">
                  <c:v>254.60575199997982</c:v>
                </c:pt>
                <c:pt idx="16535">
                  <c:v>254.61408000000517</c:v>
                </c:pt>
                <c:pt idx="16536">
                  <c:v>254.62240800003053</c:v>
                </c:pt>
                <c:pt idx="16537">
                  <c:v>254.63076000006402</c:v>
                </c:pt>
                <c:pt idx="16538">
                  <c:v>254.63908799991475</c:v>
                </c:pt>
                <c:pt idx="16539">
                  <c:v>254.64741599994011</c:v>
                </c:pt>
                <c:pt idx="16540">
                  <c:v>254.65574399996547</c:v>
                </c:pt>
                <c:pt idx="16541">
                  <c:v>254.66409599999895</c:v>
                </c:pt>
                <c:pt idx="16542">
                  <c:v>254.67242400002431</c:v>
                </c:pt>
                <c:pt idx="16543">
                  <c:v>254.68075200004967</c:v>
                </c:pt>
                <c:pt idx="16544">
                  <c:v>254.68908000007502</c:v>
                </c:pt>
                <c:pt idx="16545">
                  <c:v>254.69743199993388</c:v>
                </c:pt>
                <c:pt idx="16546">
                  <c:v>254.70575999995924</c:v>
                </c:pt>
                <c:pt idx="16547">
                  <c:v>254.7140879999846</c:v>
                </c:pt>
                <c:pt idx="16548">
                  <c:v>254.72241600000996</c:v>
                </c:pt>
                <c:pt idx="16549">
                  <c:v>254.73074400003532</c:v>
                </c:pt>
                <c:pt idx="16550">
                  <c:v>254.7390960000688</c:v>
                </c:pt>
                <c:pt idx="16551">
                  <c:v>254.74742399991953</c:v>
                </c:pt>
                <c:pt idx="16552">
                  <c:v>254.75575199994489</c:v>
                </c:pt>
                <c:pt idx="16553">
                  <c:v>254.76407999997025</c:v>
                </c:pt>
                <c:pt idx="16554">
                  <c:v>254.77243200000373</c:v>
                </c:pt>
                <c:pt idx="16555">
                  <c:v>254.78076000002909</c:v>
                </c:pt>
                <c:pt idx="16556">
                  <c:v>254.78908800005445</c:v>
                </c:pt>
                <c:pt idx="16557">
                  <c:v>254.79741600007981</c:v>
                </c:pt>
                <c:pt idx="16558">
                  <c:v>254.80576799993867</c:v>
                </c:pt>
                <c:pt idx="16559">
                  <c:v>254.81409599996402</c:v>
                </c:pt>
                <c:pt idx="16560">
                  <c:v>254.82242399998938</c:v>
                </c:pt>
                <c:pt idx="16561">
                  <c:v>254.83075200001474</c:v>
                </c:pt>
                <c:pt idx="16562">
                  <c:v>254.83910400004822</c:v>
                </c:pt>
                <c:pt idx="16563">
                  <c:v>254.84743200007358</c:v>
                </c:pt>
                <c:pt idx="16564">
                  <c:v>254.85575999992432</c:v>
                </c:pt>
                <c:pt idx="16565">
                  <c:v>254.86408799994967</c:v>
                </c:pt>
                <c:pt idx="16566">
                  <c:v>254.87243999998316</c:v>
                </c:pt>
                <c:pt idx="16567">
                  <c:v>254.88076800000852</c:v>
                </c:pt>
                <c:pt idx="16568">
                  <c:v>254.88909600003387</c:v>
                </c:pt>
                <c:pt idx="16569">
                  <c:v>254.89742400005923</c:v>
                </c:pt>
                <c:pt idx="16570">
                  <c:v>254.90575200008459</c:v>
                </c:pt>
                <c:pt idx="16571">
                  <c:v>254.91410399994345</c:v>
                </c:pt>
                <c:pt idx="16572">
                  <c:v>254.92243199996881</c:v>
                </c:pt>
                <c:pt idx="16573">
                  <c:v>254.93075999999417</c:v>
                </c:pt>
                <c:pt idx="16574">
                  <c:v>254.93908800001952</c:v>
                </c:pt>
                <c:pt idx="16575">
                  <c:v>254.94744000005301</c:v>
                </c:pt>
                <c:pt idx="16576">
                  <c:v>254.95576800007836</c:v>
                </c:pt>
                <c:pt idx="16577">
                  <c:v>254.9640959999291</c:v>
                </c:pt>
                <c:pt idx="16578">
                  <c:v>254.97242399995446</c:v>
                </c:pt>
                <c:pt idx="16579">
                  <c:v>254.98077599998794</c:v>
                </c:pt>
                <c:pt idx="16580">
                  <c:v>254.9891040000133</c:v>
                </c:pt>
                <c:pt idx="16581">
                  <c:v>254.99743200003866</c:v>
                </c:pt>
                <c:pt idx="16582">
                  <c:v>255.00576000006402</c:v>
                </c:pt>
                <c:pt idx="16583">
                  <c:v>255.01411199992287</c:v>
                </c:pt>
                <c:pt idx="16584">
                  <c:v>255.02243999994823</c:v>
                </c:pt>
                <c:pt idx="16585">
                  <c:v>255.03076799997359</c:v>
                </c:pt>
                <c:pt idx="16586">
                  <c:v>255.03909599999895</c:v>
                </c:pt>
                <c:pt idx="16587">
                  <c:v>255.04742400002431</c:v>
                </c:pt>
                <c:pt idx="16588">
                  <c:v>255.05577600005779</c:v>
                </c:pt>
                <c:pt idx="16589">
                  <c:v>255.06410400008315</c:v>
                </c:pt>
                <c:pt idx="16590">
                  <c:v>255.07243199993388</c:v>
                </c:pt>
                <c:pt idx="16591">
                  <c:v>255.08075999995924</c:v>
                </c:pt>
                <c:pt idx="16592">
                  <c:v>255.08911199999272</c:v>
                </c:pt>
                <c:pt idx="16593">
                  <c:v>255.09744000001808</c:v>
                </c:pt>
                <c:pt idx="16594">
                  <c:v>255.10576800004344</c:v>
                </c:pt>
                <c:pt idx="16595">
                  <c:v>255.1140960000688</c:v>
                </c:pt>
                <c:pt idx="16596">
                  <c:v>255.12244799992766</c:v>
                </c:pt>
                <c:pt idx="16597">
                  <c:v>255.13077599995302</c:v>
                </c:pt>
                <c:pt idx="16598">
                  <c:v>255.13910399997837</c:v>
                </c:pt>
                <c:pt idx="16599">
                  <c:v>255.14743200000373</c:v>
                </c:pt>
                <c:pt idx="16600">
                  <c:v>255.15578400003722</c:v>
                </c:pt>
                <c:pt idx="16601">
                  <c:v>255.16411200006257</c:v>
                </c:pt>
                <c:pt idx="16602">
                  <c:v>255.17243999991331</c:v>
                </c:pt>
                <c:pt idx="16603">
                  <c:v>255.18076799993867</c:v>
                </c:pt>
                <c:pt idx="16604">
                  <c:v>255.18909599996402</c:v>
                </c:pt>
                <c:pt idx="16605">
                  <c:v>255.19742399998938</c:v>
                </c:pt>
                <c:pt idx="16606">
                  <c:v>255.20575200001474</c:v>
                </c:pt>
                <c:pt idx="16607">
                  <c:v>255.21410400004822</c:v>
                </c:pt>
                <c:pt idx="16608">
                  <c:v>255.22243200007358</c:v>
                </c:pt>
                <c:pt idx="16609">
                  <c:v>255.23075999992432</c:v>
                </c:pt>
                <c:pt idx="16610">
                  <c:v>255.23908799994967</c:v>
                </c:pt>
                <c:pt idx="16611">
                  <c:v>255.24741599997503</c:v>
                </c:pt>
                <c:pt idx="16612">
                  <c:v>255.25574400000039</c:v>
                </c:pt>
                <c:pt idx="16613">
                  <c:v>255.26407200002575</c:v>
                </c:pt>
                <c:pt idx="16614">
                  <c:v>255.27240000005111</c:v>
                </c:pt>
                <c:pt idx="16615">
                  <c:v>255.28075200008459</c:v>
                </c:pt>
                <c:pt idx="16616">
                  <c:v>255.28907999993532</c:v>
                </c:pt>
                <c:pt idx="16617">
                  <c:v>255.29740799996068</c:v>
                </c:pt>
                <c:pt idx="16618">
                  <c:v>255.30573599998604</c:v>
                </c:pt>
                <c:pt idx="16619">
                  <c:v>255.3140640000114</c:v>
                </c:pt>
                <c:pt idx="16620">
                  <c:v>255.32239200003676</c:v>
                </c:pt>
                <c:pt idx="16621">
                  <c:v>255.33074400007024</c:v>
                </c:pt>
                <c:pt idx="16622">
                  <c:v>255.33907199992098</c:v>
                </c:pt>
                <c:pt idx="16623">
                  <c:v>255.34739999994633</c:v>
                </c:pt>
                <c:pt idx="16624">
                  <c:v>255.35572799997169</c:v>
                </c:pt>
                <c:pt idx="16625">
                  <c:v>255.36405599999705</c:v>
                </c:pt>
                <c:pt idx="16626">
                  <c:v>255.37240800003053</c:v>
                </c:pt>
                <c:pt idx="16627">
                  <c:v>255.38073600005589</c:v>
                </c:pt>
                <c:pt idx="16628">
                  <c:v>255.38906400008125</c:v>
                </c:pt>
                <c:pt idx="16629">
                  <c:v>255.39739199993198</c:v>
                </c:pt>
                <c:pt idx="16630">
                  <c:v>255.40571999995734</c:v>
                </c:pt>
                <c:pt idx="16631">
                  <c:v>255.41407199999082</c:v>
                </c:pt>
                <c:pt idx="16632">
                  <c:v>255.42240000001618</c:v>
                </c:pt>
                <c:pt idx="16633">
                  <c:v>255.43072800004154</c:v>
                </c:pt>
                <c:pt idx="16634">
                  <c:v>255.4390560000669</c:v>
                </c:pt>
                <c:pt idx="16635">
                  <c:v>255.44738399991763</c:v>
                </c:pt>
                <c:pt idx="16636">
                  <c:v>255.45573599995112</c:v>
                </c:pt>
                <c:pt idx="16637">
                  <c:v>255.46406399997647</c:v>
                </c:pt>
                <c:pt idx="16638">
                  <c:v>255.47239200000183</c:v>
                </c:pt>
                <c:pt idx="16639">
                  <c:v>255.48072000002719</c:v>
                </c:pt>
                <c:pt idx="16640">
                  <c:v>255.48904800005255</c:v>
                </c:pt>
                <c:pt idx="16641">
                  <c:v>255.49740000008603</c:v>
                </c:pt>
                <c:pt idx="16642">
                  <c:v>255.50572799993677</c:v>
                </c:pt>
                <c:pt idx="16643">
                  <c:v>255.51405599996212</c:v>
                </c:pt>
                <c:pt idx="16644">
                  <c:v>255.52238399998748</c:v>
                </c:pt>
                <c:pt idx="16645">
                  <c:v>255.53071200001284</c:v>
                </c:pt>
                <c:pt idx="16646">
                  <c:v>255.53906400004632</c:v>
                </c:pt>
                <c:pt idx="16647">
                  <c:v>255.54739200007168</c:v>
                </c:pt>
                <c:pt idx="16648">
                  <c:v>255.55571999992242</c:v>
                </c:pt>
                <c:pt idx="16649">
                  <c:v>255.56404799994777</c:v>
                </c:pt>
                <c:pt idx="16650">
                  <c:v>255.57237599997313</c:v>
                </c:pt>
                <c:pt idx="16651">
                  <c:v>255.58072800000662</c:v>
                </c:pt>
                <c:pt idx="16652">
                  <c:v>255.58905600003197</c:v>
                </c:pt>
                <c:pt idx="16653">
                  <c:v>255.59738400005733</c:v>
                </c:pt>
                <c:pt idx="16654">
                  <c:v>255.60571200008269</c:v>
                </c:pt>
                <c:pt idx="16655">
                  <c:v>255.61403999993342</c:v>
                </c:pt>
                <c:pt idx="16656">
                  <c:v>255.62239199996691</c:v>
                </c:pt>
                <c:pt idx="16657">
                  <c:v>255.63071999999227</c:v>
                </c:pt>
                <c:pt idx="16658">
                  <c:v>255.63904800001762</c:v>
                </c:pt>
                <c:pt idx="16659">
                  <c:v>255.64737600004298</c:v>
                </c:pt>
                <c:pt idx="16660">
                  <c:v>255.65572800007646</c:v>
                </c:pt>
                <c:pt idx="16661">
                  <c:v>255.6640559999272</c:v>
                </c:pt>
                <c:pt idx="16662">
                  <c:v>255.67238399995256</c:v>
                </c:pt>
                <c:pt idx="16663">
                  <c:v>255.68071199997792</c:v>
                </c:pt>
                <c:pt idx="16664">
                  <c:v>255.6890640000114</c:v>
                </c:pt>
                <c:pt idx="16665">
                  <c:v>255.69739200003676</c:v>
                </c:pt>
                <c:pt idx="16666">
                  <c:v>255.70572000006212</c:v>
                </c:pt>
                <c:pt idx="16667">
                  <c:v>255.71404799991285</c:v>
                </c:pt>
                <c:pt idx="16668">
                  <c:v>255.72239999994633</c:v>
                </c:pt>
                <c:pt idx="16669">
                  <c:v>255.73072799997169</c:v>
                </c:pt>
                <c:pt idx="16670">
                  <c:v>255.73905599999705</c:v>
                </c:pt>
                <c:pt idx="16671">
                  <c:v>255.74738400002241</c:v>
                </c:pt>
                <c:pt idx="16672">
                  <c:v>255.75573600005589</c:v>
                </c:pt>
                <c:pt idx="16673">
                  <c:v>255.76406400008125</c:v>
                </c:pt>
                <c:pt idx="16674">
                  <c:v>255.77239199993198</c:v>
                </c:pt>
                <c:pt idx="16675">
                  <c:v>255.78071999995734</c:v>
                </c:pt>
                <c:pt idx="16676">
                  <c:v>255.7890479999827</c:v>
                </c:pt>
                <c:pt idx="16677">
                  <c:v>255.79740000001618</c:v>
                </c:pt>
                <c:pt idx="16678">
                  <c:v>255.80572800004154</c:v>
                </c:pt>
                <c:pt idx="16679">
                  <c:v>255.8140560000669</c:v>
                </c:pt>
                <c:pt idx="16680">
                  <c:v>255.82238399991763</c:v>
                </c:pt>
                <c:pt idx="16681">
                  <c:v>255.83073599995112</c:v>
                </c:pt>
                <c:pt idx="16682">
                  <c:v>255.83906399997647</c:v>
                </c:pt>
                <c:pt idx="16683">
                  <c:v>255.84739200000183</c:v>
                </c:pt>
                <c:pt idx="16684">
                  <c:v>255.85572000002719</c:v>
                </c:pt>
                <c:pt idx="16685">
                  <c:v>255.86407200006067</c:v>
                </c:pt>
                <c:pt idx="16686">
                  <c:v>255.87240000008603</c:v>
                </c:pt>
                <c:pt idx="16687">
                  <c:v>255.88072799993677</c:v>
                </c:pt>
                <c:pt idx="16688">
                  <c:v>255.88905599996212</c:v>
                </c:pt>
                <c:pt idx="16689">
                  <c:v>255.89740799999561</c:v>
                </c:pt>
                <c:pt idx="16690">
                  <c:v>255.90573600002097</c:v>
                </c:pt>
                <c:pt idx="16691">
                  <c:v>255.91406400004632</c:v>
                </c:pt>
                <c:pt idx="16692">
                  <c:v>255.92239200007168</c:v>
                </c:pt>
                <c:pt idx="16693">
                  <c:v>255.93071999992242</c:v>
                </c:pt>
                <c:pt idx="16694">
                  <c:v>255.9390719999559</c:v>
                </c:pt>
                <c:pt idx="16695">
                  <c:v>255.94739999998126</c:v>
                </c:pt>
                <c:pt idx="16696">
                  <c:v>255.95572800000662</c:v>
                </c:pt>
                <c:pt idx="16697">
                  <c:v>255.96405600003197</c:v>
                </c:pt>
                <c:pt idx="16698">
                  <c:v>255.97240800006546</c:v>
                </c:pt>
                <c:pt idx="16699">
                  <c:v>255.98073599991619</c:v>
                </c:pt>
                <c:pt idx="16700">
                  <c:v>255.98906399994155</c:v>
                </c:pt>
                <c:pt idx="16701">
                  <c:v>255.99739199996691</c:v>
                </c:pt>
                <c:pt idx="16702">
                  <c:v>256.00574400000039</c:v>
                </c:pt>
                <c:pt idx="16703">
                  <c:v>256.01407200002575</c:v>
                </c:pt>
                <c:pt idx="16704">
                  <c:v>256.02240000005111</c:v>
                </c:pt>
                <c:pt idx="16705">
                  <c:v>256.03072800007646</c:v>
                </c:pt>
                <c:pt idx="16706">
                  <c:v>256.03907999993532</c:v>
                </c:pt>
                <c:pt idx="16707">
                  <c:v>256.04740799996068</c:v>
                </c:pt>
                <c:pt idx="16708">
                  <c:v>256.05573599998604</c:v>
                </c:pt>
                <c:pt idx="16709">
                  <c:v>256.0640640000114</c:v>
                </c:pt>
                <c:pt idx="16710">
                  <c:v>256.07241600004488</c:v>
                </c:pt>
                <c:pt idx="16711">
                  <c:v>256.08074400007024</c:v>
                </c:pt>
                <c:pt idx="16712">
                  <c:v>256.08907199992098</c:v>
                </c:pt>
                <c:pt idx="16713">
                  <c:v>256.09739999994633</c:v>
                </c:pt>
                <c:pt idx="16714">
                  <c:v>256.10572799997169</c:v>
                </c:pt>
                <c:pt idx="16715">
                  <c:v>256.11408000000517</c:v>
                </c:pt>
                <c:pt idx="16716">
                  <c:v>256.12240800003053</c:v>
                </c:pt>
                <c:pt idx="16717">
                  <c:v>256.13073600005589</c:v>
                </c:pt>
                <c:pt idx="16718">
                  <c:v>256.13906400008125</c:v>
                </c:pt>
                <c:pt idx="16719">
                  <c:v>256.14741599994011</c:v>
                </c:pt>
                <c:pt idx="16720">
                  <c:v>256.15574399996547</c:v>
                </c:pt>
                <c:pt idx="16721">
                  <c:v>256.16407199999082</c:v>
                </c:pt>
                <c:pt idx="16722">
                  <c:v>256.17240000001618</c:v>
                </c:pt>
                <c:pt idx="16723">
                  <c:v>256.18075200004967</c:v>
                </c:pt>
                <c:pt idx="16724">
                  <c:v>256.18908000007502</c:v>
                </c:pt>
                <c:pt idx="16725">
                  <c:v>256.19740799992576</c:v>
                </c:pt>
                <c:pt idx="16726">
                  <c:v>256.20573599995112</c:v>
                </c:pt>
                <c:pt idx="16727">
                  <c:v>256.2140879999846</c:v>
                </c:pt>
                <c:pt idx="16728">
                  <c:v>256.22241600000996</c:v>
                </c:pt>
                <c:pt idx="16729">
                  <c:v>256.23074400003532</c:v>
                </c:pt>
                <c:pt idx="16730">
                  <c:v>256.23907200006067</c:v>
                </c:pt>
                <c:pt idx="16731">
                  <c:v>256.24740000008603</c:v>
                </c:pt>
                <c:pt idx="16732">
                  <c:v>256.25575199994489</c:v>
                </c:pt>
                <c:pt idx="16733">
                  <c:v>256.26407999997025</c:v>
                </c:pt>
                <c:pt idx="16734">
                  <c:v>256.27240799999561</c:v>
                </c:pt>
                <c:pt idx="16735">
                  <c:v>256.28073600002097</c:v>
                </c:pt>
                <c:pt idx="16736">
                  <c:v>256.28908800005445</c:v>
                </c:pt>
                <c:pt idx="16737">
                  <c:v>256.29741600007981</c:v>
                </c:pt>
                <c:pt idx="16738">
                  <c:v>256.30574399993054</c:v>
                </c:pt>
                <c:pt idx="16739">
                  <c:v>256.3140719999559</c:v>
                </c:pt>
                <c:pt idx="16740">
                  <c:v>256.32242399998938</c:v>
                </c:pt>
                <c:pt idx="16741">
                  <c:v>256.33075200001474</c:v>
                </c:pt>
                <c:pt idx="16742">
                  <c:v>256.3390800000401</c:v>
                </c:pt>
                <c:pt idx="16743">
                  <c:v>256.34740800006546</c:v>
                </c:pt>
                <c:pt idx="16744">
                  <c:v>256.35575999992432</c:v>
                </c:pt>
                <c:pt idx="16745">
                  <c:v>256.36408799994967</c:v>
                </c:pt>
                <c:pt idx="16746">
                  <c:v>256.37241599997503</c:v>
                </c:pt>
                <c:pt idx="16747">
                  <c:v>256.38074400000039</c:v>
                </c:pt>
                <c:pt idx="16748">
                  <c:v>256.38909600003387</c:v>
                </c:pt>
                <c:pt idx="16749">
                  <c:v>256.39742400005923</c:v>
                </c:pt>
                <c:pt idx="16750">
                  <c:v>256.40575200008459</c:v>
                </c:pt>
                <c:pt idx="16751">
                  <c:v>256.41407999993532</c:v>
                </c:pt>
                <c:pt idx="16752">
                  <c:v>256.42240799996068</c:v>
                </c:pt>
                <c:pt idx="16753">
                  <c:v>256.43075999999417</c:v>
                </c:pt>
                <c:pt idx="16754">
                  <c:v>256.43908800001952</c:v>
                </c:pt>
                <c:pt idx="16755">
                  <c:v>256.44741600004488</c:v>
                </c:pt>
                <c:pt idx="16756">
                  <c:v>256.45574400007024</c:v>
                </c:pt>
                <c:pt idx="16757">
                  <c:v>256.4640959999291</c:v>
                </c:pt>
                <c:pt idx="16758">
                  <c:v>256.47242399995446</c:v>
                </c:pt>
                <c:pt idx="16759">
                  <c:v>256.48075199997982</c:v>
                </c:pt>
                <c:pt idx="16760">
                  <c:v>256.48908000000517</c:v>
                </c:pt>
                <c:pt idx="16761">
                  <c:v>256.49743200003866</c:v>
                </c:pt>
                <c:pt idx="16762">
                  <c:v>256.50576000006402</c:v>
                </c:pt>
                <c:pt idx="16763">
                  <c:v>256.51408799991475</c:v>
                </c:pt>
                <c:pt idx="16764">
                  <c:v>256.52241599994011</c:v>
                </c:pt>
                <c:pt idx="16765">
                  <c:v>256.53076799997359</c:v>
                </c:pt>
                <c:pt idx="16766">
                  <c:v>256.53909599999895</c:v>
                </c:pt>
                <c:pt idx="16767">
                  <c:v>256.54742400002431</c:v>
                </c:pt>
                <c:pt idx="16768">
                  <c:v>256.55575200004967</c:v>
                </c:pt>
                <c:pt idx="16769">
                  <c:v>256.56408000007502</c:v>
                </c:pt>
                <c:pt idx="16770">
                  <c:v>256.57243199993388</c:v>
                </c:pt>
                <c:pt idx="16771">
                  <c:v>256.58075999995924</c:v>
                </c:pt>
                <c:pt idx="16772">
                  <c:v>256.5890879999846</c:v>
                </c:pt>
                <c:pt idx="16773">
                  <c:v>256.59741600000996</c:v>
                </c:pt>
                <c:pt idx="16774">
                  <c:v>256.60576800004344</c:v>
                </c:pt>
                <c:pt idx="16775">
                  <c:v>256.6140960000688</c:v>
                </c:pt>
                <c:pt idx="16776">
                  <c:v>256.62242399991953</c:v>
                </c:pt>
                <c:pt idx="16777">
                  <c:v>256.63075199994489</c:v>
                </c:pt>
                <c:pt idx="16778">
                  <c:v>256.63910399997837</c:v>
                </c:pt>
                <c:pt idx="16779">
                  <c:v>256.64743200000373</c:v>
                </c:pt>
                <c:pt idx="16780">
                  <c:v>256.65576000002909</c:v>
                </c:pt>
                <c:pt idx="16781">
                  <c:v>256.66408800005445</c:v>
                </c:pt>
                <c:pt idx="16782">
                  <c:v>256.67243999991331</c:v>
                </c:pt>
                <c:pt idx="16783">
                  <c:v>256.68076799993867</c:v>
                </c:pt>
                <c:pt idx="16784">
                  <c:v>256.68909599996402</c:v>
                </c:pt>
                <c:pt idx="16785">
                  <c:v>256.69742399998938</c:v>
                </c:pt>
                <c:pt idx="16786">
                  <c:v>256.70577600002287</c:v>
                </c:pt>
                <c:pt idx="16787">
                  <c:v>256.71410400004822</c:v>
                </c:pt>
                <c:pt idx="16788">
                  <c:v>256.72243200007358</c:v>
                </c:pt>
                <c:pt idx="16789">
                  <c:v>256.73075999992432</c:v>
                </c:pt>
                <c:pt idx="16790">
                  <c:v>256.73908799994967</c:v>
                </c:pt>
                <c:pt idx="16791">
                  <c:v>256.74743999998316</c:v>
                </c:pt>
                <c:pt idx="16792">
                  <c:v>256.75576800000852</c:v>
                </c:pt>
                <c:pt idx="16793">
                  <c:v>256.76409600003387</c:v>
                </c:pt>
                <c:pt idx="16794">
                  <c:v>256.77242400005923</c:v>
                </c:pt>
                <c:pt idx="16795">
                  <c:v>256.78077599991809</c:v>
                </c:pt>
                <c:pt idx="16796">
                  <c:v>256.78910399994345</c:v>
                </c:pt>
                <c:pt idx="16797">
                  <c:v>256.79743199996881</c:v>
                </c:pt>
                <c:pt idx="16798">
                  <c:v>256.80575999999417</c:v>
                </c:pt>
                <c:pt idx="16799">
                  <c:v>256.81411200002765</c:v>
                </c:pt>
                <c:pt idx="16800">
                  <c:v>256.82244000005301</c:v>
                </c:pt>
                <c:pt idx="16801">
                  <c:v>256.83076800007836</c:v>
                </c:pt>
                <c:pt idx="16802">
                  <c:v>256.8390959999291</c:v>
                </c:pt>
                <c:pt idx="16803">
                  <c:v>256.84744799996258</c:v>
                </c:pt>
                <c:pt idx="16804">
                  <c:v>256.85577599998794</c:v>
                </c:pt>
                <c:pt idx="16805">
                  <c:v>256.8641040000133</c:v>
                </c:pt>
                <c:pt idx="16806">
                  <c:v>256.87243200003866</c:v>
                </c:pt>
                <c:pt idx="16807">
                  <c:v>256.88078400007214</c:v>
                </c:pt>
                <c:pt idx="16808">
                  <c:v>256.88911199992287</c:v>
                </c:pt>
                <c:pt idx="16809">
                  <c:v>256.89743999994823</c:v>
                </c:pt>
                <c:pt idx="16810">
                  <c:v>256.90576799997359</c:v>
                </c:pt>
                <c:pt idx="16811">
                  <c:v>256.91409599999895</c:v>
                </c:pt>
                <c:pt idx="16812">
                  <c:v>256.92244800003243</c:v>
                </c:pt>
                <c:pt idx="16813">
                  <c:v>256.93077600005779</c:v>
                </c:pt>
                <c:pt idx="16814">
                  <c:v>256.93910400008315</c:v>
                </c:pt>
                <c:pt idx="16815">
                  <c:v>256.94743199993388</c:v>
                </c:pt>
                <c:pt idx="16816">
                  <c:v>256.95578399996737</c:v>
                </c:pt>
                <c:pt idx="16817">
                  <c:v>256.96411199999272</c:v>
                </c:pt>
                <c:pt idx="16818">
                  <c:v>256.97244000001808</c:v>
                </c:pt>
                <c:pt idx="16819">
                  <c:v>256.98076800004344</c:v>
                </c:pt>
                <c:pt idx="16820">
                  <c:v>256.98912000007692</c:v>
                </c:pt>
                <c:pt idx="16821">
                  <c:v>256.99744799992766</c:v>
                </c:pt>
                <c:pt idx="16822">
                  <c:v>257.00577599995302</c:v>
                </c:pt>
                <c:pt idx="16823">
                  <c:v>257.01410399997837</c:v>
                </c:pt>
                <c:pt idx="16824">
                  <c:v>257.02245600001186</c:v>
                </c:pt>
                <c:pt idx="16825">
                  <c:v>257.03078400003722</c:v>
                </c:pt>
                <c:pt idx="16826">
                  <c:v>257.03911200006257</c:v>
                </c:pt>
                <c:pt idx="16827">
                  <c:v>257.04743999991331</c:v>
                </c:pt>
                <c:pt idx="16828">
                  <c:v>257.05576799993867</c:v>
                </c:pt>
                <c:pt idx="16829">
                  <c:v>257.06411999997215</c:v>
                </c:pt>
                <c:pt idx="16830">
                  <c:v>257.07244799999751</c:v>
                </c:pt>
                <c:pt idx="16831">
                  <c:v>257.08077600002287</c:v>
                </c:pt>
                <c:pt idx="16832">
                  <c:v>257.08910400004822</c:v>
                </c:pt>
                <c:pt idx="16833">
                  <c:v>257.09745600008171</c:v>
                </c:pt>
                <c:pt idx="16834">
                  <c:v>257.10578399993244</c:v>
                </c:pt>
                <c:pt idx="16835">
                  <c:v>257.1141119999578</c:v>
                </c:pt>
                <c:pt idx="16836">
                  <c:v>257.12243999998316</c:v>
                </c:pt>
                <c:pt idx="16837">
                  <c:v>257.13079200001664</c:v>
                </c:pt>
                <c:pt idx="16838">
                  <c:v>257.139120000042</c:v>
                </c:pt>
                <c:pt idx="16839">
                  <c:v>257.14744800006736</c:v>
                </c:pt>
                <c:pt idx="16840">
                  <c:v>257.15577599991809</c:v>
                </c:pt>
                <c:pt idx="16841">
                  <c:v>257.16412799995157</c:v>
                </c:pt>
                <c:pt idx="16842">
                  <c:v>257.17245599997693</c:v>
                </c:pt>
                <c:pt idx="16843">
                  <c:v>257.18078400000229</c:v>
                </c:pt>
                <c:pt idx="16844">
                  <c:v>257.18911200002765</c:v>
                </c:pt>
                <c:pt idx="16845">
                  <c:v>257.19746400006113</c:v>
                </c:pt>
                <c:pt idx="16846">
                  <c:v>257.20579200008649</c:v>
                </c:pt>
                <c:pt idx="16847">
                  <c:v>257.21411999993722</c:v>
                </c:pt>
                <c:pt idx="16848">
                  <c:v>257.22244799996258</c:v>
                </c:pt>
                <c:pt idx="16849">
                  <c:v>257.23077599998794</c:v>
                </c:pt>
                <c:pt idx="16850">
                  <c:v>257.23912800002142</c:v>
                </c:pt>
                <c:pt idx="16851">
                  <c:v>257.24745600004678</c:v>
                </c:pt>
                <c:pt idx="16852">
                  <c:v>257.25578400007214</c:v>
                </c:pt>
                <c:pt idx="16853">
                  <c:v>257.26411199992287</c:v>
                </c:pt>
                <c:pt idx="16854">
                  <c:v>257.27246399995636</c:v>
                </c:pt>
                <c:pt idx="16855">
                  <c:v>257.28079199998172</c:v>
                </c:pt>
                <c:pt idx="16856">
                  <c:v>257.28912000000707</c:v>
                </c:pt>
                <c:pt idx="16857">
                  <c:v>257.29744800003243</c:v>
                </c:pt>
                <c:pt idx="16858">
                  <c:v>257.30580000006591</c:v>
                </c:pt>
                <c:pt idx="16859">
                  <c:v>257.31412799991665</c:v>
                </c:pt>
                <c:pt idx="16860">
                  <c:v>257.32245599994201</c:v>
                </c:pt>
                <c:pt idx="16861">
                  <c:v>257.33078399996737</c:v>
                </c:pt>
                <c:pt idx="16862">
                  <c:v>257.33913600000085</c:v>
                </c:pt>
                <c:pt idx="16863">
                  <c:v>257.34746400002621</c:v>
                </c:pt>
                <c:pt idx="16864">
                  <c:v>257.35579200005157</c:v>
                </c:pt>
                <c:pt idx="16865">
                  <c:v>257.36412000007692</c:v>
                </c:pt>
                <c:pt idx="16866">
                  <c:v>257.37247199993578</c:v>
                </c:pt>
                <c:pt idx="16867">
                  <c:v>257.38079999996114</c:v>
                </c:pt>
                <c:pt idx="16868">
                  <c:v>257.3891279999865</c:v>
                </c:pt>
                <c:pt idx="16869">
                  <c:v>257.39745600001186</c:v>
                </c:pt>
                <c:pt idx="16870">
                  <c:v>257.40578400003722</c:v>
                </c:pt>
                <c:pt idx="16871">
                  <c:v>257.4141360000707</c:v>
                </c:pt>
                <c:pt idx="16872">
                  <c:v>257.42246399992143</c:v>
                </c:pt>
                <c:pt idx="16873">
                  <c:v>257.43079199994679</c:v>
                </c:pt>
                <c:pt idx="16874">
                  <c:v>257.43911999997215</c:v>
                </c:pt>
                <c:pt idx="16875">
                  <c:v>257.44747200000563</c:v>
                </c:pt>
                <c:pt idx="16876">
                  <c:v>257.45580000003099</c:v>
                </c:pt>
                <c:pt idx="16877">
                  <c:v>257.46412800005635</c:v>
                </c:pt>
                <c:pt idx="16878">
                  <c:v>257.47245600008171</c:v>
                </c:pt>
                <c:pt idx="16879">
                  <c:v>257.48078399993244</c:v>
                </c:pt>
                <c:pt idx="16880">
                  <c:v>257.4891119999578</c:v>
                </c:pt>
                <c:pt idx="16881">
                  <c:v>257.49743999998316</c:v>
                </c:pt>
                <c:pt idx="16882">
                  <c:v>257.50576800000852</c:v>
                </c:pt>
                <c:pt idx="16883">
                  <c:v>257.51409600003387</c:v>
                </c:pt>
                <c:pt idx="16884">
                  <c:v>257.52242400005923</c:v>
                </c:pt>
                <c:pt idx="16885">
                  <c:v>257.53075200008459</c:v>
                </c:pt>
                <c:pt idx="16886">
                  <c:v>257.53910399994345</c:v>
                </c:pt>
                <c:pt idx="16887">
                  <c:v>257.54743199996881</c:v>
                </c:pt>
                <c:pt idx="16888">
                  <c:v>257.55575999999417</c:v>
                </c:pt>
                <c:pt idx="16889">
                  <c:v>257.56408800001952</c:v>
                </c:pt>
                <c:pt idx="16890">
                  <c:v>257.57241600004488</c:v>
                </c:pt>
                <c:pt idx="16891">
                  <c:v>257.58074400007024</c:v>
                </c:pt>
                <c:pt idx="16892">
                  <c:v>257.5890959999291</c:v>
                </c:pt>
                <c:pt idx="16893">
                  <c:v>257.59742399995446</c:v>
                </c:pt>
                <c:pt idx="16894">
                  <c:v>257.60575199997982</c:v>
                </c:pt>
                <c:pt idx="16895">
                  <c:v>257.61408000000517</c:v>
                </c:pt>
                <c:pt idx="16896">
                  <c:v>257.62240800003053</c:v>
                </c:pt>
                <c:pt idx="16897">
                  <c:v>257.63073600005589</c:v>
                </c:pt>
                <c:pt idx="16898">
                  <c:v>257.63908799991475</c:v>
                </c:pt>
                <c:pt idx="16899">
                  <c:v>257.64741599994011</c:v>
                </c:pt>
                <c:pt idx="16900">
                  <c:v>257.65574399996547</c:v>
                </c:pt>
                <c:pt idx="16901">
                  <c:v>257.66407199999082</c:v>
                </c:pt>
                <c:pt idx="16902">
                  <c:v>257.67240000001618</c:v>
                </c:pt>
                <c:pt idx="16903">
                  <c:v>257.68075200004967</c:v>
                </c:pt>
                <c:pt idx="16904">
                  <c:v>257.68908000007502</c:v>
                </c:pt>
                <c:pt idx="16905">
                  <c:v>257.69740799992576</c:v>
                </c:pt>
                <c:pt idx="16906">
                  <c:v>257.70573599995112</c:v>
                </c:pt>
                <c:pt idx="16907">
                  <c:v>257.71406399997647</c:v>
                </c:pt>
                <c:pt idx="16908">
                  <c:v>257.72241600000996</c:v>
                </c:pt>
                <c:pt idx="16909">
                  <c:v>257.73074400003532</c:v>
                </c:pt>
                <c:pt idx="16910">
                  <c:v>257.73907200006067</c:v>
                </c:pt>
                <c:pt idx="16911">
                  <c:v>257.74740000008603</c:v>
                </c:pt>
                <c:pt idx="16912">
                  <c:v>257.75572799993677</c:v>
                </c:pt>
                <c:pt idx="16913">
                  <c:v>257.76407999997025</c:v>
                </c:pt>
                <c:pt idx="16914">
                  <c:v>257.77240799999561</c:v>
                </c:pt>
                <c:pt idx="16915">
                  <c:v>257.78073600002097</c:v>
                </c:pt>
                <c:pt idx="16916">
                  <c:v>257.78906400004632</c:v>
                </c:pt>
                <c:pt idx="16917">
                  <c:v>257.79739200007168</c:v>
                </c:pt>
                <c:pt idx="16918">
                  <c:v>257.80574399993054</c:v>
                </c:pt>
                <c:pt idx="16919">
                  <c:v>257.8140719999559</c:v>
                </c:pt>
                <c:pt idx="16920">
                  <c:v>257.82239999998126</c:v>
                </c:pt>
                <c:pt idx="16921">
                  <c:v>257.83072800000662</c:v>
                </c:pt>
                <c:pt idx="16922">
                  <c:v>257.83905600003197</c:v>
                </c:pt>
                <c:pt idx="16923">
                  <c:v>257.84740800006546</c:v>
                </c:pt>
                <c:pt idx="16924">
                  <c:v>257.85573599991619</c:v>
                </c:pt>
                <c:pt idx="16925">
                  <c:v>257.86406399994155</c:v>
                </c:pt>
                <c:pt idx="16926">
                  <c:v>257.87239199996691</c:v>
                </c:pt>
                <c:pt idx="16927">
                  <c:v>257.88071999999227</c:v>
                </c:pt>
                <c:pt idx="16928">
                  <c:v>257.88907200002575</c:v>
                </c:pt>
                <c:pt idx="16929">
                  <c:v>257.89740000005111</c:v>
                </c:pt>
                <c:pt idx="16930">
                  <c:v>257.90572800007646</c:v>
                </c:pt>
                <c:pt idx="16931">
                  <c:v>257.9140559999272</c:v>
                </c:pt>
                <c:pt idx="16932">
                  <c:v>257.92238399995256</c:v>
                </c:pt>
                <c:pt idx="16933">
                  <c:v>257.93073599998604</c:v>
                </c:pt>
                <c:pt idx="16934">
                  <c:v>257.9390640000114</c:v>
                </c:pt>
                <c:pt idx="16935">
                  <c:v>257.94739200003676</c:v>
                </c:pt>
                <c:pt idx="16936">
                  <c:v>257.95572000006212</c:v>
                </c:pt>
                <c:pt idx="16937">
                  <c:v>257.96404799991285</c:v>
                </c:pt>
                <c:pt idx="16938">
                  <c:v>257.97239999994633</c:v>
                </c:pt>
                <c:pt idx="16939">
                  <c:v>257.98072799997169</c:v>
                </c:pt>
                <c:pt idx="16940">
                  <c:v>257.98905599999705</c:v>
                </c:pt>
                <c:pt idx="16941">
                  <c:v>257.99738400002241</c:v>
                </c:pt>
                <c:pt idx="16942">
                  <c:v>258.00571200004777</c:v>
                </c:pt>
                <c:pt idx="16943">
                  <c:v>258.01406400008125</c:v>
                </c:pt>
                <c:pt idx="16944">
                  <c:v>258.02239199993198</c:v>
                </c:pt>
                <c:pt idx="16945">
                  <c:v>258.03071999995734</c:v>
                </c:pt>
                <c:pt idx="16946">
                  <c:v>258.0390479999827</c:v>
                </c:pt>
                <c:pt idx="16947">
                  <c:v>258.04740000001618</c:v>
                </c:pt>
                <c:pt idx="16948">
                  <c:v>258.05572800004154</c:v>
                </c:pt>
                <c:pt idx="16949">
                  <c:v>258.0640560000669</c:v>
                </c:pt>
                <c:pt idx="16950">
                  <c:v>258.07238399991763</c:v>
                </c:pt>
                <c:pt idx="16951">
                  <c:v>258.08071199994299</c:v>
                </c:pt>
                <c:pt idx="16952">
                  <c:v>258.08906399997647</c:v>
                </c:pt>
                <c:pt idx="16953">
                  <c:v>258.09739200000183</c:v>
                </c:pt>
                <c:pt idx="16954">
                  <c:v>258.10572000002719</c:v>
                </c:pt>
                <c:pt idx="16955">
                  <c:v>258.11404800005255</c:v>
                </c:pt>
                <c:pt idx="16956">
                  <c:v>258.12237600007791</c:v>
                </c:pt>
                <c:pt idx="16957">
                  <c:v>258.13072799993677</c:v>
                </c:pt>
                <c:pt idx="16958">
                  <c:v>258.13905599996212</c:v>
                </c:pt>
                <c:pt idx="16959">
                  <c:v>258.14738399998748</c:v>
                </c:pt>
                <c:pt idx="16960">
                  <c:v>258.15571200001284</c:v>
                </c:pt>
                <c:pt idx="16961">
                  <c:v>258.1640400000382</c:v>
                </c:pt>
                <c:pt idx="16962">
                  <c:v>258.17239200007168</c:v>
                </c:pt>
                <c:pt idx="16963">
                  <c:v>258.18071999992242</c:v>
                </c:pt>
                <c:pt idx="16964">
                  <c:v>258.18904799994777</c:v>
                </c:pt>
                <c:pt idx="16965">
                  <c:v>258.19737599997313</c:v>
                </c:pt>
                <c:pt idx="16966">
                  <c:v>258.20570399999849</c:v>
                </c:pt>
                <c:pt idx="16967">
                  <c:v>258.21405600003197</c:v>
                </c:pt>
                <c:pt idx="16968">
                  <c:v>258.22238400005733</c:v>
                </c:pt>
                <c:pt idx="16969">
                  <c:v>258.23071200008269</c:v>
                </c:pt>
                <c:pt idx="16970">
                  <c:v>258.23903999993342</c:v>
                </c:pt>
                <c:pt idx="16971">
                  <c:v>258.24736799995878</c:v>
                </c:pt>
                <c:pt idx="16972">
                  <c:v>258.25571999999227</c:v>
                </c:pt>
                <c:pt idx="16973">
                  <c:v>258.26404800001762</c:v>
                </c:pt>
                <c:pt idx="16974">
                  <c:v>258.27237600004298</c:v>
                </c:pt>
                <c:pt idx="16975">
                  <c:v>258.28070400006834</c:v>
                </c:pt>
                <c:pt idx="16976">
                  <c:v>258.28903199991908</c:v>
                </c:pt>
                <c:pt idx="16977">
                  <c:v>258.29738399995256</c:v>
                </c:pt>
                <c:pt idx="16978">
                  <c:v>258.30571199997792</c:v>
                </c:pt>
                <c:pt idx="16979">
                  <c:v>258.31404000000327</c:v>
                </c:pt>
                <c:pt idx="16980">
                  <c:v>258.32236800002863</c:v>
                </c:pt>
                <c:pt idx="16981">
                  <c:v>258.33069600005399</c:v>
                </c:pt>
                <c:pt idx="16982">
                  <c:v>258.33904799991285</c:v>
                </c:pt>
                <c:pt idx="16983">
                  <c:v>258.34737599993821</c:v>
                </c:pt>
                <c:pt idx="16984">
                  <c:v>258.35570399996357</c:v>
                </c:pt>
                <c:pt idx="16985">
                  <c:v>258.36403199998892</c:v>
                </c:pt>
                <c:pt idx="16986">
                  <c:v>258.37236000001428</c:v>
                </c:pt>
                <c:pt idx="16987">
                  <c:v>258.38071200004777</c:v>
                </c:pt>
                <c:pt idx="16988">
                  <c:v>258.38904000007312</c:v>
                </c:pt>
                <c:pt idx="16989">
                  <c:v>258.39736799992386</c:v>
                </c:pt>
                <c:pt idx="16990">
                  <c:v>258.40569599994922</c:v>
                </c:pt>
                <c:pt idx="16991">
                  <c:v>258.41402399997457</c:v>
                </c:pt>
                <c:pt idx="16992">
                  <c:v>258.42237600000806</c:v>
                </c:pt>
                <c:pt idx="16993">
                  <c:v>258.43070400003342</c:v>
                </c:pt>
                <c:pt idx="16994">
                  <c:v>258.43903200005877</c:v>
                </c:pt>
                <c:pt idx="16995">
                  <c:v>258.44736000008413</c:v>
                </c:pt>
                <c:pt idx="16996">
                  <c:v>258.45568799993487</c:v>
                </c:pt>
                <c:pt idx="16997">
                  <c:v>258.46403999996835</c:v>
                </c:pt>
                <c:pt idx="16998">
                  <c:v>258.47236799999371</c:v>
                </c:pt>
                <c:pt idx="16999">
                  <c:v>258.48069600001907</c:v>
                </c:pt>
                <c:pt idx="17000">
                  <c:v>258.48902400004442</c:v>
                </c:pt>
                <c:pt idx="17001">
                  <c:v>258.49735200006978</c:v>
                </c:pt>
                <c:pt idx="17002">
                  <c:v>258.50570399992864</c:v>
                </c:pt>
                <c:pt idx="17003">
                  <c:v>258.514031999954</c:v>
                </c:pt>
                <c:pt idx="17004">
                  <c:v>258.52235999997936</c:v>
                </c:pt>
                <c:pt idx="17005">
                  <c:v>258.53068800000472</c:v>
                </c:pt>
                <c:pt idx="17006">
                  <c:v>258.53901600003007</c:v>
                </c:pt>
                <c:pt idx="17007">
                  <c:v>258.54736800006356</c:v>
                </c:pt>
                <c:pt idx="17008">
                  <c:v>258.55569599991429</c:v>
                </c:pt>
                <c:pt idx="17009">
                  <c:v>258.56402399993965</c:v>
                </c:pt>
                <c:pt idx="17010">
                  <c:v>258.57235199996501</c:v>
                </c:pt>
                <c:pt idx="17011">
                  <c:v>258.58067999999037</c:v>
                </c:pt>
                <c:pt idx="17012">
                  <c:v>258.58903200002385</c:v>
                </c:pt>
                <c:pt idx="17013">
                  <c:v>258.59736000004921</c:v>
                </c:pt>
                <c:pt idx="17014">
                  <c:v>258.60568800007457</c:v>
                </c:pt>
                <c:pt idx="17015">
                  <c:v>258.6140159999253</c:v>
                </c:pt>
                <c:pt idx="17016">
                  <c:v>258.62234399995066</c:v>
                </c:pt>
                <c:pt idx="17017">
                  <c:v>258.63069599998414</c:v>
                </c:pt>
                <c:pt idx="17018">
                  <c:v>258.6390240000095</c:v>
                </c:pt>
                <c:pt idx="17019">
                  <c:v>258.64735200003486</c:v>
                </c:pt>
                <c:pt idx="17020">
                  <c:v>258.65568000006022</c:v>
                </c:pt>
                <c:pt idx="17021">
                  <c:v>258.66400800008557</c:v>
                </c:pt>
                <c:pt idx="17022">
                  <c:v>258.67235999994443</c:v>
                </c:pt>
                <c:pt idx="17023">
                  <c:v>258.68068799996979</c:v>
                </c:pt>
                <c:pt idx="17024">
                  <c:v>258.68901599999515</c:v>
                </c:pt>
                <c:pt idx="17025">
                  <c:v>258.69734400002051</c:v>
                </c:pt>
                <c:pt idx="17026">
                  <c:v>258.70567200004587</c:v>
                </c:pt>
                <c:pt idx="17027">
                  <c:v>258.71402400007935</c:v>
                </c:pt>
                <c:pt idx="17028">
                  <c:v>258.72235199993008</c:v>
                </c:pt>
                <c:pt idx="17029">
                  <c:v>258.73067999995544</c:v>
                </c:pt>
                <c:pt idx="17030">
                  <c:v>258.7390079999808</c:v>
                </c:pt>
                <c:pt idx="17031">
                  <c:v>258.74736000001428</c:v>
                </c:pt>
                <c:pt idx="17032">
                  <c:v>258.75568800003964</c:v>
                </c:pt>
                <c:pt idx="17033">
                  <c:v>258.764016000065</c:v>
                </c:pt>
                <c:pt idx="17034">
                  <c:v>258.77234399991573</c:v>
                </c:pt>
                <c:pt idx="17035">
                  <c:v>258.78067199994109</c:v>
                </c:pt>
                <c:pt idx="17036">
                  <c:v>258.78902399997457</c:v>
                </c:pt>
                <c:pt idx="17037">
                  <c:v>258.79735199999993</c:v>
                </c:pt>
                <c:pt idx="17038">
                  <c:v>258.80568000002529</c:v>
                </c:pt>
                <c:pt idx="17039">
                  <c:v>258.81400800005065</c:v>
                </c:pt>
                <c:pt idx="17040">
                  <c:v>258.82233600007601</c:v>
                </c:pt>
                <c:pt idx="17041">
                  <c:v>258.83068799993487</c:v>
                </c:pt>
                <c:pt idx="17042">
                  <c:v>258.83901599996022</c:v>
                </c:pt>
                <c:pt idx="17043">
                  <c:v>258.84734399998558</c:v>
                </c:pt>
                <c:pt idx="17044">
                  <c:v>258.85567200001094</c:v>
                </c:pt>
                <c:pt idx="17045">
                  <c:v>258.8640000000363</c:v>
                </c:pt>
                <c:pt idx="17046">
                  <c:v>258.87235200006978</c:v>
                </c:pt>
                <c:pt idx="17047">
                  <c:v>258.88067999992052</c:v>
                </c:pt>
                <c:pt idx="17048">
                  <c:v>258.88900799994587</c:v>
                </c:pt>
                <c:pt idx="17049">
                  <c:v>258.89733599997123</c:v>
                </c:pt>
                <c:pt idx="17050">
                  <c:v>258.90566399999659</c:v>
                </c:pt>
                <c:pt idx="17051">
                  <c:v>258.91401600003007</c:v>
                </c:pt>
                <c:pt idx="17052">
                  <c:v>258.92234400005543</c:v>
                </c:pt>
                <c:pt idx="17053">
                  <c:v>258.93067200008079</c:v>
                </c:pt>
                <c:pt idx="17054">
                  <c:v>258.93899999993153</c:v>
                </c:pt>
                <c:pt idx="17055">
                  <c:v>258.94732799995688</c:v>
                </c:pt>
                <c:pt idx="17056">
                  <c:v>258.95567999999037</c:v>
                </c:pt>
                <c:pt idx="17057">
                  <c:v>258.96400800001572</c:v>
                </c:pt>
                <c:pt idx="17058">
                  <c:v>258.97233600004108</c:v>
                </c:pt>
                <c:pt idx="17059">
                  <c:v>258.98066400006644</c:v>
                </c:pt>
                <c:pt idx="17060">
                  <c:v>258.98899199991718</c:v>
                </c:pt>
                <c:pt idx="17061">
                  <c:v>258.99734399995066</c:v>
                </c:pt>
                <c:pt idx="17062">
                  <c:v>259.00567199997602</c:v>
                </c:pt>
                <c:pt idx="17063">
                  <c:v>259.01400000000137</c:v>
                </c:pt>
                <c:pt idx="17064">
                  <c:v>259.02232800002673</c:v>
                </c:pt>
                <c:pt idx="17065">
                  <c:v>259.03065600005209</c:v>
                </c:pt>
                <c:pt idx="17066">
                  <c:v>259.03900800008557</c:v>
                </c:pt>
                <c:pt idx="17067">
                  <c:v>259.04733599993631</c:v>
                </c:pt>
                <c:pt idx="17068">
                  <c:v>259.05566399996167</c:v>
                </c:pt>
                <c:pt idx="17069">
                  <c:v>259.06399199998702</c:v>
                </c:pt>
                <c:pt idx="17070">
                  <c:v>259.07232000001238</c:v>
                </c:pt>
                <c:pt idx="17071">
                  <c:v>259.08067200004587</c:v>
                </c:pt>
                <c:pt idx="17072">
                  <c:v>259.08900000007122</c:v>
                </c:pt>
                <c:pt idx="17073">
                  <c:v>259.09732799992196</c:v>
                </c:pt>
                <c:pt idx="17074">
                  <c:v>259.10565599994732</c:v>
                </c:pt>
                <c:pt idx="17075">
                  <c:v>259.11398399997267</c:v>
                </c:pt>
                <c:pt idx="17076">
                  <c:v>259.12233600000616</c:v>
                </c:pt>
                <c:pt idx="17077">
                  <c:v>259.13066400003152</c:v>
                </c:pt>
                <c:pt idx="17078">
                  <c:v>259.13899200005687</c:v>
                </c:pt>
                <c:pt idx="17079">
                  <c:v>259.14732000008223</c:v>
                </c:pt>
                <c:pt idx="17080">
                  <c:v>259.15564799993297</c:v>
                </c:pt>
                <c:pt idx="17081">
                  <c:v>259.16399999996645</c:v>
                </c:pt>
                <c:pt idx="17082">
                  <c:v>259.17232799999181</c:v>
                </c:pt>
                <c:pt idx="17083">
                  <c:v>259.18065600001717</c:v>
                </c:pt>
                <c:pt idx="17084">
                  <c:v>259.18898400004252</c:v>
                </c:pt>
                <c:pt idx="17085">
                  <c:v>259.19731200006788</c:v>
                </c:pt>
                <c:pt idx="17086">
                  <c:v>259.20566399992674</c:v>
                </c:pt>
                <c:pt idx="17087">
                  <c:v>259.2139919999521</c:v>
                </c:pt>
                <c:pt idx="17088">
                  <c:v>259.22231999997746</c:v>
                </c:pt>
                <c:pt idx="17089">
                  <c:v>259.23064800000282</c:v>
                </c:pt>
                <c:pt idx="17090">
                  <c:v>259.23897600002817</c:v>
                </c:pt>
                <c:pt idx="17091">
                  <c:v>259.24732800006166</c:v>
                </c:pt>
                <c:pt idx="17092">
                  <c:v>259.25565599991239</c:v>
                </c:pt>
                <c:pt idx="17093">
                  <c:v>259.26398399993775</c:v>
                </c:pt>
                <c:pt idx="17094">
                  <c:v>259.27231199996311</c:v>
                </c:pt>
                <c:pt idx="17095">
                  <c:v>259.28063999998847</c:v>
                </c:pt>
                <c:pt idx="17096">
                  <c:v>259.28899200002195</c:v>
                </c:pt>
                <c:pt idx="17097">
                  <c:v>259.29732000004731</c:v>
                </c:pt>
                <c:pt idx="17098">
                  <c:v>259.30564800007267</c:v>
                </c:pt>
                <c:pt idx="17099">
                  <c:v>259.3139759999234</c:v>
                </c:pt>
                <c:pt idx="17100">
                  <c:v>259.32230399994876</c:v>
                </c:pt>
                <c:pt idx="17101">
                  <c:v>259.33065599998224</c:v>
                </c:pt>
                <c:pt idx="17102">
                  <c:v>259.3389840000076</c:v>
                </c:pt>
                <c:pt idx="17103">
                  <c:v>259.34731200003296</c:v>
                </c:pt>
                <c:pt idx="17104">
                  <c:v>259.35564000005832</c:v>
                </c:pt>
                <c:pt idx="17105">
                  <c:v>259.36396800008367</c:v>
                </c:pt>
                <c:pt idx="17106">
                  <c:v>259.37231999994253</c:v>
                </c:pt>
                <c:pt idx="17107">
                  <c:v>259.38064799996789</c:v>
                </c:pt>
                <c:pt idx="17108">
                  <c:v>259.38897599999325</c:v>
                </c:pt>
                <c:pt idx="17109">
                  <c:v>259.39730400001861</c:v>
                </c:pt>
                <c:pt idx="17110">
                  <c:v>259.40563200004397</c:v>
                </c:pt>
                <c:pt idx="17111">
                  <c:v>259.41398400007745</c:v>
                </c:pt>
                <c:pt idx="17112">
                  <c:v>259.42231199992818</c:v>
                </c:pt>
                <c:pt idx="17113">
                  <c:v>259.43063999995354</c:v>
                </c:pt>
                <c:pt idx="17114">
                  <c:v>259.4389679999789</c:v>
                </c:pt>
                <c:pt idx="17115">
                  <c:v>259.44732000001238</c:v>
                </c:pt>
                <c:pt idx="17116">
                  <c:v>259.45564800003774</c:v>
                </c:pt>
                <c:pt idx="17117">
                  <c:v>259.4639760000631</c:v>
                </c:pt>
                <c:pt idx="17118">
                  <c:v>259.47230399991383</c:v>
                </c:pt>
                <c:pt idx="17119">
                  <c:v>259.48063199993919</c:v>
                </c:pt>
                <c:pt idx="17120">
                  <c:v>259.48898399997267</c:v>
                </c:pt>
                <c:pt idx="17121">
                  <c:v>259.49731199999803</c:v>
                </c:pt>
                <c:pt idx="17122">
                  <c:v>259.50564000002339</c:v>
                </c:pt>
                <c:pt idx="17123">
                  <c:v>259.51396800004875</c:v>
                </c:pt>
                <c:pt idx="17124">
                  <c:v>259.52229600007411</c:v>
                </c:pt>
                <c:pt idx="17125">
                  <c:v>259.53064799993297</c:v>
                </c:pt>
                <c:pt idx="17126">
                  <c:v>259.53897599995832</c:v>
                </c:pt>
                <c:pt idx="17127">
                  <c:v>259.54730399998368</c:v>
                </c:pt>
                <c:pt idx="17128">
                  <c:v>259.55563200000904</c:v>
                </c:pt>
                <c:pt idx="17129">
                  <c:v>259.5639600000344</c:v>
                </c:pt>
                <c:pt idx="17130">
                  <c:v>259.57231200006788</c:v>
                </c:pt>
                <c:pt idx="17131">
                  <c:v>259.58063999991862</c:v>
                </c:pt>
                <c:pt idx="17132">
                  <c:v>259.58896799994397</c:v>
                </c:pt>
                <c:pt idx="17133">
                  <c:v>259.59729599996933</c:v>
                </c:pt>
                <c:pt idx="17134">
                  <c:v>259.60562399999469</c:v>
                </c:pt>
                <c:pt idx="17135">
                  <c:v>259.61397600002817</c:v>
                </c:pt>
                <c:pt idx="17136">
                  <c:v>259.62230400005353</c:v>
                </c:pt>
                <c:pt idx="17137">
                  <c:v>259.63063200007889</c:v>
                </c:pt>
                <c:pt idx="17138">
                  <c:v>259.63895999992963</c:v>
                </c:pt>
                <c:pt idx="17139">
                  <c:v>259.64728799995498</c:v>
                </c:pt>
                <c:pt idx="17140">
                  <c:v>259.65563999998847</c:v>
                </c:pt>
                <c:pt idx="17141">
                  <c:v>259.66396800001382</c:v>
                </c:pt>
                <c:pt idx="17142">
                  <c:v>259.67229600003918</c:v>
                </c:pt>
                <c:pt idx="17143">
                  <c:v>259.68062400006454</c:v>
                </c:pt>
                <c:pt idx="17144">
                  <c:v>259.68895199991528</c:v>
                </c:pt>
                <c:pt idx="17145">
                  <c:v>259.69730399994876</c:v>
                </c:pt>
                <c:pt idx="17146">
                  <c:v>259.70563199997412</c:v>
                </c:pt>
                <c:pt idx="17147">
                  <c:v>259.71395999999947</c:v>
                </c:pt>
                <c:pt idx="17148">
                  <c:v>259.72228800002483</c:v>
                </c:pt>
                <c:pt idx="17149">
                  <c:v>259.73061600005019</c:v>
                </c:pt>
                <c:pt idx="17150">
                  <c:v>259.73896800008367</c:v>
                </c:pt>
                <c:pt idx="17151">
                  <c:v>259.74729599993441</c:v>
                </c:pt>
                <c:pt idx="17152">
                  <c:v>259.75564799996789</c:v>
                </c:pt>
                <c:pt idx="17153">
                  <c:v>259.76400000000137</c:v>
                </c:pt>
                <c:pt idx="17154">
                  <c:v>259.77232800002673</c:v>
                </c:pt>
                <c:pt idx="17155">
                  <c:v>259.78068000006022</c:v>
                </c:pt>
                <c:pt idx="17156">
                  <c:v>259.78900800008557</c:v>
                </c:pt>
                <c:pt idx="17157">
                  <c:v>259.79735999994443</c:v>
                </c:pt>
                <c:pt idx="17158">
                  <c:v>259.80568799996979</c:v>
                </c:pt>
                <c:pt idx="17159">
                  <c:v>259.81404000000327</c:v>
                </c:pt>
                <c:pt idx="17160">
                  <c:v>259.82236800002863</c:v>
                </c:pt>
                <c:pt idx="17161">
                  <c:v>259.83072000006212</c:v>
                </c:pt>
                <c:pt idx="17162">
                  <c:v>259.83904799991285</c:v>
                </c:pt>
                <c:pt idx="17163">
                  <c:v>259.84737599993821</c:v>
                </c:pt>
                <c:pt idx="17164">
                  <c:v>259.85572799997169</c:v>
                </c:pt>
                <c:pt idx="17165">
                  <c:v>259.86405599999705</c:v>
                </c:pt>
                <c:pt idx="17166">
                  <c:v>259.87238400002241</c:v>
                </c:pt>
                <c:pt idx="17167">
                  <c:v>259.88073600005589</c:v>
                </c:pt>
                <c:pt idx="17168">
                  <c:v>259.88906400008125</c:v>
                </c:pt>
                <c:pt idx="17169">
                  <c:v>259.89739199993198</c:v>
                </c:pt>
                <c:pt idx="17170">
                  <c:v>259.90574399996547</c:v>
                </c:pt>
                <c:pt idx="17171">
                  <c:v>259.91407199999082</c:v>
                </c:pt>
                <c:pt idx="17172">
                  <c:v>259.92240000001618</c:v>
                </c:pt>
                <c:pt idx="17173">
                  <c:v>259.93072800004154</c:v>
                </c:pt>
                <c:pt idx="17174">
                  <c:v>259.93908000007502</c:v>
                </c:pt>
                <c:pt idx="17175">
                  <c:v>259.94740799992576</c:v>
                </c:pt>
                <c:pt idx="17176">
                  <c:v>259.95573599995112</c:v>
                </c:pt>
                <c:pt idx="17177">
                  <c:v>259.96406399997647</c:v>
                </c:pt>
                <c:pt idx="17178">
                  <c:v>259.97241600000996</c:v>
                </c:pt>
                <c:pt idx="17179">
                  <c:v>259.98074400003532</c:v>
                </c:pt>
                <c:pt idx="17180">
                  <c:v>259.98907200006067</c:v>
                </c:pt>
                <c:pt idx="17181">
                  <c:v>259.99740000008603</c:v>
                </c:pt>
                <c:pt idx="17182">
                  <c:v>260.00575199994489</c:v>
                </c:pt>
                <c:pt idx="17183">
                  <c:v>260.01407999997025</c:v>
                </c:pt>
                <c:pt idx="17184">
                  <c:v>260.02240799999561</c:v>
                </c:pt>
                <c:pt idx="17185">
                  <c:v>260.03073600002097</c:v>
                </c:pt>
                <c:pt idx="17186">
                  <c:v>260.03908800005445</c:v>
                </c:pt>
                <c:pt idx="17187">
                  <c:v>260.04741600007981</c:v>
                </c:pt>
                <c:pt idx="17188">
                  <c:v>260.05574399993054</c:v>
                </c:pt>
                <c:pt idx="17189">
                  <c:v>260.0640719999559</c:v>
                </c:pt>
                <c:pt idx="17190">
                  <c:v>260.07242399998938</c:v>
                </c:pt>
                <c:pt idx="17191">
                  <c:v>260.08075200001474</c:v>
                </c:pt>
                <c:pt idx="17192">
                  <c:v>260.0890800000401</c:v>
                </c:pt>
                <c:pt idx="17193">
                  <c:v>260.09740800006546</c:v>
                </c:pt>
                <c:pt idx="17194">
                  <c:v>260.10575999992432</c:v>
                </c:pt>
                <c:pt idx="17195">
                  <c:v>260.11408799994967</c:v>
                </c:pt>
                <c:pt idx="17196">
                  <c:v>260.12241599997503</c:v>
                </c:pt>
                <c:pt idx="17197">
                  <c:v>260.13074400000039</c:v>
                </c:pt>
                <c:pt idx="17198">
                  <c:v>260.13909600003387</c:v>
                </c:pt>
                <c:pt idx="17199">
                  <c:v>260.14742400005923</c:v>
                </c:pt>
                <c:pt idx="17200">
                  <c:v>260.15575200008459</c:v>
                </c:pt>
                <c:pt idx="17201">
                  <c:v>260.16407999993532</c:v>
                </c:pt>
                <c:pt idx="17202">
                  <c:v>260.17240799996068</c:v>
                </c:pt>
                <c:pt idx="17203">
                  <c:v>260.18075999999417</c:v>
                </c:pt>
                <c:pt idx="17204">
                  <c:v>260.18908800001952</c:v>
                </c:pt>
                <c:pt idx="17205">
                  <c:v>260.19741600004488</c:v>
                </c:pt>
                <c:pt idx="17206">
                  <c:v>260.20574400007024</c:v>
                </c:pt>
                <c:pt idx="17207">
                  <c:v>260.2140959999291</c:v>
                </c:pt>
                <c:pt idx="17208">
                  <c:v>260.22242399995446</c:v>
                </c:pt>
                <c:pt idx="17209">
                  <c:v>260.23075199997982</c:v>
                </c:pt>
                <c:pt idx="17210">
                  <c:v>260.23908000000517</c:v>
                </c:pt>
                <c:pt idx="17211">
                  <c:v>260.24743200003866</c:v>
                </c:pt>
                <c:pt idx="17212">
                  <c:v>260.25576000006402</c:v>
                </c:pt>
                <c:pt idx="17213">
                  <c:v>260.26408799991475</c:v>
                </c:pt>
                <c:pt idx="17214">
                  <c:v>260.27241599994011</c:v>
                </c:pt>
                <c:pt idx="17215">
                  <c:v>260.28076799997359</c:v>
                </c:pt>
                <c:pt idx="17216">
                  <c:v>260.28909599999895</c:v>
                </c:pt>
                <c:pt idx="17217">
                  <c:v>260.29742400002431</c:v>
                </c:pt>
                <c:pt idx="17218">
                  <c:v>260.30575200004967</c:v>
                </c:pt>
                <c:pt idx="17219">
                  <c:v>260.31408000007502</c:v>
                </c:pt>
                <c:pt idx="17220">
                  <c:v>260.32243199993388</c:v>
                </c:pt>
                <c:pt idx="17221">
                  <c:v>260.33075999995924</c:v>
                </c:pt>
                <c:pt idx="17222">
                  <c:v>260.3390879999846</c:v>
                </c:pt>
                <c:pt idx="17223">
                  <c:v>260.34741600000996</c:v>
                </c:pt>
                <c:pt idx="17224">
                  <c:v>260.35576800004344</c:v>
                </c:pt>
                <c:pt idx="17225">
                  <c:v>260.3640960000688</c:v>
                </c:pt>
                <c:pt idx="17226">
                  <c:v>260.37242399991953</c:v>
                </c:pt>
                <c:pt idx="17227">
                  <c:v>260.38075199994489</c:v>
                </c:pt>
                <c:pt idx="17228">
                  <c:v>260.38910399997837</c:v>
                </c:pt>
                <c:pt idx="17229">
                  <c:v>260.39743200000373</c:v>
                </c:pt>
                <c:pt idx="17230">
                  <c:v>260.40576000002909</c:v>
                </c:pt>
                <c:pt idx="17231">
                  <c:v>260.41408800005445</c:v>
                </c:pt>
                <c:pt idx="17232">
                  <c:v>260.42243999991331</c:v>
                </c:pt>
                <c:pt idx="17233">
                  <c:v>260.43076799993867</c:v>
                </c:pt>
                <c:pt idx="17234">
                  <c:v>260.43909599996402</c:v>
                </c:pt>
                <c:pt idx="17235">
                  <c:v>260.44742399998938</c:v>
                </c:pt>
                <c:pt idx="17236">
                  <c:v>260.45577600002287</c:v>
                </c:pt>
                <c:pt idx="17237">
                  <c:v>260.46410400004822</c:v>
                </c:pt>
                <c:pt idx="17238">
                  <c:v>260.47243200007358</c:v>
                </c:pt>
                <c:pt idx="17239">
                  <c:v>260.48075999992432</c:v>
                </c:pt>
                <c:pt idx="17240">
                  <c:v>260.48908799994967</c:v>
                </c:pt>
                <c:pt idx="17241">
                  <c:v>260.49743999998316</c:v>
                </c:pt>
                <c:pt idx="17242">
                  <c:v>260.50576800000852</c:v>
                </c:pt>
                <c:pt idx="17243">
                  <c:v>260.51409600003387</c:v>
                </c:pt>
                <c:pt idx="17244">
                  <c:v>260.52242400005923</c:v>
                </c:pt>
                <c:pt idx="17245">
                  <c:v>260.53077599991809</c:v>
                </c:pt>
                <c:pt idx="17246">
                  <c:v>260.53910399994345</c:v>
                </c:pt>
                <c:pt idx="17247">
                  <c:v>260.54743199996881</c:v>
                </c:pt>
                <c:pt idx="17248">
                  <c:v>260.55575999999417</c:v>
                </c:pt>
                <c:pt idx="17249">
                  <c:v>260.56411200002765</c:v>
                </c:pt>
                <c:pt idx="17250">
                  <c:v>260.57244000005301</c:v>
                </c:pt>
                <c:pt idx="17251">
                  <c:v>260.58076800007836</c:v>
                </c:pt>
                <c:pt idx="17252">
                  <c:v>260.5890959999291</c:v>
                </c:pt>
                <c:pt idx="17253">
                  <c:v>260.59744799996258</c:v>
                </c:pt>
                <c:pt idx="17254">
                  <c:v>260.60577599998794</c:v>
                </c:pt>
                <c:pt idx="17255">
                  <c:v>260.6141040000133</c:v>
                </c:pt>
                <c:pt idx="17256">
                  <c:v>260.62243200003866</c:v>
                </c:pt>
                <c:pt idx="17257">
                  <c:v>260.63076000006402</c:v>
                </c:pt>
                <c:pt idx="17258">
                  <c:v>260.63911199992287</c:v>
                </c:pt>
                <c:pt idx="17259">
                  <c:v>260.64743999994823</c:v>
                </c:pt>
                <c:pt idx="17260">
                  <c:v>260.65576799997359</c:v>
                </c:pt>
                <c:pt idx="17261">
                  <c:v>260.66409599999895</c:v>
                </c:pt>
                <c:pt idx="17262">
                  <c:v>260.67244800003243</c:v>
                </c:pt>
                <c:pt idx="17263">
                  <c:v>260.68077600005779</c:v>
                </c:pt>
                <c:pt idx="17264">
                  <c:v>260.68910400008315</c:v>
                </c:pt>
                <c:pt idx="17265">
                  <c:v>260.69743199993388</c:v>
                </c:pt>
                <c:pt idx="17266">
                  <c:v>260.70578399996737</c:v>
                </c:pt>
                <c:pt idx="17267">
                  <c:v>260.71411199999272</c:v>
                </c:pt>
                <c:pt idx="17268">
                  <c:v>260.72244000001808</c:v>
                </c:pt>
                <c:pt idx="17269">
                  <c:v>260.73076800004344</c:v>
                </c:pt>
                <c:pt idx="17270">
                  <c:v>260.73912000007692</c:v>
                </c:pt>
                <c:pt idx="17271">
                  <c:v>260.74744799992766</c:v>
                </c:pt>
                <c:pt idx="17272">
                  <c:v>260.75577599995302</c:v>
                </c:pt>
                <c:pt idx="17273">
                  <c:v>260.76410399997837</c:v>
                </c:pt>
                <c:pt idx="17274">
                  <c:v>260.77245600001186</c:v>
                </c:pt>
                <c:pt idx="17275">
                  <c:v>260.78078400003722</c:v>
                </c:pt>
                <c:pt idx="17276">
                  <c:v>260.78911200006257</c:v>
                </c:pt>
                <c:pt idx="17277">
                  <c:v>260.79743999991331</c:v>
                </c:pt>
                <c:pt idx="17278">
                  <c:v>260.80576799993867</c:v>
                </c:pt>
                <c:pt idx="17279">
                  <c:v>260.81411999997215</c:v>
                </c:pt>
                <c:pt idx="17280">
                  <c:v>260.82244799999751</c:v>
                </c:pt>
                <c:pt idx="17281">
                  <c:v>260.83077600002287</c:v>
                </c:pt>
                <c:pt idx="17282">
                  <c:v>260.83910400004822</c:v>
                </c:pt>
                <c:pt idx="17283">
                  <c:v>260.84745600008171</c:v>
                </c:pt>
                <c:pt idx="17284">
                  <c:v>260.85578399993244</c:v>
                </c:pt>
                <c:pt idx="17285">
                  <c:v>260.8641119999578</c:v>
                </c:pt>
                <c:pt idx="17286">
                  <c:v>260.87243999998316</c:v>
                </c:pt>
                <c:pt idx="17287">
                  <c:v>260.88079200001664</c:v>
                </c:pt>
                <c:pt idx="17288">
                  <c:v>260.889120000042</c:v>
                </c:pt>
                <c:pt idx="17289">
                  <c:v>260.89744800006736</c:v>
                </c:pt>
                <c:pt idx="17290">
                  <c:v>260.90577599991809</c:v>
                </c:pt>
                <c:pt idx="17291">
                  <c:v>260.91412799995157</c:v>
                </c:pt>
                <c:pt idx="17292">
                  <c:v>260.92245599997693</c:v>
                </c:pt>
                <c:pt idx="17293">
                  <c:v>260.93078400000229</c:v>
                </c:pt>
                <c:pt idx="17294">
                  <c:v>260.93911200002765</c:v>
                </c:pt>
                <c:pt idx="17295">
                  <c:v>260.94746400006113</c:v>
                </c:pt>
                <c:pt idx="17296">
                  <c:v>260.95579200008649</c:v>
                </c:pt>
                <c:pt idx="17297">
                  <c:v>260.96411999993722</c:v>
                </c:pt>
                <c:pt idx="17298">
                  <c:v>260.97244799996258</c:v>
                </c:pt>
                <c:pt idx="17299">
                  <c:v>260.98077599998794</c:v>
                </c:pt>
                <c:pt idx="17300">
                  <c:v>260.98912800002142</c:v>
                </c:pt>
                <c:pt idx="17301">
                  <c:v>260.99745600004678</c:v>
                </c:pt>
                <c:pt idx="17302">
                  <c:v>261.00578400007214</c:v>
                </c:pt>
                <c:pt idx="17303">
                  <c:v>261.01411199992287</c:v>
                </c:pt>
                <c:pt idx="17304">
                  <c:v>261.02246399995636</c:v>
                </c:pt>
                <c:pt idx="17305">
                  <c:v>261.03079199998172</c:v>
                </c:pt>
                <c:pt idx="17306">
                  <c:v>261.03912000000707</c:v>
                </c:pt>
                <c:pt idx="17307">
                  <c:v>261.04744800003243</c:v>
                </c:pt>
                <c:pt idx="17308">
                  <c:v>261.05580000006591</c:v>
                </c:pt>
                <c:pt idx="17309">
                  <c:v>261.06412799991665</c:v>
                </c:pt>
                <c:pt idx="17310">
                  <c:v>261.07245599994201</c:v>
                </c:pt>
                <c:pt idx="17311">
                  <c:v>261.08078399996737</c:v>
                </c:pt>
                <c:pt idx="17312">
                  <c:v>261.08913600000085</c:v>
                </c:pt>
                <c:pt idx="17313">
                  <c:v>261.09746400002621</c:v>
                </c:pt>
                <c:pt idx="17314">
                  <c:v>261.10579200005157</c:v>
                </c:pt>
                <c:pt idx="17315">
                  <c:v>261.11412000007692</c:v>
                </c:pt>
                <c:pt idx="17316">
                  <c:v>261.12244799992766</c:v>
                </c:pt>
                <c:pt idx="17317">
                  <c:v>261.13079999996114</c:v>
                </c:pt>
                <c:pt idx="17318">
                  <c:v>261.1391279999865</c:v>
                </c:pt>
                <c:pt idx="17319">
                  <c:v>261.14745600001186</c:v>
                </c:pt>
                <c:pt idx="17320">
                  <c:v>261.15578400003722</c:v>
                </c:pt>
                <c:pt idx="17321">
                  <c:v>261.1641360000707</c:v>
                </c:pt>
                <c:pt idx="17322">
                  <c:v>261.17246399992143</c:v>
                </c:pt>
                <c:pt idx="17323">
                  <c:v>261.18079199994679</c:v>
                </c:pt>
                <c:pt idx="17324">
                  <c:v>261.18911999997215</c:v>
                </c:pt>
                <c:pt idx="17325">
                  <c:v>261.19747200000563</c:v>
                </c:pt>
                <c:pt idx="17326">
                  <c:v>261.20580000003099</c:v>
                </c:pt>
                <c:pt idx="17327">
                  <c:v>261.21412800005635</c:v>
                </c:pt>
                <c:pt idx="17328">
                  <c:v>261.22245600008171</c:v>
                </c:pt>
                <c:pt idx="17329">
                  <c:v>261.23080799994057</c:v>
                </c:pt>
                <c:pt idx="17330">
                  <c:v>261.23913599996592</c:v>
                </c:pt>
                <c:pt idx="17331">
                  <c:v>261.24746399999128</c:v>
                </c:pt>
                <c:pt idx="17332">
                  <c:v>261.25579200001664</c:v>
                </c:pt>
                <c:pt idx="17333">
                  <c:v>261.26414400005012</c:v>
                </c:pt>
                <c:pt idx="17334">
                  <c:v>261.27247200007548</c:v>
                </c:pt>
                <c:pt idx="17335">
                  <c:v>261.28079999992622</c:v>
                </c:pt>
                <c:pt idx="17336">
                  <c:v>261.28912799995157</c:v>
                </c:pt>
                <c:pt idx="17337">
                  <c:v>261.29745599997693</c:v>
                </c:pt>
                <c:pt idx="17338">
                  <c:v>261.30580800001042</c:v>
                </c:pt>
                <c:pt idx="17339">
                  <c:v>261.31413600003577</c:v>
                </c:pt>
                <c:pt idx="17340">
                  <c:v>261.32246400006113</c:v>
                </c:pt>
                <c:pt idx="17341">
                  <c:v>261.33079200008649</c:v>
                </c:pt>
                <c:pt idx="17342">
                  <c:v>261.33914399994535</c:v>
                </c:pt>
                <c:pt idx="17343">
                  <c:v>261.34747199997071</c:v>
                </c:pt>
                <c:pt idx="17344">
                  <c:v>261.35579999999607</c:v>
                </c:pt>
                <c:pt idx="17345">
                  <c:v>261.36412800002142</c:v>
                </c:pt>
                <c:pt idx="17346">
                  <c:v>261.37248000005491</c:v>
                </c:pt>
                <c:pt idx="17347">
                  <c:v>261.38080800008026</c:v>
                </c:pt>
                <c:pt idx="17348">
                  <c:v>261.389135999931</c:v>
                </c:pt>
                <c:pt idx="17349">
                  <c:v>261.39746399995636</c:v>
                </c:pt>
                <c:pt idx="17350">
                  <c:v>261.40581599998984</c:v>
                </c:pt>
                <c:pt idx="17351">
                  <c:v>261.4141440000152</c:v>
                </c:pt>
                <c:pt idx="17352">
                  <c:v>261.42247200004056</c:v>
                </c:pt>
                <c:pt idx="17353">
                  <c:v>261.43080000006591</c:v>
                </c:pt>
                <c:pt idx="17354">
                  <c:v>261.43912799991665</c:v>
                </c:pt>
                <c:pt idx="17355">
                  <c:v>261.44747999995013</c:v>
                </c:pt>
                <c:pt idx="17356">
                  <c:v>261.45580799997549</c:v>
                </c:pt>
                <c:pt idx="17357">
                  <c:v>261.46413600000085</c:v>
                </c:pt>
                <c:pt idx="17358">
                  <c:v>261.47246400002621</c:v>
                </c:pt>
                <c:pt idx="17359">
                  <c:v>261.48081600005969</c:v>
                </c:pt>
                <c:pt idx="17360">
                  <c:v>261.48914400008505</c:v>
                </c:pt>
                <c:pt idx="17361">
                  <c:v>261.49747199993578</c:v>
                </c:pt>
                <c:pt idx="17362">
                  <c:v>261.50579999996114</c:v>
                </c:pt>
                <c:pt idx="17363">
                  <c:v>261.51415199999462</c:v>
                </c:pt>
                <c:pt idx="17364">
                  <c:v>261.52248000001998</c:v>
                </c:pt>
                <c:pt idx="17365">
                  <c:v>261.53080800004534</c:v>
                </c:pt>
                <c:pt idx="17366">
                  <c:v>261.5391360000707</c:v>
                </c:pt>
                <c:pt idx="17367">
                  <c:v>261.54748799992956</c:v>
                </c:pt>
                <c:pt idx="17368">
                  <c:v>261.55581599995492</c:v>
                </c:pt>
                <c:pt idx="17369">
                  <c:v>261.56414399998027</c:v>
                </c:pt>
                <c:pt idx="17370">
                  <c:v>261.57247200000563</c:v>
                </c:pt>
                <c:pt idx="17371">
                  <c:v>261.58082400003912</c:v>
                </c:pt>
                <c:pt idx="17372">
                  <c:v>261.58915200006447</c:v>
                </c:pt>
                <c:pt idx="17373">
                  <c:v>261.59747999991521</c:v>
                </c:pt>
                <c:pt idx="17374">
                  <c:v>261.60580799994057</c:v>
                </c:pt>
                <c:pt idx="17375">
                  <c:v>261.61413599996592</c:v>
                </c:pt>
                <c:pt idx="17376">
                  <c:v>261.62248799999941</c:v>
                </c:pt>
                <c:pt idx="17377">
                  <c:v>261.63081600002477</c:v>
                </c:pt>
                <c:pt idx="17378">
                  <c:v>261.63914400005012</c:v>
                </c:pt>
                <c:pt idx="17379">
                  <c:v>261.64747200007548</c:v>
                </c:pt>
                <c:pt idx="17380">
                  <c:v>261.65582399993434</c:v>
                </c:pt>
                <c:pt idx="17381">
                  <c:v>261.6641519999597</c:v>
                </c:pt>
                <c:pt idx="17382">
                  <c:v>261.67247999998506</c:v>
                </c:pt>
                <c:pt idx="17383">
                  <c:v>261.68080800001042</c:v>
                </c:pt>
                <c:pt idx="17384">
                  <c:v>261.6891600000439</c:v>
                </c:pt>
                <c:pt idx="17385">
                  <c:v>261.69748800006926</c:v>
                </c:pt>
                <c:pt idx="17386">
                  <c:v>261.70581599991999</c:v>
                </c:pt>
                <c:pt idx="17387">
                  <c:v>261.71414399994535</c:v>
                </c:pt>
                <c:pt idx="17388">
                  <c:v>261.72249599997883</c:v>
                </c:pt>
                <c:pt idx="17389">
                  <c:v>261.73082400000419</c:v>
                </c:pt>
                <c:pt idx="17390">
                  <c:v>261.73915200002955</c:v>
                </c:pt>
                <c:pt idx="17391">
                  <c:v>261.74748000005491</c:v>
                </c:pt>
                <c:pt idx="17392">
                  <c:v>261.75580800008026</c:v>
                </c:pt>
                <c:pt idx="17393">
                  <c:v>261.76415999993912</c:v>
                </c:pt>
                <c:pt idx="17394">
                  <c:v>261.77248799996448</c:v>
                </c:pt>
                <c:pt idx="17395">
                  <c:v>261.78081599998984</c:v>
                </c:pt>
                <c:pt idx="17396">
                  <c:v>261.7891440000152</c:v>
                </c:pt>
                <c:pt idx="17397">
                  <c:v>261.79749600004868</c:v>
                </c:pt>
                <c:pt idx="17398">
                  <c:v>261.80582400007404</c:v>
                </c:pt>
                <c:pt idx="17399">
                  <c:v>261.81415199992477</c:v>
                </c:pt>
                <c:pt idx="17400">
                  <c:v>261.82247999995013</c:v>
                </c:pt>
                <c:pt idx="17401">
                  <c:v>261.83083199998362</c:v>
                </c:pt>
                <c:pt idx="17402">
                  <c:v>261.83916000000897</c:v>
                </c:pt>
                <c:pt idx="17403">
                  <c:v>261.84748800003433</c:v>
                </c:pt>
                <c:pt idx="17404">
                  <c:v>261.85581600005969</c:v>
                </c:pt>
                <c:pt idx="17405">
                  <c:v>261.86416799991855</c:v>
                </c:pt>
                <c:pt idx="17406">
                  <c:v>261.87249599994391</c:v>
                </c:pt>
                <c:pt idx="17407">
                  <c:v>261.88082399996927</c:v>
                </c:pt>
                <c:pt idx="17408">
                  <c:v>261.88915199999462</c:v>
                </c:pt>
                <c:pt idx="17409">
                  <c:v>261.89750400002811</c:v>
                </c:pt>
                <c:pt idx="17410">
                  <c:v>261.90583200005346</c:v>
                </c:pt>
                <c:pt idx="17411">
                  <c:v>261.91416000007882</c:v>
                </c:pt>
                <c:pt idx="17412">
                  <c:v>261.92248799992956</c:v>
                </c:pt>
                <c:pt idx="17413">
                  <c:v>261.93081599995492</c:v>
                </c:pt>
                <c:pt idx="17414">
                  <c:v>261.9391679999884</c:v>
                </c:pt>
                <c:pt idx="17415">
                  <c:v>261.94749600001376</c:v>
                </c:pt>
                <c:pt idx="17416">
                  <c:v>261.95582400003912</c:v>
                </c:pt>
                <c:pt idx="17417">
                  <c:v>261.96415200006447</c:v>
                </c:pt>
                <c:pt idx="17418">
                  <c:v>261.97250399992333</c:v>
                </c:pt>
                <c:pt idx="17419">
                  <c:v>261.98083199994869</c:v>
                </c:pt>
                <c:pt idx="17420">
                  <c:v>261.98915999997405</c:v>
                </c:pt>
                <c:pt idx="17421">
                  <c:v>261.99748799999941</c:v>
                </c:pt>
                <c:pt idx="17422">
                  <c:v>262.00584000003289</c:v>
                </c:pt>
                <c:pt idx="17423">
                  <c:v>262.01416800005825</c:v>
                </c:pt>
                <c:pt idx="17424">
                  <c:v>262.02249600008361</c:v>
                </c:pt>
                <c:pt idx="17425">
                  <c:v>262.03082399993434</c:v>
                </c:pt>
                <c:pt idx="17426">
                  <c:v>262.0391519999597</c:v>
                </c:pt>
                <c:pt idx="17427">
                  <c:v>262.04747999998506</c:v>
                </c:pt>
                <c:pt idx="17428">
                  <c:v>262.05580800001042</c:v>
                </c:pt>
                <c:pt idx="17429">
                  <c:v>262.06413600003577</c:v>
                </c:pt>
                <c:pt idx="17430">
                  <c:v>262.07246400006113</c:v>
                </c:pt>
                <c:pt idx="17431">
                  <c:v>262.08079200008649</c:v>
                </c:pt>
                <c:pt idx="17432">
                  <c:v>262.08911999993722</c:v>
                </c:pt>
                <c:pt idx="17433">
                  <c:v>262.09744799996258</c:v>
                </c:pt>
                <c:pt idx="17434">
                  <c:v>262.10577599998794</c:v>
                </c:pt>
                <c:pt idx="17435">
                  <c:v>262.1141040000133</c:v>
                </c:pt>
                <c:pt idx="17436">
                  <c:v>262.12245600004678</c:v>
                </c:pt>
                <c:pt idx="17437">
                  <c:v>262.13078400007214</c:v>
                </c:pt>
                <c:pt idx="17438">
                  <c:v>262.13911199992287</c:v>
                </c:pt>
                <c:pt idx="17439">
                  <c:v>262.14743999994823</c:v>
                </c:pt>
                <c:pt idx="17440">
                  <c:v>262.15576799997359</c:v>
                </c:pt>
                <c:pt idx="17441">
                  <c:v>262.16409599999895</c:v>
                </c:pt>
                <c:pt idx="17442">
                  <c:v>262.17244800003243</c:v>
                </c:pt>
                <c:pt idx="17443">
                  <c:v>262.18077600005779</c:v>
                </c:pt>
                <c:pt idx="17444">
                  <c:v>262.18910400008315</c:v>
                </c:pt>
                <c:pt idx="17445">
                  <c:v>262.19743199993388</c:v>
                </c:pt>
                <c:pt idx="17446">
                  <c:v>262.20575999995924</c:v>
                </c:pt>
                <c:pt idx="17447">
                  <c:v>262.21411199999272</c:v>
                </c:pt>
                <c:pt idx="17448">
                  <c:v>262.22244000001808</c:v>
                </c:pt>
                <c:pt idx="17449">
                  <c:v>262.23076800004344</c:v>
                </c:pt>
                <c:pt idx="17450">
                  <c:v>262.2390960000688</c:v>
                </c:pt>
                <c:pt idx="17451">
                  <c:v>262.24742399991953</c:v>
                </c:pt>
                <c:pt idx="17452">
                  <c:v>262.25577599995302</c:v>
                </c:pt>
                <c:pt idx="17453">
                  <c:v>262.26410399997837</c:v>
                </c:pt>
                <c:pt idx="17454">
                  <c:v>262.27243200000373</c:v>
                </c:pt>
                <c:pt idx="17455">
                  <c:v>262.28076000002909</c:v>
                </c:pt>
                <c:pt idx="17456">
                  <c:v>262.28908800005445</c:v>
                </c:pt>
                <c:pt idx="17457">
                  <c:v>262.29743999991331</c:v>
                </c:pt>
                <c:pt idx="17458">
                  <c:v>262.30576799993867</c:v>
                </c:pt>
                <c:pt idx="17459">
                  <c:v>262.31409599996402</c:v>
                </c:pt>
                <c:pt idx="17460">
                  <c:v>262.32242399998938</c:v>
                </c:pt>
                <c:pt idx="17461">
                  <c:v>262.33075200001474</c:v>
                </c:pt>
                <c:pt idx="17462">
                  <c:v>262.33910400004822</c:v>
                </c:pt>
                <c:pt idx="17463">
                  <c:v>262.34743200007358</c:v>
                </c:pt>
                <c:pt idx="17464">
                  <c:v>262.35575999992432</c:v>
                </c:pt>
                <c:pt idx="17465">
                  <c:v>262.36408799994967</c:v>
                </c:pt>
                <c:pt idx="17466">
                  <c:v>262.37241599997503</c:v>
                </c:pt>
                <c:pt idx="17467">
                  <c:v>262.38076800000852</c:v>
                </c:pt>
                <c:pt idx="17468">
                  <c:v>262.38909600003387</c:v>
                </c:pt>
                <c:pt idx="17469">
                  <c:v>262.39742400005923</c:v>
                </c:pt>
                <c:pt idx="17470">
                  <c:v>262.40575200008459</c:v>
                </c:pt>
                <c:pt idx="17471">
                  <c:v>262.41407999993532</c:v>
                </c:pt>
                <c:pt idx="17472">
                  <c:v>262.42243199996881</c:v>
                </c:pt>
                <c:pt idx="17473">
                  <c:v>262.43075999999417</c:v>
                </c:pt>
                <c:pt idx="17474">
                  <c:v>262.43908800001952</c:v>
                </c:pt>
                <c:pt idx="17475">
                  <c:v>262.44741600004488</c:v>
                </c:pt>
                <c:pt idx="17476">
                  <c:v>262.45574400007024</c:v>
                </c:pt>
                <c:pt idx="17477">
                  <c:v>262.4640959999291</c:v>
                </c:pt>
                <c:pt idx="17478">
                  <c:v>262.47242399995446</c:v>
                </c:pt>
                <c:pt idx="17479">
                  <c:v>262.48075199997982</c:v>
                </c:pt>
                <c:pt idx="17480">
                  <c:v>262.48908000000517</c:v>
                </c:pt>
                <c:pt idx="17481">
                  <c:v>262.49740800003053</c:v>
                </c:pt>
                <c:pt idx="17482">
                  <c:v>262.50576000006402</c:v>
                </c:pt>
                <c:pt idx="17483">
                  <c:v>262.51408799991475</c:v>
                </c:pt>
                <c:pt idx="17484">
                  <c:v>262.52241599994011</c:v>
                </c:pt>
                <c:pt idx="17485">
                  <c:v>262.53074399996547</c:v>
                </c:pt>
                <c:pt idx="17486">
                  <c:v>262.53909599999895</c:v>
                </c:pt>
                <c:pt idx="17487">
                  <c:v>262.54742400002431</c:v>
                </c:pt>
                <c:pt idx="17488">
                  <c:v>262.55575200004967</c:v>
                </c:pt>
                <c:pt idx="17489">
                  <c:v>262.56408000007502</c:v>
                </c:pt>
                <c:pt idx="17490">
                  <c:v>262.57243199993388</c:v>
                </c:pt>
                <c:pt idx="17491">
                  <c:v>262.58075999995924</c:v>
                </c:pt>
                <c:pt idx="17492">
                  <c:v>262.5890879999846</c:v>
                </c:pt>
                <c:pt idx="17493">
                  <c:v>262.59741600000996</c:v>
                </c:pt>
                <c:pt idx="17494">
                  <c:v>262.60576800004344</c:v>
                </c:pt>
                <c:pt idx="17495">
                  <c:v>262.6140960000688</c:v>
                </c:pt>
                <c:pt idx="17496">
                  <c:v>262.62242399991953</c:v>
                </c:pt>
                <c:pt idx="17497">
                  <c:v>262.63075199994489</c:v>
                </c:pt>
                <c:pt idx="17498">
                  <c:v>262.63907999997025</c:v>
                </c:pt>
                <c:pt idx="17499">
                  <c:v>262.64743200000373</c:v>
                </c:pt>
                <c:pt idx="17500">
                  <c:v>262.65576000002909</c:v>
                </c:pt>
                <c:pt idx="17501">
                  <c:v>262.66408800005445</c:v>
                </c:pt>
                <c:pt idx="17502">
                  <c:v>262.67241600007981</c:v>
                </c:pt>
                <c:pt idx="17503">
                  <c:v>262.68076799993867</c:v>
                </c:pt>
                <c:pt idx="17504">
                  <c:v>262.68909599996402</c:v>
                </c:pt>
                <c:pt idx="17505">
                  <c:v>262.69742399998938</c:v>
                </c:pt>
                <c:pt idx="17506">
                  <c:v>262.70575200001474</c:v>
                </c:pt>
                <c:pt idx="17507">
                  <c:v>262.71410400004822</c:v>
                </c:pt>
                <c:pt idx="17508">
                  <c:v>262.72243200007358</c:v>
                </c:pt>
                <c:pt idx="17509">
                  <c:v>262.73075999992432</c:v>
                </c:pt>
                <c:pt idx="17510">
                  <c:v>262.73908799994967</c:v>
                </c:pt>
                <c:pt idx="17511">
                  <c:v>262.74743999998316</c:v>
                </c:pt>
                <c:pt idx="17512">
                  <c:v>262.75576800000852</c:v>
                </c:pt>
                <c:pt idx="17513">
                  <c:v>262.76409600003387</c:v>
                </c:pt>
                <c:pt idx="17514">
                  <c:v>262.77242400005923</c:v>
                </c:pt>
                <c:pt idx="17515">
                  <c:v>262.78075200008459</c:v>
                </c:pt>
                <c:pt idx="17516">
                  <c:v>262.78910399994345</c:v>
                </c:pt>
                <c:pt idx="17517">
                  <c:v>262.79743199996881</c:v>
                </c:pt>
                <c:pt idx="17518">
                  <c:v>262.80575999999417</c:v>
                </c:pt>
                <c:pt idx="17519">
                  <c:v>262.81408800001952</c:v>
                </c:pt>
                <c:pt idx="17520">
                  <c:v>262.82244000005301</c:v>
                </c:pt>
                <c:pt idx="17521">
                  <c:v>262.83076800007836</c:v>
                </c:pt>
                <c:pt idx="17522">
                  <c:v>262.8390959999291</c:v>
                </c:pt>
                <c:pt idx="17523">
                  <c:v>262.84742399995446</c:v>
                </c:pt>
                <c:pt idx="17524">
                  <c:v>262.85577599998794</c:v>
                </c:pt>
                <c:pt idx="17525">
                  <c:v>262.8641040000133</c:v>
                </c:pt>
                <c:pt idx="17526">
                  <c:v>262.87243200003866</c:v>
                </c:pt>
                <c:pt idx="17527">
                  <c:v>262.88076000006402</c:v>
                </c:pt>
                <c:pt idx="17528">
                  <c:v>262.88911199992287</c:v>
                </c:pt>
                <c:pt idx="17529">
                  <c:v>262.89743999994823</c:v>
                </c:pt>
                <c:pt idx="17530">
                  <c:v>262.90576799997359</c:v>
                </c:pt>
                <c:pt idx="17531">
                  <c:v>262.91409599999895</c:v>
                </c:pt>
                <c:pt idx="17532">
                  <c:v>262.92244800003243</c:v>
                </c:pt>
                <c:pt idx="17533">
                  <c:v>262.93077600005779</c:v>
                </c:pt>
                <c:pt idx="17534">
                  <c:v>262.93910400008315</c:v>
                </c:pt>
                <c:pt idx="17535">
                  <c:v>262.94743199993388</c:v>
                </c:pt>
                <c:pt idx="17536">
                  <c:v>262.95575999995924</c:v>
                </c:pt>
                <c:pt idx="17537">
                  <c:v>262.96411199999272</c:v>
                </c:pt>
                <c:pt idx="17538">
                  <c:v>262.97244000001808</c:v>
                </c:pt>
                <c:pt idx="17539">
                  <c:v>262.98076800004344</c:v>
                </c:pt>
                <c:pt idx="17540">
                  <c:v>262.9890960000688</c:v>
                </c:pt>
                <c:pt idx="17541">
                  <c:v>262.99744799992766</c:v>
                </c:pt>
                <c:pt idx="17542">
                  <c:v>263.00577599995302</c:v>
                </c:pt>
                <c:pt idx="17543">
                  <c:v>263.01410399997837</c:v>
                </c:pt>
                <c:pt idx="17544">
                  <c:v>263.02243200000373</c:v>
                </c:pt>
                <c:pt idx="17545">
                  <c:v>263.03078400003722</c:v>
                </c:pt>
                <c:pt idx="17546">
                  <c:v>263.03911200006257</c:v>
                </c:pt>
                <c:pt idx="17547">
                  <c:v>263.04743999991331</c:v>
                </c:pt>
                <c:pt idx="17548">
                  <c:v>263.05576799993867</c:v>
                </c:pt>
                <c:pt idx="17549">
                  <c:v>263.06411999997215</c:v>
                </c:pt>
                <c:pt idx="17550">
                  <c:v>263.07244799999751</c:v>
                </c:pt>
                <c:pt idx="17551">
                  <c:v>263.08077600002287</c:v>
                </c:pt>
                <c:pt idx="17552">
                  <c:v>263.08910400004822</c:v>
                </c:pt>
                <c:pt idx="17553">
                  <c:v>263.09745600008171</c:v>
                </c:pt>
                <c:pt idx="17554">
                  <c:v>263.10578399993244</c:v>
                </c:pt>
                <c:pt idx="17555">
                  <c:v>263.1141119999578</c:v>
                </c:pt>
                <c:pt idx="17556">
                  <c:v>263.12243999998316</c:v>
                </c:pt>
                <c:pt idx="17557">
                  <c:v>263.13076800000852</c:v>
                </c:pt>
                <c:pt idx="17558">
                  <c:v>263.139120000042</c:v>
                </c:pt>
                <c:pt idx="17559">
                  <c:v>263.14744800006736</c:v>
                </c:pt>
                <c:pt idx="17560">
                  <c:v>263.15577599991809</c:v>
                </c:pt>
                <c:pt idx="17561">
                  <c:v>263.16410399994345</c:v>
                </c:pt>
                <c:pt idx="17562">
                  <c:v>263.17245599997693</c:v>
                </c:pt>
                <c:pt idx="17563">
                  <c:v>263.18078400000229</c:v>
                </c:pt>
                <c:pt idx="17564">
                  <c:v>263.18911200002765</c:v>
                </c:pt>
                <c:pt idx="17565">
                  <c:v>263.19744000005301</c:v>
                </c:pt>
                <c:pt idx="17566">
                  <c:v>263.20579200008649</c:v>
                </c:pt>
                <c:pt idx="17567">
                  <c:v>263.21411999993722</c:v>
                </c:pt>
                <c:pt idx="17568">
                  <c:v>263.22244799996258</c:v>
                </c:pt>
                <c:pt idx="17569">
                  <c:v>263.23077599998794</c:v>
                </c:pt>
                <c:pt idx="17570">
                  <c:v>263.23912800002142</c:v>
                </c:pt>
                <c:pt idx="17571">
                  <c:v>263.24745600004678</c:v>
                </c:pt>
                <c:pt idx="17572">
                  <c:v>263.25578400007214</c:v>
                </c:pt>
                <c:pt idx="17573">
                  <c:v>263.26411199992287</c:v>
                </c:pt>
                <c:pt idx="17574">
                  <c:v>263.27243999994823</c:v>
                </c:pt>
                <c:pt idx="17575">
                  <c:v>263.28079199998172</c:v>
                </c:pt>
                <c:pt idx="17576">
                  <c:v>263.28912000000707</c:v>
                </c:pt>
                <c:pt idx="17577">
                  <c:v>263.29744800003243</c:v>
                </c:pt>
                <c:pt idx="17578">
                  <c:v>263.30577600005779</c:v>
                </c:pt>
                <c:pt idx="17579">
                  <c:v>263.31412799991665</c:v>
                </c:pt>
                <c:pt idx="17580">
                  <c:v>263.32245599994201</c:v>
                </c:pt>
                <c:pt idx="17581">
                  <c:v>263.33078399996737</c:v>
                </c:pt>
                <c:pt idx="17582">
                  <c:v>263.33911199999272</c:v>
                </c:pt>
                <c:pt idx="17583">
                  <c:v>263.34746400002621</c:v>
                </c:pt>
                <c:pt idx="17584">
                  <c:v>263.35579200005157</c:v>
                </c:pt>
                <c:pt idx="17585">
                  <c:v>263.36412000007692</c:v>
                </c:pt>
                <c:pt idx="17586">
                  <c:v>263.37244799992766</c:v>
                </c:pt>
                <c:pt idx="17587">
                  <c:v>263.38079999996114</c:v>
                </c:pt>
                <c:pt idx="17588">
                  <c:v>263.3891279999865</c:v>
                </c:pt>
                <c:pt idx="17589">
                  <c:v>263.39745600001186</c:v>
                </c:pt>
                <c:pt idx="17590">
                  <c:v>263.40578400003722</c:v>
                </c:pt>
                <c:pt idx="17591">
                  <c:v>263.4141360000707</c:v>
                </c:pt>
                <c:pt idx="17592">
                  <c:v>263.42246399992143</c:v>
                </c:pt>
                <c:pt idx="17593">
                  <c:v>263.43079199994679</c:v>
                </c:pt>
                <c:pt idx="17594">
                  <c:v>263.43911999997215</c:v>
                </c:pt>
                <c:pt idx="17595">
                  <c:v>263.44744799999751</c:v>
                </c:pt>
                <c:pt idx="17596">
                  <c:v>263.45580000003099</c:v>
                </c:pt>
                <c:pt idx="17597">
                  <c:v>263.46412800005635</c:v>
                </c:pt>
                <c:pt idx="17598">
                  <c:v>263.47245600008171</c:v>
                </c:pt>
                <c:pt idx="17599">
                  <c:v>263.48078399993244</c:v>
                </c:pt>
                <c:pt idx="17600">
                  <c:v>263.48913599996592</c:v>
                </c:pt>
                <c:pt idx="17601">
                  <c:v>263.49746399999128</c:v>
                </c:pt>
                <c:pt idx="17602">
                  <c:v>263.50579200001664</c:v>
                </c:pt>
                <c:pt idx="17603">
                  <c:v>263.514120000042</c:v>
                </c:pt>
                <c:pt idx="17604">
                  <c:v>263.52247200007548</c:v>
                </c:pt>
                <c:pt idx="17605">
                  <c:v>263.53079999992622</c:v>
                </c:pt>
                <c:pt idx="17606">
                  <c:v>263.53912799995157</c:v>
                </c:pt>
                <c:pt idx="17607">
                  <c:v>263.54745599997693</c:v>
                </c:pt>
                <c:pt idx="17608">
                  <c:v>263.55580800001042</c:v>
                </c:pt>
                <c:pt idx="17609">
                  <c:v>263.56413600003577</c:v>
                </c:pt>
                <c:pt idx="17610">
                  <c:v>263.57246400006113</c:v>
                </c:pt>
                <c:pt idx="17611">
                  <c:v>263.58079200008649</c:v>
                </c:pt>
                <c:pt idx="17612">
                  <c:v>263.58911999993722</c:v>
                </c:pt>
                <c:pt idx="17613">
                  <c:v>263.59747199997071</c:v>
                </c:pt>
                <c:pt idx="17614">
                  <c:v>263.60579999999607</c:v>
                </c:pt>
                <c:pt idx="17615">
                  <c:v>263.61412800002142</c:v>
                </c:pt>
                <c:pt idx="17616">
                  <c:v>263.62245600004678</c:v>
                </c:pt>
                <c:pt idx="17617">
                  <c:v>263.63080800008026</c:v>
                </c:pt>
                <c:pt idx="17618">
                  <c:v>263.639135999931</c:v>
                </c:pt>
                <c:pt idx="17619">
                  <c:v>263.64746399995636</c:v>
                </c:pt>
                <c:pt idx="17620">
                  <c:v>263.65579199998172</c:v>
                </c:pt>
                <c:pt idx="17621">
                  <c:v>263.6641440000152</c:v>
                </c:pt>
                <c:pt idx="17622">
                  <c:v>263.67247200004056</c:v>
                </c:pt>
                <c:pt idx="17623">
                  <c:v>263.68080000006591</c:v>
                </c:pt>
                <c:pt idx="17624">
                  <c:v>263.68912799991665</c:v>
                </c:pt>
                <c:pt idx="17625">
                  <c:v>263.69747999995013</c:v>
                </c:pt>
                <c:pt idx="17626">
                  <c:v>263.70580799997549</c:v>
                </c:pt>
                <c:pt idx="17627">
                  <c:v>263.71413600000085</c:v>
                </c:pt>
                <c:pt idx="17628">
                  <c:v>263.72246400002621</c:v>
                </c:pt>
                <c:pt idx="17629">
                  <c:v>263.73081600005969</c:v>
                </c:pt>
                <c:pt idx="17630">
                  <c:v>263.73914400008505</c:v>
                </c:pt>
                <c:pt idx="17631">
                  <c:v>263.74747199993578</c:v>
                </c:pt>
                <c:pt idx="17632">
                  <c:v>263.75579999996114</c:v>
                </c:pt>
                <c:pt idx="17633">
                  <c:v>263.7641279999865</c:v>
                </c:pt>
                <c:pt idx="17634">
                  <c:v>263.77248000001998</c:v>
                </c:pt>
                <c:pt idx="17635">
                  <c:v>263.78080800004534</c:v>
                </c:pt>
                <c:pt idx="17636">
                  <c:v>263.7891360000707</c:v>
                </c:pt>
                <c:pt idx="17637">
                  <c:v>263.79746399992143</c:v>
                </c:pt>
                <c:pt idx="17638">
                  <c:v>263.80581599995492</c:v>
                </c:pt>
                <c:pt idx="17639">
                  <c:v>263.81414399998027</c:v>
                </c:pt>
                <c:pt idx="17640">
                  <c:v>263.82247200000563</c:v>
                </c:pt>
                <c:pt idx="17641">
                  <c:v>263.83080000003099</c:v>
                </c:pt>
                <c:pt idx="17642">
                  <c:v>263.83915200006447</c:v>
                </c:pt>
                <c:pt idx="17643">
                  <c:v>263.84747999991521</c:v>
                </c:pt>
                <c:pt idx="17644">
                  <c:v>263.85580799994057</c:v>
                </c:pt>
                <c:pt idx="17645">
                  <c:v>263.86413599996592</c:v>
                </c:pt>
                <c:pt idx="17646">
                  <c:v>263.87248799999941</c:v>
                </c:pt>
                <c:pt idx="17647">
                  <c:v>263.88081600002477</c:v>
                </c:pt>
                <c:pt idx="17648">
                  <c:v>263.88914400005012</c:v>
                </c:pt>
                <c:pt idx="17649">
                  <c:v>263.89747200007548</c:v>
                </c:pt>
                <c:pt idx="17650">
                  <c:v>263.90582399993434</c:v>
                </c:pt>
                <c:pt idx="17651">
                  <c:v>263.9141519999597</c:v>
                </c:pt>
                <c:pt idx="17652">
                  <c:v>263.92247999998506</c:v>
                </c:pt>
                <c:pt idx="17653">
                  <c:v>263.93080800001042</c:v>
                </c:pt>
                <c:pt idx="17654">
                  <c:v>263.93913600003577</c:v>
                </c:pt>
                <c:pt idx="17655">
                  <c:v>263.94748800006926</c:v>
                </c:pt>
                <c:pt idx="17656">
                  <c:v>263.95581599991999</c:v>
                </c:pt>
                <c:pt idx="17657">
                  <c:v>263.96414399994535</c:v>
                </c:pt>
                <c:pt idx="17658">
                  <c:v>263.97247199997071</c:v>
                </c:pt>
                <c:pt idx="17659">
                  <c:v>263.98082400000419</c:v>
                </c:pt>
                <c:pt idx="17660">
                  <c:v>263.98915200002955</c:v>
                </c:pt>
                <c:pt idx="17661">
                  <c:v>263.99748000005491</c:v>
                </c:pt>
                <c:pt idx="17662">
                  <c:v>264.00580800008026</c:v>
                </c:pt>
                <c:pt idx="17663">
                  <c:v>264.01415999993912</c:v>
                </c:pt>
                <c:pt idx="17664">
                  <c:v>264.02248799996448</c:v>
                </c:pt>
                <c:pt idx="17665">
                  <c:v>264.03081599998984</c:v>
                </c:pt>
                <c:pt idx="17666">
                  <c:v>264.0391440000152</c:v>
                </c:pt>
                <c:pt idx="17667">
                  <c:v>264.04749600004868</c:v>
                </c:pt>
                <c:pt idx="17668">
                  <c:v>264.05582400007404</c:v>
                </c:pt>
                <c:pt idx="17669">
                  <c:v>264.06415199992477</c:v>
                </c:pt>
                <c:pt idx="17670">
                  <c:v>264.07247999995013</c:v>
                </c:pt>
                <c:pt idx="17671">
                  <c:v>264.08080799997549</c:v>
                </c:pt>
                <c:pt idx="17672">
                  <c:v>264.08916000000897</c:v>
                </c:pt>
                <c:pt idx="17673">
                  <c:v>264.09748800003433</c:v>
                </c:pt>
                <c:pt idx="17674">
                  <c:v>264.10581600005969</c:v>
                </c:pt>
                <c:pt idx="17675">
                  <c:v>264.11414400008505</c:v>
                </c:pt>
                <c:pt idx="17676">
                  <c:v>264.12249599994391</c:v>
                </c:pt>
                <c:pt idx="17677">
                  <c:v>264.13082399996927</c:v>
                </c:pt>
                <c:pt idx="17678">
                  <c:v>264.13915199999462</c:v>
                </c:pt>
                <c:pt idx="17679">
                  <c:v>264.14748000001998</c:v>
                </c:pt>
                <c:pt idx="17680">
                  <c:v>264.15583200005346</c:v>
                </c:pt>
                <c:pt idx="17681">
                  <c:v>264.16416000007882</c:v>
                </c:pt>
                <c:pt idx="17682">
                  <c:v>264.17248799992956</c:v>
                </c:pt>
                <c:pt idx="17683">
                  <c:v>264.18081599995492</c:v>
                </c:pt>
                <c:pt idx="17684">
                  <c:v>264.1891679999884</c:v>
                </c:pt>
                <c:pt idx="17685">
                  <c:v>264.19749600001376</c:v>
                </c:pt>
                <c:pt idx="17686">
                  <c:v>264.20582400003912</c:v>
                </c:pt>
                <c:pt idx="17687">
                  <c:v>264.21415200006447</c:v>
                </c:pt>
                <c:pt idx="17688">
                  <c:v>264.22250399992333</c:v>
                </c:pt>
                <c:pt idx="17689">
                  <c:v>264.23083199994869</c:v>
                </c:pt>
                <c:pt idx="17690">
                  <c:v>264.23915999997405</c:v>
                </c:pt>
                <c:pt idx="17691">
                  <c:v>264.24748799999941</c:v>
                </c:pt>
                <c:pt idx="17692">
                  <c:v>264.25581600002477</c:v>
                </c:pt>
                <c:pt idx="17693">
                  <c:v>264.26416800005825</c:v>
                </c:pt>
                <c:pt idx="17694">
                  <c:v>264.27249600008361</c:v>
                </c:pt>
                <c:pt idx="17695">
                  <c:v>264.28082399993434</c:v>
                </c:pt>
                <c:pt idx="17696">
                  <c:v>264.2891519999597</c:v>
                </c:pt>
                <c:pt idx="17697">
                  <c:v>264.29747999998506</c:v>
                </c:pt>
                <c:pt idx="17698">
                  <c:v>264.30580800001042</c:v>
                </c:pt>
                <c:pt idx="17699">
                  <c:v>264.3141600000439</c:v>
                </c:pt>
                <c:pt idx="17700">
                  <c:v>264.32248800006926</c:v>
                </c:pt>
                <c:pt idx="17701">
                  <c:v>264.33081599991999</c:v>
                </c:pt>
                <c:pt idx="17702">
                  <c:v>264.33914399994535</c:v>
                </c:pt>
                <c:pt idx="17703">
                  <c:v>264.34747199997071</c:v>
                </c:pt>
                <c:pt idx="17704">
                  <c:v>264.35579999999607</c:v>
                </c:pt>
                <c:pt idx="17705">
                  <c:v>264.36412800002142</c:v>
                </c:pt>
                <c:pt idx="17706">
                  <c:v>264.37245600004678</c:v>
                </c:pt>
                <c:pt idx="17707">
                  <c:v>264.38078400007214</c:v>
                </c:pt>
                <c:pt idx="17708">
                  <c:v>264.389135999931</c:v>
                </c:pt>
                <c:pt idx="17709">
                  <c:v>264.39746399995636</c:v>
                </c:pt>
                <c:pt idx="17710">
                  <c:v>264.40579199998172</c:v>
                </c:pt>
                <c:pt idx="17711">
                  <c:v>264.41412000000707</c:v>
                </c:pt>
                <c:pt idx="17712">
                  <c:v>264.42244800003243</c:v>
                </c:pt>
                <c:pt idx="17713">
                  <c:v>264.43077600005779</c:v>
                </c:pt>
                <c:pt idx="17714">
                  <c:v>264.43912799991665</c:v>
                </c:pt>
                <c:pt idx="17715">
                  <c:v>264.44745599994201</c:v>
                </c:pt>
                <c:pt idx="17716">
                  <c:v>264.45578399996737</c:v>
                </c:pt>
                <c:pt idx="17717">
                  <c:v>264.46411199999272</c:v>
                </c:pt>
                <c:pt idx="17718">
                  <c:v>264.47244000001808</c:v>
                </c:pt>
                <c:pt idx="17719">
                  <c:v>264.48079200005157</c:v>
                </c:pt>
                <c:pt idx="17720">
                  <c:v>264.48912000007692</c:v>
                </c:pt>
                <c:pt idx="17721">
                  <c:v>264.49744799992766</c:v>
                </c:pt>
                <c:pt idx="17722">
                  <c:v>264.50577599995302</c:v>
                </c:pt>
                <c:pt idx="17723">
                  <c:v>264.51410399997837</c:v>
                </c:pt>
                <c:pt idx="17724">
                  <c:v>264.52245600001186</c:v>
                </c:pt>
                <c:pt idx="17725">
                  <c:v>264.53078400003722</c:v>
                </c:pt>
                <c:pt idx="17726">
                  <c:v>264.53911200006257</c:v>
                </c:pt>
                <c:pt idx="17727">
                  <c:v>264.54743999991331</c:v>
                </c:pt>
                <c:pt idx="17728">
                  <c:v>264.55576799993867</c:v>
                </c:pt>
                <c:pt idx="17729">
                  <c:v>264.56411999997215</c:v>
                </c:pt>
                <c:pt idx="17730">
                  <c:v>264.57244799999751</c:v>
                </c:pt>
                <c:pt idx="17731">
                  <c:v>264.58077600002287</c:v>
                </c:pt>
                <c:pt idx="17732">
                  <c:v>264.58910400004822</c:v>
                </c:pt>
                <c:pt idx="17733">
                  <c:v>264.59743200007358</c:v>
                </c:pt>
                <c:pt idx="17734">
                  <c:v>264.60578399993244</c:v>
                </c:pt>
                <c:pt idx="17735">
                  <c:v>264.6141119999578</c:v>
                </c:pt>
                <c:pt idx="17736">
                  <c:v>264.62243999998316</c:v>
                </c:pt>
                <c:pt idx="17737">
                  <c:v>264.63076800000852</c:v>
                </c:pt>
                <c:pt idx="17738">
                  <c:v>264.63909600003387</c:v>
                </c:pt>
                <c:pt idx="17739">
                  <c:v>264.64744800006736</c:v>
                </c:pt>
                <c:pt idx="17740">
                  <c:v>264.65577599991809</c:v>
                </c:pt>
                <c:pt idx="17741">
                  <c:v>264.66410399994345</c:v>
                </c:pt>
                <c:pt idx="17742">
                  <c:v>264.67243199996881</c:v>
                </c:pt>
                <c:pt idx="17743">
                  <c:v>264.68075999999417</c:v>
                </c:pt>
                <c:pt idx="17744">
                  <c:v>264.68911200002765</c:v>
                </c:pt>
                <c:pt idx="17745">
                  <c:v>264.69744000005301</c:v>
                </c:pt>
                <c:pt idx="17746">
                  <c:v>264.70576800007836</c:v>
                </c:pt>
                <c:pt idx="17747">
                  <c:v>264.7140959999291</c:v>
                </c:pt>
                <c:pt idx="17748">
                  <c:v>264.72244799996258</c:v>
                </c:pt>
                <c:pt idx="17749">
                  <c:v>264.73077599998794</c:v>
                </c:pt>
                <c:pt idx="17750">
                  <c:v>264.7391040000133</c:v>
                </c:pt>
                <c:pt idx="17751">
                  <c:v>264.74743200003866</c:v>
                </c:pt>
                <c:pt idx="17752">
                  <c:v>264.75576000006402</c:v>
                </c:pt>
                <c:pt idx="17753">
                  <c:v>264.76411199992287</c:v>
                </c:pt>
                <c:pt idx="17754">
                  <c:v>264.77243999994823</c:v>
                </c:pt>
                <c:pt idx="17755">
                  <c:v>264.78076799997359</c:v>
                </c:pt>
                <c:pt idx="17756">
                  <c:v>264.78909599999895</c:v>
                </c:pt>
                <c:pt idx="17757">
                  <c:v>264.79744800003243</c:v>
                </c:pt>
                <c:pt idx="17758">
                  <c:v>264.80577600005779</c:v>
                </c:pt>
                <c:pt idx="17759">
                  <c:v>264.81410400008315</c:v>
                </c:pt>
                <c:pt idx="17760">
                  <c:v>264.82243199993388</c:v>
                </c:pt>
                <c:pt idx="17761">
                  <c:v>264.83078399996737</c:v>
                </c:pt>
                <c:pt idx="17762">
                  <c:v>264.83911199999272</c:v>
                </c:pt>
                <c:pt idx="17763">
                  <c:v>264.84744000001808</c:v>
                </c:pt>
                <c:pt idx="17764">
                  <c:v>264.85576800004344</c:v>
                </c:pt>
                <c:pt idx="17765">
                  <c:v>264.86412000007692</c:v>
                </c:pt>
                <c:pt idx="17766">
                  <c:v>264.87244799992766</c:v>
                </c:pt>
                <c:pt idx="17767">
                  <c:v>264.88077599995302</c:v>
                </c:pt>
                <c:pt idx="17768">
                  <c:v>264.88910399997837</c:v>
                </c:pt>
                <c:pt idx="17769">
                  <c:v>264.89745600001186</c:v>
                </c:pt>
                <c:pt idx="17770">
                  <c:v>264.90578400003722</c:v>
                </c:pt>
                <c:pt idx="17771">
                  <c:v>264.91411200006257</c:v>
                </c:pt>
                <c:pt idx="17772">
                  <c:v>264.92243999991331</c:v>
                </c:pt>
                <c:pt idx="17773">
                  <c:v>264.93076799993867</c:v>
                </c:pt>
                <c:pt idx="17774">
                  <c:v>264.93911999997215</c:v>
                </c:pt>
                <c:pt idx="17775">
                  <c:v>264.94744799999751</c:v>
                </c:pt>
                <c:pt idx="17776">
                  <c:v>264.95577600002287</c:v>
                </c:pt>
                <c:pt idx="17777">
                  <c:v>264.96410400004822</c:v>
                </c:pt>
                <c:pt idx="17778">
                  <c:v>264.97245600008171</c:v>
                </c:pt>
                <c:pt idx="17779">
                  <c:v>264.98078399993244</c:v>
                </c:pt>
                <c:pt idx="17780">
                  <c:v>264.9891119999578</c:v>
                </c:pt>
                <c:pt idx="17781">
                  <c:v>264.99743999998316</c:v>
                </c:pt>
                <c:pt idx="17782">
                  <c:v>265.00579200001664</c:v>
                </c:pt>
                <c:pt idx="17783">
                  <c:v>265.014120000042</c:v>
                </c:pt>
                <c:pt idx="17784">
                  <c:v>265.02244800006736</c:v>
                </c:pt>
                <c:pt idx="17785">
                  <c:v>265.03077599991809</c:v>
                </c:pt>
                <c:pt idx="17786">
                  <c:v>265.03912799995157</c:v>
                </c:pt>
                <c:pt idx="17787">
                  <c:v>265.04745599997693</c:v>
                </c:pt>
                <c:pt idx="17788">
                  <c:v>265.05578400000229</c:v>
                </c:pt>
                <c:pt idx="17789">
                  <c:v>265.06411200002765</c:v>
                </c:pt>
                <c:pt idx="17790">
                  <c:v>265.07244000005301</c:v>
                </c:pt>
                <c:pt idx="17791">
                  <c:v>265.08079200008649</c:v>
                </c:pt>
                <c:pt idx="17792">
                  <c:v>265.08911999993722</c:v>
                </c:pt>
                <c:pt idx="17793">
                  <c:v>265.09744799996258</c:v>
                </c:pt>
                <c:pt idx="17794">
                  <c:v>265.10577599998794</c:v>
                </c:pt>
                <c:pt idx="17795">
                  <c:v>265.11412800002142</c:v>
                </c:pt>
                <c:pt idx="17796">
                  <c:v>265.12245600004678</c:v>
                </c:pt>
                <c:pt idx="17797">
                  <c:v>265.13078400007214</c:v>
                </c:pt>
                <c:pt idx="17798">
                  <c:v>265.13911199992287</c:v>
                </c:pt>
                <c:pt idx="17799">
                  <c:v>265.14746399995636</c:v>
                </c:pt>
                <c:pt idx="17800">
                  <c:v>265.15579199998172</c:v>
                </c:pt>
                <c:pt idx="17801">
                  <c:v>265.16412000000707</c:v>
                </c:pt>
                <c:pt idx="17802">
                  <c:v>265.17244800003243</c:v>
                </c:pt>
                <c:pt idx="17803">
                  <c:v>265.18080000006591</c:v>
                </c:pt>
                <c:pt idx="17804">
                  <c:v>265.18912799991665</c:v>
                </c:pt>
                <c:pt idx="17805">
                  <c:v>265.19745599994201</c:v>
                </c:pt>
                <c:pt idx="17806">
                  <c:v>265.20578399996737</c:v>
                </c:pt>
                <c:pt idx="17807">
                  <c:v>265.21413600000085</c:v>
                </c:pt>
                <c:pt idx="17808">
                  <c:v>265.22246400002621</c:v>
                </c:pt>
                <c:pt idx="17809">
                  <c:v>265.23079200005157</c:v>
                </c:pt>
                <c:pt idx="17810">
                  <c:v>265.23912000007692</c:v>
                </c:pt>
                <c:pt idx="17811">
                  <c:v>265.24744799992766</c:v>
                </c:pt>
                <c:pt idx="17812">
                  <c:v>265.25579999996114</c:v>
                </c:pt>
                <c:pt idx="17813">
                  <c:v>265.2641279999865</c:v>
                </c:pt>
                <c:pt idx="17814">
                  <c:v>265.27245600001186</c:v>
                </c:pt>
                <c:pt idx="17815">
                  <c:v>265.28078400003722</c:v>
                </c:pt>
                <c:pt idx="17816">
                  <c:v>265.2891360000707</c:v>
                </c:pt>
                <c:pt idx="17817">
                  <c:v>265.29746399992143</c:v>
                </c:pt>
                <c:pt idx="17818">
                  <c:v>265.30579199994679</c:v>
                </c:pt>
                <c:pt idx="17819">
                  <c:v>265.31411999997215</c:v>
                </c:pt>
                <c:pt idx="17820">
                  <c:v>265.32247200000563</c:v>
                </c:pt>
                <c:pt idx="17821">
                  <c:v>265.33080000003099</c:v>
                </c:pt>
                <c:pt idx="17822">
                  <c:v>265.33912800005635</c:v>
                </c:pt>
                <c:pt idx="17823">
                  <c:v>265.34745600008171</c:v>
                </c:pt>
                <c:pt idx="17824">
                  <c:v>265.35580799994057</c:v>
                </c:pt>
                <c:pt idx="17825">
                  <c:v>265.36413599996592</c:v>
                </c:pt>
                <c:pt idx="17826">
                  <c:v>265.37246399999128</c:v>
                </c:pt>
                <c:pt idx="17827">
                  <c:v>265.38079200001664</c:v>
                </c:pt>
                <c:pt idx="17828">
                  <c:v>265.38914400005012</c:v>
                </c:pt>
                <c:pt idx="17829">
                  <c:v>265.39747200007548</c:v>
                </c:pt>
                <c:pt idx="17830">
                  <c:v>265.40579999992622</c:v>
                </c:pt>
                <c:pt idx="17831">
                  <c:v>265.41412799995157</c:v>
                </c:pt>
                <c:pt idx="17832">
                  <c:v>265.42245599997693</c:v>
                </c:pt>
                <c:pt idx="17833">
                  <c:v>265.43080800001042</c:v>
                </c:pt>
                <c:pt idx="17834">
                  <c:v>265.43913600003577</c:v>
                </c:pt>
                <c:pt idx="17835">
                  <c:v>265.44746400006113</c:v>
                </c:pt>
                <c:pt idx="17836">
                  <c:v>265.45579200008649</c:v>
                </c:pt>
                <c:pt idx="17837">
                  <c:v>265.46414399994535</c:v>
                </c:pt>
                <c:pt idx="17838">
                  <c:v>265.47247199997071</c:v>
                </c:pt>
                <c:pt idx="17839">
                  <c:v>265.48079999999607</c:v>
                </c:pt>
                <c:pt idx="17840">
                  <c:v>265.48912800002142</c:v>
                </c:pt>
                <c:pt idx="17841">
                  <c:v>265.49748000005491</c:v>
                </c:pt>
                <c:pt idx="17842">
                  <c:v>265.50580800008026</c:v>
                </c:pt>
                <c:pt idx="17843">
                  <c:v>265.514135999931</c:v>
                </c:pt>
                <c:pt idx="17844">
                  <c:v>265.52246399995636</c:v>
                </c:pt>
                <c:pt idx="17845">
                  <c:v>265.53081599998984</c:v>
                </c:pt>
                <c:pt idx="17846">
                  <c:v>265.5391440000152</c:v>
                </c:pt>
                <c:pt idx="17847">
                  <c:v>265.54747200004056</c:v>
                </c:pt>
                <c:pt idx="17848">
                  <c:v>265.55580000006591</c:v>
                </c:pt>
                <c:pt idx="17849">
                  <c:v>265.56412799991665</c:v>
                </c:pt>
                <c:pt idx="17850">
                  <c:v>265.57247999995013</c:v>
                </c:pt>
                <c:pt idx="17851">
                  <c:v>265.58080799997549</c:v>
                </c:pt>
                <c:pt idx="17852">
                  <c:v>265.58913600000085</c:v>
                </c:pt>
                <c:pt idx="17853">
                  <c:v>265.59746400002621</c:v>
                </c:pt>
                <c:pt idx="17854">
                  <c:v>265.60581600005969</c:v>
                </c:pt>
                <c:pt idx="17855">
                  <c:v>265.61414400008505</c:v>
                </c:pt>
                <c:pt idx="17856">
                  <c:v>265.62247199993578</c:v>
                </c:pt>
                <c:pt idx="17857">
                  <c:v>265.63079999996114</c:v>
                </c:pt>
                <c:pt idx="17858">
                  <c:v>265.63915199999462</c:v>
                </c:pt>
                <c:pt idx="17859">
                  <c:v>265.64748000001998</c:v>
                </c:pt>
                <c:pt idx="17860">
                  <c:v>265.65580800004534</c:v>
                </c:pt>
                <c:pt idx="17861">
                  <c:v>265.6641360000707</c:v>
                </c:pt>
                <c:pt idx="17862">
                  <c:v>265.67248799992956</c:v>
                </c:pt>
                <c:pt idx="17863">
                  <c:v>265.68081599995492</c:v>
                </c:pt>
                <c:pt idx="17864">
                  <c:v>265.68914399998027</c:v>
                </c:pt>
                <c:pt idx="17865">
                  <c:v>265.69747200000563</c:v>
                </c:pt>
                <c:pt idx="17866">
                  <c:v>265.70582400003912</c:v>
                </c:pt>
                <c:pt idx="17867">
                  <c:v>265.71415200006447</c:v>
                </c:pt>
                <c:pt idx="17868">
                  <c:v>265.72247999991521</c:v>
                </c:pt>
                <c:pt idx="17869">
                  <c:v>265.73080799994057</c:v>
                </c:pt>
                <c:pt idx="17870">
                  <c:v>265.73913599996592</c:v>
                </c:pt>
                <c:pt idx="17871">
                  <c:v>265.74748799999941</c:v>
                </c:pt>
                <c:pt idx="17872">
                  <c:v>265.75581600002477</c:v>
                </c:pt>
                <c:pt idx="17873">
                  <c:v>265.76414400005012</c:v>
                </c:pt>
                <c:pt idx="17874">
                  <c:v>265.77247200007548</c:v>
                </c:pt>
                <c:pt idx="17875">
                  <c:v>265.78082399993434</c:v>
                </c:pt>
                <c:pt idx="17876">
                  <c:v>265.7891519999597</c:v>
                </c:pt>
                <c:pt idx="17877">
                  <c:v>265.79747999998506</c:v>
                </c:pt>
                <c:pt idx="17878">
                  <c:v>265.80580800001042</c:v>
                </c:pt>
                <c:pt idx="17879">
                  <c:v>265.8141600000439</c:v>
                </c:pt>
                <c:pt idx="17880">
                  <c:v>265.82248800006926</c:v>
                </c:pt>
                <c:pt idx="17881">
                  <c:v>265.83081599991999</c:v>
                </c:pt>
                <c:pt idx="17882">
                  <c:v>265.83914399994535</c:v>
                </c:pt>
                <c:pt idx="17883">
                  <c:v>265.84749599997883</c:v>
                </c:pt>
                <c:pt idx="17884">
                  <c:v>265.85582400000419</c:v>
                </c:pt>
                <c:pt idx="17885">
                  <c:v>265.86415200002955</c:v>
                </c:pt>
                <c:pt idx="17886">
                  <c:v>265.87248000005491</c:v>
                </c:pt>
                <c:pt idx="17887">
                  <c:v>265.88080800008026</c:v>
                </c:pt>
                <c:pt idx="17888">
                  <c:v>265.88915999993912</c:v>
                </c:pt>
                <c:pt idx="17889">
                  <c:v>265.89748799996448</c:v>
                </c:pt>
                <c:pt idx="17890">
                  <c:v>265.90581599998984</c:v>
                </c:pt>
                <c:pt idx="17891">
                  <c:v>265.9141440000152</c:v>
                </c:pt>
                <c:pt idx="17892">
                  <c:v>265.92249600004868</c:v>
                </c:pt>
                <c:pt idx="17893">
                  <c:v>265.93082400007404</c:v>
                </c:pt>
                <c:pt idx="17894">
                  <c:v>265.93915199992477</c:v>
                </c:pt>
                <c:pt idx="17895">
                  <c:v>265.94747999995013</c:v>
                </c:pt>
                <c:pt idx="17896">
                  <c:v>265.95583199998362</c:v>
                </c:pt>
                <c:pt idx="17897">
                  <c:v>265.96416000000897</c:v>
                </c:pt>
                <c:pt idx="17898">
                  <c:v>265.97248800003433</c:v>
                </c:pt>
                <c:pt idx="17899">
                  <c:v>265.98081600005969</c:v>
                </c:pt>
                <c:pt idx="17900">
                  <c:v>265.98916799991855</c:v>
                </c:pt>
                <c:pt idx="17901">
                  <c:v>265.99749599994391</c:v>
                </c:pt>
                <c:pt idx="17902">
                  <c:v>266.00582399996927</c:v>
                </c:pt>
                <c:pt idx="17903">
                  <c:v>266.01415199999462</c:v>
                </c:pt>
                <c:pt idx="17904">
                  <c:v>266.02250400002811</c:v>
                </c:pt>
                <c:pt idx="17905">
                  <c:v>266.03083200005346</c:v>
                </c:pt>
                <c:pt idx="17906">
                  <c:v>266.03916000007882</c:v>
                </c:pt>
                <c:pt idx="17907">
                  <c:v>266.04748799992956</c:v>
                </c:pt>
                <c:pt idx="17908">
                  <c:v>266.05581599995492</c:v>
                </c:pt>
                <c:pt idx="17909">
                  <c:v>266.0641679999884</c:v>
                </c:pt>
                <c:pt idx="17910">
                  <c:v>266.07249600001376</c:v>
                </c:pt>
                <c:pt idx="17911">
                  <c:v>266.08082400003912</c:v>
                </c:pt>
                <c:pt idx="17912">
                  <c:v>266.08915200006447</c:v>
                </c:pt>
                <c:pt idx="17913">
                  <c:v>266.09750399992333</c:v>
                </c:pt>
                <c:pt idx="17914">
                  <c:v>266.10583199994869</c:v>
                </c:pt>
                <c:pt idx="17915">
                  <c:v>266.11415999997405</c:v>
                </c:pt>
                <c:pt idx="17916">
                  <c:v>266.12248799999941</c:v>
                </c:pt>
                <c:pt idx="17917">
                  <c:v>266.13084000003289</c:v>
                </c:pt>
                <c:pt idx="17918">
                  <c:v>266.13916800005825</c:v>
                </c:pt>
                <c:pt idx="17919">
                  <c:v>266.14749600008361</c:v>
                </c:pt>
                <c:pt idx="17920">
                  <c:v>266.15582399993434</c:v>
                </c:pt>
                <c:pt idx="17921">
                  <c:v>266.16417599996782</c:v>
                </c:pt>
                <c:pt idx="17922">
                  <c:v>266.17250399999318</c:v>
                </c:pt>
                <c:pt idx="17923">
                  <c:v>266.18083200001854</c:v>
                </c:pt>
                <c:pt idx="17924">
                  <c:v>266.1891600000439</c:v>
                </c:pt>
                <c:pt idx="17925">
                  <c:v>266.19751200007738</c:v>
                </c:pt>
                <c:pt idx="17926">
                  <c:v>266.20583999992812</c:v>
                </c:pt>
                <c:pt idx="17927">
                  <c:v>266.21416799995347</c:v>
                </c:pt>
                <c:pt idx="17928">
                  <c:v>266.22249599997883</c:v>
                </c:pt>
                <c:pt idx="17929">
                  <c:v>266.23082400000419</c:v>
                </c:pt>
                <c:pt idx="17930">
                  <c:v>266.23917600003767</c:v>
                </c:pt>
                <c:pt idx="17931">
                  <c:v>266.24750400006303</c:v>
                </c:pt>
                <c:pt idx="17932">
                  <c:v>266.25583199991377</c:v>
                </c:pt>
                <c:pt idx="17933">
                  <c:v>266.26415999993912</c:v>
                </c:pt>
                <c:pt idx="17934">
                  <c:v>266.27251199997261</c:v>
                </c:pt>
                <c:pt idx="17935">
                  <c:v>266.28083999999797</c:v>
                </c:pt>
                <c:pt idx="17936">
                  <c:v>266.28916800002332</c:v>
                </c:pt>
                <c:pt idx="17937">
                  <c:v>266.29749600004868</c:v>
                </c:pt>
                <c:pt idx="17938">
                  <c:v>266.30584800008216</c:v>
                </c:pt>
                <c:pt idx="17939">
                  <c:v>266.3141759999329</c:v>
                </c:pt>
                <c:pt idx="17940">
                  <c:v>266.32250399995826</c:v>
                </c:pt>
                <c:pt idx="17941">
                  <c:v>266.33083199998362</c:v>
                </c:pt>
                <c:pt idx="17942">
                  <c:v>266.3391840000171</c:v>
                </c:pt>
                <c:pt idx="17943">
                  <c:v>266.34751200004246</c:v>
                </c:pt>
                <c:pt idx="17944">
                  <c:v>266.35584000006781</c:v>
                </c:pt>
                <c:pt idx="17945">
                  <c:v>266.36416799991855</c:v>
                </c:pt>
                <c:pt idx="17946">
                  <c:v>266.37249599994391</c:v>
                </c:pt>
                <c:pt idx="17947">
                  <c:v>266.38084799997739</c:v>
                </c:pt>
                <c:pt idx="17948">
                  <c:v>266.38917600000275</c:v>
                </c:pt>
                <c:pt idx="17949">
                  <c:v>266.39750400002811</c:v>
                </c:pt>
                <c:pt idx="17950">
                  <c:v>266.40583200005346</c:v>
                </c:pt>
                <c:pt idx="17951">
                  <c:v>266.41418399991232</c:v>
                </c:pt>
                <c:pt idx="17952">
                  <c:v>266.42251199993768</c:v>
                </c:pt>
                <c:pt idx="17953">
                  <c:v>266.43083999996304</c:v>
                </c:pt>
                <c:pt idx="17954">
                  <c:v>266.4391679999884</c:v>
                </c:pt>
                <c:pt idx="17955">
                  <c:v>266.44752000002188</c:v>
                </c:pt>
                <c:pt idx="17956">
                  <c:v>266.45584800004724</c:v>
                </c:pt>
                <c:pt idx="17957">
                  <c:v>266.4641760000726</c:v>
                </c:pt>
                <c:pt idx="17958">
                  <c:v>266.47250399992333</c:v>
                </c:pt>
                <c:pt idx="17959">
                  <c:v>266.48085599995682</c:v>
                </c:pt>
                <c:pt idx="17960">
                  <c:v>266.48918399998217</c:v>
                </c:pt>
                <c:pt idx="17961">
                  <c:v>266.49751200000753</c:v>
                </c:pt>
                <c:pt idx="17962">
                  <c:v>266.50584000003289</c:v>
                </c:pt>
                <c:pt idx="17963">
                  <c:v>266.51419200006637</c:v>
                </c:pt>
                <c:pt idx="17964">
                  <c:v>266.52251999991711</c:v>
                </c:pt>
                <c:pt idx="17965">
                  <c:v>266.53084799994247</c:v>
                </c:pt>
                <c:pt idx="17966">
                  <c:v>266.53917599996782</c:v>
                </c:pt>
                <c:pt idx="17967">
                  <c:v>266.54750399999318</c:v>
                </c:pt>
                <c:pt idx="17968">
                  <c:v>266.55585600002667</c:v>
                </c:pt>
                <c:pt idx="17969">
                  <c:v>266.56418400005202</c:v>
                </c:pt>
                <c:pt idx="17970">
                  <c:v>266.57251200007738</c:v>
                </c:pt>
                <c:pt idx="17971">
                  <c:v>266.58083999992812</c:v>
                </c:pt>
                <c:pt idx="17972">
                  <c:v>266.58916799995347</c:v>
                </c:pt>
                <c:pt idx="17973">
                  <c:v>266.59749599997883</c:v>
                </c:pt>
                <c:pt idx="17974">
                  <c:v>266.60582400000419</c:v>
                </c:pt>
                <c:pt idx="17975">
                  <c:v>266.61415200002955</c:v>
                </c:pt>
                <c:pt idx="17976">
                  <c:v>266.62248000005491</c:v>
                </c:pt>
                <c:pt idx="17977">
                  <c:v>266.63080800008026</c:v>
                </c:pt>
                <c:pt idx="17978">
                  <c:v>266.639135999931</c:v>
                </c:pt>
                <c:pt idx="17979">
                  <c:v>266.64746399995636</c:v>
                </c:pt>
                <c:pt idx="17980">
                  <c:v>266.65581599998984</c:v>
                </c:pt>
                <c:pt idx="17981">
                  <c:v>266.6641440000152</c:v>
                </c:pt>
                <c:pt idx="17982">
                  <c:v>266.67247200004056</c:v>
                </c:pt>
                <c:pt idx="17983">
                  <c:v>266.68080000006591</c:v>
                </c:pt>
                <c:pt idx="17984">
                  <c:v>266.68912799991665</c:v>
                </c:pt>
                <c:pt idx="17985">
                  <c:v>266.69745599994201</c:v>
                </c:pt>
                <c:pt idx="17986">
                  <c:v>266.70580799997549</c:v>
                </c:pt>
                <c:pt idx="17987">
                  <c:v>266.71413600000085</c:v>
                </c:pt>
                <c:pt idx="17988">
                  <c:v>266.72246400002621</c:v>
                </c:pt>
                <c:pt idx="17989">
                  <c:v>266.73079200005157</c:v>
                </c:pt>
                <c:pt idx="17990">
                  <c:v>266.73912000007692</c:v>
                </c:pt>
                <c:pt idx="17991">
                  <c:v>266.74747199993578</c:v>
                </c:pt>
                <c:pt idx="17992">
                  <c:v>266.75579999996114</c:v>
                </c:pt>
                <c:pt idx="17993">
                  <c:v>266.7641279999865</c:v>
                </c:pt>
                <c:pt idx="17994">
                  <c:v>266.77245600001186</c:v>
                </c:pt>
                <c:pt idx="17995">
                  <c:v>266.78078400003722</c:v>
                </c:pt>
                <c:pt idx="17996">
                  <c:v>266.7891360000707</c:v>
                </c:pt>
                <c:pt idx="17997">
                  <c:v>266.79746399992143</c:v>
                </c:pt>
                <c:pt idx="17998">
                  <c:v>266.80579199994679</c:v>
                </c:pt>
                <c:pt idx="17999">
                  <c:v>266.81411999997215</c:v>
                </c:pt>
                <c:pt idx="18000">
                  <c:v>266.82244799999751</c:v>
                </c:pt>
                <c:pt idx="18001">
                  <c:v>266.83080000003099</c:v>
                </c:pt>
                <c:pt idx="18002">
                  <c:v>266.83912800005635</c:v>
                </c:pt>
                <c:pt idx="18003">
                  <c:v>266.84745600008171</c:v>
                </c:pt>
                <c:pt idx="18004">
                  <c:v>266.85578399993244</c:v>
                </c:pt>
                <c:pt idx="18005">
                  <c:v>266.8641119999578</c:v>
                </c:pt>
                <c:pt idx="18006">
                  <c:v>266.87246399999128</c:v>
                </c:pt>
                <c:pt idx="18007">
                  <c:v>266.88079200001664</c:v>
                </c:pt>
                <c:pt idx="18008">
                  <c:v>266.889120000042</c:v>
                </c:pt>
                <c:pt idx="18009">
                  <c:v>266.89744800006736</c:v>
                </c:pt>
                <c:pt idx="18010">
                  <c:v>266.90577599991809</c:v>
                </c:pt>
                <c:pt idx="18011">
                  <c:v>266.91412799995157</c:v>
                </c:pt>
                <c:pt idx="18012">
                  <c:v>266.92245599997693</c:v>
                </c:pt>
                <c:pt idx="18013">
                  <c:v>266.93078400000229</c:v>
                </c:pt>
                <c:pt idx="18014">
                  <c:v>266.93911200002765</c:v>
                </c:pt>
                <c:pt idx="18015">
                  <c:v>266.94744000005301</c:v>
                </c:pt>
                <c:pt idx="18016">
                  <c:v>266.95579200008649</c:v>
                </c:pt>
                <c:pt idx="18017">
                  <c:v>266.96411999993722</c:v>
                </c:pt>
                <c:pt idx="18018">
                  <c:v>266.97244799996258</c:v>
                </c:pt>
                <c:pt idx="18019">
                  <c:v>266.98077599998794</c:v>
                </c:pt>
                <c:pt idx="18020">
                  <c:v>266.98912800002142</c:v>
                </c:pt>
                <c:pt idx="18021">
                  <c:v>266.99745600004678</c:v>
                </c:pt>
                <c:pt idx="18022">
                  <c:v>267.00578400007214</c:v>
                </c:pt>
                <c:pt idx="18023">
                  <c:v>267.01411199992287</c:v>
                </c:pt>
                <c:pt idx="18024">
                  <c:v>267.02246399995636</c:v>
                </c:pt>
                <c:pt idx="18025">
                  <c:v>267.03079199998172</c:v>
                </c:pt>
                <c:pt idx="18026">
                  <c:v>267.03912000000707</c:v>
                </c:pt>
                <c:pt idx="18027">
                  <c:v>267.04744800003243</c:v>
                </c:pt>
                <c:pt idx="18028">
                  <c:v>267.05577600005779</c:v>
                </c:pt>
                <c:pt idx="18029">
                  <c:v>267.06412799991665</c:v>
                </c:pt>
                <c:pt idx="18030">
                  <c:v>267.07245599994201</c:v>
                </c:pt>
                <c:pt idx="18031">
                  <c:v>267.08078399996737</c:v>
                </c:pt>
                <c:pt idx="18032">
                  <c:v>267.08911199999272</c:v>
                </c:pt>
                <c:pt idx="18033">
                  <c:v>267.09746400002621</c:v>
                </c:pt>
                <c:pt idx="18034">
                  <c:v>267.10579200005157</c:v>
                </c:pt>
                <c:pt idx="18035">
                  <c:v>267.11412000007692</c:v>
                </c:pt>
                <c:pt idx="18036">
                  <c:v>267.12244799992766</c:v>
                </c:pt>
                <c:pt idx="18037">
                  <c:v>267.13079999996114</c:v>
                </c:pt>
                <c:pt idx="18038">
                  <c:v>267.1391279999865</c:v>
                </c:pt>
                <c:pt idx="18039">
                  <c:v>267.14745600001186</c:v>
                </c:pt>
                <c:pt idx="18040">
                  <c:v>267.15578400003722</c:v>
                </c:pt>
                <c:pt idx="18041">
                  <c:v>267.1641360000707</c:v>
                </c:pt>
                <c:pt idx="18042">
                  <c:v>267.17246399992143</c:v>
                </c:pt>
                <c:pt idx="18043">
                  <c:v>267.18079199994679</c:v>
                </c:pt>
                <c:pt idx="18044">
                  <c:v>267.18911999997215</c:v>
                </c:pt>
                <c:pt idx="18045">
                  <c:v>267.19744799999751</c:v>
                </c:pt>
                <c:pt idx="18046">
                  <c:v>267.20580000003099</c:v>
                </c:pt>
                <c:pt idx="18047">
                  <c:v>267.21412800005635</c:v>
                </c:pt>
                <c:pt idx="18048">
                  <c:v>267.22245600008171</c:v>
                </c:pt>
                <c:pt idx="18049">
                  <c:v>267.23078399993244</c:v>
                </c:pt>
                <c:pt idx="18050">
                  <c:v>267.23913599996592</c:v>
                </c:pt>
                <c:pt idx="18051">
                  <c:v>267.24746399999128</c:v>
                </c:pt>
                <c:pt idx="18052">
                  <c:v>267.25579200001664</c:v>
                </c:pt>
                <c:pt idx="18053">
                  <c:v>267.264120000042</c:v>
                </c:pt>
                <c:pt idx="18054">
                  <c:v>267.27247200007548</c:v>
                </c:pt>
                <c:pt idx="18055">
                  <c:v>267.28079999992622</c:v>
                </c:pt>
                <c:pt idx="18056">
                  <c:v>267.28912799995157</c:v>
                </c:pt>
                <c:pt idx="18057">
                  <c:v>267.29745599997693</c:v>
                </c:pt>
                <c:pt idx="18058">
                  <c:v>267.30580800001042</c:v>
                </c:pt>
                <c:pt idx="18059">
                  <c:v>267.31413600003577</c:v>
                </c:pt>
                <c:pt idx="18060">
                  <c:v>267.32246400006113</c:v>
                </c:pt>
                <c:pt idx="18061">
                  <c:v>267.33079200008649</c:v>
                </c:pt>
                <c:pt idx="18062">
                  <c:v>267.33914399994535</c:v>
                </c:pt>
                <c:pt idx="18063">
                  <c:v>267.34747199997071</c:v>
                </c:pt>
                <c:pt idx="18064">
                  <c:v>267.35579999999607</c:v>
                </c:pt>
                <c:pt idx="18065">
                  <c:v>267.36412800002142</c:v>
                </c:pt>
                <c:pt idx="18066">
                  <c:v>267.37245600004678</c:v>
                </c:pt>
                <c:pt idx="18067">
                  <c:v>267.38080800008026</c:v>
                </c:pt>
                <c:pt idx="18068">
                  <c:v>267.389135999931</c:v>
                </c:pt>
                <c:pt idx="18069">
                  <c:v>267.39746399995636</c:v>
                </c:pt>
                <c:pt idx="18070">
                  <c:v>267.40579199998172</c:v>
                </c:pt>
                <c:pt idx="18071">
                  <c:v>267.4141440000152</c:v>
                </c:pt>
                <c:pt idx="18072">
                  <c:v>267.42247200004056</c:v>
                </c:pt>
                <c:pt idx="18073">
                  <c:v>267.43080000006591</c:v>
                </c:pt>
                <c:pt idx="18074">
                  <c:v>267.43912799991665</c:v>
                </c:pt>
                <c:pt idx="18075">
                  <c:v>267.44747999995013</c:v>
                </c:pt>
                <c:pt idx="18076">
                  <c:v>267.45580799997549</c:v>
                </c:pt>
                <c:pt idx="18077">
                  <c:v>267.46413600000085</c:v>
                </c:pt>
                <c:pt idx="18078">
                  <c:v>267.47246400002621</c:v>
                </c:pt>
                <c:pt idx="18079">
                  <c:v>267.48081600005969</c:v>
                </c:pt>
                <c:pt idx="18080">
                  <c:v>267.48914400008505</c:v>
                </c:pt>
                <c:pt idx="18081">
                  <c:v>267.49747199993578</c:v>
                </c:pt>
                <c:pt idx="18082">
                  <c:v>267.50579999996114</c:v>
                </c:pt>
                <c:pt idx="18083">
                  <c:v>267.5141279999865</c:v>
                </c:pt>
                <c:pt idx="18084">
                  <c:v>267.52248000001998</c:v>
                </c:pt>
                <c:pt idx="18085">
                  <c:v>267.53080800004534</c:v>
                </c:pt>
                <c:pt idx="18086">
                  <c:v>267.5391360000707</c:v>
                </c:pt>
                <c:pt idx="18087">
                  <c:v>267.54746399992143</c:v>
                </c:pt>
                <c:pt idx="18088">
                  <c:v>267.55581599995492</c:v>
                </c:pt>
                <c:pt idx="18089">
                  <c:v>267.56414399998027</c:v>
                </c:pt>
                <c:pt idx="18090">
                  <c:v>267.57247200000563</c:v>
                </c:pt>
                <c:pt idx="18091">
                  <c:v>267.58080000003099</c:v>
                </c:pt>
                <c:pt idx="18092">
                  <c:v>267.58915200006447</c:v>
                </c:pt>
                <c:pt idx="18093">
                  <c:v>267.59747999991521</c:v>
                </c:pt>
                <c:pt idx="18094">
                  <c:v>267.60580799994057</c:v>
                </c:pt>
                <c:pt idx="18095">
                  <c:v>267.61413599996592</c:v>
                </c:pt>
                <c:pt idx="18096">
                  <c:v>267.62248799999941</c:v>
                </c:pt>
                <c:pt idx="18097">
                  <c:v>267.63081600002477</c:v>
                </c:pt>
                <c:pt idx="18098">
                  <c:v>267.63914400005012</c:v>
                </c:pt>
                <c:pt idx="18099">
                  <c:v>267.64747200007548</c:v>
                </c:pt>
                <c:pt idx="18100">
                  <c:v>267.65582399993434</c:v>
                </c:pt>
                <c:pt idx="18101">
                  <c:v>267.6641519999597</c:v>
                </c:pt>
                <c:pt idx="18102">
                  <c:v>267.67247999998506</c:v>
                </c:pt>
                <c:pt idx="18103">
                  <c:v>267.68080800001042</c:v>
                </c:pt>
                <c:pt idx="18104">
                  <c:v>267.68913600003577</c:v>
                </c:pt>
                <c:pt idx="18105">
                  <c:v>267.69748800006926</c:v>
                </c:pt>
                <c:pt idx="18106">
                  <c:v>267.70581599991999</c:v>
                </c:pt>
                <c:pt idx="18107">
                  <c:v>267.71414399994535</c:v>
                </c:pt>
                <c:pt idx="18108">
                  <c:v>267.72247199997071</c:v>
                </c:pt>
                <c:pt idx="18109">
                  <c:v>267.73082400000419</c:v>
                </c:pt>
                <c:pt idx="18110">
                  <c:v>267.73915200002955</c:v>
                </c:pt>
                <c:pt idx="18111">
                  <c:v>267.74748000005491</c:v>
                </c:pt>
                <c:pt idx="18112">
                  <c:v>267.75580800008026</c:v>
                </c:pt>
                <c:pt idx="18113">
                  <c:v>267.76415999993912</c:v>
                </c:pt>
                <c:pt idx="18114">
                  <c:v>267.77248799996448</c:v>
                </c:pt>
                <c:pt idx="18115">
                  <c:v>267.78081599998984</c:v>
                </c:pt>
                <c:pt idx="18116">
                  <c:v>267.7891440000152</c:v>
                </c:pt>
                <c:pt idx="18117">
                  <c:v>267.79749600004868</c:v>
                </c:pt>
                <c:pt idx="18118">
                  <c:v>267.80582400007404</c:v>
                </c:pt>
                <c:pt idx="18119">
                  <c:v>267.81415199992477</c:v>
                </c:pt>
                <c:pt idx="18120">
                  <c:v>267.82247999995013</c:v>
                </c:pt>
                <c:pt idx="18121">
                  <c:v>267.83080799997549</c:v>
                </c:pt>
                <c:pt idx="18122">
                  <c:v>267.83916000000897</c:v>
                </c:pt>
                <c:pt idx="18123">
                  <c:v>267.84748800003433</c:v>
                </c:pt>
                <c:pt idx="18124">
                  <c:v>267.85581600005969</c:v>
                </c:pt>
                <c:pt idx="18125">
                  <c:v>267.86414400008505</c:v>
                </c:pt>
                <c:pt idx="18126">
                  <c:v>267.87249599994391</c:v>
                </c:pt>
                <c:pt idx="18127">
                  <c:v>267.88082399996927</c:v>
                </c:pt>
                <c:pt idx="18128">
                  <c:v>267.88915199999462</c:v>
                </c:pt>
                <c:pt idx="18129">
                  <c:v>267.89748000001998</c:v>
                </c:pt>
                <c:pt idx="18130">
                  <c:v>267.90583200005346</c:v>
                </c:pt>
                <c:pt idx="18131">
                  <c:v>267.91416000007882</c:v>
                </c:pt>
                <c:pt idx="18132">
                  <c:v>267.92248799992956</c:v>
                </c:pt>
                <c:pt idx="18133">
                  <c:v>267.93081599995492</c:v>
                </c:pt>
                <c:pt idx="18134">
                  <c:v>267.9391679999884</c:v>
                </c:pt>
                <c:pt idx="18135">
                  <c:v>267.94749600001376</c:v>
                </c:pt>
                <c:pt idx="18136">
                  <c:v>267.95582400003912</c:v>
                </c:pt>
                <c:pt idx="18137">
                  <c:v>267.96415200006447</c:v>
                </c:pt>
                <c:pt idx="18138">
                  <c:v>267.97250399992333</c:v>
                </c:pt>
                <c:pt idx="18139">
                  <c:v>267.98083199994869</c:v>
                </c:pt>
                <c:pt idx="18140">
                  <c:v>267.98915999997405</c:v>
                </c:pt>
                <c:pt idx="18141">
                  <c:v>267.99748799999941</c:v>
                </c:pt>
                <c:pt idx="18142">
                  <c:v>268.00581600002477</c:v>
                </c:pt>
                <c:pt idx="18143">
                  <c:v>268.01416800005825</c:v>
                </c:pt>
                <c:pt idx="18144">
                  <c:v>268.02249600008361</c:v>
                </c:pt>
                <c:pt idx="18145">
                  <c:v>268.03082399993434</c:v>
                </c:pt>
                <c:pt idx="18146">
                  <c:v>268.0391519999597</c:v>
                </c:pt>
                <c:pt idx="18147">
                  <c:v>268.04750399999318</c:v>
                </c:pt>
                <c:pt idx="18148">
                  <c:v>268.05583200001854</c:v>
                </c:pt>
                <c:pt idx="18149">
                  <c:v>268.0641600000439</c:v>
                </c:pt>
                <c:pt idx="18150">
                  <c:v>268.07248800006926</c:v>
                </c:pt>
                <c:pt idx="18151">
                  <c:v>268.08083999992812</c:v>
                </c:pt>
                <c:pt idx="18152">
                  <c:v>268.08916799995347</c:v>
                </c:pt>
                <c:pt idx="18153">
                  <c:v>268.09749599997883</c:v>
                </c:pt>
                <c:pt idx="18154">
                  <c:v>268.10582400000419</c:v>
                </c:pt>
                <c:pt idx="18155">
                  <c:v>268.11417600003767</c:v>
                </c:pt>
                <c:pt idx="18156">
                  <c:v>268.12250400006303</c:v>
                </c:pt>
                <c:pt idx="18157">
                  <c:v>268.13083199991377</c:v>
                </c:pt>
                <c:pt idx="18158">
                  <c:v>268.13915999993912</c:v>
                </c:pt>
                <c:pt idx="18159">
                  <c:v>268.14751199997261</c:v>
                </c:pt>
                <c:pt idx="18160">
                  <c:v>268.15583999999797</c:v>
                </c:pt>
                <c:pt idx="18161">
                  <c:v>268.16416800002332</c:v>
                </c:pt>
                <c:pt idx="18162">
                  <c:v>268.17249600004868</c:v>
                </c:pt>
                <c:pt idx="18163">
                  <c:v>268.18082400007404</c:v>
                </c:pt>
                <c:pt idx="18164">
                  <c:v>268.1891759999329</c:v>
                </c:pt>
                <c:pt idx="18165">
                  <c:v>268.19750399995826</c:v>
                </c:pt>
                <c:pt idx="18166">
                  <c:v>268.20583199998362</c:v>
                </c:pt>
                <c:pt idx="18167">
                  <c:v>268.21416000000897</c:v>
                </c:pt>
                <c:pt idx="18168">
                  <c:v>268.22251200004246</c:v>
                </c:pt>
                <c:pt idx="18169">
                  <c:v>268.23084000006781</c:v>
                </c:pt>
                <c:pt idx="18170">
                  <c:v>268.23916799991855</c:v>
                </c:pt>
                <c:pt idx="18171">
                  <c:v>268.24749599994391</c:v>
                </c:pt>
                <c:pt idx="18172">
                  <c:v>268.25584799997739</c:v>
                </c:pt>
                <c:pt idx="18173">
                  <c:v>268.26417600000275</c:v>
                </c:pt>
                <c:pt idx="18174">
                  <c:v>268.27250400002811</c:v>
                </c:pt>
                <c:pt idx="18175">
                  <c:v>268.28083200005346</c:v>
                </c:pt>
                <c:pt idx="18176">
                  <c:v>268.28918399991232</c:v>
                </c:pt>
                <c:pt idx="18177">
                  <c:v>268.29751199993768</c:v>
                </c:pt>
                <c:pt idx="18178">
                  <c:v>268.30583999996304</c:v>
                </c:pt>
                <c:pt idx="18179">
                  <c:v>268.3141679999884</c:v>
                </c:pt>
                <c:pt idx="18180">
                  <c:v>268.32249600001376</c:v>
                </c:pt>
                <c:pt idx="18181">
                  <c:v>268.33084800004724</c:v>
                </c:pt>
                <c:pt idx="18182">
                  <c:v>268.3391760000726</c:v>
                </c:pt>
                <c:pt idx="18183">
                  <c:v>268.34750399992333</c:v>
                </c:pt>
                <c:pt idx="18184">
                  <c:v>268.35583199994869</c:v>
                </c:pt>
                <c:pt idx="18185">
                  <c:v>268.36418399998217</c:v>
                </c:pt>
                <c:pt idx="18186">
                  <c:v>268.37251200000753</c:v>
                </c:pt>
                <c:pt idx="18187">
                  <c:v>268.38084000003289</c:v>
                </c:pt>
                <c:pt idx="18188">
                  <c:v>268.38916800005825</c:v>
                </c:pt>
                <c:pt idx="18189">
                  <c:v>268.39751999991711</c:v>
                </c:pt>
                <c:pt idx="18190">
                  <c:v>268.40584799994247</c:v>
                </c:pt>
                <c:pt idx="18191">
                  <c:v>268.41417599996782</c:v>
                </c:pt>
                <c:pt idx="18192">
                  <c:v>268.42250399999318</c:v>
                </c:pt>
                <c:pt idx="18193">
                  <c:v>268.43085600002667</c:v>
                </c:pt>
                <c:pt idx="18194">
                  <c:v>268.43918400005202</c:v>
                </c:pt>
                <c:pt idx="18195">
                  <c:v>268.44751200007738</c:v>
                </c:pt>
                <c:pt idx="18196">
                  <c:v>268.45583999992812</c:v>
                </c:pt>
                <c:pt idx="18197">
                  <c:v>268.4641919999616</c:v>
                </c:pt>
                <c:pt idx="18198">
                  <c:v>268.47251999998696</c:v>
                </c:pt>
                <c:pt idx="18199">
                  <c:v>268.48084800001232</c:v>
                </c:pt>
                <c:pt idx="18200">
                  <c:v>268.48917600003767</c:v>
                </c:pt>
                <c:pt idx="18201">
                  <c:v>268.49750400006303</c:v>
                </c:pt>
                <c:pt idx="18202">
                  <c:v>268.50585599992189</c:v>
                </c:pt>
                <c:pt idx="18203">
                  <c:v>268.51418399994725</c:v>
                </c:pt>
                <c:pt idx="18204">
                  <c:v>268.52251199997261</c:v>
                </c:pt>
                <c:pt idx="18205">
                  <c:v>268.53083999999797</c:v>
                </c:pt>
                <c:pt idx="18206">
                  <c:v>268.53919200003145</c:v>
                </c:pt>
                <c:pt idx="18207">
                  <c:v>268.54752000005681</c:v>
                </c:pt>
                <c:pt idx="18208">
                  <c:v>268.55584800008216</c:v>
                </c:pt>
                <c:pt idx="18209">
                  <c:v>268.5641759999329</c:v>
                </c:pt>
                <c:pt idx="18210">
                  <c:v>268.57252799996638</c:v>
                </c:pt>
                <c:pt idx="18211">
                  <c:v>268.58085599999174</c:v>
                </c:pt>
                <c:pt idx="18212">
                  <c:v>268.5891840000171</c:v>
                </c:pt>
                <c:pt idx="18213">
                  <c:v>268.59751200004246</c:v>
                </c:pt>
                <c:pt idx="18214">
                  <c:v>268.60586400007594</c:v>
                </c:pt>
                <c:pt idx="18215">
                  <c:v>268.61419199992667</c:v>
                </c:pt>
                <c:pt idx="18216">
                  <c:v>268.62251999995203</c:v>
                </c:pt>
                <c:pt idx="18217">
                  <c:v>268.63084799997739</c:v>
                </c:pt>
                <c:pt idx="18218">
                  <c:v>268.63917600000275</c:v>
                </c:pt>
                <c:pt idx="18219">
                  <c:v>268.64752800003623</c:v>
                </c:pt>
                <c:pt idx="18220">
                  <c:v>268.65585600006159</c:v>
                </c:pt>
                <c:pt idx="18221">
                  <c:v>268.66418399991232</c:v>
                </c:pt>
                <c:pt idx="18222">
                  <c:v>268.67251199993768</c:v>
                </c:pt>
                <c:pt idx="18223">
                  <c:v>268.68086399997117</c:v>
                </c:pt>
                <c:pt idx="18224">
                  <c:v>268.68919199999652</c:v>
                </c:pt>
                <c:pt idx="18225">
                  <c:v>268.69752000002188</c:v>
                </c:pt>
                <c:pt idx="18226">
                  <c:v>268.70584800004724</c:v>
                </c:pt>
                <c:pt idx="18227">
                  <c:v>268.71420000008072</c:v>
                </c:pt>
                <c:pt idx="18228">
                  <c:v>268.72252799993146</c:v>
                </c:pt>
                <c:pt idx="18229">
                  <c:v>268.73085599995682</c:v>
                </c:pt>
                <c:pt idx="18230">
                  <c:v>268.73918399998217</c:v>
                </c:pt>
                <c:pt idx="18231">
                  <c:v>268.74753600001566</c:v>
                </c:pt>
                <c:pt idx="18232">
                  <c:v>268.75586400004102</c:v>
                </c:pt>
                <c:pt idx="18233">
                  <c:v>268.76419200006637</c:v>
                </c:pt>
                <c:pt idx="18234">
                  <c:v>268.77251999991711</c:v>
                </c:pt>
                <c:pt idx="18235">
                  <c:v>268.78087199995059</c:v>
                </c:pt>
                <c:pt idx="18236">
                  <c:v>268.78919999997595</c:v>
                </c:pt>
                <c:pt idx="18237">
                  <c:v>268.79752800000131</c:v>
                </c:pt>
                <c:pt idx="18238">
                  <c:v>268.80585600002667</c:v>
                </c:pt>
                <c:pt idx="18239">
                  <c:v>268.81418400005202</c:v>
                </c:pt>
                <c:pt idx="18240">
                  <c:v>268.82253600008551</c:v>
                </c:pt>
                <c:pt idx="18241">
                  <c:v>268.83086399993624</c:v>
                </c:pt>
                <c:pt idx="18242">
                  <c:v>268.8391919999616</c:v>
                </c:pt>
                <c:pt idx="18243">
                  <c:v>268.84751999998696</c:v>
                </c:pt>
                <c:pt idx="18244">
                  <c:v>268.85587200002044</c:v>
                </c:pt>
                <c:pt idx="18245">
                  <c:v>268.8642000000458</c:v>
                </c:pt>
                <c:pt idx="18246">
                  <c:v>268.87252800007116</c:v>
                </c:pt>
                <c:pt idx="18247">
                  <c:v>268.88085599992189</c:v>
                </c:pt>
                <c:pt idx="18248">
                  <c:v>268.88920799995537</c:v>
                </c:pt>
                <c:pt idx="18249">
                  <c:v>268.89753599998073</c:v>
                </c:pt>
                <c:pt idx="18250">
                  <c:v>268.90586400000609</c:v>
                </c:pt>
                <c:pt idx="18251">
                  <c:v>268.91419200003145</c:v>
                </c:pt>
                <c:pt idx="18252">
                  <c:v>268.92254400006493</c:v>
                </c:pt>
                <c:pt idx="18253">
                  <c:v>268.93087199991567</c:v>
                </c:pt>
                <c:pt idx="18254">
                  <c:v>268.93919999994102</c:v>
                </c:pt>
                <c:pt idx="18255">
                  <c:v>268.94752799996638</c:v>
                </c:pt>
                <c:pt idx="18256">
                  <c:v>268.95587999999987</c:v>
                </c:pt>
                <c:pt idx="18257">
                  <c:v>268.96420800002522</c:v>
                </c:pt>
                <c:pt idx="18258">
                  <c:v>268.97253600005058</c:v>
                </c:pt>
                <c:pt idx="18259">
                  <c:v>268.98086400007594</c:v>
                </c:pt>
                <c:pt idx="18260">
                  <c:v>268.98919199992667</c:v>
                </c:pt>
                <c:pt idx="18261">
                  <c:v>268.99754399996016</c:v>
                </c:pt>
                <c:pt idx="18262">
                  <c:v>269.00587199998552</c:v>
                </c:pt>
                <c:pt idx="18263">
                  <c:v>269.01420000001087</c:v>
                </c:pt>
                <c:pt idx="18264">
                  <c:v>269.02252800003623</c:v>
                </c:pt>
                <c:pt idx="18265">
                  <c:v>269.03088000006971</c:v>
                </c:pt>
                <c:pt idx="18266">
                  <c:v>269.03920799992045</c:v>
                </c:pt>
                <c:pt idx="18267">
                  <c:v>269.04753599994581</c:v>
                </c:pt>
                <c:pt idx="18268">
                  <c:v>269.05586399997117</c:v>
                </c:pt>
                <c:pt idx="18269">
                  <c:v>269.06421600000465</c:v>
                </c:pt>
                <c:pt idx="18270">
                  <c:v>269.07254400003001</c:v>
                </c:pt>
                <c:pt idx="18271">
                  <c:v>269.08087200005536</c:v>
                </c:pt>
                <c:pt idx="18272">
                  <c:v>269.08920000008072</c:v>
                </c:pt>
                <c:pt idx="18273">
                  <c:v>269.09755199993958</c:v>
                </c:pt>
                <c:pt idx="18274">
                  <c:v>269.10587999996494</c:v>
                </c:pt>
                <c:pt idx="18275">
                  <c:v>269.1142079999903</c:v>
                </c:pt>
                <c:pt idx="18276">
                  <c:v>269.12253600001566</c:v>
                </c:pt>
                <c:pt idx="18277">
                  <c:v>269.13086400004102</c:v>
                </c:pt>
                <c:pt idx="18278">
                  <c:v>269.1392160000745</c:v>
                </c:pt>
                <c:pt idx="18279">
                  <c:v>269.14754399992523</c:v>
                </c:pt>
                <c:pt idx="18280">
                  <c:v>269.15587199995059</c:v>
                </c:pt>
                <c:pt idx="18281">
                  <c:v>269.16419999997595</c:v>
                </c:pt>
                <c:pt idx="18282">
                  <c:v>269.17255200000943</c:v>
                </c:pt>
                <c:pt idx="18283">
                  <c:v>269.18088000003479</c:v>
                </c:pt>
                <c:pt idx="18284">
                  <c:v>269.18920800006015</c:v>
                </c:pt>
                <c:pt idx="18285">
                  <c:v>269.19753600008551</c:v>
                </c:pt>
                <c:pt idx="18286">
                  <c:v>269.20588799994437</c:v>
                </c:pt>
                <c:pt idx="18287">
                  <c:v>269.21421599996972</c:v>
                </c:pt>
                <c:pt idx="18288">
                  <c:v>269.22254399999508</c:v>
                </c:pt>
                <c:pt idx="18289">
                  <c:v>269.23087200002044</c:v>
                </c:pt>
                <c:pt idx="18290">
                  <c:v>269.23922400005392</c:v>
                </c:pt>
                <c:pt idx="18291">
                  <c:v>269.24755200007928</c:v>
                </c:pt>
                <c:pt idx="18292">
                  <c:v>269.25587999993002</c:v>
                </c:pt>
                <c:pt idx="18293">
                  <c:v>269.26420799995537</c:v>
                </c:pt>
                <c:pt idx="18294">
                  <c:v>269.27255999998886</c:v>
                </c:pt>
                <c:pt idx="18295">
                  <c:v>269.28088800001422</c:v>
                </c:pt>
                <c:pt idx="18296">
                  <c:v>269.28921600003957</c:v>
                </c:pt>
                <c:pt idx="18297">
                  <c:v>269.29754400006493</c:v>
                </c:pt>
                <c:pt idx="18298">
                  <c:v>269.30587199991567</c:v>
                </c:pt>
                <c:pt idx="18299">
                  <c:v>269.31422399994915</c:v>
                </c:pt>
                <c:pt idx="18300">
                  <c:v>269.32255199997451</c:v>
                </c:pt>
                <c:pt idx="18301">
                  <c:v>269.33087999999987</c:v>
                </c:pt>
                <c:pt idx="18302">
                  <c:v>269.33920800002522</c:v>
                </c:pt>
                <c:pt idx="18303">
                  <c:v>269.34756000005871</c:v>
                </c:pt>
                <c:pt idx="18304">
                  <c:v>269.35588800008406</c:v>
                </c:pt>
                <c:pt idx="18305">
                  <c:v>269.3642159999348</c:v>
                </c:pt>
                <c:pt idx="18306">
                  <c:v>269.37254399996016</c:v>
                </c:pt>
                <c:pt idx="18307">
                  <c:v>269.38089599999364</c:v>
                </c:pt>
                <c:pt idx="18308">
                  <c:v>269.389224000019</c:v>
                </c:pt>
                <c:pt idx="18309">
                  <c:v>269.39755200004436</c:v>
                </c:pt>
                <c:pt idx="18310">
                  <c:v>269.40588000006971</c:v>
                </c:pt>
                <c:pt idx="18311">
                  <c:v>269.41423199992857</c:v>
                </c:pt>
                <c:pt idx="18312">
                  <c:v>269.42255999995393</c:v>
                </c:pt>
                <c:pt idx="18313">
                  <c:v>269.43088799997929</c:v>
                </c:pt>
                <c:pt idx="18314">
                  <c:v>269.43921600000465</c:v>
                </c:pt>
                <c:pt idx="18315">
                  <c:v>269.44754400003001</c:v>
                </c:pt>
                <c:pt idx="18316">
                  <c:v>269.45589600006349</c:v>
                </c:pt>
                <c:pt idx="18317">
                  <c:v>269.46422399991422</c:v>
                </c:pt>
                <c:pt idx="18318">
                  <c:v>269.47255199993958</c:v>
                </c:pt>
                <c:pt idx="18319">
                  <c:v>269.48087999996494</c:v>
                </c:pt>
                <c:pt idx="18320">
                  <c:v>269.48923199999842</c:v>
                </c:pt>
                <c:pt idx="18321">
                  <c:v>269.49756000002378</c:v>
                </c:pt>
                <c:pt idx="18322">
                  <c:v>269.50588800004914</c:v>
                </c:pt>
                <c:pt idx="18323">
                  <c:v>269.5142160000745</c:v>
                </c:pt>
                <c:pt idx="18324">
                  <c:v>269.52256799993336</c:v>
                </c:pt>
                <c:pt idx="18325">
                  <c:v>269.53089599995872</c:v>
                </c:pt>
                <c:pt idx="18326">
                  <c:v>269.53922399998407</c:v>
                </c:pt>
                <c:pt idx="18327">
                  <c:v>269.54755200000943</c:v>
                </c:pt>
                <c:pt idx="18328">
                  <c:v>269.55590400004291</c:v>
                </c:pt>
                <c:pt idx="18329">
                  <c:v>269.56423200006827</c:v>
                </c:pt>
                <c:pt idx="18330">
                  <c:v>269.57255999991901</c:v>
                </c:pt>
                <c:pt idx="18331">
                  <c:v>269.58088799994437</c:v>
                </c:pt>
                <c:pt idx="18332">
                  <c:v>269.58923999997785</c:v>
                </c:pt>
                <c:pt idx="18333">
                  <c:v>269.59756800000321</c:v>
                </c:pt>
                <c:pt idx="18334">
                  <c:v>269.60589600002857</c:v>
                </c:pt>
                <c:pt idx="18335">
                  <c:v>269.61422400005392</c:v>
                </c:pt>
                <c:pt idx="18336">
                  <c:v>269.62255200007928</c:v>
                </c:pt>
                <c:pt idx="18337">
                  <c:v>269.63090399993814</c:v>
                </c:pt>
                <c:pt idx="18338">
                  <c:v>269.6392319999635</c:v>
                </c:pt>
                <c:pt idx="18339">
                  <c:v>269.64755999998886</c:v>
                </c:pt>
                <c:pt idx="18340">
                  <c:v>269.65588800001422</c:v>
                </c:pt>
                <c:pt idx="18341">
                  <c:v>269.6642400000477</c:v>
                </c:pt>
                <c:pt idx="18342">
                  <c:v>269.67256800007306</c:v>
                </c:pt>
                <c:pt idx="18343">
                  <c:v>269.68089599992379</c:v>
                </c:pt>
                <c:pt idx="18344">
                  <c:v>269.68922399994915</c:v>
                </c:pt>
                <c:pt idx="18345">
                  <c:v>269.69757599998263</c:v>
                </c:pt>
                <c:pt idx="18346">
                  <c:v>269.70590400000799</c:v>
                </c:pt>
                <c:pt idx="18347">
                  <c:v>269.71423200003335</c:v>
                </c:pt>
                <c:pt idx="18348">
                  <c:v>269.72256000005871</c:v>
                </c:pt>
                <c:pt idx="18349">
                  <c:v>269.73091199991757</c:v>
                </c:pt>
                <c:pt idx="18350">
                  <c:v>269.73923999994292</c:v>
                </c:pt>
                <c:pt idx="18351">
                  <c:v>269.74756799996828</c:v>
                </c:pt>
                <c:pt idx="18352">
                  <c:v>269.75589599999364</c:v>
                </c:pt>
                <c:pt idx="18353">
                  <c:v>269.764224000019</c:v>
                </c:pt>
                <c:pt idx="18354">
                  <c:v>269.77257600005248</c:v>
                </c:pt>
                <c:pt idx="18355">
                  <c:v>269.78090400007784</c:v>
                </c:pt>
                <c:pt idx="18356">
                  <c:v>269.78923199992857</c:v>
                </c:pt>
                <c:pt idx="18357">
                  <c:v>269.79755999995393</c:v>
                </c:pt>
                <c:pt idx="18358">
                  <c:v>269.80591199998742</c:v>
                </c:pt>
                <c:pt idx="18359">
                  <c:v>269.81424000001277</c:v>
                </c:pt>
                <c:pt idx="18360">
                  <c:v>269.82256800003813</c:v>
                </c:pt>
                <c:pt idx="18361">
                  <c:v>269.83089600006349</c:v>
                </c:pt>
                <c:pt idx="18362">
                  <c:v>269.83924799992235</c:v>
                </c:pt>
                <c:pt idx="18363">
                  <c:v>269.84757599994771</c:v>
                </c:pt>
                <c:pt idx="18364">
                  <c:v>269.85590399997307</c:v>
                </c:pt>
                <c:pt idx="18365">
                  <c:v>269.86423199999842</c:v>
                </c:pt>
                <c:pt idx="18366">
                  <c:v>269.87258400003191</c:v>
                </c:pt>
                <c:pt idx="18367">
                  <c:v>269.88091200005726</c:v>
                </c:pt>
                <c:pt idx="18368">
                  <c:v>269.88924000008262</c:v>
                </c:pt>
                <c:pt idx="18369">
                  <c:v>269.89756799993336</c:v>
                </c:pt>
                <c:pt idx="18370">
                  <c:v>269.90591999996684</c:v>
                </c:pt>
                <c:pt idx="18371">
                  <c:v>269.9142479999922</c:v>
                </c:pt>
                <c:pt idx="18372">
                  <c:v>269.92257600001756</c:v>
                </c:pt>
                <c:pt idx="18373">
                  <c:v>269.93090400004291</c:v>
                </c:pt>
                <c:pt idx="18374">
                  <c:v>269.93923200006827</c:v>
                </c:pt>
                <c:pt idx="18375">
                  <c:v>269.94758399992713</c:v>
                </c:pt>
                <c:pt idx="18376">
                  <c:v>269.95591199995249</c:v>
                </c:pt>
                <c:pt idx="18377">
                  <c:v>269.96423999997785</c:v>
                </c:pt>
                <c:pt idx="18378">
                  <c:v>269.97256800000321</c:v>
                </c:pt>
                <c:pt idx="18379">
                  <c:v>269.98092000003669</c:v>
                </c:pt>
                <c:pt idx="18380">
                  <c:v>269.98924800006205</c:v>
                </c:pt>
                <c:pt idx="18381">
                  <c:v>269.99757599991278</c:v>
                </c:pt>
                <c:pt idx="18382">
                  <c:v>270.00590399993814</c:v>
                </c:pt>
                <c:pt idx="18383">
                  <c:v>270.01425599997162</c:v>
                </c:pt>
                <c:pt idx="18384">
                  <c:v>270.02258399999698</c:v>
                </c:pt>
                <c:pt idx="18385">
                  <c:v>270.03091200002234</c:v>
                </c:pt>
                <c:pt idx="18386">
                  <c:v>270.0392400000477</c:v>
                </c:pt>
                <c:pt idx="18387">
                  <c:v>270.04759200008118</c:v>
                </c:pt>
                <c:pt idx="18388">
                  <c:v>270.05591999993192</c:v>
                </c:pt>
                <c:pt idx="18389">
                  <c:v>270.06424799995727</c:v>
                </c:pt>
                <c:pt idx="18390">
                  <c:v>270.07257599998263</c:v>
                </c:pt>
                <c:pt idx="18391">
                  <c:v>270.08092800001612</c:v>
                </c:pt>
                <c:pt idx="18392">
                  <c:v>270.08925600004147</c:v>
                </c:pt>
                <c:pt idx="18393">
                  <c:v>270.09758400006683</c:v>
                </c:pt>
                <c:pt idx="18394">
                  <c:v>270.10591199991757</c:v>
                </c:pt>
                <c:pt idx="18395">
                  <c:v>270.11423999994292</c:v>
                </c:pt>
                <c:pt idx="18396">
                  <c:v>270.12259199997641</c:v>
                </c:pt>
                <c:pt idx="18397">
                  <c:v>270.13092000000177</c:v>
                </c:pt>
                <c:pt idx="18398">
                  <c:v>270.13924800002712</c:v>
                </c:pt>
                <c:pt idx="18399">
                  <c:v>270.14757600005248</c:v>
                </c:pt>
                <c:pt idx="18400">
                  <c:v>270.15592800008596</c:v>
                </c:pt>
                <c:pt idx="18401">
                  <c:v>270.1642559999367</c:v>
                </c:pt>
                <c:pt idx="18402">
                  <c:v>270.17258399996206</c:v>
                </c:pt>
                <c:pt idx="18403">
                  <c:v>270.18091199998742</c:v>
                </c:pt>
                <c:pt idx="18404">
                  <c:v>270.1892640000209</c:v>
                </c:pt>
                <c:pt idx="18405">
                  <c:v>270.19759200004626</c:v>
                </c:pt>
                <c:pt idx="18406">
                  <c:v>270.20592000007161</c:v>
                </c:pt>
                <c:pt idx="18407">
                  <c:v>270.21424799992235</c:v>
                </c:pt>
                <c:pt idx="18408">
                  <c:v>270.22259999995583</c:v>
                </c:pt>
                <c:pt idx="18409">
                  <c:v>270.23092799998119</c:v>
                </c:pt>
                <c:pt idx="18410">
                  <c:v>270.23925600000655</c:v>
                </c:pt>
                <c:pt idx="18411">
                  <c:v>270.24758400003191</c:v>
                </c:pt>
                <c:pt idx="18412">
                  <c:v>270.25591200005726</c:v>
                </c:pt>
                <c:pt idx="18413">
                  <c:v>270.26426399991612</c:v>
                </c:pt>
                <c:pt idx="18414">
                  <c:v>270.27259199994148</c:v>
                </c:pt>
                <c:pt idx="18415">
                  <c:v>270.28091999996684</c:v>
                </c:pt>
                <c:pt idx="18416">
                  <c:v>270.2892479999922</c:v>
                </c:pt>
                <c:pt idx="18417">
                  <c:v>270.29760000002568</c:v>
                </c:pt>
                <c:pt idx="18418">
                  <c:v>270.30592800005104</c:v>
                </c:pt>
                <c:pt idx="18419">
                  <c:v>270.3142560000764</c:v>
                </c:pt>
                <c:pt idx="18420">
                  <c:v>270.32258399992713</c:v>
                </c:pt>
                <c:pt idx="18421">
                  <c:v>270.33093599996062</c:v>
                </c:pt>
                <c:pt idx="18422">
                  <c:v>270.33926399998597</c:v>
                </c:pt>
                <c:pt idx="18423">
                  <c:v>270.34759200001133</c:v>
                </c:pt>
                <c:pt idx="18424">
                  <c:v>270.35592000003669</c:v>
                </c:pt>
                <c:pt idx="18425">
                  <c:v>270.36427200007017</c:v>
                </c:pt>
                <c:pt idx="18426">
                  <c:v>270.37259999992091</c:v>
                </c:pt>
                <c:pt idx="18427">
                  <c:v>270.38092799994627</c:v>
                </c:pt>
                <c:pt idx="18428">
                  <c:v>270.38925599997162</c:v>
                </c:pt>
                <c:pt idx="18429">
                  <c:v>270.39760800000511</c:v>
                </c:pt>
                <c:pt idx="18430">
                  <c:v>270.40593600003047</c:v>
                </c:pt>
                <c:pt idx="18431">
                  <c:v>270.41426400005582</c:v>
                </c:pt>
                <c:pt idx="18432">
                  <c:v>270.42259200008118</c:v>
                </c:pt>
                <c:pt idx="18433">
                  <c:v>270.43091999993192</c:v>
                </c:pt>
                <c:pt idx="18434">
                  <c:v>270.4392719999654</c:v>
                </c:pt>
                <c:pt idx="18435">
                  <c:v>270.44759999999076</c:v>
                </c:pt>
                <c:pt idx="18436">
                  <c:v>270.45592800001612</c:v>
                </c:pt>
                <c:pt idx="18437">
                  <c:v>270.46425600004147</c:v>
                </c:pt>
                <c:pt idx="18438">
                  <c:v>270.47260800007496</c:v>
                </c:pt>
                <c:pt idx="18439">
                  <c:v>270.48093599992569</c:v>
                </c:pt>
                <c:pt idx="18440">
                  <c:v>270.48926399995105</c:v>
                </c:pt>
                <c:pt idx="18441">
                  <c:v>270.49759199997641</c:v>
                </c:pt>
                <c:pt idx="18442">
                  <c:v>270.50594400000989</c:v>
                </c:pt>
                <c:pt idx="18443">
                  <c:v>270.51427200003525</c:v>
                </c:pt>
                <c:pt idx="18444">
                  <c:v>270.52260000006061</c:v>
                </c:pt>
                <c:pt idx="18445">
                  <c:v>270.53092800008596</c:v>
                </c:pt>
                <c:pt idx="18446">
                  <c:v>270.53927999994482</c:v>
                </c:pt>
                <c:pt idx="18447">
                  <c:v>270.54760799997018</c:v>
                </c:pt>
                <c:pt idx="18448">
                  <c:v>270.55593599999554</c:v>
                </c:pt>
                <c:pt idx="18449">
                  <c:v>270.5642640000209</c:v>
                </c:pt>
                <c:pt idx="18450">
                  <c:v>270.57259200004626</c:v>
                </c:pt>
                <c:pt idx="18451">
                  <c:v>270.58094400007974</c:v>
                </c:pt>
                <c:pt idx="18452">
                  <c:v>270.58927199993047</c:v>
                </c:pt>
                <c:pt idx="18453">
                  <c:v>270.59759999995583</c:v>
                </c:pt>
                <c:pt idx="18454">
                  <c:v>270.60592799998119</c:v>
                </c:pt>
                <c:pt idx="18455">
                  <c:v>270.61428000001467</c:v>
                </c:pt>
                <c:pt idx="18456">
                  <c:v>270.62260800004003</c:v>
                </c:pt>
                <c:pt idx="18457">
                  <c:v>270.63093600006539</c:v>
                </c:pt>
                <c:pt idx="18458">
                  <c:v>270.63926399991612</c:v>
                </c:pt>
                <c:pt idx="18459">
                  <c:v>270.64761599994961</c:v>
                </c:pt>
                <c:pt idx="18460">
                  <c:v>270.65594399997497</c:v>
                </c:pt>
                <c:pt idx="18461">
                  <c:v>270.66427200000032</c:v>
                </c:pt>
                <c:pt idx="18462">
                  <c:v>270.67260000002568</c:v>
                </c:pt>
                <c:pt idx="18463">
                  <c:v>270.68095200005916</c:v>
                </c:pt>
                <c:pt idx="18464">
                  <c:v>270.68928000008452</c:v>
                </c:pt>
                <c:pt idx="18465">
                  <c:v>270.69760799993526</c:v>
                </c:pt>
                <c:pt idx="18466">
                  <c:v>270.70593599996062</c:v>
                </c:pt>
                <c:pt idx="18467">
                  <c:v>270.7142879999941</c:v>
                </c:pt>
                <c:pt idx="18468">
                  <c:v>270.72261600001946</c:v>
                </c:pt>
                <c:pt idx="18469">
                  <c:v>270.73094400004481</c:v>
                </c:pt>
                <c:pt idx="18470">
                  <c:v>270.73927200007017</c:v>
                </c:pt>
                <c:pt idx="18471">
                  <c:v>270.74759999992091</c:v>
                </c:pt>
                <c:pt idx="18472">
                  <c:v>270.75595199995439</c:v>
                </c:pt>
                <c:pt idx="18473">
                  <c:v>270.76427999997975</c:v>
                </c:pt>
                <c:pt idx="18474">
                  <c:v>270.77260800000511</c:v>
                </c:pt>
                <c:pt idx="18475">
                  <c:v>270.78093600003047</c:v>
                </c:pt>
                <c:pt idx="18476">
                  <c:v>270.78928800006395</c:v>
                </c:pt>
                <c:pt idx="18477">
                  <c:v>270.79761599991468</c:v>
                </c:pt>
                <c:pt idx="18478">
                  <c:v>270.80594399994004</c:v>
                </c:pt>
                <c:pt idx="18479">
                  <c:v>270.8142719999654</c:v>
                </c:pt>
                <c:pt idx="18480">
                  <c:v>270.82262399999888</c:v>
                </c:pt>
                <c:pt idx="18481">
                  <c:v>270.83095200002424</c:v>
                </c:pt>
                <c:pt idx="18482">
                  <c:v>270.8392800000496</c:v>
                </c:pt>
                <c:pt idx="18483">
                  <c:v>270.84760800007496</c:v>
                </c:pt>
                <c:pt idx="18484">
                  <c:v>270.85595999993382</c:v>
                </c:pt>
                <c:pt idx="18485">
                  <c:v>270.86428799995917</c:v>
                </c:pt>
                <c:pt idx="18486">
                  <c:v>270.87261599998453</c:v>
                </c:pt>
                <c:pt idx="18487">
                  <c:v>270.88094400000989</c:v>
                </c:pt>
                <c:pt idx="18488">
                  <c:v>270.88929600004337</c:v>
                </c:pt>
                <c:pt idx="18489">
                  <c:v>270.89762400006873</c:v>
                </c:pt>
                <c:pt idx="18490">
                  <c:v>270.90595199991947</c:v>
                </c:pt>
                <c:pt idx="18491">
                  <c:v>270.91427999994482</c:v>
                </c:pt>
                <c:pt idx="18492">
                  <c:v>270.92260799997018</c:v>
                </c:pt>
                <c:pt idx="18493">
                  <c:v>270.93096000000367</c:v>
                </c:pt>
                <c:pt idx="18494">
                  <c:v>270.93928800002902</c:v>
                </c:pt>
                <c:pt idx="18495">
                  <c:v>270.94761600005438</c:v>
                </c:pt>
                <c:pt idx="18496">
                  <c:v>270.95594400007974</c:v>
                </c:pt>
                <c:pt idx="18497">
                  <c:v>270.9642959999386</c:v>
                </c:pt>
                <c:pt idx="18498">
                  <c:v>270.97262399996396</c:v>
                </c:pt>
                <c:pt idx="18499">
                  <c:v>270.98095199998932</c:v>
                </c:pt>
                <c:pt idx="18500">
                  <c:v>270.98928000001467</c:v>
                </c:pt>
                <c:pt idx="18501">
                  <c:v>270.99763200004816</c:v>
                </c:pt>
                <c:pt idx="18502">
                  <c:v>271.00596000007351</c:v>
                </c:pt>
                <c:pt idx="18503">
                  <c:v>271.01428799992425</c:v>
                </c:pt>
                <c:pt idx="18504">
                  <c:v>271.02261599994961</c:v>
                </c:pt>
                <c:pt idx="18505">
                  <c:v>271.03096799998309</c:v>
                </c:pt>
                <c:pt idx="18506">
                  <c:v>271.03929600000845</c:v>
                </c:pt>
                <c:pt idx="18507">
                  <c:v>271.04762400003381</c:v>
                </c:pt>
                <c:pt idx="18508">
                  <c:v>271.05595200005916</c:v>
                </c:pt>
                <c:pt idx="18509">
                  <c:v>271.06428000008452</c:v>
                </c:pt>
                <c:pt idx="18510">
                  <c:v>271.07263199994338</c:v>
                </c:pt>
                <c:pt idx="18511">
                  <c:v>271.08095999996874</c:v>
                </c:pt>
                <c:pt idx="18512">
                  <c:v>271.0892879999941</c:v>
                </c:pt>
                <c:pt idx="18513">
                  <c:v>271.09761600001946</c:v>
                </c:pt>
                <c:pt idx="18514">
                  <c:v>271.10596800005294</c:v>
                </c:pt>
                <c:pt idx="18515">
                  <c:v>271.1142960000783</c:v>
                </c:pt>
                <c:pt idx="18516">
                  <c:v>271.12262399992903</c:v>
                </c:pt>
                <c:pt idx="18517">
                  <c:v>271.13092799994627</c:v>
                </c:pt>
                <c:pt idx="18518">
                  <c:v>271.13925599997162</c:v>
                </c:pt>
                <c:pt idx="18519">
                  <c:v>271.14758399999698</c:v>
                </c:pt>
                <c:pt idx="18520">
                  <c:v>271.15591200002234</c:v>
                </c:pt>
                <c:pt idx="18521">
                  <c:v>271.1642400000477</c:v>
                </c:pt>
                <c:pt idx="18522">
                  <c:v>271.17256800007306</c:v>
                </c:pt>
                <c:pt idx="18523">
                  <c:v>271.18089599992379</c:v>
                </c:pt>
                <c:pt idx="18524">
                  <c:v>271.18919999994102</c:v>
                </c:pt>
                <c:pt idx="18525">
                  <c:v>271.19752799996638</c:v>
                </c:pt>
                <c:pt idx="18526">
                  <c:v>271.20585599999174</c:v>
                </c:pt>
                <c:pt idx="18527">
                  <c:v>271.21420800002522</c:v>
                </c:pt>
                <c:pt idx="18528">
                  <c:v>271.22253600005058</c:v>
                </c:pt>
                <c:pt idx="18529">
                  <c:v>271.23086400007594</c:v>
                </c:pt>
                <c:pt idx="18530">
                  <c:v>271.23919199992667</c:v>
                </c:pt>
                <c:pt idx="18531">
                  <c:v>271.24751999995203</c:v>
                </c:pt>
                <c:pt idx="18532">
                  <c:v>271.25584799997739</c:v>
                </c:pt>
                <c:pt idx="18533">
                  <c:v>271.26417600000275</c:v>
                </c:pt>
                <c:pt idx="18534">
                  <c:v>271.27250400002811</c:v>
                </c:pt>
                <c:pt idx="18535">
                  <c:v>271.28083200005346</c:v>
                </c:pt>
                <c:pt idx="18536">
                  <c:v>271.28918399991232</c:v>
                </c:pt>
                <c:pt idx="18537">
                  <c:v>271.29751199993768</c:v>
                </c:pt>
                <c:pt idx="18538">
                  <c:v>271.30583999996304</c:v>
                </c:pt>
                <c:pt idx="18539">
                  <c:v>271.3141679999884</c:v>
                </c:pt>
                <c:pt idx="18540">
                  <c:v>271.32249600001376</c:v>
                </c:pt>
                <c:pt idx="18541">
                  <c:v>271.33082400003912</c:v>
                </c:pt>
                <c:pt idx="18542">
                  <c:v>271.3391760000726</c:v>
                </c:pt>
                <c:pt idx="18543">
                  <c:v>271.34750399992333</c:v>
                </c:pt>
                <c:pt idx="18544">
                  <c:v>271.35583199994869</c:v>
                </c:pt>
                <c:pt idx="18545">
                  <c:v>271.36415999997405</c:v>
                </c:pt>
                <c:pt idx="18546">
                  <c:v>271.37248799999941</c:v>
                </c:pt>
                <c:pt idx="18547">
                  <c:v>271.38081600002477</c:v>
                </c:pt>
                <c:pt idx="18548">
                  <c:v>271.38916800005825</c:v>
                </c:pt>
                <c:pt idx="18549">
                  <c:v>271.39749600008361</c:v>
                </c:pt>
                <c:pt idx="18550">
                  <c:v>271.40582399993434</c:v>
                </c:pt>
                <c:pt idx="18551">
                  <c:v>271.4141519999597</c:v>
                </c:pt>
                <c:pt idx="18552">
                  <c:v>271.42250399999318</c:v>
                </c:pt>
                <c:pt idx="18553">
                  <c:v>271.43083200001854</c:v>
                </c:pt>
                <c:pt idx="18554">
                  <c:v>271.4391600000439</c:v>
                </c:pt>
                <c:pt idx="18555">
                  <c:v>271.44748800006926</c:v>
                </c:pt>
                <c:pt idx="18556">
                  <c:v>271.45581599991999</c:v>
                </c:pt>
                <c:pt idx="18557">
                  <c:v>271.46416799995347</c:v>
                </c:pt>
                <c:pt idx="18558">
                  <c:v>271.47249599997883</c:v>
                </c:pt>
                <c:pt idx="18559">
                  <c:v>271.48082400000419</c:v>
                </c:pt>
                <c:pt idx="18560">
                  <c:v>271.48915200002955</c:v>
                </c:pt>
                <c:pt idx="18561">
                  <c:v>271.49748000005491</c:v>
                </c:pt>
                <c:pt idx="18562">
                  <c:v>271.50583199991377</c:v>
                </c:pt>
                <c:pt idx="18563">
                  <c:v>271.51415999993912</c:v>
                </c:pt>
                <c:pt idx="18564">
                  <c:v>271.52248799996448</c:v>
                </c:pt>
                <c:pt idx="18565">
                  <c:v>271.53081599998984</c:v>
                </c:pt>
                <c:pt idx="18566">
                  <c:v>271.5391440000152</c:v>
                </c:pt>
                <c:pt idx="18567">
                  <c:v>271.54749600004868</c:v>
                </c:pt>
                <c:pt idx="18568">
                  <c:v>271.55582400007404</c:v>
                </c:pt>
                <c:pt idx="18569">
                  <c:v>271.56415199992477</c:v>
                </c:pt>
                <c:pt idx="18570">
                  <c:v>271.57247999995013</c:v>
                </c:pt>
                <c:pt idx="18571">
                  <c:v>271.58080799997549</c:v>
                </c:pt>
                <c:pt idx="18572">
                  <c:v>271.58916000000897</c:v>
                </c:pt>
                <c:pt idx="18573">
                  <c:v>271.59748800003433</c:v>
                </c:pt>
                <c:pt idx="18574">
                  <c:v>271.60581600005969</c:v>
                </c:pt>
                <c:pt idx="18575">
                  <c:v>271.61414400008505</c:v>
                </c:pt>
                <c:pt idx="18576">
                  <c:v>271.62247199993578</c:v>
                </c:pt>
                <c:pt idx="18577">
                  <c:v>271.63082399996927</c:v>
                </c:pt>
                <c:pt idx="18578">
                  <c:v>271.63915199999462</c:v>
                </c:pt>
                <c:pt idx="18579">
                  <c:v>271.64748000001998</c:v>
                </c:pt>
                <c:pt idx="18580">
                  <c:v>271.65580800004534</c:v>
                </c:pt>
                <c:pt idx="18581">
                  <c:v>271.6641360000707</c:v>
                </c:pt>
                <c:pt idx="18582">
                  <c:v>271.67248799992956</c:v>
                </c:pt>
                <c:pt idx="18583">
                  <c:v>271.68081599995492</c:v>
                </c:pt>
                <c:pt idx="18584">
                  <c:v>271.68914399998027</c:v>
                </c:pt>
                <c:pt idx="18585">
                  <c:v>271.69747200000563</c:v>
                </c:pt>
                <c:pt idx="18586">
                  <c:v>271.70580000003099</c:v>
                </c:pt>
                <c:pt idx="18587">
                  <c:v>271.71415200006447</c:v>
                </c:pt>
                <c:pt idx="18588">
                  <c:v>271.72247999991521</c:v>
                </c:pt>
                <c:pt idx="18589">
                  <c:v>271.73080799994057</c:v>
                </c:pt>
                <c:pt idx="18590">
                  <c:v>271.73913599996592</c:v>
                </c:pt>
                <c:pt idx="18591">
                  <c:v>271.74746399999128</c:v>
                </c:pt>
                <c:pt idx="18592">
                  <c:v>271.75581600002477</c:v>
                </c:pt>
                <c:pt idx="18593">
                  <c:v>271.76414400005012</c:v>
                </c:pt>
                <c:pt idx="18594">
                  <c:v>271.77247200007548</c:v>
                </c:pt>
                <c:pt idx="18595">
                  <c:v>271.78079999992622</c:v>
                </c:pt>
                <c:pt idx="18596">
                  <c:v>271.78912799995157</c:v>
                </c:pt>
                <c:pt idx="18597">
                  <c:v>271.79747999998506</c:v>
                </c:pt>
                <c:pt idx="18598">
                  <c:v>271.80580800001042</c:v>
                </c:pt>
                <c:pt idx="18599">
                  <c:v>271.81413600003577</c:v>
                </c:pt>
                <c:pt idx="18600">
                  <c:v>271.82246400006113</c:v>
                </c:pt>
                <c:pt idx="18601">
                  <c:v>271.83079200008649</c:v>
                </c:pt>
                <c:pt idx="18602">
                  <c:v>271.83914399994535</c:v>
                </c:pt>
                <c:pt idx="18603">
                  <c:v>271.84747199997071</c:v>
                </c:pt>
                <c:pt idx="18604">
                  <c:v>271.85579999999607</c:v>
                </c:pt>
                <c:pt idx="18605">
                  <c:v>271.86412800002142</c:v>
                </c:pt>
                <c:pt idx="18606">
                  <c:v>271.87245600004678</c:v>
                </c:pt>
                <c:pt idx="18607">
                  <c:v>271.88080800008026</c:v>
                </c:pt>
                <c:pt idx="18608">
                  <c:v>271.889135999931</c:v>
                </c:pt>
                <c:pt idx="18609">
                  <c:v>271.89746399995636</c:v>
                </c:pt>
                <c:pt idx="18610">
                  <c:v>271.90579199998172</c:v>
                </c:pt>
                <c:pt idx="18611">
                  <c:v>271.91412000000707</c:v>
                </c:pt>
                <c:pt idx="18612">
                  <c:v>271.92247200004056</c:v>
                </c:pt>
                <c:pt idx="18613">
                  <c:v>271.93080000006591</c:v>
                </c:pt>
                <c:pt idx="18614">
                  <c:v>271.93912799991665</c:v>
                </c:pt>
                <c:pt idx="18615">
                  <c:v>271.94745599994201</c:v>
                </c:pt>
                <c:pt idx="18616">
                  <c:v>271.95578399996737</c:v>
                </c:pt>
                <c:pt idx="18617">
                  <c:v>271.96413600000085</c:v>
                </c:pt>
                <c:pt idx="18618">
                  <c:v>271.97246400002621</c:v>
                </c:pt>
                <c:pt idx="18619">
                  <c:v>271.98079200005157</c:v>
                </c:pt>
                <c:pt idx="18620">
                  <c:v>271.98912000007692</c:v>
                </c:pt>
                <c:pt idx="18621">
                  <c:v>271.99744799992766</c:v>
                </c:pt>
                <c:pt idx="18622">
                  <c:v>272.00579999996114</c:v>
                </c:pt>
                <c:pt idx="18623">
                  <c:v>272.0141279999865</c:v>
                </c:pt>
                <c:pt idx="18624">
                  <c:v>272.02245600001186</c:v>
                </c:pt>
                <c:pt idx="18625">
                  <c:v>272.03078400003722</c:v>
                </c:pt>
                <c:pt idx="18626">
                  <c:v>272.03911200006257</c:v>
                </c:pt>
                <c:pt idx="18627">
                  <c:v>272.04746399992143</c:v>
                </c:pt>
                <c:pt idx="18628">
                  <c:v>272.05579199994679</c:v>
                </c:pt>
                <c:pt idx="18629">
                  <c:v>272.06411999997215</c:v>
                </c:pt>
                <c:pt idx="18630">
                  <c:v>272.07244799999751</c:v>
                </c:pt>
                <c:pt idx="18631">
                  <c:v>272.08077600002287</c:v>
                </c:pt>
                <c:pt idx="18632">
                  <c:v>272.08912800005635</c:v>
                </c:pt>
                <c:pt idx="18633">
                  <c:v>272.09745600008171</c:v>
                </c:pt>
                <c:pt idx="18634">
                  <c:v>272.10578399993244</c:v>
                </c:pt>
                <c:pt idx="18635">
                  <c:v>272.1141119999578</c:v>
                </c:pt>
                <c:pt idx="18636">
                  <c:v>272.12246399999128</c:v>
                </c:pt>
                <c:pt idx="18637">
                  <c:v>272.13079200001664</c:v>
                </c:pt>
                <c:pt idx="18638">
                  <c:v>272.139120000042</c:v>
                </c:pt>
                <c:pt idx="18639">
                  <c:v>272.14744800006736</c:v>
                </c:pt>
                <c:pt idx="18640">
                  <c:v>272.15577599991809</c:v>
                </c:pt>
                <c:pt idx="18641">
                  <c:v>272.16412799995157</c:v>
                </c:pt>
                <c:pt idx="18642">
                  <c:v>272.17245599997693</c:v>
                </c:pt>
                <c:pt idx="18643">
                  <c:v>272.18078400000229</c:v>
                </c:pt>
                <c:pt idx="18644">
                  <c:v>272.18911200002765</c:v>
                </c:pt>
                <c:pt idx="18645">
                  <c:v>272.19744000005301</c:v>
                </c:pt>
                <c:pt idx="18646">
                  <c:v>272.20579200008649</c:v>
                </c:pt>
                <c:pt idx="18647">
                  <c:v>272.21411999993722</c:v>
                </c:pt>
                <c:pt idx="18648">
                  <c:v>272.22244799996258</c:v>
                </c:pt>
                <c:pt idx="18649">
                  <c:v>272.23077599998794</c:v>
                </c:pt>
                <c:pt idx="18650">
                  <c:v>272.2391040000133</c:v>
                </c:pt>
                <c:pt idx="18651">
                  <c:v>272.24745600004678</c:v>
                </c:pt>
                <c:pt idx="18652">
                  <c:v>272.25578400007214</c:v>
                </c:pt>
                <c:pt idx="18653">
                  <c:v>272.26411199992287</c:v>
                </c:pt>
                <c:pt idx="18654">
                  <c:v>272.27243999994823</c:v>
                </c:pt>
                <c:pt idx="18655">
                  <c:v>272.28076799997359</c:v>
                </c:pt>
                <c:pt idx="18656">
                  <c:v>272.28912000000707</c:v>
                </c:pt>
                <c:pt idx="18657">
                  <c:v>272.29744800003243</c:v>
                </c:pt>
                <c:pt idx="18658">
                  <c:v>272.30577600005779</c:v>
                </c:pt>
                <c:pt idx="18659">
                  <c:v>272.31410400008315</c:v>
                </c:pt>
                <c:pt idx="18660">
                  <c:v>272.32243199993388</c:v>
                </c:pt>
                <c:pt idx="18661">
                  <c:v>272.33078399996737</c:v>
                </c:pt>
                <c:pt idx="18662">
                  <c:v>272.33911199999272</c:v>
                </c:pt>
                <c:pt idx="18663">
                  <c:v>272.34744000001808</c:v>
                </c:pt>
                <c:pt idx="18664">
                  <c:v>272.35576800004344</c:v>
                </c:pt>
                <c:pt idx="18665">
                  <c:v>272.3640960000688</c:v>
                </c:pt>
                <c:pt idx="18666">
                  <c:v>272.37244799992766</c:v>
                </c:pt>
                <c:pt idx="18667">
                  <c:v>272.38077599995302</c:v>
                </c:pt>
                <c:pt idx="18668">
                  <c:v>272.38910399997837</c:v>
                </c:pt>
                <c:pt idx="18669">
                  <c:v>272.39743200000373</c:v>
                </c:pt>
                <c:pt idx="18670">
                  <c:v>272.40576000002909</c:v>
                </c:pt>
                <c:pt idx="18671">
                  <c:v>272.41411200006257</c:v>
                </c:pt>
                <c:pt idx="18672">
                  <c:v>272.42243999991331</c:v>
                </c:pt>
                <c:pt idx="18673">
                  <c:v>272.43076799993867</c:v>
                </c:pt>
                <c:pt idx="18674">
                  <c:v>272.43909599996402</c:v>
                </c:pt>
                <c:pt idx="18675">
                  <c:v>272.44742399998938</c:v>
                </c:pt>
                <c:pt idx="18676">
                  <c:v>272.45577600002287</c:v>
                </c:pt>
                <c:pt idx="18677">
                  <c:v>272.46410400004822</c:v>
                </c:pt>
                <c:pt idx="18678">
                  <c:v>272.47243200007358</c:v>
                </c:pt>
                <c:pt idx="18679">
                  <c:v>272.48075999992432</c:v>
                </c:pt>
                <c:pt idx="18680">
                  <c:v>272.48908799994967</c:v>
                </c:pt>
                <c:pt idx="18681">
                  <c:v>272.49743999998316</c:v>
                </c:pt>
                <c:pt idx="18682">
                  <c:v>272.50576800000852</c:v>
                </c:pt>
                <c:pt idx="18683">
                  <c:v>272.51409600003387</c:v>
                </c:pt>
                <c:pt idx="18684">
                  <c:v>272.52242400005923</c:v>
                </c:pt>
                <c:pt idx="18685">
                  <c:v>272.53075200008459</c:v>
                </c:pt>
                <c:pt idx="18686">
                  <c:v>272.53910399994345</c:v>
                </c:pt>
                <c:pt idx="18687">
                  <c:v>272.54743199996881</c:v>
                </c:pt>
                <c:pt idx="18688">
                  <c:v>272.55575999999417</c:v>
                </c:pt>
                <c:pt idx="18689">
                  <c:v>272.56408800001952</c:v>
                </c:pt>
                <c:pt idx="18690">
                  <c:v>272.57241600004488</c:v>
                </c:pt>
                <c:pt idx="18691">
                  <c:v>272.58076800007836</c:v>
                </c:pt>
                <c:pt idx="18692">
                  <c:v>272.5890959999291</c:v>
                </c:pt>
                <c:pt idx="18693">
                  <c:v>272.59742399995446</c:v>
                </c:pt>
                <c:pt idx="18694">
                  <c:v>272.60575199997982</c:v>
                </c:pt>
                <c:pt idx="18695">
                  <c:v>272.61408000000517</c:v>
                </c:pt>
                <c:pt idx="18696">
                  <c:v>272.62243200003866</c:v>
                </c:pt>
                <c:pt idx="18697">
                  <c:v>272.63076000006402</c:v>
                </c:pt>
                <c:pt idx="18698">
                  <c:v>272.63908799991475</c:v>
                </c:pt>
                <c:pt idx="18699">
                  <c:v>272.64741599994011</c:v>
                </c:pt>
                <c:pt idx="18700">
                  <c:v>272.65574399996547</c:v>
                </c:pt>
                <c:pt idx="18701">
                  <c:v>272.66409599999895</c:v>
                </c:pt>
                <c:pt idx="18702">
                  <c:v>272.67242400002431</c:v>
                </c:pt>
                <c:pt idx="18703">
                  <c:v>272.68075200004967</c:v>
                </c:pt>
                <c:pt idx="18704">
                  <c:v>272.68908000007502</c:v>
                </c:pt>
                <c:pt idx="18705">
                  <c:v>272.69740799992576</c:v>
                </c:pt>
                <c:pt idx="18706">
                  <c:v>272.70575999995924</c:v>
                </c:pt>
                <c:pt idx="18707">
                  <c:v>272.7140879999846</c:v>
                </c:pt>
                <c:pt idx="18708">
                  <c:v>272.72241600000996</c:v>
                </c:pt>
                <c:pt idx="18709">
                  <c:v>272.73074400003532</c:v>
                </c:pt>
                <c:pt idx="18710">
                  <c:v>272.73907200006067</c:v>
                </c:pt>
                <c:pt idx="18711">
                  <c:v>272.74742399991953</c:v>
                </c:pt>
                <c:pt idx="18712">
                  <c:v>272.75575199994489</c:v>
                </c:pt>
                <c:pt idx="18713">
                  <c:v>272.76407999997025</c:v>
                </c:pt>
                <c:pt idx="18714">
                  <c:v>272.77240799999561</c:v>
                </c:pt>
                <c:pt idx="18715">
                  <c:v>272.78073600002097</c:v>
                </c:pt>
                <c:pt idx="18716">
                  <c:v>272.78908800005445</c:v>
                </c:pt>
                <c:pt idx="18717">
                  <c:v>272.79741600007981</c:v>
                </c:pt>
                <c:pt idx="18718">
                  <c:v>272.80574399993054</c:v>
                </c:pt>
                <c:pt idx="18719">
                  <c:v>272.8140719999559</c:v>
                </c:pt>
                <c:pt idx="18720">
                  <c:v>272.82242399998938</c:v>
                </c:pt>
                <c:pt idx="18721">
                  <c:v>272.83075200001474</c:v>
                </c:pt>
                <c:pt idx="18722">
                  <c:v>272.8390800000401</c:v>
                </c:pt>
                <c:pt idx="18723">
                  <c:v>272.84740800006546</c:v>
                </c:pt>
                <c:pt idx="18724">
                  <c:v>272.85573599991619</c:v>
                </c:pt>
                <c:pt idx="18725">
                  <c:v>272.86408799994967</c:v>
                </c:pt>
                <c:pt idx="18726">
                  <c:v>272.87241599997503</c:v>
                </c:pt>
                <c:pt idx="18727">
                  <c:v>272.88074400000039</c:v>
                </c:pt>
                <c:pt idx="18728">
                  <c:v>272.88907200002575</c:v>
                </c:pt>
                <c:pt idx="18729">
                  <c:v>272.89740000005111</c:v>
                </c:pt>
                <c:pt idx="18730">
                  <c:v>272.90575200008459</c:v>
                </c:pt>
                <c:pt idx="18731">
                  <c:v>272.91407999993532</c:v>
                </c:pt>
                <c:pt idx="18732">
                  <c:v>272.92240799996068</c:v>
                </c:pt>
                <c:pt idx="18733">
                  <c:v>272.93073599998604</c:v>
                </c:pt>
                <c:pt idx="18734">
                  <c:v>272.9390640000114</c:v>
                </c:pt>
                <c:pt idx="18735">
                  <c:v>272.94741600004488</c:v>
                </c:pt>
                <c:pt idx="18736">
                  <c:v>272.95574400007024</c:v>
                </c:pt>
                <c:pt idx="18737">
                  <c:v>272.96407199992098</c:v>
                </c:pt>
                <c:pt idx="18738">
                  <c:v>272.97239999994633</c:v>
                </c:pt>
                <c:pt idx="18739">
                  <c:v>272.98072799997169</c:v>
                </c:pt>
                <c:pt idx="18740">
                  <c:v>272.98908000000517</c:v>
                </c:pt>
                <c:pt idx="18741">
                  <c:v>272.99740800003053</c:v>
                </c:pt>
                <c:pt idx="18742">
                  <c:v>273.00573600005589</c:v>
                </c:pt>
                <c:pt idx="18743">
                  <c:v>273.01406400008125</c:v>
                </c:pt>
                <c:pt idx="18744">
                  <c:v>273.02239199993198</c:v>
                </c:pt>
                <c:pt idx="18745">
                  <c:v>273.03074399996547</c:v>
                </c:pt>
                <c:pt idx="18746">
                  <c:v>273.03907199999082</c:v>
                </c:pt>
                <c:pt idx="18747">
                  <c:v>273.04740000001618</c:v>
                </c:pt>
                <c:pt idx="18748">
                  <c:v>273.05572800004154</c:v>
                </c:pt>
                <c:pt idx="18749">
                  <c:v>273.0640560000669</c:v>
                </c:pt>
                <c:pt idx="18750">
                  <c:v>273.07240799992576</c:v>
                </c:pt>
                <c:pt idx="18751">
                  <c:v>273.08073599995112</c:v>
                </c:pt>
                <c:pt idx="18752">
                  <c:v>273.08906399997647</c:v>
                </c:pt>
                <c:pt idx="18753">
                  <c:v>273.09739200000183</c:v>
                </c:pt>
                <c:pt idx="18754">
                  <c:v>273.10572000002719</c:v>
                </c:pt>
                <c:pt idx="18755">
                  <c:v>273.11407200006067</c:v>
                </c:pt>
                <c:pt idx="18756">
                  <c:v>273.12240000008603</c:v>
                </c:pt>
                <c:pt idx="18757">
                  <c:v>273.13072799993677</c:v>
                </c:pt>
                <c:pt idx="18758">
                  <c:v>273.13905599996212</c:v>
                </c:pt>
                <c:pt idx="18759">
                  <c:v>273.14738399998748</c:v>
                </c:pt>
                <c:pt idx="18760">
                  <c:v>273.15573600002097</c:v>
                </c:pt>
                <c:pt idx="18761">
                  <c:v>273.16406400004632</c:v>
                </c:pt>
                <c:pt idx="18762">
                  <c:v>273.17239200007168</c:v>
                </c:pt>
                <c:pt idx="18763">
                  <c:v>273.18071999992242</c:v>
                </c:pt>
                <c:pt idx="18764">
                  <c:v>273.18904799994777</c:v>
                </c:pt>
                <c:pt idx="18765">
                  <c:v>273.19739999998126</c:v>
                </c:pt>
                <c:pt idx="18766">
                  <c:v>273.20572800000662</c:v>
                </c:pt>
                <c:pt idx="18767">
                  <c:v>273.21405600003197</c:v>
                </c:pt>
                <c:pt idx="18768">
                  <c:v>273.22238400005733</c:v>
                </c:pt>
                <c:pt idx="18769">
                  <c:v>273.23071200008269</c:v>
                </c:pt>
                <c:pt idx="18770">
                  <c:v>273.23906399994155</c:v>
                </c:pt>
                <c:pt idx="18771">
                  <c:v>273.24739199996691</c:v>
                </c:pt>
                <c:pt idx="18772">
                  <c:v>273.25571999999227</c:v>
                </c:pt>
                <c:pt idx="18773">
                  <c:v>273.26404800001762</c:v>
                </c:pt>
                <c:pt idx="18774">
                  <c:v>273.27237600004298</c:v>
                </c:pt>
                <c:pt idx="18775">
                  <c:v>273.28072800007646</c:v>
                </c:pt>
                <c:pt idx="18776">
                  <c:v>273.2890559999272</c:v>
                </c:pt>
                <c:pt idx="18777">
                  <c:v>273.29738399995256</c:v>
                </c:pt>
                <c:pt idx="18778">
                  <c:v>273.30571199997792</c:v>
                </c:pt>
                <c:pt idx="18779">
                  <c:v>273.31404000000327</c:v>
                </c:pt>
                <c:pt idx="18780">
                  <c:v>273.32239200003676</c:v>
                </c:pt>
                <c:pt idx="18781">
                  <c:v>273.33072000006212</c:v>
                </c:pt>
                <c:pt idx="18782">
                  <c:v>273.33904799991285</c:v>
                </c:pt>
                <c:pt idx="18783">
                  <c:v>273.34737599993821</c:v>
                </c:pt>
                <c:pt idx="18784">
                  <c:v>273.35570399996357</c:v>
                </c:pt>
                <c:pt idx="18785">
                  <c:v>273.36405599999705</c:v>
                </c:pt>
                <c:pt idx="18786">
                  <c:v>273.37238400002241</c:v>
                </c:pt>
                <c:pt idx="18787">
                  <c:v>273.38071200004777</c:v>
                </c:pt>
                <c:pt idx="18788">
                  <c:v>273.38904000007312</c:v>
                </c:pt>
                <c:pt idx="18789">
                  <c:v>273.39736799992386</c:v>
                </c:pt>
                <c:pt idx="18790">
                  <c:v>273.40571999995734</c:v>
                </c:pt>
                <c:pt idx="18791">
                  <c:v>273.4140479999827</c:v>
                </c:pt>
                <c:pt idx="18792">
                  <c:v>273.42237600000806</c:v>
                </c:pt>
                <c:pt idx="18793">
                  <c:v>273.43070400003342</c:v>
                </c:pt>
                <c:pt idx="18794">
                  <c:v>273.43903200005877</c:v>
                </c:pt>
                <c:pt idx="18795">
                  <c:v>273.44738399991763</c:v>
                </c:pt>
                <c:pt idx="18796">
                  <c:v>273.45571199994299</c:v>
                </c:pt>
                <c:pt idx="18797">
                  <c:v>273.46403999996835</c:v>
                </c:pt>
                <c:pt idx="18798">
                  <c:v>273.47236799999371</c:v>
                </c:pt>
                <c:pt idx="18799">
                  <c:v>273.48069600001907</c:v>
                </c:pt>
                <c:pt idx="18800">
                  <c:v>273.48904800005255</c:v>
                </c:pt>
                <c:pt idx="18801">
                  <c:v>273.49737600007791</c:v>
                </c:pt>
                <c:pt idx="18802">
                  <c:v>273.50570399992864</c:v>
                </c:pt>
                <c:pt idx="18803">
                  <c:v>273.514031999954</c:v>
                </c:pt>
                <c:pt idx="18804">
                  <c:v>273.52238399998748</c:v>
                </c:pt>
                <c:pt idx="18805">
                  <c:v>273.53071200001284</c:v>
                </c:pt>
                <c:pt idx="18806">
                  <c:v>273.5390400000382</c:v>
                </c:pt>
                <c:pt idx="18807">
                  <c:v>273.54736800006356</c:v>
                </c:pt>
                <c:pt idx="18808">
                  <c:v>273.55569599991429</c:v>
                </c:pt>
                <c:pt idx="18809">
                  <c:v>273.56404799994777</c:v>
                </c:pt>
                <c:pt idx="18810">
                  <c:v>273.57237599997313</c:v>
                </c:pt>
                <c:pt idx="18811">
                  <c:v>273.58070399999849</c:v>
                </c:pt>
                <c:pt idx="18812">
                  <c:v>273.58903200002385</c:v>
                </c:pt>
                <c:pt idx="18813">
                  <c:v>273.59736000004921</c:v>
                </c:pt>
                <c:pt idx="18814">
                  <c:v>273.60571200008269</c:v>
                </c:pt>
                <c:pt idx="18815">
                  <c:v>273.61403999993342</c:v>
                </c:pt>
                <c:pt idx="18816">
                  <c:v>273.62236799995878</c:v>
                </c:pt>
                <c:pt idx="18817">
                  <c:v>273.63069599998414</c:v>
                </c:pt>
                <c:pt idx="18818">
                  <c:v>273.6390240000095</c:v>
                </c:pt>
                <c:pt idx="18819">
                  <c:v>273.64737600004298</c:v>
                </c:pt>
                <c:pt idx="18820">
                  <c:v>273.65570400006834</c:v>
                </c:pt>
                <c:pt idx="18821">
                  <c:v>273.66403199991908</c:v>
                </c:pt>
                <c:pt idx="18822">
                  <c:v>273.67235999994443</c:v>
                </c:pt>
                <c:pt idx="18823">
                  <c:v>273.68068799996979</c:v>
                </c:pt>
                <c:pt idx="18824">
                  <c:v>273.68904000000327</c:v>
                </c:pt>
                <c:pt idx="18825">
                  <c:v>273.69736800002863</c:v>
                </c:pt>
                <c:pt idx="18826">
                  <c:v>273.70569600005399</c:v>
                </c:pt>
                <c:pt idx="18827">
                  <c:v>273.71402400007935</c:v>
                </c:pt>
                <c:pt idx="18828">
                  <c:v>273.72235199993008</c:v>
                </c:pt>
                <c:pt idx="18829">
                  <c:v>273.73070399996357</c:v>
                </c:pt>
                <c:pt idx="18830">
                  <c:v>273.73903199998892</c:v>
                </c:pt>
                <c:pt idx="18831">
                  <c:v>273.74736000001428</c:v>
                </c:pt>
                <c:pt idx="18832">
                  <c:v>273.75568800003964</c:v>
                </c:pt>
                <c:pt idx="18833">
                  <c:v>273.764016000065</c:v>
                </c:pt>
                <c:pt idx="18834">
                  <c:v>273.77236799992386</c:v>
                </c:pt>
                <c:pt idx="18835">
                  <c:v>273.78069599994922</c:v>
                </c:pt>
                <c:pt idx="18836">
                  <c:v>273.78902399997457</c:v>
                </c:pt>
                <c:pt idx="18837">
                  <c:v>273.79735199999993</c:v>
                </c:pt>
                <c:pt idx="18838">
                  <c:v>273.80568000002529</c:v>
                </c:pt>
                <c:pt idx="18839">
                  <c:v>273.81403200005877</c:v>
                </c:pt>
                <c:pt idx="18840">
                  <c:v>273.82236000008413</c:v>
                </c:pt>
                <c:pt idx="18841">
                  <c:v>273.83068799993487</c:v>
                </c:pt>
                <c:pt idx="18842">
                  <c:v>273.83901599996022</c:v>
                </c:pt>
                <c:pt idx="18843">
                  <c:v>273.84734399998558</c:v>
                </c:pt>
                <c:pt idx="18844">
                  <c:v>273.85569600001907</c:v>
                </c:pt>
                <c:pt idx="18845">
                  <c:v>273.86402400004442</c:v>
                </c:pt>
                <c:pt idx="18846">
                  <c:v>273.87235200006978</c:v>
                </c:pt>
                <c:pt idx="18847">
                  <c:v>273.88067999992052</c:v>
                </c:pt>
                <c:pt idx="18848">
                  <c:v>273.88900799994587</c:v>
                </c:pt>
                <c:pt idx="18849">
                  <c:v>273.89735999997936</c:v>
                </c:pt>
                <c:pt idx="18850">
                  <c:v>273.90568800000472</c:v>
                </c:pt>
                <c:pt idx="18851">
                  <c:v>273.91401600003007</c:v>
                </c:pt>
                <c:pt idx="18852">
                  <c:v>273.92234400005543</c:v>
                </c:pt>
                <c:pt idx="18853">
                  <c:v>273.93067200008079</c:v>
                </c:pt>
                <c:pt idx="18854">
                  <c:v>273.93902399993965</c:v>
                </c:pt>
                <c:pt idx="18855">
                  <c:v>273.94735199996501</c:v>
                </c:pt>
                <c:pt idx="18856">
                  <c:v>273.95567999999037</c:v>
                </c:pt>
                <c:pt idx="18857">
                  <c:v>273.96400800001572</c:v>
                </c:pt>
                <c:pt idx="18858">
                  <c:v>273.97233600004108</c:v>
                </c:pt>
                <c:pt idx="18859">
                  <c:v>273.98068800007457</c:v>
                </c:pt>
                <c:pt idx="18860">
                  <c:v>273.9890159999253</c:v>
                </c:pt>
                <c:pt idx="18861">
                  <c:v>273.99734399995066</c:v>
                </c:pt>
                <c:pt idx="18862">
                  <c:v>274.00567199997602</c:v>
                </c:pt>
                <c:pt idx="18863">
                  <c:v>274.01400000000137</c:v>
                </c:pt>
                <c:pt idx="18864">
                  <c:v>274.02235200003486</c:v>
                </c:pt>
                <c:pt idx="18865">
                  <c:v>274.03068000006022</c:v>
                </c:pt>
                <c:pt idx="18866">
                  <c:v>274.03900800008557</c:v>
                </c:pt>
                <c:pt idx="18867">
                  <c:v>274.04733599993631</c:v>
                </c:pt>
                <c:pt idx="18868">
                  <c:v>274.05566399996167</c:v>
                </c:pt>
                <c:pt idx="18869">
                  <c:v>274.06401599999515</c:v>
                </c:pt>
                <c:pt idx="18870">
                  <c:v>274.07234400002051</c:v>
                </c:pt>
                <c:pt idx="18871">
                  <c:v>274.08067200004587</c:v>
                </c:pt>
                <c:pt idx="18872">
                  <c:v>274.08900000007122</c:v>
                </c:pt>
                <c:pt idx="18873">
                  <c:v>274.09732799992196</c:v>
                </c:pt>
                <c:pt idx="18874">
                  <c:v>274.10567999995544</c:v>
                </c:pt>
                <c:pt idx="18875">
                  <c:v>274.1140079999808</c:v>
                </c:pt>
                <c:pt idx="18876">
                  <c:v>274.12233600000616</c:v>
                </c:pt>
                <c:pt idx="18877">
                  <c:v>274.13066400003152</c:v>
                </c:pt>
                <c:pt idx="18878">
                  <c:v>274.13899200005687</c:v>
                </c:pt>
                <c:pt idx="18879">
                  <c:v>274.14734399991573</c:v>
                </c:pt>
                <c:pt idx="18880">
                  <c:v>274.15567199994109</c:v>
                </c:pt>
                <c:pt idx="18881">
                  <c:v>274.16399999996645</c:v>
                </c:pt>
                <c:pt idx="18882">
                  <c:v>274.17232799999181</c:v>
                </c:pt>
                <c:pt idx="18883">
                  <c:v>274.18065600001717</c:v>
                </c:pt>
                <c:pt idx="18884">
                  <c:v>274.18900800005065</c:v>
                </c:pt>
                <c:pt idx="18885">
                  <c:v>274.19733600007601</c:v>
                </c:pt>
                <c:pt idx="18886">
                  <c:v>274.20566399992674</c:v>
                </c:pt>
                <c:pt idx="18887">
                  <c:v>274.2139919999521</c:v>
                </c:pt>
                <c:pt idx="18888">
                  <c:v>274.22234399998558</c:v>
                </c:pt>
                <c:pt idx="18889">
                  <c:v>274.23067200001094</c:v>
                </c:pt>
                <c:pt idx="18890">
                  <c:v>274.2390000000363</c:v>
                </c:pt>
                <c:pt idx="18891">
                  <c:v>274.24732800006166</c:v>
                </c:pt>
                <c:pt idx="18892">
                  <c:v>274.25565599991239</c:v>
                </c:pt>
                <c:pt idx="18893">
                  <c:v>274.26400799994587</c:v>
                </c:pt>
                <c:pt idx="18894">
                  <c:v>274.27233599997123</c:v>
                </c:pt>
                <c:pt idx="18895">
                  <c:v>274.28066399999659</c:v>
                </c:pt>
                <c:pt idx="18896">
                  <c:v>274.28899200002195</c:v>
                </c:pt>
                <c:pt idx="18897">
                  <c:v>274.29732000004731</c:v>
                </c:pt>
                <c:pt idx="18898">
                  <c:v>274.30567200008079</c:v>
                </c:pt>
                <c:pt idx="18899">
                  <c:v>274.31399999993153</c:v>
                </c:pt>
                <c:pt idx="18900">
                  <c:v>274.32232799995688</c:v>
                </c:pt>
                <c:pt idx="18901">
                  <c:v>274.33065599998224</c:v>
                </c:pt>
                <c:pt idx="18902">
                  <c:v>274.3389840000076</c:v>
                </c:pt>
                <c:pt idx="18903">
                  <c:v>274.34733600004108</c:v>
                </c:pt>
                <c:pt idx="18904">
                  <c:v>274.35566400006644</c:v>
                </c:pt>
                <c:pt idx="18905">
                  <c:v>274.36399199991718</c:v>
                </c:pt>
                <c:pt idx="18906">
                  <c:v>274.37231999994253</c:v>
                </c:pt>
                <c:pt idx="18907">
                  <c:v>274.38064799996789</c:v>
                </c:pt>
                <c:pt idx="18908">
                  <c:v>274.38900000000137</c:v>
                </c:pt>
                <c:pt idx="18909">
                  <c:v>274.39732800002673</c:v>
                </c:pt>
                <c:pt idx="18910">
                  <c:v>274.40565600005209</c:v>
                </c:pt>
                <c:pt idx="18911">
                  <c:v>274.41398400007745</c:v>
                </c:pt>
                <c:pt idx="18912">
                  <c:v>274.42231199992818</c:v>
                </c:pt>
                <c:pt idx="18913">
                  <c:v>274.43066399996167</c:v>
                </c:pt>
                <c:pt idx="18914">
                  <c:v>274.43899199998702</c:v>
                </c:pt>
                <c:pt idx="18915">
                  <c:v>274.44732000001238</c:v>
                </c:pt>
                <c:pt idx="18916">
                  <c:v>274.45564800003774</c:v>
                </c:pt>
                <c:pt idx="18917">
                  <c:v>274.4639760000631</c:v>
                </c:pt>
                <c:pt idx="18918">
                  <c:v>274.47232799992196</c:v>
                </c:pt>
                <c:pt idx="18919">
                  <c:v>274.48065599994732</c:v>
                </c:pt>
                <c:pt idx="18920">
                  <c:v>274.48898399997267</c:v>
                </c:pt>
                <c:pt idx="18921">
                  <c:v>274.49731199999803</c:v>
                </c:pt>
                <c:pt idx="18922">
                  <c:v>274.50564000002339</c:v>
                </c:pt>
                <c:pt idx="18923">
                  <c:v>274.51399200005687</c:v>
                </c:pt>
                <c:pt idx="18924">
                  <c:v>274.52232000008223</c:v>
                </c:pt>
                <c:pt idx="18925">
                  <c:v>274.53064799993297</c:v>
                </c:pt>
                <c:pt idx="18926">
                  <c:v>274.53897599995832</c:v>
                </c:pt>
                <c:pt idx="18927">
                  <c:v>274.54730399998368</c:v>
                </c:pt>
                <c:pt idx="18928">
                  <c:v>274.55565600001717</c:v>
                </c:pt>
                <c:pt idx="18929">
                  <c:v>274.56398400004252</c:v>
                </c:pt>
                <c:pt idx="18930">
                  <c:v>274.57231200006788</c:v>
                </c:pt>
                <c:pt idx="18931">
                  <c:v>274.58063999991862</c:v>
                </c:pt>
                <c:pt idx="18932">
                  <c:v>274.58896799994397</c:v>
                </c:pt>
                <c:pt idx="18933">
                  <c:v>274.59731999997746</c:v>
                </c:pt>
                <c:pt idx="18934">
                  <c:v>274.60564800000282</c:v>
                </c:pt>
                <c:pt idx="18935">
                  <c:v>274.61397600002817</c:v>
                </c:pt>
                <c:pt idx="18936">
                  <c:v>274.62230400005353</c:v>
                </c:pt>
                <c:pt idx="18937">
                  <c:v>274.63063200007889</c:v>
                </c:pt>
                <c:pt idx="18938">
                  <c:v>274.63898399993775</c:v>
                </c:pt>
                <c:pt idx="18939">
                  <c:v>274.64731199996311</c:v>
                </c:pt>
                <c:pt idx="18940">
                  <c:v>274.65563999998847</c:v>
                </c:pt>
                <c:pt idx="18941">
                  <c:v>274.66396800001382</c:v>
                </c:pt>
                <c:pt idx="18942">
                  <c:v>274.67229600003918</c:v>
                </c:pt>
                <c:pt idx="18943">
                  <c:v>274.68064800007267</c:v>
                </c:pt>
                <c:pt idx="18944">
                  <c:v>274.6889759999234</c:v>
                </c:pt>
                <c:pt idx="18945">
                  <c:v>274.69730399994876</c:v>
                </c:pt>
                <c:pt idx="18946">
                  <c:v>274.70563199997412</c:v>
                </c:pt>
                <c:pt idx="18947">
                  <c:v>274.71395999999947</c:v>
                </c:pt>
                <c:pt idx="18948">
                  <c:v>274.72231200003296</c:v>
                </c:pt>
                <c:pt idx="18949">
                  <c:v>274.73064000005832</c:v>
                </c:pt>
                <c:pt idx="18950">
                  <c:v>274.73896800008367</c:v>
                </c:pt>
                <c:pt idx="18951">
                  <c:v>274.74729599993441</c:v>
                </c:pt>
                <c:pt idx="18952">
                  <c:v>274.75562399995977</c:v>
                </c:pt>
                <c:pt idx="18953">
                  <c:v>274.76397599999325</c:v>
                </c:pt>
                <c:pt idx="18954">
                  <c:v>274.77230400001861</c:v>
                </c:pt>
                <c:pt idx="18955">
                  <c:v>274.78063200004397</c:v>
                </c:pt>
                <c:pt idx="18956">
                  <c:v>274.78896000006932</c:v>
                </c:pt>
                <c:pt idx="18957">
                  <c:v>274.79728799992006</c:v>
                </c:pt>
                <c:pt idx="18958">
                  <c:v>274.80563999995354</c:v>
                </c:pt>
                <c:pt idx="18959">
                  <c:v>274.8139679999789</c:v>
                </c:pt>
                <c:pt idx="18960">
                  <c:v>274.82229600000426</c:v>
                </c:pt>
                <c:pt idx="18961">
                  <c:v>274.83062400002962</c:v>
                </c:pt>
                <c:pt idx="18962">
                  <c:v>274.83895200005497</c:v>
                </c:pt>
                <c:pt idx="18963">
                  <c:v>274.84730399991383</c:v>
                </c:pt>
                <c:pt idx="18964">
                  <c:v>274.85563199993919</c:v>
                </c:pt>
                <c:pt idx="18965">
                  <c:v>274.86395999996455</c:v>
                </c:pt>
                <c:pt idx="18966">
                  <c:v>274.87228799998991</c:v>
                </c:pt>
                <c:pt idx="18967">
                  <c:v>274.88061600001527</c:v>
                </c:pt>
                <c:pt idx="18968">
                  <c:v>274.88896800004875</c:v>
                </c:pt>
                <c:pt idx="18969">
                  <c:v>274.89729600007411</c:v>
                </c:pt>
                <c:pt idx="18970">
                  <c:v>274.90562399992484</c:v>
                </c:pt>
                <c:pt idx="18971">
                  <c:v>274.9139519999502</c:v>
                </c:pt>
                <c:pt idx="18972">
                  <c:v>274.92230399998368</c:v>
                </c:pt>
                <c:pt idx="18973">
                  <c:v>274.93063200000904</c:v>
                </c:pt>
                <c:pt idx="18974">
                  <c:v>274.9389600000344</c:v>
                </c:pt>
                <c:pt idx="18975">
                  <c:v>274.94728800005976</c:v>
                </c:pt>
                <c:pt idx="18976">
                  <c:v>274.95561600008512</c:v>
                </c:pt>
                <c:pt idx="18977">
                  <c:v>274.96396799994397</c:v>
                </c:pt>
                <c:pt idx="18978">
                  <c:v>274.97229599996933</c:v>
                </c:pt>
                <c:pt idx="18979">
                  <c:v>274.98062399999469</c:v>
                </c:pt>
                <c:pt idx="18980">
                  <c:v>274.98895200002005</c:v>
                </c:pt>
                <c:pt idx="18981">
                  <c:v>274.99728000004541</c:v>
                </c:pt>
                <c:pt idx="18982">
                  <c:v>275.00563200007889</c:v>
                </c:pt>
                <c:pt idx="18983">
                  <c:v>275.01395999992963</c:v>
                </c:pt>
                <c:pt idx="18984">
                  <c:v>275.02228799995498</c:v>
                </c:pt>
                <c:pt idx="18985">
                  <c:v>275.03061599998034</c:v>
                </c:pt>
                <c:pt idx="18986">
                  <c:v>275.0389440000057</c:v>
                </c:pt>
                <c:pt idx="18987">
                  <c:v>275.04729600003918</c:v>
                </c:pt>
                <c:pt idx="18988">
                  <c:v>275.05562400006454</c:v>
                </c:pt>
                <c:pt idx="18989">
                  <c:v>275.06395199991528</c:v>
                </c:pt>
                <c:pt idx="18990">
                  <c:v>275.07227999994063</c:v>
                </c:pt>
                <c:pt idx="18991">
                  <c:v>275.08060799996599</c:v>
                </c:pt>
                <c:pt idx="18992">
                  <c:v>275.08895999999947</c:v>
                </c:pt>
                <c:pt idx="18993">
                  <c:v>275.09728800002483</c:v>
                </c:pt>
                <c:pt idx="18994">
                  <c:v>275.10561600005019</c:v>
                </c:pt>
                <c:pt idx="18995">
                  <c:v>275.11394400007555</c:v>
                </c:pt>
                <c:pt idx="18996">
                  <c:v>275.12227199992628</c:v>
                </c:pt>
                <c:pt idx="18997">
                  <c:v>275.13062399995977</c:v>
                </c:pt>
                <c:pt idx="18998">
                  <c:v>275.13895199998512</c:v>
                </c:pt>
                <c:pt idx="18999">
                  <c:v>275.14728000001048</c:v>
                </c:pt>
                <c:pt idx="19000">
                  <c:v>275.15560800003584</c:v>
                </c:pt>
                <c:pt idx="19001">
                  <c:v>275.1639360000612</c:v>
                </c:pt>
                <c:pt idx="19002">
                  <c:v>275.17228799992006</c:v>
                </c:pt>
                <c:pt idx="19003">
                  <c:v>275.18061599994542</c:v>
                </c:pt>
                <c:pt idx="19004">
                  <c:v>275.18894399997077</c:v>
                </c:pt>
                <c:pt idx="19005">
                  <c:v>275.19727199999613</c:v>
                </c:pt>
                <c:pt idx="19006">
                  <c:v>275.20560000002149</c:v>
                </c:pt>
                <c:pt idx="19007">
                  <c:v>275.21395200005497</c:v>
                </c:pt>
                <c:pt idx="19008">
                  <c:v>275.22228000008033</c:v>
                </c:pt>
                <c:pt idx="19009">
                  <c:v>275.23060799993107</c:v>
                </c:pt>
                <c:pt idx="19010">
                  <c:v>275.23893599995642</c:v>
                </c:pt>
                <c:pt idx="19011">
                  <c:v>275.24726399998178</c:v>
                </c:pt>
                <c:pt idx="19012">
                  <c:v>275.25561600001527</c:v>
                </c:pt>
                <c:pt idx="19013">
                  <c:v>275.26394400004062</c:v>
                </c:pt>
                <c:pt idx="19014">
                  <c:v>275.27227200006598</c:v>
                </c:pt>
                <c:pt idx="19015">
                  <c:v>275.28059999991672</c:v>
                </c:pt>
                <c:pt idx="19016">
                  <c:v>275.28892799994208</c:v>
                </c:pt>
                <c:pt idx="19017">
                  <c:v>275.29727999997556</c:v>
                </c:pt>
                <c:pt idx="19018">
                  <c:v>275.30560800000092</c:v>
                </c:pt>
                <c:pt idx="19019">
                  <c:v>275.31393600002627</c:v>
                </c:pt>
                <c:pt idx="19020">
                  <c:v>275.32226400005163</c:v>
                </c:pt>
                <c:pt idx="19021">
                  <c:v>275.33059200007699</c:v>
                </c:pt>
                <c:pt idx="19022">
                  <c:v>275.33894399993585</c:v>
                </c:pt>
                <c:pt idx="19023">
                  <c:v>275.34727199996121</c:v>
                </c:pt>
                <c:pt idx="19024">
                  <c:v>275.35559999998657</c:v>
                </c:pt>
                <c:pt idx="19025">
                  <c:v>275.36392800001192</c:v>
                </c:pt>
                <c:pt idx="19026">
                  <c:v>275.37225600003728</c:v>
                </c:pt>
                <c:pt idx="19027">
                  <c:v>275.38060800007077</c:v>
                </c:pt>
                <c:pt idx="19028">
                  <c:v>275.3889359999215</c:v>
                </c:pt>
                <c:pt idx="19029">
                  <c:v>275.39726399994686</c:v>
                </c:pt>
                <c:pt idx="19030">
                  <c:v>275.40559199997222</c:v>
                </c:pt>
                <c:pt idx="19031">
                  <c:v>275.41391999999757</c:v>
                </c:pt>
                <c:pt idx="19032">
                  <c:v>275.42227200003106</c:v>
                </c:pt>
                <c:pt idx="19033">
                  <c:v>275.43060000005642</c:v>
                </c:pt>
                <c:pt idx="19034">
                  <c:v>275.43892800008177</c:v>
                </c:pt>
                <c:pt idx="19035">
                  <c:v>275.44725599993251</c:v>
                </c:pt>
                <c:pt idx="19036">
                  <c:v>275.45558399995787</c:v>
                </c:pt>
                <c:pt idx="19037">
                  <c:v>275.46393599999135</c:v>
                </c:pt>
                <c:pt idx="19038">
                  <c:v>275.47226400001671</c:v>
                </c:pt>
                <c:pt idx="19039">
                  <c:v>275.48059200004207</c:v>
                </c:pt>
                <c:pt idx="19040">
                  <c:v>275.48892000006742</c:v>
                </c:pt>
                <c:pt idx="19041">
                  <c:v>275.49724799991816</c:v>
                </c:pt>
                <c:pt idx="19042">
                  <c:v>275.50559999995164</c:v>
                </c:pt>
                <c:pt idx="19043">
                  <c:v>275.513927999977</c:v>
                </c:pt>
                <c:pt idx="19044">
                  <c:v>275.52225600000236</c:v>
                </c:pt>
                <c:pt idx="19045">
                  <c:v>275.53058400002772</c:v>
                </c:pt>
                <c:pt idx="19046">
                  <c:v>275.53891200005307</c:v>
                </c:pt>
                <c:pt idx="19047">
                  <c:v>275.54726400008656</c:v>
                </c:pt>
                <c:pt idx="19048">
                  <c:v>275.55559199993729</c:v>
                </c:pt>
                <c:pt idx="19049">
                  <c:v>275.56391999996265</c:v>
                </c:pt>
                <c:pt idx="19050">
                  <c:v>275.57224799998801</c:v>
                </c:pt>
                <c:pt idx="19051">
                  <c:v>275.58057600001337</c:v>
                </c:pt>
                <c:pt idx="19052">
                  <c:v>275.58892800004685</c:v>
                </c:pt>
                <c:pt idx="19053">
                  <c:v>275.59725600007221</c:v>
                </c:pt>
                <c:pt idx="19054">
                  <c:v>275.60558399992294</c:v>
                </c:pt>
                <c:pt idx="19055">
                  <c:v>275.6139119999483</c:v>
                </c:pt>
                <c:pt idx="19056">
                  <c:v>275.62226399998178</c:v>
                </c:pt>
                <c:pt idx="19057">
                  <c:v>275.63059200000714</c:v>
                </c:pt>
                <c:pt idx="19058">
                  <c:v>275.6389200000325</c:v>
                </c:pt>
                <c:pt idx="19059">
                  <c:v>275.64724800005786</c:v>
                </c:pt>
                <c:pt idx="19060">
                  <c:v>275.65557600008322</c:v>
                </c:pt>
                <c:pt idx="19061">
                  <c:v>275.66392799994208</c:v>
                </c:pt>
                <c:pt idx="19062">
                  <c:v>275.67227999997556</c:v>
                </c:pt>
                <c:pt idx="19063">
                  <c:v>275.68063200000904</c:v>
                </c:pt>
                <c:pt idx="19064">
                  <c:v>275.68898400004252</c:v>
                </c:pt>
                <c:pt idx="19065">
                  <c:v>275.69733600007601</c:v>
                </c:pt>
                <c:pt idx="19066">
                  <c:v>275.70568799993487</c:v>
                </c:pt>
                <c:pt idx="19067">
                  <c:v>275.71403999996835</c:v>
                </c:pt>
                <c:pt idx="19068">
                  <c:v>275.72236799999371</c:v>
                </c:pt>
                <c:pt idx="19069">
                  <c:v>275.73072000002719</c:v>
                </c:pt>
                <c:pt idx="19070">
                  <c:v>275.73907200006067</c:v>
                </c:pt>
                <c:pt idx="19071">
                  <c:v>275.74742399991953</c:v>
                </c:pt>
                <c:pt idx="19072">
                  <c:v>275.75575199994489</c:v>
                </c:pt>
                <c:pt idx="19073">
                  <c:v>275.76410399997837</c:v>
                </c:pt>
                <c:pt idx="19074">
                  <c:v>275.77243200000373</c:v>
                </c:pt>
                <c:pt idx="19075">
                  <c:v>275.78078400003722</c:v>
                </c:pt>
                <c:pt idx="19076">
                  <c:v>275.78911200006257</c:v>
                </c:pt>
                <c:pt idx="19077">
                  <c:v>275.79746399992143</c:v>
                </c:pt>
                <c:pt idx="19078">
                  <c:v>275.80579199994679</c:v>
                </c:pt>
                <c:pt idx="19079">
                  <c:v>275.81414399998027</c:v>
                </c:pt>
                <c:pt idx="19080">
                  <c:v>275.82247200000563</c:v>
                </c:pt>
                <c:pt idx="19081">
                  <c:v>275.83082400003912</c:v>
                </c:pt>
                <c:pt idx="19082">
                  <c:v>275.83915200006447</c:v>
                </c:pt>
                <c:pt idx="19083">
                  <c:v>275.84747999991521</c:v>
                </c:pt>
                <c:pt idx="19084">
                  <c:v>275.85583199994869</c:v>
                </c:pt>
                <c:pt idx="19085">
                  <c:v>275.86415999997405</c:v>
                </c:pt>
                <c:pt idx="19086">
                  <c:v>275.87248799999941</c:v>
                </c:pt>
                <c:pt idx="19087">
                  <c:v>275.88084000003289</c:v>
                </c:pt>
                <c:pt idx="19088">
                  <c:v>275.88916800005825</c:v>
                </c:pt>
                <c:pt idx="19089">
                  <c:v>275.89749600008361</c:v>
                </c:pt>
                <c:pt idx="19090">
                  <c:v>275.90582399993434</c:v>
                </c:pt>
                <c:pt idx="19091">
                  <c:v>275.91417599996782</c:v>
                </c:pt>
                <c:pt idx="19092">
                  <c:v>275.92250399999318</c:v>
                </c:pt>
                <c:pt idx="19093">
                  <c:v>275.93083200001854</c:v>
                </c:pt>
                <c:pt idx="19094">
                  <c:v>275.93918400005202</c:v>
                </c:pt>
                <c:pt idx="19095">
                  <c:v>275.94751200007738</c:v>
                </c:pt>
                <c:pt idx="19096">
                  <c:v>275.95583999992812</c:v>
                </c:pt>
                <c:pt idx="19097">
                  <c:v>275.96416799995347</c:v>
                </c:pt>
                <c:pt idx="19098">
                  <c:v>275.97251999998696</c:v>
                </c:pt>
                <c:pt idx="19099">
                  <c:v>275.98084800001232</c:v>
                </c:pt>
                <c:pt idx="19100">
                  <c:v>275.98917600003767</c:v>
                </c:pt>
                <c:pt idx="19101">
                  <c:v>275.99750400006303</c:v>
                </c:pt>
                <c:pt idx="19102">
                  <c:v>276.00585599992189</c:v>
                </c:pt>
                <c:pt idx="19103">
                  <c:v>276.01418399994725</c:v>
                </c:pt>
                <c:pt idx="19104">
                  <c:v>276.02251199997261</c:v>
                </c:pt>
                <c:pt idx="19105">
                  <c:v>276.03083999999797</c:v>
                </c:pt>
                <c:pt idx="19106">
                  <c:v>276.03919200003145</c:v>
                </c:pt>
                <c:pt idx="19107">
                  <c:v>276.04752000005681</c:v>
                </c:pt>
                <c:pt idx="19108">
                  <c:v>276.05584800008216</c:v>
                </c:pt>
                <c:pt idx="19109">
                  <c:v>276.0641759999329</c:v>
                </c:pt>
                <c:pt idx="19110">
                  <c:v>276.07252799996638</c:v>
                </c:pt>
                <c:pt idx="19111">
                  <c:v>276.08085599999174</c:v>
                </c:pt>
                <c:pt idx="19112">
                  <c:v>276.0891840000171</c:v>
                </c:pt>
                <c:pt idx="19113">
                  <c:v>276.09751200004246</c:v>
                </c:pt>
                <c:pt idx="19114">
                  <c:v>276.10586400007594</c:v>
                </c:pt>
                <c:pt idx="19115">
                  <c:v>276.11419199992667</c:v>
                </c:pt>
                <c:pt idx="19116">
                  <c:v>276.12251999995203</c:v>
                </c:pt>
                <c:pt idx="19117">
                  <c:v>276.13084799997739</c:v>
                </c:pt>
                <c:pt idx="19118">
                  <c:v>276.13920000001087</c:v>
                </c:pt>
                <c:pt idx="19119">
                  <c:v>276.14752800003623</c:v>
                </c:pt>
                <c:pt idx="19120">
                  <c:v>276.15585600006159</c:v>
                </c:pt>
                <c:pt idx="19121">
                  <c:v>276.16418399991232</c:v>
                </c:pt>
                <c:pt idx="19122">
                  <c:v>276.17251199993768</c:v>
                </c:pt>
                <c:pt idx="19123">
                  <c:v>276.18086399997117</c:v>
                </c:pt>
                <c:pt idx="19124">
                  <c:v>276.18919199999652</c:v>
                </c:pt>
                <c:pt idx="19125">
                  <c:v>276.19752000002188</c:v>
                </c:pt>
                <c:pt idx="19126">
                  <c:v>276.20584800004724</c:v>
                </c:pt>
                <c:pt idx="19127">
                  <c:v>276.21420000008072</c:v>
                </c:pt>
                <c:pt idx="19128">
                  <c:v>276.22252799993146</c:v>
                </c:pt>
                <c:pt idx="19129">
                  <c:v>276.23085599995682</c:v>
                </c:pt>
                <c:pt idx="19130">
                  <c:v>276.23918399998217</c:v>
                </c:pt>
                <c:pt idx="19131">
                  <c:v>276.24753600001566</c:v>
                </c:pt>
                <c:pt idx="19132">
                  <c:v>276.25586400004102</c:v>
                </c:pt>
                <c:pt idx="19133">
                  <c:v>276.26419200006637</c:v>
                </c:pt>
                <c:pt idx="19134">
                  <c:v>276.27251999991711</c:v>
                </c:pt>
                <c:pt idx="19135">
                  <c:v>276.28087199995059</c:v>
                </c:pt>
                <c:pt idx="19136">
                  <c:v>276.28919999997595</c:v>
                </c:pt>
                <c:pt idx="19137">
                  <c:v>276.29752800000131</c:v>
                </c:pt>
                <c:pt idx="19138">
                  <c:v>276.30585600002667</c:v>
                </c:pt>
                <c:pt idx="19139">
                  <c:v>276.31418400005202</c:v>
                </c:pt>
                <c:pt idx="19140">
                  <c:v>276.32253600008551</c:v>
                </c:pt>
                <c:pt idx="19141">
                  <c:v>276.33086399993624</c:v>
                </c:pt>
                <c:pt idx="19142">
                  <c:v>276.3391919999616</c:v>
                </c:pt>
                <c:pt idx="19143">
                  <c:v>276.34751999998696</c:v>
                </c:pt>
                <c:pt idx="19144">
                  <c:v>276.35587200002044</c:v>
                </c:pt>
                <c:pt idx="19145">
                  <c:v>276.3642000000458</c:v>
                </c:pt>
                <c:pt idx="19146">
                  <c:v>276.37252800007116</c:v>
                </c:pt>
                <c:pt idx="19147">
                  <c:v>276.38085599992189</c:v>
                </c:pt>
                <c:pt idx="19148">
                  <c:v>276.38920799995537</c:v>
                </c:pt>
                <c:pt idx="19149">
                  <c:v>276.39753599998073</c:v>
                </c:pt>
                <c:pt idx="19150">
                  <c:v>276.40586400000609</c:v>
                </c:pt>
                <c:pt idx="19151">
                  <c:v>276.41419200003145</c:v>
                </c:pt>
                <c:pt idx="19152">
                  <c:v>276.42254400006493</c:v>
                </c:pt>
                <c:pt idx="19153">
                  <c:v>276.43087199991567</c:v>
                </c:pt>
                <c:pt idx="19154">
                  <c:v>276.43919999994102</c:v>
                </c:pt>
                <c:pt idx="19155">
                  <c:v>276.44752799996638</c:v>
                </c:pt>
                <c:pt idx="19156">
                  <c:v>276.45587999999987</c:v>
                </c:pt>
                <c:pt idx="19157">
                  <c:v>276.46420800002522</c:v>
                </c:pt>
                <c:pt idx="19158">
                  <c:v>276.47253600005058</c:v>
                </c:pt>
                <c:pt idx="19159">
                  <c:v>276.48086400007594</c:v>
                </c:pt>
                <c:pt idx="19160">
                  <c:v>276.48919199992667</c:v>
                </c:pt>
                <c:pt idx="19161">
                  <c:v>276.49754399996016</c:v>
                </c:pt>
                <c:pt idx="19162">
                  <c:v>276.50587199998552</c:v>
                </c:pt>
                <c:pt idx="19163">
                  <c:v>276.51420000001087</c:v>
                </c:pt>
                <c:pt idx="19164">
                  <c:v>276.52252800003623</c:v>
                </c:pt>
                <c:pt idx="19165">
                  <c:v>276.53088000006971</c:v>
                </c:pt>
                <c:pt idx="19166">
                  <c:v>276.53920799992045</c:v>
                </c:pt>
                <c:pt idx="19167">
                  <c:v>276.54753599994581</c:v>
                </c:pt>
                <c:pt idx="19168">
                  <c:v>276.55586399997117</c:v>
                </c:pt>
                <c:pt idx="19169">
                  <c:v>276.56421600000465</c:v>
                </c:pt>
                <c:pt idx="19170">
                  <c:v>276.57254400003001</c:v>
                </c:pt>
                <c:pt idx="19171">
                  <c:v>276.58087200005536</c:v>
                </c:pt>
                <c:pt idx="19172">
                  <c:v>276.58920000008072</c:v>
                </c:pt>
                <c:pt idx="19173">
                  <c:v>276.59755199993958</c:v>
                </c:pt>
                <c:pt idx="19174">
                  <c:v>276.60587999996494</c:v>
                </c:pt>
                <c:pt idx="19175">
                  <c:v>276.6142079999903</c:v>
                </c:pt>
                <c:pt idx="19176">
                  <c:v>276.62253600001566</c:v>
                </c:pt>
                <c:pt idx="19177">
                  <c:v>276.63086400004102</c:v>
                </c:pt>
                <c:pt idx="19178">
                  <c:v>276.6392160000745</c:v>
                </c:pt>
                <c:pt idx="19179">
                  <c:v>276.64754399992523</c:v>
                </c:pt>
                <c:pt idx="19180">
                  <c:v>276.65587199995059</c:v>
                </c:pt>
                <c:pt idx="19181">
                  <c:v>276.66419999997595</c:v>
                </c:pt>
                <c:pt idx="19182">
                  <c:v>276.67255200000943</c:v>
                </c:pt>
                <c:pt idx="19183">
                  <c:v>276.68088000003479</c:v>
                </c:pt>
                <c:pt idx="19184">
                  <c:v>276.68920800006015</c:v>
                </c:pt>
                <c:pt idx="19185">
                  <c:v>276.69753600008551</c:v>
                </c:pt>
                <c:pt idx="19186">
                  <c:v>276.70588799994437</c:v>
                </c:pt>
                <c:pt idx="19187">
                  <c:v>276.71421599996972</c:v>
                </c:pt>
                <c:pt idx="19188">
                  <c:v>276.72254399999508</c:v>
                </c:pt>
                <c:pt idx="19189">
                  <c:v>276.73087200002044</c:v>
                </c:pt>
                <c:pt idx="19190">
                  <c:v>276.73922400005392</c:v>
                </c:pt>
                <c:pt idx="19191">
                  <c:v>276.74755200007928</c:v>
                </c:pt>
                <c:pt idx="19192">
                  <c:v>276.75587999993002</c:v>
                </c:pt>
                <c:pt idx="19193">
                  <c:v>276.76420799995537</c:v>
                </c:pt>
                <c:pt idx="19194">
                  <c:v>276.77255999998886</c:v>
                </c:pt>
                <c:pt idx="19195">
                  <c:v>276.78088800001422</c:v>
                </c:pt>
                <c:pt idx="19196">
                  <c:v>276.78921600003957</c:v>
                </c:pt>
                <c:pt idx="19197">
                  <c:v>276.79754400006493</c:v>
                </c:pt>
                <c:pt idx="19198">
                  <c:v>276.80587199991567</c:v>
                </c:pt>
                <c:pt idx="19199">
                  <c:v>276.81422399994915</c:v>
                </c:pt>
                <c:pt idx="19200">
                  <c:v>276.82255199997451</c:v>
                </c:pt>
                <c:pt idx="19201">
                  <c:v>276.83087999999987</c:v>
                </c:pt>
                <c:pt idx="19202">
                  <c:v>276.83920800002522</c:v>
                </c:pt>
                <c:pt idx="19203">
                  <c:v>276.84756000005871</c:v>
                </c:pt>
                <c:pt idx="19204">
                  <c:v>276.85588800008406</c:v>
                </c:pt>
                <c:pt idx="19205">
                  <c:v>276.8642159999348</c:v>
                </c:pt>
                <c:pt idx="19206">
                  <c:v>276.87254399996016</c:v>
                </c:pt>
                <c:pt idx="19207">
                  <c:v>276.88089599999364</c:v>
                </c:pt>
                <c:pt idx="19208">
                  <c:v>276.889224000019</c:v>
                </c:pt>
                <c:pt idx="19209">
                  <c:v>276.89755200004436</c:v>
                </c:pt>
                <c:pt idx="19210">
                  <c:v>276.90588000006971</c:v>
                </c:pt>
                <c:pt idx="19211">
                  <c:v>276.91423199992857</c:v>
                </c:pt>
                <c:pt idx="19212">
                  <c:v>276.92255999995393</c:v>
                </c:pt>
                <c:pt idx="19213">
                  <c:v>276.93088799997929</c:v>
                </c:pt>
                <c:pt idx="19214">
                  <c:v>276.93921600000465</c:v>
                </c:pt>
                <c:pt idx="19215">
                  <c:v>276.94756800003813</c:v>
                </c:pt>
                <c:pt idx="19216">
                  <c:v>276.95589600006349</c:v>
                </c:pt>
                <c:pt idx="19217">
                  <c:v>276.96422399991422</c:v>
                </c:pt>
                <c:pt idx="19218">
                  <c:v>276.97255199993958</c:v>
                </c:pt>
                <c:pt idx="19219">
                  <c:v>276.98087999996494</c:v>
                </c:pt>
                <c:pt idx="19220">
                  <c:v>276.98923199999842</c:v>
                </c:pt>
                <c:pt idx="19221">
                  <c:v>276.99756000002378</c:v>
                </c:pt>
                <c:pt idx="19222">
                  <c:v>277.00588800004914</c:v>
                </c:pt>
                <c:pt idx="19223">
                  <c:v>277.0142160000745</c:v>
                </c:pt>
                <c:pt idx="19224">
                  <c:v>277.02256799993336</c:v>
                </c:pt>
                <c:pt idx="19225">
                  <c:v>277.03089599995872</c:v>
                </c:pt>
                <c:pt idx="19226">
                  <c:v>277.03922399998407</c:v>
                </c:pt>
                <c:pt idx="19227">
                  <c:v>277.04755200000943</c:v>
                </c:pt>
                <c:pt idx="19228">
                  <c:v>277.05590400004291</c:v>
                </c:pt>
                <c:pt idx="19229">
                  <c:v>277.06423200006827</c:v>
                </c:pt>
                <c:pt idx="19230">
                  <c:v>277.07255999991901</c:v>
                </c:pt>
                <c:pt idx="19231">
                  <c:v>277.08088799994437</c:v>
                </c:pt>
                <c:pt idx="19232">
                  <c:v>277.08923999997785</c:v>
                </c:pt>
                <c:pt idx="19233">
                  <c:v>277.09756800000321</c:v>
                </c:pt>
                <c:pt idx="19234">
                  <c:v>277.10589600002857</c:v>
                </c:pt>
                <c:pt idx="19235">
                  <c:v>277.11422400005392</c:v>
                </c:pt>
                <c:pt idx="19236">
                  <c:v>277.12255200007928</c:v>
                </c:pt>
                <c:pt idx="19237">
                  <c:v>277.13090399993814</c:v>
                </c:pt>
                <c:pt idx="19238">
                  <c:v>277.1392319999635</c:v>
                </c:pt>
                <c:pt idx="19239">
                  <c:v>277.14755999998886</c:v>
                </c:pt>
                <c:pt idx="19240">
                  <c:v>277.15588800001422</c:v>
                </c:pt>
                <c:pt idx="19241">
                  <c:v>277.1642400000477</c:v>
                </c:pt>
                <c:pt idx="19242">
                  <c:v>277.17256800007306</c:v>
                </c:pt>
                <c:pt idx="19243">
                  <c:v>277.18089599992379</c:v>
                </c:pt>
                <c:pt idx="19244">
                  <c:v>277.18922399994915</c:v>
                </c:pt>
                <c:pt idx="19245">
                  <c:v>277.19757599998263</c:v>
                </c:pt>
                <c:pt idx="19246">
                  <c:v>277.20590400000799</c:v>
                </c:pt>
                <c:pt idx="19247">
                  <c:v>277.21423200003335</c:v>
                </c:pt>
                <c:pt idx="19248">
                  <c:v>277.22256000005871</c:v>
                </c:pt>
                <c:pt idx="19249">
                  <c:v>277.23091199991757</c:v>
                </c:pt>
                <c:pt idx="19250">
                  <c:v>277.23923999994292</c:v>
                </c:pt>
                <c:pt idx="19251">
                  <c:v>277.24756799996828</c:v>
                </c:pt>
                <c:pt idx="19252">
                  <c:v>277.25589599999364</c:v>
                </c:pt>
                <c:pt idx="19253">
                  <c:v>277.26424800002712</c:v>
                </c:pt>
                <c:pt idx="19254">
                  <c:v>277.27257600005248</c:v>
                </c:pt>
                <c:pt idx="19255">
                  <c:v>277.28090400007784</c:v>
                </c:pt>
                <c:pt idx="19256">
                  <c:v>277.28923199992857</c:v>
                </c:pt>
                <c:pt idx="19257">
                  <c:v>277.29755999995393</c:v>
                </c:pt>
                <c:pt idx="19258">
                  <c:v>277.30591199998742</c:v>
                </c:pt>
                <c:pt idx="19259">
                  <c:v>277.31424000001277</c:v>
                </c:pt>
                <c:pt idx="19260">
                  <c:v>277.32256800003813</c:v>
                </c:pt>
                <c:pt idx="19261">
                  <c:v>277.33089600006349</c:v>
                </c:pt>
                <c:pt idx="19262">
                  <c:v>277.33924799992235</c:v>
                </c:pt>
                <c:pt idx="19263">
                  <c:v>277.34757599994771</c:v>
                </c:pt>
                <c:pt idx="19264">
                  <c:v>277.35590399997307</c:v>
                </c:pt>
                <c:pt idx="19265">
                  <c:v>277.36423199999842</c:v>
                </c:pt>
                <c:pt idx="19266">
                  <c:v>277.37258400003191</c:v>
                </c:pt>
                <c:pt idx="19267">
                  <c:v>277.38091200005726</c:v>
                </c:pt>
                <c:pt idx="19268">
                  <c:v>277.38924000008262</c:v>
                </c:pt>
                <c:pt idx="19269">
                  <c:v>277.39756799993336</c:v>
                </c:pt>
                <c:pt idx="19270">
                  <c:v>277.40591999996684</c:v>
                </c:pt>
                <c:pt idx="19271">
                  <c:v>277.4142479999922</c:v>
                </c:pt>
                <c:pt idx="19272">
                  <c:v>277.42257600001756</c:v>
                </c:pt>
                <c:pt idx="19273">
                  <c:v>277.43090400004291</c:v>
                </c:pt>
                <c:pt idx="19274">
                  <c:v>277.43923200006827</c:v>
                </c:pt>
                <c:pt idx="19275">
                  <c:v>277.44758399992713</c:v>
                </c:pt>
                <c:pt idx="19276">
                  <c:v>277.45591199995249</c:v>
                </c:pt>
                <c:pt idx="19277">
                  <c:v>277.46423999997785</c:v>
                </c:pt>
                <c:pt idx="19278">
                  <c:v>277.47256800000321</c:v>
                </c:pt>
                <c:pt idx="19279">
                  <c:v>277.48092000003669</c:v>
                </c:pt>
                <c:pt idx="19280">
                  <c:v>277.48924800006205</c:v>
                </c:pt>
                <c:pt idx="19281">
                  <c:v>277.49757599991278</c:v>
                </c:pt>
                <c:pt idx="19282">
                  <c:v>277.50590399993814</c:v>
                </c:pt>
                <c:pt idx="19283">
                  <c:v>277.51425599997162</c:v>
                </c:pt>
                <c:pt idx="19284">
                  <c:v>277.52258399999698</c:v>
                </c:pt>
                <c:pt idx="19285">
                  <c:v>277.53091200002234</c:v>
                </c:pt>
                <c:pt idx="19286">
                  <c:v>277.5392400000477</c:v>
                </c:pt>
                <c:pt idx="19287">
                  <c:v>277.54759200008118</c:v>
                </c:pt>
                <c:pt idx="19288">
                  <c:v>277.55591999993192</c:v>
                </c:pt>
                <c:pt idx="19289">
                  <c:v>277.56424799995727</c:v>
                </c:pt>
                <c:pt idx="19290">
                  <c:v>277.57257599998263</c:v>
                </c:pt>
                <c:pt idx="19291">
                  <c:v>277.58092800001612</c:v>
                </c:pt>
                <c:pt idx="19292">
                  <c:v>277.58925600004147</c:v>
                </c:pt>
                <c:pt idx="19293">
                  <c:v>277.59758400006683</c:v>
                </c:pt>
                <c:pt idx="19294">
                  <c:v>277.60591199991757</c:v>
                </c:pt>
                <c:pt idx="19295">
                  <c:v>277.61423999994292</c:v>
                </c:pt>
                <c:pt idx="19296">
                  <c:v>277.62259199997641</c:v>
                </c:pt>
                <c:pt idx="19297">
                  <c:v>277.63092000000177</c:v>
                </c:pt>
                <c:pt idx="19298">
                  <c:v>277.63924800002712</c:v>
                </c:pt>
                <c:pt idx="19299">
                  <c:v>277.64757600005248</c:v>
                </c:pt>
                <c:pt idx="19300">
                  <c:v>277.65592800008596</c:v>
                </c:pt>
                <c:pt idx="19301">
                  <c:v>277.6642559999367</c:v>
                </c:pt>
                <c:pt idx="19302">
                  <c:v>277.67258399996206</c:v>
                </c:pt>
                <c:pt idx="19303">
                  <c:v>277.68091199998742</c:v>
                </c:pt>
                <c:pt idx="19304">
                  <c:v>277.6892640000209</c:v>
                </c:pt>
                <c:pt idx="19305">
                  <c:v>277.69759200004626</c:v>
                </c:pt>
                <c:pt idx="19306">
                  <c:v>277.70592000007161</c:v>
                </c:pt>
                <c:pt idx="19307">
                  <c:v>277.71424799992235</c:v>
                </c:pt>
                <c:pt idx="19308">
                  <c:v>277.72259999995583</c:v>
                </c:pt>
                <c:pt idx="19309">
                  <c:v>277.73092799998119</c:v>
                </c:pt>
                <c:pt idx="19310">
                  <c:v>277.73925600000655</c:v>
                </c:pt>
                <c:pt idx="19311">
                  <c:v>277.74758400003191</c:v>
                </c:pt>
                <c:pt idx="19312">
                  <c:v>277.75593600006539</c:v>
                </c:pt>
                <c:pt idx="19313">
                  <c:v>277.76426399991612</c:v>
                </c:pt>
                <c:pt idx="19314">
                  <c:v>277.77259199994148</c:v>
                </c:pt>
                <c:pt idx="19315">
                  <c:v>277.78091999996684</c:v>
                </c:pt>
                <c:pt idx="19316">
                  <c:v>277.7892479999922</c:v>
                </c:pt>
                <c:pt idx="19317">
                  <c:v>277.79760000002568</c:v>
                </c:pt>
                <c:pt idx="19318">
                  <c:v>277.80592800005104</c:v>
                </c:pt>
                <c:pt idx="19319">
                  <c:v>277.8142560000764</c:v>
                </c:pt>
                <c:pt idx="19320">
                  <c:v>277.82258399992713</c:v>
                </c:pt>
                <c:pt idx="19321">
                  <c:v>277.83093599996062</c:v>
                </c:pt>
                <c:pt idx="19322">
                  <c:v>277.83926399998597</c:v>
                </c:pt>
                <c:pt idx="19323">
                  <c:v>277.84759200001133</c:v>
                </c:pt>
                <c:pt idx="19324">
                  <c:v>277.85592000003669</c:v>
                </c:pt>
                <c:pt idx="19325">
                  <c:v>277.86427200007017</c:v>
                </c:pt>
                <c:pt idx="19326">
                  <c:v>277.87259999992091</c:v>
                </c:pt>
                <c:pt idx="19327">
                  <c:v>277.88092799994627</c:v>
                </c:pt>
                <c:pt idx="19328">
                  <c:v>277.88925599997162</c:v>
                </c:pt>
                <c:pt idx="19329">
                  <c:v>277.89760800000511</c:v>
                </c:pt>
                <c:pt idx="19330">
                  <c:v>277.90593600003047</c:v>
                </c:pt>
                <c:pt idx="19331">
                  <c:v>277.91426400005582</c:v>
                </c:pt>
                <c:pt idx="19332">
                  <c:v>277.92259200008118</c:v>
                </c:pt>
                <c:pt idx="19333">
                  <c:v>277.93091999993192</c:v>
                </c:pt>
                <c:pt idx="19334">
                  <c:v>277.9392719999654</c:v>
                </c:pt>
                <c:pt idx="19335">
                  <c:v>277.94759999999076</c:v>
                </c:pt>
                <c:pt idx="19336">
                  <c:v>277.95592800001612</c:v>
                </c:pt>
                <c:pt idx="19337">
                  <c:v>277.96425600004147</c:v>
                </c:pt>
                <c:pt idx="19338">
                  <c:v>277.97260800007496</c:v>
                </c:pt>
                <c:pt idx="19339">
                  <c:v>277.98093599992569</c:v>
                </c:pt>
                <c:pt idx="19340">
                  <c:v>277.98926399995105</c:v>
                </c:pt>
                <c:pt idx="19341">
                  <c:v>277.99759199997641</c:v>
                </c:pt>
                <c:pt idx="19342">
                  <c:v>278.00594400000989</c:v>
                </c:pt>
                <c:pt idx="19343">
                  <c:v>278.01427200003525</c:v>
                </c:pt>
                <c:pt idx="19344">
                  <c:v>278.02260000006061</c:v>
                </c:pt>
                <c:pt idx="19345">
                  <c:v>278.03092800008596</c:v>
                </c:pt>
                <c:pt idx="19346">
                  <c:v>278.03927999994482</c:v>
                </c:pt>
                <c:pt idx="19347">
                  <c:v>278.04760799997018</c:v>
                </c:pt>
                <c:pt idx="19348">
                  <c:v>278.05593599999554</c:v>
                </c:pt>
                <c:pt idx="19349">
                  <c:v>278.0642640000209</c:v>
                </c:pt>
                <c:pt idx="19350">
                  <c:v>278.07261600005438</c:v>
                </c:pt>
                <c:pt idx="19351">
                  <c:v>278.08094400007974</c:v>
                </c:pt>
                <c:pt idx="19352">
                  <c:v>278.08927199993047</c:v>
                </c:pt>
                <c:pt idx="19353">
                  <c:v>278.09759999995583</c:v>
                </c:pt>
                <c:pt idx="19354">
                  <c:v>278.10592799998119</c:v>
                </c:pt>
                <c:pt idx="19355">
                  <c:v>278.11428000001467</c:v>
                </c:pt>
                <c:pt idx="19356">
                  <c:v>278.12260800004003</c:v>
                </c:pt>
                <c:pt idx="19357">
                  <c:v>278.13093600006539</c:v>
                </c:pt>
                <c:pt idx="19358">
                  <c:v>278.13926399991612</c:v>
                </c:pt>
                <c:pt idx="19359">
                  <c:v>278.14761599994961</c:v>
                </c:pt>
                <c:pt idx="19360">
                  <c:v>278.15594399997497</c:v>
                </c:pt>
                <c:pt idx="19361">
                  <c:v>278.16427200000032</c:v>
                </c:pt>
                <c:pt idx="19362">
                  <c:v>278.17260000002568</c:v>
                </c:pt>
                <c:pt idx="19363">
                  <c:v>278.18095200005916</c:v>
                </c:pt>
                <c:pt idx="19364">
                  <c:v>278.18928000008452</c:v>
                </c:pt>
                <c:pt idx="19365">
                  <c:v>278.19760799993526</c:v>
                </c:pt>
                <c:pt idx="19366">
                  <c:v>278.20593599996062</c:v>
                </c:pt>
                <c:pt idx="19367">
                  <c:v>278.2142879999941</c:v>
                </c:pt>
                <c:pt idx="19368">
                  <c:v>278.22261600001946</c:v>
                </c:pt>
                <c:pt idx="19369">
                  <c:v>278.23094400004481</c:v>
                </c:pt>
                <c:pt idx="19370">
                  <c:v>278.23927200007017</c:v>
                </c:pt>
                <c:pt idx="19371">
                  <c:v>278.24759999992091</c:v>
                </c:pt>
                <c:pt idx="19372">
                  <c:v>278.25595199995439</c:v>
                </c:pt>
                <c:pt idx="19373">
                  <c:v>278.26427999997975</c:v>
                </c:pt>
                <c:pt idx="19374">
                  <c:v>278.27260800000511</c:v>
                </c:pt>
                <c:pt idx="19375">
                  <c:v>278.28093600003047</c:v>
                </c:pt>
                <c:pt idx="19376">
                  <c:v>278.28928800006395</c:v>
                </c:pt>
                <c:pt idx="19377">
                  <c:v>278.29761599991468</c:v>
                </c:pt>
                <c:pt idx="19378">
                  <c:v>278.30594399994004</c:v>
                </c:pt>
                <c:pt idx="19379">
                  <c:v>278.3142719999654</c:v>
                </c:pt>
                <c:pt idx="19380">
                  <c:v>278.32262399999888</c:v>
                </c:pt>
                <c:pt idx="19381">
                  <c:v>278.33095200002424</c:v>
                </c:pt>
                <c:pt idx="19382">
                  <c:v>278.3392800000496</c:v>
                </c:pt>
                <c:pt idx="19383">
                  <c:v>278.34760800007496</c:v>
                </c:pt>
                <c:pt idx="19384">
                  <c:v>278.35595999993382</c:v>
                </c:pt>
                <c:pt idx="19385">
                  <c:v>278.36428799995917</c:v>
                </c:pt>
                <c:pt idx="19386">
                  <c:v>278.37261599998453</c:v>
                </c:pt>
                <c:pt idx="19387">
                  <c:v>278.38094400000989</c:v>
                </c:pt>
                <c:pt idx="19388">
                  <c:v>278.38929600004337</c:v>
                </c:pt>
                <c:pt idx="19389">
                  <c:v>278.39762400006873</c:v>
                </c:pt>
                <c:pt idx="19390">
                  <c:v>278.40595199991947</c:v>
                </c:pt>
                <c:pt idx="19391">
                  <c:v>278.41427999994482</c:v>
                </c:pt>
                <c:pt idx="19392">
                  <c:v>278.42260799997018</c:v>
                </c:pt>
                <c:pt idx="19393">
                  <c:v>278.43096000000367</c:v>
                </c:pt>
                <c:pt idx="19394">
                  <c:v>278.43928800002902</c:v>
                </c:pt>
                <c:pt idx="19395">
                  <c:v>278.44761600005438</c:v>
                </c:pt>
                <c:pt idx="19396">
                  <c:v>278.45594400007974</c:v>
                </c:pt>
                <c:pt idx="19397">
                  <c:v>278.4642959999386</c:v>
                </c:pt>
                <c:pt idx="19398">
                  <c:v>278.47262399996396</c:v>
                </c:pt>
                <c:pt idx="19399">
                  <c:v>278.48095199998932</c:v>
                </c:pt>
                <c:pt idx="19400">
                  <c:v>278.48928000001467</c:v>
                </c:pt>
                <c:pt idx="19401">
                  <c:v>278.49763200004816</c:v>
                </c:pt>
                <c:pt idx="19402">
                  <c:v>278.50596000007351</c:v>
                </c:pt>
                <c:pt idx="19403">
                  <c:v>278.51428799992425</c:v>
                </c:pt>
                <c:pt idx="19404">
                  <c:v>278.52261599994961</c:v>
                </c:pt>
                <c:pt idx="19405">
                  <c:v>278.53096799998309</c:v>
                </c:pt>
                <c:pt idx="19406">
                  <c:v>278.53929600000845</c:v>
                </c:pt>
                <c:pt idx="19407">
                  <c:v>278.54762400003381</c:v>
                </c:pt>
                <c:pt idx="19408">
                  <c:v>278.55595200005916</c:v>
                </c:pt>
                <c:pt idx="19409">
                  <c:v>278.56428000008452</c:v>
                </c:pt>
                <c:pt idx="19410">
                  <c:v>278.57263199994338</c:v>
                </c:pt>
                <c:pt idx="19411">
                  <c:v>278.58095999996874</c:v>
                </c:pt>
                <c:pt idx="19412">
                  <c:v>278.5892879999941</c:v>
                </c:pt>
                <c:pt idx="19413">
                  <c:v>278.59761600001946</c:v>
                </c:pt>
                <c:pt idx="19414">
                  <c:v>278.60596800005294</c:v>
                </c:pt>
                <c:pt idx="19415">
                  <c:v>278.6142960000783</c:v>
                </c:pt>
                <c:pt idx="19416">
                  <c:v>278.62262399992903</c:v>
                </c:pt>
                <c:pt idx="19417">
                  <c:v>278.63095199995439</c:v>
                </c:pt>
                <c:pt idx="19418">
                  <c:v>278.63930399998787</c:v>
                </c:pt>
                <c:pt idx="19419">
                  <c:v>278.64763200001323</c:v>
                </c:pt>
                <c:pt idx="19420">
                  <c:v>278.65596000003859</c:v>
                </c:pt>
                <c:pt idx="19421">
                  <c:v>278.66428800006395</c:v>
                </c:pt>
                <c:pt idx="19422">
                  <c:v>278.67263999992281</c:v>
                </c:pt>
                <c:pt idx="19423">
                  <c:v>278.68096799994817</c:v>
                </c:pt>
                <c:pt idx="19424">
                  <c:v>278.68929599997352</c:v>
                </c:pt>
                <c:pt idx="19425">
                  <c:v>278.69762399999888</c:v>
                </c:pt>
                <c:pt idx="19426">
                  <c:v>278.70597600003236</c:v>
                </c:pt>
                <c:pt idx="19427">
                  <c:v>278.71430400005772</c:v>
                </c:pt>
                <c:pt idx="19428">
                  <c:v>278.72263200008308</c:v>
                </c:pt>
                <c:pt idx="19429">
                  <c:v>278.73095999993382</c:v>
                </c:pt>
                <c:pt idx="19430">
                  <c:v>278.73928799995917</c:v>
                </c:pt>
                <c:pt idx="19431">
                  <c:v>278.74763999999266</c:v>
                </c:pt>
                <c:pt idx="19432">
                  <c:v>278.75596800001802</c:v>
                </c:pt>
                <c:pt idx="19433">
                  <c:v>278.76429600004337</c:v>
                </c:pt>
                <c:pt idx="19434">
                  <c:v>278.77262400006873</c:v>
                </c:pt>
                <c:pt idx="19435">
                  <c:v>278.78097599992759</c:v>
                </c:pt>
                <c:pt idx="19436">
                  <c:v>278.78930399995295</c:v>
                </c:pt>
                <c:pt idx="19437">
                  <c:v>278.79763199997831</c:v>
                </c:pt>
                <c:pt idx="19438">
                  <c:v>278.80596000000367</c:v>
                </c:pt>
                <c:pt idx="19439">
                  <c:v>278.81431200003715</c:v>
                </c:pt>
                <c:pt idx="19440">
                  <c:v>278.82264000006251</c:v>
                </c:pt>
                <c:pt idx="19441">
                  <c:v>278.83096799991324</c:v>
                </c:pt>
                <c:pt idx="19442">
                  <c:v>278.8392959999386</c:v>
                </c:pt>
                <c:pt idx="19443">
                  <c:v>278.84764799997208</c:v>
                </c:pt>
                <c:pt idx="19444">
                  <c:v>278.85597599999744</c:v>
                </c:pt>
                <c:pt idx="19445">
                  <c:v>278.8643040000228</c:v>
                </c:pt>
                <c:pt idx="19446">
                  <c:v>278.87263200004816</c:v>
                </c:pt>
                <c:pt idx="19447">
                  <c:v>278.88098400008164</c:v>
                </c:pt>
                <c:pt idx="19448">
                  <c:v>278.88931199993237</c:v>
                </c:pt>
                <c:pt idx="19449">
                  <c:v>278.89763999995773</c:v>
                </c:pt>
                <c:pt idx="19450">
                  <c:v>278.90596799998309</c:v>
                </c:pt>
                <c:pt idx="19451">
                  <c:v>278.91429600000845</c:v>
                </c:pt>
                <c:pt idx="19452">
                  <c:v>278.92264800004193</c:v>
                </c:pt>
                <c:pt idx="19453">
                  <c:v>278.93097600006729</c:v>
                </c:pt>
                <c:pt idx="19454">
                  <c:v>278.93930399991802</c:v>
                </c:pt>
                <c:pt idx="19455">
                  <c:v>278.94763199994338</c:v>
                </c:pt>
                <c:pt idx="19456">
                  <c:v>278.95598399997687</c:v>
                </c:pt>
                <c:pt idx="19457">
                  <c:v>278.96431200000222</c:v>
                </c:pt>
                <c:pt idx="19458">
                  <c:v>278.97264000002758</c:v>
                </c:pt>
                <c:pt idx="19459">
                  <c:v>278.98096800005294</c:v>
                </c:pt>
                <c:pt idx="19460">
                  <c:v>278.98932000008642</c:v>
                </c:pt>
                <c:pt idx="19461">
                  <c:v>278.99764799993716</c:v>
                </c:pt>
                <c:pt idx="19462">
                  <c:v>279.00597599996252</c:v>
                </c:pt>
                <c:pt idx="19463">
                  <c:v>279.01430399998787</c:v>
                </c:pt>
                <c:pt idx="19464">
                  <c:v>279.02265600002136</c:v>
                </c:pt>
                <c:pt idx="19465">
                  <c:v>279.03098400004671</c:v>
                </c:pt>
                <c:pt idx="19466">
                  <c:v>279.03931200007207</c:v>
                </c:pt>
                <c:pt idx="19467">
                  <c:v>279.04763999992281</c:v>
                </c:pt>
                <c:pt idx="19468">
                  <c:v>279.05596799994817</c:v>
                </c:pt>
                <c:pt idx="19469">
                  <c:v>279.06431999998165</c:v>
                </c:pt>
                <c:pt idx="19470">
                  <c:v>279.07264800000701</c:v>
                </c:pt>
                <c:pt idx="19471">
                  <c:v>279.08097600003236</c:v>
                </c:pt>
                <c:pt idx="19472">
                  <c:v>279.08930400005772</c:v>
                </c:pt>
                <c:pt idx="19473">
                  <c:v>279.09765599991658</c:v>
                </c:pt>
                <c:pt idx="19474">
                  <c:v>279.10598399994194</c:v>
                </c:pt>
                <c:pt idx="19475">
                  <c:v>279.1143119999673</c:v>
                </c:pt>
                <c:pt idx="19476">
                  <c:v>279.12263999999266</c:v>
                </c:pt>
                <c:pt idx="19477">
                  <c:v>279.13099200002614</c:v>
                </c:pt>
                <c:pt idx="19478">
                  <c:v>279.1393200000515</c:v>
                </c:pt>
                <c:pt idx="19479">
                  <c:v>279.14764800007686</c:v>
                </c:pt>
                <c:pt idx="19480">
                  <c:v>279.15597599992759</c:v>
                </c:pt>
                <c:pt idx="19481">
                  <c:v>279.16432799996107</c:v>
                </c:pt>
                <c:pt idx="19482">
                  <c:v>279.17265599998643</c:v>
                </c:pt>
                <c:pt idx="19483">
                  <c:v>279.18098400001179</c:v>
                </c:pt>
                <c:pt idx="19484">
                  <c:v>279.18931200003715</c:v>
                </c:pt>
                <c:pt idx="19485">
                  <c:v>279.19766400007063</c:v>
                </c:pt>
                <c:pt idx="19486">
                  <c:v>279.20599199992137</c:v>
                </c:pt>
                <c:pt idx="19487">
                  <c:v>279.21431999994672</c:v>
                </c:pt>
                <c:pt idx="19488">
                  <c:v>279.22264799997208</c:v>
                </c:pt>
                <c:pt idx="19489">
                  <c:v>279.23097599999744</c:v>
                </c:pt>
                <c:pt idx="19490">
                  <c:v>279.23932800003092</c:v>
                </c:pt>
                <c:pt idx="19491">
                  <c:v>279.24765600005628</c:v>
                </c:pt>
                <c:pt idx="19492">
                  <c:v>279.25598400008164</c:v>
                </c:pt>
                <c:pt idx="19493">
                  <c:v>279.26431199993237</c:v>
                </c:pt>
                <c:pt idx="19494">
                  <c:v>279.27266399996586</c:v>
                </c:pt>
                <c:pt idx="19495">
                  <c:v>279.28099199999122</c:v>
                </c:pt>
                <c:pt idx="19496">
                  <c:v>279.28932000001657</c:v>
                </c:pt>
                <c:pt idx="19497">
                  <c:v>279.29764800004193</c:v>
                </c:pt>
                <c:pt idx="19498">
                  <c:v>279.30600000007541</c:v>
                </c:pt>
                <c:pt idx="19499">
                  <c:v>279.31432799992615</c:v>
                </c:pt>
                <c:pt idx="19500">
                  <c:v>279.32265599995151</c:v>
                </c:pt>
                <c:pt idx="19501">
                  <c:v>279.33098399997687</c:v>
                </c:pt>
                <c:pt idx="19502">
                  <c:v>279.33933600001035</c:v>
                </c:pt>
                <c:pt idx="19503">
                  <c:v>279.34766400003571</c:v>
                </c:pt>
                <c:pt idx="19504">
                  <c:v>279.35599200006106</c:v>
                </c:pt>
                <c:pt idx="19505">
                  <c:v>279.36432000008642</c:v>
                </c:pt>
                <c:pt idx="19506">
                  <c:v>279.37264799993716</c:v>
                </c:pt>
                <c:pt idx="19507">
                  <c:v>279.38099999997064</c:v>
                </c:pt>
                <c:pt idx="19508">
                  <c:v>279.389327999996</c:v>
                </c:pt>
                <c:pt idx="19509">
                  <c:v>279.39765600002136</c:v>
                </c:pt>
                <c:pt idx="19510">
                  <c:v>279.40598400004671</c:v>
                </c:pt>
                <c:pt idx="19511">
                  <c:v>279.4143360000802</c:v>
                </c:pt>
                <c:pt idx="19512">
                  <c:v>279.42266399993093</c:v>
                </c:pt>
                <c:pt idx="19513">
                  <c:v>279.43099199995629</c:v>
                </c:pt>
                <c:pt idx="19514">
                  <c:v>279.43931999998165</c:v>
                </c:pt>
                <c:pt idx="19515">
                  <c:v>279.44767200001513</c:v>
                </c:pt>
                <c:pt idx="19516">
                  <c:v>279.45600000004049</c:v>
                </c:pt>
                <c:pt idx="19517">
                  <c:v>279.46432800006585</c:v>
                </c:pt>
                <c:pt idx="19518">
                  <c:v>279.47265599991658</c:v>
                </c:pt>
                <c:pt idx="19519">
                  <c:v>279.48100799995007</c:v>
                </c:pt>
                <c:pt idx="19520">
                  <c:v>279.48933599997542</c:v>
                </c:pt>
                <c:pt idx="19521">
                  <c:v>279.49766400000078</c:v>
                </c:pt>
                <c:pt idx="19522">
                  <c:v>279.50599200002614</c:v>
                </c:pt>
                <c:pt idx="19523">
                  <c:v>279.51434400005962</c:v>
                </c:pt>
                <c:pt idx="19524">
                  <c:v>279.52267200008498</c:v>
                </c:pt>
                <c:pt idx="19525">
                  <c:v>279.53099999993572</c:v>
                </c:pt>
                <c:pt idx="19526">
                  <c:v>279.53932799996107</c:v>
                </c:pt>
                <c:pt idx="19527">
                  <c:v>279.54765599998643</c:v>
                </c:pt>
                <c:pt idx="19528">
                  <c:v>279.55600800001992</c:v>
                </c:pt>
                <c:pt idx="19529">
                  <c:v>279.56433600004527</c:v>
                </c:pt>
                <c:pt idx="19530">
                  <c:v>279.57266400007063</c:v>
                </c:pt>
                <c:pt idx="19531">
                  <c:v>279.58099199992137</c:v>
                </c:pt>
                <c:pt idx="19532">
                  <c:v>279.58934399995485</c:v>
                </c:pt>
                <c:pt idx="19533">
                  <c:v>279.59767199998021</c:v>
                </c:pt>
                <c:pt idx="19534">
                  <c:v>279.60600000000557</c:v>
                </c:pt>
                <c:pt idx="19535">
                  <c:v>279.61432800003092</c:v>
                </c:pt>
                <c:pt idx="19536">
                  <c:v>279.62268000006441</c:v>
                </c:pt>
                <c:pt idx="19537">
                  <c:v>279.63100799991514</c:v>
                </c:pt>
                <c:pt idx="19538">
                  <c:v>279.6393359999405</c:v>
                </c:pt>
                <c:pt idx="19539">
                  <c:v>279.64766399996586</c:v>
                </c:pt>
                <c:pt idx="19540">
                  <c:v>279.65601599999934</c:v>
                </c:pt>
                <c:pt idx="19541">
                  <c:v>279.6643440000247</c:v>
                </c:pt>
                <c:pt idx="19542">
                  <c:v>279.67267200005006</c:v>
                </c:pt>
                <c:pt idx="19543">
                  <c:v>279.68100000007541</c:v>
                </c:pt>
                <c:pt idx="19544">
                  <c:v>279.68935199993427</c:v>
                </c:pt>
                <c:pt idx="19545">
                  <c:v>279.69767999995963</c:v>
                </c:pt>
                <c:pt idx="19546">
                  <c:v>279.70600799998499</c:v>
                </c:pt>
                <c:pt idx="19547">
                  <c:v>279.71433600001035</c:v>
                </c:pt>
                <c:pt idx="19548">
                  <c:v>279.72266400003571</c:v>
                </c:pt>
                <c:pt idx="19549">
                  <c:v>279.73101600006919</c:v>
                </c:pt>
                <c:pt idx="19550">
                  <c:v>279.73934399991992</c:v>
                </c:pt>
                <c:pt idx="19551">
                  <c:v>279.74767199994528</c:v>
                </c:pt>
                <c:pt idx="19552">
                  <c:v>279.75599999997064</c:v>
                </c:pt>
                <c:pt idx="19553">
                  <c:v>279.76435200000412</c:v>
                </c:pt>
                <c:pt idx="19554">
                  <c:v>279.77268000002948</c:v>
                </c:pt>
                <c:pt idx="19555">
                  <c:v>279.78100800005484</c:v>
                </c:pt>
                <c:pt idx="19556">
                  <c:v>279.7893360000802</c:v>
                </c:pt>
                <c:pt idx="19557">
                  <c:v>279.79768799993906</c:v>
                </c:pt>
                <c:pt idx="19558">
                  <c:v>279.80601599996442</c:v>
                </c:pt>
                <c:pt idx="19559">
                  <c:v>279.81434399998977</c:v>
                </c:pt>
                <c:pt idx="19560">
                  <c:v>279.82267200001513</c:v>
                </c:pt>
                <c:pt idx="19561">
                  <c:v>279.83102400004861</c:v>
                </c:pt>
                <c:pt idx="19562">
                  <c:v>279.83935200007397</c:v>
                </c:pt>
                <c:pt idx="19563">
                  <c:v>279.84767999992471</c:v>
                </c:pt>
                <c:pt idx="19564">
                  <c:v>279.85600799995007</c:v>
                </c:pt>
                <c:pt idx="19565">
                  <c:v>279.86433599997542</c:v>
                </c:pt>
                <c:pt idx="19566">
                  <c:v>279.87268800000891</c:v>
                </c:pt>
                <c:pt idx="19567">
                  <c:v>279.88101600003426</c:v>
                </c:pt>
                <c:pt idx="19568">
                  <c:v>279.88934400005962</c:v>
                </c:pt>
                <c:pt idx="19569">
                  <c:v>279.89767200008498</c:v>
                </c:pt>
                <c:pt idx="19570">
                  <c:v>279.90602399994384</c:v>
                </c:pt>
                <c:pt idx="19571">
                  <c:v>279.9143519999692</c:v>
                </c:pt>
                <c:pt idx="19572">
                  <c:v>279.92267999999456</c:v>
                </c:pt>
                <c:pt idx="19573">
                  <c:v>279.93100800001992</c:v>
                </c:pt>
                <c:pt idx="19574">
                  <c:v>279.9393600000534</c:v>
                </c:pt>
                <c:pt idx="19575">
                  <c:v>279.94768800007876</c:v>
                </c:pt>
                <c:pt idx="19576">
                  <c:v>279.95601599992949</c:v>
                </c:pt>
                <c:pt idx="19577">
                  <c:v>279.96434399995485</c:v>
                </c:pt>
                <c:pt idx="19578">
                  <c:v>279.97269599998833</c:v>
                </c:pt>
                <c:pt idx="19579">
                  <c:v>279.98102400001369</c:v>
                </c:pt>
                <c:pt idx="19580">
                  <c:v>279.98935200003905</c:v>
                </c:pt>
                <c:pt idx="19581">
                  <c:v>279.99768000006441</c:v>
                </c:pt>
                <c:pt idx="19582">
                  <c:v>280.00603199992327</c:v>
                </c:pt>
                <c:pt idx="19583">
                  <c:v>280.01435999994862</c:v>
                </c:pt>
                <c:pt idx="19584">
                  <c:v>280.02268799997398</c:v>
                </c:pt>
                <c:pt idx="19585">
                  <c:v>280.03101599999934</c:v>
                </c:pt>
                <c:pt idx="19586">
                  <c:v>280.0393440000247</c:v>
                </c:pt>
                <c:pt idx="19587">
                  <c:v>280.04769600005818</c:v>
                </c:pt>
                <c:pt idx="19588">
                  <c:v>280.05602400008354</c:v>
                </c:pt>
                <c:pt idx="19589">
                  <c:v>280.06435199993427</c:v>
                </c:pt>
                <c:pt idx="19590">
                  <c:v>280.07267999995963</c:v>
                </c:pt>
                <c:pt idx="19591">
                  <c:v>280.08103199999312</c:v>
                </c:pt>
                <c:pt idx="19592">
                  <c:v>280.08936000001847</c:v>
                </c:pt>
                <c:pt idx="19593">
                  <c:v>280.09768800004383</c:v>
                </c:pt>
                <c:pt idx="19594">
                  <c:v>280.10601600006919</c:v>
                </c:pt>
                <c:pt idx="19595">
                  <c:v>280.11436799992805</c:v>
                </c:pt>
                <c:pt idx="19596">
                  <c:v>280.12269599995341</c:v>
                </c:pt>
                <c:pt idx="19597">
                  <c:v>280.13102399997877</c:v>
                </c:pt>
                <c:pt idx="19598">
                  <c:v>280.13935200000412</c:v>
                </c:pt>
                <c:pt idx="19599">
                  <c:v>280.14770400003761</c:v>
                </c:pt>
                <c:pt idx="19600">
                  <c:v>280.15603200006296</c:v>
                </c:pt>
                <c:pt idx="19601">
                  <c:v>280.1643599999137</c:v>
                </c:pt>
                <c:pt idx="19602">
                  <c:v>280.17268799993906</c:v>
                </c:pt>
                <c:pt idx="19603">
                  <c:v>280.18101599996442</c:v>
                </c:pt>
                <c:pt idx="19604">
                  <c:v>280.1893679999979</c:v>
                </c:pt>
                <c:pt idx="19605">
                  <c:v>280.19769600002326</c:v>
                </c:pt>
                <c:pt idx="19606">
                  <c:v>280.20602400004861</c:v>
                </c:pt>
                <c:pt idx="19607">
                  <c:v>280.21435200007397</c:v>
                </c:pt>
                <c:pt idx="19608">
                  <c:v>280.22267999992471</c:v>
                </c:pt>
                <c:pt idx="19609">
                  <c:v>280.23100799995007</c:v>
                </c:pt>
                <c:pt idx="19610">
                  <c:v>280.23933599997542</c:v>
                </c:pt>
                <c:pt idx="19611">
                  <c:v>280.24766400000078</c:v>
                </c:pt>
                <c:pt idx="19612">
                  <c:v>280.25596800001802</c:v>
                </c:pt>
                <c:pt idx="19613">
                  <c:v>280.26429600004337</c:v>
                </c:pt>
                <c:pt idx="19614">
                  <c:v>280.27262400006873</c:v>
                </c:pt>
                <c:pt idx="19615">
                  <c:v>280.28095199991947</c:v>
                </c:pt>
                <c:pt idx="19616">
                  <c:v>280.28927999994482</c:v>
                </c:pt>
                <c:pt idx="19617">
                  <c:v>280.29760799997018</c:v>
                </c:pt>
                <c:pt idx="19618">
                  <c:v>280.30593599999554</c:v>
                </c:pt>
                <c:pt idx="19619">
                  <c:v>280.3142640000209</c:v>
                </c:pt>
                <c:pt idx="19620">
                  <c:v>280.32259200004626</c:v>
                </c:pt>
                <c:pt idx="19621">
                  <c:v>280.33092000007161</c:v>
                </c:pt>
                <c:pt idx="19622">
                  <c:v>280.33924799992235</c:v>
                </c:pt>
                <c:pt idx="19623">
                  <c:v>280.34757599994771</c:v>
                </c:pt>
                <c:pt idx="19624">
                  <c:v>280.35590399997307</c:v>
                </c:pt>
                <c:pt idx="19625">
                  <c:v>280.36423199999842</c:v>
                </c:pt>
                <c:pt idx="19626">
                  <c:v>280.37256000002378</c:v>
                </c:pt>
                <c:pt idx="19627">
                  <c:v>280.38088800004914</c:v>
                </c:pt>
                <c:pt idx="19628">
                  <c:v>280.3892160000745</c:v>
                </c:pt>
                <c:pt idx="19629">
                  <c:v>280.39756799993336</c:v>
                </c:pt>
                <c:pt idx="19630">
                  <c:v>280.40589599995872</c:v>
                </c:pt>
                <c:pt idx="19631">
                  <c:v>280.41422399998407</c:v>
                </c:pt>
                <c:pt idx="19632">
                  <c:v>280.42255200000943</c:v>
                </c:pt>
                <c:pt idx="19633">
                  <c:v>280.43088000003479</c:v>
                </c:pt>
                <c:pt idx="19634">
                  <c:v>280.43920800006015</c:v>
                </c:pt>
                <c:pt idx="19635">
                  <c:v>280.44755999991901</c:v>
                </c:pt>
                <c:pt idx="19636">
                  <c:v>280.45588799994437</c:v>
                </c:pt>
                <c:pt idx="19637">
                  <c:v>280.46421599996972</c:v>
                </c:pt>
                <c:pt idx="19638">
                  <c:v>280.47254399999508</c:v>
                </c:pt>
                <c:pt idx="19639">
                  <c:v>280.48087200002044</c:v>
                </c:pt>
                <c:pt idx="19640">
                  <c:v>280.48922400005392</c:v>
                </c:pt>
                <c:pt idx="19641">
                  <c:v>280.49755200007928</c:v>
                </c:pt>
                <c:pt idx="19642">
                  <c:v>280.50587999993002</c:v>
                </c:pt>
                <c:pt idx="19643">
                  <c:v>280.51420799995537</c:v>
                </c:pt>
                <c:pt idx="19644">
                  <c:v>280.52253599998073</c:v>
                </c:pt>
                <c:pt idx="19645">
                  <c:v>280.53088800001422</c:v>
                </c:pt>
                <c:pt idx="19646">
                  <c:v>280.53921600003957</c:v>
                </c:pt>
                <c:pt idx="19647">
                  <c:v>280.54754400006493</c:v>
                </c:pt>
                <c:pt idx="19648">
                  <c:v>280.55587199991567</c:v>
                </c:pt>
                <c:pt idx="19649">
                  <c:v>280.56419999994102</c:v>
                </c:pt>
                <c:pt idx="19650">
                  <c:v>280.57255199997451</c:v>
                </c:pt>
                <c:pt idx="19651">
                  <c:v>280.58087999999987</c:v>
                </c:pt>
                <c:pt idx="19652">
                  <c:v>280.58920800002522</c:v>
                </c:pt>
                <c:pt idx="19653">
                  <c:v>280.59753600005058</c:v>
                </c:pt>
                <c:pt idx="19654">
                  <c:v>280.60586400007594</c:v>
                </c:pt>
                <c:pt idx="19655">
                  <c:v>280.6142159999348</c:v>
                </c:pt>
                <c:pt idx="19656">
                  <c:v>280.62254399996016</c:v>
                </c:pt>
                <c:pt idx="19657">
                  <c:v>280.63087199998552</c:v>
                </c:pt>
                <c:pt idx="19658">
                  <c:v>280.63920000001087</c:v>
                </c:pt>
                <c:pt idx="19659">
                  <c:v>280.64752800003623</c:v>
                </c:pt>
                <c:pt idx="19660">
                  <c:v>280.65588000006971</c:v>
                </c:pt>
                <c:pt idx="19661">
                  <c:v>280.66420799992045</c:v>
                </c:pt>
                <c:pt idx="19662">
                  <c:v>280.67253599994581</c:v>
                </c:pt>
                <c:pt idx="19663">
                  <c:v>280.68086399997117</c:v>
                </c:pt>
                <c:pt idx="19664">
                  <c:v>280.68919199999652</c:v>
                </c:pt>
                <c:pt idx="19665">
                  <c:v>280.69754400003001</c:v>
                </c:pt>
                <c:pt idx="19666">
                  <c:v>280.70587200005536</c:v>
                </c:pt>
                <c:pt idx="19667">
                  <c:v>280.71420000008072</c:v>
                </c:pt>
                <c:pt idx="19668">
                  <c:v>280.72252799993146</c:v>
                </c:pt>
                <c:pt idx="19669">
                  <c:v>280.73085599995682</c:v>
                </c:pt>
                <c:pt idx="19670">
                  <c:v>280.7392079999903</c:v>
                </c:pt>
                <c:pt idx="19671">
                  <c:v>280.74753600001566</c:v>
                </c:pt>
                <c:pt idx="19672">
                  <c:v>280.75586400004102</c:v>
                </c:pt>
                <c:pt idx="19673">
                  <c:v>280.76419200006637</c:v>
                </c:pt>
                <c:pt idx="19674">
                  <c:v>280.77254399992523</c:v>
                </c:pt>
                <c:pt idx="19675">
                  <c:v>280.78087199995059</c:v>
                </c:pt>
                <c:pt idx="19676">
                  <c:v>280.78919999997595</c:v>
                </c:pt>
                <c:pt idx="19677">
                  <c:v>280.79752800000131</c:v>
                </c:pt>
                <c:pt idx="19678">
                  <c:v>280.80588000003479</c:v>
                </c:pt>
                <c:pt idx="19679">
                  <c:v>280.81420800006015</c:v>
                </c:pt>
                <c:pt idx="19680">
                  <c:v>280.82253600008551</c:v>
                </c:pt>
                <c:pt idx="19681">
                  <c:v>280.83086399993624</c:v>
                </c:pt>
                <c:pt idx="19682">
                  <c:v>280.83921599996972</c:v>
                </c:pt>
                <c:pt idx="19683">
                  <c:v>280.84754399999508</c:v>
                </c:pt>
                <c:pt idx="19684">
                  <c:v>280.85587200002044</c:v>
                </c:pt>
                <c:pt idx="19685">
                  <c:v>280.8642000000458</c:v>
                </c:pt>
                <c:pt idx="19686">
                  <c:v>280.87255200007928</c:v>
                </c:pt>
                <c:pt idx="19687">
                  <c:v>280.88087999993002</c:v>
                </c:pt>
                <c:pt idx="19688">
                  <c:v>280.88920799995537</c:v>
                </c:pt>
                <c:pt idx="19689">
                  <c:v>280.89753599998073</c:v>
                </c:pt>
                <c:pt idx="19690">
                  <c:v>280.90586400000609</c:v>
                </c:pt>
                <c:pt idx="19691">
                  <c:v>280.91421600003957</c:v>
                </c:pt>
                <c:pt idx="19692">
                  <c:v>280.92254400006493</c:v>
                </c:pt>
                <c:pt idx="19693">
                  <c:v>280.93087199991567</c:v>
                </c:pt>
                <c:pt idx="19694">
                  <c:v>280.93919999994102</c:v>
                </c:pt>
                <c:pt idx="19695">
                  <c:v>280.94755199997451</c:v>
                </c:pt>
                <c:pt idx="19696">
                  <c:v>280.95587999999987</c:v>
                </c:pt>
                <c:pt idx="19697">
                  <c:v>280.96420800002522</c:v>
                </c:pt>
                <c:pt idx="19698">
                  <c:v>280.97253600005058</c:v>
                </c:pt>
                <c:pt idx="19699">
                  <c:v>280.98088800008406</c:v>
                </c:pt>
                <c:pt idx="19700">
                  <c:v>280.9892159999348</c:v>
                </c:pt>
                <c:pt idx="19701">
                  <c:v>280.99754399996016</c:v>
                </c:pt>
                <c:pt idx="19702">
                  <c:v>281.00587199998552</c:v>
                </c:pt>
                <c:pt idx="19703">
                  <c:v>281.014224000019</c:v>
                </c:pt>
                <c:pt idx="19704">
                  <c:v>281.02255200004436</c:v>
                </c:pt>
                <c:pt idx="19705">
                  <c:v>281.03088000006971</c:v>
                </c:pt>
                <c:pt idx="19706">
                  <c:v>281.03920799992045</c:v>
                </c:pt>
                <c:pt idx="19707">
                  <c:v>281.04755999995393</c:v>
                </c:pt>
                <c:pt idx="19708">
                  <c:v>281.05588799997929</c:v>
                </c:pt>
                <c:pt idx="19709">
                  <c:v>281.06421600000465</c:v>
                </c:pt>
                <c:pt idx="19710">
                  <c:v>281.07254400003001</c:v>
                </c:pt>
                <c:pt idx="19711">
                  <c:v>281.08087200005536</c:v>
                </c:pt>
                <c:pt idx="19712">
                  <c:v>281.08922399991422</c:v>
                </c:pt>
                <c:pt idx="19713">
                  <c:v>281.09755199993958</c:v>
                </c:pt>
                <c:pt idx="19714">
                  <c:v>281.10587999996494</c:v>
                </c:pt>
                <c:pt idx="19715">
                  <c:v>281.1142079999903</c:v>
                </c:pt>
                <c:pt idx="19716">
                  <c:v>281.12256000002378</c:v>
                </c:pt>
                <c:pt idx="19717">
                  <c:v>281.13088800004914</c:v>
                </c:pt>
                <c:pt idx="19718">
                  <c:v>281.1392160000745</c:v>
                </c:pt>
                <c:pt idx="19719">
                  <c:v>281.14754399992523</c:v>
                </c:pt>
                <c:pt idx="19720">
                  <c:v>281.15589599995872</c:v>
                </c:pt>
                <c:pt idx="19721">
                  <c:v>281.16422399998407</c:v>
                </c:pt>
                <c:pt idx="19722">
                  <c:v>281.17255200000943</c:v>
                </c:pt>
                <c:pt idx="19723">
                  <c:v>281.18088000003479</c:v>
                </c:pt>
                <c:pt idx="19724">
                  <c:v>281.18923200006827</c:v>
                </c:pt>
                <c:pt idx="19725">
                  <c:v>281.19755999991901</c:v>
                </c:pt>
                <c:pt idx="19726">
                  <c:v>281.20588799994437</c:v>
                </c:pt>
                <c:pt idx="19727">
                  <c:v>281.21421599996972</c:v>
                </c:pt>
                <c:pt idx="19728">
                  <c:v>281.22254399999508</c:v>
                </c:pt>
                <c:pt idx="19729">
                  <c:v>281.23089600002857</c:v>
                </c:pt>
                <c:pt idx="19730">
                  <c:v>281.23922400005392</c:v>
                </c:pt>
                <c:pt idx="19731">
                  <c:v>281.24755200007928</c:v>
                </c:pt>
                <c:pt idx="19732">
                  <c:v>281.25587999993002</c:v>
                </c:pt>
                <c:pt idx="19733">
                  <c:v>281.2642319999635</c:v>
                </c:pt>
                <c:pt idx="19734">
                  <c:v>281.27255999998886</c:v>
                </c:pt>
                <c:pt idx="19735">
                  <c:v>281.28088800001422</c:v>
                </c:pt>
                <c:pt idx="19736">
                  <c:v>281.28921600003957</c:v>
                </c:pt>
                <c:pt idx="19737">
                  <c:v>281.29756800007306</c:v>
                </c:pt>
                <c:pt idx="19738">
                  <c:v>281.30589599992379</c:v>
                </c:pt>
                <c:pt idx="19739">
                  <c:v>281.31422399994915</c:v>
                </c:pt>
                <c:pt idx="19740">
                  <c:v>281.32255199997451</c:v>
                </c:pt>
                <c:pt idx="19741">
                  <c:v>281.33090400000799</c:v>
                </c:pt>
                <c:pt idx="19742">
                  <c:v>281.33923200003335</c:v>
                </c:pt>
                <c:pt idx="19743">
                  <c:v>281.34756000005871</c:v>
                </c:pt>
                <c:pt idx="19744">
                  <c:v>281.35588800008406</c:v>
                </c:pt>
                <c:pt idx="19745">
                  <c:v>281.36423999994292</c:v>
                </c:pt>
                <c:pt idx="19746">
                  <c:v>281.37256799996828</c:v>
                </c:pt>
                <c:pt idx="19747">
                  <c:v>281.38089599999364</c:v>
                </c:pt>
                <c:pt idx="19748">
                  <c:v>281.389224000019</c:v>
                </c:pt>
                <c:pt idx="19749">
                  <c:v>281.39755200004436</c:v>
                </c:pt>
                <c:pt idx="19750">
                  <c:v>281.40590400007784</c:v>
                </c:pt>
                <c:pt idx="19751">
                  <c:v>281.41423199992857</c:v>
                </c:pt>
                <c:pt idx="19752">
                  <c:v>281.42255999995393</c:v>
                </c:pt>
                <c:pt idx="19753">
                  <c:v>281.43088799997929</c:v>
                </c:pt>
                <c:pt idx="19754">
                  <c:v>281.43924000001277</c:v>
                </c:pt>
                <c:pt idx="19755">
                  <c:v>281.44756800003813</c:v>
                </c:pt>
                <c:pt idx="19756">
                  <c:v>281.45589600006349</c:v>
                </c:pt>
                <c:pt idx="19757">
                  <c:v>281.46422399991422</c:v>
                </c:pt>
                <c:pt idx="19758">
                  <c:v>281.47257599994771</c:v>
                </c:pt>
                <c:pt idx="19759">
                  <c:v>281.48090399997307</c:v>
                </c:pt>
                <c:pt idx="19760">
                  <c:v>281.48923199999842</c:v>
                </c:pt>
                <c:pt idx="19761">
                  <c:v>281.49756000002378</c:v>
                </c:pt>
                <c:pt idx="19762">
                  <c:v>281.50591200005726</c:v>
                </c:pt>
                <c:pt idx="19763">
                  <c:v>281.51424000008262</c:v>
                </c:pt>
                <c:pt idx="19764">
                  <c:v>281.52256799993336</c:v>
                </c:pt>
                <c:pt idx="19765">
                  <c:v>281.53089599995872</c:v>
                </c:pt>
                <c:pt idx="19766">
                  <c:v>281.5392479999922</c:v>
                </c:pt>
                <c:pt idx="19767">
                  <c:v>281.54757600001756</c:v>
                </c:pt>
                <c:pt idx="19768">
                  <c:v>281.55590400004291</c:v>
                </c:pt>
                <c:pt idx="19769">
                  <c:v>281.56423200006827</c:v>
                </c:pt>
                <c:pt idx="19770">
                  <c:v>281.57255999991901</c:v>
                </c:pt>
                <c:pt idx="19771">
                  <c:v>281.58091199995249</c:v>
                </c:pt>
                <c:pt idx="19772">
                  <c:v>281.58923999997785</c:v>
                </c:pt>
                <c:pt idx="19773">
                  <c:v>281.59756800000321</c:v>
                </c:pt>
                <c:pt idx="19774">
                  <c:v>281.60589600002857</c:v>
                </c:pt>
                <c:pt idx="19775">
                  <c:v>281.61424800006205</c:v>
                </c:pt>
                <c:pt idx="19776">
                  <c:v>281.62257599991278</c:v>
                </c:pt>
                <c:pt idx="19777">
                  <c:v>281.63090399993814</c:v>
                </c:pt>
                <c:pt idx="19778">
                  <c:v>281.6392319999635</c:v>
                </c:pt>
                <c:pt idx="19779">
                  <c:v>281.64758399999698</c:v>
                </c:pt>
                <c:pt idx="19780">
                  <c:v>281.65591200002234</c:v>
                </c:pt>
                <c:pt idx="19781">
                  <c:v>281.6642400000477</c:v>
                </c:pt>
                <c:pt idx="19782">
                  <c:v>281.67256800007306</c:v>
                </c:pt>
                <c:pt idx="19783">
                  <c:v>281.68091999993192</c:v>
                </c:pt>
                <c:pt idx="19784">
                  <c:v>281.68924799995727</c:v>
                </c:pt>
                <c:pt idx="19785">
                  <c:v>281.69757599998263</c:v>
                </c:pt>
                <c:pt idx="19786">
                  <c:v>281.70590400000799</c:v>
                </c:pt>
                <c:pt idx="19787">
                  <c:v>281.71423200003335</c:v>
                </c:pt>
                <c:pt idx="19788">
                  <c:v>281.72258400006683</c:v>
                </c:pt>
                <c:pt idx="19789">
                  <c:v>281.73091199991757</c:v>
                </c:pt>
                <c:pt idx="19790">
                  <c:v>281.73923999994292</c:v>
                </c:pt>
                <c:pt idx="19791">
                  <c:v>281.74756799996828</c:v>
                </c:pt>
                <c:pt idx="19792">
                  <c:v>281.75592000000177</c:v>
                </c:pt>
                <c:pt idx="19793">
                  <c:v>281.76424800002712</c:v>
                </c:pt>
                <c:pt idx="19794">
                  <c:v>281.77257600005248</c:v>
                </c:pt>
                <c:pt idx="19795">
                  <c:v>281.78090400007784</c:v>
                </c:pt>
                <c:pt idx="19796">
                  <c:v>281.7892559999367</c:v>
                </c:pt>
                <c:pt idx="19797">
                  <c:v>281.79758399996206</c:v>
                </c:pt>
                <c:pt idx="19798">
                  <c:v>281.80591199998742</c:v>
                </c:pt>
                <c:pt idx="19799">
                  <c:v>281.81424000001277</c:v>
                </c:pt>
                <c:pt idx="19800">
                  <c:v>281.82259200004626</c:v>
                </c:pt>
                <c:pt idx="19801">
                  <c:v>281.83092000007161</c:v>
                </c:pt>
                <c:pt idx="19802">
                  <c:v>281.83924799992235</c:v>
                </c:pt>
                <c:pt idx="19803">
                  <c:v>281.84757599994771</c:v>
                </c:pt>
                <c:pt idx="19804">
                  <c:v>281.85592799998119</c:v>
                </c:pt>
                <c:pt idx="19805">
                  <c:v>281.86425600000655</c:v>
                </c:pt>
                <c:pt idx="19806">
                  <c:v>281.87258400003191</c:v>
                </c:pt>
                <c:pt idx="19807">
                  <c:v>281.88091200005726</c:v>
                </c:pt>
                <c:pt idx="19808">
                  <c:v>281.88924000008262</c:v>
                </c:pt>
                <c:pt idx="19809">
                  <c:v>281.89759199994148</c:v>
                </c:pt>
                <c:pt idx="19810">
                  <c:v>281.90591999996684</c:v>
                </c:pt>
                <c:pt idx="19811">
                  <c:v>281.9142479999922</c:v>
                </c:pt>
                <c:pt idx="19812">
                  <c:v>281.92257600001756</c:v>
                </c:pt>
                <c:pt idx="19813">
                  <c:v>281.93092800005104</c:v>
                </c:pt>
                <c:pt idx="19814">
                  <c:v>281.9392560000764</c:v>
                </c:pt>
                <c:pt idx="19815">
                  <c:v>281.94758399992713</c:v>
                </c:pt>
                <c:pt idx="19816">
                  <c:v>281.95591199995249</c:v>
                </c:pt>
                <c:pt idx="19817">
                  <c:v>281.96426399998597</c:v>
                </c:pt>
                <c:pt idx="19818">
                  <c:v>281.97259200001133</c:v>
                </c:pt>
                <c:pt idx="19819">
                  <c:v>281.98092000003669</c:v>
                </c:pt>
                <c:pt idx="19820">
                  <c:v>281.98924800006205</c:v>
                </c:pt>
                <c:pt idx="19821">
                  <c:v>281.99759999992091</c:v>
                </c:pt>
                <c:pt idx="19822">
                  <c:v>282.00592799994627</c:v>
                </c:pt>
                <c:pt idx="19823">
                  <c:v>282.01425599997162</c:v>
                </c:pt>
                <c:pt idx="19824">
                  <c:v>282.02258399999698</c:v>
                </c:pt>
                <c:pt idx="19825">
                  <c:v>282.03091200002234</c:v>
                </c:pt>
                <c:pt idx="19826">
                  <c:v>282.03926400005582</c:v>
                </c:pt>
                <c:pt idx="19827">
                  <c:v>282.04759200008118</c:v>
                </c:pt>
                <c:pt idx="19828">
                  <c:v>282.05591999993192</c:v>
                </c:pt>
                <c:pt idx="19829">
                  <c:v>282.06424799995727</c:v>
                </c:pt>
                <c:pt idx="19830">
                  <c:v>282.07259999999076</c:v>
                </c:pt>
                <c:pt idx="19831">
                  <c:v>282.08092800001612</c:v>
                </c:pt>
                <c:pt idx="19832">
                  <c:v>282.08925600004147</c:v>
                </c:pt>
                <c:pt idx="19833">
                  <c:v>282.09758400006683</c:v>
                </c:pt>
                <c:pt idx="19834">
                  <c:v>282.10593599992569</c:v>
                </c:pt>
                <c:pt idx="19835">
                  <c:v>282.11426399995105</c:v>
                </c:pt>
                <c:pt idx="19836">
                  <c:v>282.12259199997641</c:v>
                </c:pt>
                <c:pt idx="19837">
                  <c:v>282.13092000000177</c:v>
                </c:pt>
                <c:pt idx="19838">
                  <c:v>282.13927200003525</c:v>
                </c:pt>
                <c:pt idx="19839">
                  <c:v>282.14760000006061</c:v>
                </c:pt>
                <c:pt idx="19840">
                  <c:v>282.15592800008596</c:v>
                </c:pt>
                <c:pt idx="19841">
                  <c:v>282.1642559999367</c:v>
                </c:pt>
                <c:pt idx="19842">
                  <c:v>282.17260799997018</c:v>
                </c:pt>
                <c:pt idx="19843">
                  <c:v>282.18093599999554</c:v>
                </c:pt>
                <c:pt idx="19844">
                  <c:v>282.1892640000209</c:v>
                </c:pt>
                <c:pt idx="19845">
                  <c:v>282.19759200004626</c:v>
                </c:pt>
                <c:pt idx="19846">
                  <c:v>282.20592000007161</c:v>
                </c:pt>
                <c:pt idx="19847">
                  <c:v>282.21427199993047</c:v>
                </c:pt>
                <c:pt idx="19848">
                  <c:v>282.22259999995583</c:v>
                </c:pt>
                <c:pt idx="19849">
                  <c:v>282.23092799998119</c:v>
                </c:pt>
                <c:pt idx="19850">
                  <c:v>282.23925600000655</c:v>
                </c:pt>
                <c:pt idx="19851">
                  <c:v>282.24760800004003</c:v>
                </c:pt>
                <c:pt idx="19852">
                  <c:v>282.25593600006539</c:v>
                </c:pt>
                <c:pt idx="19853">
                  <c:v>282.26426399991612</c:v>
                </c:pt>
                <c:pt idx="19854">
                  <c:v>282.27259199994148</c:v>
                </c:pt>
                <c:pt idx="19855">
                  <c:v>282.28094399997497</c:v>
                </c:pt>
                <c:pt idx="19856">
                  <c:v>282.28927200000032</c:v>
                </c:pt>
                <c:pt idx="19857">
                  <c:v>282.29760000002568</c:v>
                </c:pt>
                <c:pt idx="19858">
                  <c:v>282.30592800005104</c:v>
                </c:pt>
                <c:pt idx="19859">
                  <c:v>282.31428000008452</c:v>
                </c:pt>
                <c:pt idx="19860">
                  <c:v>282.32260799993526</c:v>
                </c:pt>
                <c:pt idx="19861">
                  <c:v>282.33093599996062</c:v>
                </c:pt>
                <c:pt idx="19862">
                  <c:v>282.33926399998597</c:v>
                </c:pt>
                <c:pt idx="19863">
                  <c:v>282.34759200001133</c:v>
                </c:pt>
                <c:pt idx="19864">
                  <c:v>282.35594400004481</c:v>
                </c:pt>
                <c:pt idx="19865">
                  <c:v>282.36427200007017</c:v>
                </c:pt>
                <c:pt idx="19866">
                  <c:v>282.37259999992091</c:v>
                </c:pt>
                <c:pt idx="19867">
                  <c:v>282.38092799994627</c:v>
                </c:pt>
                <c:pt idx="19868">
                  <c:v>282.38927999997975</c:v>
                </c:pt>
                <c:pt idx="19869">
                  <c:v>282.39760800000511</c:v>
                </c:pt>
                <c:pt idx="19870">
                  <c:v>282.40593600003047</c:v>
                </c:pt>
                <c:pt idx="19871">
                  <c:v>282.41426400005582</c:v>
                </c:pt>
                <c:pt idx="19872">
                  <c:v>282.42261599991468</c:v>
                </c:pt>
                <c:pt idx="19873">
                  <c:v>282.43094399994004</c:v>
                </c:pt>
                <c:pt idx="19874">
                  <c:v>282.4392719999654</c:v>
                </c:pt>
                <c:pt idx="19875">
                  <c:v>282.44759999999076</c:v>
                </c:pt>
                <c:pt idx="19876">
                  <c:v>282.45595200002424</c:v>
                </c:pt>
                <c:pt idx="19877">
                  <c:v>282.4642800000496</c:v>
                </c:pt>
                <c:pt idx="19878">
                  <c:v>282.47260800007496</c:v>
                </c:pt>
                <c:pt idx="19879">
                  <c:v>282.48093599992569</c:v>
                </c:pt>
                <c:pt idx="19880">
                  <c:v>282.48928799995917</c:v>
                </c:pt>
                <c:pt idx="19881">
                  <c:v>282.49761599998453</c:v>
                </c:pt>
                <c:pt idx="19882">
                  <c:v>282.50594400000989</c:v>
                </c:pt>
                <c:pt idx="19883">
                  <c:v>282.51427200003525</c:v>
                </c:pt>
                <c:pt idx="19884">
                  <c:v>282.52260000006061</c:v>
                </c:pt>
                <c:pt idx="19885">
                  <c:v>282.53095199991947</c:v>
                </c:pt>
                <c:pt idx="19886">
                  <c:v>282.53927999994482</c:v>
                </c:pt>
                <c:pt idx="19887">
                  <c:v>282.54760799997018</c:v>
                </c:pt>
                <c:pt idx="19888">
                  <c:v>282.55593599999554</c:v>
                </c:pt>
                <c:pt idx="19889">
                  <c:v>282.56428800002902</c:v>
                </c:pt>
                <c:pt idx="19890">
                  <c:v>282.57261600005438</c:v>
                </c:pt>
                <c:pt idx="19891">
                  <c:v>282.58094400007974</c:v>
                </c:pt>
                <c:pt idx="19892">
                  <c:v>282.58927199993047</c:v>
                </c:pt>
                <c:pt idx="19893">
                  <c:v>282.59762399996396</c:v>
                </c:pt>
                <c:pt idx="19894">
                  <c:v>282.60595199998932</c:v>
                </c:pt>
                <c:pt idx="19895">
                  <c:v>282.61428000001467</c:v>
                </c:pt>
                <c:pt idx="19896">
                  <c:v>282.62260800004003</c:v>
                </c:pt>
                <c:pt idx="19897">
                  <c:v>282.63096000007351</c:v>
                </c:pt>
                <c:pt idx="19898">
                  <c:v>282.63928799992425</c:v>
                </c:pt>
                <c:pt idx="19899">
                  <c:v>282.64761599994961</c:v>
                </c:pt>
                <c:pt idx="19900">
                  <c:v>282.65594399997497</c:v>
                </c:pt>
                <c:pt idx="19901">
                  <c:v>282.66429600000845</c:v>
                </c:pt>
                <c:pt idx="19902">
                  <c:v>282.67262400003381</c:v>
                </c:pt>
                <c:pt idx="19903">
                  <c:v>282.68095200005916</c:v>
                </c:pt>
                <c:pt idx="19904">
                  <c:v>282.68928000008452</c:v>
                </c:pt>
                <c:pt idx="19905">
                  <c:v>282.69760799993526</c:v>
                </c:pt>
                <c:pt idx="19906">
                  <c:v>282.70595999996874</c:v>
                </c:pt>
                <c:pt idx="19907">
                  <c:v>282.7142879999941</c:v>
                </c:pt>
                <c:pt idx="19908">
                  <c:v>282.72261600001946</c:v>
                </c:pt>
                <c:pt idx="19909">
                  <c:v>282.73094400004481</c:v>
                </c:pt>
                <c:pt idx="19910">
                  <c:v>282.7392960000783</c:v>
                </c:pt>
                <c:pt idx="19911">
                  <c:v>282.74762399992903</c:v>
                </c:pt>
                <c:pt idx="19912">
                  <c:v>282.75595199995439</c:v>
                </c:pt>
                <c:pt idx="19913">
                  <c:v>282.76427999997975</c:v>
                </c:pt>
                <c:pt idx="19914">
                  <c:v>282.77263200001323</c:v>
                </c:pt>
                <c:pt idx="19915">
                  <c:v>282.78096000003859</c:v>
                </c:pt>
                <c:pt idx="19916">
                  <c:v>282.78928800006395</c:v>
                </c:pt>
                <c:pt idx="19917">
                  <c:v>282.79761599991468</c:v>
                </c:pt>
                <c:pt idx="19918">
                  <c:v>282.80596799994817</c:v>
                </c:pt>
                <c:pt idx="19919">
                  <c:v>282.81429599997352</c:v>
                </c:pt>
                <c:pt idx="19920">
                  <c:v>282.82262399999888</c:v>
                </c:pt>
                <c:pt idx="19921">
                  <c:v>282.83095200002424</c:v>
                </c:pt>
                <c:pt idx="19922">
                  <c:v>282.8392800000496</c:v>
                </c:pt>
                <c:pt idx="19923">
                  <c:v>282.84763200008308</c:v>
                </c:pt>
                <c:pt idx="19924">
                  <c:v>282.85595999993382</c:v>
                </c:pt>
                <c:pt idx="19925">
                  <c:v>282.86428799995917</c:v>
                </c:pt>
                <c:pt idx="19926">
                  <c:v>282.87261599998453</c:v>
                </c:pt>
                <c:pt idx="19927">
                  <c:v>282.88096800001802</c:v>
                </c:pt>
                <c:pt idx="19928">
                  <c:v>282.88929600004337</c:v>
                </c:pt>
                <c:pt idx="19929">
                  <c:v>282.89762400006873</c:v>
                </c:pt>
                <c:pt idx="19930">
                  <c:v>282.90595199991947</c:v>
                </c:pt>
                <c:pt idx="19931">
                  <c:v>282.91430399995295</c:v>
                </c:pt>
                <c:pt idx="19932">
                  <c:v>282.92263199997831</c:v>
                </c:pt>
                <c:pt idx="19933">
                  <c:v>282.93096000000367</c:v>
                </c:pt>
                <c:pt idx="19934">
                  <c:v>282.93928800002902</c:v>
                </c:pt>
                <c:pt idx="19935">
                  <c:v>282.94764000006251</c:v>
                </c:pt>
                <c:pt idx="19936">
                  <c:v>282.95596799991324</c:v>
                </c:pt>
                <c:pt idx="19937">
                  <c:v>282.9642959999386</c:v>
                </c:pt>
                <c:pt idx="19938">
                  <c:v>282.97262399996396</c:v>
                </c:pt>
                <c:pt idx="19939">
                  <c:v>282.98097599999744</c:v>
                </c:pt>
                <c:pt idx="19940">
                  <c:v>282.9893040000228</c:v>
                </c:pt>
                <c:pt idx="19941">
                  <c:v>282.99763200004816</c:v>
                </c:pt>
                <c:pt idx="19942">
                  <c:v>283.00596000007351</c:v>
                </c:pt>
                <c:pt idx="19943">
                  <c:v>283.01428799992425</c:v>
                </c:pt>
                <c:pt idx="19944">
                  <c:v>283.02263999995773</c:v>
                </c:pt>
                <c:pt idx="19945">
                  <c:v>283.03096799998309</c:v>
                </c:pt>
                <c:pt idx="19946">
                  <c:v>283.03929600000845</c:v>
                </c:pt>
                <c:pt idx="19947">
                  <c:v>283.04762400003381</c:v>
                </c:pt>
                <c:pt idx="19948">
                  <c:v>283.05597600006729</c:v>
                </c:pt>
                <c:pt idx="19949">
                  <c:v>283.06430399991802</c:v>
                </c:pt>
                <c:pt idx="19950">
                  <c:v>283.07263199994338</c:v>
                </c:pt>
                <c:pt idx="19951">
                  <c:v>283.08095999996874</c:v>
                </c:pt>
                <c:pt idx="19952">
                  <c:v>283.08931200000222</c:v>
                </c:pt>
                <c:pt idx="19953">
                  <c:v>283.09764000002758</c:v>
                </c:pt>
                <c:pt idx="19954">
                  <c:v>283.10596800005294</c:v>
                </c:pt>
                <c:pt idx="19955">
                  <c:v>283.1142960000783</c:v>
                </c:pt>
                <c:pt idx="19956">
                  <c:v>283.12264799993716</c:v>
                </c:pt>
                <c:pt idx="19957">
                  <c:v>283.13097599996252</c:v>
                </c:pt>
                <c:pt idx="19958">
                  <c:v>283.13930399998787</c:v>
                </c:pt>
                <c:pt idx="19959">
                  <c:v>283.14763200001323</c:v>
                </c:pt>
                <c:pt idx="19960">
                  <c:v>283.15596000003859</c:v>
                </c:pt>
                <c:pt idx="19961">
                  <c:v>283.16431200007207</c:v>
                </c:pt>
                <c:pt idx="19962">
                  <c:v>283.17263999992281</c:v>
                </c:pt>
                <c:pt idx="19963">
                  <c:v>283.18096799994817</c:v>
                </c:pt>
                <c:pt idx="19964">
                  <c:v>283.18929599997352</c:v>
                </c:pt>
                <c:pt idx="19965">
                  <c:v>283.19764800000701</c:v>
                </c:pt>
                <c:pt idx="19966">
                  <c:v>283.20597600003236</c:v>
                </c:pt>
                <c:pt idx="19967">
                  <c:v>283.21430400005772</c:v>
                </c:pt>
                <c:pt idx="19968">
                  <c:v>283.22263200008308</c:v>
                </c:pt>
                <c:pt idx="19969">
                  <c:v>283.23098399994194</c:v>
                </c:pt>
                <c:pt idx="19970">
                  <c:v>283.2393119999673</c:v>
                </c:pt>
                <c:pt idx="19971">
                  <c:v>283.24763999999266</c:v>
                </c:pt>
                <c:pt idx="19972">
                  <c:v>283.25596800001802</c:v>
                </c:pt>
                <c:pt idx="19973">
                  <c:v>283.2643200000515</c:v>
                </c:pt>
                <c:pt idx="19974">
                  <c:v>283.27264800007686</c:v>
                </c:pt>
                <c:pt idx="19975">
                  <c:v>283.28097599992759</c:v>
                </c:pt>
                <c:pt idx="19976">
                  <c:v>283.28930399995295</c:v>
                </c:pt>
                <c:pt idx="19977">
                  <c:v>283.29765599998643</c:v>
                </c:pt>
                <c:pt idx="19978">
                  <c:v>283.30598400001179</c:v>
                </c:pt>
                <c:pt idx="19979">
                  <c:v>283.31431200003715</c:v>
                </c:pt>
                <c:pt idx="19980">
                  <c:v>283.32264000006251</c:v>
                </c:pt>
                <c:pt idx="19981">
                  <c:v>283.33096799991324</c:v>
                </c:pt>
                <c:pt idx="19982">
                  <c:v>283.33931999994672</c:v>
                </c:pt>
                <c:pt idx="19983">
                  <c:v>283.34764799997208</c:v>
                </c:pt>
                <c:pt idx="19984">
                  <c:v>283.35597599999744</c:v>
                </c:pt>
                <c:pt idx="19985">
                  <c:v>283.3643040000228</c:v>
                </c:pt>
                <c:pt idx="19986">
                  <c:v>283.37265600005628</c:v>
                </c:pt>
                <c:pt idx="19987">
                  <c:v>283.38098400008164</c:v>
                </c:pt>
                <c:pt idx="19988">
                  <c:v>283.38931199993237</c:v>
                </c:pt>
                <c:pt idx="19989">
                  <c:v>283.39763999995773</c:v>
                </c:pt>
                <c:pt idx="19990">
                  <c:v>283.40599199999122</c:v>
                </c:pt>
                <c:pt idx="19991">
                  <c:v>283.41432000001657</c:v>
                </c:pt>
                <c:pt idx="19992">
                  <c:v>283.42264800004193</c:v>
                </c:pt>
                <c:pt idx="19993">
                  <c:v>283.43097600006729</c:v>
                </c:pt>
                <c:pt idx="19994">
                  <c:v>283.43932799992615</c:v>
                </c:pt>
                <c:pt idx="19995">
                  <c:v>283.44765599995151</c:v>
                </c:pt>
                <c:pt idx="19996">
                  <c:v>283.45598399997687</c:v>
                </c:pt>
                <c:pt idx="19997">
                  <c:v>283.46431200000222</c:v>
                </c:pt>
                <c:pt idx="19998">
                  <c:v>283.47266400003571</c:v>
                </c:pt>
                <c:pt idx="19999">
                  <c:v>283.48099200006106</c:v>
                </c:pt>
                <c:pt idx="20000">
                  <c:v>283.48932000008642</c:v>
                </c:pt>
                <c:pt idx="20001">
                  <c:v>283.49764799993716</c:v>
                </c:pt>
                <c:pt idx="20002">
                  <c:v>283.50597599996252</c:v>
                </c:pt>
                <c:pt idx="20003">
                  <c:v>283.514327999996</c:v>
                </c:pt>
                <c:pt idx="20004">
                  <c:v>283.52265600002136</c:v>
                </c:pt>
                <c:pt idx="20005">
                  <c:v>283.53098400004671</c:v>
                </c:pt>
                <c:pt idx="20006">
                  <c:v>283.53931200007207</c:v>
                </c:pt>
                <c:pt idx="20007">
                  <c:v>283.54766399993093</c:v>
                </c:pt>
                <c:pt idx="20008">
                  <c:v>283.55599199995629</c:v>
                </c:pt>
                <c:pt idx="20009">
                  <c:v>283.56431999998165</c:v>
                </c:pt>
                <c:pt idx="20010">
                  <c:v>283.57264800000701</c:v>
                </c:pt>
                <c:pt idx="20011">
                  <c:v>283.58100000004049</c:v>
                </c:pt>
                <c:pt idx="20012">
                  <c:v>283.58932800006585</c:v>
                </c:pt>
                <c:pt idx="20013">
                  <c:v>283.59765599991658</c:v>
                </c:pt>
                <c:pt idx="20014">
                  <c:v>283.60598399994194</c:v>
                </c:pt>
                <c:pt idx="20015">
                  <c:v>283.61433599997542</c:v>
                </c:pt>
                <c:pt idx="20016">
                  <c:v>283.62266400000078</c:v>
                </c:pt>
                <c:pt idx="20017">
                  <c:v>283.63099200002614</c:v>
                </c:pt>
                <c:pt idx="20018">
                  <c:v>283.6393200000515</c:v>
                </c:pt>
                <c:pt idx="20019">
                  <c:v>283.64764800007686</c:v>
                </c:pt>
                <c:pt idx="20020">
                  <c:v>283.65599999993572</c:v>
                </c:pt>
                <c:pt idx="20021">
                  <c:v>283.66432799996107</c:v>
                </c:pt>
                <c:pt idx="20022">
                  <c:v>283.67265599998643</c:v>
                </c:pt>
                <c:pt idx="20023">
                  <c:v>283.68098400001179</c:v>
                </c:pt>
                <c:pt idx="20024">
                  <c:v>283.68933600004527</c:v>
                </c:pt>
                <c:pt idx="20025">
                  <c:v>283.69766400007063</c:v>
                </c:pt>
                <c:pt idx="20026">
                  <c:v>283.70599199992137</c:v>
                </c:pt>
                <c:pt idx="20027">
                  <c:v>283.71431999994672</c:v>
                </c:pt>
                <c:pt idx="20028">
                  <c:v>283.72267199998021</c:v>
                </c:pt>
                <c:pt idx="20029">
                  <c:v>283.73100000000557</c:v>
                </c:pt>
                <c:pt idx="20030">
                  <c:v>283.73932800003092</c:v>
                </c:pt>
                <c:pt idx="20031">
                  <c:v>283.74765600005628</c:v>
                </c:pt>
                <c:pt idx="20032">
                  <c:v>283.75600799991514</c:v>
                </c:pt>
                <c:pt idx="20033">
                  <c:v>283.7643359999405</c:v>
                </c:pt>
                <c:pt idx="20034">
                  <c:v>283.77266399996586</c:v>
                </c:pt>
                <c:pt idx="20035">
                  <c:v>283.78099199999122</c:v>
                </c:pt>
                <c:pt idx="20036">
                  <c:v>283.7893440000247</c:v>
                </c:pt>
                <c:pt idx="20037">
                  <c:v>283.79767200005006</c:v>
                </c:pt>
                <c:pt idx="20038">
                  <c:v>283.80600000007541</c:v>
                </c:pt>
                <c:pt idx="20039">
                  <c:v>283.81432799992615</c:v>
                </c:pt>
                <c:pt idx="20040">
                  <c:v>283.82265599995151</c:v>
                </c:pt>
                <c:pt idx="20041">
                  <c:v>283.83100799998499</c:v>
                </c:pt>
                <c:pt idx="20042">
                  <c:v>283.83933600001035</c:v>
                </c:pt>
                <c:pt idx="20043">
                  <c:v>283.84766400003571</c:v>
                </c:pt>
                <c:pt idx="20044">
                  <c:v>283.85599200006106</c:v>
                </c:pt>
                <c:pt idx="20045">
                  <c:v>283.86434399991992</c:v>
                </c:pt>
                <c:pt idx="20046">
                  <c:v>283.87267199994528</c:v>
                </c:pt>
                <c:pt idx="20047">
                  <c:v>283.88099999997064</c:v>
                </c:pt>
                <c:pt idx="20048">
                  <c:v>283.889327999996</c:v>
                </c:pt>
                <c:pt idx="20049">
                  <c:v>283.89768000002948</c:v>
                </c:pt>
                <c:pt idx="20050">
                  <c:v>283.90600800005484</c:v>
                </c:pt>
                <c:pt idx="20051">
                  <c:v>283.9143360000802</c:v>
                </c:pt>
                <c:pt idx="20052">
                  <c:v>283.92266399993093</c:v>
                </c:pt>
                <c:pt idx="20053">
                  <c:v>283.93101599996442</c:v>
                </c:pt>
                <c:pt idx="20054">
                  <c:v>283.93934399998977</c:v>
                </c:pt>
                <c:pt idx="20055">
                  <c:v>283.94767200001513</c:v>
                </c:pt>
                <c:pt idx="20056">
                  <c:v>283.95600000004049</c:v>
                </c:pt>
                <c:pt idx="20057">
                  <c:v>283.96432800006585</c:v>
                </c:pt>
                <c:pt idx="20058">
                  <c:v>283.97267999992471</c:v>
                </c:pt>
                <c:pt idx="20059">
                  <c:v>283.98100799995007</c:v>
                </c:pt>
                <c:pt idx="20060">
                  <c:v>283.98933599997542</c:v>
                </c:pt>
                <c:pt idx="20061">
                  <c:v>283.99766400000078</c:v>
                </c:pt>
                <c:pt idx="20062">
                  <c:v>284.00601600003426</c:v>
                </c:pt>
                <c:pt idx="20063">
                  <c:v>284.01434400005962</c:v>
                </c:pt>
                <c:pt idx="20064">
                  <c:v>284.02267200008498</c:v>
                </c:pt>
                <c:pt idx="20065">
                  <c:v>284.03099999993572</c:v>
                </c:pt>
                <c:pt idx="20066">
                  <c:v>284.0393519999692</c:v>
                </c:pt>
                <c:pt idx="20067">
                  <c:v>284.04767999999456</c:v>
                </c:pt>
                <c:pt idx="20068">
                  <c:v>284.05600800001992</c:v>
                </c:pt>
                <c:pt idx="20069">
                  <c:v>284.06433600004527</c:v>
                </c:pt>
                <c:pt idx="20070">
                  <c:v>284.07268800007876</c:v>
                </c:pt>
                <c:pt idx="20071">
                  <c:v>284.08101599992949</c:v>
                </c:pt>
                <c:pt idx="20072">
                  <c:v>284.08934399995485</c:v>
                </c:pt>
                <c:pt idx="20073">
                  <c:v>284.09767199998021</c:v>
                </c:pt>
                <c:pt idx="20074">
                  <c:v>284.10602400001369</c:v>
                </c:pt>
                <c:pt idx="20075">
                  <c:v>284.11435200003905</c:v>
                </c:pt>
                <c:pt idx="20076">
                  <c:v>284.12268000006441</c:v>
                </c:pt>
                <c:pt idx="20077">
                  <c:v>284.13100799991514</c:v>
                </c:pt>
                <c:pt idx="20078">
                  <c:v>284.1393359999405</c:v>
                </c:pt>
                <c:pt idx="20079">
                  <c:v>284.14768799997398</c:v>
                </c:pt>
                <c:pt idx="20080">
                  <c:v>284.15601599999934</c:v>
                </c:pt>
                <c:pt idx="20081">
                  <c:v>284.1643440000247</c:v>
                </c:pt>
                <c:pt idx="20082">
                  <c:v>284.17267200005006</c:v>
                </c:pt>
                <c:pt idx="20083">
                  <c:v>284.18102400008354</c:v>
                </c:pt>
                <c:pt idx="20084">
                  <c:v>284.18935199993427</c:v>
                </c:pt>
                <c:pt idx="20085">
                  <c:v>284.19767999995963</c:v>
                </c:pt>
                <c:pt idx="20086">
                  <c:v>284.20600799998499</c:v>
                </c:pt>
                <c:pt idx="20087">
                  <c:v>284.21436000001847</c:v>
                </c:pt>
                <c:pt idx="20088">
                  <c:v>284.22268800004383</c:v>
                </c:pt>
                <c:pt idx="20089">
                  <c:v>284.23101600006919</c:v>
                </c:pt>
                <c:pt idx="20090">
                  <c:v>284.23934399991992</c:v>
                </c:pt>
                <c:pt idx="20091">
                  <c:v>284.24769599995341</c:v>
                </c:pt>
                <c:pt idx="20092">
                  <c:v>284.25602399997877</c:v>
                </c:pt>
                <c:pt idx="20093">
                  <c:v>284.26435200000412</c:v>
                </c:pt>
                <c:pt idx="20094">
                  <c:v>284.27268000002948</c:v>
                </c:pt>
                <c:pt idx="20095">
                  <c:v>284.28100800005484</c:v>
                </c:pt>
                <c:pt idx="20096">
                  <c:v>284.2893599999137</c:v>
                </c:pt>
                <c:pt idx="20097">
                  <c:v>284.29768799993906</c:v>
                </c:pt>
                <c:pt idx="20098">
                  <c:v>284.30601599996442</c:v>
                </c:pt>
                <c:pt idx="20099">
                  <c:v>284.31434399998977</c:v>
                </c:pt>
                <c:pt idx="20100">
                  <c:v>284.32269600002326</c:v>
                </c:pt>
                <c:pt idx="20101">
                  <c:v>284.33102400004861</c:v>
                </c:pt>
                <c:pt idx="20102">
                  <c:v>284.33935200007397</c:v>
                </c:pt>
                <c:pt idx="20103">
                  <c:v>284.34767999992471</c:v>
                </c:pt>
                <c:pt idx="20104">
                  <c:v>284.35603199995819</c:v>
                </c:pt>
                <c:pt idx="20105">
                  <c:v>284.36435999998355</c:v>
                </c:pt>
                <c:pt idx="20106">
                  <c:v>284.37268800000891</c:v>
                </c:pt>
                <c:pt idx="20107">
                  <c:v>284.38101600003426</c:v>
                </c:pt>
                <c:pt idx="20108">
                  <c:v>284.38936800006775</c:v>
                </c:pt>
                <c:pt idx="20109">
                  <c:v>284.39769599991848</c:v>
                </c:pt>
                <c:pt idx="20110">
                  <c:v>284.40602399994384</c:v>
                </c:pt>
                <c:pt idx="20111">
                  <c:v>284.4143519999692</c:v>
                </c:pt>
                <c:pt idx="20112">
                  <c:v>284.42270400000268</c:v>
                </c:pt>
                <c:pt idx="20113">
                  <c:v>284.43103200002804</c:v>
                </c:pt>
                <c:pt idx="20114">
                  <c:v>284.4393600000534</c:v>
                </c:pt>
                <c:pt idx="20115">
                  <c:v>284.44768800007876</c:v>
                </c:pt>
                <c:pt idx="20116">
                  <c:v>284.45601599992949</c:v>
                </c:pt>
                <c:pt idx="20117">
                  <c:v>284.46436799996297</c:v>
                </c:pt>
                <c:pt idx="20118">
                  <c:v>284.47269599998833</c:v>
                </c:pt>
                <c:pt idx="20119">
                  <c:v>284.48102400001369</c:v>
                </c:pt>
                <c:pt idx="20120">
                  <c:v>284.48935200003905</c:v>
                </c:pt>
                <c:pt idx="20121">
                  <c:v>284.49770400007253</c:v>
                </c:pt>
                <c:pt idx="20122">
                  <c:v>284.50603199992327</c:v>
                </c:pt>
                <c:pt idx="20123">
                  <c:v>284.51435999994862</c:v>
                </c:pt>
                <c:pt idx="20124">
                  <c:v>284.52268799997398</c:v>
                </c:pt>
                <c:pt idx="20125">
                  <c:v>284.53104000000747</c:v>
                </c:pt>
                <c:pt idx="20126">
                  <c:v>284.53936800003282</c:v>
                </c:pt>
                <c:pt idx="20127">
                  <c:v>284.54769600005818</c:v>
                </c:pt>
                <c:pt idx="20128">
                  <c:v>284.55602400008354</c:v>
                </c:pt>
                <c:pt idx="20129">
                  <c:v>284.5643759999424</c:v>
                </c:pt>
                <c:pt idx="20130">
                  <c:v>284.57270399996776</c:v>
                </c:pt>
                <c:pt idx="20131">
                  <c:v>284.58103199999312</c:v>
                </c:pt>
                <c:pt idx="20132">
                  <c:v>284.58936000001847</c:v>
                </c:pt>
                <c:pt idx="20133">
                  <c:v>284.59771200005196</c:v>
                </c:pt>
                <c:pt idx="20134">
                  <c:v>284.60604000007731</c:v>
                </c:pt>
                <c:pt idx="20135">
                  <c:v>284.61436799992805</c:v>
                </c:pt>
                <c:pt idx="20136">
                  <c:v>284.62269599995341</c:v>
                </c:pt>
                <c:pt idx="20137">
                  <c:v>284.63102399997877</c:v>
                </c:pt>
                <c:pt idx="20138">
                  <c:v>284.63937600001225</c:v>
                </c:pt>
                <c:pt idx="20139">
                  <c:v>284.64770400003761</c:v>
                </c:pt>
                <c:pt idx="20140">
                  <c:v>284.65603200006296</c:v>
                </c:pt>
                <c:pt idx="20141">
                  <c:v>284.6643599999137</c:v>
                </c:pt>
                <c:pt idx="20142">
                  <c:v>284.67271199994718</c:v>
                </c:pt>
                <c:pt idx="20143">
                  <c:v>284.68103999997254</c:v>
                </c:pt>
                <c:pt idx="20144">
                  <c:v>284.6893679999979</c:v>
                </c:pt>
                <c:pt idx="20145">
                  <c:v>284.69769600002326</c:v>
                </c:pt>
                <c:pt idx="20146">
                  <c:v>284.70604800005674</c:v>
                </c:pt>
                <c:pt idx="20147">
                  <c:v>284.7143760000821</c:v>
                </c:pt>
                <c:pt idx="20148">
                  <c:v>284.72270399993283</c:v>
                </c:pt>
                <c:pt idx="20149">
                  <c:v>284.73103199995819</c:v>
                </c:pt>
                <c:pt idx="20150">
                  <c:v>284.73938399999167</c:v>
                </c:pt>
                <c:pt idx="20151">
                  <c:v>284.74771200001703</c:v>
                </c:pt>
                <c:pt idx="20152">
                  <c:v>284.75604000004239</c:v>
                </c:pt>
                <c:pt idx="20153">
                  <c:v>284.76436800006775</c:v>
                </c:pt>
                <c:pt idx="20154">
                  <c:v>284.77269599991848</c:v>
                </c:pt>
                <c:pt idx="20155">
                  <c:v>284.78102399994384</c:v>
                </c:pt>
                <c:pt idx="20156">
                  <c:v>284.7893519999692</c:v>
                </c:pt>
                <c:pt idx="20157">
                  <c:v>284.79765599998643</c:v>
                </c:pt>
                <c:pt idx="20158">
                  <c:v>284.80598400001179</c:v>
                </c:pt>
                <c:pt idx="20159">
                  <c:v>284.81431200003715</c:v>
                </c:pt>
                <c:pt idx="20160">
                  <c:v>284.82264000006251</c:v>
                </c:pt>
                <c:pt idx="20161">
                  <c:v>284.83096799991324</c:v>
                </c:pt>
                <c:pt idx="20162">
                  <c:v>284.8392959999386</c:v>
                </c:pt>
                <c:pt idx="20163">
                  <c:v>284.84762399996396</c:v>
                </c:pt>
                <c:pt idx="20164">
                  <c:v>284.85595199998932</c:v>
                </c:pt>
                <c:pt idx="20165">
                  <c:v>284.86428000001467</c:v>
                </c:pt>
                <c:pt idx="20166">
                  <c:v>284.87260800004003</c:v>
                </c:pt>
                <c:pt idx="20167">
                  <c:v>284.88093600006539</c:v>
                </c:pt>
                <c:pt idx="20168">
                  <c:v>284.88926399991612</c:v>
                </c:pt>
                <c:pt idx="20169">
                  <c:v>284.89759199994148</c:v>
                </c:pt>
                <c:pt idx="20170">
                  <c:v>284.90591999996684</c:v>
                </c:pt>
                <c:pt idx="20171">
                  <c:v>284.9142479999922</c:v>
                </c:pt>
                <c:pt idx="20172">
                  <c:v>284.92257600001756</c:v>
                </c:pt>
                <c:pt idx="20173">
                  <c:v>284.93092800005104</c:v>
                </c:pt>
                <c:pt idx="20174">
                  <c:v>284.9392560000764</c:v>
                </c:pt>
                <c:pt idx="20175">
                  <c:v>284.94758399992713</c:v>
                </c:pt>
                <c:pt idx="20176">
                  <c:v>284.95591199995249</c:v>
                </c:pt>
                <c:pt idx="20177">
                  <c:v>284.96423999997785</c:v>
                </c:pt>
                <c:pt idx="20178">
                  <c:v>284.97256800000321</c:v>
                </c:pt>
                <c:pt idx="20179">
                  <c:v>284.98092000003669</c:v>
                </c:pt>
                <c:pt idx="20180">
                  <c:v>284.98924800006205</c:v>
                </c:pt>
                <c:pt idx="20181">
                  <c:v>284.99757599991278</c:v>
                </c:pt>
                <c:pt idx="20182">
                  <c:v>285.00590399993814</c:v>
                </c:pt>
                <c:pt idx="20183">
                  <c:v>285.0142319999635</c:v>
                </c:pt>
                <c:pt idx="20184">
                  <c:v>285.02255999998886</c:v>
                </c:pt>
                <c:pt idx="20185">
                  <c:v>285.03091200002234</c:v>
                </c:pt>
                <c:pt idx="20186">
                  <c:v>285.0392400000477</c:v>
                </c:pt>
                <c:pt idx="20187">
                  <c:v>285.04756800007306</c:v>
                </c:pt>
                <c:pt idx="20188">
                  <c:v>285.05589599992379</c:v>
                </c:pt>
                <c:pt idx="20189">
                  <c:v>285.06422399994915</c:v>
                </c:pt>
                <c:pt idx="20190">
                  <c:v>285.07257599998263</c:v>
                </c:pt>
                <c:pt idx="20191">
                  <c:v>285.08090400000799</c:v>
                </c:pt>
                <c:pt idx="20192">
                  <c:v>285.08923200003335</c:v>
                </c:pt>
                <c:pt idx="20193">
                  <c:v>285.09756000005871</c:v>
                </c:pt>
                <c:pt idx="20194">
                  <c:v>285.10588800008406</c:v>
                </c:pt>
                <c:pt idx="20195">
                  <c:v>285.11423999994292</c:v>
                </c:pt>
                <c:pt idx="20196">
                  <c:v>285.12256799996828</c:v>
                </c:pt>
                <c:pt idx="20197">
                  <c:v>285.13089599999364</c:v>
                </c:pt>
                <c:pt idx="20198">
                  <c:v>285.139224000019</c:v>
                </c:pt>
                <c:pt idx="20199">
                  <c:v>285.14755200004436</c:v>
                </c:pt>
                <c:pt idx="20200">
                  <c:v>285.15590400007784</c:v>
                </c:pt>
                <c:pt idx="20201">
                  <c:v>285.16423199992857</c:v>
                </c:pt>
                <c:pt idx="20202">
                  <c:v>285.17255999995393</c:v>
                </c:pt>
                <c:pt idx="20203">
                  <c:v>285.18088799997929</c:v>
                </c:pt>
                <c:pt idx="20204">
                  <c:v>285.18921600000465</c:v>
                </c:pt>
                <c:pt idx="20205">
                  <c:v>285.19756800003813</c:v>
                </c:pt>
                <c:pt idx="20206">
                  <c:v>285.20589600006349</c:v>
                </c:pt>
                <c:pt idx="20207">
                  <c:v>285.21422399991422</c:v>
                </c:pt>
                <c:pt idx="20208">
                  <c:v>285.22255199993958</c:v>
                </c:pt>
                <c:pt idx="20209">
                  <c:v>285.23087999996494</c:v>
                </c:pt>
                <c:pt idx="20210">
                  <c:v>285.23923199999842</c:v>
                </c:pt>
                <c:pt idx="20211">
                  <c:v>285.24756000002378</c:v>
                </c:pt>
                <c:pt idx="20212">
                  <c:v>285.25588800004914</c:v>
                </c:pt>
                <c:pt idx="20213">
                  <c:v>285.2642160000745</c:v>
                </c:pt>
                <c:pt idx="20214">
                  <c:v>285.27256799993336</c:v>
                </c:pt>
                <c:pt idx="20215">
                  <c:v>285.28089599995872</c:v>
                </c:pt>
                <c:pt idx="20216">
                  <c:v>285.28922399998407</c:v>
                </c:pt>
                <c:pt idx="20217">
                  <c:v>285.29755200000943</c:v>
                </c:pt>
                <c:pt idx="20218">
                  <c:v>285.30588000003479</c:v>
                </c:pt>
                <c:pt idx="20219">
                  <c:v>285.31423200006827</c:v>
                </c:pt>
                <c:pt idx="20220">
                  <c:v>285.32255999991901</c:v>
                </c:pt>
                <c:pt idx="20221">
                  <c:v>285.33088799994437</c:v>
                </c:pt>
                <c:pt idx="20222">
                  <c:v>285.33921599996972</c:v>
                </c:pt>
                <c:pt idx="20223">
                  <c:v>285.34754399999508</c:v>
                </c:pt>
                <c:pt idx="20224">
                  <c:v>285.35589600002857</c:v>
                </c:pt>
                <c:pt idx="20225">
                  <c:v>285.36422400005392</c:v>
                </c:pt>
                <c:pt idx="20226">
                  <c:v>285.37255200007928</c:v>
                </c:pt>
                <c:pt idx="20227">
                  <c:v>285.38087999993002</c:v>
                </c:pt>
                <c:pt idx="20228">
                  <c:v>285.38920799995537</c:v>
                </c:pt>
                <c:pt idx="20229">
                  <c:v>285.39755999998886</c:v>
                </c:pt>
                <c:pt idx="20230">
                  <c:v>285.40588800001422</c:v>
                </c:pt>
                <c:pt idx="20231">
                  <c:v>285.41421600003957</c:v>
                </c:pt>
                <c:pt idx="20232">
                  <c:v>285.42254400006493</c:v>
                </c:pt>
                <c:pt idx="20233">
                  <c:v>285.43087199991567</c:v>
                </c:pt>
                <c:pt idx="20234">
                  <c:v>285.43922399994915</c:v>
                </c:pt>
                <c:pt idx="20235">
                  <c:v>285.44755199997451</c:v>
                </c:pt>
                <c:pt idx="20236">
                  <c:v>285.45587999999987</c:v>
                </c:pt>
                <c:pt idx="20237">
                  <c:v>285.46420800002522</c:v>
                </c:pt>
                <c:pt idx="20238">
                  <c:v>285.47253600005058</c:v>
                </c:pt>
                <c:pt idx="20239">
                  <c:v>285.48088800008406</c:v>
                </c:pt>
                <c:pt idx="20240">
                  <c:v>285.4892159999348</c:v>
                </c:pt>
                <c:pt idx="20241">
                  <c:v>285.49754399996016</c:v>
                </c:pt>
                <c:pt idx="20242">
                  <c:v>285.50587199998552</c:v>
                </c:pt>
                <c:pt idx="20243">
                  <c:v>285.51420000001087</c:v>
                </c:pt>
                <c:pt idx="20244">
                  <c:v>285.52255200004436</c:v>
                </c:pt>
                <c:pt idx="20245">
                  <c:v>285.53088000006971</c:v>
                </c:pt>
                <c:pt idx="20246">
                  <c:v>285.53920799992045</c:v>
                </c:pt>
                <c:pt idx="20247">
                  <c:v>285.54753599994581</c:v>
                </c:pt>
                <c:pt idx="20248">
                  <c:v>285.55586399997117</c:v>
                </c:pt>
                <c:pt idx="20249">
                  <c:v>285.56421600000465</c:v>
                </c:pt>
                <c:pt idx="20250">
                  <c:v>285.57254400003001</c:v>
                </c:pt>
                <c:pt idx="20251">
                  <c:v>285.58087200005536</c:v>
                </c:pt>
                <c:pt idx="20252">
                  <c:v>285.58920000008072</c:v>
                </c:pt>
                <c:pt idx="20253">
                  <c:v>285.59752799993146</c:v>
                </c:pt>
                <c:pt idx="20254">
                  <c:v>285.60587999996494</c:v>
                </c:pt>
                <c:pt idx="20255">
                  <c:v>285.6142079999903</c:v>
                </c:pt>
                <c:pt idx="20256">
                  <c:v>285.62253600001566</c:v>
                </c:pt>
                <c:pt idx="20257">
                  <c:v>285.63086400004102</c:v>
                </c:pt>
                <c:pt idx="20258">
                  <c:v>285.63919200006637</c:v>
                </c:pt>
                <c:pt idx="20259">
                  <c:v>285.64754399992523</c:v>
                </c:pt>
                <c:pt idx="20260">
                  <c:v>285.65587199995059</c:v>
                </c:pt>
                <c:pt idx="20261">
                  <c:v>285.66419999997595</c:v>
                </c:pt>
                <c:pt idx="20262">
                  <c:v>285.67252800000131</c:v>
                </c:pt>
                <c:pt idx="20263">
                  <c:v>285.68085600002667</c:v>
                </c:pt>
                <c:pt idx="20264">
                  <c:v>285.68920800006015</c:v>
                </c:pt>
                <c:pt idx="20265">
                  <c:v>285.69753600008551</c:v>
                </c:pt>
                <c:pt idx="20266">
                  <c:v>285.70586399993624</c:v>
                </c:pt>
                <c:pt idx="20267">
                  <c:v>285.7141919999616</c:v>
                </c:pt>
                <c:pt idx="20268">
                  <c:v>285.72251999998696</c:v>
                </c:pt>
                <c:pt idx="20269">
                  <c:v>285.73087200002044</c:v>
                </c:pt>
                <c:pt idx="20270">
                  <c:v>285.7392000000458</c:v>
                </c:pt>
                <c:pt idx="20271">
                  <c:v>285.74752800007116</c:v>
                </c:pt>
                <c:pt idx="20272">
                  <c:v>285.75585599992189</c:v>
                </c:pt>
                <c:pt idx="20273">
                  <c:v>285.76418399994725</c:v>
                </c:pt>
                <c:pt idx="20274">
                  <c:v>285.77253599998073</c:v>
                </c:pt>
                <c:pt idx="20275">
                  <c:v>285.78086400000609</c:v>
                </c:pt>
                <c:pt idx="20276">
                  <c:v>285.78919200003145</c:v>
                </c:pt>
                <c:pt idx="20277">
                  <c:v>285.79752000005681</c:v>
                </c:pt>
                <c:pt idx="20278">
                  <c:v>285.80584800008216</c:v>
                </c:pt>
                <c:pt idx="20279">
                  <c:v>285.81419999994102</c:v>
                </c:pt>
                <c:pt idx="20280">
                  <c:v>285.82252799996638</c:v>
                </c:pt>
                <c:pt idx="20281">
                  <c:v>285.83085599999174</c:v>
                </c:pt>
                <c:pt idx="20282">
                  <c:v>285.8391840000171</c:v>
                </c:pt>
                <c:pt idx="20283">
                  <c:v>285.84751200004246</c:v>
                </c:pt>
                <c:pt idx="20284">
                  <c:v>285.85586400007594</c:v>
                </c:pt>
                <c:pt idx="20285">
                  <c:v>285.86419199992667</c:v>
                </c:pt>
                <c:pt idx="20286">
                  <c:v>285.87251999995203</c:v>
                </c:pt>
                <c:pt idx="20287">
                  <c:v>285.88084799997739</c:v>
                </c:pt>
                <c:pt idx="20288">
                  <c:v>285.88917600000275</c:v>
                </c:pt>
                <c:pt idx="20289">
                  <c:v>285.89752800003623</c:v>
                </c:pt>
                <c:pt idx="20290">
                  <c:v>285.90585600006159</c:v>
                </c:pt>
                <c:pt idx="20291">
                  <c:v>285.91418399991232</c:v>
                </c:pt>
                <c:pt idx="20292">
                  <c:v>285.92251199993768</c:v>
                </c:pt>
                <c:pt idx="20293">
                  <c:v>285.93083999996304</c:v>
                </c:pt>
                <c:pt idx="20294">
                  <c:v>285.93919199999652</c:v>
                </c:pt>
                <c:pt idx="20295">
                  <c:v>285.94752000002188</c:v>
                </c:pt>
                <c:pt idx="20296">
                  <c:v>285.95584800004724</c:v>
                </c:pt>
                <c:pt idx="20297">
                  <c:v>285.9641760000726</c:v>
                </c:pt>
                <c:pt idx="20298">
                  <c:v>285.97252799993146</c:v>
                </c:pt>
                <c:pt idx="20299">
                  <c:v>285.98085599995682</c:v>
                </c:pt>
                <c:pt idx="20300">
                  <c:v>285.98918399998217</c:v>
                </c:pt>
                <c:pt idx="20301">
                  <c:v>285.99751200000753</c:v>
                </c:pt>
                <c:pt idx="20302">
                  <c:v>286.00584000003289</c:v>
                </c:pt>
                <c:pt idx="20303">
                  <c:v>286.01419200006637</c:v>
                </c:pt>
                <c:pt idx="20304">
                  <c:v>286.02251999991711</c:v>
                </c:pt>
                <c:pt idx="20305">
                  <c:v>286.03084799994247</c:v>
                </c:pt>
                <c:pt idx="20306">
                  <c:v>286.03917599996782</c:v>
                </c:pt>
                <c:pt idx="20307">
                  <c:v>286.04750399999318</c:v>
                </c:pt>
                <c:pt idx="20308">
                  <c:v>286.05585600002667</c:v>
                </c:pt>
                <c:pt idx="20309">
                  <c:v>286.06418400005202</c:v>
                </c:pt>
                <c:pt idx="20310">
                  <c:v>286.07251200007738</c:v>
                </c:pt>
                <c:pt idx="20311">
                  <c:v>286.08083999992812</c:v>
                </c:pt>
                <c:pt idx="20312">
                  <c:v>286.08916799995347</c:v>
                </c:pt>
                <c:pt idx="20313">
                  <c:v>286.09751999998696</c:v>
                </c:pt>
                <c:pt idx="20314">
                  <c:v>286.10584800001232</c:v>
                </c:pt>
                <c:pt idx="20315">
                  <c:v>286.11417600003767</c:v>
                </c:pt>
                <c:pt idx="20316">
                  <c:v>286.12250400006303</c:v>
                </c:pt>
                <c:pt idx="20317">
                  <c:v>286.13083199991377</c:v>
                </c:pt>
                <c:pt idx="20318">
                  <c:v>286.13918399994725</c:v>
                </c:pt>
                <c:pt idx="20319">
                  <c:v>286.14751199997261</c:v>
                </c:pt>
                <c:pt idx="20320">
                  <c:v>286.15583999999797</c:v>
                </c:pt>
                <c:pt idx="20321">
                  <c:v>286.16416800002332</c:v>
                </c:pt>
                <c:pt idx="20322">
                  <c:v>286.17249600004868</c:v>
                </c:pt>
                <c:pt idx="20323">
                  <c:v>286.18084800008216</c:v>
                </c:pt>
                <c:pt idx="20324">
                  <c:v>286.1891759999329</c:v>
                </c:pt>
                <c:pt idx="20325">
                  <c:v>286.19750399995826</c:v>
                </c:pt>
                <c:pt idx="20326">
                  <c:v>286.20583199998362</c:v>
                </c:pt>
                <c:pt idx="20327">
                  <c:v>286.21416000000897</c:v>
                </c:pt>
                <c:pt idx="20328">
                  <c:v>286.22251200004246</c:v>
                </c:pt>
                <c:pt idx="20329">
                  <c:v>286.23084000006781</c:v>
                </c:pt>
                <c:pt idx="20330">
                  <c:v>286.23916799991855</c:v>
                </c:pt>
                <c:pt idx="20331">
                  <c:v>286.24749599994391</c:v>
                </c:pt>
                <c:pt idx="20332">
                  <c:v>286.25582399996927</c:v>
                </c:pt>
                <c:pt idx="20333">
                  <c:v>286.26417600000275</c:v>
                </c:pt>
                <c:pt idx="20334">
                  <c:v>286.27250400002811</c:v>
                </c:pt>
                <c:pt idx="20335">
                  <c:v>286.28083200005346</c:v>
                </c:pt>
                <c:pt idx="20336">
                  <c:v>286.28916000007882</c:v>
                </c:pt>
                <c:pt idx="20337">
                  <c:v>286.29748799992956</c:v>
                </c:pt>
                <c:pt idx="20338">
                  <c:v>286.30583999996304</c:v>
                </c:pt>
                <c:pt idx="20339">
                  <c:v>286.3141679999884</c:v>
                </c:pt>
                <c:pt idx="20340">
                  <c:v>286.32249600001376</c:v>
                </c:pt>
                <c:pt idx="20341">
                  <c:v>286.33082400003912</c:v>
                </c:pt>
                <c:pt idx="20342">
                  <c:v>286.33915200006447</c:v>
                </c:pt>
                <c:pt idx="20343">
                  <c:v>286.34750399992333</c:v>
                </c:pt>
                <c:pt idx="20344">
                  <c:v>286.35583199994869</c:v>
                </c:pt>
                <c:pt idx="20345">
                  <c:v>286.36415999997405</c:v>
                </c:pt>
                <c:pt idx="20346">
                  <c:v>286.37248799999941</c:v>
                </c:pt>
                <c:pt idx="20347">
                  <c:v>286.38081600002477</c:v>
                </c:pt>
                <c:pt idx="20348">
                  <c:v>286.38916800005825</c:v>
                </c:pt>
                <c:pt idx="20349">
                  <c:v>286.39749600008361</c:v>
                </c:pt>
                <c:pt idx="20350">
                  <c:v>286.40582399993434</c:v>
                </c:pt>
                <c:pt idx="20351">
                  <c:v>286.4141519999597</c:v>
                </c:pt>
                <c:pt idx="20352">
                  <c:v>286.42247999998506</c:v>
                </c:pt>
                <c:pt idx="20353">
                  <c:v>286.43083200001854</c:v>
                </c:pt>
                <c:pt idx="20354">
                  <c:v>286.4391600000439</c:v>
                </c:pt>
                <c:pt idx="20355">
                  <c:v>286.44748800006926</c:v>
                </c:pt>
                <c:pt idx="20356">
                  <c:v>286.45581599991999</c:v>
                </c:pt>
                <c:pt idx="20357">
                  <c:v>286.46414399994535</c:v>
                </c:pt>
                <c:pt idx="20358">
                  <c:v>286.47249599997883</c:v>
                </c:pt>
                <c:pt idx="20359">
                  <c:v>286.48082400000419</c:v>
                </c:pt>
                <c:pt idx="20360">
                  <c:v>286.48915200002955</c:v>
                </c:pt>
                <c:pt idx="20361">
                  <c:v>286.49748000005491</c:v>
                </c:pt>
                <c:pt idx="20362">
                  <c:v>286.50580800008026</c:v>
                </c:pt>
                <c:pt idx="20363">
                  <c:v>286.51415999993912</c:v>
                </c:pt>
                <c:pt idx="20364">
                  <c:v>286.52248799996448</c:v>
                </c:pt>
                <c:pt idx="20365">
                  <c:v>286.53081599998984</c:v>
                </c:pt>
                <c:pt idx="20366">
                  <c:v>286.5391440000152</c:v>
                </c:pt>
                <c:pt idx="20367">
                  <c:v>286.54747200004056</c:v>
                </c:pt>
                <c:pt idx="20368">
                  <c:v>286.55582400007404</c:v>
                </c:pt>
                <c:pt idx="20369">
                  <c:v>286.56415199992477</c:v>
                </c:pt>
                <c:pt idx="20370">
                  <c:v>286.57247999995013</c:v>
                </c:pt>
                <c:pt idx="20371">
                  <c:v>286.58080799997549</c:v>
                </c:pt>
                <c:pt idx="20372">
                  <c:v>286.58913600000085</c:v>
                </c:pt>
                <c:pt idx="20373">
                  <c:v>286.59748800003433</c:v>
                </c:pt>
                <c:pt idx="20374">
                  <c:v>286.60581600005969</c:v>
                </c:pt>
                <c:pt idx="20375">
                  <c:v>286.61414400008505</c:v>
                </c:pt>
                <c:pt idx="20376">
                  <c:v>286.62247199993578</c:v>
                </c:pt>
                <c:pt idx="20377">
                  <c:v>286.63079999996114</c:v>
                </c:pt>
                <c:pt idx="20378">
                  <c:v>286.63915199999462</c:v>
                </c:pt>
                <c:pt idx="20379">
                  <c:v>286.64748000001998</c:v>
                </c:pt>
                <c:pt idx="20380">
                  <c:v>286.65580800004534</c:v>
                </c:pt>
                <c:pt idx="20381">
                  <c:v>286.6641360000707</c:v>
                </c:pt>
                <c:pt idx="20382">
                  <c:v>286.67248799992956</c:v>
                </c:pt>
                <c:pt idx="20383">
                  <c:v>286.68081599995492</c:v>
                </c:pt>
                <c:pt idx="20384">
                  <c:v>286.68914399998027</c:v>
                </c:pt>
                <c:pt idx="20385">
                  <c:v>286.69747200000563</c:v>
                </c:pt>
                <c:pt idx="20386">
                  <c:v>286.70580000003099</c:v>
                </c:pt>
                <c:pt idx="20387">
                  <c:v>286.71415200006447</c:v>
                </c:pt>
                <c:pt idx="20388">
                  <c:v>286.72247999991521</c:v>
                </c:pt>
                <c:pt idx="20389">
                  <c:v>286.73080799994057</c:v>
                </c:pt>
                <c:pt idx="20390">
                  <c:v>286.73913599996592</c:v>
                </c:pt>
                <c:pt idx="20391">
                  <c:v>286.74746399999128</c:v>
                </c:pt>
                <c:pt idx="20392">
                  <c:v>286.75581600002477</c:v>
                </c:pt>
                <c:pt idx="20393">
                  <c:v>286.76414400005012</c:v>
                </c:pt>
                <c:pt idx="20394">
                  <c:v>286.77247200007548</c:v>
                </c:pt>
                <c:pt idx="20395">
                  <c:v>286.78079999992622</c:v>
                </c:pt>
                <c:pt idx="20396">
                  <c:v>286.78912799995157</c:v>
                </c:pt>
                <c:pt idx="20397">
                  <c:v>286.79747999998506</c:v>
                </c:pt>
                <c:pt idx="20398">
                  <c:v>286.80580800001042</c:v>
                </c:pt>
                <c:pt idx="20399">
                  <c:v>286.81413600003577</c:v>
                </c:pt>
                <c:pt idx="20400">
                  <c:v>286.82246400006113</c:v>
                </c:pt>
                <c:pt idx="20401">
                  <c:v>286.83079200008649</c:v>
                </c:pt>
                <c:pt idx="20402">
                  <c:v>286.83914399994535</c:v>
                </c:pt>
                <c:pt idx="20403">
                  <c:v>286.84747199997071</c:v>
                </c:pt>
                <c:pt idx="20404">
                  <c:v>286.85579999999607</c:v>
                </c:pt>
                <c:pt idx="20405">
                  <c:v>286.86412800002142</c:v>
                </c:pt>
                <c:pt idx="20406">
                  <c:v>286.87245600004678</c:v>
                </c:pt>
                <c:pt idx="20407">
                  <c:v>286.88080800008026</c:v>
                </c:pt>
                <c:pt idx="20408">
                  <c:v>286.889135999931</c:v>
                </c:pt>
                <c:pt idx="20409">
                  <c:v>286.89746399995636</c:v>
                </c:pt>
                <c:pt idx="20410">
                  <c:v>286.90579199998172</c:v>
                </c:pt>
                <c:pt idx="20411">
                  <c:v>286.91412000000707</c:v>
                </c:pt>
                <c:pt idx="20412">
                  <c:v>286.92247200004056</c:v>
                </c:pt>
                <c:pt idx="20413">
                  <c:v>286.93080000006591</c:v>
                </c:pt>
                <c:pt idx="20414">
                  <c:v>286.93912799991665</c:v>
                </c:pt>
                <c:pt idx="20415">
                  <c:v>286.94745599994201</c:v>
                </c:pt>
                <c:pt idx="20416">
                  <c:v>286.95578399996737</c:v>
                </c:pt>
                <c:pt idx="20417">
                  <c:v>286.96413600000085</c:v>
                </c:pt>
                <c:pt idx="20418">
                  <c:v>286.97246400002621</c:v>
                </c:pt>
                <c:pt idx="20419">
                  <c:v>286.98079200005157</c:v>
                </c:pt>
                <c:pt idx="20420">
                  <c:v>286.98912000007692</c:v>
                </c:pt>
                <c:pt idx="20421">
                  <c:v>286.99744799992766</c:v>
                </c:pt>
                <c:pt idx="20422">
                  <c:v>287.00579999996114</c:v>
                </c:pt>
                <c:pt idx="20423">
                  <c:v>287.0141279999865</c:v>
                </c:pt>
                <c:pt idx="20424">
                  <c:v>287.02245600001186</c:v>
                </c:pt>
                <c:pt idx="20425">
                  <c:v>287.03078400003722</c:v>
                </c:pt>
                <c:pt idx="20426">
                  <c:v>287.03911200006257</c:v>
                </c:pt>
                <c:pt idx="20427">
                  <c:v>287.04746399992143</c:v>
                </c:pt>
                <c:pt idx="20428">
                  <c:v>287.05579199994679</c:v>
                </c:pt>
                <c:pt idx="20429">
                  <c:v>287.06411999997215</c:v>
                </c:pt>
                <c:pt idx="20430">
                  <c:v>287.07244799999751</c:v>
                </c:pt>
                <c:pt idx="20431">
                  <c:v>287.08077600002287</c:v>
                </c:pt>
                <c:pt idx="20432">
                  <c:v>287.08912800005635</c:v>
                </c:pt>
                <c:pt idx="20433">
                  <c:v>287.09745600008171</c:v>
                </c:pt>
                <c:pt idx="20434">
                  <c:v>287.10578399993244</c:v>
                </c:pt>
                <c:pt idx="20435">
                  <c:v>287.1141119999578</c:v>
                </c:pt>
                <c:pt idx="20436">
                  <c:v>287.12243999998316</c:v>
                </c:pt>
                <c:pt idx="20437">
                  <c:v>287.13079200001664</c:v>
                </c:pt>
                <c:pt idx="20438">
                  <c:v>287.139120000042</c:v>
                </c:pt>
                <c:pt idx="20439">
                  <c:v>287.14744800006736</c:v>
                </c:pt>
                <c:pt idx="20440">
                  <c:v>287.15577599991809</c:v>
                </c:pt>
                <c:pt idx="20441">
                  <c:v>287.16410399994345</c:v>
                </c:pt>
                <c:pt idx="20442">
                  <c:v>287.17245599997693</c:v>
                </c:pt>
                <c:pt idx="20443">
                  <c:v>287.18078400000229</c:v>
                </c:pt>
                <c:pt idx="20444">
                  <c:v>287.18911200002765</c:v>
                </c:pt>
                <c:pt idx="20445">
                  <c:v>287.19744000005301</c:v>
                </c:pt>
                <c:pt idx="20446">
                  <c:v>287.20576800007836</c:v>
                </c:pt>
                <c:pt idx="20447">
                  <c:v>287.21411999993722</c:v>
                </c:pt>
                <c:pt idx="20448">
                  <c:v>287.22244799996258</c:v>
                </c:pt>
                <c:pt idx="20449">
                  <c:v>287.23077599998794</c:v>
                </c:pt>
                <c:pt idx="20450">
                  <c:v>287.2391040000133</c:v>
                </c:pt>
                <c:pt idx="20451">
                  <c:v>287.24743200003866</c:v>
                </c:pt>
                <c:pt idx="20452">
                  <c:v>287.25578400007214</c:v>
                </c:pt>
                <c:pt idx="20453">
                  <c:v>287.26411199992287</c:v>
                </c:pt>
                <c:pt idx="20454">
                  <c:v>287.27243999994823</c:v>
                </c:pt>
                <c:pt idx="20455">
                  <c:v>287.28076799997359</c:v>
                </c:pt>
                <c:pt idx="20456">
                  <c:v>287.28909599999895</c:v>
                </c:pt>
                <c:pt idx="20457">
                  <c:v>287.29744800003243</c:v>
                </c:pt>
                <c:pt idx="20458">
                  <c:v>287.30577600005779</c:v>
                </c:pt>
                <c:pt idx="20459">
                  <c:v>287.31410400008315</c:v>
                </c:pt>
                <c:pt idx="20460">
                  <c:v>287.32243199993388</c:v>
                </c:pt>
                <c:pt idx="20461">
                  <c:v>287.33075999995924</c:v>
                </c:pt>
                <c:pt idx="20462">
                  <c:v>287.33911199999272</c:v>
                </c:pt>
                <c:pt idx="20463">
                  <c:v>287.34744000001808</c:v>
                </c:pt>
                <c:pt idx="20464">
                  <c:v>287.35576800004344</c:v>
                </c:pt>
                <c:pt idx="20465">
                  <c:v>287.3640960000688</c:v>
                </c:pt>
                <c:pt idx="20466">
                  <c:v>287.37244799992766</c:v>
                </c:pt>
                <c:pt idx="20467">
                  <c:v>287.38077599995302</c:v>
                </c:pt>
                <c:pt idx="20468">
                  <c:v>287.38910399997837</c:v>
                </c:pt>
                <c:pt idx="20469">
                  <c:v>287.39743200000373</c:v>
                </c:pt>
                <c:pt idx="20470">
                  <c:v>287.40576000002909</c:v>
                </c:pt>
                <c:pt idx="20471">
                  <c:v>287.41411200006257</c:v>
                </c:pt>
                <c:pt idx="20472">
                  <c:v>287.42243999991331</c:v>
                </c:pt>
                <c:pt idx="20473">
                  <c:v>287.43076799993867</c:v>
                </c:pt>
                <c:pt idx="20474">
                  <c:v>287.43909599996402</c:v>
                </c:pt>
                <c:pt idx="20475">
                  <c:v>287.44742399998938</c:v>
                </c:pt>
                <c:pt idx="20476">
                  <c:v>287.45577600002287</c:v>
                </c:pt>
                <c:pt idx="20477">
                  <c:v>287.46410400004822</c:v>
                </c:pt>
                <c:pt idx="20478">
                  <c:v>287.47243200007358</c:v>
                </c:pt>
                <c:pt idx="20479">
                  <c:v>287.48075999992432</c:v>
                </c:pt>
                <c:pt idx="20480">
                  <c:v>287.48908799994967</c:v>
                </c:pt>
                <c:pt idx="20481">
                  <c:v>287.49743999998316</c:v>
                </c:pt>
                <c:pt idx="20482">
                  <c:v>287.50576800000852</c:v>
                </c:pt>
                <c:pt idx="20483">
                  <c:v>287.51409600003387</c:v>
                </c:pt>
                <c:pt idx="20484">
                  <c:v>287.52242400005923</c:v>
                </c:pt>
                <c:pt idx="20485">
                  <c:v>287.53075200008459</c:v>
                </c:pt>
                <c:pt idx="20486">
                  <c:v>287.53910399994345</c:v>
                </c:pt>
                <c:pt idx="20487">
                  <c:v>287.54743199996881</c:v>
                </c:pt>
                <c:pt idx="20488">
                  <c:v>287.55575999999417</c:v>
                </c:pt>
                <c:pt idx="20489">
                  <c:v>287.56408800001952</c:v>
                </c:pt>
                <c:pt idx="20490">
                  <c:v>287.57241600004488</c:v>
                </c:pt>
                <c:pt idx="20491">
                  <c:v>287.58076800007836</c:v>
                </c:pt>
                <c:pt idx="20492">
                  <c:v>287.5890959999291</c:v>
                </c:pt>
                <c:pt idx="20493">
                  <c:v>287.59742399995446</c:v>
                </c:pt>
                <c:pt idx="20494">
                  <c:v>287.60575199997982</c:v>
                </c:pt>
                <c:pt idx="20495">
                  <c:v>287.61408000000517</c:v>
                </c:pt>
                <c:pt idx="20496">
                  <c:v>287.62243200003866</c:v>
                </c:pt>
                <c:pt idx="20497">
                  <c:v>287.63076000006402</c:v>
                </c:pt>
                <c:pt idx="20498">
                  <c:v>287.63908799991475</c:v>
                </c:pt>
                <c:pt idx="20499">
                  <c:v>287.64741599994011</c:v>
                </c:pt>
                <c:pt idx="20500">
                  <c:v>287.65574399996547</c:v>
                </c:pt>
                <c:pt idx="20501">
                  <c:v>287.66409599999895</c:v>
                </c:pt>
                <c:pt idx="20502">
                  <c:v>287.67242400002431</c:v>
                </c:pt>
                <c:pt idx="20503">
                  <c:v>287.68075200004967</c:v>
                </c:pt>
                <c:pt idx="20504">
                  <c:v>287.68908000007502</c:v>
                </c:pt>
                <c:pt idx="20505">
                  <c:v>287.69740799992576</c:v>
                </c:pt>
                <c:pt idx="20506">
                  <c:v>287.70575999995924</c:v>
                </c:pt>
                <c:pt idx="20507">
                  <c:v>287.7140879999846</c:v>
                </c:pt>
                <c:pt idx="20508">
                  <c:v>287.72241600000996</c:v>
                </c:pt>
                <c:pt idx="20509">
                  <c:v>287.73074400003532</c:v>
                </c:pt>
                <c:pt idx="20510">
                  <c:v>287.73907200006067</c:v>
                </c:pt>
                <c:pt idx="20511">
                  <c:v>287.74742399991953</c:v>
                </c:pt>
                <c:pt idx="20512">
                  <c:v>287.75575199994489</c:v>
                </c:pt>
                <c:pt idx="20513">
                  <c:v>287.76407999997025</c:v>
                </c:pt>
                <c:pt idx="20514">
                  <c:v>287.77240799999561</c:v>
                </c:pt>
                <c:pt idx="20515">
                  <c:v>287.78073600002097</c:v>
                </c:pt>
                <c:pt idx="20516">
                  <c:v>287.78908800005445</c:v>
                </c:pt>
                <c:pt idx="20517">
                  <c:v>287.79741600007981</c:v>
                </c:pt>
                <c:pt idx="20518">
                  <c:v>287.80574399993054</c:v>
                </c:pt>
                <c:pt idx="20519">
                  <c:v>287.8140719999559</c:v>
                </c:pt>
                <c:pt idx="20520">
                  <c:v>287.82239999998126</c:v>
                </c:pt>
                <c:pt idx="20521">
                  <c:v>287.83075200001474</c:v>
                </c:pt>
                <c:pt idx="20522">
                  <c:v>287.8390800000401</c:v>
                </c:pt>
                <c:pt idx="20523">
                  <c:v>287.84740800006546</c:v>
                </c:pt>
                <c:pt idx="20524">
                  <c:v>287.85573599991619</c:v>
                </c:pt>
                <c:pt idx="20525">
                  <c:v>287.86406399994155</c:v>
                </c:pt>
                <c:pt idx="20526">
                  <c:v>287.87241599997503</c:v>
                </c:pt>
                <c:pt idx="20527">
                  <c:v>287.88074400000039</c:v>
                </c:pt>
                <c:pt idx="20528">
                  <c:v>287.88907200002575</c:v>
                </c:pt>
                <c:pt idx="20529">
                  <c:v>287.89740000005111</c:v>
                </c:pt>
                <c:pt idx="20530">
                  <c:v>287.90572800007646</c:v>
                </c:pt>
                <c:pt idx="20531">
                  <c:v>287.91407999993532</c:v>
                </c:pt>
                <c:pt idx="20532">
                  <c:v>287.92240799996068</c:v>
                </c:pt>
                <c:pt idx="20533">
                  <c:v>287.93073599998604</c:v>
                </c:pt>
                <c:pt idx="20534">
                  <c:v>287.9390640000114</c:v>
                </c:pt>
                <c:pt idx="20535">
                  <c:v>287.94739200003676</c:v>
                </c:pt>
                <c:pt idx="20536">
                  <c:v>287.95574400007024</c:v>
                </c:pt>
                <c:pt idx="20537">
                  <c:v>287.96407199992098</c:v>
                </c:pt>
                <c:pt idx="20538">
                  <c:v>287.97239999994633</c:v>
                </c:pt>
                <c:pt idx="20539">
                  <c:v>287.98072799997169</c:v>
                </c:pt>
                <c:pt idx="20540">
                  <c:v>287.98905599999705</c:v>
                </c:pt>
                <c:pt idx="20541">
                  <c:v>287.99740800003053</c:v>
                </c:pt>
                <c:pt idx="20542">
                  <c:v>288.00573600005589</c:v>
                </c:pt>
                <c:pt idx="20543">
                  <c:v>288.01406400008125</c:v>
                </c:pt>
                <c:pt idx="20544">
                  <c:v>288.02239199993198</c:v>
                </c:pt>
                <c:pt idx="20545">
                  <c:v>288.03071999995734</c:v>
                </c:pt>
                <c:pt idx="20546">
                  <c:v>288.03907199999082</c:v>
                </c:pt>
                <c:pt idx="20547">
                  <c:v>288.04740000001618</c:v>
                </c:pt>
                <c:pt idx="20548">
                  <c:v>288.05572800004154</c:v>
                </c:pt>
                <c:pt idx="20549">
                  <c:v>288.0640560000669</c:v>
                </c:pt>
                <c:pt idx="20550">
                  <c:v>288.07238399991763</c:v>
                </c:pt>
                <c:pt idx="20551">
                  <c:v>288.08073599995112</c:v>
                </c:pt>
                <c:pt idx="20552">
                  <c:v>288.08906399997647</c:v>
                </c:pt>
                <c:pt idx="20553">
                  <c:v>288.09739200000183</c:v>
                </c:pt>
                <c:pt idx="20554">
                  <c:v>288.10572000002719</c:v>
                </c:pt>
                <c:pt idx="20555">
                  <c:v>288.11407200006067</c:v>
                </c:pt>
                <c:pt idx="20556">
                  <c:v>288.12240000008603</c:v>
                </c:pt>
                <c:pt idx="20557">
                  <c:v>288.13072799993677</c:v>
                </c:pt>
                <c:pt idx="20558">
                  <c:v>288.13905599996212</c:v>
                </c:pt>
                <c:pt idx="20559">
                  <c:v>288.14738399998748</c:v>
                </c:pt>
                <c:pt idx="20560">
                  <c:v>288.15573600002097</c:v>
                </c:pt>
                <c:pt idx="20561">
                  <c:v>288.16406400004632</c:v>
                </c:pt>
                <c:pt idx="20562">
                  <c:v>288.17239200007168</c:v>
                </c:pt>
                <c:pt idx="20563">
                  <c:v>288.18071999992242</c:v>
                </c:pt>
                <c:pt idx="20564">
                  <c:v>288.18904799994777</c:v>
                </c:pt>
                <c:pt idx="20565">
                  <c:v>288.19739999998126</c:v>
                </c:pt>
                <c:pt idx="20566">
                  <c:v>288.20572800000662</c:v>
                </c:pt>
                <c:pt idx="20567">
                  <c:v>288.21405600003197</c:v>
                </c:pt>
                <c:pt idx="20568">
                  <c:v>288.22238400005733</c:v>
                </c:pt>
                <c:pt idx="20569">
                  <c:v>288.23071200008269</c:v>
                </c:pt>
                <c:pt idx="20570">
                  <c:v>288.23906399994155</c:v>
                </c:pt>
                <c:pt idx="20571">
                  <c:v>288.24739199996691</c:v>
                </c:pt>
                <c:pt idx="20572">
                  <c:v>288.25571999999227</c:v>
                </c:pt>
                <c:pt idx="20573">
                  <c:v>288.26404800001762</c:v>
                </c:pt>
                <c:pt idx="20574">
                  <c:v>288.27237600004298</c:v>
                </c:pt>
                <c:pt idx="20575">
                  <c:v>288.28072800007646</c:v>
                </c:pt>
                <c:pt idx="20576">
                  <c:v>288.2890559999272</c:v>
                </c:pt>
                <c:pt idx="20577">
                  <c:v>288.29738399995256</c:v>
                </c:pt>
                <c:pt idx="20578">
                  <c:v>288.30571199997792</c:v>
                </c:pt>
                <c:pt idx="20579">
                  <c:v>288.31404000000327</c:v>
                </c:pt>
                <c:pt idx="20580">
                  <c:v>288.32239200003676</c:v>
                </c:pt>
                <c:pt idx="20581">
                  <c:v>288.33072000006212</c:v>
                </c:pt>
                <c:pt idx="20582">
                  <c:v>288.33904799991285</c:v>
                </c:pt>
                <c:pt idx="20583">
                  <c:v>288.34737599993821</c:v>
                </c:pt>
                <c:pt idx="20584">
                  <c:v>288.35570399996357</c:v>
                </c:pt>
                <c:pt idx="20585">
                  <c:v>288.36405599999705</c:v>
                </c:pt>
                <c:pt idx="20586">
                  <c:v>288.37238400002241</c:v>
                </c:pt>
                <c:pt idx="20587">
                  <c:v>288.38071200004777</c:v>
                </c:pt>
                <c:pt idx="20588">
                  <c:v>288.38904000007312</c:v>
                </c:pt>
                <c:pt idx="20589">
                  <c:v>288.39736799992386</c:v>
                </c:pt>
                <c:pt idx="20590">
                  <c:v>288.40571999995734</c:v>
                </c:pt>
                <c:pt idx="20591">
                  <c:v>288.4140479999827</c:v>
                </c:pt>
                <c:pt idx="20592">
                  <c:v>288.42237600000806</c:v>
                </c:pt>
                <c:pt idx="20593">
                  <c:v>288.43070400003342</c:v>
                </c:pt>
                <c:pt idx="20594">
                  <c:v>288.43903200005877</c:v>
                </c:pt>
                <c:pt idx="20595">
                  <c:v>288.44738399991763</c:v>
                </c:pt>
                <c:pt idx="20596">
                  <c:v>288.45571199994299</c:v>
                </c:pt>
                <c:pt idx="20597">
                  <c:v>288.46403999996835</c:v>
                </c:pt>
                <c:pt idx="20598">
                  <c:v>288.47236799999371</c:v>
                </c:pt>
                <c:pt idx="20599">
                  <c:v>288.48069600001907</c:v>
                </c:pt>
                <c:pt idx="20600">
                  <c:v>288.48904800005255</c:v>
                </c:pt>
                <c:pt idx="20601">
                  <c:v>288.49737600007791</c:v>
                </c:pt>
                <c:pt idx="20602">
                  <c:v>288.50570399992864</c:v>
                </c:pt>
                <c:pt idx="20603">
                  <c:v>288.514031999954</c:v>
                </c:pt>
                <c:pt idx="20604">
                  <c:v>288.52235999997936</c:v>
                </c:pt>
                <c:pt idx="20605">
                  <c:v>288.53071200001284</c:v>
                </c:pt>
                <c:pt idx="20606">
                  <c:v>288.5390400000382</c:v>
                </c:pt>
                <c:pt idx="20607">
                  <c:v>288.54736800006356</c:v>
                </c:pt>
                <c:pt idx="20608">
                  <c:v>288.55569599991429</c:v>
                </c:pt>
                <c:pt idx="20609">
                  <c:v>288.56402399993965</c:v>
                </c:pt>
                <c:pt idx="20610">
                  <c:v>288.57237599997313</c:v>
                </c:pt>
                <c:pt idx="20611">
                  <c:v>288.58070399999849</c:v>
                </c:pt>
                <c:pt idx="20612">
                  <c:v>288.58903200002385</c:v>
                </c:pt>
                <c:pt idx="20613">
                  <c:v>288.59736000004921</c:v>
                </c:pt>
                <c:pt idx="20614">
                  <c:v>288.60568800007457</c:v>
                </c:pt>
                <c:pt idx="20615">
                  <c:v>288.61403999993342</c:v>
                </c:pt>
                <c:pt idx="20616">
                  <c:v>288.62236799995878</c:v>
                </c:pt>
                <c:pt idx="20617">
                  <c:v>288.63069599998414</c:v>
                </c:pt>
                <c:pt idx="20618">
                  <c:v>288.6390240000095</c:v>
                </c:pt>
                <c:pt idx="20619">
                  <c:v>288.64735200003486</c:v>
                </c:pt>
                <c:pt idx="20620">
                  <c:v>288.65570400006834</c:v>
                </c:pt>
                <c:pt idx="20621">
                  <c:v>288.66403199991908</c:v>
                </c:pt>
                <c:pt idx="20622">
                  <c:v>288.67235999994443</c:v>
                </c:pt>
                <c:pt idx="20623">
                  <c:v>288.68068799996979</c:v>
                </c:pt>
                <c:pt idx="20624">
                  <c:v>288.68901599999515</c:v>
                </c:pt>
                <c:pt idx="20625">
                  <c:v>288.69736800002863</c:v>
                </c:pt>
                <c:pt idx="20626">
                  <c:v>288.70569600005399</c:v>
                </c:pt>
                <c:pt idx="20627">
                  <c:v>288.71402400007935</c:v>
                </c:pt>
                <c:pt idx="20628">
                  <c:v>288.72235199993008</c:v>
                </c:pt>
                <c:pt idx="20629">
                  <c:v>288.73067999995544</c:v>
                </c:pt>
                <c:pt idx="20630">
                  <c:v>288.73903199998892</c:v>
                </c:pt>
                <c:pt idx="20631">
                  <c:v>288.74736000001428</c:v>
                </c:pt>
                <c:pt idx="20632">
                  <c:v>288.75568800003964</c:v>
                </c:pt>
                <c:pt idx="20633">
                  <c:v>288.764016000065</c:v>
                </c:pt>
                <c:pt idx="20634">
                  <c:v>288.77234399991573</c:v>
                </c:pt>
                <c:pt idx="20635">
                  <c:v>288.78069599994922</c:v>
                </c:pt>
                <c:pt idx="20636">
                  <c:v>288.78902399997457</c:v>
                </c:pt>
                <c:pt idx="20637">
                  <c:v>288.79735199999993</c:v>
                </c:pt>
                <c:pt idx="20638">
                  <c:v>288.80568000002529</c:v>
                </c:pt>
                <c:pt idx="20639">
                  <c:v>288.81403200005877</c:v>
                </c:pt>
                <c:pt idx="20640">
                  <c:v>288.82236000008413</c:v>
                </c:pt>
                <c:pt idx="20641">
                  <c:v>288.83068799993487</c:v>
                </c:pt>
                <c:pt idx="20642">
                  <c:v>288.83901599996022</c:v>
                </c:pt>
                <c:pt idx="20643">
                  <c:v>288.84734399998558</c:v>
                </c:pt>
                <c:pt idx="20644">
                  <c:v>288.85569600001907</c:v>
                </c:pt>
                <c:pt idx="20645">
                  <c:v>288.86402400004442</c:v>
                </c:pt>
                <c:pt idx="20646">
                  <c:v>288.87235200006978</c:v>
                </c:pt>
                <c:pt idx="20647">
                  <c:v>288.88067999992052</c:v>
                </c:pt>
                <c:pt idx="20648">
                  <c:v>288.88900799994587</c:v>
                </c:pt>
                <c:pt idx="20649">
                  <c:v>288.89735999997936</c:v>
                </c:pt>
                <c:pt idx="20650">
                  <c:v>288.90568800000472</c:v>
                </c:pt>
                <c:pt idx="20651">
                  <c:v>288.91401600003007</c:v>
                </c:pt>
                <c:pt idx="20652">
                  <c:v>288.92234400005543</c:v>
                </c:pt>
                <c:pt idx="20653">
                  <c:v>288.93067200008079</c:v>
                </c:pt>
                <c:pt idx="20654">
                  <c:v>288.93902399993965</c:v>
                </c:pt>
                <c:pt idx="20655">
                  <c:v>288.94735199996501</c:v>
                </c:pt>
                <c:pt idx="20656">
                  <c:v>288.95567999999037</c:v>
                </c:pt>
                <c:pt idx="20657">
                  <c:v>288.96400800001572</c:v>
                </c:pt>
                <c:pt idx="20658">
                  <c:v>288.97233600004108</c:v>
                </c:pt>
                <c:pt idx="20659">
                  <c:v>288.98068800007457</c:v>
                </c:pt>
                <c:pt idx="20660">
                  <c:v>288.9890159999253</c:v>
                </c:pt>
                <c:pt idx="20661">
                  <c:v>288.99734399995066</c:v>
                </c:pt>
                <c:pt idx="20662">
                  <c:v>289.00567199997602</c:v>
                </c:pt>
                <c:pt idx="20663">
                  <c:v>289.01400000000137</c:v>
                </c:pt>
                <c:pt idx="20664">
                  <c:v>289.02235200003486</c:v>
                </c:pt>
                <c:pt idx="20665">
                  <c:v>289.03068000006022</c:v>
                </c:pt>
                <c:pt idx="20666">
                  <c:v>289.03900800008557</c:v>
                </c:pt>
                <c:pt idx="20667">
                  <c:v>289.04733599993631</c:v>
                </c:pt>
                <c:pt idx="20668">
                  <c:v>289.05566399996167</c:v>
                </c:pt>
                <c:pt idx="20669">
                  <c:v>289.06401599999515</c:v>
                </c:pt>
                <c:pt idx="20670">
                  <c:v>289.07234400002051</c:v>
                </c:pt>
                <c:pt idx="20671">
                  <c:v>289.08067200004587</c:v>
                </c:pt>
                <c:pt idx="20672">
                  <c:v>289.08900000007122</c:v>
                </c:pt>
                <c:pt idx="20673">
                  <c:v>289.09732799992196</c:v>
                </c:pt>
                <c:pt idx="20674">
                  <c:v>289.10567999995544</c:v>
                </c:pt>
                <c:pt idx="20675">
                  <c:v>289.1140079999808</c:v>
                </c:pt>
                <c:pt idx="20676">
                  <c:v>289.12233600000616</c:v>
                </c:pt>
                <c:pt idx="20677">
                  <c:v>289.13066400003152</c:v>
                </c:pt>
                <c:pt idx="20678">
                  <c:v>289.13899200005687</c:v>
                </c:pt>
                <c:pt idx="20679">
                  <c:v>289.14734399991573</c:v>
                </c:pt>
                <c:pt idx="20680">
                  <c:v>289.15567199994109</c:v>
                </c:pt>
                <c:pt idx="20681">
                  <c:v>289.16399999996645</c:v>
                </c:pt>
                <c:pt idx="20682">
                  <c:v>289.17232799999181</c:v>
                </c:pt>
                <c:pt idx="20683">
                  <c:v>289.18065600001717</c:v>
                </c:pt>
                <c:pt idx="20684">
                  <c:v>289.18900800005065</c:v>
                </c:pt>
                <c:pt idx="20685">
                  <c:v>289.19733600007601</c:v>
                </c:pt>
                <c:pt idx="20686">
                  <c:v>289.20566399992674</c:v>
                </c:pt>
                <c:pt idx="20687">
                  <c:v>289.2139919999521</c:v>
                </c:pt>
                <c:pt idx="20688">
                  <c:v>289.22231999997746</c:v>
                </c:pt>
                <c:pt idx="20689">
                  <c:v>289.23067200001094</c:v>
                </c:pt>
                <c:pt idx="20690">
                  <c:v>289.2390000000363</c:v>
                </c:pt>
                <c:pt idx="20691">
                  <c:v>289.24732800006166</c:v>
                </c:pt>
                <c:pt idx="20692">
                  <c:v>289.25565599991239</c:v>
                </c:pt>
                <c:pt idx="20693">
                  <c:v>289.26398399993775</c:v>
                </c:pt>
                <c:pt idx="20694">
                  <c:v>289.27233599997123</c:v>
                </c:pt>
                <c:pt idx="20695">
                  <c:v>289.28066399999659</c:v>
                </c:pt>
                <c:pt idx="20696">
                  <c:v>289.28899200002195</c:v>
                </c:pt>
                <c:pt idx="20697">
                  <c:v>289.29732000004731</c:v>
                </c:pt>
                <c:pt idx="20698">
                  <c:v>289.30564800007267</c:v>
                </c:pt>
                <c:pt idx="20699">
                  <c:v>289.31399999993153</c:v>
                </c:pt>
                <c:pt idx="20700">
                  <c:v>289.32235199996501</c:v>
                </c:pt>
                <c:pt idx="20701">
                  <c:v>289.33070399999849</c:v>
                </c:pt>
                <c:pt idx="20702">
                  <c:v>289.33905600003197</c:v>
                </c:pt>
                <c:pt idx="20703">
                  <c:v>289.34740800006546</c:v>
                </c:pt>
                <c:pt idx="20704">
                  <c:v>289.35575999992432</c:v>
                </c:pt>
                <c:pt idx="20705">
                  <c:v>289.3641119999578</c:v>
                </c:pt>
                <c:pt idx="20706">
                  <c:v>289.37246399999128</c:v>
                </c:pt>
                <c:pt idx="20707">
                  <c:v>289.38079200001664</c:v>
                </c:pt>
                <c:pt idx="20708">
                  <c:v>289.38914400005012</c:v>
                </c:pt>
                <c:pt idx="20709">
                  <c:v>289.39749600008361</c:v>
                </c:pt>
                <c:pt idx="20710">
                  <c:v>289.40584799994247</c:v>
                </c:pt>
                <c:pt idx="20711">
                  <c:v>289.41417599996782</c:v>
                </c:pt>
                <c:pt idx="20712">
                  <c:v>289.42252800000131</c:v>
                </c:pt>
                <c:pt idx="20713">
                  <c:v>289.43085600002667</c:v>
                </c:pt>
                <c:pt idx="20714">
                  <c:v>289.43920800006015</c:v>
                </c:pt>
                <c:pt idx="20715">
                  <c:v>289.44753600008551</c:v>
                </c:pt>
                <c:pt idx="20716">
                  <c:v>289.45586399993624</c:v>
                </c:pt>
                <c:pt idx="20717">
                  <c:v>289.46421599996972</c:v>
                </c:pt>
                <c:pt idx="20718">
                  <c:v>289.47254399999508</c:v>
                </c:pt>
                <c:pt idx="20719">
                  <c:v>289.48089600002857</c:v>
                </c:pt>
                <c:pt idx="20720">
                  <c:v>289.48922400005392</c:v>
                </c:pt>
                <c:pt idx="20721">
                  <c:v>289.49755200007928</c:v>
                </c:pt>
                <c:pt idx="20722">
                  <c:v>289.50590399993814</c:v>
                </c:pt>
                <c:pt idx="20723">
                  <c:v>289.5142319999635</c:v>
                </c:pt>
                <c:pt idx="20724">
                  <c:v>289.52255999998886</c:v>
                </c:pt>
                <c:pt idx="20725">
                  <c:v>289.53091200002234</c:v>
                </c:pt>
                <c:pt idx="20726">
                  <c:v>289.5392400000477</c:v>
                </c:pt>
                <c:pt idx="20727">
                  <c:v>289.54756800007306</c:v>
                </c:pt>
                <c:pt idx="20728">
                  <c:v>289.55591999993192</c:v>
                </c:pt>
                <c:pt idx="20729">
                  <c:v>289.56424799995727</c:v>
                </c:pt>
                <c:pt idx="20730">
                  <c:v>289.57257599998263</c:v>
                </c:pt>
                <c:pt idx="20731">
                  <c:v>289.58090400000799</c:v>
                </c:pt>
                <c:pt idx="20732">
                  <c:v>289.58925600004147</c:v>
                </c:pt>
                <c:pt idx="20733">
                  <c:v>289.59758400006683</c:v>
                </c:pt>
                <c:pt idx="20734">
                  <c:v>289.60591199991757</c:v>
                </c:pt>
                <c:pt idx="20735">
                  <c:v>289.61423999994292</c:v>
                </c:pt>
                <c:pt idx="20736">
                  <c:v>289.62259199997641</c:v>
                </c:pt>
                <c:pt idx="20737">
                  <c:v>289.63092000000177</c:v>
                </c:pt>
                <c:pt idx="20738">
                  <c:v>289.63924800002712</c:v>
                </c:pt>
                <c:pt idx="20739">
                  <c:v>289.64760000006061</c:v>
                </c:pt>
                <c:pt idx="20740">
                  <c:v>289.65592800008596</c:v>
                </c:pt>
                <c:pt idx="20741">
                  <c:v>289.6642559999367</c:v>
                </c:pt>
                <c:pt idx="20742">
                  <c:v>289.67258399996206</c:v>
                </c:pt>
                <c:pt idx="20743">
                  <c:v>289.68093599999554</c:v>
                </c:pt>
                <c:pt idx="20744">
                  <c:v>289.6892640000209</c:v>
                </c:pt>
                <c:pt idx="20745">
                  <c:v>289.69759200004626</c:v>
                </c:pt>
                <c:pt idx="20746">
                  <c:v>289.70592000007161</c:v>
                </c:pt>
                <c:pt idx="20747">
                  <c:v>289.71424799992235</c:v>
                </c:pt>
                <c:pt idx="20748">
                  <c:v>289.72259999995583</c:v>
                </c:pt>
                <c:pt idx="20749">
                  <c:v>289.73092799998119</c:v>
                </c:pt>
                <c:pt idx="20750">
                  <c:v>289.73925600000655</c:v>
                </c:pt>
                <c:pt idx="20751">
                  <c:v>289.74758400003191</c:v>
                </c:pt>
                <c:pt idx="20752">
                  <c:v>289.75593600006539</c:v>
                </c:pt>
                <c:pt idx="20753">
                  <c:v>289.76426399991612</c:v>
                </c:pt>
                <c:pt idx="20754">
                  <c:v>289.77259199994148</c:v>
                </c:pt>
                <c:pt idx="20755">
                  <c:v>289.78091999996684</c:v>
                </c:pt>
                <c:pt idx="20756">
                  <c:v>289.78927200000032</c:v>
                </c:pt>
                <c:pt idx="20757">
                  <c:v>289.79760000002568</c:v>
                </c:pt>
                <c:pt idx="20758">
                  <c:v>289.80592800005104</c:v>
                </c:pt>
                <c:pt idx="20759">
                  <c:v>289.8142560000764</c:v>
                </c:pt>
                <c:pt idx="20760">
                  <c:v>289.82260799993526</c:v>
                </c:pt>
                <c:pt idx="20761">
                  <c:v>289.83093599996062</c:v>
                </c:pt>
                <c:pt idx="20762">
                  <c:v>289.83926399998597</c:v>
                </c:pt>
                <c:pt idx="20763">
                  <c:v>289.84759200001133</c:v>
                </c:pt>
                <c:pt idx="20764">
                  <c:v>289.85592000003669</c:v>
                </c:pt>
                <c:pt idx="20765">
                  <c:v>289.86427200007017</c:v>
                </c:pt>
                <c:pt idx="20766">
                  <c:v>289.87259999992091</c:v>
                </c:pt>
                <c:pt idx="20767">
                  <c:v>289.88092799994627</c:v>
                </c:pt>
                <c:pt idx="20768">
                  <c:v>289.88925599997162</c:v>
                </c:pt>
                <c:pt idx="20769">
                  <c:v>289.89760800000511</c:v>
                </c:pt>
                <c:pt idx="20770">
                  <c:v>289.90593600003047</c:v>
                </c:pt>
                <c:pt idx="20771">
                  <c:v>289.91426400005582</c:v>
                </c:pt>
                <c:pt idx="20772">
                  <c:v>289.92259200008118</c:v>
                </c:pt>
                <c:pt idx="20773">
                  <c:v>289.93094399994004</c:v>
                </c:pt>
                <c:pt idx="20774">
                  <c:v>289.9392719999654</c:v>
                </c:pt>
                <c:pt idx="20775">
                  <c:v>289.94759999999076</c:v>
                </c:pt>
                <c:pt idx="20776">
                  <c:v>289.95592800001612</c:v>
                </c:pt>
                <c:pt idx="20777">
                  <c:v>289.9642800000496</c:v>
                </c:pt>
                <c:pt idx="20778">
                  <c:v>289.97260800007496</c:v>
                </c:pt>
                <c:pt idx="20779">
                  <c:v>289.98093599992569</c:v>
                </c:pt>
                <c:pt idx="20780">
                  <c:v>289.98926399995105</c:v>
                </c:pt>
                <c:pt idx="20781">
                  <c:v>289.99761599998453</c:v>
                </c:pt>
                <c:pt idx="20782">
                  <c:v>290.00594400000989</c:v>
                </c:pt>
                <c:pt idx="20783">
                  <c:v>290.01427200003525</c:v>
                </c:pt>
                <c:pt idx="20784">
                  <c:v>290.02260000006061</c:v>
                </c:pt>
                <c:pt idx="20785">
                  <c:v>290.03092800008596</c:v>
                </c:pt>
                <c:pt idx="20786">
                  <c:v>290.03927999994482</c:v>
                </c:pt>
                <c:pt idx="20787">
                  <c:v>290.04760799997018</c:v>
                </c:pt>
                <c:pt idx="20788">
                  <c:v>290.05593599999554</c:v>
                </c:pt>
                <c:pt idx="20789">
                  <c:v>290.0642640000209</c:v>
                </c:pt>
                <c:pt idx="20790">
                  <c:v>290.07261600005438</c:v>
                </c:pt>
                <c:pt idx="20791">
                  <c:v>290.08094400007974</c:v>
                </c:pt>
                <c:pt idx="20792">
                  <c:v>290.08927199993047</c:v>
                </c:pt>
                <c:pt idx="20793">
                  <c:v>290.09759999995583</c:v>
                </c:pt>
                <c:pt idx="20794">
                  <c:v>290.10595199998932</c:v>
                </c:pt>
                <c:pt idx="20795">
                  <c:v>290.11428000001467</c:v>
                </c:pt>
                <c:pt idx="20796">
                  <c:v>290.12260800004003</c:v>
                </c:pt>
                <c:pt idx="20797">
                  <c:v>290.13093600006539</c:v>
                </c:pt>
                <c:pt idx="20798">
                  <c:v>290.13928799992425</c:v>
                </c:pt>
                <c:pt idx="20799">
                  <c:v>290.14761599994961</c:v>
                </c:pt>
                <c:pt idx="20800">
                  <c:v>290.15594399997497</c:v>
                </c:pt>
                <c:pt idx="20801">
                  <c:v>290.16427200000032</c:v>
                </c:pt>
                <c:pt idx="20802">
                  <c:v>290.17262400003381</c:v>
                </c:pt>
                <c:pt idx="20803">
                  <c:v>290.18095200005916</c:v>
                </c:pt>
                <c:pt idx="20804">
                  <c:v>290.18928000008452</c:v>
                </c:pt>
                <c:pt idx="20805">
                  <c:v>290.19760799993526</c:v>
                </c:pt>
                <c:pt idx="20806">
                  <c:v>290.20593599996062</c:v>
                </c:pt>
                <c:pt idx="20807">
                  <c:v>290.2142879999941</c:v>
                </c:pt>
                <c:pt idx="20808">
                  <c:v>290.22261600001946</c:v>
                </c:pt>
                <c:pt idx="20809">
                  <c:v>290.23094400004481</c:v>
                </c:pt>
                <c:pt idx="20810">
                  <c:v>290.23927200007017</c:v>
                </c:pt>
                <c:pt idx="20811">
                  <c:v>290.24762399992903</c:v>
                </c:pt>
                <c:pt idx="20812">
                  <c:v>290.25595199995439</c:v>
                </c:pt>
                <c:pt idx="20813">
                  <c:v>290.26427999997975</c:v>
                </c:pt>
                <c:pt idx="20814">
                  <c:v>290.27260800000511</c:v>
                </c:pt>
                <c:pt idx="20815">
                  <c:v>290.28096000003859</c:v>
                </c:pt>
                <c:pt idx="20816">
                  <c:v>290.28928800006395</c:v>
                </c:pt>
                <c:pt idx="20817">
                  <c:v>290.29761599991468</c:v>
                </c:pt>
                <c:pt idx="20818">
                  <c:v>290.30594399994004</c:v>
                </c:pt>
                <c:pt idx="20819">
                  <c:v>290.31429599997352</c:v>
                </c:pt>
                <c:pt idx="20820">
                  <c:v>290.32262399999888</c:v>
                </c:pt>
                <c:pt idx="20821">
                  <c:v>290.33095200002424</c:v>
                </c:pt>
                <c:pt idx="20822">
                  <c:v>290.3392800000496</c:v>
                </c:pt>
                <c:pt idx="20823">
                  <c:v>290.34760800007496</c:v>
                </c:pt>
                <c:pt idx="20824">
                  <c:v>290.35595999993382</c:v>
                </c:pt>
                <c:pt idx="20825">
                  <c:v>290.36428799995917</c:v>
                </c:pt>
                <c:pt idx="20826">
                  <c:v>290.37261599998453</c:v>
                </c:pt>
                <c:pt idx="20827">
                  <c:v>290.38094400000989</c:v>
                </c:pt>
                <c:pt idx="20828">
                  <c:v>290.38929600004337</c:v>
                </c:pt>
                <c:pt idx="20829">
                  <c:v>290.39762400006873</c:v>
                </c:pt>
                <c:pt idx="20830">
                  <c:v>290.40595199991947</c:v>
                </c:pt>
                <c:pt idx="20831">
                  <c:v>290.41427999994482</c:v>
                </c:pt>
                <c:pt idx="20832">
                  <c:v>290.42263199997831</c:v>
                </c:pt>
                <c:pt idx="20833">
                  <c:v>290.43096000000367</c:v>
                </c:pt>
                <c:pt idx="20834">
                  <c:v>290.43928800002902</c:v>
                </c:pt>
                <c:pt idx="20835">
                  <c:v>290.44761600005438</c:v>
                </c:pt>
                <c:pt idx="20836">
                  <c:v>290.45596799991324</c:v>
                </c:pt>
                <c:pt idx="20837">
                  <c:v>290.4642959999386</c:v>
                </c:pt>
                <c:pt idx="20838">
                  <c:v>290.47262399996396</c:v>
                </c:pt>
                <c:pt idx="20839">
                  <c:v>290.48095199998932</c:v>
                </c:pt>
                <c:pt idx="20840">
                  <c:v>290.4893040000228</c:v>
                </c:pt>
                <c:pt idx="20841">
                  <c:v>290.49763200004816</c:v>
                </c:pt>
                <c:pt idx="20842">
                  <c:v>290.50596000007351</c:v>
                </c:pt>
                <c:pt idx="20843">
                  <c:v>290.51428799992425</c:v>
                </c:pt>
                <c:pt idx="20844">
                  <c:v>290.52261599994961</c:v>
                </c:pt>
                <c:pt idx="20845">
                  <c:v>290.53096799998309</c:v>
                </c:pt>
                <c:pt idx="20846">
                  <c:v>290.53929600000845</c:v>
                </c:pt>
                <c:pt idx="20847">
                  <c:v>290.54762400003381</c:v>
                </c:pt>
                <c:pt idx="20848">
                  <c:v>290.55595200005916</c:v>
                </c:pt>
                <c:pt idx="20849">
                  <c:v>290.56430399991802</c:v>
                </c:pt>
                <c:pt idx="20850">
                  <c:v>290.57263199994338</c:v>
                </c:pt>
                <c:pt idx="20851">
                  <c:v>290.58095999996874</c:v>
                </c:pt>
                <c:pt idx="20852">
                  <c:v>290.5892879999941</c:v>
                </c:pt>
                <c:pt idx="20853">
                  <c:v>290.59764000002758</c:v>
                </c:pt>
                <c:pt idx="20854">
                  <c:v>290.60596800005294</c:v>
                </c:pt>
                <c:pt idx="20855">
                  <c:v>290.6142960000783</c:v>
                </c:pt>
                <c:pt idx="20856">
                  <c:v>290.62262399992903</c:v>
                </c:pt>
                <c:pt idx="20857">
                  <c:v>290.63097599996252</c:v>
                </c:pt>
                <c:pt idx="20858">
                  <c:v>290.63930399998787</c:v>
                </c:pt>
                <c:pt idx="20859">
                  <c:v>290.64763200001323</c:v>
                </c:pt>
                <c:pt idx="20860">
                  <c:v>290.65596000003859</c:v>
                </c:pt>
                <c:pt idx="20861">
                  <c:v>290.66428800006395</c:v>
                </c:pt>
                <c:pt idx="20862">
                  <c:v>290.67263999992281</c:v>
                </c:pt>
                <c:pt idx="20863">
                  <c:v>290.68096799994817</c:v>
                </c:pt>
                <c:pt idx="20864">
                  <c:v>290.68929599997352</c:v>
                </c:pt>
                <c:pt idx="20865">
                  <c:v>290.69762399999888</c:v>
                </c:pt>
                <c:pt idx="20866">
                  <c:v>290.70597600003236</c:v>
                </c:pt>
                <c:pt idx="20867">
                  <c:v>290.71430400005772</c:v>
                </c:pt>
                <c:pt idx="20868">
                  <c:v>290.72263200008308</c:v>
                </c:pt>
                <c:pt idx="20869">
                  <c:v>290.73095999993382</c:v>
                </c:pt>
                <c:pt idx="20870">
                  <c:v>290.7393119999673</c:v>
                </c:pt>
                <c:pt idx="20871">
                  <c:v>290.74763999999266</c:v>
                </c:pt>
                <c:pt idx="20872">
                  <c:v>290.75596800001802</c:v>
                </c:pt>
                <c:pt idx="20873">
                  <c:v>290.76429600004337</c:v>
                </c:pt>
                <c:pt idx="20874">
                  <c:v>290.77264800007686</c:v>
                </c:pt>
                <c:pt idx="20875">
                  <c:v>290.78097599992759</c:v>
                </c:pt>
                <c:pt idx="20876">
                  <c:v>290.78930399995295</c:v>
                </c:pt>
                <c:pt idx="20877">
                  <c:v>290.79763199997831</c:v>
                </c:pt>
                <c:pt idx="20878">
                  <c:v>290.80598400001179</c:v>
                </c:pt>
                <c:pt idx="20879">
                  <c:v>290.81431200003715</c:v>
                </c:pt>
                <c:pt idx="20880">
                  <c:v>290.82264000006251</c:v>
                </c:pt>
                <c:pt idx="20881">
                  <c:v>290.83096799991324</c:v>
                </c:pt>
                <c:pt idx="20882">
                  <c:v>290.8392959999386</c:v>
                </c:pt>
                <c:pt idx="20883">
                  <c:v>290.84764799997208</c:v>
                </c:pt>
                <c:pt idx="20884">
                  <c:v>290.85597599999744</c:v>
                </c:pt>
                <c:pt idx="20885">
                  <c:v>290.8643040000228</c:v>
                </c:pt>
                <c:pt idx="20886">
                  <c:v>290.87263200004816</c:v>
                </c:pt>
                <c:pt idx="20887">
                  <c:v>290.88098400008164</c:v>
                </c:pt>
                <c:pt idx="20888">
                  <c:v>290.88931199993237</c:v>
                </c:pt>
                <c:pt idx="20889">
                  <c:v>290.89763999995773</c:v>
                </c:pt>
                <c:pt idx="20890">
                  <c:v>290.90596799998309</c:v>
                </c:pt>
                <c:pt idx="20891">
                  <c:v>290.91432000001657</c:v>
                </c:pt>
                <c:pt idx="20892">
                  <c:v>290.92264800004193</c:v>
                </c:pt>
                <c:pt idx="20893">
                  <c:v>290.93097600006729</c:v>
                </c:pt>
                <c:pt idx="20894">
                  <c:v>290.93930399991802</c:v>
                </c:pt>
                <c:pt idx="20895">
                  <c:v>290.94765599995151</c:v>
                </c:pt>
                <c:pt idx="20896">
                  <c:v>290.95598399997687</c:v>
                </c:pt>
                <c:pt idx="20897">
                  <c:v>290.96431200000222</c:v>
                </c:pt>
                <c:pt idx="20898">
                  <c:v>290.97264000002758</c:v>
                </c:pt>
                <c:pt idx="20899">
                  <c:v>290.98099200006106</c:v>
                </c:pt>
                <c:pt idx="20900">
                  <c:v>290.98932000008642</c:v>
                </c:pt>
                <c:pt idx="20901">
                  <c:v>290.99764799993716</c:v>
                </c:pt>
                <c:pt idx="20902">
                  <c:v>291.00597599996252</c:v>
                </c:pt>
                <c:pt idx="20903">
                  <c:v>291.01430399998787</c:v>
                </c:pt>
                <c:pt idx="20904">
                  <c:v>291.02265600002136</c:v>
                </c:pt>
                <c:pt idx="20905">
                  <c:v>291.03098400004671</c:v>
                </c:pt>
                <c:pt idx="20906">
                  <c:v>291.03931200007207</c:v>
                </c:pt>
                <c:pt idx="20907">
                  <c:v>291.04763999992281</c:v>
                </c:pt>
                <c:pt idx="20908">
                  <c:v>291.05599199995629</c:v>
                </c:pt>
                <c:pt idx="20909">
                  <c:v>291.06431999998165</c:v>
                </c:pt>
                <c:pt idx="20910">
                  <c:v>291.07264800000701</c:v>
                </c:pt>
                <c:pt idx="20911">
                  <c:v>291.08097600003236</c:v>
                </c:pt>
                <c:pt idx="20912">
                  <c:v>291.08932800006585</c:v>
                </c:pt>
                <c:pt idx="20913">
                  <c:v>291.09765599991658</c:v>
                </c:pt>
                <c:pt idx="20914">
                  <c:v>291.10598399994194</c:v>
                </c:pt>
                <c:pt idx="20915">
                  <c:v>291.1143119999673</c:v>
                </c:pt>
                <c:pt idx="20916">
                  <c:v>291.12266400000078</c:v>
                </c:pt>
                <c:pt idx="20917">
                  <c:v>291.13099200002614</c:v>
                </c:pt>
                <c:pt idx="20918">
                  <c:v>291.1393200000515</c:v>
                </c:pt>
                <c:pt idx="20919">
                  <c:v>291.14764800007686</c:v>
                </c:pt>
                <c:pt idx="20920">
                  <c:v>291.15597599992759</c:v>
                </c:pt>
                <c:pt idx="20921">
                  <c:v>291.16432799996107</c:v>
                </c:pt>
                <c:pt idx="20922">
                  <c:v>291.17265599998643</c:v>
                </c:pt>
                <c:pt idx="20923">
                  <c:v>291.18098400001179</c:v>
                </c:pt>
                <c:pt idx="20924">
                  <c:v>291.18931200003715</c:v>
                </c:pt>
                <c:pt idx="20925">
                  <c:v>291.19766400007063</c:v>
                </c:pt>
                <c:pt idx="20926">
                  <c:v>291.20599199992137</c:v>
                </c:pt>
                <c:pt idx="20927">
                  <c:v>291.21431999994672</c:v>
                </c:pt>
                <c:pt idx="20928">
                  <c:v>291.22264799997208</c:v>
                </c:pt>
                <c:pt idx="20929">
                  <c:v>291.23100000000557</c:v>
                </c:pt>
                <c:pt idx="20930">
                  <c:v>291.23932800003092</c:v>
                </c:pt>
                <c:pt idx="20931">
                  <c:v>291.24765600005628</c:v>
                </c:pt>
                <c:pt idx="20932">
                  <c:v>291.25598400008164</c:v>
                </c:pt>
                <c:pt idx="20933">
                  <c:v>291.2643359999405</c:v>
                </c:pt>
                <c:pt idx="20934">
                  <c:v>291.27266399996586</c:v>
                </c:pt>
                <c:pt idx="20935">
                  <c:v>291.28099199999122</c:v>
                </c:pt>
                <c:pt idx="20936">
                  <c:v>291.28932000001657</c:v>
                </c:pt>
                <c:pt idx="20937">
                  <c:v>291.29767200005006</c:v>
                </c:pt>
                <c:pt idx="20938">
                  <c:v>291.30600000007541</c:v>
                </c:pt>
                <c:pt idx="20939">
                  <c:v>291.31432799992615</c:v>
                </c:pt>
                <c:pt idx="20940">
                  <c:v>291.32265599995151</c:v>
                </c:pt>
                <c:pt idx="20941">
                  <c:v>291.33098399997687</c:v>
                </c:pt>
                <c:pt idx="20942">
                  <c:v>291.33933600001035</c:v>
                </c:pt>
                <c:pt idx="20943">
                  <c:v>291.34766400003571</c:v>
                </c:pt>
                <c:pt idx="20944">
                  <c:v>291.35599200006106</c:v>
                </c:pt>
                <c:pt idx="20945">
                  <c:v>291.36432000008642</c:v>
                </c:pt>
                <c:pt idx="20946">
                  <c:v>291.37267199994528</c:v>
                </c:pt>
                <c:pt idx="20947">
                  <c:v>291.38099999997064</c:v>
                </c:pt>
                <c:pt idx="20948">
                  <c:v>291.389327999996</c:v>
                </c:pt>
                <c:pt idx="20949">
                  <c:v>291.39765600002136</c:v>
                </c:pt>
                <c:pt idx="20950">
                  <c:v>291.40600800005484</c:v>
                </c:pt>
                <c:pt idx="20951">
                  <c:v>291.4143360000802</c:v>
                </c:pt>
                <c:pt idx="20952">
                  <c:v>291.42266399993093</c:v>
                </c:pt>
                <c:pt idx="20953">
                  <c:v>291.43099199995629</c:v>
                </c:pt>
                <c:pt idx="20954">
                  <c:v>291.43934399998977</c:v>
                </c:pt>
                <c:pt idx="20955">
                  <c:v>291.44767200001513</c:v>
                </c:pt>
                <c:pt idx="20956">
                  <c:v>291.45600000004049</c:v>
                </c:pt>
                <c:pt idx="20957">
                  <c:v>291.46432800006585</c:v>
                </c:pt>
                <c:pt idx="20958">
                  <c:v>291.47265599991658</c:v>
                </c:pt>
                <c:pt idx="20959">
                  <c:v>291.48100799995007</c:v>
                </c:pt>
                <c:pt idx="20960">
                  <c:v>291.48933599997542</c:v>
                </c:pt>
                <c:pt idx="20961">
                  <c:v>291.49766400000078</c:v>
                </c:pt>
                <c:pt idx="20962">
                  <c:v>291.50599200002614</c:v>
                </c:pt>
                <c:pt idx="20963">
                  <c:v>291.51434400005962</c:v>
                </c:pt>
                <c:pt idx="20964">
                  <c:v>291.52267200008498</c:v>
                </c:pt>
                <c:pt idx="20965">
                  <c:v>291.53099999993572</c:v>
                </c:pt>
                <c:pt idx="20966">
                  <c:v>291.53932799996107</c:v>
                </c:pt>
                <c:pt idx="20967">
                  <c:v>291.54767999999456</c:v>
                </c:pt>
                <c:pt idx="20968">
                  <c:v>291.55600800001992</c:v>
                </c:pt>
                <c:pt idx="20969">
                  <c:v>291.56433600004527</c:v>
                </c:pt>
                <c:pt idx="20970">
                  <c:v>291.57266400007063</c:v>
                </c:pt>
                <c:pt idx="20971">
                  <c:v>291.58101599992949</c:v>
                </c:pt>
                <c:pt idx="20972">
                  <c:v>291.58934399995485</c:v>
                </c:pt>
                <c:pt idx="20973">
                  <c:v>291.59767199998021</c:v>
                </c:pt>
                <c:pt idx="20974">
                  <c:v>291.60600000000557</c:v>
                </c:pt>
                <c:pt idx="20975">
                  <c:v>291.61435200003905</c:v>
                </c:pt>
                <c:pt idx="20976">
                  <c:v>291.62268000006441</c:v>
                </c:pt>
                <c:pt idx="20977">
                  <c:v>291.63100799991514</c:v>
                </c:pt>
                <c:pt idx="20978">
                  <c:v>291.6393359999405</c:v>
                </c:pt>
                <c:pt idx="20979">
                  <c:v>291.64766399996586</c:v>
                </c:pt>
                <c:pt idx="20980">
                  <c:v>291.65601599999934</c:v>
                </c:pt>
                <c:pt idx="20981">
                  <c:v>291.6643440000247</c:v>
                </c:pt>
                <c:pt idx="20982">
                  <c:v>291.67267200005006</c:v>
                </c:pt>
                <c:pt idx="20983">
                  <c:v>291.68100000007541</c:v>
                </c:pt>
                <c:pt idx="20984">
                  <c:v>291.68935199993427</c:v>
                </c:pt>
                <c:pt idx="20985">
                  <c:v>291.69767999995963</c:v>
                </c:pt>
                <c:pt idx="20986">
                  <c:v>291.70600799998499</c:v>
                </c:pt>
                <c:pt idx="20987">
                  <c:v>291.71433600001035</c:v>
                </c:pt>
                <c:pt idx="20988">
                  <c:v>291.72268800004383</c:v>
                </c:pt>
                <c:pt idx="20989">
                  <c:v>291.73101600006919</c:v>
                </c:pt>
                <c:pt idx="20990">
                  <c:v>291.73934399991992</c:v>
                </c:pt>
                <c:pt idx="20991">
                  <c:v>291.74767199994528</c:v>
                </c:pt>
                <c:pt idx="20992">
                  <c:v>291.75602399997877</c:v>
                </c:pt>
                <c:pt idx="20993">
                  <c:v>291.76435200000412</c:v>
                </c:pt>
                <c:pt idx="20994">
                  <c:v>291.77268000002948</c:v>
                </c:pt>
                <c:pt idx="20995">
                  <c:v>291.78100800005484</c:v>
                </c:pt>
                <c:pt idx="20996">
                  <c:v>291.7893360000802</c:v>
                </c:pt>
                <c:pt idx="20997">
                  <c:v>291.79768799993906</c:v>
                </c:pt>
                <c:pt idx="20998">
                  <c:v>291.80601599996442</c:v>
                </c:pt>
                <c:pt idx="20999">
                  <c:v>291.81434399998977</c:v>
                </c:pt>
                <c:pt idx="21000">
                  <c:v>291.82267200001513</c:v>
                </c:pt>
                <c:pt idx="21001">
                  <c:v>291.83102400004861</c:v>
                </c:pt>
                <c:pt idx="21002">
                  <c:v>291.83935200007397</c:v>
                </c:pt>
                <c:pt idx="21003">
                  <c:v>291.84767999992471</c:v>
                </c:pt>
                <c:pt idx="21004">
                  <c:v>291.85600799995007</c:v>
                </c:pt>
                <c:pt idx="21005">
                  <c:v>291.86435999998355</c:v>
                </c:pt>
                <c:pt idx="21006">
                  <c:v>291.87268800000891</c:v>
                </c:pt>
                <c:pt idx="21007">
                  <c:v>291.88101600003426</c:v>
                </c:pt>
                <c:pt idx="21008">
                  <c:v>291.88934400005962</c:v>
                </c:pt>
                <c:pt idx="21009">
                  <c:v>291.89769599991848</c:v>
                </c:pt>
                <c:pt idx="21010">
                  <c:v>291.90602399994384</c:v>
                </c:pt>
                <c:pt idx="21011">
                  <c:v>291.9143519999692</c:v>
                </c:pt>
                <c:pt idx="21012">
                  <c:v>291.92267999999456</c:v>
                </c:pt>
                <c:pt idx="21013">
                  <c:v>291.93103200002804</c:v>
                </c:pt>
                <c:pt idx="21014">
                  <c:v>291.9393600000534</c:v>
                </c:pt>
                <c:pt idx="21015">
                  <c:v>291.94768800007876</c:v>
                </c:pt>
                <c:pt idx="21016">
                  <c:v>291.95601599992949</c:v>
                </c:pt>
                <c:pt idx="21017">
                  <c:v>291.96434399995485</c:v>
                </c:pt>
                <c:pt idx="21018">
                  <c:v>291.97269599998833</c:v>
                </c:pt>
                <c:pt idx="21019">
                  <c:v>291.98102400001369</c:v>
                </c:pt>
                <c:pt idx="21020">
                  <c:v>291.98935200003905</c:v>
                </c:pt>
                <c:pt idx="21021">
                  <c:v>291.99768000006441</c:v>
                </c:pt>
                <c:pt idx="21022">
                  <c:v>292.00603199992327</c:v>
                </c:pt>
                <c:pt idx="21023">
                  <c:v>292.01435999994862</c:v>
                </c:pt>
                <c:pt idx="21024">
                  <c:v>292.02268799997398</c:v>
                </c:pt>
                <c:pt idx="21025">
                  <c:v>292.03101599999934</c:v>
                </c:pt>
                <c:pt idx="21026">
                  <c:v>292.03936800003282</c:v>
                </c:pt>
                <c:pt idx="21027">
                  <c:v>292.04769600005818</c:v>
                </c:pt>
                <c:pt idx="21028">
                  <c:v>292.05602400008354</c:v>
                </c:pt>
                <c:pt idx="21029">
                  <c:v>292.06435199993427</c:v>
                </c:pt>
                <c:pt idx="21030">
                  <c:v>292.07270399996776</c:v>
                </c:pt>
                <c:pt idx="21031">
                  <c:v>292.08103199999312</c:v>
                </c:pt>
                <c:pt idx="21032">
                  <c:v>292.08936000001847</c:v>
                </c:pt>
                <c:pt idx="21033">
                  <c:v>292.09768800004383</c:v>
                </c:pt>
                <c:pt idx="21034">
                  <c:v>292.10604000007731</c:v>
                </c:pt>
                <c:pt idx="21035">
                  <c:v>292.11436799992805</c:v>
                </c:pt>
                <c:pt idx="21036">
                  <c:v>292.12269599995341</c:v>
                </c:pt>
                <c:pt idx="21037">
                  <c:v>292.13102399997877</c:v>
                </c:pt>
                <c:pt idx="21038">
                  <c:v>292.13935200000412</c:v>
                </c:pt>
                <c:pt idx="21039">
                  <c:v>292.14770400003761</c:v>
                </c:pt>
                <c:pt idx="21040">
                  <c:v>292.15603200006296</c:v>
                </c:pt>
                <c:pt idx="21041">
                  <c:v>292.1643599999137</c:v>
                </c:pt>
                <c:pt idx="21042">
                  <c:v>292.17268799993906</c:v>
                </c:pt>
                <c:pt idx="21043">
                  <c:v>292.18103999997254</c:v>
                </c:pt>
                <c:pt idx="21044">
                  <c:v>292.1893679999979</c:v>
                </c:pt>
                <c:pt idx="21045">
                  <c:v>292.19769600002326</c:v>
                </c:pt>
                <c:pt idx="21046">
                  <c:v>292.20602400004861</c:v>
                </c:pt>
                <c:pt idx="21047">
                  <c:v>292.2143760000821</c:v>
                </c:pt>
                <c:pt idx="21048">
                  <c:v>292.22270399993283</c:v>
                </c:pt>
                <c:pt idx="21049">
                  <c:v>292.23103199995819</c:v>
                </c:pt>
                <c:pt idx="21050">
                  <c:v>292.23935999998355</c:v>
                </c:pt>
                <c:pt idx="21051">
                  <c:v>292.24771200001703</c:v>
                </c:pt>
                <c:pt idx="21052">
                  <c:v>292.25604000004239</c:v>
                </c:pt>
                <c:pt idx="21053">
                  <c:v>292.26436800006775</c:v>
                </c:pt>
                <c:pt idx="21054">
                  <c:v>292.27269599991848</c:v>
                </c:pt>
                <c:pt idx="21055">
                  <c:v>292.28102399994384</c:v>
                </c:pt>
                <c:pt idx="21056">
                  <c:v>292.28937599997732</c:v>
                </c:pt>
                <c:pt idx="21057">
                  <c:v>292.29770400000268</c:v>
                </c:pt>
                <c:pt idx="21058">
                  <c:v>292.30603200002804</c:v>
                </c:pt>
                <c:pt idx="21059">
                  <c:v>292.3143600000534</c:v>
                </c:pt>
                <c:pt idx="21060">
                  <c:v>292.32271199991226</c:v>
                </c:pt>
                <c:pt idx="21061">
                  <c:v>292.33103999993762</c:v>
                </c:pt>
                <c:pt idx="21062">
                  <c:v>292.33936799996297</c:v>
                </c:pt>
                <c:pt idx="21063">
                  <c:v>292.34769599998833</c:v>
                </c:pt>
                <c:pt idx="21064">
                  <c:v>292.35604800002181</c:v>
                </c:pt>
                <c:pt idx="21065">
                  <c:v>292.36437600004717</c:v>
                </c:pt>
                <c:pt idx="21066">
                  <c:v>292.37270400007253</c:v>
                </c:pt>
                <c:pt idx="21067">
                  <c:v>292.38103199992327</c:v>
                </c:pt>
                <c:pt idx="21068">
                  <c:v>292.38938399995675</c:v>
                </c:pt>
                <c:pt idx="21069">
                  <c:v>292.39771199998211</c:v>
                </c:pt>
                <c:pt idx="21070">
                  <c:v>292.40604000000747</c:v>
                </c:pt>
                <c:pt idx="21071">
                  <c:v>292.41436800003282</c:v>
                </c:pt>
                <c:pt idx="21072">
                  <c:v>292.42272000006631</c:v>
                </c:pt>
                <c:pt idx="21073">
                  <c:v>292.43104799991704</c:v>
                </c:pt>
                <c:pt idx="21074">
                  <c:v>292.4393759999424</c:v>
                </c:pt>
                <c:pt idx="21075">
                  <c:v>292.44770399996776</c:v>
                </c:pt>
                <c:pt idx="21076">
                  <c:v>292.45603199999312</c:v>
                </c:pt>
                <c:pt idx="21077">
                  <c:v>292.4643840000266</c:v>
                </c:pt>
                <c:pt idx="21078">
                  <c:v>292.47271200005196</c:v>
                </c:pt>
                <c:pt idx="21079">
                  <c:v>292.48104000007731</c:v>
                </c:pt>
                <c:pt idx="21080">
                  <c:v>292.48936799992805</c:v>
                </c:pt>
                <c:pt idx="21081">
                  <c:v>292.49771999996153</c:v>
                </c:pt>
                <c:pt idx="21082">
                  <c:v>292.50604799998689</c:v>
                </c:pt>
                <c:pt idx="21083">
                  <c:v>292.51437600001225</c:v>
                </c:pt>
                <c:pt idx="21084">
                  <c:v>292.52270400003761</c:v>
                </c:pt>
                <c:pt idx="21085">
                  <c:v>292.53105600007109</c:v>
                </c:pt>
                <c:pt idx="21086">
                  <c:v>292.53938399992182</c:v>
                </c:pt>
                <c:pt idx="21087">
                  <c:v>292.54771199994718</c:v>
                </c:pt>
                <c:pt idx="21088">
                  <c:v>292.55603999997254</c:v>
                </c:pt>
                <c:pt idx="21089">
                  <c:v>292.56439200000602</c:v>
                </c:pt>
                <c:pt idx="21090">
                  <c:v>292.57272000003138</c:v>
                </c:pt>
                <c:pt idx="21091">
                  <c:v>292.58104800005674</c:v>
                </c:pt>
                <c:pt idx="21092">
                  <c:v>292.5893760000821</c:v>
                </c:pt>
                <c:pt idx="21093">
                  <c:v>292.59770399993283</c:v>
                </c:pt>
                <c:pt idx="21094">
                  <c:v>292.60605599996632</c:v>
                </c:pt>
                <c:pt idx="21095">
                  <c:v>292.61438399999167</c:v>
                </c:pt>
                <c:pt idx="21096">
                  <c:v>292.62271200001703</c:v>
                </c:pt>
                <c:pt idx="21097">
                  <c:v>292.63104000004239</c:v>
                </c:pt>
                <c:pt idx="21098">
                  <c:v>292.63939200007587</c:v>
                </c:pt>
                <c:pt idx="21099">
                  <c:v>292.64771999992661</c:v>
                </c:pt>
                <c:pt idx="21100">
                  <c:v>292.65604799995197</c:v>
                </c:pt>
                <c:pt idx="21101">
                  <c:v>292.66437599997732</c:v>
                </c:pt>
                <c:pt idx="21102">
                  <c:v>292.67272800001081</c:v>
                </c:pt>
                <c:pt idx="21103">
                  <c:v>292.68105600003616</c:v>
                </c:pt>
                <c:pt idx="21104">
                  <c:v>292.68938400006152</c:v>
                </c:pt>
                <c:pt idx="21105">
                  <c:v>292.69771199991226</c:v>
                </c:pt>
                <c:pt idx="21106">
                  <c:v>292.70606399994574</c:v>
                </c:pt>
                <c:pt idx="21107">
                  <c:v>292.7143919999711</c:v>
                </c:pt>
                <c:pt idx="21108">
                  <c:v>292.72271999999646</c:v>
                </c:pt>
                <c:pt idx="21109">
                  <c:v>292.73104800002181</c:v>
                </c:pt>
                <c:pt idx="21110">
                  <c:v>292.7394000000553</c:v>
                </c:pt>
                <c:pt idx="21111">
                  <c:v>292.74772800008066</c:v>
                </c:pt>
                <c:pt idx="21112">
                  <c:v>292.75605599993139</c:v>
                </c:pt>
                <c:pt idx="21113">
                  <c:v>292.76438399995675</c:v>
                </c:pt>
                <c:pt idx="21114">
                  <c:v>292.77271199998211</c:v>
                </c:pt>
                <c:pt idx="21115">
                  <c:v>292.78106400001559</c:v>
                </c:pt>
                <c:pt idx="21116">
                  <c:v>292.78939200004095</c:v>
                </c:pt>
                <c:pt idx="21117">
                  <c:v>292.79772000006631</c:v>
                </c:pt>
                <c:pt idx="21118">
                  <c:v>292.80604799991704</c:v>
                </c:pt>
                <c:pt idx="21119">
                  <c:v>292.81439999995052</c:v>
                </c:pt>
                <c:pt idx="21120">
                  <c:v>292.82272799997588</c:v>
                </c:pt>
                <c:pt idx="21121">
                  <c:v>292.83105600000124</c:v>
                </c:pt>
                <c:pt idx="21122">
                  <c:v>292.8393840000266</c:v>
                </c:pt>
                <c:pt idx="21123">
                  <c:v>292.84773600006008</c:v>
                </c:pt>
                <c:pt idx="21124">
                  <c:v>292.85606400008544</c:v>
                </c:pt>
                <c:pt idx="21125">
                  <c:v>292.86439199993617</c:v>
                </c:pt>
                <c:pt idx="21126">
                  <c:v>292.87271999996153</c:v>
                </c:pt>
                <c:pt idx="21127">
                  <c:v>292.88107199999502</c:v>
                </c:pt>
                <c:pt idx="21128">
                  <c:v>292.88940000002037</c:v>
                </c:pt>
                <c:pt idx="21129">
                  <c:v>292.89772800004573</c:v>
                </c:pt>
                <c:pt idx="21130">
                  <c:v>292.90605600007109</c:v>
                </c:pt>
                <c:pt idx="21131">
                  <c:v>292.91440799992995</c:v>
                </c:pt>
                <c:pt idx="21132">
                  <c:v>292.92273599995531</c:v>
                </c:pt>
                <c:pt idx="21133">
                  <c:v>292.93106399998067</c:v>
                </c:pt>
                <c:pt idx="21134">
                  <c:v>292.93939200000602</c:v>
                </c:pt>
                <c:pt idx="21135">
                  <c:v>292.94772000003138</c:v>
                </c:pt>
                <c:pt idx="21136">
                  <c:v>292.95607200006486</c:v>
                </c:pt>
                <c:pt idx="21137">
                  <c:v>292.9643999999156</c:v>
                </c:pt>
                <c:pt idx="21138">
                  <c:v>292.97272799994096</c:v>
                </c:pt>
                <c:pt idx="21139">
                  <c:v>292.98105599996632</c:v>
                </c:pt>
                <c:pt idx="21140">
                  <c:v>292.9894079999998</c:v>
                </c:pt>
                <c:pt idx="21141">
                  <c:v>292.99773600002516</c:v>
                </c:pt>
                <c:pt idx="21142">
                  <c:v>293.00606400005051</c:v>
                </c:pt>
                <c:pt idx="21143">
                  <c:v>293.01439200007587</c:v>
                </c:pt>
                <c:pt idx="21144">
                  <c:v>293.02274399993473</c:v>
                </c:pt>
                <c:pt idx="21145">
                  <c:v>293.03107199996009</c:v>
                </c:pt>
                <c:pt idx="21146">
                  <c:v>293.03939999998545</c:v>
                </c:pt>
                <c:pt idx="21147">
                  <c:v>293.04772800001081</c:v>
                </c:pt>
                <c:pt idx="21148">
                  <c:v>293.05608000004429</c:v>
                </c:pt>
                <c:pt idx="21149">
                  <c:v>293.06440800006965</c:v>
                </c:pt>
                <c:pt idx="21150">
                  <c:v>293.07273599992038</c:v>
                </c:pt>
                <c:pt idx="21151">
                  <c:v>293.08106399994574</c:v>
                </c:pt>
                <c:pt idx="21152">
                  <c:v>293.0893919999711</c:v>
                </c:pt>
                <c:pt idx="21153">
                  <c:v>293.09774400000458</c:v>
                </c:pt>
                <c:pt idx="21154">
                  <c:v>293.10607200002994</c:v>
                </c:pt>
                <c:pt idx="21155">
                  <c:v>293.1144000000553</c:v>
                </c:pt>
                <c:pt idx="21156">
                  <c:v>293.12272800008066</c:v>
                </c:pt>
                <c:pt idx="21157">
                  <c:v>293.13107999993952</c:v>
                </c:pt>
                <c:pt idx="21158">
                  <c:v>293.13940799996487</c:v>
                </c:pt>
                <c:pt idx="21159">
                  <c:v>293.14773599999023</c:v>
                </c:pt>
                <c:pt idx="21160">
                  <c:v>293.15606400001559</c:v>
                </c:pt>
                <c:pt idx="21161">
                  <c:v>293.16441600004907</c:v>
                </c:pt>
                <c:pt idx="21162">
                  <c:v>293.17274400007443</c:v>
                </c:pt>
                <c:pt idx="21163">
                  <c:v>293.18107199992517</c:v>
                </c:pt>
                <c:pt idx="21164">
                  <c:v>293.18939999995052</c:v>
                </c:pt>
                <c:pt idx="21165">
                  <c:v>293.19775199998401</c:v>
                </c:pt>
                <c:pt idx="21166">
                  <c:v>293.20608000000936</c:v>
                </c:pt>
                <c:pt idx="21167">
                  <c:v>293.21440800003472</c:v>
                </c:pt>
                <c:pt idx="21168">
                  <c:v>293.22273600006008</c:v>
                </c:pt>
                <c:pt idx="21169">
                  <c:v>293.23108799991894</c:v>
                </c:pt>
                <c:pt idx="21170">
                  <c:v>293.2394159999443</c:v>
                </c:pt>
                <c:pt idx="21171">
                  <c:v>293.24774399996966</c:v>
                </c:pt>
                <c:pt idx="21172">
                  <c:v>293.25607199999502</c:v>
                </c:pt>
                <c:pt idx="21173">
                  <c:v>293.26440000002037</c:v>
                </c:pt>
                <c:pt idx="21174">
                  <c:v>293.27275200005386</c:v>
                </c:pt>
                <c:pt idx="21175">
                  <c:v>293.28108000007921</c:v>
                </c:pt>
                <c:pt idx="21176">
                  <c:v>293.28940799992995</c:v>
                </c:pt>
                <c:pt idx="21177">
                  <c:v>293.29773599995531</c:v>
                </c:pt>
                <c:pt idx="21178">
                  <c:v>293.30608799998879</c:v>
                </c:pt>
                <c:pt idx="21179">
                  <c:v>293.31441600001415</c:v>
                </c:pt>
                <c:pt idx="21180">
                  <c:v>293.32274400003951</c:v>
                </c:pt>
                <c:pt idx="21181">
                  <c:v>293.33107200006486</c:v>
                </c:pt>
                <c:pt idx="21182">
                  <c:v>293.33942399992372</c:v>
                </c:pt>
                <c:pt idx="21183">
                  <c:v>293.34775199994908</c:v>
                </c:pt>
                <c:pt idx="21184">
                  <c:v>293.35607999997444</c:v>
                </c:pt>
                <c:pt idx="21185">
                  <c:v>293.3644079999998</c:v>
                </c:pt>
                <c:pt idx="21186">
                  <c:v>293.37276000003328</c:v>
                </c:pt>
                <c:pt idx="21187">
                  <c:v>293.38108800005864</c:v>
                </c:pt>
                <c:pt idx="21188">
                  <c:v>293.389416000084</c:v>
                </c:pt>
                <c:pt idx="21189">
                  <c:v>293.39774399993473</c:v>
                </c:pt>
                <c:pt idx="21190">
                  <c:v>293.40607199996009</c:v>
                </c:pt>
                <c:pt idx="21191">
                  <c:v>293.41442399999357</c:v>
                </c:pt>
                <c:pt idx="21192">
                  <c:v>293.42275200001893</c:v>
                </c:pt>
                <c:pt idx="21193">
                  <c:v>293.43108000004429</c:v>
                </c:pt>
                <c:pt idx="21194">
                  <c:v>293.43940800006965</c:v>
                </c:pt>
                <c:pt idx="21195">
                  <c:v>293.44775999992851</c:v>
                </c:pt>
                <c:pt idx="21196">
                  <c:v>293.45608799995387</c:v>
                </c:pt>
                <c:pt idx="21197">
                  <c:v>293.46441599997922</c:v>
                </c:pt>
                <c:pt idx="21198">
                  <c:v>293.47274400000458</c:v>
                </c:pt>
                <c:pt idx="21199">
                  <c:v>293.48109600003806</c:v>
                </c:pt>
                <c:pt idx="21200">
                  <c:v>293.48942400006342</c:v>
                </c:pt>
                <c:pt idx="21201">
                  <c:v>293.49775199991416</c:v>
                </c:pt>
                <c:pt idx="21202">
                  <c:v>293.50607999993952</c:v>
                </c:pt>
                <c:pt idx="21203">
                  <c:v>293.514431999973</c:v>
                </c:pt>
                <c:pt idx="21204">
                  <c:v>293.52275999999836</c:v>
                </c:pt>
                <c:pt idx="21205">
                  <c:v>293.53108800002371</c:v>
                </c:pt>
                <c:pt idx="21206">
                  <c:v>293.53941600004907</c:v>
                </c:pt>
                <c:pt idx="21207">
                  <c:v>293.54776800008256</c:v>
                </c:pt>
                <c:pt idx="21208">
                  <c:v>293.55609599993329</c:v>
                </c:pt>
                <c:pt idx="21209">
                  <c:v>293.56442399995865</c:v>
                </c:pt>
                <c:pt idx="21210">
                  <c:v>293.57275199998401</c:v>
                </c:pt>
                <c:pt idx="21211">
                  <c:v>293.58108000000936</c:v>
                </c:pt>
                <c:pt idx="21212">
                  <c:v>293.58943200004285</c:v>
                </c:pt>
                <c:pt idx="21213">
                  <c:v>293.59776000006821</c:v>
                </c:pt>
                <c:pt idx="21214">
                  <c:v>293.60608799991894</c:v>
                </c:pt>
                <c:pt idx="21215">
                  <c:v>293.6144159999443</c:v>
                </c:pt>
                <c:pt idx="21216">
                  <c:v>293.62276799997778</c:v>
                </c:pt>
                <c:pt idx="21217">
                  <c:v>293.63109600000314</c:v>
                </c:pt>
                <c:pt idx="21218">
                  <c:v>293.6394240000285</c:v>
                </c:pt>
                <c:pt idx="21219">
                  <c:v>293.64775200005386</c:v>
                </c:pt>
                <c:pt idx="21220">
                  <c:v>293.65610399991272</c:v>
                </c:pt>
                <c:pt idx="21221">
                  <c:v>293.66443199993807</c:v>
                </c:pt>
                <c:pt idx="21222">
                  <c:v>293.67275999996343</c:v>
                </c:pt>
                <c:pt idx="21223">
                  <c:v>293.68108799998879</c:v>
                </c:pt>
                <c:pt idx="21224">
                  <c:v>293.68944000002227</c:v>
                </c:pt>
                <c:pt idx="21225">
                  <c:v>293.69776800004763</c:v>
                </c:pt>
                <c:pt idx="21226">
                  <c:v>293.70609600007299</c:v>
                </c:pt>
                <c:pt idx="21227">
                  <c:v>293.71442399992372</c:v>
                </c:pt>
                <c:pt idx="21228">
                  <c:v>293.72275199994908</c:v>
                </c:pt>
                <c:pt idx="21229">
                  <c:v>293.73110399998257</c:v>
                </c:pt>
                <c:pt idx="21230">
                  <c:v>293.73943200000792</c:v>
                </c:pt>
                <c:pt idx="21231">
                  <c:v>293.74776000003328</c:v>
                </c:pt>
                <c:pt idx="21232">
                  <c:v>293.75608800005864</c:v>
                </c:pt>
                <c:pt idx="21233">
                  <c:v>293.7644399999175</c:v>
                </c:pt>
                <c:pt idx="21234">
                  <c:v>293.77276799994286</c:v>
                </c:pt>
                <c:pt idx="21235">
                  <c:v>293.78109599996822</c:v>
                </c:pt>
                <c:pt idx="21236">
                  <c:v>293.78942399999357</c:v>
                </c:pt>
                <c:pt idx="21237">
                  <c:v>293.79777600002706</c:v>
                </c:pt>
                <c:pt idx="21238">
                  <c:v>293.80610400005241</c:v>
                </c:pt>
                <c:pt idx="21239">
                  <c:v>293.81443200007777</c:v>
                </c:pt>
                <c:pt idx="21240">
                  <c:v>293.82275999992851</c:v>
                </c:pt>
                <c:pt idx="21241">
                  <c:v>293.83111199996199</c:v>
                </c:pt>
                <c:pt idx="21242">
                  <c:v>293.83943999998735</c:v>
                </c:pt>
                <c:pt idx="21243">
                  <c:v>293.84776800001271</c:v>
                </c:pt>
                <c:pt idx="21244">
                  <c:v>293.85609600003806</c:v>
                </c:pt>
                <c:pt idx="21245">
                  <c:v>293.86442400006342</c:v>
                </c:pt>
                <c:pt idx="21246">
                  <c:v>293.87275199991416</c:v>
                </c:pt>
                <c:pt idx="21247">
                  <c:v>293.88107999993952</c:v>
                </c:pt>
                <c:pt idx="21248">
                  <c:v>293.88940799996487</c:v>
                </c:pt>
                <c:pt idx="21249">
                  <c:v>293.89773599999023</c:v>
                </c:pt>
                <c:pt idx="21250">
                  <c:v>293.90604000000747</c:v>
                </c:pt>
                <c:pt idx="21251">
                  <c:v>293.91436800003282</c:v>
                </c:pt>
                <c:pt idx="21252">
                  <c:v>293.92269600005818</c:v>
                </c:pt>
                <c:pt idx="21253">
                  <c:v>293.93102400008354</c:v>
                </c:pt>
                <c:pt idx="21254">
                  <c:v>293.93935199993427</c:v>
                </c:pt>
                <c:pt idx="21255">
                  <c:v>293.94767999995963</c:v>
                </c:pt>
                <c:pt idx="21256">
                  <c:v>293.95600799998499</c:v>
                </c:pt>
                <c:pt idx="21257">
                  <c:v>293.96433600001035</c:v>
                </c:pt>
                <c:pt idx="21258">
                  <c:v>293.97266400003571</c:v>
                </c:pt>
                <c:pt idx="21259">
                  <c:v>293.98099200006106</c:v>
                </c:pt>
                <c:pt idx="21260">
                  <c:v>293.98932000008642</c:v>
                </c:pt>
                <c:pt idx="21261">
                  <c:v>293.99764799993716</c:v>
                </c:pt>
                <c:pt idx="21262">
                  <c:v>294.00597599996252</c:v>
                </c:pt>
                <c:pt idx="21263">
                  <c:v>294.01430399998787</c:v>
                </c:pt>
                <c:pt idx="21264">
                  <c:v>294.02265600002136</c:v>
                </c:pt>
                <c:pt idx="21265">
                  <c:v>294.03098400004671</c:v>
                </c:pt>
                <c:pt idx="21266">
                  <c:v>294.03931200007207</c:v>
                </c:pt>
                <c:pt idx="21267">
                  <c:v>294.04763999992281</c:v>
                </c:pt>
                <c:pt idx="21268">
                  <c:v>294.05596799994817</c:v>
                </c:pt>
                <c:pt idx="21269">
                  <c:v>294.06429599997352</c:v>
                </c:pt>
                <c:pt idx="21270">
                  <c:v>294.07264800000701</c:v>
                </c:pt>
                <c:pt idx="21271">
                  <c:v>294.08097600003236</c:v>
                </c:pt>
                <c:pt idx="21272">
                  <c:v>294.08930400005772</c:v>
                </c:pt>
                <c:pt idx="21273">
                  <c:v>294.09763200008308</c:v>
                </c:pt>
                <c:pt idx="21274">
                  <c:v>294.10595999993382</c:v>
                </c:pt>
                <c:pt idx="21275">
                  <c:v>294.11428799995917</c:v>
                </c:pt>
                <c:pt idx="21276">
                  <c:v>294.12263999999266</c:v>
                </c:pt>
                <c:pt idx="21277">
                  <c:v>294.13096800001802</c:v>
                </c:pt>
                <c:pt idx="21278">
                  <c:v>294.13929600004337</c:v>
                </c:pt>
                <c:pt idx="21279">
                  <c:v>294.14762400006873</c:v>
                </c:pt>
                <c:pt idx="21280">
                  <c:v>294.15595199991947</c:v>
                </c:pt>
                <c:pt idx="21281">
                  <c:v>294.16430399995295</c:v>
                </c:pt>
                <c:pt idx="21282">
                  <c:v>294.17263199997831</c:v>
                </c:pt>
                <c:pt idx="21283">
                  <c:v>294.18096000000367</c:v>
                </c:pt>
                <c:pt idx="21284">
                  <c:v>294.18928800002902</c:v>
                </c:pt>
                <c:pt idx="21285">
                  <c:v>294.19761600005438</c:v>
                </c:pt>
                <c:pt idx="21286">
                  <c:v>294.20596799991324</c:v>
                </c:pt>
                <c:pt idx="21287">
                  <c:v>294.2142959999386</c:v>
                </c:pt>
                <c:pt idx="21288">
                  <c:v>294.22262399996396</c:v>
                </c:pt>
                <c:pt idx="21289">
                  <c:v>294.23095199998932</c:v>
                </c:pt>
                <c:pt idx="21290">
                  <c:v>294.23928000001467</c:v>
                </c:pt>
                <c:pt idx="21291">
                  <c:v>294.24763200004816</c:v>
                </c:pt>
                <c:pt idx="21292">
                  <c:v>294.25596000007351</c:v>
                </c:pt>
                <c:pt idx="21293">
                  <c:v>294.26428799992425</c:v>
                </c:pt>
                <c:pt idx="21294">
                  <c:v>294.27261599994961</c:v>
                </c:pt>
                <c:pt idx="21295">
                  <c:v>294.28094399997497</c:v>
                </c:pt>
                <c:pt idx="21296">
                  <c:v>294.28929600000845</c:v>
                </c:pt>
                <c:pt idx="21297">
                  <c:v>294.29762400003381</c:v>
                </c:pt>
                <c:pt idx="21298">
                  <c:v>294.30595200005916</c:v>
                </c:pt>
                <c:pt idx="21299">
                  <c:v>294.31428000008452</c:v>
                </c:pt>
                <c:pt idx="21300">
                  <c:v>294.32260799993526</c:v>
                </c:pt>
                <c:pt idx="21301">
                  <c:v>294.33095999996874</c:v>
                </c:pt>
                <c:pt idx="21302">
                  <c:v>294.3392879999941</c:v>
                </c:pt>
                <c:pt idx="21303">
                  <c:v>294.34761600001946</c:v>
                </c:pt>
                <c:pt idx="21304">
                  <c:v>294.35594400004481</c:v>
                </c:pt>
                <c:pt idx="21305">
                  <c:v>294.36427200007017</c:v>
                </c:pt>
                <c:pt idx="21306">
                  <c:v>294.37262399992903</c:v>
                </c:pt>
                <c:pt idx="21307">
                  <c:v>294.38095199995439</c:v>
                </c:pt>
                <c:pt idx="21308">
                  <c:v>294.38927999997975</c:v>
                </c:pt>
                <c:pt idx="21309">
                  <c:v>294.39760800000511</c:v>
                </c:pt>
                <c:pt idx="21310">
                  <c:v>294.40593600003047</c:v>
                </c:pt>
                <c:pt idx="21311">
                  <c:v>294.41428800006395</c:v>
                </c:pt>
                <c:pt idx="21312">
                  <c:v>294.42261599991468</c:v>
                </c:pt>
                <c:pt idx="21313">
                  <c:v>294.43094399994004</c:v>
                </c:pt>
                <c:pt idx="21314">
                  <c:v>294.4392719999654</c:v>
                </c:pt>
                <c:pt idx="21315">
                  <c:v>294.44759999999076</c:v>
                </c:pt>
                <c:pt idx="21316">
                  <c:v>294.45595200002424</c:v>
                </c:pt>
                <c:pt idx="21317">
                  <c:v>294.4642800000496</c:v>
                </c:pt>
                <c:pt idx="21318">
                  <c:v>294.47260800007496</c:v>
                </c:pt>
                <c:pt idx="21319">
                  <c:v>294.48093599992569</c:v>
                </c:pt>
                <c:pt idx="21320">
                  <c:v>294.48928799995917</c:v>
                </c:pt>
                <c:pt idx="21321">
                  <c:v>294.49761599998453</c:v>
                </c:pt>
                <c:pt idx="21322">
                  <c:v>294.50594400000989</c:v>
                </c:pt>
                <c:pt idx="21323">
                  <c:v>294.51427200003525</c:v>
                </c:pt>
                <c:pt idx="21324">
                  <c:v>294.52262400006873</c:v>
                </c:pt>
                <c:pt idx="21325">
                  <c:v>294.53095199991947</c:v>
                </c:pt>
                <c:pt idx="21326">
                  <c:v>294.53927999994482</c:v>
                </c:pt>
                <c:pt idx="21327">
                  <c:v>294.54760799997018</c:v>
                </c:pt>
                <c:pt idx="21328">
                  <c:v>294.55596000000367</c:v>
                </c:pt>
                <c:pt idx="21329">
                  <c:v>294.56428800002902</c:v>
                </c:pt>
                <c:pt idx="21330">
                  <c:v>294.57261600005438</c:v>
                </c:pt>
                <c:pt idx="21331">
                  <c:v>294.58094400007974</c:v>
                </c:pt>
                <c:pt idx="21332">
                  <c:v>294.5892959999386</c:v>
                </c:pt>
                <c:pt idx="21333">
                  <c:v>294.59762399996396</c:v>
                </c:pt>
                <c:pt idx="21334">
                  <c:v>294.60595199998932</c:v>
                </c:pt>
                <c:pt idx="21335">
                  <c:v>294.61428000001467</c:v>
                </c:pt>
                <c:pt idx="21336">
                  <c:v>294.62260800004003</c:v>
                </c:pt>
                <c:pt idx="21337">
                  <c:v>294.63096000007351</c:v>
                </c:pt>
                <c:pt idx="21338">
                  <c:v>294.63928799992425</c:v>
                </c:pt>
                <c:pt idx="21339">
                  <c:v>294.64761599994961</c:v>
                </c:pt>
                <c:pt idx="21340">
                  <c:v>294.65594399997497</c:v>
                </c:pt>
                <c:pt idx="21341">
                  <c:v>294.66429600000845</c:v>
                </c:pt>
                <c:pt idx="21342">
                  <c:v>294.67262400003381</c:v>
                </c:pt>
                <c:pt idx="21343">
                  <c:v>294.68095200005916</c:v>
                </c:pt>
                <c:pt idx="21344">
                  <c:v>294.68928000008452</c:v>
                </c:pt>
                <c:pt idx="21345">
                  <c:v>294.69763199994338</c:v>
                </c:pt>
                <c:pt idx="21346">
                  <c:v>294.70595999996874</c:v>
                </c:pt>
                <c:pt idx="21347">
                  <c:v>294.7142879999941</c:v>
                </c:pt>
                <c:pt idx="21348">
                  <c:v>294.72261600001946</c:v>
                </c:pt>
                <c:pt idx="21349">
                  <c:v>294.73096800005294</c:v>
                </c:pt>
                <c:pt idx="21350">
                  <c:v>294.7392960000783</c:v>
                </c:pt>
                <c:pt idx="21351">
                  <c:v>294.74762399992903</c:v>
                </c:pt>
                <c:pt idx="21352">
                  <c:v>294.75595199995439</c:v>
                </c:pt>
                <c:pt idx="21353">
                  <c:v>294.76430399998787</c:v>
                </c:pt>
                <c:pt idx="21354">
                  <c:v>294.77263200001323</c:v>
                </c:pt>
                <c:pt idx="21355">
                  <c:v>294.78096000003859</c:v>
                </c:pt>
                <c:pt idx="21356">
                  <c:v>294.78928800006395</c:v>
                </c:pt>
                <c:pt idx="21357">
                  <c:v>294.79761599991468</c:v>
                </c:pt>
                <c:pt idx="21358">
                  <c:v>294.80596799994817</c:v>
                </c:pt>
                <c:pt idx="21359">
                  <c:v>294.81429599997352</c:v>
                </c:pt>
                <c:pt idx="21360">
                  <c:v>294.82262399999888</c:v>
                </c:pt>
                <c:pt idx="21361">
                  <c:v>294.83095200002424</c:v>
                </c:pt>
                <c:pt idx="21362">
                  <c:v>294.83930400005772</c:v>
                </c:pt>
                <c:pt idx="21363">
                  <c:v>294.84763200008308</c:v>
                </c:pt>
                <c:pt idx="21364">
                  <c:v>294.85595999993382</c:v>
                </c:pt>
                <c:pt idx="21365">
                  <c:v>294.86428799995917</c:v>
                </c:pt>
                <c:pt idx="21366">
                  <c:v>294.87263999999266</c:v>
                </c:pt>
                <c:pt idx="21367">
                  <c:v>294.88096800001802</c:v>
                </c:pt>
                <c:pt idx="21368">
                  <c:v>294.88929600004337</c:v>
                </c:pt>
                <c:pt idx="21369">
                  <c:v>294.89762400006873</c:v>
                </c:pt>
                <c:pt idx="21370">
                  <c:v>294.90597599992759</c:v>
                </c:pt>
                <c:pt idx="21371">
                  <c:v>294.91430399995295</c:v>
                </c:pt>
                <c:pt idx="21372">
                  <c:v>294.92263199997831</c:v>
                </c:pt>
                <c:pt idx="21373">
                  <c:v>294.93096000000367</c:v>
                </c:pt>
                <c:pt idx="21374">
                  <c:v>294.93928800002902</c:v>
                </c:pt>
                <c:pt idx="21375">
                  <c:v>294.94764000006251</c:v>
                </c:pt>
                <c:pt idx="21376">
                  <c:v>294.95596799991324</c:v>
                </c:pt>
                <c:pt idx="21377">
                  <c:v>294.9642959999386</c:v>
                </c:pt>
                <c:pt idx="21378">
                  <c:v>294.97262399996396</c:v>
                </c:pt>
                <c:pt idx="21379">
                  <c:v>294.98097599999744</c:v>
                </c:pt>
                <c:pt idx="21380">
                  <c:v>294.9893040000228</c:v>
                </c:pt>
                <c:pt idx="21381">
                  <c:v>294.99763200004816</c:v>
                </c:pt>
                <c:pt idx="21382">
                  <c:v>295.00596000007351</c:v>
                </c:pt>
                <c:pt idx="21383">
                  <c:v>295.01431199993237</c:v>
                </c:pt>
                <c:pt idx="21384">
                  <c:v>295.02263999995773</c:v>
                </c:pt>
                <c:pt idx="21385">
                  <c:v>295.03096799998309</c:v>
                </c:pt>
                <c:pt idx="21386">
                  <c:v>295.03929600000845</c:v>
                </c:pt>
                <c:pt idx="21387">
                  <c:v>295.04764800004193</c:v>
                </c:pt>
                <c:pt idx="21388">
                  <c:v>295.05597600006729</c:v>
                </c:pt>
                <c:pt idx="21389">
                  <c:v>295.06430399991802</c:v>
                </c:pt>
                <c:pt idx="21390">
                  <c:v>295.07263199994338</c:v>
                </c:pt>
                <c:pt idx="21391">
                  <c:v>295.08095999996874</c:v>
                </c:pt>
                <c:pt idx="21392">
                  <c:v>295.08931200000222</c:v>
                </c:pt>
                <c:pt idx="21393">
                  <c:v>295.09764000002758</c:v>
                </c:pt>
                <c:pt idx="21394">
                  <c:v>295.10596800005294</c:v>
                </c:pt>
                <c:pt idx="21395">
                  <c:v>295.1142960000783</c:v>
                </c:pt>
                <c:pt idx="21396">
                  <c:v>295.12264799993716</c:v>
                </c:pt>
                <c:pt idx="21397">
                  <c:v>295.13097599996252</c:v>
                </c:pt>
                <c:pt idx="21398">
                  <c:v>295.13930399998787</c:v>
                </c:pt>
                <c:pt idx="21399">
                  <c:v>295.14763200001323</c:v>
                </c:pt>
                <c:pt idx="21400">
                  <c:v>295.15598400004671</c:v>
                </c:pt>
                <c:pt idx="21401">
                  <c:v>295.16431200007207</c:v>
                </c:pt>
                <c:pt idx="21402">
                  <c:v>295.17263999992281</c:v>
                </c:pt>
                <c:pt idx="21403">
                  <c:v>295.18096799994817</c:v>
                </c:pt>
                <c:pt idx="21404">
                  <c:v>295.18931999998165</c:v>
                </c:pt>
                <c:pt idx="21405">
                  <c:v>295.19764800000701</c:v>
                </c:pt>
                <c:pt idx="21406">
                  <c:v>295.20597600003236</c:v>
                </c:pt>
                <c:pt idx="21407">
                  <c:v>295.21430400005772</c:v>
                </c:pt>
                <c:pt idx="21408">
                  <c:v>295.22265599991658</c:v>
                </c:pt>
                <c:pt idx="21409">
                  <c:v>295.23098399994194</c:v>
                </c:pt>
                <c:pt idx="21410">
                  <c:v>295.2393119999673</c:v>
                </c:pt>
                <c:pt idx="21411">
                  <c:v>295.24763999999266</c:v>
                </c:pt>
                <c:pt idx="21412">
                  <c:v>295.25596800001802</c:v>
                </c:pt>
                <c:pt idx="21413">
                  <c:v>295.2643200000515</c:v>
                </c:pt>
                <c:pt idx="21414">
                  <c:v>295.27264800007686</c:v>
                </c:pt>
                <c:pt idx="21415">
                  <c:v>295.28097599992759</c:v>
                </c:pt>
                <c:pt idx="21416">
                  <c:v>295.28930399995295</c:v>
                </c:pt>
                <c:pt idx="21417">
                  <c:v>295.29765599998643</c:v>
                </c:pt>
                <c:pt idx="21418">
                  <c:v>295.30598400001179</c:v>
                </c:pt>
                <c:pt idx="21419">
                  <c:v>295.31431200003715</c:v>
                </c:pt>
                <c:pt idx="21420">
                  <c:v>295.32264000006251</c:v>
                </c:pt>
                <c:pt idx="21421">
                  <c:v>295.33099199992137</c:v>
                </c:pt>
                <c:pt idx="21422">
                  <c:v>295.33931999994672</c:v>
                </c:pt>
                <c:pt idx="21423">
                  <c:v>295.34764799997208</c:v>
                </c:pt>
                <c:pt idx="21424">
                  <c:v>295.35597599999744</c:v>
                </c:pt>
                <c:pt idx="21425">
                  <c:v>295.36432800003092</c:v>
                </c:pt>
                <c:pt idx="21426">
                  <c:v>295.37265600005628</c:v>
                </c:pt>
                <c:pt idx="21427">
                  <c:v>295.38098400008164</c:v>
                </c:pt>
                <c:pt idx="21428">
                  <c:v>295.38931199993237</c:v>
                </c:pt>
                <c:pt idx="21429">
                  <c:v>295.39766399996586</c:v>
                </c:pt>
                <c:pt idx="21430">
                  <c:v>295.40599199999122</c:v>
                </c:pt>
                <c:pt idx="21431">
                  <c:v>295.41432000001657</c:v>
                </c:pt>
                <c:pt idx="21432">
                  <c:v>295.42264800004193</c:v>
                </c:pt>
                <c:pt idx="21433">
                  <c:v>295.43097600006729</c:v>
                </c:pt>
                <c:pt idx="21434">
                  <c:v>295.43932799992615</c:v>
                </c:pt>
                <c:pt idx="21435">
                  <c:v>295.44765599995151</c:v>
                </c:pt>
                <c:pt idx="21436">
                  <c:v>295.45598399997687</c:v>
                </c:pt>
                <c:pt idx="21437">
                  <c:v>295.46431200000222</c:v>
                </c:pt>
                <c:pt idx="21438">
                  <c:v>295.47266400003571</c:v>
                </c:pt>
                <c:pt idx="21439">
                  <c:v>295.48099200006106</c:v>
                </c:pt>
                <c:pt idx="21440">
                  <c:v>295.48932000008642</c:v>
                </c:pt>
                <c:pt idx="21441">
                  <c:v>295.49764799993716</c:v>
                </c:pt>
                <c:pt idx="21442">
                  <c:v>295.50599999997064</c:v>
                </c:pt>
                <c:pt idx="21443">
                  <c:v>295.514327999996</c:v>
                </c:pt>
                <c:pt idx="21444">
                  <c:v>295.52265600002136</c:v>
                </c:pt>
                <c:pt idx="21445">
                  <c:v>295.53098400004671</c:v>
                </c:pt>
                <c:pt idx="21446">
                  <c:v>295.5393360000802</c:v>
                </c:pt>
                <c:pt idx="21447">
                  <c:v>295.54766399993093</c:v>
                </c:pt>
                <c:pt idx="21448">
                  <c:v>295.55599199995629</c:v>
                </c:pt>
                <c:pt idx="21449">
                  <c:v>295.56431999998165</c:v>
                </c:pt>
                <c:pt idx="21450">
                  <c:v>295.57264800000701</c:v>
                </c:pt>
                <c:pt idx="21451">
                  <c:v>295.58100000004049</c:v>
                </c:pt>
                <c:pt idx="21452">
                  <c:v>295.58932800006585</c:v>
                </c:pt>
                <c:pt idx="21453">
                  <c:v>295.59765599991658</c:v>
                </c:pt>
                <c:pt idx="21454">
                  <c:v>295.60598399994194</c:v>
                </c:pt>
                <c:pt idx="21455">
                  <c:v>295.61433599997542</c:v>
                </c:pt>
                <c:pt idx="21456">
                  <c:v>295.62266400000078</c:v>
                </c:pt>
                <c:pt idx="21457">
                  <c:v>295.63099200002614</c:v>
                </c:pt>
                <c:pt idx="21458">
                  <c:v>295.6393200000515</c:v>
                </c:pt>
                <c:pt idx="21459">
                  <c:v>295.64767200008498</c:v>
                </c:pt>
                <c:pt idx="21460">
                  <c:v>295.65599999993572</c:v>
                </c:pt>
                <c:pt idx="21461">
                  <c:v>295.66432799996107</c:v>
                </c:pt>
                <c:pt idx="21462">
                  <c:v>295.67265599998643</c:v>
                </c:pt>
                <c:pt idx="21463">
                  <c:v>295.68100800001992</c:v>
                </c:pt>
                <c:pt idx="21464">
                  <c:v>295.68933600004527</c:v>
                </c:pt>
                <c:pt idx="21465">
                  <c:v>295.69766400007063</c:v>
                </c:pt>
                <c:pt idx="21466">
                  <c:v>295.70599199992137</c:v>
                </c:pt>
                <c:pt idx="21467">
                  <c:v>295.71434399995485</c:v>
                </c:pt>
                <c:pt idx="21468">
                  <c:v>295.72267199998021</c:v>
                </c:pt>
                <c:pt idx="21469">
                  <c:v>295.73100000000557</c:v>
                </c:pt>
                <c:pt idx="21470">
                  <c:v>295.73932800003092</c:v>
                </c:pt>
                <c:pt idx="21471">
                  <c:v>295.74765600005628</c:v>
                </c:pt>
                <c:pt idx="21472">
                  <c:v>295.75600799991514</c:v>
                </c:pt>
                <c:pt idx="21473">
                  <c:v>295.7643359999405</c:v>
                </c:pt>
                <c:pt idx="21474">
                  <c:v>295.77266399996586</c:v>
                </c:pt>
                <c:pt idx="21475">
                  <c:v>295.78099199999122</c:v>
                </c:pt>
                <c:pt idx="21476">
                  <c:v>295.7893440000247</c:v>
                </c:pt>
                <c:pt idx="21477">
                  <c:v>295.79767200005006</c:v>
                </c:pt>
                <c:pt idx="21478">
                  <c:v>295.80600000007541</c:v>
                </c:pt>
                <c:pt idx="21479">
                  <c:v>295.81432799992615</c:v>
                </c:pt>
                <c:pt idx="21480">
                  <c:v>295.82267999995963</c:v>
                </c:pt>
                <c:pt idx="21481">
                  <c:v>295.83100799998499</c:v>
                </c:pt>
                <c:pt idx="21482">
                  <c:v>295.83933600001035</c:v>
                </c:pt>
                <c:pt idx="21483">
                  <c:v>295.84766400003571</c:v>
                </c:pt>
                <c:pt idx="21484">
                  <c:v>295.85601600006919</c:v>
                </c:pt>
                <c:pt idx="21485">
                  <c:v>295.86434399991992</c:v>
                </c:pt>
                <c:pt idx="21486">
                  <c:v>295.87267199994528</c:v>
                </c:pt>
                <c:pt idx="21487">
                  <c:v>295.88099999997064</c:v>
                </c:pt>
                <c:pt idx="21488">
                  <c:v>295.88935200000412</c:v>
                </c:pt>
                <c:pt idx="21489">
                  <c:v>295.89768000002948</c:v>
                </c:pt>
                <c:pt idx="21490">
                  <c:v>295.90600800005484</c:v>
                </c:pt>
                <c:pt idx="21491">
                  <c:v>295.9143360000802</c:v>
                </c:pt>
                <c:pt idx="21492">
                  <c:v>295.92266399993093</c:v>
                </c:pt>
                <c:pt idx="21493">
                  <c:v>295.93101599996442</c:v>
                </c:pt>
                <c:pt idx="21494">
                  <c:v>295.93934399998977</c:v>
                </c:pt>
                <c:pt idx="21495">
                  <c:v>295.94767200001513</c:v>
                </c:pt>
                <c:pt idx="21496">
                  <c:v>295.95600000004049</c:v>
                </c:pt>
                <c:pt idx="21497">
                  <c:v>295.96435200007397</c:v>
                </c:pt>
                <c:pt idx="21498">
                  <c:v>295.97267999992471</c:v>
                </c:pt>
                <c:pt idx="21499">
                  <c:v>295.98100799995007</c:v>
                </c:pt>
                <c:pt idx="21500">
                  <c:v>295.98933599997542</c:v>
                </c:pt>
                <c:pt idx="21501">
                  <c:v>295.99768800000891</c:v>
                </c:pt>
                <c:pt idx="21502">
                  <c:v>296.00601600003426</c:v>
                </c:pt>
                <c:pt idx="21503">
                  <c:v>296.01434400005962</c:v>
                </c:pt>
                <c:pt idx="21504">
                  <c:v>296.02267200008498</c:v>
                </c:pt>
                <c:pt idx="21505">
                  <c:v>296.03102399994384</c:v>
                </c:pt>
                <c:pt idx="21506">
                  <c:v>296.0393519999692</c:v>
                </c:pt>
                <c:pt idx="21507">
                  <c:v>296.04767999999456</c:v>
                </c:pt>
                <c:pt idx="21508">
                  <c:v>296.05600800001992</c:v>
                </c:pt>
                <c:pt idx="21509">
                  <c:v>296.06433600004527</c:v>
                </c:pt>
                <c:pt idx="21510">
                  <c:v>296.07268800007876</c:v>
                </c:pt>
                <c:pt idx="21511">
                  <c:v>296.08101599992949</c:v>
                </c:pt>
                <c:pt idx="21512">
                  <c:v>296.08934399995485</c:v>
                </c:pt>
                <c:pt idx="21513">
                  <c:v>296.09767199998021</c:v>
                </c:pt>
                <c:pt idx="21514">
                  <c:v>296.10602400001369</c:v>
                </c:pt>
                <c:pt idx="21515">
                  <c:v>296.11435200003905</c:v>
                </c:pt>
                <c:pt idx="21516">
                  <c:v>296.12268000006441</c:v>
                </c:pt>
                <c:pt idx="21517">
                  <c:v>296.13100799991514</c:v>
                </c:pt>
                <c:pt idx="21518">
                  <c:v>296.13935999994862</c:v>
                </c:pt>
                <c:pt idx="21519">
                  <c:v>296.14768799997398</c:v>
                </c:pt>
                <c:pt idx="21520">
                  <c:v>296.15601599999934</c:v>
                </c:pt>
                <c:pt idx="21521">
                  <c:v>296.1643440000247</c:v>
                </c:pt>
                <c:pt idx="21522">
                  <c:v>296.17269600005818</c:v>
                </c:pt>
                <c:pt idx="21523">
                  <c:v>296.18102400008354</c:v>
                </c:pt>
                <c:pt idx="21524">
                  <c:v>296.18935199993427</c:v>
                </c:pt>
                <c:pt idx="21525">
                  <c:v>296.19767999995963</c:v>
                </c:pt>
                <c:pt idx="21526">
                  <c:v>296.20603199999312</c:v>
                </c:pt>
                <c:pt idx="21527">
                  <c:v>296.21436000001847</c:v>
                </c:pt>
                <c:pt idx="21528">
                  <c:v>296.22268800004383</c:v>
                </c:pt>
                <c:pt idx="21529">
                  <c:v>296.23101600006919</c:v>
                </c:pt>
                <c:pt idx="21530">
                  <c:v>296.23934399991992</c:v>
                </c:pt>
                <c:pt idx="21531">
                  <c:v>296.24769599995341</c:v>
                </c:pt>
                <c:pt idx="21532">
                  <c:v>296.25602399997877</c:v>
                </c:pt>
                <c:pt idx="21533">
                  <c:v>296.26435200000412</c:v>
                </c:pt>
                <c:pt idx="21534">
                  <c:v>296.27268000002948</c:v>
                </c:pt>
                <c:pt idx="21535">
                  <c:v>296.28103200006296</c:v>
                </c:pt>
                <c:pt idx="21536">
                  <c:v>296.2893599999137</c:v>
                </c:pt>
                <c:pt idx="21537">
                  <c:v>296.29768799993906</c:v>
                </c:pt>
                <c:pt idx="21538">
                  <c:v>296.30601599996442</c:v>
                </c:pt>
                <c:pt idx="21539">
                  <c:v>296.3143679999979</c:v>
                </c:pt>
                <c:pt idx="21540">
                  <c:v>296.32269600002326</c:v>
                </c:pt>
                <c:pt idx="21541">
                  <c:v>296.33102400004861</c:v>
                </c:pt>
                <c:pt idx="21542">
                  <c:v>296.33935200007397</c:v>
                </c:pt>
                <c:pt idx="21543">
                  <c:v>296.34770399993283</c:v>
                </c:pt>
                <c:pt idx="21544">
                  <c:v>296.35603199995819</c:v>
                </c:pt>
                <c:pt idx="21545">
                  <c:v>296.36435999998355</c:v>
                </c:pt>
                <c:pt idx="21546">
                  <c:v>296.37268800000891</c:v>
                </c:pt>
                <c:pt idx="21547">
                  <c:v>296.38101600003426</c:v>
                </c:pt>
                <c:pt idx="21548">
                  <c:v>296.38936800006775</c:v>
                </c:pt>
                <c:pt idx="21549">
                  <c:v>296.39769599991848</c:v>
                </c:pt>
                <c:pt idx="21550">
                  <c:v>296.40602399994384</c:v>
                </c:pt>
                <c:pt idx="21551">
                  <c:v>296.4143519999692</c:v>
                </c:pt>
                <c:pt idx="21552">
                  <c:v>296.42270400000268</c:v>
                </c:pt>
                <c:pt idx="21553">
                  <c:v>296.43103200002804</c:v>
                </c:pt>
                <c:pt idx="21554">
                  <c:v>296.4393600000534</c:v>
                </c:pt>
                <c:pt idx="21555">
                  <c:v>296.44768800007876</c:v>
                </c:pt>
                <c:pt idx="21556">
                  <c:v>296.45603999993762</c:v>
                </c:pt>
                <c:pt idx="21557">
                  <c:v>296.46436799996297</c:v>
                </c:pt>
                <c:pt idx="21558">
                  <c:v>296.47269599998833</c:v>
                </c:pt>
                <c:pt idx="21559">
                  <c:v>296.48102400001369</c:v>
                </c:pt>
                <c:pt idx="21560">
                  <c:v>296.48937600004717</c:v>
                </c:pt>
                <c:pt idx="21561">
                  <c:v>296.49770400007253</c:v>
                </c:pt>
                <c:pt idx="21562">
                  <c:v>296.50603199992327</c:v>
                </c:pt>
                <c:pt idx="21563">
                  <c:v>296.51435999994862</c:v>
                </c:pt>
                <c:pt idx="21564">
                  <c:v>296.52271199998211</c:v>
                </c:pt>
                <c:pt idx="21565">
                  <c:v>296.53104000000747</c:v>
                </c:pt>
                <c:pt idx="21566">
                  <c:v>296.53936800003282</c:v>
                </c:pt>
                <c:pt idx="21567">
                  <c:v>296.54769600005818</c:v>
                </c:pt>
                <c:pt idx="21568">
                  <c:v>296.55602400008354</c:v>
                </c:pt>
                <c:pt idx="21569">
                  <c:v>296.5643759999424</c:v>
                </c:pt>
                <c:pt idx="21570">
                  <c:v>296.57270399996776</c:v>
                </c:pt>
                <c:pt idx="21571">
                  <c:v>296.58103199999312</c:v>
                </c:pt>
                <c:pt idx="21572">
                  <c:v>296.58936000001847</c:v>
                </c:pt>
                <c:pt idx="21573">
                  <c:v>296.59771200005196</c:v>
                </c:pt>
                <c:pt idx="21574">
                  <c:v>296.60604000007731</c:v>
                </c:pt>
                <c:pt idx="21575">
                  <c:v>296.61436799992805</c:v>
                </c:pt>
                <c:pt idx="21576">
                  <c:v>296.62269599995341</c:v>
                </c:pt>
                <c:pt idx="21577">
                  <c:v>296.63104799998689</c:v>
                </c:pt>
                <c:pt idx="21578">
                  <c:v>296.63937600001225</c:v>
                </c:pt>
                <c:pt idx="21579">
                  <c:v>296.64770400003761</c:v>
                </c:pt>
                <c:pt idx="21580">
                  <c:v>296.65603200006296</c:v>
                </c:pt>
                <c:pt idx="21581">
                  <c:v>296.66438399992182</c:v>
                </c:pt>
                <c:pt idx="21582">
                  <c:v>296.67271199994718</c:v>
                </c:pt>
                <c:pt idx="21583">
                  <c:v>296.68103999997254</c:v>
                </c:pt>
                <c:pt idx="21584">
                  <c:v>296.6893679999979</c:v>
                </c:pt>
                <c:pt idx="21585">
                  <c:v>296.69772000003138</c:v>
                </c:pt>
                <c:pt idx="21586">
                  <c:v>296.70604800005674</c:v>
                </c:pt>
                <c:pt idx="21587">
                  <c:v>296.7143760000821</c:v>
                </c:pt>
                <c:pt idx="21588">
                  <c:v>296.72270399993283</c:v>
                </c:pt>
                <c:pt idx="21589">
                  <c:v>296.73103199995819</c:v>
                </c:pt>
                <c:pt idx="21590">
                  <c:v>296.73938399999167</c:v>
                </c:pt>
                <c:pt idx="21591">
                  <c:v>296.74771200001703</c:v>
                </c:pt>
                <c:pt idx="21592">
                  <c:v>296.75604000004239</c:v>
                </c:pt>
                <c:pt idx="21593">
                  <c:v>296.76436800006775</c:v>
                </c:pt>
                <c:pt idx="21594">
                  <c:v>296.77271999992661</c:v>
                </c:pt>
                <c:pt idx="21595">
                  <c:v>296.78104799995197</c:v>
                </c:pt>
                <c:pt idx="21596">
                  <c:v>296.78937599997732</c:v>
                </c:pt>
                <c:pt idx="21597">
                  <c:v>296.79770400000268</c:v>
                </c:pt>
                <c:pt idx="21598">
                  <c:v>296.80605600003616</c:v>
                </c:pt>
                <c:pt idx="21599">
                  <c:v>296.81438400006152</c:v>
                </c:pt>
                <c:pt idx="21600">
                  <c:v>296.82271199991226</c:v>
                </c:pt>
                <c:pt idx="21601">
                  <c:v>296.83103999993762</c:v>
                </c:pt>
                <c:pt idx="21602">
                  <c:v>296.8393919999711</c:v>
                </c:pt>
                <c:pt idx="21603">
                  <c:v>296.84771999999646</c:v>
                </c:pt>
                <c:pt idx="21604">
                  <c:v>296.85604800002181</c:v>
                </c:pt>
                <c:pt idx="21605">
                  <c:v>296.86437600004717</c:v>
                </c:pt>
                <c:pt idx="21606">
                  <c:v>296.87270400007253</c:v>
                </c:pt>
                <c:pt idx="21607">
                  <c:v>296.88105599993139</c:v>
                </c:pt>
                <c:pt idx="21608">
                  <c:v>296.88938399995675</c:v>
                </c:pt>
                <c:pt idx="21609">
                  <c:v>296.89771199998211</c:v>
                </c:pt>
                <c:pt idx="21610">
                  <c:v>296.90604000000747</c:v>
                </c:pt>
                <c:pt idx="21611">
                  <c:v>296.91439200004095</c:v>
                </c:pt>
                <c:pt idx="21612">
                  <c:v>296.92272000006631</c:v>
                </c:pt>
                <c:pt idx="21613">
                  <c:v>296.93104799991704</c:v>
                </c:pt>
                <c:pt idx="21614">
                  <c:v>296.9393759999424</c:v>
                </c:pt>
                <c:pt idx="21615">
                  <c:v>296.94772799997588</c:v>
                </c:pt>
                <c:pt idx="21616">
                  <c:v>296.95605600000124</c:v>
                </c:pt>
                <c:pt idx="21617">
                  <c:v>296.9643840000266</c:v>
                </c:pt>
                <c:pt idx="21618">
                  <c:v>296.97271200005196</c:v>
                </c:pt>
                <c:pt idx="21619">
                  <c:v>296.98106400008544</c:v>
                </c:pt>
                <c:pt idx="21620">
                  <c:v>296.98939199993617</c:v>
                </c:pt>
                <c:pt idx="21621">
                  <c:v>296.99771999996153</c:v>
                </c:pt>
                <c:pt idx="21622">
                  <c:v>297.00604799998689</c:v>
                </c:pt>
                <c:pt idx="21623">
                  <c:v>297.01440000002037</c:v>
                </c:pt>
                <c:pt idx="21624">
                  <c:v>297.02272800004573</c:v>
                </c:pt>
                <c:pt idx="21625">
                  <c:v>297.03105600007109</c:v>
                </c:pt>
                <c:pt idx="21626">
                  <c:v>297.03938399992182</c:v>
                </c:pt>
                <c:pt idx="21627">
                  <c:v>297.04771199994718</c:v>
                </c:pt>
                <c:pt idx="21628">
                  <c:v>297.05606399998067</c:v>
                </c:pt>
                <c:pt idx="21629">
                  <c:v>297.06439200000602</c:v>
                </c:pt>
                <c:pt idx="21630">
                  <c:v>297.07272000003138</c:v>
                </c:pt>
                <c:pt idx="21631">
                  <c:v>297.08104800005674</c:v>
                </c:pt>
                <c:pt idx="21632">
                  <c:v>297.0893999999156</c:v>
                </c:pt>
                <c:pt idx="21633">
                  <c:v>297.09772799994096</c:v>
                </c:pt>
                <c:pt idx="21634">
                  <c:v>297.10605599996632</c:v>
                </c:pt>
                <c:pt idx="21635">
                  <c:v>297.11438399999167</c:v>
                </c:pt>
                <c:pt idx="21636">
                  <c:v>297.12273600002516</c:v>
                </c:pt>
                <c:pt idx="21637">
                  <c:v>297.13106400005051</c:v>
                </c:pt>
                <c:pt idx="21638">
                  <c:v>297.13939200007587</c:v>
                </c:pt>
                <c:pt idx="21639">
                  <c:v>297.14771999992661</c:v>
                </c:pt>
                <c:pt idx="21640">
                  <c:v>297.15607199996009</c:v>
                </c:pt>
                <c:pt idx="21641">
                  <c:v>297.16439999998545</c:v>
                </c:pt>
                <c:pt idx="21642">
                  <c:v>297.17272800001081</c:v>
                </c:pt>
                <c:pt idx="21643">
                  <c:v>297.18105600003616</c:v>
                </c:pt>
                <c:pt idx="21644">
                  <c:v>297.18938400006152</c:v>
                </c:pt>
                <c:pt idx="21645">
                  <c:v>297.19773599992038</c:v>
                </c:pt>
                <c:pt idx="21646">
                  <c:v>297.20606399994574</c:v>
                </c:pt>
                <c:pt idx="21647">
                  <c:v>297.2143919999711</c:v>
                </c:pt>
                <c:pt idx="21648">
                  <c:v>297.22271999999646</c:v>
                </c:pt>
                <c:pt idx="21649">
                  <c:v>297.23107200002994</c:v>
                </c:pt>
                <c:pt idx="21650">
                  <c:v>297.2394000000553</c:v>
                </c:pt>
                <c:pt idx="21651">
                  <c:v>297.24772800008066</c:v>
                </c:pt>
                <c:pt idx="21652">
                  <c:v>297.25605599993139</c:v>
                </c:pt>
                <c:pt idx="21653">
                  <c:v>297.26440799996487</c:v>
                </c:pt>
                <c:pt idx="21654">
                  <c:v>297.27273599999023</c:v>
                </c:pt>
                <c:pt idx="21655">
                  <c:v>297.28106400001559</c:v>
                </c:pt>
                <c:pt idx="21656">
                  <c:v>297.28939200004095</c:v>
                </c:pt>
                <c:pt idx="21657">
                  <c:v>297.29774400007443</c:v>
                </c:pt>
                <c:pt idx="21658">
                  <c:v>297.30607199992517</c:v>
                </c:pt>
                <c:pt idx="21659">
                  <c:v>297.31439999995052</c:v>
                </c:pt>
                <c:pt idx="21660">
                  <c:v>297.32272799997588</c:v>
                </c:pt>
                <c:pt idx="21661">
                  <c:v>297.33108000000936</c:v>
                </c:pt>
                <c:pt idx="21662">
                  <c:v>297.33940800003472</c:v>
                </c:pt>
                <c:pt idx="21663">
                  <c:v>297.34773600006008</c:v>
                </c:pt>
                <c:pt idx="21664">
                  <c:v>297.35606400008544</c:v>
                </c:pt>
                <c:pt idx="21665">
                  <c:v>297.36439199993617</c:v>
                </c:pt>
                <c:pt idx="21666">
                  <c:v>297.37274399996966</c:v>
                </c:pt>
                <c:pt idx="21667">
                  <c:v>297.38107199999502</c:v>
                </c:pt>
                <c:pt idx="21668">
                  <c:v>297.38940000002037</c:v>
                </c:pt>
                <c:pt idx="21669">
                  <c:v>297.39772800004573</c:v>
                </c:pt>
                <c:pt idx="21670">
                  <c:v>297.40608000007921</c:v>
                </c:pt>
                <c:pt idx="21671">
                  <c:v>297.41440799992995</c:v>
                </c:pt>
                <c:pt idx="21672">
                  <c:v>297.42273599995531</c:v>
                </c:pt>
                <c:pt idx="21673">
                  <c:v>297.43106399998067</c:v>
                </c:pt>
                <c:pt idx="21674">
                  <c:v>297.43941600001415</c:v>
                </c:pt>
                <c:pt idx="21675">
                  <c:v>297.44774400003951</c:v>
                </c:pt>
                <c:pt idx="21676">
                  <c:v>297.45607200006486</c:v>
                </c:pt>
                <c:pt idx="21677">
                  <c:v>297.4643999999156</c:v>
                </c:pt>
                <c:pt idx="21678">
                  <c:v>297.47275199994908</c:v>
                </c:pt>
                <c:pt idx="21679">
                  <c:v>297.48107999997444</c:v>
                </c:pt>
                <c:pt idx="21680">
                  <c:v>297.4894079999998</c:v>
                </c:pt>
                <c:pt idx="21681">
                  <c:v>297.49773600002516</c:v>
                </c:pt>
                <c:pt idx="21682">
                  <c:v>297.50606400005051</c:v>
                </c:pt>
                <c:pt idx="21683">
                  <c:v>297.514416000084</c:v>
                </c:pt>
                <c:pt idx="21684">
                  <c:v>297.52274399993473</c:v>
                </c:pt>
                <c:pt idx="21685">
                  <c:v>297.53107199996009</c:v>
                </c:pt>
                <c:pt idx="21686">
                  <c:v>297.53939999998545</c:v>
                </c:pt>
                <c:pt idx="21687">
                  <c:v>297.54775200001893</c:v>
                </c:pt>
                <c:pt idx="21688">
                  <c:v>297.55608000004429</c:v>
                </c:pt>
                <c:pt idx="21689">
                  <c:v>297.56440800006965</c:v>
                </c:pt>
                <c:pt idx="21690">
                  <c:v>297.57273599992038</c:v>
                </c:pt>
                <c:pt idx="21691">
                  <c:v>297.58108799995387</c:v>
                </c:pt>
                <c:pt idx="21692">
                  <c:v>297.58941599997922</c:v>
                </c:pt>
                <c:pt idx="21693">
                  <c:v>297.59774400000458</c:v>
                </c:pt>
                <c:pt idx="21694">
                  <c:v>297.60607200002994</c:v>
                </c:pt>
                <c:pt idx="21695">
                  <c:v>297.61442400006342</c:v>
                </c:pt>
                <c:pt idx="21696">
                  <c:v>297.62275199991416</c:v>
                </c:pt>
                <c:pt idx="21697">
                  <c:v>297.63107999993952</c:v>
                </c:pt>
                <c:pt idx="21698">
                  <c:v>297.63940799996487</c:v>
                </c:pt>
                <c:pt idx="21699">
                  <c:v>297.64775999999836</c:v>
                </c:pt>
                <c:pt idx="21700">
                  <c:v>297.65608800002371</c:v>
                </c:pt>
                <c:pt idx="21701">
                  <c:v>297.66441600004907</c:v>
                </c:pt>
                <c:pt idx="21702">
                  <c:v>297.67274400007443</c:v>
                </c:pt>
                <c:pt idx="21703">
                  <c:v>297.68107199992517</c:v>
                </c:pt>
                <c:pt idx="21704">
                  <c:v>297.68942399995865</c:v>
                </c:pt>
                <c:pt idx="21705">
                  <c:v>297.69775199998401</c:v>
                </c:pt>
                <c:pt idx="21706">
                  <c:v>297.70608000000936</c:v>
                </c:pt>
                <c:pt idx="21707">
                  <c:v>297.71440800003472</c:v>
                </c:pt>
                <c:pt idx="21708">
                  <c:v>297.72276000006821</c:v>
                </c:pt>
                <c:pt idx="21709">
                  <c:v>297.73108799991894</c:v>
                </c:pt>
                <c:pt idx="21710">
                  <c:v>297.7394159999443</c:v>
                </c:pt>
                <c:pt idx="21711">
                  <c:v>297.74774399996966</c:v>
                </c:pt>
                <c:pt idx="21712">
                  <c:v>297.75609600000314</c:v>
                </c:pt>
                <c:pt idx="21713">
                  <c:v>297.7644240000285</c:v>
                </c:pt>
                <c:pt idx="21714">
                  <c:v>297.77275200005386</c:v>
                </c:pt>
                <c:pt idx="21715">
                  <c:v>297.78108000007921</c:v>
                </c:pt>
                <c:pt idx="21716">
                  <c:v>297.78943199993807</c:v>
                </c:pt>
                <c:pt idx="21717">
                  <c:v>297.79775999996343</c:v>
                </c:pt>
                <c:pt idx="21718">
                  <c:v>297.80608799998879</c:v>
                </c:pt>
                <c:pt idx="21719">
                  <c:v>297.81441600001415</c:v>
                </c:pt>
                <c:pt idx="21720">
                  <c:v>297.82276800004763</c:v>
                </c:pt>
                <c:pt idx="21721">
                  <c:v>297.83109600007299</c:v>
                </c:pt>
                <c:pt idx="21722">
                  <c:v>297.83942399992372</c:v>
                </c:pt>
                <c:pt idx="21723">
                  <c:v>297.84775199994908</c:v>
                </c:pt>
                <c:pt idx="21724">
                  <c:v>297.85607999997444</c:v>
                </c:pt>
                <c:pt idx="21725">
                  <c:v>297.86443200000792</c:v>
                </c:pt>
                <c:pt idx="21726">
                  <c:v>297.87276000003328</c:v>
                </c:pt>
                <c:pt idx="21727">
                  <c:v>297.88108800005864</c:v>
                </c:pt>
                <c:pt idx="21728">
                  <c:v>297.889416000084</c:v>
                </c:pt>
                <c:pt idx="21729">
                  <c:v>297.89776799994286</c:v>
                </c:pt>
                <c:pt idx="21730">
                  <c:v>297.90609599996822</c:v>
                </c:pt>
                <c:pt idx="21731">
                  <c:v>297.91442399999357</c:v>
                </c:pt>
                <c:pt idx="21732">
                  <c:v>297.92275200001893</c:v>
                </c:pt>
                <c:pt idx="21733">
                  <c:v>297.93110400005241</c:v>
                </c:pt>
                <c:pt idx="21734">
                  <c:v>297.93943200007777</c:v>
                </c:pt>
                <c:pt idx="21735">
                  <c:v>297.94775999992851</c:v>
                </c:pt>
                <c:pt idx="21736">
                  <c:v>297.95608799995387</c:v>
                </c:pt>
                <c:pt idx="21737">
                  <c:v>297.96443999998735</c:v>
                </c:pt>
                <c:pt idx="21738">
                  <c:v>297.97276800001271</c:v>
                </c:pt>
                <c:pt idx="21739">
                  <c:v>297.98109600003806</c:v>
                </c:pt>
                <c:pt idx="21740">
                  <c:v>297.98942400006342</c:v>
                </c:pt>
                <c:pt idx="21741">
                  <c:v>297.99775199991416</c:v>
                </c:pt>
                <c:pt idx="21742">
                  <c:v>298.00610399994764</c:v>
                </c:pt>
                <c:pt idx="21743">
                  <c:v>298.014431999973</c:v>
                </c:pt>
                <c:pt idx="21744">
                  <c:v>298.02275999999836</c:v>
                </c:pt>
                <c:pt idx="21745">
                  <c:v>298.03108800002371</c:v>
                </c:pt>
                <c:pt idx="21746">
                  <c:v>298.0394400000572</c:v>
                </c:pt>
                <c:pt idx="21747">
                  <c:v>298.04776800008256</c:v>
                </c:pt>
                <c:pt idx="21748">
                  <c:v>298.05609599993329</c:v>
                </c:pt>
                <c:pt idx="21749">
                  <c:v>298.06442399995865</c:v>
                </c:pt>
                <c:pt idx="21750">
                  <c:v>298.07277599999213</c:v>
                </c:pt>
                <c:pt idx="21751">
                  <c:v>298.08110400001749</c:v>
                </c:pt>
                <c:pt idx="21752">
                  <c:v>298.08943200004285</c:v>
                </c:pt>
                <c:pt idx="21753">
                  <c:v>298.09776000006821</c:v>
                </c:pt>
                <c:pt idx="21754">
                  <c:v>298.10611199992707</c:v>
                </c:pt>
                <c:pt idx="21755">
                  <c:v>298.11443999995242</c:v>
                </c:pt>
                <c:pt idx="21756">
                  <c:v>298.12276799997778</c:v>
                </c:pt>
                <c:pt idx="21757">
                  <c:v>298.13109600000314</c:v>
                </c:pt>
                <c:pt idx="21758">
                  <c:v>298.13944800003662</c:v>
                </c:pt>
                <c:pt idx="21759">
                  <c:v>298.14777600006198</c:v>
                </c:pt>
                <c:pt idx="21760">
                  <c:v>298.15610399991272</c:v>
                </c:pt>
                <c:pt idx="21761">
                  <c:v>298.16443199993807</c:v>
                </c:pt>
                <c:pt idx="21762">
                  <c:v>298.17275999996343</c:v>
                </c:pt>
                <c:pt idx="21763">
                  <c:v>298.18111199999692</c:v>
                </c:pt>
                <c:pt idx="21764">
                  <c:v>298.18944000002227</c:v>
                </c:pt>
                <c:pt idx="21765">
                  <c:v>298.19776800004763</c:v>
                </c:pt>
                <c:pt idx="21766">
                  <c:v>298.20609600007299</c:v>
                </c:pt>
                <c:pt idx="21767">
                  <c:v>298.21444799993185</c:v>
                </c:pt>
                <c:pt idx="21768">
                  <c:v>298.22277599995721</c:v>
                </c:pt>
                <c:pt idx="21769">
                  <c:v>298.23110399998257</c:v>
                </c:pt>
                <c:pt idx="21770">
                  <c:v>298.23943200000792</c:v>
                </c:pt>
                <c:pt idx="21771">
                  <c:v>298.24778400004141</c:v>
                </c:pt>
                <c:pt idx="21772">
                  <c:v>298.25611200006676</c:v>
                </c:pt>
                <c:pt idx="21773">
                  <c:v>298.2644399999175</c:v>
                </c:pt>
                <c:pt idx="21774">
                  <c:v>298.27276799994286</c:v>
                </c:pt>
                <c:pt idx="21775">
                  <c:v>298.28111999997634</c:v>
                </c:pt>
                <c:pt idx="21776">
                  <c:v>298.2894480000017</c:v>
                </c:pt>
                <c:pt idx="21777">
                  <c:v>298.29777600002706</c:v>
                </c:pt>
                <c:pt idx="21778">
                  <c:v>298.30610400005241</c:v>
                </c:pt>
                <c:pt idx="21779">
                  <c:v>298.31443200007777</c:v>
                </c:pt>
                <c:pt idx="21780">
                  <c:v>298.32278399993663</c:v>
                </c:pt>
                <c:pt idx="21781">
                  <c:v>298.33111199996199</c:v>
                </c:pt>
                <c:pt idx="21782">
                  <c:v>298.33943999998735</c:v>
                </c:pt>
                <c:pt idx="21783">
                  <c:v>298.34776800001271</c:v>
                </c:pt>
                <c:pt idx="21784">
                  <c:v>298.35612000004619</c:v>
                </c:pt>
                <c:pt idx="21785">
                  <c:v>298.36444800007155</c:v>
                </c:pt>
                <c:pt idx="21786">
                  <c:v>298.37277599992228</c:v>
                </c:pt>
                <c:pt idx="21787">
                  <c:v>298.38110399994764</c:v>
                </c:pt>
                <c:pt idx="21788">
                  <c:v>298.38945599998112</c:v>
                </c:pt>
                <c:pt idx="21789">
                  <c:v>298.39778400000648</c:v>
                </c:pt>
                <c:pt idx="21790">
                  <c:v>298.40611200003184</c:v>
                </c:pt>
                <c:pt idx="21791">
                  <c:v>298.4144400000572</c:v>
                </c:pt>
                <c:pt idx="21792">
                  <c:v>298.42276800008256</c:v>
                </c:pt>
                <c:pt idx="21793">
                  <c:v>298.43109599993329</c:v>
                </c:pt>
                <c:pt idx="21794">
                  <c:v>298.43942399995865</c:v>
                </c:pt>
                <c:pt idx="21795">
                  <c:v>298.44775199998401</c:v>
                </c:pt>
                <c:pt idx="21796">
                  <c:v>298.45608000000936</c:v>
                </c:pt>
                <c:pt idx="21797">
                  <c:v>298.46440800003472</c:v>
                </c:pt>
                <c:pt idx="21798">
                  <c:v>298.47271200005196</c:v>
                </c:pt>
                <c:pt idx="21799">
                  <c:v>298.48104000007731</c:v>
                </c:pt>
                <c:pt idx="21800">
                  <c:v>298.48936799992805</c:v>
                </c:pt>
                <c:pt idx="21801">
                  <c:v>298.49769599995341</c:v>
                </c:pt>
                <c:pt idx="21802">
                  <c:v>298.50602399997877</c:v>
                </c:pt>
                <c:pt idx="21803">
                  <c:v>298.51435200000412</c:v>
                </c:pt>
                <c:pt idx="21804">
                  <c:v>298.52268000002948</c:v>
                </c:pt>
                <c:pt idx="21805">
                  <c:v>298.53100800005484</c:v>
                </c:pt>
                <c:pt idx="21806">
                  <c:v>298.5393360000802</c:v>
                </c:pt>
                <c:pt idx="21807">
                  <c:v>298.54768799993906</c:v>
                </c:pt>
                <c:pt idx="21808">
                  <c:v>298.55601599996442</c:v>
                </c:pt>
                <c:pt idx="21809">
                  <c:v>298.56434399998977</c:v>
                </c:pt>
                <c:pt idx="21810">
                  <c:v>298.57267200001513</c:v>
                </c:pt>
                <c:pt idx="21811">
                  <c:v>298.58100000004049</c:v>
                </c:pt>
                <c:pt idx="21812">
                  <c:v>298.58932800006585</c:v>
                </c:pt>
                <c:pt idx="21813">
                  <c:v>298.59765599991658</c:v>
                </c:pt>
                <c:pt idx="21814">
                  <c:v>298.60598399994194</c:v>
                </c:pt>
                <c:pt idx="21815">
                  <c:v>298.61433599997542</c:v>
                </c:pt>
                <c:pt idx="21816">
                  <c:v>298.62266400000078</c:v>
                </c:pt>
                <c:pt idx="21817">
                  <c:v>298.63099200002614</c:v>
                </c:pt>
                <c:pt idx="21818">
                  <c:v>298.6393200000515</c:v>
                </c:pt>
                <c:pt idx="21819">
                  <c:v>298.64764800007686</c:v>
                </c:pt>
                <c:pt idx="21820">
                  <c:v>298.65597599992759</c:v>
                </c:pt>
                <c:pt idx="21821">
                  <c:v>298.66432799996107</c:v>
                </c:pt>
                <c:pt idx="21822">
                  <c:v>298.67265599998643</c:v>
                </c:pt>
                <c:pt idx="21823">
                  <c:v>298.68098400001179</c:v>
                </c:pt>
                <c:pt idx="21824">
                  <c:v>298.68931200003715</c:v>
                </c:pt>
                <c:pt idx="21825">
                  <c:v>298.69764000006251</c:v>
                </c:pt>
                <c:pt idx="21826">
                  <c:v>298.70599199992137</c:v>
                </c:pt>
                <c:pt idx="21827">
                  <c:v>298.71431999994672</c:v>
                </c:pt>
                <c:pt idx="21828">
                  <c:v>298.72264799997208</c:v>
                </c:pt>
                <c:pt idx="21829">
                  <c:v>298.73097599999744</c:v>
                </c:pt>
                <c:pt idx="21830">
                  <c:v>298.7393040000228</c:v>
                </c:pt>
                <c:pt idx="21831">
                  <c:v>298.74765600005628</c:v>
                </c:pt>
                <c:pt idx="21832">
                  <c:v>298.75598400008164</c:v>
                </c:pt>
                <c:pt idx="21833">
                  <c:v>298.76431199993237</c:v>
                </c:pt>
                <c:pt idx="21834">
                  <c:v>298.77263999995773</c:v>
                </c:pt>
                <c:pt idx="21835">
                  <c:v>298.78096799998309</c:v>
                </c:pt>
                <c:pt idx="21836">
                  <c:v>298.78932000001657</c:v>
                </c:pt>
                <c:pt idx="21837">
                  <c:v>298.79764800004193</c:v>
                </c:pt>
                <c:pt idx="21838">
                  <c:v>298.80597600006729</c:v>
                </c:pt>
                <c:pt idx="21839">
                  <c:v>298.81430399991802</c:v>
                </c:pt>
                <c:pt idx="21840">
                  <c:v>298.82263199994338</c:v>
                </c:pt>
                <c:pt idx="21841">
                  <c:v>298.83098399997687</c:v>
                </c:pt>
                <c:pt idx="21842">
                  <c:v>298.83931200000222</c:v>
                </c:pt>
                <c:pt idx="21843">
                  <c:v>298.84764000002758</c:v>
                </c:pt>
                <c:pt idx="21844">
                  <c:v>298.85596800005294</c:v>
                </c:pt>
                <c:pt idx="21845">
                  <c:v>298.8642960000783</c:v>
                </c:pt>
                <c:pt idx="21846">
                  <c:v>298.87264799993716</c:v>
                </c:pt>
                <c:pt idx="21847">
                  <c:v>298.88097599996252</c:v>
                </c:pt>
                <c:pt idx="21848">
                  <c:v>298.88930399998787</c:v>
                </c:pt>
                <c:pt idx="21849">
                  <c:v>298.89763200001323</c:v>
                </c:pt>
                <c:pt idx="21850">
                  <c:v>298.90596000003859</c:v>
                </c:pt>
                <c:pt idx="21851">
                  <c:v>298.91431200007207</c:v>
                </c:pt>
                <c:pt idx="21852">
                  <c:v>298.92263999992281</c:v>
                </c:pt>
                <c:pt idx="21853">
                  <c:v>298.93096799994817</c:v>
                </c:pt>
                <c:pt idx="21854">
                  <c:v>298.93929599997352</c:v>
                </c:pt>
                <c:pt idx="21855">
                  <c:v>298.94762399999888</c:v>
                </c:pt>
                <c:pt idx="21856">
                  <c:v>298.95597600003236</c:v>
                </c:pt>
                <c:pt idx="21857">
                  <c:v>298.96430400005772</c:v>
                </c:pt>
                <c:pt idx="21858">
                  <c:v>298.97263200008308</c:v>
                </c:pt>
                <c:pt idx="21859">
                  <c:v>298.98095999993382</c:v>
                </c:pt>
                <c:pt idx="21860">
                  <c:v>298.98928799995917</c:v>
                </c:pt>
                <c:pt idx="21861">
                  <c:v>298.99763999999266</c:v>
                </c:pt>
                <c:pt idx="21862">
                  <c:v>299.00596800001802</c:v>
                </c:pt>
                <c:pt idx="21863">
                  <c:v>299.01429600004337</c:v>
                </c:pt>
                <c:pt idx="21864">
                  <c:v>299.02262400006873</c:v>
                </c:pt>
                <c:pt idx="21865">
                  <c:v>299.03095199991947</c:v>
                </c:pt>
                <c:pt idx="21866">
                  <c:v>299.03930399995295</c:v>
                </c:pt>
                <c:pt idx="21867">
                  <c:v>299.04763199997831</c:v>
                </c:pt>
                <c:pt idx="21868">
                  <c:v>299.05596000000367</c:v>
                </c:pt>
                <c:pt idx="21869">
                  <c:v>299.06428800002902</c:v>
                </c:pt>
                <c:pt idx="21870">
                  <c:v>299.07261600005438</c:v>
                </c:pt>
                <c:pt idx="21871">
                  <c:v>299.08096799991324</c:v>
                </c:pt>
                <c:pt idx="21872">
                  <c:v>299.0892959999386</c:v>
                </c:pt>
                <c:pt idx="21873">
                  <c:v>299.09762399996396</c:v>
                </c:pt>
                <c:pt idx="21874">
                  <c:v>299.10595199998932</c:v>
                </c:pt>
                <c:pt idx="21875">
                  <c:v>299.11428000001467</c:v>
                </c:pt>
                <c:pt idx="21876">
                  <c:v>299.12263200004816</c:v>
                </c:pt>
                <c:pt idx="21877">
                  <c:v>299.13096000007351</c:v>
                </c:pt>
                <c:pt idx="21878">
                  <c:v>299.13928799992425</c:v>
                </c:pt>
                <c:pt idx="21879">
                  <c:v>299.14761599994961</c:v>
                </c:pt>
                <c:pt idx="21880">
                  <c:v>299.15594399997497</c:v>
                </c:pt>
                <c:pt idx="21881">
                  <c:v>299.16429600000845</c:v>
                </c:pt>
                <c:pt idx="21882">
                  <c:v>299.17262400003381</c:v>
                </c:pt>
                <c:pt idx="21883">
                  <c:v>299.18095200005916</c:v>
                </c:pt>
                <c:pt idx="21884">
                  <c:v>299.18928000008452</c:v>
                </c:pt>
                <c:pt idx="21885">
                  <c:v>299.19763199994338</c:v>
                </c:pt>
                <c:pt idx="21886">
                  <c:v>299.20595999996874</c:v>
                </c:pt>
                <c:pt idx="21887">
                  <c:v>299.2142879999941</c:v>
                </c:pt>
                <c:pt idx="21888">
                  <c:v>299.22261600001946</c:v>
                </c:pt>
                <c:pt idx="21889">
                  <c:v>299.23094400004481</c:v>
                </c:pt>
                <c:pt idx="21890">
                  <c:v>299.2392960000783</c:v>
                </c:pt>
                <c:pt idx="21891">
                  <c:v>299.24762399992903</c:v>
                </c:pt>
                <c:pt idx="21892">
                  <c:v>299.25595199995439</c:v>
                </c:pt>
                <c:pt idx="21893">
                  <c:v>299.26427999997975</c:v>
                </c:pt>
                <c:pt idx="21894">
                  <c:v>299.27260800000511</c:v>
                </c:pt>
                <c:pt idx="21895">
                  <c:v>299.28096000003859</c:v>
                </c:pt>
                <c:pt idx="21896">
                  <c:v>299.28928800006395</c:v>
                </c:pt>
                <c:pt idx="21897">
                  <c:v>299.29761599991468</c:v>
                </c:pt>
                <c:pt idx="21898">
                  <c:v>299.30594399994004</c:v>
                </c:pt>
                <c:pt idx="21899">
                  <c:v>299.3142719999654</c:v>
                </c:pt>
                <c:pt idx="21900">
                  <c:v>299.32262399999888</c:v>
                </c:pt>
                <c:pt idx="21901">
                  <c:v>299.33095200002424</c:v>
                </c:pt>
                <c:pt idx="21902">
                  <c:v>299.3392800000496</c:v>
                </c:pt>
                <c:pt idx="21903">
                  <c:v>299.34760800007496</c:v>
                </c:pt>
                <c:pt idx="21904">
                  <c:v>299.35593599992569</c:v>
                </c:pt>
                <c:pt idx="21905">
                  <c:v>299.36428799995917</c:v>
                </c:pt>
                <c:pt idx="21906">
                  <c:v>299.37261599998453</c:v>
                </c:pt>
                <c:pt idx="21907">
                  <c:v>299.38094400000989</c:v>
                </c:pt>
                <c:pt idx="21908">
                  <c:v>299.38927200003525</c:v>
                </c:pt>
                <c:pt idx="21909">
                  <c:v>299.39760000006061</c:v>
                </c:pt>
                <c:pt idx="21910">
                  <c:v>299.40595199991947</c:v>
                </c:pt>
                <c:pt idx="21911">
                  <c:v>299.41427999994482</c:v>
                </c:pt>
                <c:pt idx="21912">
                  <c:v>299.42260799997018</c:v>
                </c:pt>
                <c:pt idx="21913">
                  <c:v>299.43093599999554</c:v>
                </c:pt>
                <c:pt idx="21914">
                  <c:v>299.4392640000209</c:v>
                </c:pt>
                <c:pt idx="21915">
                  <c:v>299.44761600005438</c:v>
                </c:pt>
                <c:pt idx="21916">
                  <c:v>299.45594400007974</c:v>
                </c:pt>
                <c:pt idx="21917">
                  <c:v>299.46427199993047</c:v>
                </c:pt>
                <c:pt idx="21918">
                  <c:v>299.47259999995583</c:v>
                </c:pt>
                <c:pt idx="21919">
                  <c:v>299.48092799998119</c:v>
                </c:pt>
                <c:pt idx="21920">
                  <c:v>299.48928000001467</c:v>
                </c:pt>
                <c:pt idx="21921">
                  <c:v>299.49760800004003</c:v>
                </c:pt>
                <c:pt idx="21922">
                  <c:v>299.50593600006539</c:v>
                </c:pt>
                <c:pt idx="21923">
                  <c:v>299.51426399991612</c:v>
                </c:pt>
                <c:pt idx="21924">
                  <c:v>299.52259199994148</c:v>
                </c:pt>
                <c:pt idx="21925">
                  <c:v>299.53094399997497</c:v>
                </c:pt>
                <c:pt idx="21926">
                  <c:v>299.53927200000032</c:v>
                </c:pt>
                <c:pt idx="21927">
                  <c:v>299.54760000002568</c:v>
                </c:pt>
                <c:pt idx="21928">
                  <c:v>299.55592800005104</c:v>
                </c:pt>
                <c:pt idx="21929">
                  <c:v>299.5642560000764</c:v>
                </c:pt>
                <c:pt idx="21930">
                  <c:v>299.57260799993526</c:v>
                </c:pt>
                <c:pt idx="21931">
                  <c:v>299.58093599996062</c:v>
                </c:pt>
                <c:pt idx="21932">
                  <c:v>299.58926399998597</c:v>
                </c:pt>
                <c:pt idx="21933">
                  <c:v>299.59759200001133</c:v>
                </c:pt>
                <c:pt idx="21934">
                  <c:v>299.60592000003669</c:v>
                </c:pt>
                <c:pt idx="21935">
                  <c:v>299.61427200007017</c:v>
                </c:pt>
                <c:pt idx="21936">
                  <c:v>299.62259999992091</c:v>
                </c:pt>
                <c:pt idx="21937">
                  <c:v>299.63092799994627</c:v>
                </c:pt>
                <c:pt idx="21938">
                  <c:v>299.63925599997162</c:v>
                </c:pt>
                <c:pt idx="21939">
                  <c:v>299.64758399999698</c:v>
                </c:pt>
                <c:pt idx="21940">
                  <c:v>299.65593600003047</c:v>
                </c:pt>
                <c:pt idx="21941">
                  <c:v>299.66426400005582</c:v>
                </c:pt>
                <c:pt idx="21942">
                  <c:v>299.67259200008118</c:v>
                </c:pt>
                <c:pt idx="21943">
                  <c:v>299.68091999993192</c:v>
                </c:pt>
                <c:pt idx="21944">
                  <c:v>299.68924799995727</c:v>
                </c:pt>
                <c:pt idx="21945">
                  <c:v>299.69759999999076</c:v>
                </c:pt>
                <c:pt idx="21946">
                  <c:v>299.70592800001612</c:v>
                </c:pt>
                <c:pt idx="21947">
                  <c:v>299.71425600004147</c:v>
                </c:pt>
                <c:pt idx="21948">
                  <c:v>299.72258400006683</c:v>
                </c:pt>
                <c:pt idx="21949">
                  <c:v>299.73091199991757</c:v>
                </c:pt>
                <c:pt idx="21950">
                  <c:v>299.73926399995105</c:v>
                </c:pt>
                <c:pt idx="21951">
                  <c:v>299.74759199997641</c:v>
                </c:pt>
                <c:pt idx="21952">
                  <c:v>299.75592000000177</c:v>
                </c:pt>
                <c:pt idx="21953">
                  <c:v>299.76424800002712</c:v>
                </c:pt>
                <c:pt idx="21954">
                  <c:v>299.77257600005248</c:v>
                </c:pt>
                <c:pt idx="21955">
                  <c:v>299.78092800008596</c:v>
                </c:pt>
                <c:pt idx="21956">
                  <c:v>299.7892559999367</c:v>
                </c:pt>
                <c:pt idx="21957">
                  <c:v>299.79758399996206</c:v>
                </c:pt>
                <c:pt idx="21958">
                  <c:v>299.80591199998742</c:v>
                </c:pt>
                <c:pt idx="21959">
                  <c:v>299.81424000001277</c:v>
                </c:pt>
                <c:pt idx="21960">
                  <c:v>299.82259200004626</c:v>
                </c:pt>
                <c:pt idx="21961">
                  <c:v>299.83092000007161</c:v>
                </c:pt>
                <c:pt idx="21962">
                  <c:v>299.83924799992235</c:v>
                </c:pt>
                <c:pt idx="21963">
                  <c:v>299.84757599994771</c:v>
                </c:pt>
                <c:pt idx="21964">
                  <c:v>299.85590399997307</c:v>
                </c:pt>
                <c:pt idx="21965">
                  <c:v>299.86425600000655</c:v>
                </c:pt>
                <c:pt idx="21966">
                  <c:v>299.87258400003191</c:v>
                </c:pt>
                <c:pt idx="21967">
                  <c:v>299.88091200005726</c:v>
                </c:pt>
                <c:pt idx="21968">
                  <c:v>299.88924000008262</c:v>
                </c:pt>
                <c:pt idx="21969">
                  <c:v>299.89759199994148</c:v>
                </c:pt>
                <c:pt idx="21970">
                  <c:v>299.90591999996684</c:v>
                </c:pt>
                <c:pt idx="21971">
                  <c:v>299.9142479999922</c:v>
                </c:pt>
                <c:pt idx="21972">
                  <c:v>299.92257600001756</c:v>
                </c:pt>
                <c:pt idx="21973">
                  <c:v>299.93090400004291</c:v>
                </c:pt>
                <c:pt idx="21974">
                  <c:v>299.9392560000764</c:v>
                </c:pt>
                <c:pt idx="21975">
                  <c:v>299.94758399992713</c:v>
                </c:pt>
                <c:pt idx="21976">
                  <c:v>299.95591199995249</c:v>
                </c:pt>
                <c:pt idx="21977">
                  <c:v>299.96423999997785</c:v>
                </c:pt>
                <c:pt idx="21978">
                  <c:v>299.97256800000321</c:v>
                </c:pt>
                <c:pt idx="21979">
                  <c:v>299.98092000003669</c:v>
                </c:pt>
                <c:pt idx="21980">
                  <c:v>299.98924800006205</c:v>
                </c:pt>
                <c:pt idx="21981">
                  <c:v>299.99757599991278</c:v>
                </c:pt>
                <c:pt idx="21982">
                  <c:v>300.00590399993814</c:v>
                </c:pt>
                <c:pt idx="21983">
                  <c:v>300.0142319999635</c:v>
                </c:pt>
                <c:pt idx="21984">
                  <c:v>300.02258399999698</c:v>
                </c:pt>
                <c:pt idx="21985">
                  <c:v>300.03091200002234</c:v>
                </c:pt>
                <c:pt idx="21986">
                  <c:v>300.0392400000477</c:v>
                </c:pt>
                <c:pt idx="21987">
                  <c:v>300.04756800007306</c:v>
                </c:pt>
                <c:pt idx="21988">
                  <c:v>300.05589599992379</c:v>
                </c:pt>
                <c:pt idx="21989">
                  <c:v>300.06424799995727</c:v>
                </c:pt>
                <c:pt idx="21990">
                  <c:v>300.07257599998263</c:v>
                </c:pt>
                <c:pt idx="21991">
                  <c:v>300.08090400000799</c:v>
                </c:pt>
                <c:pt idx="21992">
                  <c:v>300.08923200003335</c:v>
                </c:pt>
                <c:pt idx="21993">
                  <c:v>300.09756000005871</c:v>
                </c:pt>
                <c:pt idx="21994">
                  <c:v>300.10591199991757</c:v>
                </c:pt>
                <c:pt idx="21995">
                  <c:v>300.11423999994292</c:v>
                </c:pt>
                <c:pt idx="21996">
                  <c:v>300.12256799996828</c:v>
                </c:pt>
                <c:pt idx="21997">
                  <c:v>300.13089599999364</c:v>
                </c:pt>
                <c:pt idx="21998">
                  <c:v>300.139224000019</c:v>
                </c:pt>
                <c:pt idx="21999">
                  <c:v>300.14757600005248</c:v>
                </c:pt>
                <c:pt idx="22000">
                  <c:v>300.15590400007784</c:v>
                </c:pt>
                <c:pt idx="22001">
                  <c:v>300.16423199992857</c:v>
                </c:pt>
                <c:pt idx="22002">
                  <c:v>300.17255999995393</c:v>
                </c:pt>
                <c:pt idx="22003">
                  <c:v>300.18088799997929</c:v>
                </c:pt>
                <c:pt idx="22004">
                  <c:v>300.18924000001277</c:v>
                </c:pt>
                <c:pt idx="22005">
                  <c:v>300.19756800003813</c:v>
                </c:pt>
                <c:pt idx="22006">
                  <c:v>300.20589600006349</c:v>
                </c:pt>
                <c:pt idx="22007">
                  <c:v>300.21422399991422</c:v>
                </c:pt>
                <c:pt idx="22008">
                  <c:v>300.22255199993958</c:v>
                </c:pt>
                <c:pt idx="22009">
                  <c:v>300.23090399997307</c:v>
                </c:pt>
                <c:pt idx="22010">
                  <c:v>300.23923199999842</c:v>
                </c:pt>
                <c:pt idx="22011">
                  <c:v>300.24756000002378</c:v>
                </c:pt>
                <c:pt idx="22012">
                  <c:v>300.25588800004914</c:v>
                </c:pt>
                <c:pt idx="22013">
                  <c:v>300.2642160000745</c:v>
                </c:pt>
                <c:pt idx="22014">
                  <c:v>300.27256799993336</c:v>
                </c:pt>
                <c:pt idx="22015">
                  <c:v>300.28089599995872</c:v>
                </c:pt>
                <c:pt idx="22016">
                  <c:v>300.28922399998407</c:v>
                </c:pt>
                <c:pt idx="22017">
                  <c:v>300.29755200000943</c:v>
                </c:pt>
                <c:pt idx="22018">
                  <c:v>300.30588000003479</c:v>
                </c:pt>
                <c:pt idx="22019">
                  <c:v>300.31423200006827</c:v>
                </c:pt>
                <c:pt idx="22020">
                  <c:v>300.32255999991901</c:v>
                </c:pt>
                <c:pt idx="22021">
                  <c:v>300.33088799994437</c:v>
                </c:pt>
                <c:pt idx="22022">
                  <c:v>300.33921599996972</c:v>
                </c:pt>
                <c:pt idx="22023">
                  <c:v>300.34754399999508</c:v>
                </c:pt>
                <c:pt idx="22024">
                  <c:v>300.35589600002857</c:v>
                </c:pt>
                <c:pt idx="22025">
                  <c:v>300.36422400005392</c:v>
                </c:pt>
                <c:pt idx="22026">
                  <c:v>300.37255200007928</c:v>
                </c:pt>
                <c:pt idx="22027">
                  <c:v>300.38087999993002</c:v>
                </c:pt>
                <c:pt idx="22028">
                  <c:v>300.38920799995537</c:v>
                </c:pt>
                <c:pt idx="22029">
                  <c:v>300.39755999998886</c:v>
                </c:pt>
                <c:pt idx="22030">
                  <c:v>300.40588800001422</c:v>
                </c:pt>
                <c:pt idx="22031">
                  <c:v>300.41421600003957</c:v>
                </c:pt>
                <c:pt idx="22032">
                  <c:v>300.42254400006493</c:v>
                </c:pt>
                <c:pt idx="22033">
                  <c:v>300.43087199991567</c:v>
                </c:pt>
                <c:pt idx="22034">
                  <c:v>300.43922399994915</c:v>
                </c:pt>
                <c:pt idx="22035">
                  <c:v>300.44755199997451</c:v>
                </c:pt>
                <c:pt idx="22036">
                  <c:v>300.45587999999987</c:v>
                </c:pt>
                <c:pt idx="22037">
                  <c:v>300.46420800002522</c:v>
                </c:pt>
                <c:pt idx="22038">
                  <c:v>300.47253600005058</c:v>
                </c:pt>
                <c:pt idx="22039">
                  <c:v>300.48088800008406</c:v>
                </c:pt>
                <c:pt idx="22040">
                  <c:v>300.4892159999348</c:v>
                </c:pt>
                <c:pt idx="22041">
                  <c:v>300.49754399996016</c:v>
                </c:pt>
                <c:pt idx="22042">
                  <c:v>300.50587199998552</c:v>
                </c:pt>
                <c:pt idx="22043">
                  <c:v>300.51420000001087</c:v>
                </c:pt>
                <c:pt idx="22044">
                  <c:v>300.52255200004436</c:v>
                </c:pt>
                <c:pt idx="22045">
                  <c:v>300.53088000006971</c:v>
                </c:pt>
                <c:pt idx="22046">
                  <c:v>300.53920799992045</c:v>
                </c:pt>
                <c:pt idx="22047">
                  <c:v>300.54753599994581</c:v>
                </c:pt>
                <c:pt idx="22048">
                  <c:v>300.55586399997117</c:v>
                </c:pt>
                <c:pt idx="22049">
                  <c:v>300.56421600000465</c:v>
                </c:pt>
                <c:pt idx="22050">
                  <c:v>300.57254400003001</c:v>
                </c:pt>
                <c:pt idx="22051">
                  <c:v>300.58087200005536</c:v>
                </c:pt>
                <c:pt idx="22052">
                  <c:v>300.58920000008072</c:v>
                </c:pt>
                <c:pt idx="22053">
                  <c:v>300.59752799993146</c:v>
                </c:pt>
                <c:pt idx="22054">
                  <c:v>300.60587999996494</c:v>
                </c:pt>
                <c:pt idx="22055">
                  <c:v>300.6142079999903</c:v>
                </c:pt>
                <c:pt idx="22056">
                  <c:v>300.62253600001566</c:v>
                </c:pt>
                <c:pt idx="22057">
                  <c:v>300.63086400004102</c:v>
                </c:pt>
                <c:pt idx="22058">
                  <c:v>300.6392160000745</c:v>
                </c:pt>
                <c:pt idx="22059">
                  <c:v>300.64754399992523</c:v>
                </c:pt>
                <c:pt idx="22060">
                  <c:v>300.65587199995059</c:v>
                </c:pt>
                <c:pt idx="22061">
                  <c:v>300.66419999997595</c:v>
                </c:pt>
                <c:pt idx="22062">
                  <c:v>300.67252800000131</c:v>
                </c:pt>
                <c:pt idx="22063">
                  <c:v>300.68088000003479</c:v>
                </c:pt>
                <c:pt idx="22064">
                  <c:v>300.68920800006015</c:v>
                </c:pt>
                <c:pt idx="22065">
                  <c:v>300.69753600008551</c:v>
                </c:pt>
                <c:pt idx="22066">
                  <c:v>300.70586399993624</c:v>
                </c:pt>
                <c:pt idx="22067">
                  <c:v>300.7141919999616</c:v>
                </c:pt>
                <c:pt idx="22068">
                  <c:v>300.72254399999508</c:v>
                </c:pt>
                <c:pt idx="22069">
                  <c:v>300.73087200002044</c:v>
                </c:pt>
                <c:pt idx="22070">
                  <c:v>300.7392000000458</c:v>
                </c:pt>
                <c:pt idx="22071">
                  <c:v>300.74752800007116</c:v>
                </c:pt>
                <c:pt idx="22072">
                  <c:v>300.75585599992189</c:v>
                </c:pt>
                <c:pt idx="22073">
                  <c:v>300.76420799995537</c:v>
                </c:pt>
                <c:pt idx="22074">
                  <c:v>300.77253599998073</c:v>
                </c:pt>
                <c:pt idx="22075">
                  <c:v>300.78086400000609</c:v>
                </c:pt>
                <c:pt idx="22076">
                  <c:v>300.78919200003145</c:v>
                </c:pt>
                <c:pt idx="22077">
                  <c:v>300.79752000005681</c:v>
                </c:pt>
                <c:pt idx="22078">
                  <c:v>300.80587199991567</c:v>
                </c:pt>
                <c:pt idx="22079">
                  <c:v>300.81419999994102</c:v>
                </c:pt>
                <c:pt idx="22080">
                  <c:v>300.82252799996638</c:v>
                </c:pt>
                <c:pt idx="22081">
                  <c:v>300.83085599999174</c:v>
                </c:pt>
                <c:pt idx="22082">
                  <c:v>300.8391840000171</c:v>
                </c:pt>
                <c:pt idx="22083">
                  <c:v>300.84753600005058</c:v>
                </c:pt>
                <c:pt idx="22084">
                  <c:v>300.85586400007594</c:v>
                </c:pt>
                <c:pt idx="22085">
                  <c:v>300.86419199992667</c:v>
                </c:pt>
                <c:pt idx="22086">
                  <c:v>300.87251999995203</c:v>
                </c:pt>
                <c:pt idx="22087">
                  <c:v>300.88084799997739</c:v>
                </c:pt>
                <c:pt idx="22088">
                  <c:v>300.88920000001087</c:v>
                </c:pt>
                <c:pt idx="22089">
                  <c:v>300.89752800003623</c:v>
                </c:pt>
                <c:pt idx="22090">
                  <c:v>300.90585600006159</c:v>
                </c:pt>
                <c:pt idx="22091">
                  <c:v>300.91418399991232</c:v>
                </c:pt>
                <c:pt idx="22092">
                  <c:v>300.92251199993768</c:v>
                </c:pt>
                <c:pt idx="22093">
                  <c:v>300.93086399997117</c:v>
                </c:pt>
                <c:pt idx="22094">
                  <c:v>300.93919199999652</c:v>
                </c:pt>
                <c:pt idx="22095">
                  <c:v>300.94752000002188</c:v>
                </c:pt>
                <c:pt idx="22096">
                  <c:v>300.95584800004724</c:v>
                </c:pt>
                <c:pt idx="22097">
                  <c:v>300.9641760000726</c:v>
                </c:pt>
                <c:pt idx="22098">
                  <c:v>300.97252799993146</c:v>
                </c:pt>
                <c:pt idx="22099">
                  <c:v>300.98085599995682</c:v>
                </c:pt>
                <c:pt idx="22100">
                  <c:v>300.98918399998217</c:v>
                </c:pt>
                <c:pt idx="22101">
                  <c:v>300.99751200000753</c:v>
                </c:pt>
                <c:pt idx="22102">
                  <c:v>301.00584000003289</c:v>
                </c:pt>
                <c:pt idx="22103">
                  <c:v>301.01419200006637</c:v>
                </c:pt>
                <c:pt idx="22104">
                  <c:v>301.02251999991711</c:v>
                </c:pt>
                <c:pt idx="22105">
                  <c:v>301.03084799994247</c:v>
                </c:pt>
                <c:pt idx="22106">
                  <c:v>301.03917599996782</c:v>
                </c:pt>
                <c:pt idx="22107">
                  <c:v>301.04750399999318</c:v>
                </c:pt>
                <c:pt idx="22108">
                  <c:v>301.05585600002667</c:v>
                </c:pt>
                <c:pt idx="22109">
                  <c:v>301.06418400005202</c:v>
                </c:pt>
                <c:pt idx="22110">
                  <c:v>301.07251200007738</c:v>
                </c:pt>
                <c:pt idx="22111">
                  <c:v>301.08083999992812</c:v>
                </c:pt>
                <c:pt idx="22112">
                  <c:v>301.08916799995347</c:v>
                </c:pt>
                <c:pt idx="22113">
                  <c:v>301.09751999998696</c:v>
                </c:pt>
                <c:pt idx="22114">
                  <c:v>301.10584800001232</c:v>
                </c:pt>
                <c:pt idx="22115">
                  <c:v>301.11417600003767</c:v>
                </c:pt>
                <c:pt idx="22116">
                  <c:v>301.12250400006303</c:v>
                </c:pt>
                <c:pt idx="22117">
                  <c:v>301.13083199991377</c:v>
                </c:pt>
                <c:pt idx="22118">
                  <c:v>301.13918399994725</c:v>
                </c:pt>
                <c:pt idx="22119">
                  <c:v>301.14751199997261</c:v>
                </c:pt>
                <c:pt idx="22120">
                  <c:v>301.15583999999797</c:v>
                </c:pt>
                <c:pt idx="22121">
                  <c:v>301.16416800002332</c:v>
                </c:pt>
                <c:pt idx="22122">
                  <c:v>301.17249600004868</c:v>
                </c:pt>
                <c:pt idx="22123">
                  <c:v>301.18084800008216</c:v>
                </c:pt>
                <c:pt idx="22124">
                  <c:v>301.1891759999329</c:v>
                </c:pt>
                <c:pt idx="22125">
                  <c:v>301.19750399995826</c:v>
                </c:pt>
                <c:pt idx="22126">
                  <c:v>301.20583199998362</c:v>
                </c:pt>
                <c:pt idx="22127">
                  <c:v>301.21416000000897</c:v>
                </c:pt>
                <c:pt idx="22128">
                  <c:v>301.22251200004246</c:v>
                </c:pt>
                <c:pt idx="22129">
                  <c:v>301.23084000006781</c:v>
                </c:pt>
                <c:pt idx="22130">
                  <c:v>301.23916799991855</c:v>
                </c:pt>
                <c:pt idx="22131">
                  <c:v>301.24749599994391</c:v>
                </c:pt>
                <c:pt idx="22132">
                  <c:v>301.25582399996927</c:v>
                </c:pt>
                <c:pt idx="22133">
                  <c:v>301.26417600000275</c:v>
                </c:pt>
                <c:pt idx="22134">
                  <c:v>301.27250400002811</c:v>
                </c:pt>
                <c:pt idx="22135">
                  <c:v>301.28083200005346</c:v>
                </c:pt>
                <c:pt idx="22136">
                  <c:v>301.28916000007882</c:v>
                </c:pt>
                <c:pt idx="22137">
                  <c:v>301.29748799992956</c:v>
                </c:pt>
                <c:pt idx="22138">
                  <c:v>301.30583999996304</c:v>
                </c:pt>
                <c:pt idx="22139">
                  <c:v>301.3141679999884</c:v>
                </c:pt>
                <c:pt idx="22140">
                  <c:v>301.32249600001376</c:v>
                </c:pt>
                <c:pt idx="22141">
                  <c:v>301.33082400003912</c:v>
                </c:pt>
                <c:pt idx="22142">
                  <c:v>301.3391760000726</c:v>
                </c:pt>
                <c:pt idx="22143">
                  <c:v>301.34750399992333</c:v>
                </c:pt>
                <c:pt idx="22144">
                  <c:v>301.35583199994869</c:v>
                </c:pt>
                <c:pt idx="22145">
                  <c:v>301.36415999997405</c:v>
                </c:pt>
                <c:pt idx="22146">
                  <c:v>301.37248799999941</c:v>
                </c:pt>
                <c:pt idx="22147">
                  <c:v>301.38084000003289</c:v>
                </c:pt>
                <c:pt idx="22148">
                  <c:v>301.38916800005825</c:v>
                </c:pt>
                <c:pt idx="22149">
                  <c:v>301.39749600008361</c:v>
                </c:pt>
                <c:pt idx="22150">
                  <c:v>301.40582399993434</c:v>
                </c:pt>
                <c:pt idx="22151">
                  <c:v>301.4141519999597</c:v>
                </c:pt>
                <c:pt idx="22152">
                  <c:v>301.42250399999318</c:v>
                </c:pt>
                <c:pt idx="22153">
                  <c:v>301.43083200001854</c:v>
                </c:pt>
                <c:pt idx="22154">
                  <c:v>301.4391600000439</c:v>
                </c:pt>
                <c:pt idx="22155">
                  <c:v>301.44748800006926</c:v>
                </c:pt>
                <c:pt idx="22156">
                  <c:v>301.45581599991999</c:v>
                </c:pt>
                <c:pt idx="22157">
                  <c:v>301.46416799995347</c:v>
                </c:pt>
                <c:pt idx="22158">
                  <c:v>301.47249599997883</c:v>
                </c:pt>
                <c:pt idx="22159">
                  <c:v>301.48082400000419</c:v>
                </c:pt>
                <c:pt idx="22160">
                  <c:v>301.48915200002955</c:v>
                </c:pt>
                <c:pt idx="22161">
                  <c:v>301.49748000005491</c:v>
                </c:pt>
                <c:pt idx="22162">
                  <c:v>301.50583199991377</c:v>
                </c:pt>
                <c:pt idx="22163">
                  <c:v>301.51415999993912</c:v>
                </c:pt>
                <c:pt idx="22164">
                  <c:v>301.52248799996448</c:v>
                </c:pt>
                <c:pt idx="22165">
                  <c:v>301.53081599998984</c:v>
                </c:pt>
                <c:pt idx="22166">
                  <c:v>301.5391440000152</c:v>
                </c:pt>
                <c:pt idx="22167">
                  <c:v>301.54749600004868</c:v>
                </c:pt>
                <c:pt idx="22168">
                  <c:v>301.55582400007404</c:v>
                </c:pt>
                <c:pt idx="22169">
                  <c:v>301.56415199992477</c:v>
                </c:pt>
                <c:pt idx="22170">
                  <c:v>301.57247999995013</c:v>
                </c:pt>
                <c:pt idx="22171">
                  <c:v>301.58080799997549</c:v>
                </c:pt>
                <c:pt idx="22172">
                  <c:v>301.58916000000897</c:v>
                </c:pt>
                <c:pt idx="22173">
                  <c:v>301.59748800003433</c:v>
                </c:pt>
                <c:pt idx="22174">
                  <c:v>301.60581600005969</c:v>
                </c:pt>
                <c:pt idx="22175">
                  <c:v>301.61414400008505</c:v>
                </c:pt>
                <c:pt idx="22176">
                  <c:v>301.62247199993578</c:v>
                </c:pt>
                <c:pt idx="22177">
                  <c:v>301.63082399996927</c:v>
                </c:pt>
                <c:pt idx="22178">
                  <c:v>301.63915199999462</c:v>
                </c:pt>
                <c:pt idx="22179">
                  <c:v>301.64748000001998</c:v>
                </c:pt>
                <c:pt idx="22180">
                  <c:v>301.65580800004534</c:v>
                </c:pt>
                <c:pt idx="22181">
                  <c:v>301.6641360000707</c:v>
                </c:pt>
                <c:pt idx="22182">
                  <c:v>301.67248799992956</c:v>
                </c:pt>
                <c:pt idx="22183">
                  <c:v>301.68081599995492</c:v>
                </c:pt>
                <c:pt idx="22184">
                  <c:v>301.68914399998027</c:v>
                </c:pt>
                <c:pt idx="22185">
                  <c:v>301.69747200000563</c:v>
                </c:pt>
                <c:pt idx="22186">
                  <c:v>301.70580000003099</c:v>
                </c:pt>
                <c:pt idx="22187">
                  <c:v>301.71415200006447</c:v>
                </c:pt>
                <c:pt idx="22188">
                  <c:v>301.72247999991521</c:v>
                </c:pt>
                <c:pt idx="22189">
                  <c:v>301.73080799994057</c:v>
                </c:pt>
                <c:pt idx="22190">
                  <c:v>301.73913599996592</c:v>
                </c:pt>
                <c:pt idx="22191">
                  <c:v>301.74746399999128</c:v>
                </c:pt>
                <c:pt idx="22192">
                  <c:v>301.75581600002477</c:v>
                </c:pt>
                <c:pt idx="22193">
                  <c:v>301.76414400005012</c:v>
                </c:pt>
                <c:pt idx="22194">
                  <c:v>301.77247200007548</c:v>
                </c:pt>
                <c:pt idx="22195">
                  <c:v>301.78079999992622</c:v>
                </c:pt>
                <c:pt idx="22196">
                  <c:v>301.78912799995157</c:v>
                </c:pt>
                <c:pt idx="22197">
                  <c:v>301.79747999998506</c:v>
                </c:pt>
                <c:pt idx="22198">
                  <c:v>301.80580800001042</c:v>
                </c:pt>
                <c:pt idx="22199">
                  <c:v>301.81413600003577</c:v>
                </c:pt>
                <c:pt idx="22200">
                  <c:v>301.82246400006113</c:v>
                </c:pt>
                <c:pt idx="22201">
                  <c:v>301.83079200008649</c:v>
                </c:pt>
                <c:pt idx="22202">
                  <c:v>301.83914399994535</c:v>
                </c:pt>
                <c:pt idx="22203">
                  <c:v>301.84747199997071</c:v>
                </c:pt>
                <c:pt idx="22204">
                  <c:v>301.85579999999607</c:v>
                </c:pt>
                <c:pt idx="22205">
                  <c:v>301.86412800002142</c:v>
                </c:pt>
                <c:pt idx="22206">
                  <c:v>301.87245600004678</c:v>
                </c:pt>
                <c:pt idx="22207">
                  <c:v>301.88080800008026</c:v>
                </c:pt>
                <c:pt idx="22208">
                  <c:v>301.889135999931</c:v>
                </c:pt>
                <c:pt idx="22209">
                  <c:v>301.89746399995636</c:v>
                </c:pt>
                <c:pt idx="22210">
                  <c:v>301.90579199998172</c:v>
                </c:pt>
                <c:pt idx="22211">
                  <c:v>301.91412000000707</c:v>
                </c:pt>
                <c:pt idx="22212">
                  <c:v>301.92247200004056</c:v>
                </c:pt>
                <c:pt idx="22213">
                  <c:v>301.93080000006591</c:v>
                </c:pt>
                <c:pt idx="22214">
                  <c:v>301.93912799991665</c:v>
                </c:pt>
                <c:pt idx="22215">
                  <c:v>301.94745599994201</c:v>
                </c:pt>
                <c:pt idx="22216">
                  <c:v>301.95578399996737</c:v>
                </c:pt>
                <c:pt idx="22217">
                  <c:v>301.96413600000085</c:v>
                </c:pt>
                <c:pt idx="22218">
                  <c:v>301.97246400002621</c:v>
                </c:pt>
                <c:pt idx="22219">
                  <c:v>301.98079200005157</c:v>
                </c:pt>
                <c:pt idx="22220">
                  <c:v>301.98912000007692</c:v>
                </c:pt>
                <c:pt idx="22221">
                  <c:v>301.99744799992766</c:v>
                </c:pt>
                <c:pt idx="22222">
                  <c:v>302.00579999996114</c:v>
                </c:pt>
                <c:pt idx="22223">
                  <c:v>302.0141279999865</c:v>
                </c:pt>
                <c:pt idx="22224">
                  <c:v>302.02245600001186</c:v>
                </c:pt>
                <c:pt idx="22225">
                  <c:v>302.03078400003722</c:v>
                </c:pt>
                <c:pt idx="22226">
                  <c:v>302.0391360000707</c:v>
                </c:pt>
                <c:pt idx="22227">
                  <c:v>302.04746399992143</c:v>
                </c:pt>
                <c:pt idx="22228">
                  <c:v>302.05579199994679</c:v>
                </c:pt>
                <c:pt idx="22229">
                  <c:v>302.06411999997215</c:v>
                </c:pt>
                <c:pt idx="22230">
                  <c:v>302.07244799999751</c:v>
                </c:pt>
                <c:pt idx="22231">
                  <c:v>302.08080000003099</c:v>
                </c:pt>
                <c:pt idx="22232">
                  <c:v>302.08912800005635</c:v>
                </c:pt>
                <c:pt idx="22233">
                  <c:v>302.09745600008171</c:v>
                </c:pt>
                <c:pt idx="22234">
                  <c:v>302.10578399993244</c:v>
                </c:pt>
                <c:pt idx="22235">
                  <c:v>302.1141119999578</c:v>
                </c:pt>
                <c:pt idx="22236">
                  <c:v>302.12246399999128</c:v>
                </c:pt>
                <c:pt idx="22237">
                  <c:v>302.13079200001664</c:v>
                </c:pt>
                <c:pt idx="22238">
                  <c:v>302.139120000042</c:v>
                </c:pt>
                <c:pt idx="22239">
                  <c:v>302.14744800006736</c:v>
                </c:pt>
                <c:pt idx="22240">
                  <c:v>302.15577599991809</c:v>
                </c:pt>
                <c:pt idx="22241">
                  <c:v>302.16412799995157</c:v>
                </c:pt>
                <c:pt idx="22242">
                  <c:v>302.17245599997693</c:v>
                </c:pt>
                <c:pt idx="22243">
                  <c:v>302.18078400000229</c:v>
                </c:pt>
                <c:pt idx="22244">
                  <c:v>302.18911200002765</c:v>
                </c:pt>
                <c:pt idx="22245">
                  <c:v>302.19744000005301</c:v>
                </c:pt>
                <c:pt idx="22246">
                  <c:v>302.20579200008649</c:v>
                </c:pt>
                <c:pt idx="22247">
                  <c:v>302.21411999993722</c:v>
                </c:pt>
                <c:pt idx="22248">
                  <c:v>302.22244799996258</c:v>
                </c:pt>
                <c:pt idx="22249">
                  <c:v>302.23077599998794</c:v>
                </c:pt>
                <c:pt idx="22250">
                  <c:v>302.2391040000133</c:v>
                </c:pt>
                <c:pt idx="22251">
                  <c:v>302.24745600004678</c:v>
                </c:pt>
                <c:pt idx="22252">
                  <c:v>302.25578400007214</c:v>
                </c:pt>
                <c:pt idx="22253">
                  <c:v>302.26411199992287</c:v>
                </c:pt>
                <c:pt idx="22254">
                  <c:v>302.27243999994823</c:v>
                </c:pt>
                <c:pt idx="22255">
                  <c:v>302.28076799997359</c:v>
                </c:pt>
                <c:pt idx="22256">
                  <c:v>302.28912000000707</c:v>
                </c:pt>
                <c:pt idx="22257">
                  <c:v>302.29744800003243</c:v>
                </c:pt>
                <c:pt idx="22258">
                  <c:v>302.30577600005779</c:v>
                </c:pt>
                <c:pt idx="22259">
                  <c:v>302.31410400008315</c:v>
                </c:pt>
                <c:pt idx="22260">
                  <c:v>302.32243199993388</c:v>
                </c:pt>
                <c:pt idx="22261">
                  <c:v>302.33078399996737</c:v>
                </c:pt>
                <c:pt idx="22262">
                  <c:v>302.33911199999272</c:v>
                </c:pt>
                <c:pt idx="22263">
                  <c:v>302.34744000001808</c:v>
                </c:pt>
                <c:pt idx="22264">
                  <c:v>302.35576800004344</c:v>
                </c:pt>
                <c:pt idx="22265">
                  <c:v>302.3640960000688</c:v>
                </c:pt>
                <c:pt idx="22266">
                  <c:v>302.37244799992766</c:v>
                </c:pt>
                <c:pt idx="22267">
                  <c:v>302.38077599995302</c:v>
                </c:pt>
                <c:pt idx="22268">
                  <c:v>302.38910399997837</c:v>
                </c:pt>
                <c:pt idx="22269">
                  <c:v>302.39743200000373</c:v>
                </c:pt>
                <c:pt idx="22270">
                  <c:v>302.40576000002909</c:v>
                </c:pt>
                <c:pt idx="22271">
                  <c:v>302.41411200006257</c:v>
                </c:pt>
                <c:pt idx="22272">
                  <c:v>302.42243999991331</c:v>
                </c:pt>
                <c:pt idx="22273">
                  <c:v>302.43076799993867</c:v>
                </c:pt>
                <c:pt idx="22274">
                  <c:v>302.43909599996402</c:v>
                </c:pt>
                <c:pt idx="22275">
                  <c:v>302.44742399998938</c:v>
                </c:pt>
                <c:pt idx="22276">
                  <c:v>302.45577600002287</c:v>
                </c:pt>
                <c:pt idx="22277">
                  <c:v>302.46410400004822</c:v>
                </c:pt>
                <c:pt idx="22278">
                  <c:v>302.47243200007358</c:v>
                </c:pt>
                <c:pt idx="22279">
                  <c:v>302.48075999992432</c:v>
                </c:pt>
                <c:pt idx="22280">
                  <c:v>302.48908799994967</c:v>
                </c:pt>
                <c:pt idx="22281">
                  <c:v>302.49743999998316</c:v>
                </c:pt>
                <c:pt idx="22282">
                  <c:v>302.50576800000852</c:v>
                </c:pt>
                <c:pt idx="22283">
                  <c:v>302.51409600003387</c:v>
                </c:pt>
                <c:pt idx="22284">
                  <c:v>302.52242400005923</c:v>
                </c:pt>
                <c:pt idx="22285">
                  <c:v>302.53075200008459</c:v>
                </c:pt>
                <c:pt idx="22286">
                  <c:v>302.53910399994345</c:v>
                </c:pt>
                <c:pt idx="22287">
                  <c:v>302.54743199996881</c:v>
                </c:pt>
                <c:pt idx="22288">
                  <c:v>302.55575999999417</c:v>
                </c:pt>
                <c:pt idx="22289">
                  <c:v>302.56408800001952</c:v>
                </c:pt>
                <c:pt idx="22290">
                  <c:v>302.57241600004488</c:v>
                </c:pt>
                <c:pt idx="22291">
                  <c:v>302.58076800007836</c:v>
                </c:pt>
                <c:pt idx="22292">
                  <c:v>302.5890959999291</c:v>
                </c:pt>
                <c:pt idx="22293">
                  <c:v>302.59742399995446</c:v>
                </c:pt>
                <c:pt idx="22294">
                  <c:v>302.60575199997982</c:v>
                </c:pt>
                <c:pt idx="22295">
                  <c:v>302.61408000000517</c:v>
                </c:pt>
                <c:pt idx="22296">
                  <c:v>302.62243200003866</c:v>
                </c:pt>
                <c:pt idx="22297">
                  <c:v>302.63076000006402</c:v>
                </c:pt>
                <c:pt idx="22298">
                  <c:v>302.63908799991475</c:v>
                </c:pt>
                <c:pt idx="22299">
                  <c:v>302.64741599994011</c:v>
                </c:pt>
                <c:pt idx="22300">
                  <c:v>302.65574399996547</c:v>
                </c:pt>
                <c:pt idx="22301">
                  <c:v>302.66409599999895</c:v>
                </c:pt>
                <c:pt idx="22302">
                  <c:v>302.67242400002431</c:v>
                </c:pt>
                <c:pt idx="22303">
                  <c:v>302.68075200004967</c:v>
                </c:pt>
                <c:pt idx="22304">
                  <c:v>302.68908000007502</c:v>
                </c:pt>
                <c:pt idx="22305">
                  <c:v>302.69740799992576</c:v>
                </c:pt>
                <c:pt idx="22306">
                  <c:v>302.70575999995924</c:v>
                </c:pt>
                <c:pt idx="22307">
                  <c:v>302.7140879999846</c:v>
                </c:pt>
                <c:pt idx="22308">
                  <c:v>302.72241600000996</c:v>
                </c:pt>
                <c:pt idx="22309">
                  <c:v>302.73074400003532</c:v>
                </c:pt>
                <c:pt idx="22310">
                  <c:v>302.7390960000688</c:v>
                </c:pt>
                <c:pt idx="22311">
                  <c:v>302.74742399991953</c:v>
                </c:pt>
                <c:pt idx="22312">
                  <c:v>302.75575199994489</c:v>
                </c:pt>
                <c:pt idx="22313">
                  <c:v>302.76407999997025</c:v>
                </c:pt>
                <c:pt idx="22314">
                  <c:v>302.77240799999561</c:v>
                </c:pt>
                <c:pt idx="22315">
                  <c:v>302.78076000002909</c:v>
                </c:pt>
                <c:pt idx="22316">
                  <c:v>302.78908800005445</c:v>
                </c:pt>
                <c:pt idx="22317">
                  <c:v>302.79741600007981</c:v>
                </c:pt>
                <c:pt idx="22318">
                  <c:v>302.80574399993054</c:v>
                </c:pt>
                <c:pt idx="22319">
                  <c:v>302.8140719999559</c:v>
                </c:pt>
                <c:pt idx="22320">
                  <c:v>302.82242399998938</c:v>
                </c:pt>
                <c:pt idx="22321">
                  <c:v>302.83075200001474</c:v>
                </c:pt>
                <c:pt idx="22322">
                  <c:v>302.8390800000401</c:v>
                </c:pt>
                <c:pt idx="22323">
                  <c:v>302.84740800006546</c:v>
                </c:pt>
                <c:pt idx="22324">
                  <c:v>302.85573599991619</c:v>
                </c:pt>
                <c:pt idx="22325">
                  <c:v>302.86408799994967</c:v>
                </c:pt>
                <c:pt idx="22326">
                  <c:v>302.87241599997503</c:v>
                </c:pt>
                <c:pt idx="22327">
                  <c:v>302.88074400000039</c:v>
                </c:pt>
                <c:pt idx="22328">
                  <c:v>302.88907200002575</c:v>
                </c:pt>
                <c:pt idx="22329">
                  <c:v>302.89740000005111</c:v>
                </c:pt>
                <c:pt idx="22330">
                  <c:v>302.90575200008459</c:v>
                </c:pt>
                <c:pt idx="22331">
                  <c:v>302.91407999993532</c:v>
                </c:pt>
                <c:pt idx="22332">
                  <c:v>302.92240799996068</c:v>
                </c:pt>
                <c:pt idx="22333">
                  <c:v>302.93073599998604</c:v>
                </c:pt>
                <c:pt idx="22334">
                  <c:v>302.9390640000114</c:v>
                </c:pt>
                <c:pt idx="22335">
                  <c:v>302.94741600004488</c:v>
                </c:pt>
                <c:pt idx="22336">
                  <c:v>302.95574400007024</c:v>
                </c:pt>
                <c:pt idx="22337">
                  <c:v>302.96407199992098</c:v>
                </c:pt>
                <c:pt idx="22338">
                  <c:v>302.97242399995446</c:v>
                </c:pt>
                <c:pt idx="22339">
                  <c:v>302.98077599998794</c:v>
                </c:pt>
                <c:pt idx="22340">
                  <c:v>302.98912800002142</c:v>
                </c:pt>
                <c:pt idx="22341">
                  <c:v>302.99748000005491</c:v>
                </c:pt>
                <c:pt idx="22342">
                  <c:v>303.00583199991377</c:v>
                </c:pt>
                <c:pt idx="22343">
                  <c:v>303.01418399994725</c:v>
                </c:pt>
                <c:pt idx="22344">
                  <c:v>303.02253599998073</c:v>
                </c:pt>
                <c:pt idx="22345">
                  <c:v>303.03086400000609</c:v>
                </c:pt>
                <c:pt idx="22346">
                  <c:v>303.03921600003957</c:v>
                </c:pt>
                <c:pt idx="22347">
                  <c:v>303.04756800007306</c:v>
                </c:pt>
                <c:pt idx="22348">
                  <c:v>303.05591999993192</c:v>
                </c:pt>
                <c:pt idx="22349">
                  <c:v>303.06424799995727</c:v>
                </c:pt>
                <c:pt idx="22350">
                  <c:v>303.07259999999076</c:v>
                </c:pt>
                <c:pt idx="22351">
                  <c:v>303.08092800001612</c:v>
                </c:pt>
                <c:pt idx="22352">
                  <c:v>303.0892800000496</c:v>
                </c:pt>
                <c:pt idx="22353">
                  <c:v>303.09760800007496</c:v>
                </c:pt>
                <c:pt idx="22354">
                  <c:v>303.10595999993382</c:v>
                </c:pt>
                <c:pt idx="22355">
                  <c:v>303.11428799995917</c:v>
                </c:pt>
                <c:pt idx="22356">
                  <c:v>303.12263999999266</c:v>
                </c:pt>
                <c:pt idx="22357">
                  <c:v>303.13096800001802</c:v>
                </c:pt>
                <c:pt idx="22358">
                  <c:v>303.13929600004337</c:v>
                </c:pt>
                <c:pt idx="22359">
                  <c:v>303.14764800007686</c:v>
                </c:pt>
                <c:pt idx="22360">
                  <c:v>303.15597599992759</c:v>
                </c:pt>
                <c:pt idx="22361">
                  <c:v>303.16430399995295</c:v>
                </c:pt>
                <c:pt idx="22362">
                  <c:v>303.17265599998643</c:v>
                </c:pt>
                <c:pt idx="22363">
                  <c:v>303.18098400001179</c:v>
                </c:pt>
                <c:pt idx="22364">
                  <c:v>303.18931200003715</c:v>
                </c:pt>
                <c:pt idx="22365">
                  <c:v>303.19766400007063</c:v>
                </c:pt>
                <c:pt idx="22366">
                  <c:v>303.20599199992137</c:v>
                </c:pt>
                <c:pt idx="22367">
                  <c:v>303.21431999994672</c:v>
                </c:pt>
                <c:pt idx="22368">
                  <c:v>303.22264799997208</c:v>
                </c:pt>
                <c:pt idx="22369">
                  <c:v>303.23100000000557</c:v>
                </c:pt>
                <c:pt idx="22370">
                  <c:v>303.23932800003092</c:v>
                </c:pt>
                <c:pt idx="22371">
                  <c:v>303.24765600005628</c:v>
                </c:pt>
                <c:pt idx="22372">
                  <c:v>303.25600799991514</c:v>
                </c:pt>
                <c:pt idx="22373">
                  <c:v>303.2643359999405</c:v>
                </c:pt>
                <c:pt idx="22374">
                  <c:v>303.27266399996586</c:v>
                </c:pt>
                <c:pt idx="22375">
                  <c:v>303.28099199999122</c:v>
                </c:pt>
                <c:pt idx="22376">
                  <c:v>303.2893440000247</c:v>
                </c:pt>
                <c:pt idx="22377">
                  <c:v>303.29767200005006</c:v>
                </c:pt>
                <c:pt idx="22378">
                  <c:v>303.30600000007541</c:v>
                </c:pt>
                <c:pt idx="22379">
                  <c:v>303.31432799992615</c:v>
                </c:pt>
                <c:pt idx="22380">
                  <c:v>303.32267999995963</c:v>
                </c:pt>
                <c:pt idx="22381">
                  <c:v>303.33100799998499</c:v>
                </c:pt>
                <c:pt idx="22382">
                  <c:v>303.33933600001035</c:v>
                </c:pt>
                <c:pt idx="22383">
                  <c:v>303.34766400003571</c:v>
                </c:pt>
                <c:pt idx="22384">
                  <c:v>303.35601600006919</c:v>
                </c:pt>
                <c:pt idx="22385">
                  <c:v>303.36434399991992</c:v>
                </c:pt>
                <c:pt idx="22386">
                  <c:v>303.37267199994528</c:v>
                </c:pt>
                <c:pt idx="22387">
                  <c:v>303.38099999997064</c:v>
                </c:pt>
                <c:pt idx="22388">
                  <c:v>303.389327999996</c:v>
                </c:pt>
                <c:pt idx="22389">
                  <c:v>303.39768000002948</c:v>
                </c:pt>
                <c:pt idx="22390">
                  <c:v>303.40600800005484</c:v>
                </c:pt>
                <c:pt idx="22391">
                  <c:v>303.4143360000802</c:v>
                </c:pt>
                <c:pt idx="22392">
                  <c:v>303.42266399993093</c:v>
                </c:pt>
                <c:pt idx="22393">
                  <c:v>303.43101599996442</c:v>
                </c:pt>
                <c:pt idx="22394">
                  <c:v>303.43934399998977</c:v>
                </c:pt>
                <c:pt idx="22395">
                  <c:v>303.44767200001513</c:v>
                </c:pt>
                <c:pt idx="22396">
                  <c:v>303.45600000004049</c:v>
                </c:pt>
                <c:pt idx="22397">
                  <c:v>303.46435200007397</c:v>
                </c:pt>
                <c:pt idx="22398">
                  <c:v>303.47267999992471</c:v>
                </c:pt>
                <c:pt idx="22399">
                  <c:v>303.48100799995007</c:v>
                </c:pt>
                <c:pt idx="22400">
                  <c:v>303.48933599997542</c:v>
                </c:pt>
                <c:pt idx="22401">
                  <c:v>303.49768800000891</c:v>
                </c:pt>
                <c:pt idx="22402">
                  <c:v>303.50601600003426</c:v>
                </c:pt>
                <c:pt idx="22403">
                  <c:v>303.51434400005962</c:v>
                </c:pt>
                <c:pt idx="22404">
                  <c:v>303.52267200008498</c:v>
                </c:pt>
                <c:pt idx="22405">
                  <c:v>303.53102399994384</c:v>
                </c:pt>
                <c:pt idx="22406">
                  <c:v>303.5393519999692</c:v>
                </c:pt>
                <c:pt idx="22407">
                  <c:v>303.54767999999456</c:v>
                </c:pt>
                <c:pt idx="22408">
                  <c:v>303.55600800001992</c:v>
                </c:pt>
                <c:pt idx="22409">
                  <c:v>303.56433600004527</c:v>
                </c:pt>
                <c:pt idx="22410">
                  <c:v>303.57268800007876</c:v>
                </c:pt>
                <c:pt idx="22411">
                  <c:v>303.58101599992949</c:v>
                </c:pt>
                <c:pt idx="22412">
                  <c:v>303.58934399995485</c:v>
                </c:pt>
                <c:pt idx="22413">
                  <c:v>303.59767199998021</c:v>
                </c:pt>
                <c:pt idx="22414">
                  <c:v>303.60602400001369</c:v>
                </c:pt>
                <c:pt idx="22415">
                  <c:v>303.61435200003905</c:v>
                </c:pt>
                <c:pt idx="22416">
                  <c:v>303.62268000006441</c:v>
                </c:pt>
                <c:pt idx="22417">
                  <c:v>303.63100799991514</c:v>
                </c:pt>
                <c:pt idx="22418">
                  <c:v>303.63935999994862</c:v>
                </c:pt>
                <c:pt idx="22419">
                  <c:v>303.64768799997398</c:v>
                </c:pt>
                <c:pt idx="22420">
                  <c:v>303.65601599999934</c:v>
                </c:pt>
                <c:pt idx="22421">
                  <c:v>303.6643440000247</c:v>
                </c:pt>
                <c:pt idx="22422">
                  <c:v>303.67269600005818</c:v>
                </c:pt>
                <c:pt idx="22423">
                  <c:v>303.68102400008354</c:v>
                </c:pt>
                <c:pt idx="22424">
                  <c:v>303.68935199993427</c:v>
                </c:pt>
                <c:pt idx="22425">
                  <c:v>303.69767999995963</c:v>
                </c:pt>
                <c:pt idx="22426">
                  <c:v>303.70600799998499</c:v>
                </c:pt>
                <c:pt idx="22427">
                  <c:v>303.71436000001847</c:v>
                </c:pt>
                <c:pt idx="22428">
                  <c:v>303.72268800004383</c:v>
                </c:pt>
                <c:pt idx="22429">
                  <c:v>303.73101600006919</c:v>
                </c:pt>
                <c:pt idx="22430">
                  <c:v>303.73934399991992</c:v>
                </c:pt>
                <c:pt idx="22431">
                  <c:v>303.74769599995341</c:v>
                </c:pt>
                <c:pt idx="22432">
                  <c:v>303.75602399997877</c:v>
                </c:pt>
                <c:pt idx="22433">
                  <c:v>303.76435200000412</c:v>
                </c:pt>
                <c:pt idx="22434">
                  <c:v>303.77268000002948</c:v>
                </c:pt>
                <c:pt idx="22435">
                  <c:v>303.78103200006296</c:v>
                </c:pt>
                <c:pt idx="22436">
                  <c:v>303.7893599999137</c:v>
                </c:pt>
                <c:pt idx="22437">
                  <c:v>303.79768799993906</c:v>
                </c:pt>
                <c:pt idx="22438">
                  <c:v>303.80601599996442</c:v>
                </c:pt>
                <c:pt idx="22439">
                  <c:v>303.8143679999979</c:v>
                </c:pt>
                <c:pt idx="22440">
                  <c:v>303.82269600002326</c:v>
                </c:pt>
                <c:pt idx="22441">
                  <c:v>303.83102400004861</c:v>
                </c:pt>
                <c:pt idx="22442">
                  <c:v>303.83935200007397</c:v>
                </c:pt>
                <c:pt idx="22443">
                  <c:v>303.84770399993283</c:v>
                </c:pt>
                <c:pt idx="22444">
                  <c:v>303.85603199995819</c:v>
                </c:pt>
                <c:pt idx="22445">
                  <c:v>303.86435999998355</c:v>
                </c:pt>
                <c:pt idx="22446">
                  <c:v>303.87268800000891</c:v>
                </c:pt>
                <c:pt idx="22447">
                  <c:v>303.88101600003426</c:v>
                </c:pt>
                <c:pt idx="22448">
                  <c:v>303.88936800006775</c:v>
                </c:pt>
                <c:pt idx="22449">
                  <c:v>303.89769599991848</c:v>
                </c:pt>
                <c:pt idx="22450">
                  <c:v>303.90602399994384</c:v>
                </c:pt>
                <c:pt idx="22451">
                  <c:v>303.9143519999692</c:v>
                </c:pt>
                <c:pt idx="22452">
                  <c:v>303.92270400000268</c:v>
                </c:pt>
                <c:pt idx="22453">
                  <c:v>303.93103200002804</c:v>
                </c:pt>
                <c:pt idx="22454">
                  <c:v>303.9393600000534</c:v>
                </c:pt>
                <c:pt idx="22455">
                  <c:v>303.94768800007876</c:v>
                </c:pt>
                <c:pt idx="22456">
                  <c:v>303.95603999993762</c:v>
                </c:pt>
                <c:pt idx="22457">
                  <c:v>303.96436799996297</c:v>
                </c:pt>
                <c:pt idx="22458">
                  <c:v>303.97269599998833</c:v>
                </c:pt>
                <c:pt idx="22459">
                  <c:v>303.98102400001369</c:v>
                </c:pt>
                <c:pt idx="22460">
                  <c:v>303.98937600004717</c:v>
                </c:pt>
                <c:pt idx="22461">
                  <c:v>303.99770400007253</c:v>
                </c:pt>
                <c:pt idx="22462">
                  <c:v>304.00603199992327</c:v>
                </c:pt>
                <c:pt idx="22463">
                  <c:v>304.01435999994862</c:v>
                </c:pt>
                <c:pt idx="22464">
                  <c:v>304.02271199998211</c:v>
                </c:pt>
                <c:pt idx="22465">
                  <c:v>304.03104000000747</c:v>
                </c:pt>
                <c:pt idx="22466">
                  <c:v>304.03936800003282</c:v>
                </c:pt>
                <c:pt idx="22467">
                  <c:v>304.04769600005818</c:v>
                </c:pt>
                <c:pt idx="22468">
                  <c:v>304.05602400008354</c:v>
                </c:pt>
                <c:pt idx="22469">
                  <c:v>304.0643759999424</c:v>
                </c:pt>
                <c:pt idx="22470">
                  <c:v>304.07270399996776</c:v>
                </c:pt>
                <c:pt idx="22471">
                  <c:v>304.08103199999312</c:v>
                </c:pt>
                <c:pt idx="22472">
                  <c:v>304.08936000001847</c:v>
                </c:pt>
                <c:pt idx="22473">
                  <c:v>304.09771200005196</c:v>
                </c:pt>
                <c:pt idx="22474">
                  <c:v>304.10604000007731</c:v>
                </c:pt>
                <c:pt idx="22475">
                  <c:v>304.11436799992805</c:v>
                </c:pt>
                <c:pt idx="22476">
                  <c:v>304.12269599995341</c:v>
                </c:pt>
                <c:pt idx="22477">
                  <c:v>304.13104799998689</c:v>
                </c:pt>
                <c:pt idx="22478">
                  <c:v>304.13937600001225</c:v>
                </c:pt>
                <c:pt idx="22479">
                  <c:v>304.14770400003761</c:v>
                </c:pt>
                <c:pt idx="22480">
                  <c:v>304.15603200006296</c:v>
                </c:pt>
                <c:pt idx="22481">
                  <c:v>304.16438399992182</c:v>
                </c:pt>
                <c:pt idx="22482">
                  <c:v>304.17271199994718</c:v>
                </c:pt>
                <c:pt idx="22483">
                  <c:v>304.18103999997254</c:v>
                </c:pt>
                <c:pt idx="22484">
                  <c:v>304.1893679999979</c:v>
                </c:pt>
                <c:pt idx="22485">
                  <c:v>304.19769600002326</c:v>
                </c:pt>
                <c:pt idx="22486">
                  <c:v>304.20604800005674</c:v>
                </c:pt>
                <c:pt idx="22487">
                  <c:v>304.2143760000821</c:v>
                </c:pt>
                <c:pt idx="22488">
                  <c:v>304.22270399993283</c:v>
                </c:pt>
                <c:pt idx="22489">
                  <c:v>304.23103199995819</c:v>
                </c:pt>
                <c:pt idx="22490">
                  <c:v>304.23938399999167</c:v>
                </c:pt>
                <c:pt idx="22491">
                  <c:v>304.24771200001703</c:v>
                </c:pt>
                <c:pt idx="22492">
                  <c:v>304.25604000004239</c:v>
                </c:pt>
                <c:pt idx="22493">
                  <c:v>304.26436800006775</c:v>
                </c:pt>
                <c:pt idx="22494">
                  <c:v>304.27271999992661</c:v>
                </c:pt>
                <c:pt idx="22495">
                  <c:v>304.28104799995197</c:v>
                </c:pt>
                <c:pt idx="22496">
                  <c:v>304.28937599997732</c:v>
                </c:pt>
                <c:pt idx="22497">
                  <c:v>304.29770400000268</c:v>
                </c:pt>
                <c:pt idx="22498">
                  <c:v>304.30605600003616</c:v>
                </c:pt>
                <c:pt idx="22499">
                  <c:v>304.31438400006152</c:v>
                </c:pt>
                <c:pt idx="22500">
                  <c:v>304.32271199991226</c:v>
                </c:pt>
                <c:pt idx="22501">
                  <c:v>304.33103999993762</c:v>
                </c:pt>
                <c:pt idx="22502">
                  <c:v>304.3393919999711</c:v>
                </c:pt>
                <c:pt idx="22503">
                  <c:v>304.34771999999646</c:v>
                </c:pt>
                <c:pt idx="22504">
                  <c:v>304.35604800002181</c:v>
                </c:pt>
                <c:pt idx="22505">
                  <c:v>304.36437600004717</c:v>
                </c:pt>
                <c:pt idx="22506">
                  <c:v>304.37270400007253</c:v>
                </c:pt>
                <c:pt idx="22507">
                  <c:v>304.38105599993139</c:v>
                </c:pt>
                <c:pt idx="22508">
                  <c:v>304.38938399995675</c:v>
                </c:pt>
                <c:pt idx="22509">
                  <c:v>304.39771199998211</c:v>
                </c:pt>
                <c:pt idx="22510">
                  <c:v>304.40604000000747</c:v>
                </c:pt>
                <c:pt idx="22511">
                  <c:v>304.41439200004095</c:v>
                </c:pt>
                <c:pt idx="22512">
                  <c:v>304.42272000006631</c:v>
                </c:pt>
                <c:pt idx="22513">
                  <c:v>304.43104799991704</c:v>
                </c:pt>
                <c:pt idx="22514">
                  <c:v>304.4393759999424</c:v>
                </c:pt>
                <c:pt idx="22515">
                  <c:v>304.44772799997588</c:v>
                </c:pt>
                <c:pt idx="22516">
                  <c:v>304.45605600000124</c:v>
                </c:pt>
                <c:pt idx="22517">
                  <c:v>304.4643840000266</c:v>
                </c:pt>
                <c:pt idx="22518">
                  <c:v>304.47271200005196</c:v>
                </c:pt>
                <c:pt idx="22519">
                  <c:v>304.48106400008544</c:v>
                </c:pt>
                <c:pt idx="22520">
                  <c:v>304.48939199993617</c:v>
                </c:pt>
                <c:pt idx="22521">
                  <c:v>304.49771999996153</c:v>
                </c:pt>
                <c:pt idx="22522">
                  <c:v>304.50604799998689</c:v>
                </c:pt>
                <c:pt idx="22523">
                  <c:v>304.51440000002037</c:v>
                </c:pt>
                <c:pt idx="22524">
                  <c:v>304.52272800004573</c:v>
                </c:pt>
                <c:pt idx="22525">
                  <c:v>304.53105600007109</c:v>
                </c:pt>
                <c:pt idx="22526">
                  <c:v>304.53938399992182</c:v>
                </c:pt>
                <c:pt idx="22527">
                  <c:v>304.54771199994718</c:v>
                </c:pt>
                <c:pt idx="22528">
                  <c:v>304.55606399998067</c:v>
                </c:pt>
                <c:pt idx="22529">
                  <c:v>304.56439200000602</c:v>
                </c:pt>
                <c:pt idx="22530">
                  <c:v>304.57272000003138</c:v>
                </c:pt>
                <c:pt idx="22531">
                  <c:v>304.58104800005674</c:v>
                </c:pt>
                <c:pt idx="22532">
                  <c:v>304.5893999999156</c:v>
                </c:pt>
                <c:pt idx="22533">
                  <c:v>304.59772799994096</c:v>
                </c:pt>
                <c:pt idx="22534">
                  <c:v>304.60605599996632</c:v>
                </c:pt>
                <c:pt idx="22535">
                  <c:v>304.61438399999167</c:v>
                </c:pt>
                <c:pt idx="22536">
                  <c:v>304.62273600002516</c:v>
                </c:pt>
                <c:pt idx="22537">
                  <c:v>304.63106400005051</c:v>
                </c:pt>
                <c:pt idx="22538">
                  <c:v>304.63939200007587</c:v>
                </c:pt>
                <c:pt idx="22539">
                  <c:v>304.64771999992661</c:v>
                </c:pt>
                <c:pt idx="22540">
                  <c:v>304.65607199996009</c:v>
                </c:pt>
                <c:pt idx="22541">
                  <c:v>304.66439999998545</c:v>
                </c:pt>
                <c:pt idx="22542">
                  <c:v>304.67272800001081</c:v>
                </c:pt>
                <c:pt idx="22543">
                  <c:v>304.68105600003616</c:v>
                </c:pt>
                <c:pt idx="22544">
                  <c:v>304.68940800006965</c:v>
                </c:pt>
                <c:pt idx="22545">
                  <c:v>304.69773599992038</c:v>
                </c:pt>
                <c:pt idx="22546">
                  <c:v>304.70606399994574</c:v>
                </c:pt>
                <c:pt idx="22547">
                  <c:v>304.7143919999711</c:v>
                </c:pt>
                <c:pt idx="22548">
                  <c:v>304.72271999999646</c:v>
                </c:pt>
                <c:pt idx="22549">
                  <c:v>304.73107200002994</c:v>
                </c:pt>
                <c:pt idx="22550">
                  <c:v>304.7394000000553</c:v>
                </c:pt>
                <c:pt idx="22551">
                  <c:v>304.74772800008066</c:v>
                </c:pt>
                <c:pt idx="22552">
                  <c:v>304.75605599993139</c:v>
                </c:pt>
                <c:pt idx="22553">
                  <c:v>304.76440799996487</c:v>
                </c:pt>
                <c:pt idx="22554">
                  <c:v>304.77273599999023</c:v>
                </c:pt>
                <c:pt idx="22555">
                  <c:v>304.78106400001559</c:v>
                </c:pt>
                <c:pt idx="22556">
                  <c:v>304.78939200004095</c:v>
                </c:pt>
                <c:pt idx="22557">
                  <c:v>304.79774400007443</c:v>
                </c:pt>
                <c:pt idx="22558">
                  <c:v>304.80607199992517</c:v>
                </c:pt>
                <c:pt idx="22559">
                  <c:v>304.81439999995052</c:v>
                </c:pt>
                <c:pt idx="22560">
                  <c:v>304.82272799997588</c:v>
                </c:pt>
                <c:pt idx="22561">
                  <c:v>304.83108000000936</c:v>
                </c:pt>
                <c:pt idx="22562">
                  <c:v>304.83940800003472</c:v>
                </c:pt>
                <c:pt idx="22563">
                  <c:v>304.84773600006008</c:v>
                </c:pt>
                <c:pt idx="22564">
                  <c:v>304.85606400008544</c:v>
                </c:pt>
                <c:pt idx="22565">
                  <c:v>304.86439199993617</c:v>
                </c:pt>
                <c:pt idx="22566">
                  <c:v>304.87274399996966</c:v>
                </c:pt>
                <c:pt idx="22567">
                  <c:v>304.88107199999502</c:v>
                </c:pt>
                <c:pt idx="22568">
                  <c:v>304.88940000002037</c:v>
                </c:pt>
                <c:pt idx="22569">
                  <c:v>304.89772800004573</c:v>
                </c:pt>
                <c:pt idx="22570">
                  <c:v>304.90608000007921</c:v>
                </c:pt>
                <c:pt idx="22571">
                  <c:v>304.91440799992995</c:v>
                </c:pt>
                <c:pt idx="22572">
                  <c:v>304.92273599995531</c:v>
                </c:pt>
                <c:pt idx="22573">
                  <c:v>304.93106399998067</c:v>
                </c:pt>
                <c:pt idx="22574">
                  <c:v>304.93941600001415</c:v>
                </c:pt>
                <c:pt idx="22575">
                  <c:v>304.94774400003951</c:v>
                </c:pt>
                <c:pt idx="22576">
                  <c:v>304.95607200006486</c:v>
                </c:pt>
                <c:pt idx="22577">
                  <c:v>304.9643999999156</c:v>
                </c:pt>
                <c:pt idx="22578">
                  <c:v>304.97275199994908</c:v>
                </c:pt>
                <c:pt idx="22579">
                  <c:v>304.98107999997444</c:v>
                </c:pt>
                <c:pt idx="22580">
                  <c:v>304.9894079999998</c:v>
                </c:pt>
                <c:pt idx="22581">
                  <c:v>304.99773600002516</c:v>
                </c:pt>
                <c:pt idx="22582">
                  <c:v>305.00608800005864</c:v>
                </c:pt>
                <c:pt idx="22583">
                  <c:v>305.014416000084</c:v>
                </c:pt>
                <c:pt idx="22584">
                  <c:v>305.02274399993473</c:v>
                </c:pt>
                <c:pt idx="22585">
                  <c:v>305.03107199996009</c:v>
                </c:pt>
                <c:pt idx="22586">
                  <c:v>305.03939999998545</c:v>
                </c:pt>
                <c:pt idx="22587">
                  <c:v>305.04775200001893</c:v>
                </c:pt>
                <c:pt idx="22588">
                  <c:v>305.05608000004429</c:v>
                </c:pt>
                <c:pt idx="22589">
                  <c:v>305.06440800006965</c:v>
                </c:pt>
                <c:pt idx="22590">
                  <c:v>305.07273599992038</c:v>
                </c:pt>
                <c:pt idx="22591">
                  <c:v>305.08108799995387</c:v>
                </c:pt>
                <c:pt idx="22592">
                  <c:v>305.08941599997922</c:v>
                </c:pt>
                <c:pt idx="22593">
                  <c:v>305.09774400000458</c:v>
                </c:pt>
                <c:pt idx="22594">
                  <c:v>305.10607200002994</c:v>
                </c:pt>
                <c:pt idx="22595">
                  <c:v>305.11442400006342</c:v>
                </c:pt>
                <c:pt idx="22596">
                  <c:v>305.12275199991416</c:v>
                </c:pt>
                <c:pt idx="22597">
                  <c:v>305.13107999993952</c:v>
                </c:pt>
                <c:pt idx="22598">
                  <c:v>305.13940799996487</c:v>
                </c:pt>
                <c:pt idx="22599">
                  <c:v>305.14775999999836</c:v>
                </c:pt>
                <c:pt idx="22600">
                  <c:v>305.15608800002371</c:v>
                </c:pt>
                <c:pt idx="22601">
                  <c:v>305.16441600004907</c:v>
                </c:pt>
                <c:pt idx="22602">
                  <c:v>305.17274400007443</c:v>
                </c:pt>
                <c:pt idx="22603">
                  <c:v>305.18107199992517</c:v>
                </c:pt>
                <c:pt idx="22604">
                  <c:v>305.18942399995865</c:v>
                </c:pt>
                <c:pt idx="22605">
                  <c:v>305.19775199998401</c:v>
                </c:pt>
                <c:pt idx="22606">
                  <c:v>305.20608000000936</c:v>
                </c:pt>
                <c:pt idx="22607">
                  <c:v>305.21440800003472</c:v>
                </c:pt>
                <c:pt idx="22608">
                  <c:v>305.22276000006821</c:v>
                </c:pt>
                <c:pt idx="22609">
                  <c:v>305.23108799991894</c:v>
                </c:pt>
                <c:pt idx="22610">
                  <c:v>305.2394159999443</c:v>
                </c:pt>
                <c:pt idx="22611">
                  <c:v>305.24774399996966</c:v>
                </c:pt>
                <c:pt idx="22612">
                  <c:v>305.25609600000314</c:v>
                </c:pt>
                <c:pt idx="22613">
                  <c:v>305.2644240000285</c:v>
                </c:pt>
                <c:pt idx="22614">
                  <c:v>305.27275200005386</c:v>
                </c:pt>
                <c:pt idx="22615">
                  <c:v>305.28108000007921</c:v>
                </c:pt>
                <c:pt idx="22616">
                  <c:v>305.28943199993807</c:v>
                </c:pt>
                <c:pt idx="22617">
                  <c:v>305.29775999996343</c:v>
                </c:pt>
                <c:pt idx="22618">
                  <c:v>305.30608799998879</c:v>
                </c:pt>
                <c:pt idx="22619">
                  <c:v>305.31441600001415</c:v>
                </c:pt>
                <c:pt idx="22620">
                  <c:v>305.32276800004763</c:v>
                </c:pt>
                <c:pt idx="22621">
                  <c:v>305.33109600007299</c:v>
                </c:pt>
                <c:pt idx="22622">
                  <c:v>305.33942399992372</c:v>
                </c:pt>
                <c:pt idx="22623">
                  <c:v>305.34775199994908</c:v>
                </c:pt>
                <c:pt idx="22624">
                  <c:v>305.35607999997444</c:v>
                </c:pt>
                <c:pt idx="22625">
                  <c:v>305.36443200000792</c:v>
                </c:pt>
                <c:pt idx="22626">
                  <c:v>305.37276000003328</c:v>
                </c:pt>
                <c:pt idx="22627">
                  <c:v>305.38108800005864</c:v>
                </c:pt>
                <c:pt idx="22628">
                  <c:v>305.389416000084</c:v>
                </c:pt>
                <c:pt idx="22629">
                  <c:v>305.39776799994286</c:v>
                </c:pt>
                <c:pt idx="22630">
                  <c:v>305.40609599996822</c:v>
                </c:pt>
                <c:pt idx="22631">
                  <c:v>305.41442399999357</c:v>
                </c:pt>
                <c:pt idx="22632">
                  <c:v>305.42275200001893</c:v>
                </c:pt>
                <c:pt idx="22633">
                  <c:v>305.43110400005241</c:v>
                </c:pt>
                <c:pt idx="22634">
                  <c:v>305.43943200007777</c:v>
                </c:pt>
                <c:pt idx="22635">
                  <c:v>305.44775999992851</c:v>
                </c:pt>
                <c:pt idx="22636">
                  <c:v>305.45608799995387</c:v>
                </c:pt>
                <c:pt idx="22637">
                  <c:v>305.46443999998735</c:v>
                </c:pt>
                <c:pt idx="22638">
                  <c:v>305.47276800001271</c:v>
                </c:pt>
                <c:pt idx="22639">
                  <c:v>305.48109600003806</c:v>
                </c:pt>
                <c:pt idx="22640">
                  <c:v>305.48942400006342</c:v>
                </c:pt>
                <c:pt idx="22641">
                  <c:v>305.49777599992228</c:v>
                </c:pt>
                <c:pt idx="22642">
                  <c:v>305.50610399994764</c:v>
                </c:pt>
                <c:pt idx="22643">
                  <c:v>305.514431999973</c:v>
                </c:pt>
                <c:pt idx="22644">
                  <c:v>305.52275999999836</c:v>
                </c:pt>
                <c:pt idx="22645">
                  <c:v>305.53108800002371</c:v>
                </c:pt>
                <c:pt idx="22646">
                  <c:v>305.5394400000572</c:v>
                </c:pt>
                <c:pt idx="22647">
                  <c:v>305.54776800008256</c:v>
                </c:pt>
                <c:pt idx="22648">
                  <c:v>305.55609599993329</c:v>
                </c:pt>
                <c:pt idx="22649">
                  <c:v>305.56442399995865</c:v>
                </c:pt>
                <c:pt idx="22650">
                  <c:v>305.57277599999213</c:v>
                </c:pt>
                <c:pt idx="22651">
                  <c:v>305.58110400001749</c:v>
                </c:pt>
                <c:pt idx="22652">
                  <c:v>305.58943200004285</c:v>
                </c:pt>
                <c:pt idx="22653">
                  <c:v>305.59776000006821</c:v>
                </c:pt>
                <c:pt idx="22654">
                  <c:v>305.60611199992707</c:v>
                </c:pt>
                <c:pt idx="22655">
                  <c:v>305.61443999995242</c:v>
                </c:pt>
                <c:pt idx="22656">
                  <c:v>305.62276799997778</c:v>
                </c:pt>
                <c:pt idx="22657">
                  <c:v>305.63109600000314</c:v>
                </c:pt>
                <c:pt idx="22658">
                  <c:v>305.63944800003662</c:v>
                </c:pt>
                <c:pt idx="22659">
                  <c:v>305.64777600006198</c:v>
                </c:pt>
                <c:pt idx="22660">
                  <c:v>305.65610399991272</c:v>
                </c:pt>
                <c:pt idx="22661">
                  <c:v>305.66443199993807</c:v>
                </c:pt>
                <c:pt idx="22662">
                  <c:v>305.67275999996343</c:v>
                </c:pt>
                <c:pt idx="22663">
                  <c:v>305.68111199999692</c:v>
                </c:pt>
                <c:pt idx="22664">
                  <c:v>305.68944000002227</c:v>
                </c:pt>
                <c:pt idx="22665">
                  <c:v>305.69776800004763</c:v>
                </c:pt>
                <c:pt idx="22666">
                  <c:v>305.70609600007299</c:v>
                </c:pt>
                <c:pt idx="22667">
                  <c:v>305.71444799993185</c:v>
                </c:pt>
                <c:pt idx="22668">
                  <c:v>305.72277599995721</c:v>
                </c:pt>
                <c:pt idx="22669">
                  <c:v>305.73110399998257</c:v>
                </c:pt>
                <c:pt idx="22670">
                  <c:v>305.73943200000792</c:v>
                </c:pt>
                <c:pt idx="22671">
                  <c:v>305.74778400004141</c:v>
                </c:pt>
                <c:pt idx="22672">
                  <c:v>305.75611200006676</c:v>
                </c:pt>
                <c:pt idx="22673">
                  <c:v>305.7644399999175</c:v>
                </c:pt>
                <c:pt idx="22674">
                  <c:v>305.77276799994286</c:v>
                </c:pt>
                <c:pt idx="22675">
                  <c:v>305.78111999997634</c:v>
                </c:pt>
                <c:pt idx="22676">
                  <c:v>305.7894480000017</c:v>
                </c:pt>
                <c:pt idx="22677">
                  <c:v>305.79777600002706</c:v>
                </c:pt>
                <c:pt idx="22678">
                  <c:v>305.80610400005241</c:v>
                </c:pt>
                <c:pt idx="22679">
                  <c:v>305.8144560000859</c:v>
                </c:pt>
                <c:pt idx="22680">
                  <c:v>305.82278399993663</c:v>
                </c:pt>
                <c:pt idx="22681">
                  <c:v>305.83111199996199</c:v>
                </c:pt>
                <c:pt idx="22682">
                  <c:v>305.83943999998735</c:v>
                </c:pt>
                <c:pt idx="22683">
                  <c:v>305.84776800001271</c:v>
                </c:pt>
                <c:pt idx="22684">
                  <c:v>305.85612000004619</c:v>
                </c:pt>
                <c:pt idx="22685">
                  <c:v>305.86444800007155</c:v>
                </c:pt>
                <c:pt idx="22686">
                  <c:v>305.87277599992228</c:v>
                </c:pt>
                <c:pt idx="22687">
                  <c:v>305.88110399994764</c:v>
                </c:pt>
                <c:pt idx="22688">
                  <c:v>305.88945599998112</c:v>
                </c:pt>
                <c:pt idx="22689">
                  <c:v>305.89778400000648</c:v>
                </c:pt>
                <c:pt idx="22690">
                  <c:v>305.90611200003184</c:v>
                </c:pt>
                <c:pt idx="22691">
                  <c:v>305.9144400000572</c:v>
                </c:pt>
                <c:pt idx="22692">
                  <c:v>305.92279199991606</c:v>
                </c:pt>
                <c:pt idx="22693">
                  <c:v>305.93111999994142</c:v>
                </c:pt>
                <c:pt idx="22694">
                  <c:v>305.93944799996677</c:v>
                </c:pt>
                <c:pt idx="22695">
                  <c:v>305.94777599999213</c:v>
                </c:pt>
                <c:pt idx="22696">
                  <c:v>305.95612800002561</c:v>
                </c:pt>
                <c:pt idx="22697">
                  <c:v>305.96445600005097</c:v>
                </c:pt>
                <c:pt idx="22698">
                  <c:v>305.97278400007633</c:v>
                </c:pt>
                <c:pt idx="22699">
                  <c:v>305.98111199992707</c:v>
                </c:pt>
                <c:pt idx="22700">
                  <c:v>305.98943999995242</c:v>
                </c:pt>
                <c:pt idx="22701">
                  <c:v>305.99779199998591</c:v>
                </c:pt>
                <c:pt idx="22702">
                  <c:v>306.00612000001126</c:v>
                </c:pt>
                <c:pt idx="22703">
                  <c:v>306.01444800003662</c:v>
                </c:pt>
                <c:pt idx="22704">
                  <c:v>306.02277600006198</c:v>
                </c:pt>
                <c:pt idx="22705">
                  <c:v>306.03112799992084</c:v>
                </c:pt>
                <c:pt idx="22706">
                  <c:v>306.0394559999462</c:v>
                </c:pt>
                <c:pt idx="22707">
                  <c:v>306.04778399997156</c:v>
                </c:pt>
                <c:pt idx="22708">
                  <c:v>306.05611199999692</c:v>
                </c:pt>
                <c:pt idx="22709">
                  <c:v>306.0644640000304</c:v>
                </c:pt>
                <c:pt idx="22710">
                  <c:v>306.07279200005576</c:v>
                </c:pt>
                <c:pt idx="22711">
                  <c:v>306.08112000008111</c:v>
                </c:pt>
                <c:pt idx="22712">
                  <c:v>306.08944799993185</c:v>
                </c:pt>
                <c:pt idx="22713">
                  <c:v>306.09779999996533</c:v>
                </c:pt>
                <c:pt idx="22714">
                  <c:v>306.10612799999069</c:v>
                </c:pt>
                <c:pt idx="22715">
                  <c:v>306.11445600001605</c:v>
                </c:pt>
                <c:pt idx="22716">
                  <c:v>306.12278400004141</c:v>
                </c:pt>
                <c:pt idx="22717">
                  <c:v>306.13113600007489</c:v>
                </c:pt>
                <c:pt idx="22718">
                  <c:v>306.13946399992562</c:v>
                </c:pt>
                <c:pt idx="22719">
                  <c:v>306.14779199995098</c:v>
                </c:pt>
                <c:pt idx="22720">
                  <c:v>306.15611999997634</c:v>
                </c:pt>
                <c:pt idx="22721">
                  <c:v>306.1644480000017</c:v>
                </c:pt>
                <c:pt idx="22722">
                  <c:v>306.17280000003518</c:v>
                </c:pt>
                <c:pt idx="22723">
                  <c:v>306.18112800006054</c:v>
                </c:pt>
                <c:pt idx="22724">
                  <c:v>306.1894560000859</c:v>
                </c:pt>
                <c:pt idx="22725">
                  <c:v>306.19778399993663</c:v>
                </c:pt>
                <c:pt idx="22726">
                  <c:v>306.20613599997012</c:v>
                </c:pt>
                <c:pt idx="22727">
                  <c:v>306.21446399999547</c:v>
                </c:pt>
                <c:pt idx="22728">
                  <c:v>306.22279200002083</c:v>
                </c:pt>
                <c:pt idx="22729">
                  <c:v>306.23112000004619</c:v>
                </c:pt>
                <c:pt idx="22730">
                  <c:v>306.23947200007967</c:v>
                </c:pt>
                <c:pt idx="22731">
                  <c:v>306.24779999993041</c:v>
                </c:pt>
                <c:pt idx="22732">
                  <c:v>306.25612799995577</c:v>
                </c:pt>
                <c:pt idx="22733">
                  <c:v>306.26445599998112</c:v>
                </c:pt>
                <c:pt idx="22734">
                  <c:v>306.27280800001461</c:v>
                </c:pt>
                <c:pt idx="22735">
                  <c:v>306.28113600003996</c:v>
                </c:pt>
                <c:pt idx="22736">
                  <c:v>306.28946400006532</c:v>
                </c:pt>
                <c:pt idx="22737">
                  <c:v>306.29779199991606</c:v>
                </c:pt>
                <c:pt idx="22738">
                  <c:v>306.30611999994142</c:v>
                </c:pt>
                <c:pt idx="22739">
                  <c:v>306.3144719999749</c:v>
                </c:pt>
                <c:pt idx="22740">
                  <c:v>306.32280000000026</c:v>
                </c:pt>
                <c:pt idx="22741">
                  <c:v>306.33112800002561</c:v>
                </c:pt>
                <c:pt idx="22742">
                  <c:v>306.33945600005097</c:v>
                </c:pt>
                <c:pt idx="22743">
                  <c:v>306.34780800008446</c:v>
                </c:pt>
                <c:pt idx="22744">
                  <c:v>306.35613599993519</c:v>
                </c:pt>
                <c:pt idx="22745">
                  <c:v>306.36446399996055</c:v>
                </c:pt>
                <c:pt idx="22746">
                  <c:v>306.37279199998591</c:v>
                </c:pt>
                <c:pt idx="22747">
                  <c:v>306.38114400001939</c:v>
                </c:pt>
                <c:pt idx="22748">
                  <c:v>306.38947200004475</c:v>
                </c:pt>
                <c:pt idx="22749">
                  <c:v>306.39780000007011</c:v>
                </c:pt>
                <c:pt idx="22750">
                  <c:v>306.40612799992084</c:v>
                </c:pt>
                <c:pt idx="22751">
                  <c:v>306.41447999995432</c:v>
                </c:pt>
                <c:pt idx="22752">
                  <c:v>306.42280799997968</c:v>
                </c:pt>
                <c:pt idx="22753">
                  <c:v>306.43113600000504</c:v>
                </c:pt>
                <c:pt idx="22754">
                  <c:v>306.4394640000304</c:v>
                </c:pt>
                <c:pt idx="22755">
                  <c:v>306.44781600006388</c:v>
                </c:pt>
                <c:pt idx="22756">
                  <c:v>306.45614399991462</c:v>
                </c:pt>
                <c:pt idx="22757">
                  <c:v>306.46447199993997</c:v>
                </c:pt>
                <c:pt idx="22758">
                  <c:v>306.47279999996533</c:v>
                </c:pt>
                <c:pt idx="22759">
                  <c:v>306.48112799999069</c:v>
                </c:pt>
                <c:pt idx="22760">
                  <c:v>306.48948000002417</c:v>
                </c:pt>
                <c:pt idx="22761">
                  <c:v>306.49780800004953</c:v>
                </c:pt>
                <c:pt idx="22762">
                  <c:v>306.50613600007489</c:v>
                </c:pt>
                <c:pt idx="22763">
                  <c:v>306.51446399992562</c:v>
                </c:pt>
                <c:pt idx="22764">
                  <c:v>306.52281599995911</c:v>
                </c:pt>
                <c:pt idx="22765">
                  <c:v>306.53114399998447</c:v>
                </c:pt>
                <c:pt idx="22766">
                  <c:v>306.53947200000982</c:v>
                </c:pt>
                <c:pt idx="22767">
                  <c:v>306.54780000003518</c:v>
                </c:pt>
                <c:pt idx="22768">
                  <c:v>306.55615200006866</c:v>
                </c:pt>
                <c:pt idx="22769">
                  <c:v>306.5644799999194</c:v>
                </c:pt>
                <c:pt idx="22770">
                  <c:v>306.57280799994476</c:v>
                </c:pt>
                <c:pt idx="22771">
                  <c:v>306.58113599997012</c:v>
                </c:pt>
                <c:pt idx="22772">
                  <c:v>306.5894880000036</c:v>
                </c:pt>
                <c:pt idx="22773">
                  <c:v>306.59781600002896</c:v>
                </c:pt>
                <c:pt idx="22774">
                  <c:v>306.60614400005431</c:v>
                </c:pt>
                <c:pt idx="22775">
                  <c:v>306.61447200007967</c:v>
                </c:pt>
                <c:pt idx="22776">
                  <c:v>306.62282399993853</c:v>
                </c:pt>
                <c:pt idx="22777">
                  <c:v>306.63115199996389</c:v>
                </c:pt>
                <c:pt idx="22778">
                  <c:v>306.63947999998925</c:v>
                </c:pt>
                <c:pt idx="22779">
                  <c:v>306.64780800001461</c:v>
                </c:pt>
                <c:pt idx="22780">
                  <c:v>306.65613600003996</c:v>
                </c:pt>
                <c:pt idx="22781">
                  <c:v>306.66448800007345</c:v>
                </c:pt>
                <c:pt idx="22782">
                  <c:v>306.67281599992418</c:v>
                </c:pt>
                <c:pt idx="22783">
                  <c:v>306.68114399994954</c:v>
                </c:pt>
                <c:pt idx="22784">
                  <c:v>306.6894719999749</c:v>
                </c:pt>
                <c:pt idx="22785">
                  <c:v>306.69782400000838</c:v>
                </c:pt>
                <c:pt idx="22786">
                  <c:v>306.70615200003374</c:v>
                </c:pt>
                <c:pt idx="22787">
                  <c:v>306.7144800000591</c:v>
                </c:pt>
                <c:pt idx="22788">
                  <c:v>306.72280800008446</c:v>
                </c:pt>
                <c:pt idx="22789">
                  <c:v>306.73115999994332</c:v>
                </c:pt>
                <c:pt idx="22790">
                  <c:v>306.73948799996867</c:v>
                </c:pt>
                <c:pt idx="22791">
                  <c:v>306.74781599999403</c:v>
                </c:pt>
                <c:pt idx="22792">
                  <c:v>306.75614400001939</c:v>
                </c:pt>
                <c:pt idx="22793">
                  <c:v>306.76449600005287</c:v>
                </c:pt>
                <c:pt idx="22794">
                  <c:v>306.77282400007823</c:v>
                </c:pt>
                <c:pt idx="22795">
                  <c:v>306.78115199992897</c:v>
                </c:pt>
                <c:pt idx="22796">
                  <c:v>306.78947999995432</c:v>
                </c:pt>
                <c:pt idx="22797">
                  <c:v>306.79780799997968</c:v>
                </c:pt>
                <c:pt idx="22798">
                  <c:v>306.80616000001316</c:v>
                </c:pt>
                <c:pt idx="22799">
                  <c:v>306.81448800003852</c:v>
                </c:pt>
                <c:pt idx="22800">
                  <c:v>306.82281600006388</c:v>
                </c:pt>
                <c:pt idx="22801">
                  <c:v>306.83114399991462</c:v>
                </c:pt>
                <c:pt idx="22802">
                  <c:v>306.8394959999481</c:v>
                </c:pt>
                <c:pt idx="22803">
                  <c:v>306.84782399997346</c:v>
                </c:pt>
                <c:pt idx="22804">
                  <c:v>306.85615199999881</c:v>
                </c:pt>
                <c:pt idx="22805">
                  <c:v>306.86448000002417</c:v>
                </c:pt>
                <c:pt idx="22806">
                  <c:v>306.87283200005766</c:v>
                </c:pt>
                <c:pt idx="22807">
                  <c:v>306.88116000008301</c:v>
                </c:pt>
                <c:pt idx="22808">
                  <c:v>306.88948799993375</c:v>
                </c:pt>
                <c:pt idx="22809">
                  <c:v>306.89781599995911</c:v>
                </c:pt>
                <c:pt idx="22810">
                  <c:v>306.90616799999259</c:v>
                </c:pt>
                <c:pt idx="22811">
                  <c:v>306.91449600001795</c:v>
                </c:pt>
                <c:pt idx="22812">
                  <c:v>306.92282400004331</c:v>
                </c:pt>
                <c:pt idx="22813">
                  <c:v>306.93115200006866</c:v>
                </c:pt>
                <c:pt idx="22814">
                  <c:v>306.93950399992752</c:v>
                </c:pt>
                <c:pt idx="22815">
                  <c:v>306.94783199995288</c:v>
                </c:pt>
                <c:pt idx="22816">
                  <c:v>306.95615999997824</c:v>
                </c:pt>
                <c:pt idx="22817">
                  <c:v>306.9644880000036</c:v>
                </c:pt>
                <c:pt idx="22818">
                  <c:v>306.97281600002896</c:v>
                </c:pt>
                <c:pt idx="22819">
                  <c:v>306.98116800006244</c:v>
                </c:pt>
                <c:pt idx="22820">
                  <c:v>306.98949599991317</c:v>
                </c:pt>
                <c:pt idx="22821">
                  <c:v>306.99782399993853</c:v>
                </c:pt>
                <c:pt idx="22822">
                  <c:v>307.00615199996389</c:v>
                </c:pt>
                <c:pt idx="22823">
                  <c:v>307.01450399999737</c:v>
                </c:pt>
                <c:pt idx="22824">
                  <c:v>307.02283200002273</c:v>
                </c:pt>
                <c:pt idx="22825">
                  <c:v>307.03116000004809</c:v>
                </c:pt>
                <c:pt idx="22826">
                  <c:v>307.03948800007345</c:v>
                </c:pt>
                <c:pt idx="22827">
                  <c:v>307.04783999993231</c:v>
                </c:pt>
                <c:pt idx="22828">
                  <c:v>307.05616799995767</c:v>
                </c:pt>
                <c:pt idx="22829">
                  <c:v>307.06449599998302</c:v>
                </c:pt>
                <c:pt idx="22830">
                  <c:v>307.07282400000838</c:v>
                </c:pt>
                <c:pt idx="22831">
                  <c:v>307.08117600004186</c:v>
                </c:pt>
                <c:pt idx="22832">
                  <c:v>307.08950400006722</c:v>
                </c:pt>
                <c:pt idx="22833">
                  <c:v>307.09783199991796</c:v>
                </c:pt>
                <c:pt idx="22834">
                  <c:v>307.10615999994332</c:v>
                </c:pt>
                <c:pt idx="22835">
                  <c:v>307.1145119999768</c:v>
                </c:pt>
                <c:pt idx="22836">
                  <c:v>307.12284000000216</c:v>
                </c:pt>
                <c:pt idx="22837">
                  <c:v>307.13116800002751</c:v>
                </c:pt>
                <c:pt idx="22838">
                  <c:v>307.13949600005287</c:v>
                </c:pt>
                <c:pt idx="22839">
                  <c:v>307.14782400007823</c:v>
                </c:pt>
                <c:pt idx="22840">
                  <c:v>307.15617599993709</c:v>
                </c:pt>
                <c:pt idx="22841">
                  <c:v>307.16450399996245</c:v>
                </c:pt>
                <c:pt idx="22842">
                  <c:v>307.17283199998781</c:v>
                </c:pt>
                <c:pt idx="22843">
                  <c:v>307.18116000001316</c:v>
                </c:pt>
                <c:pt idx="22844">
                  <c:v>307.18951200004665</c:v>
                </c:pt>
                <c:pt idx="22845">
                  <c:v>307.19784000007201</c:v>
                </c:pt>
                <c:pt idx="22846">
                  <c:v>307.20616799992274</c:v>
                </c:pt>
                <c:pt idx="22847">
                  <c:v>307.2144959999481</c:v>
                </c:pt>
                <c:pt idx="22848">
                  <c:v>307.22284799998158</c:v>
                </c:pt>
                <c:pt idx="22849">
                  <c:v>307.23117600000694</c:v>
                </c:pt>
                <c:pt idx="22850">
                  <c:v>307.2395040000323</c:v>
                </c:pt>
                <c:pt idx="22851">
                  <c:v>307.24783200005766</c:v>
                </c:pt>
                <c:pt idx="22852">
                  <c:v>307.25618399991652</c:v>
                </c:pt>
                <c:pt idx="22853">
                  <c:v>307.26451199994187</c:v>
                </c:pt>
                <c:pt idx="22854">
                  <c:v>307.27283999996723</c:v>
                </c:pt>
                <c:pt idx="22855">
                  <c:v>307.28116799999259</c:v>
                </c:pt>
                <c:pt idx="22856">
                  <c:v>307.28949600001795</c:v>
                </c:pt>
                <c:pt idx="22857">
                  <c:v>307.29784800005143</c:v>
                </c:pt>
                <c:pt idx="22858">
                  <c:v>307.30617600007679</c:v>
                </c:pt>
                <c:pt idx="22859">
                  <c:v>307.31450399992752</c:v>
                </c:pt>
                <c:pt idx="22860">
                  <c:v>307.32283199995288</c:v>
                </c:pt>
                <c:pt idx="22861">
                  <c:v>307.33118399998637</c:v>
                </c:pt>
                <c:pt idx="22862">
                  <c:v>307.33951200001172</c:v>
                </c:pt>
                <c:pt idx="22863">
                  <c:v>307.34784000003708</c:v>
                </c:pt>
                <c:pt idx="22864">
                  <c:v>307.35616800006244</c:v>
                </c:pt>
                <c:pt idx="22865">
                  <c:v>307.3645199999213</c:v>
                </c:pt>
                <c:pt idx="22866">
                  <c:v>307.37284799994666</c:v>
                </c:pt>
                <c:pt idx="22867">
                  <c:v>307.38117599997202</c:v>
                </c:pt>
                <c:pt idx="22868">
                  <c:v>307.38950399999737</c:v>
                </c:pt>
                <c:pt idx="22869">
                  <c:v>307.39785600003086</c:v>
                </c:pt>
                <c:pt idx="22870">
                  <c:v>307.40618400005621</c:v>
                </c:pt>
                <c:pt idx="22871">
                  <c:v>307.41451200008157</c:v>
                </c:pt>
                <c:pt idx="22872">
                  <c:v>307.42283999993231</c:v>
                </c:pt>
                <c:pt idx="22873">
                  <c:v>307.43119199996579</c:v>
                </c:pt>
                <c:pt idx="22874">
                  <c:v>307.43951999999115</c:v>
                </c:pt>
                <c:pt idx="22875">
                  <c:v>307.44784800001651</c:v>
                </c:pt>
                <c:pt idx="22876">
                  <c:v>307.45617600004186</c:v>
                </c:pt>
                <c:pt idx="22877">
                  <c:v>307.46450400006722</c:v>
                </c:pt>
                <c:pt idx="22878">
                  <c:v>307.47285599992608</c:v>
                </c:pt>
                <c:pt idx="22879">
                  <c:v>307.48118399995144</c:v>
                </c:pt>
                <c:pt idx="22880">
                  <c:v>307.4895119999768</c:v>
                </c:pt>
                <c:pt idx="22881">
                  <c:v>307.49784000000216</c:v>
                </c:pt>
                <c:pt idx="22882">
                  <c:v>307.50619200003564</c:v>
                </c:pt>
                <c:pt idx="22883">
                  <c:v>307.514520000061</c:v>
                </c:pt>
                <c:pt idx="22884">
                  <c:v>307.52284800008636</c:v>
                </c:pt>
                <c:pt idx="22885">
                  <c:v>307.53117599993709</c:v>
                </c:pt>
                <c:pt idx="22886">
                  <c:v>307.53952799997057</c:v>
                </c:pt>
                <c:pt idx="22887">
                  <c:v>307.54785599999593</c:v>
                </c:pt>
                <c:pt idx="22888">
                  <c:v>307.55618400002129</c:v>
                </c:pt>
                <c:pt idx="22889">
                  <c:v>307.56451200004665</c:v>
                </c:pt>
                <c:pt idx="22890">
                  <c:v>307.57286400008013</c:v>
                </c:pt>
                <c:pt idx="22891">
                  <c:v>307.58119199993087</c:v>
                </c:pt>
                <c:pt idx="22892">
                  <c:v>307.58951999995622</c:v>
                </c:pt>
                <c:pt idx="22893">
                  <c:v>307.59784799998158</c:v>
                </c:pt>
                <c:pt idx="22894">
                  <c:v>307.60617600000694</c:v>
                </c:pt>
                <c:pt idx="22895">
                  <c:v>307.61452800004042</c:v>
                </c:pt>
                <c:pt idx="22896">
                  <c:v>307.62285600006578</c:v>
                </c:pt>
                <c:pt idx="22897">
                  <c:v>307.63118399991652</c:v>
                </c:pt>
                <c:pt idx="22898">
                  <c:v>307.63951199994187</c:v>
                </c:pt>
                <c:pt idx="22899">
                  <c:v>307.64786399997536</c:v>
                </c:pt>
                <c:pt idx="22900">
                  <c:v>307.65619200000071</c:v>
                </c:pt>
                <c:pt idx="22901">
                  <c:v>307.66452000002607</c:v>
                </c:pt>
                <c:pt idx="22902">
                  <c:v>307.67284800005143</c:v>
                </c:pt>
                <c:pt idx="22903">
                  <c:v>307.68120000008491</c:v>
                </c:pt>
                <c:pt idx="22904">
                  <c:v>307.68952799993565</c:v>
                </c:pt>
                <c:pt idx="22905">
                  <c:v>307.69785599996101</c:v>
                </c:pt>
                <c:pt idx="22906">
                  <c:v>307.70618399998637</c:v>
                </c:pt>
                <c:pt idx="22907">
                  <c:v>307.71453600001985</c:v>
                </c:pt>
                <c:pt idx="22908">
                  <c:v>307.72286400004521</c:v>
                </c:pt>
                <c:pt idx="22909">
                  <c:v>307.73119200007056</c:v>
                </c:pt>
                <c:pt idx="22910">
                  <c:v>307.7395199999213</c:v>
                </c:pt>
                <c:pt idx="22911">
                  <c:v>307.74787199995478</c:v>
                </c:pt>
                <c:pt idx="22912">
                  <c:v>307.75619999998014</c:v>
                </c:pt>
                <c:pt idx="22913">
                  <c:v>307.7645280000055</c:v>
                </c:pt>
                <c:pt idx="22914">
                  <c:v>307.77285600003086</c:v>
                </c:pt>
                <c:pt idx="22915">
                  <c:v>307.78118400005621</c:v>
                </c:pt>
                <c:pt idx="22916">
                  <c:v>307.78953599991507</c:v>
                </c:pt>
                <c:pt idx="22917">
                  <c:v>307.79786399994043</c:v>
                </c:pt>
                <c:pt idx="22918">
                  <c:v>307.80619199996579</c:v>
                </c:pt>
                <c:pt idx="22919">
                  <c:v>307.81451999999115</c:v>
                </c:pt>
                <c:pt idx="22920">
                  <c:v>307.82287200002463</c:v>
                </c:pt>
                <c:pt idx="22921">
                  <c:v>307.83120000004999</c:v>
                </c:pt>
                <c:pt idx="22922">
                  <c:v>307.83952800007535</c:v>
                </c:pt>
                <c:pt idx="22923">
                  <c:v>307.84785599992608</c:v>
                </c:pt>
                <c:pt idx="22924">
                  <c:v>307.85620799995957</c:v>
                </c:pt>
                <c:pt idx="22925">
                  <c:v>307.86453599998492</c:v>
                </c:pt>
                <c:pt idx="22926">
                  <c:v>307.87286400001028</c:v>
                </c:pt>
                <c:pt idx="22927">
                  <c:v>307.88119200003564</c:v>
                </c:pt>
                <c:pt idx="22928">
                  <c:v>307.88954400006912</c:v>
                </c:pt>
                <c:pt idx="22929">
                  <c:v>307.89787199991986</c:v>
                </c:pt>
                <c:pt idx="22930">
                  <c:v>307.90619999994522</c:v>
                </c:pt>
                <c:pt idx="22931">
                  <c:v>307.91452799997057</c:v>
                </c:pt>
                <c:pt idx="22932">
                  <c:v>307.92285599999593</c:v>
                </c:pt>
                <c:pt idx="22933">
                  <c:v>307.93120800002941</c:v>
                </c:pt>
                <c:pt idx="22934">
                  <c:v>307.93953600005477</c:v>
                </c:pt>
                <c:pt idx="22935">
                  <c:v>307.94786400008013</c:v>
                </c:pt>
                <c:pt idx="22936">
                  <c:v>307.95619199993087</c:v>
                </c:pt>
                <c:pt idx="22937">
                  <c:v>307.96454399996435</c:v>
                </c:pt>
                <c:pt idx="22938">
                  <c:v>307.97287199998971</c:v>
                </c:pt>
                <c:pt idx="22939">
                  <c:v>307.98120000001506</c:v>
                </c:pt>
                <c:pt idx="22940">
                  <c:v>307.98952800004042</c:v>
                </c:pt>
                <c:pt idx="22941">
                  <c:v>307.99788000007391</c:v>
                </c:pt>
                <c:pt idx="22942">
                  <c:v>308.00620799992464</c:v>
                </c:pt>
                <c:pt idx="22943">
                  <c:v>308.01453599995</c:v>
                </c:pt>
                <c:pt idx="22944">
                  <c:v>308.02286399997536</c:v>
                </c:pt>
                <c:pt idx="22945">
                  <c:v>308.03121600000884</c:v>
                </c:pt>
                <c:pt idx="22946">
                  <c:v>308.0395440000342</c:v>
                </c:pt>
                <c:pt idx="22947">
                  <c:v>308.04787200005956</c:v>
                </c:pt>
                <c:pt idx="22948">
                  <c:v>308.05620000008491</c:v>
                </c:pt>
                <c:pt idx="22949">
                  <c:v>308.06455199994377</c:v>
                </c:pt>
                <c:pt idx="22950">
                  <c:v>308.07287999996913</c:v>
                </c:pt>
                <c:pt idx="22951">
                  <c:v>308.08120799999449</c:v>
                </c:pt>
                <c:pt idx="22952">
                  <c:v>308.08953600001985</c:v>
                </c:pt>
                <c:pt idx="22953">
                  <c:v>308.09786400004521</c:v>
                </c:pt>
                <c:pt idx="22954">
                  <c:v>308.10621600007869</c:v>
                </c:pt>
                <c:pt idx="22955">
                  <c:v>308.11454399992942</c:v>
                </c:pt>
                <c:pt idx="22956">
                  <c:v>308.12287199995478</c:v>
                </c:pt>
                <c:pt idx="22957">
                  <c:v>308.13119999998014</c:v>
                </c:pt>
                <c:pt idx="22958">
                  <c:v>308.13955200001362</c:v>
                </c:pt>
                <c:pt idx="22959">
                  <c:v>308.14788000003898</c:v>
                </c:pt>
                <c:pt idx="22960">
                  <c:v>308.15620800006434</c:v>
                </c:pt>
                <c:pt idx="22961">
                  <c:v>308.16453599991507</c:v>
                </c:pt>
                <c:pt idx="22962">
                  <c:v>308.17288799994856</c:v>
                </c:pt>
                <c:pt idx="22963">
                  <c:v>308.18121599997392</c:v>
                </c:pt>
                <c:pt idx="22964">
                  <c:v>308.18954399999927</c:v>
                </c:pt>
                <c:pt idx="22965">
                  <c:v>308.19787200002463</c:v>
                </c:pt>
                <c:pt idx="22966">
                  <c:v>308.20622400005811</c:v>
                </c:pt>
                <c:pt idx="22967">
                  <c:v>308.21455200008347</c:v>
                </c:pt>
                <c:pt idx="22968">
                  <c:v>308.22287999993421</c:v>
                </c:pt>
                <c:pt idx="22969">
                  <c:v>308.23120799995957</c:v>
                </c:pt>
                <c:pt idx="22970">
                  <c:v>308.23955999999305</c:v>
                </c:pt>
                <c:pt idx="22971">
                  <c:v>308.24788800001841</c:v>
                </c:pt>
                <c:pt idx="22972">
                  <c:v>308.25621600004376</c:v>
                </c:pt>
                <c:pt idx="22973">
                  <c:v>308.26454400006912</c:v>
                </c:pt>
                <c:pt idx="22974">
                  <c:v>308.27287199991986</c:v>
                </c:pt>
                <c:pt idx="22975">
                  <c:v>308.28122399995334</c:v>
                </c:pt>
                <c:pt idx="22976">
                  <c:v>308.2895519999787</c:v>
                </c:pt>
                <c:pt idx="22977">
                  <c:v>308.29788000000406</c:v>
                </c:pt>
                <c:pt idx="22978">
                  <c:v>308.30620800002941</c:v>
                </c:pt>
                <c:pt idx="22979">
                  <c:v>308.3145600000629</c:v>
                </c:pt>
                <c:pt idx="22980">
                  <c:v>308.32288799991363</c:v>
                </c:pt>
                <c:pt idx="22981">
                  <c:v>308.33121599993899</c:v>
                </c:pt>
                <c:pt idx="22982">
                  <c:v>308.33954399996435</c:v>
                </c:pt>
                <c:pt idx="22983">
                  <c:v>308.34789599999783</c:v>
                </c:pt>
                <c:pt idx="22984">
                  <c:v>308.35622400002319</c:v>
                </c:pt>
                <c:pt idx="22985">
                  <c:v>308.36455200004855</c:v>
                </c:pt>
                <c:pt idx="22986">
                  <c:v>308.37288000007391</c:v>
                </c:pt>
                <c:pt idx="22987">
                  <c:v>308.38123199993277</c:v>
                </c:pt>
                <c:pt idx="22988">
                  <c:v>308.38955999995812</c:v>
                </c:pt>
                <c:pt idx="22989">
                  <c:v>308.39788799998348</c:v>
                </c:pt>
                <c:pt idx="22990">
                  <c:v>308.40621600000884</c:v>
                </c:pt>
                <c:pt idx="22991">
                  <c:v>308.4145440000342</c:v>
                </c:pt>
                <c:pt idx="22992">
                  <c:v>308.42289600006768</c:v>
                </c:pt>
                <c:pt idx="22993">
                  <c:v>308.43122399991842</c:v>
                </c:pt>
                <c:pt idx="22994">
                  <c:v>308.43955199994377</c:v>
                </c:pt>
                <c:pt idx="22995">
                  <c:v>308.44787999996913</c:v>
                </c:pt>
                <c:pt idx="22996">
                  <c:v>308.45623200000261</c:v>
                </c:pt>
                <c:pt idx="22997">
                  <c:v>308.46456000002797</c:v>
                </c:pt>
                <c:pt idx="22998">
                  <c:v>308.47288800005333</c:v>
                </c:pt>
                <c:pt idx="22999">
                  <c:v>308.48121600007869</c:v>
                </c:pt>
                <c:pt idx="23000">
                  <c:v>308.48956799993755</c:v>
                </c:pt>
                <c:pt idx="23001">
                  <c:v>308.49789599996291</c:v>
                </c:pt>
                <c:pt idx="23002">
                  <c:v>308.50622399998826</c:v>
                </c:pt>
                <c:pt idx="23003">
                  <c:v>308.51455200001362</c:v>
                </c:pt>
                <c:pt idx="23004">
                  <c:v>308.52290400004711</c:v>
                </c:pt>
                <c:pt idx="23005">
                  <c:v>308.53123200007246</c:v>
                </c:pt>
                <c:pt idx="23006">
                  <c:v>308.5395599999232</c:v>
                </c:pt>
                <c:pt idx="23007">
                  <c:v>308.54788799994856</c:v>
                </c:pt>
                <c:pt idx="23008">
                  <c:v>308.55623999998204</c:v>
                </c:pt>
                <c:pt idx="23009">
                  <c:v>308.5645680000074</c:v>
                </c:pt>
                <c:pt idx="23010">
                  <c:v>308.57289600003276</c:v>
                </c:pt>
                <c:pt idx="23011">
                  <c:v>308.58122400005811</c:v>
                </c:pt>
                <c:pt idx="23012">
                  <c:v>308.58955200008347</c:v>
                </c:pt>
                <c:pt idx="23013">
                  <c:v>308.59790399994233</c:v>
                </c:pt>
                <c:pt idx="23014">
                  <c:v>308.60623199996769</c:v>
                </c:pt>
                <c:pt idx="23015">
                  <c:v>308.61455999999305</c:v>
                </c:pt>
                <c:pt idx="23016">
                  <c:v>308.62288800001841</c:v>
                </c:pt>
                <c:pt idx="23017">
                  <c:v>308.63124000005189</c:v>
                </c:pt>
                <c:pt idx="23018">
                  <c:v>308.63956800007725</c:v>
                </c:pt>
                <c:pt idx="23019">
                  <c:v>308.64789599992798</c:v>
                </c:pt>
                <c:pt idx="23020">
                  <c:v>308.65622399995334</c:v>
                </c:pt>
                <c:pt idx="23021">
                  <c:v>308.66457599998682</c:v>
                </c:pt>
                <c:pt idx="23022">
                  <c:v>308.67290400001218</c:v>
                </c:pt>
                <c:pt idx="23023">
                  <c:v>308.68123200003754</c:v>
                </c:pt>
                <c:pt idx="23024">
                  <c:v>308.6895600000629</c:v>
                </c:pt>
                <c:pt idx="23025">
                  <c:v>308.69791199992176</c:v>
                </c:pt>
                <c:pt idx="23026">
                  <c:v>308.70623999994712</c:v>
                </c:pt>
                <c:pt idx="23027">
                  <c:v>308.71456799997247</c:v>
                </c:pt>
                <c:pt idx="23028">
                  <c:v>308.72289599999783</c:v>
                </c:pt>
                <c:pt idx="23029">
                  <c:v>308.73122400002319</c:v>
                </c:pt>
                <c:pt idx="23030">
                  <c:v>308.73957600005667</c:v>
                </c:pt>
                <c:pt idx="23031">
                  <c:v>308.74790400008203</c:v>
                </c:pt>
                <c:pt idx="23032">
                  <c:v>308.75623199993277</c:v>
                </c:pt>
                <c:pt idx="23033">
                  <c:v>308.76455999995812</c:v>
                </c:pt>
                <c:pt idx="23034">
                  <c:v>308.77291199999161</c:v>
                </c:pt>
                <c:pt idx="23035">
                  <c:v>308.78124000001696</c:v>
                </c:pt>
                <c:pt idx="23036">
                  <c:v>308.78956800004232</c:v>
                </c:pt>
                <c:pt idx="23037">
                  <c:v>308.79789600006768</c:v>
                </c:pt>
                <c:pt idx="23038">
                  <c:v>308.80624799992654</c:v>
                </c:pt>
                <c:pt idx="23039">
                  <c:v>308.8145759999519</c:v>
                </c:pt>
                <c:pt idx="23040">
                  <c:v>308.82290399997726</c:v>
                </c:pt>
                <c:pt idx="23041">
                  <c:v>308.83123200000261</c:v>
                </c:pt>
                <c:pt idx="23042">
                  <c:v>308.8395840000361</c:v>
                </c:pt>
                <c:pt idx="23043">
                  <c:v>308.84791200006146</c:v>
                </c:pt>
                <c:pt idx="23044">
                  <c:v>308.85623999991219</c:v>
                </c:pt>
                <c:pt idx="23045">
                  <c:v>308.86456799993755</c:v>
                </c:pt>
                <c:pt idx="23046">
                  <c:v>308.87291999997103</c:v>
                </c:pt>
                <c:pt idx="23047">
                  <c:v>308.88124799999639</c:v>
                </c:pt>
                <c:pt idx="23048">
                  <c:v>308.88957600002175</c:v>
                </c:pt>
                <c:pt idx="23049">
                  <c:v>308.89790400004711</c:v>
                </c:pt>
                <c:pt idx="23050">
                  <c:v>308.90623200007246</c:v>
                </c:pt>
                <c:pt idx="23051">
                  <c:v>308.91458399993132</c:v>
                </c:pt>
                <c:pt idx="23052">
                  <c:v>308.92291199995668</c:v>
                </c:pt>
                <c:pt idx="23053">
                  <c:v>308.93123999998204</c:v>
                </c:pt>
                <c:pt idx="23054">
                  <c:v>308.9395680000074</c:v>
                </c:pt>
                <c:pt idx="23055">
                  <c:v>308.94792000004088</c:v>
                </c:pt>
                <c:pt idx="23056">
                  <c:v>308.95624800006624</c:v>
                </c:pt>
                <c:pt idx="23057">
                  <c:v>308.96457599991697</c:v>
                </c:pt>
                <c:pt idx="23058">
                  <c:v>308.97290399994233</c:v>
                </c:pt>
                <c:pt idx="23059">
                  <c:v>308.98125599997582</c:v>
                </c:pt>
                <c:pt idx="23060">
                  <c:v>308.98958400000117</c:v>
                </c:pt>
                <c:pt idx="23061">
                  <c:v>308.99791200002653</c:v>
                </c:pt>
                <c:pt idx="23062">
                  <c:v>309.00624000005189</c:v>
                </c:pt>
                <c:pt idx="23063">
                  <c:v>309.01459200008537</c:v>
                </c:pt>
                <c:pt idx="23064">
                  <c:v>309.02291999993611</c:v>
                </c:pt>
                <c:pt idx="23065">
                  <c:v>309.03124799996147</c:v>
                </c:pt>
                <c:pt idx="23066">
                  <c:v>309.03957599998682</c:v>
                </c:pt>
                <c:pt idx="23067">
                  <c:v>309.04792800002031</c:v>
                </c:pt>
                <c:pt idx="23068">
                  <c:v>309.05625600004566</c:v>
                </c:pt>
                <c:pt idx="23069">
                  <c:v>309.06458400007102</c:v>
                </c:pt>
                <c:pt idx="23070">
                  <c:v>309.07291199992176</c:v>
                </c:pt>
                <c:pt idx="23071">
                  <c:v>309.08123999994712</c:v>
                </c:pt>
                <c:pt idx="23072">
                  <c:v>309.0895919999806</c:v>
                </c:pt>
                <c:pt idx="23073">
                  <c:v>309.09792000000596</c:v>
                </c:pt>
                <c:pt idx="23074">
                  <c:v>309.10624800003131</c:v>
                </c:pt>
                <c:pt idx="23075">
                  <c:v>309.11457600005667</c:v>
                </c:pt>
                <c:pt idx="23076">
                  <c:v>309.12292799991553</c:v>
                </c:pt>
                <c:pt idx="23077">
                  <c:v>309.13125599994089</c:v>
                </c:pt>
                <c:pt idx="23078">
                  <c:v>309.13958399996625</c:v>
                </c:pt>
                <c:pt idx="23079">
                  <c:v>309.14791199999161</c:v>
                </c:pt>
                <c:pt idx="23080">
                  <c:v>309.15626400002509</c:v>
                </c:pt>
                <c:pt idx="23081">
                  <c:v>309.16459200005045</c:v>
                </c:pt>
                <c:pt idx="23082">
                  <c:v>309.17292000007581</c:v>
                </c:pt>
                <c:pt idx="23083">
                  <c:v>309.18124799992654</c:v>
                </c:pt>
                <c:pt idx="23084">
                  <c:v>309.18959999996002</c:v>
                </c:pt>
                <c:pt idx="23085">
                  <c:v>309.19792799998538</c:v>
                </c:pt>
                <c:pt idx="23086">
                  <c:v>309.20625600001074</c:v>
                </c:pt>
                <c:pt idx="23087">
                  <c:v>309.2145840000361</c:v>
                </c:pt>
                <c:pt idx="23088">
                  <c:v>309.22291200006146</c:v>
                </c:pt>
                <c:pt idx="23089">
                  <c:v>309.23126399992032</c:v>
                </c:pt>
                <c:pt idx="23090">
                  <c:v>309.23959199994567</c:v>
                </c:pt>
                <c:pt idx="23091">
                  <c:v>309.24791999997103</c:v>
                </c:pt>
                <c:pt idx="23092">
                  <c:v>309.25624799999639</c:v>
                </c:pt>
                <c:pt idx="23093">
                  <c:v>309.26460000002987</c:v>
                </c:pt>
                <c:pt idx="23094">
                  <c:v>309.27292800005523</c:v>
                </c:pt>
                <c:pt idx="23095">
                  <c:v>309.28125600008059</c:v>
                </c:pt>
                <c:pt idx="23096">
                  <c:v>309.28958399993132</c:v>
                </c:pt>
                <c:pt idx="23097">
                  <c:v>309.29793599996481</c:v>
                </c:pt>
                <c:pt idx="23098">
                  <c:v>309.30626399999016</c:v>
                </c:pt>
                <c:pt idx="23099">
                  <c:v>309.31459200001552</c:v>
                </c:pt>
                <c:pt idx="23100">
                  <c:v>309.32292000004088</c:v>
                </c:pt>
                <c:pt idx="23101">
                  <c:v>309.33127200007436</c:v>
                </c:pt>
                <c:pt idx="23102">
                  <c:v>309.3395999999251</c:v>
                </c:pt>
                <c:pt idx="23103">
                  <c:v>309.34792799995046</c:v>
                </c:pt>
                <c:pt idx="23104">
                  <c:v>309.35625599997582</c:v>
                </c:pt>
                <c:pt idx="23105">
                  <c:v>309.3646080000093</c:v>
                </c:pt>
                <c:pt idx="23106">
                  <c:v>309.37293600003466</c:v>
                </c:pt>
                <c:pt idx="23107">
                  <c:v>309.38126400006001</c:v>
                </c:pt>
                <c:pt idx="23108">
                  <c:v>309.38959200008537</c:v>
                </c:pt>
                <c:pt idx="23109">
                  <c:v>309.39791999993611</c:v>
                </c:pt>
                <c:pt idx="23110">
                  <c:v>309.40627199996959</c:v>
                </c:pt>
                <c:pt idx="23111">
                  <c:v>309.41459999999495</c:v>
                </c:pt>
                <c:pt idx="23112">
                  <c:v>309.42292800002031</c:v>
                </c:pt>
                <c:pt idx="23113">
                  <c:v>309.43125600004566</c:v>
                </c:pt>
                <c:pt idx="23114">
                  <c:v>309.43960800007915</c:v>
                </c:pt>
                <c:pt idx="23115">
                  <c:v>309.44793599992988</c:v>
                </c:pt>
                <c:pt idx="23116">
                  <c:v>309.45626399995524</c:v>
                </c:pt>
                <c:pt idx="23117">
                  <c:v>309.4645919999806</c:v>
                </c:pt>
                <c:pt idx="23118">
                  <c:v>309.47294400001408</c:v>
                </c:pt>
                <c:pt idx="23119">
                  <c:v>309.48127200003944</c:v>
                </c:pt>
                <c:pt idx="23120">
                  <c:v>309.4896000000648</c:v>
                </c:pt>
                <c:pt idx="23121">
                  <c:v>309.49792799991553</c:v>
                </c:pt>
                <c:pt idx="23122">
                  <c:v>309.50627999994902</c:v>
                </c:pt>
                <c:pt idx="23123">
                  <c:v>309.51460799997437</c:v>
                </c:pt>
                <c:pt idx="23124">
                  <c:v>309.52293599999973</c:v>
                </c:pt>
                <c:pt idx="23125">
                  <c:v>309.53126400002509</c:v>
                </c:pt>
                <c:pt idx="23126">
                  <c:v>309.53959200005045</c:v>
                </c:pt>
                <c:pt idx="23127">
                  <c:v>309.54794400008393</c:v>
                </c:pt>
                <c:pt idx="23128">
                  <c:v>309.55627199993467</c:v>
                </c:pt>
                <c:pt idx="23129">
                  <c:v>309.56459999996002</c:v>
                </c:pt>
                <c:pt idx="23130">
                  <c:v>309.57292799998538</c:v>
                </c:pt>
                <c:pt idx="23131">
                  <c:v>309.58128000001886</c:v>
                </c:pt>
                <c:pt idx="23132">
                  <c:v>309.58960800004422</c:v>
                </c:pt>
                <c:pt idx="23133">
                  <c:v>309.59793600006958</c:v>
                </c:pt>
                <c:pt idx="23134">
                  <c:v>309.60626399992032</c:v>
                </c:pt>
                <c:pt idx="23135">
                  <c:v>309.6146159999538</c:v>
                </c:pt>
                <c:pt idx="23136">
                  <c:v>309.62294399997916</c:v>
                </c:pt>
                <c:pt idx="23137">
                  <c:v>309.63127200000451</c:v>
                </c:pt>
                <c:pt idx="23138">
                  <c:v>309.63960000002987</c:v>
                </c:pt>
                <c:pt idx="23139">
                  <c:v>309.64795200006336</c:v>
                </c:pt>
                <c:pt idx="23140">
                  <c:v>309.65627999991409</c:v>
                </c:pt>
                <c:pt idx="23141">
                  <c:v>309.66460799993945</c:v>
                </c:pt>
                <c:pt idx="23142">
                  <c:v>309.67293599996481</c:v>
                </c:pt>
                <c:pt idx="23143">
                  <c:v>309.68128799999829</c:v>
                </c:pt>
                <c:pt idx="23144">
                  <c:v>309.68961600002365</c:v>
                </c:pt>
                <c:pt idx="23145">
                  <c:v>309.69794400004901</c:v>
                </c:pt>
                <c:pt idx="23146">
                  <c:v>309.70627200007436</c:v>
                </c:pt>
                <c:pt idx="23147">
                  <c:v>309.7145999999251</c:v>
                </c:pt>
                <c:pt idx="23148">
                  <c:v>309.72295199995858</c:v>
                </c:pt>
                <c:pt idx="23149">
                  <c:v>309.73127999998394</c:v>
                </c:pt>
                <c:pt idx="23150">
                  <c:v>309.7396080000093</c:v>
                </c:pt>
                <c:pt idx="23151">
                  <c:v>309.74793600003466</c:v>
                </c:pt>
                <c:pt idx="23152">
                  <c:v>309.75628800006814</c:v>
                </c:pt>
                <c:pt idx="23153">
                  <c:v>309.76461599991887</c:v>
                </c:pt>
                <c:pt idx="23154">
                  <c:v>309.77294399994423</c:v>
                </c:pt>
                <c:pt idx="23155">
                  <c:v>309.78127199996959</c:v>
                </c:pt>
                <c:pt idx="23156">
                  <c:v>309.78962400000307</c:v>
                </c:pt>
                <c:pt idx="23157">
                  <c:v>309.79795200002843</c:v>
                </c:pt>
                <c:pt idx="23158">
                  <c:v>309.80628000005379</c:v>
                </c:pt>
                <c:pt idx="23159">
                  <c:v>309.81460800007915</c:v>
                </c:pt>
                <c:pt idx="23160">
                  <c:v>309.82295999993801</c:v>
                </c:pt>
                <c:pt idx="23161">
                  <c:v>309.83128799996337</c:v>
                </c:pt>
                <c:pt idx="23162">
                  <c:v>309.83961599998872</c:v>
                </c:pt>
                <c:pt idx="23163">
                  <c:v>309.84794400001408</c:v>
                </c:pt>
                <c:pt idx="23164">
                  <c:v>309.85627200003944</c:v>
                </c:pt>
                <c:pt idx="23165">
                  <c:v>309.86462400007292</c:v>
                </c:pt>
                <c:pt idx="23166">
                  <c:v>309.87295199992366</c:v>
                </c:pt>
                <c:pt idx="23167">
                  <c:v>309.88127999994902</c:v>
                </c:pt>
                <c:pt idx="23168">
                  <c:v>309.88960799997437</c:v>
                </c:pt>
                <c:pt idx="23169">
                  <c:v>309.89796000000786</c:v>
                </c:pt>
                <c:pt idx="23170">
                  <c:v>309.90628800003321</c:v>
                </c:pt>
                <c:pt idx="23171">
                  <c:v>309.91461600005857</c:v>
                </c:pt>
                <c:pt idx="23172">
                  <c:v>309.92294400008393</c:v>
                </c:pt>
                <c:pt idx="23173">
                  <c:v>309.93129599994279</c:v>
                </c:pt>
                <c:pt idx="23174">
                  <c:v>309.93962399996815</c:v>
                </c:pt>
                <c:pt idx="23175">
                  <c:v>309.94795199999351</c:v>
                </c:pt>
                <c:pt idx="23176">
                  <c:v>309.95628000001886</c:v>
                </c:pt>
                <c:pt idx="23177">
                  <c:v>309.96463200005235</c:v>
                </c:pt>
                <c:pt idx="23178">
                  <c:v>309.97296000007771</c:v>
                </c:pt>
                <c:pt idx="23179">
                  <c:v>309.98128799992844</c:v>
                </c:pt>
                <c:pt idx="23180">
                  <c:v>309.9896159999538</c:v>
                </c:pt>
                <c:pt idx="23181">
                  <c:v>309.99796799998728</c:v>
                </c:pt>
                <c:pt idx="23182">
                  <c:v>310.00629600001264</c:v>
                </c:pt>
                <c:pt idx="23183">
                  <c:v>310.014624000038</c:v>
                </c:pt>
                <c:pt idx="23184">
                  <c:v>310.02295200006336</c:v>
                </c:pt>
                <c:pt idx="23185">
                  <c:v>310.03127999991409</c:v>
                </c:pt>
                <c:pt idx="23186">
                  <c:v>310.03963199994757</c:v>
                </c:pt>
                <c:pt idx="23187">
                  <c:v>310.04795999997293</c:v>
                </c:pt>
                <c:pt idx="23188">
                  <c:v>310.05628799999829</c:v>
                </c:pt>
                <c:pt idx="23189">
                  <c:v>310.06461600002365</c:v>
                </c:pt>
                <c:pt idx="23190">
                  <c:v>310.07296800005713</c:v>
                </c:pt>
                <c:pt idx="23191">
                  <c:v>310.08129600008249</c:v>
                </c:pt>
                <c:pt idx="23192">
                  <c:v>310.08962399993322</c:v>
                </c:pt>
                <c:pt idx="23193">
                  <c:v>310.09795199995858</c:v>
                </c:pt>
                <c:pt idx="23194">
                  <c:v>310.10630399999206</c:v>
                </c:pt>
                <c:pt idx="23195">
                  <c:v>310.11463200001742</c:v>
                </c:pt>
                <c:pt idx="23196">
                  <c:v>310.12296000004278</c:v>
                </c:pt>
                <c:pt idx="23197">
                  <c:v>310.13128800006814</c:v>
                </c:pt>
                <c:pt idx="23198">
                  <c:v>310.139639999927</c:v>
                </c:pt>
                <c:pt idx="23199">
                  <c:v>310.14796799995236</c:v>
                </c:pt>
                <c:pt idx="23200">
                  <c:v>310.15629599997771</c:v>
                </c:pt>
                <c:pt idx="23201">
                  <c:v>310.16462400000307</c:v>
                </c:pt>
                <c:pt idx="23202">
                  <c:v>310.17297600003656</c:v>
                </c:pt>
                <c:pt idx="23203">
                  <c:v>310.18130400006191</c:v>
                </c:pt>
                <c:pt idx="23204">
                  <c:v>310.18963199991265</c:v>
                </c:pt>
                <c:pt idx="23205">
                  <c:v>310.19795999993801</c:v>
                </c:pt>
                <c:pt idx="23206">
                  <c:v>310.20628799996337</c:v>
                </c:pt>
                <c:pt idx="23207">
                  <c:v>310.21463999999685</c:v>
                </c:pt>
                <c:pt idx="23208">
                  <c:v>310.22296800002221</c:v>
                </c:pt>
                <c:pt idx="23209">
                  <c:v>310.23129600004756</c:v>
                </c:pt>
                <c:pt idx="23210">
                  <c:v>310.23962400007292</c:v>
                </c:pt>
                <c:pt idx="23211">
                  <c:v>310.24797599993178</c:v>
                </c:pt>
                <c:pt idx="23212">
                  <c:v>310.25630399995714</c:v>
                </c:pt>
                <c:pt idx="23213">
                  <c:v>310.2646319999825</c:v>
                </c:pt>
                <c:pt idx="23214">
                  <c:v>310.27296000000786</c:v>
                </c:pt>
                <c:pt idx="23215">
                  <c:v>310.28131200004134</c:v>
                </c:pt>
                <c:pt idx="23216">
                  <c:v>310.2896400000667</c:v>
                </c:pt>
                <c:pt idx="23217">
                  <c:v>310.29796799991743</c:v>
                </c:pt>
                <c:pt idx="23218">
                  <c:v>310.30629599994279</c:v>
                </c:pt>
                <c:pt idx="23219">
                  <c:v>310.31464799997627</c:v>
                </c:pt>
                <c:pt idx="23220">
                  <c:v>310.32297600000163</c:v>
                </c:pt>
                <c:pt idx="23221">
                  <c:v>310.33130400002699</c:v>
                </c:pt>
                <c:pt idx="23222">
                  <c:v>310.33963200005235</c:v>
                </c:pt>
                <c:pt idx="23223">
                  <c:v>310.34796000007771</c:v>
                </c:pt>
                <c:pt idx="23224">
                  <c:v>310.35631199993657</c:v>
                </c:pt>
                <c:pt idx="23225">
                  <c:v>310.36463999996192</c:v>
                </c:pt>
                <c:pt idx="23226">
                  <c:v>310.37296799998728</c:v>
                </c:pt>
                <c:pt idx="23227">
                  <c:v>310.38129600001264</c:v>
                </c:pt>
                <c:pt idx="23228">
                  <c:v>310.38964800004612</c:v>
                </c:pt>
                <c:pt idx="23229">
                  <c:v>310.39797600007148</c:v>
                </c:pt>
                <c:pt idx="23230">
                  <c:v>310.40630399992222</c:v>
                </c:pt>
                <c:pt idx="23231">
                  <c:v>310.41463199994757</c:v>
                </c:pt>
                <c:pt idx="23232">
                  <c:v>310.42298399998106</c:v>
                </c:pt>
                <c:pt idx="23233">
                  <c:v>310.43131200000641</c:v>
                </c:pt>
                <c:pt idx="23234">
                  <c:v>310.43964000003177</c:v>
                </c:pt>
                <c:pt idx="23235">
                  <c:v>310.44796800005713</c:v>
                </c:pt>
                <c:pt idx="23236">
                  <c:v>310.45631999991599</c:v>
                </c:pt>
                <c:pt idx="23237">
                  <c:v>310.46464799994135</c:v>
                </c:pt>
                <c:pt idx="23238">
                  <c:v>310.47297599996671</c:v>
                </c:pt>
                <c:pt idx="23239">
                  <c:v>310.48130399999206</c:v>
                </c:pt>
                <c:pt idx="23240">
                  <c:v>310.48965600002555</c:v>
                </c:pt>
                <c:pt idx="23241">
                  <c:v>310.49798400005091</c:v>
                </c:pt>
                <c:pt idx="23242">
                  <c:v>310.50631200007626</c:v>
                </c:pt>
                <c:pt idx="23243">
                  <c:v>310.514639999927</c:v>
                </c:pt>
                <c:pt idx="23244">
                  <c:v>310.52296799995236</c:v>
                </c:pt>
                <c:pt idx="23245">
                  <c:v>310.53131999998584</c:v>
                </c:pt>
                <c:pt idx="23246">
                  <c:v>310.5396480000112</c:v>
                </c:pt>
                <c:pt idx="23247">
                  <c:v>310.54797600003656</c:v>
                </c:pt>
                <c:pt idx="23248">
                  <c:v>310.55630400006191</c:v>
                </c:pt>
                <c:pt idx="23249">
                  <c:v>310.56465599992077</c:v>
                </c:pt>
                <c:pt idx="23250">
                  <c:v>310.57298399994613</c:v>
                </c:pt>
                <c:pt idx="23251">
                  <c:v>310.58131199997149</c:v>
                </c:pt>
                <c:pt idx="23252">
                  <c:v>310.58963999999685</c:v>
                </c:pt>
                <c:pt idx="23253">
                  <c:v>310.59799200003033</c:v>
                </c:pt>
                <c:pt idx="23254">
                  <c:v>310.60632000005569</c:v>
                </c:pt>
                <c:pt idx="23255">
                  <c:v>310.61464800008105</c:v>
                </c:pt>
                <c:pt idx="23256">
                  <c:v>310.62297599993178</c:v>
                </c:pt>
                <c:pt idx="23257">
                  <c:v>310.63132799996527</c:v>
                </c:pt>
                <c:pt idx="23258">
                  <c:v>310.63965599999062</c:v>
                </c:pt>
                <c:pt idx="23259">
                  <c:v>310.64798400001598</c:v>
                </c:pt>
                <c:pt idx="23260">
                  <c:v>310.65631200004134</c:v>
                </c:pt>
                <c:pt idx="23261">
                  <c:v>310.6646400000667</c:v>
                </c:pt>
                <c:pt idx="23262">
                  <c:v>310.67299199992556</c:v>
                </c:pt>
                <c:pt idx="23263">
                  <c:v>310.68131999995092</c:v>
                </c:pt>
                <c:pt idx="23264">
                  <c:v>310.68964799997627</c:v>
                </c:pt>
                <c:pt idx="23265">
                  <c:v>310.69797600000163</c:v>
                </c:pt>
                <c:pt idx="23266">
                  <c:v>310.70632800003511</c:v>
                </c:pt>
                <c:pt idx="23267">
                  <c:v>310.71465600006047</c:v>
                </c:pt>
                <c:pt idx="23268">
                  <c:v>310.72298400008583</c:v>
                </c:pt>
                <c:pt idx="23269">
                  <c:v>310.73131199993657</c:v>
                </c:pt>
                <c:pt idx="23270">
                  <c:v>310.73966399997005</c:v>
                </c:pt>
                <c:pt idx="23271">
                  <c:v>310.74799199999541</c:v>
                </c:pt>
                <c:pt idx="23272">
                  <c:v>310.75632000002076</c:v>
                </c:pt>
                <c:pt idx="23273">
                  <c:v>310.76464800004612</c:v>
                </c:pt>
                <c:pt idx="23274">
                  <c:v>310.77300000007961</c:v>
                </c:pt>
                <c:pt idx="23275">
                  <c:v>310.78132799993034</c:v>
                </c:pt>
                <c:pt idx="23276">
                  <c:v>310.7896559999557</c:v>
                </c:pt>
                <c:pt idx="23277">
                  <c:v>310.79798399998106</c:v>
                </c:pt>
                <c:pt idx="23278">
                  <c:v>310.80633600001454</c:v>
                </c:pt>
                <c:pt idx="23279">
                  <c:v>310.8146640000399</c:v>
                </c:pt>
                <c:pt idx="23280">
                  <c:v>310.82299200006526</c:v>
                </c:pt>
                <c:pt idx="23281">
                  <c:v>310.83131999991599</c:v>
                </c:pt>
                <c:pt idx="23282">
                  <c:v>310.83964799994135</c:v>
                </c:pt>
                <c:pt idx="23283">
                  <c:v>310.84799999997483</c:v>
                </c:pt>
                <c:pt idx="23284">
                  <c:v>310.85632800000019</c:v>
                </c:pt>
                <c:pt idx="23285">
                  <c:v>310.86465600002555</c:v>
                </c:pt>
                <c:pt idx="23286">
                  <c:v>310.87298400005091</c:v>
                </c:pt>
                <c:pt idx="23287">
                  <c:v>310.88133600008439</c:v>
                </c:pt>
                <c:pt idx="23288">
                  <c:v>310.88966399993512</c:v>
                </c:pt>
                <c:pt idx="23289">
                  <c:v>310.89799199996048</c:v>
                </c:pt>
                <c:pt idx="23290">
                  <c:v>310.90631999998584</c:v>
                </c:pt>
                <c:pt idx="23291">
                  <c:v>310.91467200001932</c:v>
                </c:pt>
                <c:pt idx="23292">
                  <c:v>310.92300000004468</c:v>
                </c:pt>
                <c:pt idx="23293">
                  <c:v>310.93132800007004</c:v>
                </c:pt>
                <c:pt idx="23294">
                  <c:v>310.93965599992077</c:v>
                </c:pt>
                <c:pt idx="23295">
                  <c:v>310.94800799995426</c:v>
                </c:pt>
                <c:pt idx="23296">
                  <c:v>310.95633599997961</c:v>
                </c:pt>
                <c:pt idx="23297">
                  <c:v>310.96466400000497</c:v>
                </c:pt>
                <c:pt idx="23298">
                  <c:v>310.97299200003033</c:v>
                </c:pt>
                <c:pt idx="23299">
                  <c:v>310.98132000005569</c:v>
                </c:pt>
                <c:pt idx="23300">
                  <c:v>310.98967199991455</c:v>
                </c:pt>
                <c:pt idx="23301">
                  <c:v>310.99799999993991</c:v>
                </c:pt>
                <c:pt idx="23302">
                  <c:v>311.00632799996527</c:v>
                </c:pt>
                <c:pt idx="23303">
                  <c:v>311.01465599999062</c:v>
                </c:pt>
                <c:pt idx="23304">
                  <c:v>311.02300800002411</c:v>
                </c:pt>
                <c:pt idx="23305">
                  <c:v>311.03133600004946</c:v>
                </c:pt>
                <c:pt idx="23306">
                  <c:v>311.03966400007482</c:v>
                </c:pt>
                <c:pt idx="23307">
                  <c:v>311.04799199992556</c:v>
                </c:pt>
                <c:pt idx="23308">
                  <c:v>311.05634399995904</c:v>
                </c:pt>
                <c:pt idx="23309">
                  <c:v>311.0646719999844</c:v>
                </c:pt>
                <c:pt idx="23310">
                  <c:v>311.07300000000976</c:v>
                </c:pt>
                <c:pt idx="23311">
                  <c:v>311.08132800003511</c:v>
                </c:pt>
                <c:pt idx="23312">
                  <c:v>311.0896800000686</c:v>
                </c:pt>
                <c:pt idx="23313">
                  <c:v>311.09800799991933</c:v>
                </c:pt>
                <c:pt idx="23314">
                  <c:v>311.10633599994469</c:v>
                </c:pt>
                <c:pt idx="23315">
                  <c:v>311.11466399997005</c:v>
                </c:pt>
                <c:pt idx="23316">
                  <c:v>311.12301600000353</c:v>
                </c:pt>
                <c:pt idx="23317">
                  <c:v>311.13134400002889</c:v>
                </c:pt>
                <c:pt idx="23318">
                  <c:v>311.13967200005425</c:v>
                </c:pt>
                <c:pt idx="23319">
                  <c:v>311.14800000007961</c:v>
                </c:pt>
                <c:pt idx="23320">
                  <c:v>311.15632799993034</c:v>
                </c:pt>
                <c:pt idx="23321">
                  <c:v>311.16467999996382</c:v>
                </c:pt>
                <c:pt idx="23322">
                  <c:v>311.17300799998918</c:v>
                </c:pt>
                <c:pt idx="23323">
                  <c:v>311.18133600001454</c:v>
                </c:pt>
                <c:pt idx="23324">
                  <c:v>311.1896640000399</c:v>
                </c:pt>
                <c:pt idx="23325">
                  <c:v>311.19801600007338</c:v>
                </c:pt>
                <c:pt idx="23326">
                  <c:v>311.20634399992412</c:v>
                </c:pt>
                <c:pt idx="23327">
                  <c:v>311.21467199994947</c:v>
                </c:pt>
                <c:pt idx="23328">
                  <c:v>311.22299999997483</c:v>
                </c:pt>
                <c:pt idx="23329">
                  <c:v>311.23135200000831</c:v>
                </c:pt>
                <c:pt idx="23330">
                  <c:v>311.23968000003367</c:v>
                </c:pt>
                <c:pt idx="23331">
                  <c:v>311.24800800005903</c:v>
                </c:pt>
                <c:pt idx="23332">
                  <c:v>311.25633600008439</c:v>
                </c:pt>
                <c:pt idx="23333">
                  <c:v>311.26468799994325</c:v>
                </c:pt>
                <c:pt idx="23334">
                  <c:v>311.27301599996861</c:v>
                </c:pt>
                <c:pt idx="23335">
                  <c:v>311.28134399999396</c:v>
                </c:pt>
                <c:pt idx="23336">
                  <c:v>311.28967200001932</c:v>
                </c:pt>
                <c:pt idx="23337">
                  <c:v>311.29802400005281</c:v>
                </c:pt>
                <c:pt idx="23338">
                  <c:v>311.30635200007816</c:v>
                </c:pt>
                <c:pt idx="23339">
                  <c:v>311.3146799999289</c:v>
                </c:pt>
                <c:pt idx="23340">
                  <c:v>311.32300799995426</c:v>
                </c:pt>
                <c:pt idx="23341">
                  <c:v>311.33133599997961</c:v>
                </c:pt>
                <c:pt idx="23342">
                  <c:v>311.3396880000131</c:v>
                </c:pt>
                <c:pt idx="23343">
                  <c:v>311.34801600003846</c:v>
                </c:pt>
                <c:pt idx="23344">
                  <c:v>311.35634400006381</c:v>
                </c:pt>
                <c:pt idx="23345">
                  <c:v>311.36467199991455</c:v>
                </c:pt>
                <c:pt idx="23346">
                  <c:v>311.37302399994803</c:v>
                </c:pt>
                <c:pt idx="23347">
                  <c:v>311.38135199997339</c:v>
                </c:pt>
                <c:pt idx="23348">
                  <c:v>311.38967999999875</c:v>
                </c:pt>
                <c:pt idx="23349">
                  <c:v>311.39800800002411</c:v>
                </c:pt>
                <c:pt idx="23350">
                  <c:v>311.40636000005759</c:v>
                </c:pt>
                <c:pt idx="23351">
                  <c:v>311.41468800008295</c:v>
                </c:pt>
                <c:pt idx="23352">
                  <c:v>311.42301599993368</c:v>
                </c:pt>
                <c:pt idx="23353">
                  <c:v>311.43134399995904</c:v>
                </c:pt>
                <c:pt idx="23354">
                  <c:v>311.43969599999252</c:v>
                </c:pt>
                <c:pt idx="23355">
                  <c:v>311.44802400001788</c:v>
                </c:pt>
                <c:pt idx="23356">
                  <c:v>311.45635200004324</c:v>
                </c:pt>
                <c:pt idx="23357">
                  <c:v>311.4646800000686</c:v>
                </c:pt>
                <c:pt idx="23358">
                  <c:v>311.47300799991933</c:v>
                </c:pt>
                <c:pt idx="23359">
                  <c:v>311.48135999995282</c:v>
                </c:pt>
                <c:pt idx="23360">
                  <c:v>311.48968799997817</c:v>
                </c:pt>
                <c:pt idx="23361">
                  <c:v>311.49801600000353</c:v>
                </c:pt>
                <c:pt idx="23362">
                  <c:v>311.50634400002889</c:v>
                </c:pt>
                <c:pt idx="23363">
                  <c:v>311.51469600006237</c:v>
                </c:pt>
                <c:pt idx="23364">
                  <c:v>311.52302399991311</c:v>
                </c:pt>
                <c:pt idx="23365">
                  <c:v>311.53135199993847</c:v>
                </c:pt>
                <c:pt idx="23366">
                  <c:v>311.53967999996382</c:v>
                </c:pt>
                <c:pt idx="23367">
                  <c:v>311.54803199999731</c:v>
                </c:pt>
                <c:pt idx="23368">
                  <c:v>311.55636000002266</c:v>
                </c:pt>
                <c:pt idx="23369">
                  <c:v>311.56468800004802</c:v>
                </c:pt>
                <c:pt idx="23370">
                  <c:v>311.57301600007338</c:v>
                </c:pt>
                <c:pt idx="23371">
                  <c:v>311.58136799993224</c:v>
                </c:pt>
                <c:pt idx="23372">
                  <c:v>311.5896959999576</c:v>
                </c:pt>
                <c:pt idx="23373">
                  <c:v>311.59802399998296</c:v>
                </c:pt>
                <c:pt idx="23374">
                  <c:v>311.60635200000831</c:v>
                </c:pt>
                <c:pt idx="23375">
                  <c:v>311.6147040000418</c:v>
                </c:pt>
                <c:pt idx="23376">
                  <c:v>311.62303200006716</c:v>
                </c:pt>
                <c:pt idx="23377">
                  <c:v>311.63135999991789</c:v>
                </c:pt>
                <c:pt idx="23378">
                  <c:v>311.63968799994325</c:v>
                </c:pt>
                <c:pt idx="23379">
                  <c:v>311.64801599996861</c:v>
                </c:pt>
                <c:pt idx="23380">
                  <c:v>311.65636800000209</c:v>
                </c:pt>
                <c:pt idx="23381">
                  <c:v>311.66469600002745</c:v>
                </c:pt>
                <c:pt idx="23382">
                  <c:v>311.67302400005281</c:v>
                </c:pt>
                <c:pt idx="23383">
                  <c:v>311.68135200007816</c:v>
                </c:pt>
                <c:pt idx="23384">
                  <c:v>311.68970399993702</c:v>
                </c:pt>
                <c:pt idx="23385">
                  <c:v>311.69803199996238</c:v>
                </c:pt>
                <c:pt idx="23386">
                  <c:v>311.70635999998774</c:v>
                </c:pt>
                <c:pt idx="23387">
                  <c:v>311.7146880000131</c:v>
                </c:pt>
                <c:pt idx="23388">
                  <c:v>311.72304000004658</c:v>
                </c:pt>
                <c:pt idx="23389">
                  <c:v>311.73136800007194</c:v>
                </c:pt>
                <c:pt idx="23390">
                  <c:v>311.73969599992267</c:v>
                </c:pt>
                <c:pt idx="23391">
                  <c:v>311.74802399994803</c:v>
                </c:pt>
                <c:pt idx="23392">
                  <c:v>311.75637599998151</c:v>
                </c:pt>
                <c:pt idx="23393">
                  <c:v>311.76470400000687</c:v>
                </c:pt>
                <c:pt idx="23394">
                  <c:v>311.77303200003223</c:v>
                </c:pt>
                <c:pt idx="23395">
                  <c:v>311.78136000005759</c:v>
                </c:pt>
                <c:pt idx="23396">
                  <c:v>311.78968800008295</c:v>
                </c:pt>
                <c:pt idx="23397">
                  <c:v>311.79803999994181</c:v>
                </c:pt>
                <c:pt idx="23398">
                  <c:v>311.80636799996716</c:v>
                </c:pt>
                <c:pt idx="23399">
                  <c:v>311.81469599999252</c:v>
                </c:pt>
                <c:pt idx="23400">
                  <c:v>311.82302400001788</c:v>
                </c:pt>
                <c:pt idx="23401">
                  <c:v>311.83137600005136</c:v>
                </c:pt>
                <c:pt idx="23402">
                  <c:v>311.83970400007672</c:v>
                </c:pt>
                <c:pt idx="23403">
                  <c:v>311.84803199992746</c:v>
                </c:pt>
                <c:pt idx="23404">
                  <c:v>311.85635999995282</c:v>
                </c:pt>
                <c:pt idx="23405">
                  <c:v>311.8647119999863</c:v>
                </c:pt>
                <c:pt idx="23406">
                  <c:v>311.87304000001166</c:v>
                </c:pt>
                <c:pt idx="23407">
                  <c:v>311.88136800003701</c:v>
                </c:pt>
                <c:pt idx="23408">
                  <c:v>311.88969600006237</c:v>
                </c:pt>
                <c:pt idx="23409">
                  <c:v>311.89804799992123</c:v>
                </c:pt>
                <c:pt idx="23410">
                  <c:v>311.90637599994659</c:v>
                </c:pt>
                <c:pt idx="23411">
                  <c:v>311.91470399997195</c:v>
                </c:pt>
                <c:pt idx="23412">
                  <c:v>311.92303199999731</c:v>
                </c:pt>
                <c:pt idx="23413">
                  <c:v>311.93138400003079</c:v>
                </c:pt>
                <c:pt idx="23414">
                  <c:v>311.93971200005615</c:v>
                </c:pt>
                <c:pt idx="23415">
                  <c:v>311.94804000008151</c:v>
                </c:pt>
                <c:pt idx="23416">
                  <c:v>311.95636799993224</c:v>
                </c:pt>
                <c:pt idx="23417">
                  <c:v>311.9646959999576</c:v>
                </c:pt>
                <c:pt idx="23418">
                  <c:v>311.97304799999108</c:v>
                </c:pt>
                <c:pt idx="23419">
                  <c:v>311.98137600001644</c:v>
                </c:pt>
                <c:pt idx="23420">
                  <c:v>311.9897040000418</c:v>
                </c:pt>
                <c:pt idx="23421">
                  <c:v>311.99803200006716</c:v>
                </c:pt>
                <c:pt idx="23422">
                  <c:v>312.00638399992602</c:v>
                </c:pt>
                <c:pt idx="23423">
                  <c:v>312.01471199995137</c:v>
                </c:pt>
                <c:pt idx="23424">
                  <c:v>312.02303999997673</c:v>
                </c:pt>
                <c:pt idx="23425">
                  <c:v>312.03136800000209</c:v>
                </c:pt>
                <c:pt idx="23426">
                  <c:v>312.03972000003557</c:v>
                </c:pt>
                <c:pt idx="23427">
                  <c:v>312.04804800006093</c:v>
                </c:pt>
                <c:pt idx="23428">
                  <c:v>312.05637600008629</c:v>
                </c:pt>
                <c:pt idx="23429">
                  <c:v>312.06470399993702</c:v>
                </c:pt>
                <c:pt idx="23430">
                  <c:v>312.07303199996238</c:v>
                </c:pt>
                <c:pt idx="23431">
                  <c:v>312.08133599997961</c:v>
                </c:pt>
                <c:pt idx="23432">
                  <c:v>312.08966400000497</c:v>
                </c:pt>
                <c:pt idx="23433">
                  <c:v>312.09796800002221</c:v>
                </c:pt>
                <c:pt idx="23434">
                  <c:v>312.10627200003944</c:v>
                </c:pt>
                <c:pt idx="23435">
                  <c:v>312.1146000000648</c:v>
                </c:pt>
                <c:pt idx="23436">
                  <c:v>312.12290400008203</c:v>
                </c:pt>
                <c:pt idx="23437">
                  <c:v>312.13120799992464</c:v>
                </c:pt>
                <c:pt idx="23438">
                  <c:v>312.13953599995</c:v>
                </c:pt>
                <c:pt idx="23439">
                  <c:v>312.14783999996723</c:v>
                </c:pt>
                <c:pt idx="23440">
                  <c:v>312.15616799999259</c:v>
                </c:pt>
                <c:pt idx="23441">
                  <c:v>312.16449600001795</c:v>
                </c:pt>
                <c:pt idx="23442">
                  <c:v>312.17282400004331</c:v>
                </c:pt>
                <c:pt idx="23443">
                  <c:v>312.18115200006866</c:v>
                </c:pt>
                <c:pt idx="23444">
                  <c:v>312.1894799999194</c:v>
                </c:pt>
                <c:pt idx="23445">
                  <c:v>312.19780799994476</c:v>
                </c:pt>
                <c:pt idx="23446">
                  <c:v>312.20613599997012</c:v>
                </c:pt>
                <c:pt idx="23447">
                  <c:v>312.21443999998735</c:v>
                </c:pt>
                <c:pt idx="23448">
                  <c:v>312.22276800001271</c:v>
                </c:pt>
                <c:pt idx="23449">
                  <c:v>312.23109600003806</c:v>
                </c:pt>
                <c:pt idx="23450">
                  <c:v>312.23942400006342</c:v>
                </c:pt>
                <c:pt idx="23451">
                  <c:v>312.24775199991416</c:v>
                </c:pt>
                <c:pt idx="23452">
                  <c:v>312.25610399994764</c:v>
                </c:pt>
                <c:pt idx="23453">
                  <c:v>312.264431999973</c:v>
                </c:pt>
                <c:pt idx="23454">
                  <c:v>312.27275999999836</c:v>
                </c:pt>
                <c:pt idx="23455">
                  <c:v>312.28108800002371</c:v>
                </c:pt>
                <c:pt idx="23456">
                  <c:v>312.28941600004907</c:v>
                </c:pt>
                <c:pt idx="23457">
                  <c:v>312.29774400007443</c:v>
                </c:pt>
                <c:pt idx="23458">
                  <c:v>312.30607199992517</c:v>
                </c:pt>
                <c:pt idx="23459">
                  <c:v>312.31439999995052</c:v>
                </c:pt>
                <c:pt idx="23460">
                  <c:v>312.32272799997588</c:v>
                </c:pt>
                <c:pt idx="23461">
                  <c:v>312.33108000000936</c:v>
                </c:pt>
                <c:pt idx="23462">
                  <c:v>312.33940800003472</c:v>
                </c:pt>
                <c:pt idx="23463">
                  <c:v>312.34773600006008</c:v>
                </c:pt>
                <c:pt idx="23464">
                  <c:v>312.35606400008544</c:v>
                </c:pt>
                <c:pt idx="23465">
                  <c:v>312.36439199993617</c:v>
                </c:pt>
                <c:pt idx="23466">
                  <c:v>312.37271999996153</c:v>
                </c:pt>
                <c:pt idx="23467">
                  <c:v>312.38107199999502</c:v>
                </c:pt>
                <c:pt idx="23468">
                  <c:v>312.38940000002037</c:v>
                </c:pt>
                <c:pt idx="23469">
                  <c:v>312.39772800004573</c:v>
                </c:pt>
                <c:pt idx="23470">
                  <c:v>312.40605600007109</c:v>
                </c:pt>
                <c:pt idx="23471">
                  <c:v>312.41438399992182</c:v>
                </c:pt>
                <c:pt idx="23472">
                  <c:v>312.42273599995531</c:v>
                </c:pt>
                <c:pt idx="23473">
                  <c:v>312.43106399998067</c:v>
                </c:pt>
                <c:pt idx="23474">
                  <c:v>312.43939200000602</c:v>
                </c:pt>
                <c:pt idx="23475">
                  <c:v>312.44772000003138</c:v>
                </c:pt>
                <c:pt idx="23476">
                  <c:v>312.45604800005674</c:v>
                </c:pt>
                <c:pt idx="23477">
                  <c:v>312.4643999999156</c:v>
                </c:pt>
                <c:pt idx="23478">
                  <c:v>312.47272799994096</c:v>
                </c:pt>
                <c:pt idx="23479">
                  <c:v>312.48105599996632</c:v>
                </c:pt>
                <c:pt idx="23480">
                  <c:v>312.48938399999167</c:v>
                </c:pt>
                <c:pt idx="23481">
                  <c:v>312.49771200001703</c:v>
                </c:pt>
                <c:pt idx="23482">
                  <c:v>312.50606400005051</c:v>
                </c:pt>
                <c:pt idx="23483">
                  <c:v>312.51439200007587</c:v>
                </c:pt>
                <c:pt idx="23484">
                  <c:v>312.52271999992661</c:v>
                </c:pt>
                <c:pt idx="23485">
                  <c:v>312.53104799995197</c:v>
                </c:pt>
                <c:pt idx="23486">
                  <c:v>312.53937599997732</c:v>
                </c:pt>
                <c:pt idx="23487">
                  <c:v>312.54772800001081</c:v>
                </c:pt>
                <c:pt idx="23488">
                  <c:v>312.55605600003616</c:v>
                </c:pt>
                <c:pt idx="23489">
                  <c:v>312.56438400006152</c:v>
                </c:pt>
                <c:pt idx="23490">
                  <c:v>312.57271199991226</c:v>
                </c:pt>
                <c:pt idx="23491">
                  <c:v>312.58103999993762</c:v>
                </c:pt>
                <c:pt idx="23492">
                  <c:v>312.5893919999711</c:v>
                </c:pt>
                <c:pt idx="23493">
                  <c:v>312.59771999999646</c:v>
                </c:pt>
                <c:pt idx="23494">
                  <c:v>312.60604800002181</c:v>
                </c:pt>
                <c:pt idx="23495">
                  <c:v>312.61437600004717</c:v>
                </c:pt>
                <c:pt idx="23496">
                  <c:v>312.62270400007253</c:v>
                </c:pt>
                <c:pt idx="23497">
                  <c:v>312.63105599993139</c:v>
                </c:pt>
                <c:pt idx="23498">
                  <c:v>312.63938399995675</c:v>
                </c:pt>
                <c:pt idx="23499">
                  <c:v>312.64771199998211</c:v>
                </c:pt>
                <c:pt idx="23500">
                  <c:v>312.65604000000747</c:v>
                </c:pt>
                <c:pt idx="23501">
                  <c:v>312.66436800003282</c:v>
                </c:pt>
                <c:pt idx="23502">
                  <c:v>312.67272000006631</c:v>
                </c:pt>
                <c:pt idx="23503">
                  <c:v>312.68104799991704</c:v>
                </c:pt>
                <c:pt idx="23504">
                  <c:v>312.6893759999424</c:v>
                </c:pt>
                <c:pt idx="23505">
                  <c:v>312.69770399996776</c:v>
                </c:pt>
                <c:pt idx="23506">
                  <c:v>312.70605600000124</c:v>
                </c:pt>
                <c:pt idx="23507">
                  <c:v>312.7143840000266</c:v>
                </c:pt>
                <c:pt idx="23508">
                  <c:v>312.72271200005196</c:v>
                </c:pt>
                <c:pt idx="23509">
                  <c:v>312.73104000007731</c:v>
                </c:pt>
                <c:pt idx="23510">
                  <c:v>312.73939199993617</c:v>
                </c:pt>
                <c:pt idx="23511">
                  <c:v>312.74771999996153</c:v>
                </c:pt>
                <c:pt idx="23512">
                  <c:v>312.75604799998689</c:v>
                </c:pt>
                <c:pt idx="23513">
                  <c:v>312.76437600001225</c:v>
                </c:pt>
                <c:pt idx="23514">
                  <c:v>312.77272800004573</c:v>
                </c:pt>
                <c:pt idx="23515">
                  <c:v>312.78105600007109</c:v>
                </c:pt>
                <c:pt idx="23516">
                  <c:v>312.78938399992182</c:v>
                </c:pt>
                <c:pt idx="23517">
                  <c:v>312.79771199994718</c:v>
                </c:pt>
                <c:pt idx="23518">
                  <c:v>312.80603999997254</c:v>
                </c:pt>
                <c:pt idx="23519">
                  <c:v>312.81439200000602</c:v>
                </c:pt>
                <c:pt idx="23520">
                  <c:v>312.82272000003138</c:v>
                </c:pt>
                <c:pt idx="23521">
                  <c:v>312.83104800005674</c:v>
                </c:pt>
                <c:pt idx="23522">
                  <c:v>312.8393760000821</c:v>
                </c:pt>
                <c:pt idx="23523">
                  <c:v>312.84772799994096</c:v>
                </c:pt>
                <c:pt idx="23524">
                  <c:v>312.85605599996632</c:v>
                </c:pt>
                <c:pt idx="23525">
                  <c:v>312.86438399999167</c:v>
                </c:pt>
                <c:pt idx="23526">
                  <c:v>312.87271200001703</c:v>
                </c:pt>
                <c:pt idx="23527">
                  <c:v>312.88106400005051</c:v>
                </c:pt>
                <c:pt idx="23528">
                  <c:v>312.88939200007587</c:v>
                </c:pt>
                <c:pt idx="23529">
                  <c:v>312.89771999992661</c:v>
                </c:pt>
                <c:pt idx="23530">
                  <c:v>312.90604799995197</c:v>
                </c:pt>
                <c:pt idx="23531">
                  <c:v>312.91439999998545</c:v>
                </c:pt>
                <c:pt idx="23532">
                  <c:v>312.92272800001081</c:v>
                </c:pt>
                <c:pt idx="23533">
                  <c:v>312.93105600003616</c:v>
                </c:pt>
                <c:pt idx="23534">
                  <c:v>312.93938400006152</c:v>
                </c:pt>
                <c:pt idx="23535">
                  <c:v>312.94773599992038</c:v>
                </c:pt>
                <c:pt idx="23536">
                  <c:v>312.95606399994574</c:v>
                </c:pt>
                <c:pt idx="23537">
                  <c:v>312.9643919999711</c:v>
                </c:pt>
                <c:pt idx="23538">
                  <c:v>312.97271999999646</c:v>
                </c:pt>
                <c:pt idx="23539">
                  <c:v>312.98104800002181</c:v>
                </c:pt>
                <c:pt idx="23540">
                  <c:v>312.9894000000553</c:v>
                </c:pt>
                <c:pt idx="23541">
                  <c:v>312.99772800008066</c:v>
                </c:pt>
                <c:pt idx="23542">
                  <c:v>313.00605599993139</c:v>
                </c:pt>
                <c:pt idx="23543">
                  <c:v>313.01438399995675</c:v>
                </c:pt>
                <c:pt idx="23544">
                  <c:v>313.02273599999023</c:v>
                </c:pt>
                <c:pt idx="23545">
                  <c:v>313.03106400001559</c:v>
                </c:pt>
                <c:pt idx="23546">
                  <c:v>313.03939200004095</c:v>
                </c:pt>
                <c:pt idx="23547">
                  <c:v>313.04772000006631</c:v>
                </c:pt>
                <c:pt idx="23548">
                  <c:v>313.05607199992517</c:v>
                </c:pt>
                <c:pt idx="23549">
                  <c:v>313.06439999995052</c:v>
                </c:pt>
                <c:pt idx="23550">
                  <c:v>313.07272799997588</c:v>
                </c:pt>
                <c:pt idx="23551">
                  <c:v>313.08105600000124</c:v>
                </c:pt>
                <c:pt idx="23552">
                  <c:v>313.08940800003472</c:v>
                </c:pt>
                <c:pt idx="23553">
                  <c:v>313.09773600006008</c:v>
                </c:pt>
                <c:pt idx="23554">
                  <c:v>313.10606400008544</c:v>
                </c:pt>
                <c:pt idx="23555">
                  <c:v>313.11439199993617</c:v>
                </c:pt>
                <c:pt idx="23556">
                  <c:v>313.12271999996153</c:v>
                </c:pt>
                <c:pt idx="23557">
                  <c:v>313.13107199999502</c:v>
                </c:pt>
                <c:pt idx="23558">
                  <c:v>313.13940000002037</c:v>
                </c:pt>
                <c:pt idx="23559">
                  <c:v>313.14772800004573</c:v>
                </c:pt>
                <c:pt idx="23560">
                  <c:v>313.15605600007109</c:v>
                </c:pt>
                <c:pt idx="23561">
                  <c:v>313.16440799992995</c:v>
                </c:pt>
                <c:pt idx="23562">
                  <c:v>313.17273599995531</c:v>
                </c:pt>
                <c:pt idx="23563">
                  <c:v>313.18106399998067</c:v>
                </c:pt>
                <c:pt idx="23564">
                  <c:v>313.18939200000602</c:v>
                </c:pt>
                <c:pt idx="23565">
                  <c:v>313.19774400003951</c:v>
                </c:pt>
                <c:pt idx="23566">
                  <c:v>313.20607200006486</c:v>
                </c:pt>
                <c:pt idx="23567">
                  <c:v>313.2143999999156</c:v>
                </c:pt>
                <c:pt idx="23568">
                  <c:v>313.22272799994096</c:v>
                </c:pt>
                <c:pt idx="23569">
                  <c:v>313.23107999997444</c:v>
                </c:pt>
                <c:pt idx="23570">
                  <c:v>313.2394079999998</c:v>
                </c:pt>
                <c:pt idx="23571">
                  <c:v>313.24773600002516</c:v>
                </c:pt>
                <c:pt idx="23572">
                  <c:v>313.25606400005051</c:v>
                </c:pt>
                <c:pt idx="23573">
                  <c:v>313.264416000084</c:v>
                </c:pt>
                <c:pt idx="23574">
                  <c:v>313.27274399993473</c:v>
                </c:pt>
                <c:pt idx="23575">
                  <c:v>313.28107199996009</c:v>
                </c:pt>
                <c:pt idx="23576">
                  <c:v>313.28939999998545</c:v>
                </c:pt>
                <c:pt idx="23577">
                  <c:v>313.29772800001081</c:v>
                </c:pt>
                <c:pt idx="23578">
                  <c:v>313.30608000004429</c:v>
                </c:pt>
                <c:pt idx="23579">
                  <c:v>313.31440800006965</c:v>
                </c:pt>
                <c:pt idx="23580">
                  <c:v>313.32273599992038</c:v>
                </c:pt>
                <c:pt idx="23581">
                  <c:v>313.33106399994574</c:v>
                </c:pt>
                <c:pt idx="23582">
                  <c:v>313.33941599997922</c:v>
                </c:pt>
                <c:pt idx="23583">
                  <c:v>313.34774400000458</c:v>
                </c:pt>
                <c:pt idx="23584">
                  <c:v>313.35607200002994</c:v>
                </c:pt>
                <c:pt idx="23585">
                  <c:v>313.3644000000553</c:v>
                </c:pt>
                <c:pt idx="23586">
                  <c:v>313.37275199991416</c:v>
                </c:pt>
                <c:pt idx="23587">
                  <c:v>313.38107999993952</c:v>
                </c:pt>
                <c:pt idx="23588">
                  <c:v>313.38940799996487</c:v>
                </c:pt>
                <c:pt idx="23589">
                  <c:v>313.39773599999023</c:v>
                </c:pt>
                <c:pt idx="23590">
                  <c:v>313.40608800002371</c:v>
                </c:pt>
                <c:pt idx="23591">
                  <c:v>313.41441600004907</c:v>
                </c:pt>
                <c:pt idx="23592">
                  <c:v>313.42274400007443</c:v>
                </c:pt>
                <c:pt idx="23593">
                  <c:v>313.43107199992517</c:v>
                </c:pt>
                <c:pt idx="23594">
                  <c:v>313.43942399995865</c:v>
                </c:pt>
                <c:pt idx="23595">
                  <c:v>313.44775199998401</c:v>
                </c:pt>
                <c:pt idx="23596">
                  <c:v>313.45608000000936</c:v>
                </c:pt>
                <c:pt idx="23597">
                  <c:v>313.46440800003472</c:v>
                </c:pt>
                <c:pt idx="23598">
                  <c:v>313.47273600006008</c:v>
                </c:pt>
                <c:pt idx="23599">
                  <c:v>313.48108799991894</c:v>
                </c:pt>
                <c:pt idx="23600">
                  <c:v>313.4894159999443</c:v>
                </c:pt>
                <c:pt idx="23601">
                  <c:v>313.49774399996966</c:v>
                </c:pt>
                <c:pt idx="23602">
                  <c:v>313.50607199999502</c:v>
                </c:pt>
                <c:pt idx="23603">
                  <c:v>313.5144240000285</c:v>
                </c:pt>
                <c:pt idx="23604">
                  <c:v>313.52275200005386</c:v>
                </c:pt>
                <c:pt idx="23605">
                  <c:v>313.53108000007921</c:v>
                </c:pt>
                <c:pt idx="23606">
                  <c:v>313.53940799992995</c:v>
                </c:pt>
                <c:pt idx="23607">
                  <c:v>313.54775999996343</c:v>
                </c:pt>
                <c:pt idx="23608">
                  <c:v>313.55608799998879</c:v>
                </c:pt>
                <c:pt idx="23609">
                  <c:v>313.56441600001415</c:v>
                </c:pt>
                <c:pt idx="23610">
                  <c:v>313.57274400003951</c:v>
                </c:pt>
                <c:pt idx="23611">
                  <c:v>313.58109600007299</c:v>
                </c:pt>
                <c:pt idx="23612">
                  <c:v>313.58942399992372</c:v>
                </c:pt>
                <c:pt idx="23613">
                  <c:v>313.59775199994908</c:v>
                </c:pt>
                <c:pt idx="23614">
                  <c:v>313.60607999997444</c:v>
                </c:pt>
                <c:pt idx="23615">
                  <c:v>313.6144079999998</c:v>
                </c:pt>
                <c:pt idx="23616">
                  <c:v>313.62276000003328</c:v>
                </c:pt>
                <c:pt idx="23617">
                  <c:v>313.63108800005864</c:v>
                </c:pt>
                <c:pt idx="23618">
                  <c:v>313.639416000084</c:v>
                </c:pt>
                <c:pt idx="23619">
                  <c:v>313.64774399993473</c:v>
                </c:pt>
                <c:pt idx="23620">
                  <c:v>313.65609599996822</c:v>
                </c:pt>
                <c:pt idx="23621">
                  <c:v>313.66442399999357</c:v>
                </c:pt>
                <c:pt idx="23622">
                  <c:v>313.67275200001893</c:v>
                </c:pt>
                <c:pt idx="23623">
                  <c:v>313.68108000004429</c:v>
                </c:pt>
                <c:pt idx="23624">
                  <c:v>313.68943200007777</c:v>
                </c:pt>
                <c:pt idx="23625">
                  <c:v>313.69775999992851</c:v>
                </c:pt>
                <c:pt idx="23626">
                  <c:v>313.70608799995387</c:v>
                </c:pt>
                <c:pt idx="23627">
                  <c:v>313.71441599997922</c:v>
                </c:pt>
                <c:pt idx="23628">
                  <c:v>313.72276800001271</c:v>
                </c:pt>
                <c:pt idx="23629">
                  <c:v>313.73109600003806</c:v>
                </c:pt>
                <c:pt idx="23630">
                  <c:v>313.73942400006342</c:v>
                </c:pt>
                <c:pt idx="23631">
                  <c:v>313.74775199991416</c:v>
                </c:pt>
                <c:pt idx="23632">
                  <c:v>313.75610399994764</c:v>
                </c:pt>
                <c:pt idx="23633">
                  <c:v>313.764431999973</c:v>
                </c:pt>
                <c:pt idx="23634">
                  <c:v>313.77275999999836</c:v>
                </c:pt>
                <c:pt idx="23635">
                  <c:v>313.78108800002371</c:v>
                </c:pt>
                <c:pt idx="23636">
                  <c:v>313.78941600004907</c:v>
                </c:pt>
                <c:pt idx="23637">
                  <c:v>313.79776800008256</c:v>
                </c:pt>
                <c:pt idx="23638">
                  <c:v>313.80609599993329</c:v>
                </c:pt>
                <c:pt idx="23639">
                  <c:v>313.81442399995865</c:v>
                </c:pt>
                <c:pt idx="23640">
                  <c:v>313.82275199998401</c:v>
                </c:pt>
                <c:pt idx="23641">
                  <c:v>313.83110400001749</c:v>
                </c:pt>
                <c:pt idx="23642">
                  <c:v>313.83943200004285</c:v>
                </c:pt>
                <c:pt idx="23643">
                  <c:v>313.84776000006821</c:v>
                </c:pt>
                <c:pt idx="23644">
                  <c:v>313.85608799991894</c:v>
                </c:pt>
                <c:pt idx="23645">
                  <c:v>313.86443999995242</c:v>
                </c:pt>
                <c:pt idx="23646">
                  <c:v>313.87276799997778</c:v>
                </c:pt>
                <c:pt idx="23647">
                  <c:v>313.88109600000314</c:v>
                </c:pt>
                <c:pt idx="23648">
                  <c:v>313.8894240000285</c:v>
                </c:pt>
                <c:pt idx="23649">
                  <c:v>313.89777600006198</c:v>
                </c:pt>
                <c:pt idx="23650">
                  <c:v>313.90610399991272</c:v>
                </c:pt>
                <c:pt idx="23651">
                  <c:v>313.91443199993807</c:v>
                </c:pt>
                <c:pt idx="23652">
                  <c:v>313.92275999996343</c:v>
                </c:pt>
                <c:pt idx="23653">
                  <c:v>313.93111199999692</c:v>
                </c:pt>
                <c:pt idx="23654">
                  <c:v>313.93944000002227</c:v>
                </c:pt>
                <c:pt idx="23655">
                  <c:v>313.94776800004763</c:v>
                </c:pt>
                <c:pt idx="23656">
                  <c:v>313.95609600007299</c:v>
                </c:pt>
                <c:pt idx="23657">
                  <c:v>313.96442399992372</c:v>
                </c:pt>
                <c:pt idx="23658">
                  <c:v>313.97277599995721</c:v>
                </c:pt>
                <c:pt idx="23659">
                  <c:v>313.98110399998257</c:v>
                </c:pt>
                <c:pt idx="23660">
                  <c:v>313.98943200000792</c:v>
                </c:pt>
                <c:pt idx="23661">
                  <c:v>313.99776000003328</c:v>
                </c:pt>
                <c:pt idx="23662">
                  <c:v>314.00611200006676</c:v>
                </c:pt>
                <c:pt idx="23663">
                  <c:v>314.0144399999175</c:v>
                </c:pt>
                <c:pt idx="23664">
                  <c:v>314.02276799994286</c:v>
                </c:pt>
                <c:pt idx="23665">
                  <c:v>314.03109599996822</c:v>
                </c:pt>
                <c:pt idx="23666">
                  <c:v>314.0394480000017</c:v>
                </c:pt>
                <c:pt idx="23667">
                  <c:v>314.04777600002706</c:v>
                </c:pt>
                <c:pt idx="23668">
                  <c:v>314.05610400005241</c:v>
                </c:pt>
                <c:pt idx="23669">
                  <c:v>314.06443200007777</c:v>
                </c:pt>
                <c:pt idx="23670">
                  <c:v>314.07278399993663</c:v>
                </c:pt>
                <c:pt idx="23671">
                  <c:v>314.08111199996199</c:v>
                </c:pt>
                <c:pt idx="23672">
                  <c:v>314.08943999998735</c:v>
                </c:pt>
                <c:pt idx="23673">
                  <c:v>314.09776800001271</c:v>
                </c:pt>
                <c:pt idx="23674">
                  <c:v>314.10609600003806</c:v>
                </c:pt>
                <c:pt idx="23675">
                  <c:v>314.11444800007155</c:v>
                </c:pt>
                <c:pt idx="23676">
                  <c:v>314.12277599992228</c:v>
                </c:pt>
                <c:pt idx="23677">
                  <c:v>314.13110399994764</c:v>
                </c:pt>
                <c:pt idx="23678">
                  <c:v>314.139431999973</c:v>
                </c:pt>
                <c:pt idx="23679">
                  <c:v>314.14778400000648</c:v>
                </c:pt>
                <c:pt idx="23680">
                  <c:v>314.15611200003184</c:v>
                </c:pt>
                <c:pt idx="23681">
                  <c:v>314.1644400000572</c:v>
                </c:pt>
                <c:pt idx="23682">
                  <c:v>314.17276800008256</c:v>
                </c:pt>
                <c:pt idx="23683">
                  <c:v>314.18111999994142</c:v>
                </c:pt>
                <c:pt idx="23684">
                  <c:v>314.18944799996677</c:v>
                </c:pt>
                <c:pt idx="23685">
                  <c:v>314.19777599999213</c:v>
                </c:pt>
                <c:pt idx="23686">
                  <c:v>314.20610400001749</c:v>
                </c:pt>
                <c:pt idx="23687">
                  <c:v>314.21445600005097</c:v>
                </c:pt>
                <c:pt idx="23688">
                  <c:v>314.22278400007633</c:v>
                </c:pt>
                <c:pt idx="23689">
                  <c:v>314.23111199992707</c:v>
                </c:pt>
                <c:pt idx="23690">
                  <c:v>314.23943999995242</c:v>
                </c:pt>
                <c:pt idx="23691">
                  <c:v>314.24779199998591</c:v>
                </c:pt>
                <c:pt idx="23692">
                  <c:v>314.25612000001126</c:v>
                </c:pt>
                <c:pt idx="23693">
                  <c:v>314.26444800003662</c:v>
                </c:pt>
                <c:pt idx="23694">
                  <c:v>314.27277600006198</c:v>
                </c:pt>
                <c:pt idx="23695">
                  <c:v>314.28110399991272</c:v>
                </c:pt>
                <c:pt idx="23696">
                  <c:v>314.2894559999462</c:v>
                </c:pt>
                <c:pt idx="23697">
                  <c:v>314.29778399997156</c:v>
                </c:pt>
                <c:pt idx="23698">
                  <c:v>314.30611199999692</c:v>
                </c:pt>
                <c:pt idx="23699">
                  <c:v>314.31444000002227</c:v>
                </c:pt>
                <c:pt idx="23700">
                  <c:v>314.32279200005576</c:v>
                </c:pt>
                <c:pt idx="23701">
                  <c:v>314.33112000008111</c:v>
                </c:pt>
                <c:pt idx="23702">
                  <c:v>314.33944799993185</c:v>
                </c:pt>
                <c:pt idx="23703">
                  <c:v>314.34777599995721</c:v>
                </c:pt>
                <c:pt idx="23704">
                  <c:v>314.35612799999069</c:v>
                </c:pt>
                <c:pt idx="23705">
                  <c:v>314.36445600001605</c:v>
                </c:pt>
                <c:pt idx="23706">
                  <c:v>314.37278400004141</c:v>
                </c:pt>
                <c:pt idx="23707">
                  <c:v>314.38111200006676</c:v>
                </c:pt>
                <c:pt idx="23708">
                  <c:v>314.38946399992562</c:v>
                </c:pt>
                <c:pt idx="23709">
                  <c:v>314.39779199995098</c:v>
                </c:pt>
                <c:pt idx="23710">
                  <c:v>314.40611999997634</c:v>
                </c:pt>
                <c:pt idx="23711">
                  <c:v>314.4144480000017</c:v>
                </c:pt>
                <c:pt idx="23712">
                  <c:v>314.42277600002706</c:v>
                </c:pt>
                <c:pt idx="23713">
                  <c:v>314.43112800006054</c:v>
                </c:pt>
                <c:pt idx="23714">
                  <c:v>314.4394560000859</c:v>
                </c:pt>
                <c:pt idx="23715">
                  <c:v>314.44778399993663</c:v>
                </c:pt>
                <c:pt idx="23716">
                  <c:v>314.45611199996199</c:v>
                </c:pt>
                <c:pt idx="23717">
                  <c:v>314.46446399999547</c:v>
                </c:pt>
                <c:pt idx="23718">
                  <c:v>314.47279200002083</c:v>
                </c:pt>
                <c:pt idx="23719">
                  <c:v>314.48112000004619</c:v>
                </c:pt>
                <c:pt idx="23720">
                  <c:v>314.48944800007155</c:v>
                </c:pt>
                <c:pt idx="23721">
                  <c:v>314.49779999993041</c:v>
                </c:pt>
                <c:pt idx="23722">
                  <c:v>314.50612799995577</c:v>
                </c:pt>
                <c:pt idx="23723">
                  <c:v>314.51445599998112</c:v>
                </c:pt>
                <c:pt idx="23724">
                  <c:v>314.52278400000648</c:v>
                </c:pt>
                <c:pt idx="23725">
                  <c:v>314.53113600003996</c:v>
                </c:pt>
                <c:pt idx="23726">
                  <c:v>314.53946400006532</c:v>
                </c:pt>
                <c:pt idx="23727">
                  <c:v>314.54779199991606</c:v>
                </c:pt>
                <c:pt idx="23728">
                  <c:v>314.55611999994142</c:v>
                </c:pt>
                <c:pt idx="23729">
                  <c:v>314.5644719999749</c:v>
                </c:pt>
                <c:pt idx="23730">
                  <c:v>314.57280000000026</c:v>
                </c:pt>
                <c:pt idx="23731">
                  <c:v>314.58112800002561</c:v>
                </c:pt>
                <c:pt idx="23732">
                  <c:v>314.58945600005097</c:v>
                </c:pt>
                <c:pt idx="23733">
                  <c:v>314.59778400007633</c:v>
                </c:pt>
                <c:pt idx="23734">
                  <c:v>314.60613599993519</c:v>
                </c:pt>
                <c:pt idx="23735">
                  <c:v>314.61446399996055</c:v>
                </c:pt>
                <c:pt idx="23736">
                  <c:v>314.62279199998591</c:v>
                </c:pt>
                <c:pt idx="23737">
                  <c:v>314.63112000001126</c:v>
                </c:pt>
                <c:pt idx="23738">
                  <c:v>314.63947200004475</c:v>
                </c:pt>
                <c:pt idx="23739">
                  <c:v>314.64780000007011</c:v>
                </c:pt>
                <c:pt idx="23740">
                  <c:v>314.65612799992084</c:v>
                </c:pt>
                <c:pt idx="23741">
                  <c:v>314.6644559999462</c:v>
                </c:pt>
                <c:pt idx="23742">
                  <c:v>314.67280799997968</c:v>
                </c:pt>
                <c:pt idx="23743">
                  <c:v>314.68113600000504</c:v>
                </c:pt>
                <c:pt idx="23744">
                  <c:v>314.6894640000304</c:v>
                </c:pt>
                <c:pt idx="23745">
                  <c:v>314.69779200005576</c:v>
                </c:pt>
                <c:pt idx="23746">
                  <c:v>314.70614399991462</c:v>
                </c:pt>
                <c:pt idx="23747">
                  <c:v>314.71447199993997</c:v>
                </c:pt>
                <c:pt idx="23748">
                  <c:v>314.72279999996533</c:v>
                </c:pt>
                <c:pt idx="23749">
                  <c:v>314.73112799999069</c:v>
                </c:pt>
                <c:pt idx="23750">
                  <c:v>314.73948000002417</c:v>
                </c:pt>
                <c:pt idx="23751">
                  <c:v>314.74780800004953</c:v>
                </c:pt>
                <c:pt idx="23752">
                  <c:v>314.75613600007489</c:v>
                </c:pt>
                <c:pt idx="23753">
                  <c:v>314.76446399992562</c:v>
                </c:pt>
                <c:pt idx="23754">
                  <c:v>314.77279199995098</c:v>
                </c:pt>
                <c:pt idx="23755">
                  <c:v>314.78114399998447</c:v>
                </c:pt>
                <c:pt idx="23756">
                  <c:v>314.78947200000982</c:v>
                </c:pt>
                <c:pt idx="23757">
                  <c:v>314.79780000003518</c:v>
                </c:pt>
                <c:pt idx="23758">
                  <c:v>314.80612800006054</c:v>
                </c:pt>
                <c:pt idx="23759">
                  <c:v>314.8144799999194</c:v>
                </c:pt>
                <c:pt idx="23760">
                  <c:v>314.82280799994476</c:v>
                </c:pt>
                <c:pt idx="23761">
                  <c:v>314.83113599997012</c:v>
                </c:pt>
                <c:pt idx="23762">
                  <c:v>314.83946399999547</c:v>
                </c:pt>
                <c:pt idx="23763">
                  <c:v>314.84781600002896</c:v>
                </c:pt>
                <c:pt idx="23764">
                  <c:v>314.85614400005431</c:v>
                </c:pt>
                <c:pt idx="23765">
                  <c:v>314.86447200007967</c:v>
                </c:pt>
                <c:pt idx="23766">
                  <c:v>314.87279999993041</c:v>
                </c:pt>
                <c:pt idx="23767">
                  <c:v>314.88115199996389</c:v>
                </c:pt>
                <c:pt idx="23768">
                  <c:v>314.88947999998925</c:v>
                </c:pt>
                <c:pt idx="23769">
                  <c:v>314.89780800001461</c:v>
                </c:pt>
                <c:pt idx="23770">
                  <c:v>314.90613600003996</c:v>
                </c:pt>
                <c:pt idx="23771">
                  <c:v>314.91446400006532</c:v>
                </c:pt>
                <c:pt idx="23772">
                  <c:v>314.92281599992418</c:v>
                </c:pt>
                <c:pt idx="23773">
                  <c:v>314.93114399994954</c:v>
                </c:pt>
                <c:pt idx="23774">
                  <c:v>314.9394719999749</c:v>
                </c:pt>
                <c:pt idx="23775">
                  <c:v>314.94780000000026</c:v>
                </c:pt>
                <c:pt idx="23776">
                  <c:v>314.95615200003374</c:v>
                </c:pt>
                <c:pt idx="23777">
                  <c:v>314.9644800000591</c:v>
                </c:pt>
                <c:pt idx="23778">
                  <c:v>314.97280800008446</c:v>
                </c:pt>
                <c:pt idx="23779">
                  <c:v>314.98113599993519</c:v>
                </c:pt>
                <c:pt idx="23780">
                  <c:v>314.98948799996867</c:v>
                </c:pt>
                <c:pt idx="23781">
                  <c:v>314.99781599999403</c:v>
                </c:pt>
                <c:pt idx="23782">
                  <c:v>315.00614400001939</c:v>
                </c:pt>
                <c:pt idx="23783">
                  <c:v>315.01447200004475</c:v>
                </c:pt>
                <c:pt idx="23784">
                  <c:v>315.02282400007823</c:v>
                </c:pt>
                <c:pt idx="23785">
                  <c:v>315.03115199992897</c:v>
                </c:pt>
                <c:pt idx="23786">
                  <c:v>315.03947999995432</c:v>
                </c:pt>
                <c:pt idx="23787">
                  <c:v>315.04780799997968</c:v>
                </c:pt>
                <c:pt idx="23788">
                  <c:v>315.05616000001316</c:v>
                </c:pt>
                <c:pt idx="23789">
                  <c:v>315.06448800003852</c:v>
                </c:pt>
                <c:pt idx="23790">
                  <c:v>315.07281600006388</c:v>
                </c:pt>
                <c:pt idx="23791">
                  <c:v>315.08114399991462</c:v>
                </c:pt>
                <c:pt idx="23792">
                  <c:v>315.08947199993997</c:v>
                </c:pt>
                <c:pt idx="23793">
                  <c:v>315.09782399997346</c:v>
                </c:pt>
                <c:pt idx="23794">
                  <c:v>315.10615199999881</c:v>
                </c:pt>
                <c:pt idx="23795">
                  <c:v>315.11448000002417</c:v>
                </c:pt>
                <c:pt idx="23796">
                  <c:v>315.12280800004953</c:v>
                </c:pt>
                <c:pt idx="23797">
                  <c:v>315.13116000008301</c:v>
                </c:pt>
                <c:pt idx="23798">
                  <c:v>315.13948799993375</c:v>
                </c:pt>
                <c:pt idx="23799">
                  <c:v>315.14781599995911</c:v>
                </c:pt>
                <c:pt idx="23800">
                  <c:v>315.15614399998447</c:v>
                </c:pt>
                <c:pt idx="23801">
                  <c:v>315.16449600001795</c:v>
                </c:pt>
                <c:pt idx="23802">
                  <c:v>315.17282400004331</c:v>
                </c:pt>
                <c:pt idx="23803">
                  <c:v>315.18115200006866</c:v>
                </c:pt>
                <c:pt idx="23804">
                  <c:v>315.1894799999194</c:v>
                </c:pt>
                <c:pt idx="23805">
                  <c:v>315.19783199995288</c:v>
                </c:pt>
                <c:pt idx="23806">
                  <c:v>315.20615999997824</c:v>
                </c:pt>
                <c:pt idx="23807">
                  <c:v>315.2144880000036</c:v>
                </c:pt>
                <c:pt idx="23808">
                  <c:v>315.22281600002896</c:v>
                </c:pt>
                <c:pt idx="23809">
                  <c:v>315.23114400005431</c:v>
                </c:pt>
                <c:pt idx="23810">
                  <c:v>315.23949599991317</c:v>
                </c:pt>
                <c:pt idx="23811">
                  <c:v>315.24782399993853</c:v>
                </c:pt>
                <c:pt idx="23812">
                  <c:v>315.25615199996389</c:v>
                </c:pt>
                <c:pt idx="23813">
                  <c:v>315.26447999998925</c:v>
                </c:pt>
                <c:pt idx="23814">
                  <c:v>315.27283200002273</c:v>
                </c:pt>
                <c:pt idx="23815">
                  <c:v>315.28116000004809</c:v>
                </c:pt>
                <c:pt idx="23816">
                  <c:v>315.28948800007345</c:v>
                </c:pt>
                <c:pt idx="23817">
                  <c:v>315.29781599992418</c:v>
                </c:pt>
                <c:pt idx="23818">
                  <c:v>315.30616799995767</c:v>
                </c:pt>
                <c:pt idx="23819">
                  <c:v>315.31449599998302</c:v>
                </c:pt>
                <c:pt idx="23820">
                  <c:v>315.32282400000838</c:v>
                </c:pt>
                <c:pt idx="23821">
                  <c:v>315.33115200003374</c:v>
                </c:pt>
                <c:pt idx="23822">
                  <c:v>315.33950400006722</c:v>
                </c:pt>
                <c:pt idx="23823">
                  <c:v>315.34783199991796</c:v>
                </c:pt>
                <c:pt idx="23824">
                  <c:v>315.35615999994332</c:v>
                </c:pt>
                <c:pt idx="23825">
                  <c:v>315.36448799996867</c:v>
                </c:pt>
                <c:pt idx="23826">
                  <c:v>315.37284000000216</c:v>
                </c:pt>
                <c:pt idx="23827">
                  <c:v>315.38116800002751</c:v>
                </c:pt>
                <c:pt idx="23828">
                  <c:v>315.38949600005287</c:v>
                </c:pt>
                <c:pt idx="23829">
                  <c:v>315.39782400007823</c:v>
                </c:pt>
                <c:pt idx="23830">
                  <c:v>315.40615199992897</c:v>
                </c:pt>
                <c:pt idx="23831">
                  <c:v>315.41450399996245</c:v>
                </c:pt>
                <c:pt idx="23832">
                  <c:v>315.42283199998781</c:v>
                </c:pt>
                <c:pt idx="23833">
                  <c:v>315.43116000001316</c:v>
                </c:pt>
                <c:pt idx="23834">
                  <c:v>315.43948800003852</c:v>
                </c:pt>
                <c:pt idx="23835">
                  <c:v>315.44784000007201</c:v>
                </c:pt>
                <c:pt idx="23836">
                  <c:v>315.45616799992274</c:v>
                </c:pt>
                <c:pt idx="23837">
                  <c:v>315.4644959999481</c:v>
                </c:pt>
                <c:pt idx="23838">
                  <c:v>315.47282399997346</c:v>
                </c:pt>
                <c:pt idx="23839">
                  <c:v>315.48117600000694</c:v>
                </c:pt>
                <c:pt idx="23840">
                  <c:v>315.4895040000323</c:v>
                </c:pt>
                <c:pt idx="23841">
                  <c:v>315.49783200005766</c:v>
                </c:pt>
                <c:pt idx="23842">
                  <c:v>315.50616000008301</c:v>
                </c:pt>
                <c:pt idx="23843">
                  <c:v>315.51451199994187</c:v>
                </c:pt>
                <c:pt idx="23844">
                  <c:v>315.52283999996723</c:v>
                </c:pt>
                <c:pt idx="23845">
                  <c:v>315.53116799999259</c:v>
                </c:pt>
                <c:pt idx="23846">
                  <c:v>315.53949600001795</c:v>
                </c:pt>
                <c:pt idx="23847">
                  <c:v>315.54782400004331</c:v>
                </c:pt>
                <c:pt idx="23848">
                  <c:v>315.55617600007679</c:v>
                </c:pt>
                <c:pt idx="23849">
                  <c:v>315.56450399992752</c:v>
                </c:pt>
                <c:pt idx="23850">
                  <c:v>315.57283199995288</c:v>
                </c:pt>
                <c:pt idx="23851">
                  <c:v>315.58115999997824</c:v>
                </c:pt>
                <c:pt idx="23852">
                  <c:v>315.58951200001172</c:v>
                </c:pt>
                <c:pt idx="23853">
                  <c:v>315.59784000003708</c:v>
                </c:pt>
                <c:pt idx="23854">
                  <c:v>315.60616800006244</c:v>
                </c:pt>
                <c:pt idx="23855">
                  <c:v>315.61449599991317</c:v>
                </c:pt>
                <c:pt idx="23856">
                  <c:v>315.62284799994666</c:v>
                </c:pt>
                <c:pt idx="23857">
                  <c:v>315.63117599997202</c:v>
                </c:pt>
                <c:pt idx="23858">
                  <c:v>315.63950399999737</c:v>
                </c:pt>
                <c:pt idx="23859">
                  <c:v>315.64783200002273</c:v>
                </c:pt>
                <c:pt idx="23860">
                  <c:v>315.65618400005621</c:v>
                </c:pt>
                <c:pt idx="23861">
                  <c:v>315.66451200008157</c:v>
                </c:pt>
                <c:pt idx="23862">
                  <c:v>315.67283999993231</c:v>
                </c:pt>
                <c:pt idx="23863">
                  <c:v>315.68116799995767</c:v>
                </c:pt>
                <c:pt idx="23864">
                  <c:v>315.68951999999115</c:v>
                </c:pt>
                <c:pt idx="23865">
                  <c:v>315.69784800001651</c:v>
                </c:pt>
                <c:pt idx="23866">
                  <c:v>315.70617600004186</c:v>
                </c:pt>
                <c:pt idx="23867">
                  <c:v>315.71450400006722</c:v>
                </c:pt>
                <c:pt idx="23868">
                  <c:v>315.72283199991796</c:v>
                </c:pt>
                <c:pt idx="23869">
                  <c:v>315.73118399995144</c:v>
                </c:pt>
                <c:pt idx="23870">
                  <c:v>315.7395119999768</c:v>
                </c:pt>
                <c:pt idx="23871">
                  <c:v>315.74784000000216</c:v>
                </c:pt>
                <c:pt idx="23872">
                  <c:v>315.75616800002751</c:v>
                </c:pt>
                <c:pt idx="23873">
                  <c:v>315.764520000061</c:v>
                </c:pt>
                <c:pt idx="23874">
                  <c:v>315.77284800008636</c:v>
                </c:pt>
                <c:pt idx="23875">
                  <c:v>315.78117599993709</c:v>
                </c:pt>
                <c:pt idx="23876">
                  <c:v>315.78950399996245</c:v>
                </c:pt>
                <c:pt idx="23877">
                  <c:v>315.79785599999593</c:v>
                </c:pt>
                <c:pt idx="23878">
                  <c:v>315.80618400002129</c:v>
                </c:pt>
                <c:pt idx="23879">
                  <c:v>315.81451200004665</c:v>
                </c:pt>
                <c:pt idx="23880">
                  <c:v>315.82284000007201</c:v>
                </c:pt>
                <c:pt idx="23881">
                  <c:v>315.83119199993087</c:v>
                </c:pt>
                <c:pt idx="23882">
                  <c:v>315.83951999995622</c:v>
                </c:pt>
                <c:pt idx="23883">
                  <c:v>315.84784799998158</c:v>
                </c:pt>
                <c:pt idx="23884">
                  <c:v>315.85617600000694</c:v>
                </c:pt>
                <c:pt idx="23885">
                  <c:v>315.86452800004042</c:v>
                </c:pt>
                <c:pt idx="23886">
                  <c:v>315.87285600006578</c:v>
                </c:pt>
                <c:pt idx="23887">
                  <c:v>315.88118399991652</c:v>
                </c:pt>
                <c:pt idx="23888">
                  <c:v>315.88951199994187</c:v>
                </c:pt>
                <c:pt idx="23889">
                  <c:v>315.89783999996723</c:v>
                </c:pt>
                <c:pt idx="23890">
                  <c:v>315.90619200000071</c:v>
                </c:pt>
                <c:pt idx="23891">
                  <c:v>315.91452000002607</c:v>
                </c:pt>
                <c:pt idx="23892">
                  <c:v>315.92284800005143</c:v>
                </c:pt>
                <c:pt idx="23893">
                  <c:v>315.93117600007679</c:v>
                </c:pt>
                <c:pt idx="23894">
                  <c:v>315.93952799993565</c:v>
                </c:pt>
                <c:pt idx="23895">
                  <c:v>315.94785599996101</c:v>
                </c:pt>
                <c:pt idx="23896">
                  <c:v>315.95618399998637</c:v>
                </c:pt>
                <c:pt idx="23897">
                  <c:v>315.96451200001172</c:v>
                </c:pt>
                <c:pt idx="23898">
                  <c:v>315.97286400004521</c:v>
                </c:pt>
                <c:pt idx="23899">
                  <c:v>315.98119200007056</c:v>
                </c:pt>
                <c:pt idx="23900">
                  <c:v>315.9895199999213</c:v>
                </c:pt>
                <c:pt idx="23901">
                  <c:v>315.99784799994666</c:v>
                </c:pt>
                <c:pt idx="23902">
                  <c:v>316.00619999998014</c:v>
                </c:pt>
                <c:pt idx="23903">
                  <c:v>316.0145280000055</c:v>
                </c:pt>
                <c:pt idx="23904">
                  <c:v>316.02285600003086</c:v>
                </c:pt>
                <c:pt idx="23905">
                  <c:v>316.03118400005621</c:v>
                </c:pt>
                <c:pt idx="23906">
                  <c:v>316.03951200008157</c:v>
                </c:pt>
                <c:pt idx="23907">
                  <c:v>316.04786399994043</c:v>
                </c:pt>
                <c:pt idx="23908">
                  <c:v>316.05619199996579</c:v>
                </c:pt>
                <c:pt idx="23909">
                  <c:v>316.06451999999115</c:v>
                </c:pt>
                <c:pt idx="23910">
                  <c:v>316.07284800001651</c:v>
                </c:pt>
                <c:pt idx="23911">
                  <c:v>316.08120000004999</c:v>
                </c:pt>
                <c:pt idx="23912">
                  <c:v>316.08952800007535</c:v>
                </c:pt>
                <c:pt idx="23913">
                  <c:v>316.09785599992608</c:v>
                </c:pt>
                <c:pt idx="23914">
                  <c:v>316.10618399995144</c:v>
                </c:pt>
                <c:pt idx="23915">
                  <c:v>316.11453599998492</c:v>
                </c:pt>
                <c:pt idx="23916">
                  <c:v>316.12286400001028</c:v>
                </c:pt>
                <c:pt idx="23917">
                  <c:v>316.13119200003564</c:v>
                </c:pt>
                <c:pt idx="23918">
                  <c:v>316.139520000061</c:v>
                </c:pt>
                <c:pt idx="23919">
                  <c:v>316.14787199991986</c:v>
                </c:pt>
                <c:pt idx="23920">
                  <c:v>316.15619999994522</c:v>
                </c:pt>
                <c:pt idx="23921">
                  <c:v>316.16452799997057</c:v>
                </c:pt>
                <c:pt idx="23922">
                  <c:v>316.17285599999593</c:v>
                </c:pt>
                <c:pt idx="23923">
                  <c:v>316.18120800002941</c:v>
                </c:pt>
                <c:pt idx="23924">
                  <c:v>316.18953600005477</c:v>
                </c:pt>
                <c:pt idx="23925">
                  <c:v>316.19786400008013</c:v>
                </c:pt>
                <c:pt idx="23926">
                  <c:v>316.20619199993087</c:v>
                </c:pt>
                <c:pt idx="23927">
                  <c:v>316.21451999995622</c:v>
                </c:pt>
                <c:pt idx="23928">
                  <c:v>316.22287199998971</c:v>
                </c:pt>
                <c:pt idx="23929">
                  <c:v>316.23120000001506</c:v>
                </c:pt>
                <c:pt idx="23930">
                  <c:v>316.23952800004042</c:v>
                </c:pt>
                <c:pt idx="23931">
                  <c:v>316.24785600006578</c:v>
                </c:pt>
                <c:pt idx="23932">
                  <c:v>316.25620799992464</c:v>
                </c:pt>
                <c:pt idx="23933">
                  <c:v>316.26453599995</c:v>
                </c:pt>
                <c:pt idx="23934">
                  <c:v>316.27286399997536</c:v>
                </c:pt>
                <c:pt idx="23935">
                  <c:v>316.28119200000071</c:v>
                </c:pt>
                <c:pt idx="23936">
                  <c:v>316.2895440000342</c:v>
                </c:pt>
                <c:pt idx="23937">
                  <c:v>316.29787200005956</c:v>
                </c:pt>
                <c:pt idx="23938">
                  <c:v>316.30620000008491</c:v>
                </c:pt>
                <c:pt idx="23939">
                  <c:v>316.31452799993565</c:v>
                </c:pt>
                <c:pt idx="23940">
                  <c:v>316.32287999996913</c:v>
                </c:pt>
                <c:pt idx="23941">
                  <c:v>316.33120799999449</c:v>
                </c:pt>
                <c:pt idx="23942">
                  <c:v>316.33953600001985</c:v>
                </c:pt>
                <c:pt idx="23943">
                  <c:v>316.34786400004521</c:v>
                </c:pt>
                <c:pt idx="23944">
                  <c:v>316.35619200007056</c:v>
                </c:pt>
                <c:pt idx="23945">
                  <c:v>316.36454399992942</c:v>
                </c:pt>
                <c:pt idx="23946">
                  <c:v>316.37287199995478</c:v>
                </c:pt>
                <c:pt idx="23947">
                  <c:v>316.38119999998014</c:v>
                </c:pt>
                <c:pt idx="23948">
                  <c:v>316.3895280000055</c:v>
                </c:pt>
                <c:pt idx="23949">
                  <c:v>316.39788000003898</c:v>
                </c:pt>
                <c:pt idx="23950">
                  <c:v>316.40620800006434</c:v>
                </c:pt>
                <c:pt idx="23951">
                  <c:v>316.41453599991507</c:v>
                </c:pt>
                <c:pt idx="23952">
                  <c:v>316.42286399994043</c:v>
                </c:pt>
                <c:pt idx="23953">
                  <c:v>316.43121599997392</c:v>
                </c:pt>
                <c:pt idx="23954">
                  <c:v>316.43954399999927</c:v>
                </c:pt>
                <c:pt idx="23955">
                  <c:v>316.44787200002463</c:v>
                </c:pt>
                <c:pt idx="23956">
                  <c:v>316.45620000004999</c:v>
                </c:pt>
                <c:pt idx="23957">
                  <c:v>316.46455200008347</c:v>
                </c:pt>
                <c:pt idx="23958">
                  <c:v>316.47287999993421</c:v>
                </c:pt>
                <c:pt idx="23959">
                  <c:v>316.48120799995957</c:v>
                </c:pt>
                <c:pt idx="23960">
                  <c:v>316.48953599998492</c:v>
                </c:pt>
                <c:pt idx="23961">
                  <c:v>316.49788800001841</c:v>
                </c:pt>
                <c:pt idx="23962">
                  <c:v>316.50621600004376</c:v>
                </c:pt>
                <c:pt idx="23963">
                  <c:v>316.51454400006912</c:v>
                </c:pt>
                <c:pt idx="23964">
                  <c:v>316.52287199991986</c:v>
                </c:pt>
                <c:pt idx="23965">
                  <c:v>316.53119999994522</c:v>
                </c:pt>
                <c:pt idx="23966">
                  <c:v>316.5395519999787</c:v>
                </c:pt>
                <c:pt idx="23967">
                  <c:v>316.54788000000406</c:v>
                </c:pt>
                <c:pt idx="23968">
                  <c:v>316.55620800002941</c:v>
                </c:pt>
                <c:pt idx="23969">
                  <c:v>316.56453600005477</c:v>
                </c:pt>
                <c:pt idx="23970">
                  <c:v>316.57288799991363</c:v>
                </c:pt>
                <c:pt idx="23971">
                  <c:v>316.58121599993899</c:v>
                </c:pt>
                <c:pt idx="23972">
                  <c:v>316.58954399996435</c:v>
                </c:pt>
                <c:pt idx="23973">
                  <c:v>316.59787199998971</c:v>
                </c:pt>
                <c:pt idx="23974">
                  <c:v>316.60622400002319</c:v>
                </c:pt>
                <c:pt idx="23975">
                  <c:v>316.61455200004855</c:v>
                </c:pt>
                <c:pt idx="23976">
                  <c:v>316.62288000007391</c:v>
                </c:pt>
                <c:pt idx="23977">
                  <c:v>316.63120799992464</c:v>
                </c:pt>
                <c:pt idx="23978">
                  <c:v>316.63955999995812</c:v>
                </c:pt>
                <c:pt idx="23979">
                  <c:v>316.64788799998348</c:v>
                </c:pt>
                <c:pt idx="23980">
                  <c:v>316.65621600000884</c:v>
                </c:pt>
                <c:pt idx="23981">
                  <c:v>316.6645440000342</c:v>
                </c:pt>
                <c:pt idx="23982">
                  <c:v>316.67287200005956</c:v>
                </c:pt>
                <c:pt idx="23983">
                  <c:v>316.68122399991842</c:v>
                </c:pt>
                <c:pt idx="23984">
                  <c:v>316.68955199994377</c:v>
                </c:pt>
                <c:pt idx="23985">
                  <c:v>316.69787999996913</c:v>
                </c:pt>
                <c:pt idx="23986">
                  <c:v>316.70620799999449</c:v>
                </c:pt>
                <c:pt idx="23987">
                  <c:v>316.71456000002797</c:v>
                </c:pt>
                <c:pt idx="23988">
                  <c:v>316.72288800005333</c:v>
                </c:pt>
                <c:pt idx="23989">
                  <c:v>316.73121600007869</c:v>
                </c:pt>
                <c:pt idx="23990">
                  <c:v>316.73954399992942</c:v>
                </c:pt>
                <c:pt idx="23991">
                  <c:v>316.74789599996291</c:v>
                </c:pt>
                <c:pt idx="23992">
                  <c:v>316.75622399998826</c:v>
                </c:pt>
                <c:pt idx="23993">
                  <c:v>316.76455200001362</c:v>
                </c:pt>
                <c:pt idx="23994">
                  <c:v>316.77288000003898</c:v>
                </c:pt>
                <c:pt idx="23995">
                  <c:v>316.78123200007246</c:v>
                </c:pt>
                <c:pt idx="23996">
                  <c:v>316.7895599999232</c:v>
                </c:pt>
                <c:pt idx="23997">
                  <c:v>316.79788799994856</c:v>
                </c:pt>
                <c:pt idx="23998">
                  <c:v>316.80621599997392</c:v>
                </c:pt>
                <c:pt idx="23999">
                  <c:v>316.8145680000074</c:v>
                </c:pt>
                <c:pt idx="24000">
                  <c:v>316.82289600003276</c:v>
                </c:pt>
                <c:pt idx="24001">
                  <c:v>316.83122400005811</c:v>
                </c:pt>
                <c:pt idx="24002">
                  <c:v>316.83955200008347</c:v>
                </c:pt>
                <c:pt idx="24003">
                  <c:v>316.84787999993421</c:v>
                </c:pt>
                <c:pt idx="24004">
                  <c:v>316.85623199996769</c:v>
                </c:pt>
                <c:pt idx="24005">
                  <c:v>316.86455999999305</c:v>
                </c:pt>
                <c:pt idx="24006">
                  <c:v>316.87288800001841</c:v>
                </c:pt>
                <c:pt idx="24007">
                  <c:v>316.88121600004376</c:v>
                </c:pt>
                <c:pt idx="24008">
                  <c:v>316.88956800007725</c:v>
                </c:pt>
                <c:pt idx="24009">
                  <c:v>316.89789599992798</c:v>
                </c:pt>
                <c:pt idx="24010">
                  <c:v>316.90622399995334</c:v>
                </c:pt>
                <c:pt idx="24011">
                  <c:v>316.9145519999787</c:v>
                </c:pt>
                <c:pt idx="24012">
                  <c:v>316.92290400001218</c:v>
                </c:pt>
                <c:pt idx="24013">
                  <c:v>316.93123200003754</c:v>
                </c:pt>
                <c:pt idx="24014">
                  <c:v>316.9395600000629</c:v>
                </c:pt>
                <c:pt idx="24015">
                  <c:v>316.94788799991363</c:v>
                </c:pt>
                <c:pt idx="24016">
                  <c:v>316.95623999994712</c:v>
                </c:pt>
                <c:pt idx="24017">
                  <c:v>316.96456799997247</c:v>
                </c:pt>
                <c:pt idx="24018">
                  <c:v>316.97289599999783</c:v>
                </c:pt>
                <c:pt idx="24019">
                  <c:v>316.98122400002319</c:v>
                </c:pt>
                <c:pt idx="24020">
                  <c:v>316.98957600005667</c:v>
                </c:pt>
                <c:pt idx="24021">
                  <c:v>316.99790400008203</c:v>
                </c:pt>
                <c:pt idx="24022">
                  <c:v>317.00623199993277</c:v>
                </c:pt>
                <c:pt idx="24023">
                  <c:v>317.01455999995812</c:v>
                </c:pt>
                <c:pt idx="24024">
                  <c:v>317.02288799998348</c:v>
                </c:pt>
                <c:pt idx="24025">
                  <c:v>317.03124000001696</c:v>
                </c:pt>
                <c:pt idx="24026">
                  <c:v>317.03956800004232</c:v>
                </c:pt>
                <c:pt idx="24027">
                  <c:v>317.04789600006768</c:v>
                </c:pt>
                <c:pt idx="24028">
                  <c:v>317.05622399991842</c:v>
                </c:pt>
                <c:pt idx="24029">
                  <c:v>317.0645759999519</c:v>
                </c:pt>
                <c:pt idx="24030">
                  <c:v>317.07290399997726</c:v>
                </c:pt>
                <c:pt idx="24031">
                  <c:v>317.08123200000261</c:v>
                </c:pt>
                <c:pt idx="24032">
                  <c:v>317.08956000002797</c:v>
                </c:pt>
                <c:pt idx="24033">
                  <c:v>317.09791200006146</c:v>
                </c:pt>
                <c:pt idx="24034">
                  <c:v>317.10623999991219</c:v>
                </c:pt>
                <c:pt idx="24035">
                  <c:v>317.11456799993755</c:v>
                </c:pt>
                <c:pt idx="24036">
                  <c:v>317.12289599996291</c:v>
                </c:pt>
                <c:pt idx="24037">
                  <c:v>317.13124799999639</c:v>
                </c:pt>
                <c:pt idx="24038">
                  <c:v>317.13957600002175</c:v>
                </c:pt>
                <c:pt idx="24039">
                  <c:v>317.14790400004711</c:v>
                </c:pt>
                <c:pt idx="24040">
                  <c:v>317.15623200007246</c:v>
                </c:pt>
                <c:pt idx="24041">
                  <c:v>317.1645599999232</c:v>
                </c:pt>
                <c:pt idx="24042">
                  <c:v>317.17291199995668</c:v>
                </c:pt>
                <c:pt idx="24043">
                  <c:v>317.18123999998204</c:v>
                </c:pt>
                <c:pt idx="24044">
                  <c:v>317.1895680000074</c:v>
                </c:pt>
                <c:pt idx="24045">
                  <c:v>317.19789600003276</c:v>
                </c:pt>
                <c:pt idx="24046">
                  <c:v>317.20624800006624</c:v>
                </c:pt>
                <c:pt idx="24047">
                  <c:v>317.21457599991697</c:v>
                </c:pt>
                <c:pt idx="24048">
                  <c:v>317.22290399994233</c:v>
                </c:pt>
                <c:pt idx="24049">
                  <c:v>317.23123199996769</c:v>
                </c:pt>
                <c:pt idx="24050">
                  <c:v>317.23958400000117</c:v>
                </c:pt>
                <c:pt idx="24051">
                  <c:v>317.24791200002653</c:v>
                </c:pt>
                <c:pt idx="24052">
                  <c:v>317.25624000005189</c:v>
                </c:pt>
                <c:pt idx="24053">
                  <c:v>317.26456800007725</c:v>
                </c:pt>
                <c:pt idx="24054">
                  <c:v>317.27291999993611</c:v>
                </c:pt>
                <c:pt idx="24055">
                  <c:v>317.28124799996147</c:v>
                </c:pt>
                <c:pt idx="24056">
                  <c:v>317.28957599998682</c:v>
                </c:pt>
                <c:pt idx="24057">
                  <c:v>317.29790400001218</c:v>
                </c:pt>
                <c:pt idx="24058">
                  <c:v>317.30625600004566</c:v>
                </c:pt>
                <c:pt idx="24059">
                  <c:v>317.31458400007102</c:v>
                </c:pt>
                <c:pt idx="24060">
                  <c:v>317.32291199992176</c:v>
                </c:pt>
                <c:pt idx="24061">
                  <c:v>317.33123999994712</c:v>
                </c:pt>
                <c:pt idx="24062">
                  <c:v>317.33956799997247</c:v>
                </c:pt>
                <c:pt idx="24063">
                  <c:v>317.34792000000596</c:v>
                </c:pt>
                <c:pt idx="24064">
                  <c:v>317.35624800003131</c:v>
                </c:pt>
                <c:pt idx="24065">
                  <c:v>317.36457600005667</c:v>
                </c:pt>
                <c:pt idx="24066">
                  <c:v>317.37290400008203</c:v>
                </c:pt>
                <c:pt idx="24067">
                  <c:v>317.38125599994089</c:v>
                </c:pt>
                <c:pt idx="24068">
                  <c:v>317.38958399996625</c:v>
                </c:pt>
                <c:pt idx="24069">
                  <c:v>317.39791199999161</c:v>
                </c:pt>
                <c:pt idx="24070">
                  <c:v>317.40624000001696</c:v>
                </c:pt>
                <c:pt idx="24071">
                  <c:v>317.41459200005045</c:v>
                </c:pt>
                <c:pt idx="24072">
                  <c:v>317.42292000007581</c:v>
                </c:pt>
                <c:pt idx="24073">
                  <c:v>317.43124799992654</c:v>
                </c:pt>
                <c:pt idx="24074">
                  <c:v>317.4395759999519</c:v>
                </c:pt>
                <c:pt idx="24075">
                  <c:v>317.44792799998538</c:v>
                </c:pt>
                <c:pt idx="24076">
                  <c:v>317.45625600001074</c:v>
                </c:pt>
                <c:pt idx="24077">
                  <c:v>317.4645840000361</c:v>
                </c:pt>
                <c:pt idx="24078">
                  <c:v>317.47291200006146</c:v>
                </c:pt>
                <c:pt idx="24079">
                  <c:v>317.48123999991219</c:v>
                </c:pt>
                <c:pt idx="24080">
                  <c:v>317.48959199994567</c:v>
                </c:pt>
                <c:pt idx="24081">
                  <c:v>317.49791999997103</c:v>
                </c:pt>
                <c:pt idx="24082">
                  <c:v>317.50624799999639</c:v>
                </c:pt>
                <c:pt idx="24083">
                  <c:v>317.51457600002175</c:v>
                </c:pt>
                <c:pt idx="24084">
                  <c:v>317.52292800005523</c:v>
                </c:pt>
                <c:pt idx="24085">
                  <c:v>317.53125600008059</c:v>
                </c:pt>
                <c:pt idx="24086">
                  <c:v>317.53958399993132</c:v>
                </c:pt>
                <c:pt idx="24087">
                  <c:v>317.54791199995668</c:v>
                </c:pt>
                <c:pt idx="24088">
                  <c:v>317.55626399999016</c:v>
                </c:pt>
                <c:pt idx="24089">
                  <c:v>317.56459200001552</c:v>
                </c:pt>
                <c:pt idx="24090">
                  <c:v>317.57292000004088</c:v>
                </c:pt>
                <c:pt idx="24091">
                  <c:v>317.58124800006624</c:v>
                </c:pt>
                <c:pt idx="24092">
                  <c:v>317.5895999999251</c:v>
                </c:pt>
                <c:pt idx="24093">
                  <c:v>317.59792799995046</c:v>
                </c:pt>
                <c:pt idx="24094">
                  <c:v>317.60625599997582</c:v>
                </c:pt>
                <c:pt idx="24095">
                  <c:v>317.61458400000117</c:v>
                </c:pt>
                <c:pt idx="24096">
                  <c:v>317.62293600003466</c:v>
                </c:pt>
                <c:pt idx="24097">
                  <c:v>317.63126400006001</c:v>
                </c:pt>
                <c:pt idx="24098">
                  <c:v>317.63959200008537</c:v>
                </c:pt>
                <c:pt idx="24099">
                  <c:v>317.64791999993611</c:v>
                </c:pt>
                <c:pt idx="24100">
                  <c:v>317.65624799996147</c:v>
                </c:pt>
                <c:pt idx="24101">
                  <c:v>317.66459999999495</c:v>
                </c:pt>
                <c:pt idx="24102">
                  <c:v>317.67292800002031</c:v>
                </c:pt>
                <c:pt idx="24103">
                  <c:v>317.68125600004566</c:v>
                </c:pt>
                <c:pt idx="24104">
                  <c:v>317.68958400007102</c:v>
                </c:pt>
                <c:pt idx="24105">
                  <c:v>317.69793599992988</c:v>
                </c:pt>
                <c:pt idx="24106">
                  <c:v>317.70626399995524</c:v>
                </c:pt>
                <c:pt idx="24107">
                  <c:v>317.7145919999806</c:v>
                </c:pt>
                <c:pt idx="24108">
                  <c:v>317.72292000000596</c:v>
                </c:pt>
                <c:pt idx="24109">
                  <c:v>317.73127200003944</c:v>
                </c:pt>
                <c:pt idx="24110">
                  <c:v>317.7396000000648</c:v>
                </c:pt>
                <c:pt idx="24111">
                  <c:v>317.74792799991553</c:v>
                </c:pt>
                <c:pt idx="24112">
                  <c:v>317.75625599994089</c:v>
                </c:pt>
                <c:pt idx="24113">
                  <c:v>317.76460799997437</c:v>
                </c:pt>
                <c:pt idx="24114">
                  <c:v>317.77293599999973</c:v>
                </c:pt>
                <c:pt idx="24115">
                  <c:v>317.78126400002509</c:v>
                </c:pt>
                <c:pt idx="24116">
                  <c:v>317.78959200005045</c:v>
                </c:pt>
                <c:pt idx="24117">
                  <c:v>317.79794400008393</c:v>
                </c:pt>
                <c:pt idx="24118">
                  <c:v>317.80627199993467</c:v>
                </c:pt>
                <c:pt idx="24119">
                  <c:v>317.81459999996002</c:v>
                </c:pt>
                <c:pt idx="24120">
                  <c:v>317.82292799998538</c:v>
                </c:pt>
                <c:pt idx="24121">
                  <c:v>317.83125600001074</c:v>
                </c:pt>
                <c:pt idx="24122">
                  <c:v>317.83960800004422</c:v>
                </c:pt>
                <c:pt idx="24123">
                  <c:v>317.84793600006958</c:v>
                </c:pt>
                <c:pt idx="24124">
                  <c:v>317.85626399992032</c:v>
                </c:pt>
                <c:pt idx="24125">
                  <c:v>317.86459199994567</c:v>
                </c:pt>
                <c:pt idx="24126">
                  <c:v>317.87294399997916</c:v>
                </c:pt>
                <c:pt idx="24127">
                  <c:v>317.88127200000451</c:v>
                </c:pt>
                <c:pt idx="24128">
                  <c:v>317.88960000002987</c:v>
                </c:pt>
                <c:pt idx="24129">
                  <c:v>317.89792800005523</c:v>
                </c:pt>
                <c:pt idx="24130">
                  <c:v>317.90627999991409</c:v>
                </c:pt>
                <c:pt idx="24131">
                  <c:v>317.91460799993945</c:v>
                </c:pt>
                <c:pt idx="24132">
                  <c:v>317.92293599996481</c:v>
                </c:pt>
                <c:pt idx="24133">
                  <c:v>317.93126399999016</c:v>
                </c:pt>
                <c:pt idx="24134">
                  <c:v>317.93961600002365</c:v>
                </c:pt>
                <c:pt idx="24135">
                  <c:v>317.94794400004901</c:v>
                </c:pt>
                <c:pt idx="24136">
                  <c:v>317.95627200007436</c:v>
                </c:pt>
                <c:pt idx="24137">
                  <c:v>317.9645999999251</c:v>
                </c:pt>
                <c:pt idx="24138">
                  <c:v>317.97292799995046</c:v>
                </c:pt>
                <c:pt idx="24139">
                  <c:v>317.98127999998394</c:v>
                </c:pt>
                <c:pt idx="24140">
                  <c:v>317.9896080000093</c:v>
                </c:pt>
                <c:pt idx="24141">
                  <c:v>317.99793600003466</c:v>
                </c:pt>
                <c:pt idx="24142">
                  <c:v>318.00626400006001</c:v>
                </c:pt>
                <c:pt idx="24143">
                  <c:v>318.01461599991887</c:v>
                </c:pt>
                <c:pt idx="24144">
                  <c:v>318.02294399994423</c:v>
                </c:pt>
                <c:pt idx="24145">
                  <c:v>318.03127199996959</c:v>
                </c:pt>
                <c:pt idx="24146">
                  <c:v>318.03959999999495</c:v>
                </c:pt>
                <c:pt idx="24147">
                  <c:v>318.04795200002843</c:v>
                </c:pt>
                <c:pt idx="24148">
                  <c:v>318.05628000005379</c:v>
                </c:pt>
                <c:pt idx="24149">
                  <c:v>318.06460800007915</c:v>
                </c:pt>
                <c:pt idx="24150">
                  <c:v>318.07293599992988</c:v>
                </c:pt>
                <c:pt idx="24151">
                  <c:v>318.08128799996337</c:v>
                </c:pt>
                <c:pt idx="24152">
                  <c:v>318.08961599998872</c:v>
                </c:pt>
                <c:pt idx="24153">
                  <c:v>318.09794400001408</c:v>
                </c:pt>
                <c:pt idx="24154">
                  <c:v>318.10627200003944</c:v>
                </c:pt>
                <c:pt idx="24155">
                  <c:v>318.11462400007292</c:v>
                </c:pt>
                <c:pt idx="24156">
                  <c:v>318.12295199992366</c:v>
                </c:pt>
                <c:pt idx="24157">
                  <c:v>318.13127999994902</c:v>
                </c:pt>
                <c:pt idx="24158">
                  <c:v>318.13960799997437</c:v>
                </c:pt>
                <c:pt idx="24159">
                  <c:v>318.14793599999973</c:v>
                </c:pt>
                <c:pt idx="24160">
                  <c:v>318.15628800003321</c:v>
                </c:pt>
                <c:pt idx="24161">
                  <c:v>318.16461600005857</c:v>
                </c:pt>
                <c:pt idx="24162">
                  <c:v>318.17294400008393</c:v>
                </c:pt>
                <c:pt idx="24163">
                  <c:v>318.18127199993467</c:v>
                </c:pt>
                <c:pt idx="24164">
                  <c:v>318.18962399996815</c:v>
                </c:pt>
                <c:pt idx="24165">
                  <c:v>318.19795199999351</c:v>
                </c:pt>
                <c:pt idx="24166">
                  <c:v>318.20628000001886</c:v>
                </c:pt>
                <c:pt idx="24167">
                  <c:v>318.21460800004422</c:v>
                </c:pt>
                <c:pt idx="24168">
                  <c:v>318.22296000007771</c:v>
                </c:pt>
                <c:pt idx="24169">
                  <c:v>318.23128799992844</c:v>
                </c:pt>
                <c:pt idx="24170">
                  <c:v>318.2396159999538</c:v>
                </c:pt>
                <c:pt idx="24171">
                  <c:v>318.24794399997916</c:v>
                </c:pt>
                <c:pt idx="24172">
                  <c:v>318.25629600001264</c:v>
                </c:pt>
                <c:pt idx="24173">
                  <c:v>318.264624000038</c:v>
                </c:pt>
                <c:pt idx="24174">
                  <c:v>318.27295200006336</c:v>
                </c:pt>
                <c:pt idx="24175">
                  <c:v>318.28127999991409</c:v>
                </c:pt>
                <c:pt idx="24176">
                  <c:v>318.28960799993945</c:v>
                </c:pt>
                <c:pt idx="24177">
                  <c:v>318.29795999997293</c:v>
                </c:pt>
                <c:pt idx="24178">
                  <c:v>318.30628799999829</c:v>
                </c:pt>
                <c:pt idx="24179">
                  <c:v>318.31461600002365</c:v>
                </c:pt>
                <c:pt idx="24180">
                  <c:v>318.32294400004901</c:v>
                </c:pt>
                <c:pt idx="24181">
                  <c:v>318.33129600008249</c:v>
                </c:pt>
                <c:pt idx="24182">
                  <c:v>318.33962399993322</c:v>
                </c:pt>
                <c:pt idx="24183">
                  <c:v>318.34795199995858</c:v>
                </c:pt>
                <c:pt idx="24184">
                  <c:v>318.35627999998394</c:v>
                </c:pt>
                <c:pt idx="24185">
                  <c:v>318.36463200001742</c:v>
                </c:pt>
                <c:pt idx="24186">
                  <c:v>318.37296000004278</c:v>
                </c:pt>
                <c:pt idx="24187">
                  <c:v>318.38128800006814</c:v>
                </c:pt>
                <c:pt idx="24188">
                  <c:v>318.38961599991887</c:v>
                </c:pt>
                <c:pt idx="24189">
                  <c:v>318.39796799995236</c:v>
                </c:pt>
                <c:pt idx="24190">
                  <c:v>318.40629599997771</c:v>
                </c:pt>
                <c:pt idx="24191">
                  <c:v>318.41462400000307</c:v>
                </c:pt>
                <c:pt idx="24192">
                  <c:v>318.42295200002843</c:v>
                </c:pt>
                <c:pt idx="24193">
                  <c:v>318.43130400006191</c:v>
                </c:pt>
                <c:pt idx="24194">
                  <c:v>318.43963199991265</c:v>
                </c:pt>
                <c:pt idx="24195">
                  <c:v>318.44795999993801</c:v>
                </c:pt>
                <c:pt idx="24196">
                  <c:v>318.45628799996337</c:v>
                </c:pt>
                <c:pt idx="24197">
                  <c:v>318.46461599998872</c:v>
                </c:pt>
                <c:pt idx="24198">
                  <c:v>318.47296800002221</c:v>
                </c:pt>
                <c:pt idx="24199">
                  <c:v>318.48129600004756</c:v>
                </c:pt>
                <c:pt idx="24200">
                  <c:v>318.48962400007292</c:v>
                </c:pt>
                <c:pt idx="24201">
                  <c:v>318.49795199992366</c:v>
                </c:pt>
                <c:pt idx="24202">
                  <c:v>318.50630399995714</c:v>
                </c:pt>
                <c:pt idx="24203">
                  <c:v>318.5146319999825</c:v>
                </c:pt>
                <c:pt idx="24204">
                  <c:v>318.52296000000786</c:v>
                </c:pt>
                <c:pt idx="24205">
                  <c:v>318.53128800003321</c:v>
                </c:pt>
                <c:pt idx="24206">
                  <c:v>318.5396400000667</c:v>
                </c:pt>
                <c:pt idx="24207">
                  <c:v>318.54796799991743</c:v>
                </c:pt>
                <c:pt idx="24208">
                  <c:v>318.55629599994279</c:v>
                </c:pt>
                <c:pt idx="24209">
                  <c:v>318.56462399996815</c:v>
                </c:pt>
                <c:pt idx="24210">
                  <c:v>318.57297600000163</c:v>
                </c:pt>
                <c:pt idx="24211">
                  <c:v>318.58130400002699</c:v>
                </c:pt>
                <c:pt idx="24212">
                  <c:v>318.58963200005235</c:v>
                </c:pt>
                <c:pt idx="24213">
                  <c:v>318.59796000007771</c:v>
                </c:pt>
                <c:pt idx="24214">
                  <c:v>318.60628799992844</c:v>
                </c:pt>
                <c:pt idx="24215">
                  <c:v>318.61463999996192</c:v>
                </c:pt>
                <c:pt idx="24216">
                  <c:v>318.62296799998728</c:v>
                </c:pt>
                <c:pt idx="24217">
                  <c:v>318.63129600001264</c:v>
                </c:pt>
                <c:pt idx="24218">
                  <c:v>318.639624000038</c:v>
                </c:pt>
                <c:pt idx="24219">
                  <c:v>318.64797600007148</c:v>
                </c:pt>
                <c:pt idx="24220">
                  <c:v>318.65630399992222</c:v>
                </c:pt>
                <c:pt idx="24221">
                  <c:v>318.66463199994757</c:v>
                </c:pt>
                <c:pt idx="24222">
                  <c:v>318.67295999997293</c:v>
                </c:pt>
                <c:pt idx="24223">
                  <c:v>318.68131200000641</c:v>
                </c:pt>
                <c:pt idx="24224">
                  <c:v>318.68964000003177</c:v>
                </c:pt>
                <c:pt idx="24225">
                  <c:v>318.69796800005713</c:v>
                </c:pt>
                <c:pt idx="24226">
                  <c:v>318.70629600008249</c:v>
                </c:pt>
                <c:pt idx="24227">
                  <c:v>318.71464799994135</c:v>
                </c:pt>
                <c:pt idx="24228">
                  <c:v>318.72297599996671</c:v>
                </c:pt>
                <c:pt idx="24229">
                  <c:v>318.73130399999206</c:v>
                </c:pt>
                <c:pt idx="24230">
                  <c:v>318.73963200001742</c:v>
                </c:pt>
                <c:pt idx="24231">
                  <c:v>318.74798400005091</c:v>
                </c:pt>
                <c:pt idx="24232">
                  <c:v>318.75631200007626</c:v>
                </c:pt>
                <c:pt idx="24233">
                  <c:v>318.764639999927</c:v>
                </c:pt>
                <c:pt idx="24234">
                  <c:v>318.77296799995236</c:v>
                </c:pt>
                <c:pt idx="24235">
                  <c:v>318.78129599997771</c:v>
                </c:pt>
                <c:pt idx="24236">
                  <c:v>318.7896480000112</c:v>
                </c:pt>
                <c:pt idx="24237">
                  <c:v>318.79797600003656</c:v>
                </c:pt>
                <c:pt idx="24238">
                  <c:v>318.80630400006191</c:v>
                </c:pt>
                <c:pt idx="24239">
                  <c:v>318.81463199991265</c:v>
                </c:pt>
                <c:pt idx="24240">
                  <c:v>318.82298399994613</c:v>
                </c:pt>
                <c:pt idx="24241">
                  <c:v>318.83131199997149</c:v>
                </c:pt>
                <c:pt idx="24242">
                  <c:v>318.83963999999685</c:v>
                </c:pt>
                <c:pt idx="24243">
                  <c:v>318.84796800002221</c:v>
                </c:pt>
                <c:pt idx="24244">
                  <c:v>318.85632000005569</c:v>
                </c:pt>
                <c:pt idx="24245">
                  <c:v>318.86464800008105</c:v>
                </c:pt>
                <c:pt idx="24246">
                  <c:v>318.87297599993178</c:v>
                </c:pt>
                <c:pt idx="24247">
                  <c:v>318.88130399995714</c:v>
                </c:pt>
                <c:pt idx="24248">
                  <c:v>318.88965599999062</c:v>
                </c:pt>
                <c:pt idx="24249">
                  <c:v>318.89798400001598</c:v>
                </c:pt>
                <c:pt idx="24250">
                  <c:v>318.90631200004134</c:v>
                </c:pt>
                <c:pt idx="24251">
                  <c:v>318.9146400000667</c:v>
                </c:pt>
                <c:pt idx="24252">
                  <c:v>318.92299199992556</c:v>
                </c:pt>
                <c:pt idx="24253">
                  <c:v>318.93131999995092</c:v>
                </c:pt>
                <c:pt idx="24254">
                  <c:v>318.93964799997627</c:v>
                </c:pt>
                <c:pt idx="24255">
                  <c:v>318.94797600000163</c:v>
                </c:pt>
                <c:pt idx="24256">
                  <c:v>318.95630400002699</c:v>
                </c:pt>
                <c:pt idx="24257">
                  <c:v>318.96465600006047</c:v>
                </c:pt>
                <c:pt idx="24258">
                  <c:v>318.97298400008583</c:v>
                </c:pt>
                <c:pt idx="24259">
                  <c:v>318.98131199993657</c:v>
                </c:pt>
                <c:pt idx="24260">
                  <c:v>318.98963999996192</c:v>
                </c:pt>
                <c:pt idx="24261">
                  <c:v>318.99799199999541</c:v>
                </c:pt>
                <c:pt idx="24262">
                  <c:v>319.00632000002076</c:v>
                </c:pt>
                <c:pt idx="24263">
                  <c:v>319.01464800004612</c:v>
                </c:pt>
                <c:pt idx="24264">
                  <c:v>319.02297600007148</c:v>
                </c:pt>
                <c:pt idx="24265">
                  <c:v>319.03132799993034</c:v>
                </c:pt>
                <c:pt idx="24266">
                  <c:v>319.0396559999557</c:v>
                </c:pt>
                <c:pt idx="24267">
                  <c:v>319.04798399998106</c:v>
                </c:pt>
                <c:pt idx="24268">
                  <c:v>319.05631200000641</c:v>
                </c:pt>
                <c:pt idx="24269">
                  <c:v>319.0646640000399</c:v>
                </c:pt>
                <c:pt idx="24270">
                  <c:v>319.07299200006526</c:v>
                </c:pt>
                <c:pt idx="24271">
                  <c:v>319.08131999991599</c:v>
                </c:pt>
                <c:pt idx="24272">
                  <c:v>319.08964799994135</c:v>
                </c:pt>
                <c:pt idx="24273">
                  <c:v>319.09797599996671</c:v>
                </c:pt>
                <c:pt idx="24274">
                  <c:v>319.10632800000019</c:v>
                </c:pt>
                <c:pt idx="24275">
                  <c:v>319.11465600002555</c:v>
                </c:pt>
                <c:pt idx="24276">
                  <c:v>319.12298400005091</c:v>
                </c:pt>
                <c:pt idx="24277">
                  <c:v>319.13131200007626</c:v>
                </c:pt>
                <c:pt idx="24278">
                  <c:v>319.13966399993512</c:v>
                </c:pt>
                <c:pt idx="24279">
                  <c:v>319.14799199996048</c:v>
                </c:pt>
                <c:pt idx="24280">
                  <c:v>319.15631999998584</c:v>
                </c:pt>
                <c:pt idx="24281">
                  <c:v>319.1646480000112</c:v>
                </c:pt>
                <c:pt idx="24282">
                  <c:v>319.17300000004468</c:v>
                </c:pt>
                <c:pt idx="24283">
                  <c:v>319.18132800007004</c:v>
                </c:pt>
                <c:pt idx="24284">
                  <c:v>319.18965599992077</c:v>
                </c:pt>
                <c:pt idx="24285">
                  <c:v>319.19798399994613</c:v>
                </c:pt>
                <c:pt idx="24286">
                  <c:v>319.20633599997961</c:v>
                </c:pt>
                <c:pt idx="24287">
                  <c:v>319.21466400000497</c:v>
                </c:pt>
                <c:pt idx="24288">
                  <c:v>319.22299200003033</c:v>
                </c:pt>
                <c:pt idx="24289">
                  <c:v>319.23132000005569</c:v>
                </c:pt>
                <c:pt idx="24290">
                  <c:v>319.23967199991455</c:v>
                </c:pt>
                <c:pt idx="24291">
                  <c:v>319.24799999993991</c:v>
                </c:pt>
                <c:pt idx="24292">
                  <c:v>319.25632799996527</c:v>
                </c:pt>
                <c:pt idx="24293">
                  <c:v>319.26465599999062</c:v>
                </c:pt>
                <c:pt idx="24294">
                  <c:v>319.27298400001598</c:v>
                </c:pt>
                <c:pt idx="24295">
                  <c:v>319.28133600004946</c:v>
                </c:pt>
                <c:pt idx="24296">
                  <c:v>319.28966400007482</c:v>
                </c:pt>
                <c:pt idx="24297">
                  <c:v>319.29799199992556</c:v>
                </c:pt>
                <c:pt idx="24298">
                  <c:v>319.30631999995092</c:v>
                </c:pt>
                <c:pt idx="24299">
                  <c:v>319.3146719999844</c:v>
                </c:pt>
                <c:pt idx="24300">
                  <c:v>319.32300000000976</c:v>
                </c:pt>
                <c:pt idx="24301">
                  <c:v>319.33132800003511</c:v>
                </c:pt>
                <c:pt idx="24302">
                  <c:v>319.33965600006047</c:v>
                </c:pt>
                <c:pt idx="24303">
                  <c:v>319.34800799991933</c:v>
                </c:pt>
                <c:pt idx="24304">
                  <c:v>319.35633599994469</c:v>
                </c:pt>
                <c:pt idx="24305">
                  <c:v>319.36466399997005</c:v>
                </c:pt>
                <c:pt idx="24306">
                  <c:v>319.37299199999541</c:v>
                </c:pt>
                <c:pt idx="24307">
                  <c:v>319.38134400002889</c:v>
                </c:pt>
                <c:pt idx="24308">
                  <c:v>319.38967200005425</c:v>
                </c:pt>
                <c:pt idx="24309">
                  <c:v>319.39800000007961</c:v>
                </c:pt>
                <c:pt idx="24310">
                  <c:v>319.40632799993034</c:v>
                </c:pt>
                <c:pt idx="24311">
                  <c:v>319.41467999996382</c:v>
                </c:pt>
                <c:pt idx="24312">
                  <c:v>319.42300799998918</c:v>
                </c:pt>
                <c:pt idx="24313">
                  <c:v>319.43133600001454</c:v>
                </c:pt>
                <c:pt idx="24314">
                  <c:v>319.4396640000399</c:v>
                </c:pt>
                <c:pt idx="24315">
                  <c:v>319.44799200006526</c:v>
                </c:pt>
                <c:pt idx="24316">
                  <c:v>319.45634399992412</c:v>
                </c:pt>
                <c:pt idx="24317">
                  <c:v>319.46467199994947</c:v>
                </c:pt>
                <c:pt idx="24318">
                  <c:v>319.47299999997483</c:v>
                </c:pt>
                <c:pt idx="24319">
                  <c:v>319.48132800000019</c:v>
                </c:pt>
                <c:pt idx="24320">
                  <c:v>319.48968000003367</c:v>
                </c:pt>
                <c:pt idx="24321">
                  <c:v>319.49800800005903</c:v>
                </c:pt>
                <c:pt idx="24322">
                  <c:v>319.50633600008439</c:v>
                </c:pt>
                <c:pt idx="24323">
                  <c:v>319.51466399993512</c:v>
                </c:pt>
                <c:pt idx="24324">
                  <c:v>319.52301599996861</c:v>
                </c:pt>
                <c:pt idx="24325">
                  <c:v>319.53134399999396</c:v>
                </c:pt>
                <c:pt idx="24326">
                  <c:v>319.53967200001932</c:v>
                </c:pt>
                <c:pt idx="24327">
                  <c:v>319.54800000004468</c:v>
                </c:pt>
                <c:pt idx="24328">
                  <c:v>319.55635200007816</c:v>
                </c:pt>
                <c:pt idx="24329">
                  <c:v>319.5646799999289</c:v>
                </c:pt>
                <c:pt idx="24330">
                  <c:v>319.57300799995426</c:v>
                </c:pt>
                <c:pt idx="24331">
                  <c:v>319.58133599997961</c:v>
                </c:pt>
                <c:pt idx="24332">
                  <c:v>319.58966400000497</c:v>
                </c:pt>
                <c:pt idx="24333">
                  <c:v>319.59801600003846</c:v>
                </c:pt>
                <c:pt idx="24334">
                  <c:v>319.60634400006381</c:v>
                </c:pt>
                <c:pt idx="24335">
                  <c:v>319.61467199991455</c:v>
                </c:pt>
                <c:pt idx="24336">
                  <c:v>319.62299999993991</c:v>
                </c:pt>
                <c:pt idx="24337">
                  <c:v>319.63135199997339</c:v>
                </c:pt>
                <c:pt idx="24338">
                  <c:v>319.63967999999875</c:v>
                </c:pt>
                <c:pt idx="24339">
                  <c:v>319.64800800002411</c:v>
                </c:pt>
                <c:pt idx="24340">
                  <c:v>319.65633600004946</c:v>
                </c:pt>
                <c:pt idx="24341">
                  <c:v>319.66468800008295</c:v>
                </c:pt>
                <c:pt idx="24342">
                  <c:v>319.67301599993368</c:v>
                </c:pt>
                <c:pt idx="24343">
                  <c:v>319.68134399995904</c:v>
                </c:pt>
                <c:pt idx="24344">
                  <c:v>319.6896719999844</c:v>
                </c:pt>
                <c:pt idx="24345">
                  <c:v>319.69802400001788</c:v>
                </c:pt>
                <c:pt idx="24346">
                  <c:v>319.70635200004324</c:v>
                </c:pt>
                <c:pt idx="24347">
                  <c:v>319.7146800000686</c:v>
                </c:pt>
                <c:pt idx="24348">
                  <c:v>319.72300799991933</c:v>
                </c:pt>
                <c:pt idx="24349">
                  <c:v>319.73135999995282</c:v>
                </c:pt>
                <c:pt idx="24350">
                  <c:v>319.73968799997817</c:v>
                </c:pt>
                <c:pt idx="24351">
                  <c:v>319.74801600000353</c:v>
                </c:pt>
                <c:pt idx="24352">
                  <c:v>319.75634400002889</c:v>
                </c:pt>
                <c:pt idx="24353">
                  <c:v>319.76467200005425</c:v>
                </c:pt>
                <c:pt idx="24354">
                  <c:v>319.77302399991311</c:v>
                </c:pt>
                <c:pt idx="24355">
                  <c:v>319.78135199993847</c:v>
                </c:pt>
                <c:pt idx="24356">
                  <c:v>319.78967999996382</c:v>
                </c:pt>
                <c:pt idx="24357">
                  <c:v>319.79800799998918</c:v>
                </c:pt>
                <c:pt idx="24358">
                  <c:v>319.80636000002266</c:v>
                </c:pt>
                <c:pt idx="24359">
                  <c:v>319.81468800004802</c:v>
                </c:pt>
                <c:pt idx="24360">
                  <c:v>319.82301600007338</c:v>
                </c:pt>
                <c:pt idx="24361">
                  <c:v>319.83134399992412</c:v>
                </c:pt>
                <c:pt idx="24362">
                  <c:v>319.8396959999576</c:v>
                </c:pt>
                <c:pt idx="24363">
                  <c:v>319.84802399998296</c:v>
                </c:pt>
                <c:pt idx="24364">
                  <c:v>319.85635200000831</c:v>
                </c:pt>
                <c:pt idx="24365">
                  <c:v>319.86468000003367</c:v>
                </c:pt>
                <c:pt idx="24366">
                  <c:v>319.87303200006716</c:v>
                </c:pt>
                <c:pt idx="24367">
                  <c:v>319.88135999991789</c:v>
                </c:pt>
                <c:pt idx="24368">
                  <c:v>319.88968799994325</c:v>
                </c:pt>
                <c:pt idx="24369">
                  <c:v>319.89801599996861</c:v>
                </c:pt>
                <c:pt idx="24370">
                  <c:v>319.90634399999396</c:v>
                </c:pt>
                <c:pt idx="24371">
                  <c:v>319.91469600002745</c:v>
                </c:pt>
                <c:pt idx="24372">
                  <c:v>319.92302400005281</c:v>
                </c:pt>
                <c:pt idx="24373">
                  <c:v>319.93135200007816</c:v>
                </c:pt>
                <c:pt idx="24374">
                  <c:v>319.9396799999289</c:v>
                </c:pt>
                <c:pt idx="24375">
                  <c:v>319.94803199996238</c:v>
                </c:pt>
                <c:pt idx="24376">
                  <c:v>319.95635999998774</c:v>
                </c:pt>
                <c:pt idx="24377">
                  <c:v>319.9646880000131</c:v>
                </c:pt>
                <c:pt idx="24378">
                  <c:v>319.97301600003846</c:v>
                </c:pt>
                <c:pt idx="24379">
                  <c:v>319.98136800007194</c:v>
                </c:pt>
                <c:pt idx="24380">
                  <c:v>319.98969599992267</c:v>
                </c:pt>
                <c:pt idx="24381">
                  <c:v>319.99802399994803</c:v>
                </c:pt>
                <c:pt idx="24382">
                  <c:v>320.00635199997339</c:v>
                </c:pt>
                <c:pt idx="24383">
                  <c:v>320.01470400000687</c:v>
                </c:pt>
                <c:pt idx="24384">
                  <c:v>320.02303200003223</c:v>
                </c:pt>
                <c:pt idx="24385">
                  <c:v>320.03136000005759</c:v>
                </c:pt>
                <c:pt idx="24386">
                  <c:v>320.03968800008295</c:v>
                </c:pt>
                <c:pt idx="24387">
                  <c:v>320.04803999994181</c:v>
                </c:pt>
                <c:pt idx="24388">
                  <c:v>320.05636799996716</c:v>
                </c:pt>
                <c:pt idx="24389">
                  <c:v>320.06469599999252</c:v>
                </c:pt>
                <c:pt idx="24390">
                  <c:v>320.07302400001788</c:v>
                </c:pt>
                <c:pt idx="24391">
                  <c:v>320.08135200004324</c:v>
                </c:pt>
                <c:pt idx="24392">
                  <c:v>320.08970400007672</c:v>
                </c:pt>
                <c:pt idx="24393">
                  <c:v>320.09803199992746</c:v>
                </c:pt>
                <c:pt idx="24394">
                  <c:v>320.10635999995282</c:v>
                </c:pt>
                <c:pt idx="24395">
                  <c:v>320.11468799997817</c:v>
                </c:pt>
                <c:pt idx="24396">
                  <c:v>320.12304000001166</c:v>
                </c:pt>
                <c:pt idx="24397">
                  <c:v>320.13136800003701</c:v>
                </c:pt>
                <c:pt idx="24398">
                  <c:v>320.13969600006237</c:v>
                </c:pt>
                <c:pt idx="24399">
                  <c:v>320.14802399991311</c:v>
                </c:pt>
                <c:pt idx="24400">
                  <c:v>320.15637599994659</c:v>
                </c:pt>
                <c:pt idx="24401">
                  <c:v>320.16470399997195</c:v>
                </c:pt>
                <c:pt idx="24402">
                  <c:v>320.17303199999731</c:v>
                </c:pt>
                <c:pt idx="24403">
                  <c:v>320.18136000002266</c:v>
                </c:pt>
                <c:pt idx="24404">
                  <c:v>320.18971200005615</c:v>
                </c:pt>
                <c:pt idx="24405">
                  <c:v>320.19804000008151</c:v>
                </c:pt>
                <c:pt idx="24406">
                  <c:v>320.20636799993224</c:v>
                </c:pt>
                <c:pt idx="24407">
                  <c:v>320.2146959999576</c:v>
                </c:pt>
                <c:pt idx="24408">
                  <c:v>320.22304799999108</c:v>
                </c:pt>
                <c:pt idx="24409">
                  <c:v>320.23137600001644</c:v>
                </c:pt>
                <c:pt idx="24410">
                  <c:v>320.2397040000418</c:v>
                </c:pt>
                <c:pt idx="24411">
                  <c:v>320.24803200006716</c:v>
                </c:pt>
                <c:pt idx="24412">
                  <c:v>320.25635999991789</c:v>
                </c:pt>
                <c:pt idx="24413">
                  <c:v>320.26471199995137</c:v>
                </c:pt>
                <c:pt idx="24414">
                  <c:v>320.27303999997673</c:v>
                </c:pt>
                <c:pt idx="24415">
                  <c:v>320.28136800000209</c:v>
                </c:pt>
                <c:pt idx="24416">
                  <c:v>320.28969600002745</c:v>
                </c:pt>
                <c:pt idx="24417">
                  <c:v>320.29804800006093</c:v>
                </c:pt>
                <c:pt idx="24418">
                  <c:v>320.30637600008629</c:v>
                </c:pt>
                <c:pt idx="24419">
                  <c:v>320.31470399993702</c:v>
                </c:pt>
                <c:pt idx="24420">
                  <c:v>320.32303199996238</c:v>
                </c:pt>
                <c:pt idx="24421">
                  <c:v>320.33138399999586</c:v>
                </c:pt>
                <c:pt idx="24422">
                  <c:v>320.33971200002122</c:v>
                </c:pt>
                <c:pt idx="24423">
                  <c:v>320.34804000004658</c:v>
                </c:pt>
                <c:pt idx="24424">
                  <c:v>320.35636800007194</c:v>
                </c:pt>
                <c:pt idx="24425">
                  <c:v>320.3647199999308</c:v>
                </c:pt>
                <c:pt idx="24426">
                  <c:v>320.37304799995616</c:v>
                </c:pt>
                <c:pt idx="24427">
                  <c:v>320.38137599998151</c:v>
                </c:pt>
                <c:pt idx="24428">
                  <c:v>320.38970400000687</c:v>
                </c:pt>
                <c:pt idx="24429">
                  <c:v>320.39803200003223</c:v>
                </c:pt>
                <c:pt idx="24430">
                  <c:v>320.40638400006571</c:v>
                </c:pt>
                <c:pt idx="24431">
                  <c:v>320.41471199991645</c:v>
                </c:pt>
                <c:pt idx="24432">
                  <c:v>320.42303999994181</c:v>
                </c:pt>
                <c:pt idx="24433">
                  <c:v>320.43136799996716</c:v>
                </c:pt>
                <c:pt idx="24434">
                  <c:v>320.43972000000065</c:v>
                </c:pt>
                <c:pt idx="24435">
                  <c:v>320.44804800002601</c:v>
                </c:pt>
                <c:pt idx="24436">
                  <c:v>320.45637600005136</c:v>
                </c:pt>
                <c:pt idx="24437">
                  <c:v>320.46470400007672</c:v>
                </c:pt>
                <c:pt idx="24438">
                  <c:v>320.47305599993558</c:v>
                </c:pt>
                <c:pt idx="24439">
                  <c:v>320.48138399996094</c:v>
                </c:pt>
                <c:pt idx="24440">
                  <c:v>320.4897119999863</c:v>
                </c:pt>
                <c:pt idx="24441">
                  <c:v>320.49804000001166</c:v>
                </c:pt>
                <c:pt idx="24442">
                  <c:v>320.50639200004514</c:v>
                </c:pt>
                <c:pt idx="24443">
                  <c:v>320.5147200000705</c:v>
                </c:pt>
                <c:pt idx="24444">
                  <c:v>320.52304799992123</c:v>
                </c:pt>
                <c:pt idx="24445">
                  <c:v>320.53137599994659</c:v>
                </c:pt>
                <c:pt idx="24446">
                  <c:v>320.53972799998007</c:v>
                </c:pt>
                <c:pt idx="24447">
                  <c:v>320.54805600000543</c:v>
                </c:pt>
                <c:pt idx="24448">
                  <c:v>320.55638400003079</c:v>
                </c:pt>
                <c:pt idx="24449">
                  <c:v>320.56471200005615</c:v>
                </c:pt>
                <c:pt idx="24450">
                  <c:v>320.57304000008151</c:v>
                </c:pt>
                <c:pt idx="24451">
                  <c:v>320.58139199994037</c:v>
                </c:pt>
                <c:pt idx="24452">
                  <c:v>320.58971999996572</c:v>
                </c:pt>
                <c:pt idx="24453">
                  <c:v>320.59804799999108</c:v>
                </c:pt>
                <c:pt idx="24454">
                  <c:v>320.60637600001644</c:v>
                </c:pt>
                <c:pt idx="24455">
                  <c:v>320.61472800004992</c:v>
                </c:pt>
                <c:pt idx="24456">
                  <c:v>320.62305600007528</c:v>
                </c:pt>
                <c:pt idx="24457">
                  <c:v>320.63138399992602</c:v>
                </c:pt>
                <c:pt idx="24458">
                  <c:v>320.63971199995137</c:v>
                </c:pt>
                <c:pt idx="24459">
                  <c:v>320.64806399998486</c:v>
                </c:pt>
                <c:pt idx="24460">
                  <c:v>320.65639200001021</c:v>
                </c:pt>
                <c:pt idx="24461">
                  <c:v>320.66472000003557</c:v>
                </c:pt>
                <c:pt idx="24462">
                  <c:v>320.67304800006093</c:v>
                </c:pt>
                <c:pt idx="24463">
                  <c:v>320.68139999991979</c:v>
                </c:pt>
                <c:pt idx="24464">
                  <c:v>320.68972799994515</c:v>
                </c:pt>
                <c:pt idx="24465">
                  <c:v>320.69805599997051</c:v>
                </c:pt>
                <c:pt idx="24466">
                  <c:v>320.70638399999586</c:v>
                </c:pt>
                <c:pt idx="24467">
                  <c:v>320.71471200002122</c:v>
                </c:pt>
                <c:pt idx="24468">
                  <c:v>320.72306400005471</c:v>
                </c:pt>
                <c:pt idx="24469">
                  <c:v>320.73139200008006</c:v>
                </c:pt>
                <c:pt idx="24470">
                  <c:v>320.7397199999308</c:v>
                </c:pt>
                <c:pt idx="24471">
                  <c:v>320.74804799995616</c:v>
                </c:pt>
                <c:pt idx="24472">
                  <c:v>320.75639999998964</c:v>
                </c:pt>
                <c:pt idx="24473">
                  <c:v>320.764728000015</c:v>
                </c:pt>
                <c:pt idx="24474">
                  <c:v>320.77305600004036</c:v>
                </c:pt>
                <c:pt idx="24475">
                  <c:v>320.78138400006571</c:v>
                </c:pt>
                <c:pt idx="24476">
                  <c:v>320.78973599992457</c:v>
                </c:pt>
                <c:pt idx="24477">
                  <c:v>320.79806399994993</c:v>
                </c:pt>
                <c:pt idx="24478">
                  <c:v>320.80639199997529</c:v>
                </c:pt>
                <c:pt idx="24479">
                  <c:v>320.81472000000065</c:v>
                </c:pt>
                <c:pt idx="24480">
                  <c:v>320.82307200003413</c:v>
                </c:pt>
                <c:pt idx="24481">
                  <c:v>320.83140000005949</c:v>
                </c:pt>
                <c:pt idx="24482">
                  <c:v>320.83972800008485</c:v>
                </c:pt>
                <c:pt idx="24483">
                  <c:v>320.84805599993558</c:v>
                </c:pt>
                <c:pt idx="24484">
                  <c:v>320.85640799996906</c:v>
                </c:pt>
                <c:pt idx="24485">
                  <c:v>320.86473599999442</c:v>
                </c:pt>
                <c:pt idx="24486">
                  <c:v>320.87306400001978</c:v>
                </c:pt>
                <c:pt idx="24487">
                  <c:v>320.88139200004514</c:v>
                </c:pt>
                <c:pt idx="24488">
                  <c:v>320.8897200000705</c:v>
                </c:pt>
                <c:pt idx="24489">
                  <c:v>320.89807199992936</c:v>
                </c:pt>
                <c:pt idx="24490">
                  <c:v>320.90639999995471</c:v>
                </c:pt>
                <c:pt idx="24491">
                  <c:v>320.91472799998007</c:v>
                </c:pt>
                <c:pt idx="24492">
                  <c:v>320.92305600000543</c:v>
                </c:pt>
                <c:pt idx="24493">
                  <c:v>320.93140800003891</c:v>
                </c:pt>
                <c:pt idx="24494">
                  <c:v>320.93973600006427</c:v>
                </c:pt>
                <c:pt idx="24495">
                  <c:v>320.94806399991501</c:v>
                </c:pt>
                <c:pt idx="24496">
                  <c:v>320.95639199994037</c:v>
                </c:pt>
                <c:pt idx="24497">
                  <c:v>320.96474399997385</c:v>
                </c:pt>
                <c:pt idx="24498">
                  <c:v>320.97307199999921</c:v>
                </c:pt>
                <c:pt idx="24499">
                  <c:v>320.98140000002456</c:v>
                </c:pt>
                <c:pt idx="24500">
                  <c:v>320.98972800004992</c:v>
                </c:pt>
                <c:pt idx="24501">
                  <c:v>320.99808000008341</c:v>
                </c:pt>
                <c:pt idx="24502">
                  <c:v>321.00640799993414</c:v>
                </c:pt>
                <c:pt idx="24503">
                  <c:v>321.0147359999595</c:v>
                </c:pt>
                <c:pt idx="24504">
                  <c:v>321.02306399998486</c:v>
                </c:pt>
                <c:pt idx="24505">
                  <c:v>321.03139200001021</c:v>
                </c:pt>
                <c:pt idx="24506">
                  <c:v>321.0397440000437</c:v>
                </c:pt>
                <c:pt idx="24507">
                  <c:v>321.04807200006906</c:v>
                </c:pt>
                <c:pt idx="24508">
                  <c:v>321.05639999991979</c:v>
                </c:pt>
                <c:pt idx="24509">
                  <c:v>321.06472799994515</c:v>
                </c:pt>
                <c:pt idx="24510">
                  <c:v>321.07307999997863</c:v>
                </c:pt>
                <c:pt idx="24511">
                  <c:v>321.08140800000399</c:v>
                </c:pt>
                <c:pt idx="24512">
                  <c:v>321.08973600002935</c:v>
                </c:pt>
                <c:pt idx="24513">
                  <c:v>321.09806400005471</c:v>
                </c:pt>
                <c:pt idx="24514">
                  <c:v>321.10641599991357</c:v>
                </c:pt>
                <c:pt idx="24515">
                  <c:v>321.11474399993892</c:v>
                </c:pt>
                <c:pt idx="24516">
                  <c:v>321.12307199996428</c:v>
                </c:pt>
                <c:pt idx="24517">
                  <c:v>321.13139999998964</c:v>
                </c:pt>
                <c:pt idx="24518">
                  <c:v>321.13975200002312</c:v>
                </c:pt>
                <c:pt idx="24519">
                  <c:v>321.14808000004848</c:v>
                </c:pt>
                <c:pt idx="24520">
                  <c:v>321.15640800007384</c:v>
                </c:pt>
                <c:pt idx="24521">
                  <c:v>321.16473599992457</c:v>
                </c:pt>
                <c:pt idx="24522">
                  <c:v>321.17306399994993</c:v>
                </c:pt>
                <c:pt idx="24523">
                  <c:v>321.18136799996716</c:v>
                </c:pt>
                <c:pt idx="24524">
                  <c:v>321.18969599999252</c:v>
                </c:pt>
                <c:pt idx="24525">
                  <c:v>321.19800000000976</c:v>
                </c:pt>
                <c:pt idx="24526">
                  <c:v>321.20632800003511</c:v>
                </c:pt>
                <c:pt idx="24527">
                  <c:v>321.21463200005235</c:v>
                </c:pt>
                <c:pt idx="24528">
                  <c:v>321.22296000007771</c:v>
                </c:pt>
                <c:pt idx="24529">
                  <c:v>321.23126399992032</c:v>
                </c:pt>
                <c:pt idx="24530">
                  <c:v>321.23959199994567</c:v>
                </c:pt>
                <c:pt idx="24531">
                  <c:v>321.24789599996291</c:v>
                </c:pt>
                <c:pt idx="24532">
                  <c:v>321.25622399998826</c:v>
                </c:pt>
                <c:pt idx="24533">
                  <c:v>321.26455200001362</c:v>
                </c:pt>
                <c:pt idx="24534">
                  <c:v>321.27288000003898</c:v>
                </c:pt>
                <c:pt idx="24535">
                  <c:v>321.28118400005621</c:v>
                </c:pt>
                <c:pt idx="24536">
                  <c:v>321.28951200008157</c:v>
                </c:pt>
                <c:pt idx="24537">
                  <c:v>321.29783999993231</c:v>
                </c:pt>
                <c:pt idx="24538">
                  <c:v>321.30616799995767</c:v>
                </c:pt>
                <c:pt idx="24539">
                  <c:v>321.31449599998302</c:v>
                </c:pt>
                <c:pt idx="24540">
                  <c:v>321.32282400000838</c:v>
                </c:pt>
                <c:pt idx="24541">
                  <c:v>321.33115200003374</c:v>
                </c:pt>
                <c:pt idx="24542">
                  <c:v>321.3394800000591</c:v>
                </c:pt>
                <c:pt idx="24543">
                  <c:v>321.34780800008446</c:v>
                </c:pt>
                <c:pt idx="24544">
                  <c:v>321.35613599993519</c:v>
                </c:pt>
                <c:pt idx="24545">
                  <c:v>321.36446399996055</c:v>
                </c:pt>
                <c:pt idx="24546">
                  <c:v>321.37281599999403</c:v>
                </c:pt>
                <c:pt idx="24547">
                  <c:v>321.38114400001939</c:v>
                </c:pt>
                <c:pt idx="24548">
                  <c:v>321.38947200004475</c:v>
                </c:pt>
                <c:pt idx="24549">
                  <c:v>321.39780000007011</c:v>
                </c:pt>
                <c:pt idx="24550">
                  <c:v>321.40612799992084</c:v>
                </c:pt>
                <c:pt idx="24551">
                  <c:v>321.4144559999462</c:v>
                </c:pt>
                <c:pt idx="24552">
                  <c:v>321.42278399997156</c:v>
                </c:pt>
                <c:pt idx="24553">
                  <c:v>321.43113600000504</c:v>
                </c:pt>
                <c:pt idx="24554">
                  <c:v>321.4394640000304</c:v>
                </c:pt>
                <c:pt idx="24555">
                  <c:v>321.44779200005576</c:v>
                </c:pt>
                <c:pt idx="24556">
                  <c:v>321.45612000008111</c:v>
                </c:pt>
                <c:pt idx="24557">
                  <c:v>321.46444799993185</c:v>
                </c:pt>
                <c:pt idx="24558">
                  <c:v>321.47277599995721</c:v>
                </c:pt>
                <c:pt idx="24559">
                  <c:v>321.48112799999069</c:v>
                </c:pt>
                <c:pt idx="24560">
                  <c:v>321.48945600001605</c:v>
                </c:pt>
                <c:pt idx="24561">
                  <c:v>321.49778400004141</c:v>
                </c:pt>
                <c:pt idx="24562">
                  <c:v>321.50611200006676</c:v>
                </c:pt>
                <c:pt idx="24563">
                  <c:v>321.5144399999175</c:v>
                </c:pt>
                <c:pt idx="24564">
                  <c:v>321.52279199995098</c:v>
                </c:pt>
                <c:pt idx="24565">
                  <c:v>321.53111999997634</c:v>
                </c:pt>
                <c:pt idx="24566">
                  <c:v>321.5394480000017</c:v>
                </c:pt>
                <c:pt idx="24567">
                  <c:v>321.54777600002706</c:v>
                </c:pt>
                <c:pt idx="24568">
                  <c:v>321.55610400005241</c:v>
                </c:pt>
                <c:pt idx="24569">
                  <c:v>321.5644560000859</c:v>
                </c:pt>
                <c:pt idx="24570">
                  <c:v>321.57278399993663</c:v>
                </c:pt>
                <c:pt idx="24571">
                  <c:v>321.58111199996199</c:v>
                </c:pt>
                <c:pt idx="24572">
                  <c:v>321.58943999998735</c:v>
                </c:pt>
                <c:pt idx="24573">
                  <c:v>321.59776800001271</c:v>
                </c:pt>
                <c:pt idx="24574">
                  <c:v>321.60612000004619</c:v>
                </c:pt>
                <c:pt idx="24575">
                  <c:v>321.61444800007155</c:v>
                </c:pt>
                <c:pt idx="24576">
                  <c:v>321.62277599992228</c:v>
                </c:pt>
                <c:pt idx="24577">
                  <c:v>321.63110399994764</c:v>
                </c:pt>
                <c:pt idx="24578">
                  <c:v>321.639431999973</c:v>
                </c:pt>
                <c:pt idx="24579">
                  <c:v>321.64778400000648</c:v>
                </c:pt>
                <c:pt idx="24580">
                  <c:v>321.65611200003184</c:v>
                </c:pt>
                <c:pt idx="24581">
                  <c:v>321.6644400000572</c:v>
                </c:pt>
                <c:pt idx="24582">
                  <c:v>321.67276800008256</c:v>
                </c:pt>
                <c:pt idx="24583">
                  <c:v>321.68109599993329</c:v>
                </c:pt>
                <c:pt idx="24584">
                  <c:v>321.68944799996677</c:v>
                </c:pt>
                <c:pt idx="24585">
                  <c:v>321.69777599999213</c:v>
                </c:pt>
                <c:pt idx="24586">
                  <c:v>321.70610400001749</c:v>
                </c:pt>
                <c:pt idx="24587">
                  <c:v>321.71443200004285</c:v>
                </c:pt>
                <c:pt idx="24588">
                  <c:v>321.72276000006821</c:v>
                </c:pt>
                <c:pt idx="24589">
                  <c:v>321.73111199992707</c:v>
                </c:pt>
                <c:pt idx="24590">
                  <c:v>321.73943999995242</c:v>
                </c:pt>
                <c:pt idx="24591">
                  <c:v>321.74776799997778</c:v>
                </c:pt>
                <c:pt idx="24592">
                  <c:v>321.75609600000314</c:v>
                </c:pt>
                <c:pt idx="24593">
                  <c:v>321.7644240000285</c:v>
                </c:pt>
                <c:pt idx="24594">
                  <c:v>321.77277600006198</c:v>
                </c:pt>
                <c:pt idx="24595">
                  <c:v>321.78110399991272</c:v>
                </c:pt>
                <c:pt idx="24596">
                  <c:v>321.78943199993807</c:v>
                </c:pt>
                <c:pt idx="24597">
                  <c:v>321.79775999996343</c:v>
                </c:pt>
                <c:pt idx="24598">
                  <c:v>321.80608799998879</c:v>
                </c:pt>
                <c:pt idx="24599">
                  <c:v>321.81444000002227</c:v>
                </c:pt>
                <c:pt idx="24600">
                  <c:v>321.82276800004763</c:v>
                </c:pt>
                <c:pt idx="24601">
                  <c:v>321.83109600007299</c:v>
                </c:pt>
                <c:pt idx="24602">
                  <c:v>321.83942399992372</c:v>
                </c:pt>
                <c:pt idx="24603">
                  <c:v>321.84775199994908</c:v>
                </c:pt>
                <c:pt idx="24604">
                  <c:v>321.85610399998257</c:v>
                </c:pt>
                <c:pt idx="24605">
                  <c:v>321.86443200000792</c:v>
                </c:pt>
                <c:pt idx="24606">
                  <c:v>321.87276000003328</c:v>
                </c:pt>
                <c:pt idx="24607">
                  <c:v>321.88108800005864</c:v>
                </c:pt>
                <c:pt idx="24608">
                  <c:v>321.889416000084</c:v>
                </c:pt>
                <c:pt idx="24609">
                  <c:v>321.89776799994286</c:v>
                </c:pt>
                <c:pt idx="24610">
                  <c:v>321.90609599996822</c:v>
                </c:pt>
                <c:pt idx="24611">
                  <c:v>321.91442399999357</c:v>
                </c:pt>
                <c:pt idx="24612">
                  <c:v>321.92275200001893</c:v>
                </c:pt>
                <c:pt idx="24613">
                  <c:v>321.93108000004429</c:v>
                </c:pt>
                <c:pt idx="24614">
                  <c:v>321.93943200007777</c:v>
                </c:pt>
                <c:pt idx="24615">
                  <c:v>321.94775999992851</c:v>
                </c:pt>
                <c:pt idx="24616">
                  <c:v>321.95608799995387</c:v>
                </c:pt>
                <c:pt idx="24617">
                  <c:v>321.96441599997922</c:v>
                </c:pt>
                <c:pt idx="24618">
                  <c:v>321.97274400000458</c:v>
                </c:pt>
                <c:pt idx="24619">
                  <c:v>321.98109600003806</c:v>
                </c:pt>
                <c:pt idx="24620">
                  <c:v>321.98942400006342</c:v>
                </c:pt>
                <c:pt idx="24621">
                  <c:v>321.99775199991416</c:v>
                </c:pt>
                <c:pt idx="24622">
                  <c:v>322.00607999993952</c:v>
                </c:pt>
                <c:pt idx="24623">
                  <c:v>322.01440799996487</c:v>
                </c:pt>
                <c:pt idx="24624">
                  <c:v>322.02275999999836</c:v>
                </c:pt>
                <c:pt idx="24625">
                  <c:v>322.03108800002371</c:v>
                </c:pt>
                <c:pt idx="24626">
                  <c:v>322.03941600004907</c:v>
                </c:pt>
                <c:pt idx="24627">
                  <c:v>322.04774400007443</c:v>
                </c:pt>
                <c:pt idx="24628">
                  <c:v>322.05607199992517</c:v>
                </c:pt>
                <c:pt idx="24629">
                  <c:v>322.06442399995865</c:v>
                </c:pt>
                <c:pt idx="24630">
                  <c:v>322.07275199998401</c:v>
                </c:pt>
                <c:pt idx="24631">
                  <c:v>322.08108000000936</c:v>
                </c:pt>
                <c:pt idx="24632">
                  <c:v>322.08940800003472</c:v>
                </c:pt>
                <c:pt idx="24633">
                  <c:v>322.09776000006821</c:v>
                </c:pt>
                <c:pt idx="24634">
                  <c:v>322.10608799991894</c:v>
                </c:pt>
                <c:pt idx="24635">
                  <c:v>322.1144159999443</c:v>
                </c:pt>
                <c:pt idx="24636">
                  <c:v>322.12274399996966</c:v>
                </c:pt>
                <c:pt idx="24637">
                  <c:v>322.13107199999502</c:v>
                </c:pt>
                <c:pt idx="24638">
                  <c:v>322.1394240000285</c:v>
                </c:pt>
                <c:pt idx="24639">
                  <c:v>322.14775200005386</c:v>
                </c:pt>
                <c:pt idx="24640">
                  <c:v>322.15608000007921</c:v>
                </c:pt>
                <c:pt idx="24641">
                  <c:v>322.16440799992995</c:v>
                </c:pt>
                <c:pt idx="24642">
                  <c:v>322.17273599995531</c:v>
                </c:pt>
                <c:pt idx="24643">
                  <c:v>322.18108799998879</c:v>
                </c:pt>
                <c:pt idx="24644">
                  <c:v>322.18941600001415</c:v>
                </c:pt>
                <c:pt idx="24645">
                  <c:v>322.19774400003951</c:v>
                </c:pt>
                <c:pt idx="24646">
                  <c:v>322.20607200006486</c:v>
                </c:pt>
                <c:pt idx="24647">
                  <c:v>322.2143999999156</c:v>
                </c:pt>
                <c:pt idx="24648">
                  <c:v>322.22275199994908</c:v>
                </c:pt>
                <c:pt idx="24649">
                  <c:v>322.23107999997444</c:v>
                </c:pt>
                <c:pt idx="24650">
                  <c:v>322.2394079999998</c:v>
                </c:pt>
                <c:pt idx="24651">
                  <c:v>322.24773600002516</c:v>
                </c:pt>
                <c:pt idx="24652">
                  <c:v>322.25606400005051</c:v>
                </c:pt>
                <c:pt idx="24653">
                  <c:v>322.264416000084</c:v>
                </c:pt>
                <c:pt idx="24654">
                  <c:v>322.27274399993473</c:v>
                </c:pt>
                <c:pt idx="24655">
                  <c:v>322.28107199996009</c:v>
                </c:pt>
                <c:pt idx="24656">
                  <c:v>322.28939999998545</c:v>
                </c:pt>
                <c:pt idx="24657">
                  <c:v>322.29772800001081</c:v>
                </c:pt>
                <c:pt idx="24658">
                  <c:v>322.30608000004429</c:v>
                </c:pt>
                <c:pt idx="24659">
                  <c:v>322.31440800006965</c:v>
                </c:pt>
                <c:pt idx="24660">
                  <c:v>322.32273599992038</c:v>
                </c:pt>
                <c:pt idx="24661">
                  <c:v>322.33106399994574</c:v>
                </c:pt>
                <c:pt idx="24662">
                  <c:v>322.3393919999711</c:v>
                </c:pt>
                <c:pt idx="24663">
                  <c:v>322.34774400000458</c:v>
                </c:pt>
                <c:pt idx="24664">
                  <c:v>322.35607200002994</c:v>
                </c:pt>
                <c:pt idx="24665">
                  <c:v>322.3644000000553</c:v>
                </c:pt>
                <c:pt idx="24666">
                  <c:v>322.37272800008066</c:v>
                </c:pt>
                <c:pt idx="24667">
                  <c:v>322.38105599993139</c:v>
                </c:pt>
                <c:pt idx="24668">
                  <c:v>322.38940799996487</c:v>
                </c:pt>
                <c:pt idx="24669">
                  <c:v>322.39773599999023</c:v>
                </c:pt>
                <c:pt idx="24670">
                  <c:v>322.40606400001559</c:v>
                </c:pt>
                <c:pt idx="24671">
                  <c:v>322.41439200004095</c:v>
                </c:pt>
                <c:pt idx="24672">
                  <c:v>322.42272000006631</c:v>
                </c:pt>
                <c:pt idx="24673">
                  <c:v>322.43107199992517</c:v>
                </c:pt>
                <c:pt idx="24674">
                  <c:v>322.43939999995052</c:v>
                </c:pt>
                <c:pt idx="24675">
                  <c:v>322.44772799997588</c:v>
                </c:pt>
                <c:pt idx="24676">
                  <c:v>322.45605600000124</c:v>
                </c:pt>
                <c:pt idx="24677">
                  <c:v>322.4643840000266</c:v>
                </c:pt>
                <c:pt idx="24678">
                  <c:v>322.47273600006008</c:v>
                </c:pt>
                <c:pt idx="24679">
                  <c:v>322.48106400008544</c:v>
                </c:pt>
                <c:pt idx="24680">
                  <c:v>322.48939199993617</c:v>
                </c:pt>
                <c:pt idx="24681">
                  <c:v>322.49771999996153</c:v>
                </c:pt>
                <c:pt idx="24682">
                  <c:v>322.50604799998689</c:v>
                </c:pt>
                <c:pt idx="24683">
                  <c:v>322.51440000002037</c:v>
                </c:pt>
                <c:pt idx="24684">
                  <c:v>322.52272800004573</c:v>
                </c:pt>
                <c:pt idx="24685">
                  <c:v>322.53105600007109</c:v>
                </c:pt>
                <c:pt idx="24686">
                  <c:v>322.53938399992182</c:v>
                </c:pt>
                <c:pt idx="24687">
                  <c:v>322.54771199994718</c:v>
                </c:pt>
                <c:pt idx="24688">
                  <c:v>322.55606399998067</c:v>
                </c:pt>
                <c:pt idx="24689">
                  <c:v>322.56439200000602</c:v>
                </c:pt>
                <c:pt idx="24690">
                  <c:v>322.57272000003138</c:v>
                </c:pt>
                <c:pt idx="24691">
                  <c:v>322.58104800005674</c:v>
                </c:pt>
                <c:pt idx="24692">
                  <c:v>322.5893760000821</c:v>
                </c:pt>
                <c:pt idx="24693">
                  <c:v>322.59772799994096</c:v>
                </c:pt>
                <c:pt idx="24694">
                  <c:v>322.60605599996632</c:v>
                </c:pt>
                <c:pt idx="24695">
                  <c:v>322.61438399999167</c:v>
                </c:pt>
                <c:pt idx="24696">
                  <c:v>322.62271200001703</c:v>
                </c:pt>
                <c:pt idx="24697">
                  <c:v>322.63104000004239</c:v>
                </c:pt>
                <c:pt idx="24698">
                  <c:v>322.63939200007587</c:v>
                </c:pt>
                <c:pt idx="24699">
                  <c:v>322.64771999992661</c:v>
                </c:pt>
                <c:pt idx="24700">
                  <c:v>322.65604799995197</c:v>
                </c:pt>
                <c:pt idx="24701">
                  <c:v>322.66437599997732</c:v>
                </c:pt>
                <c:pt idx="24702">
                  <c:v>322.67270400000268</c:v>
                </c:pt>
                <c:pt idx="24703">
                  <c:v>322.68105600003616</c:v>
                </c:pt>
                <c:pt idx="24704">
                  <c:v>322.68938400006152</c:v>
                </c:pt>
                <c:pt idx="24705">
                  <c:v>322.69771199991226</c:v>
                </c:pt>
                <c:pt idx="24706">
                  <c:v>322.70603999993762</c:v>
                </c:pt>
                <c:pt idx="24707">
                  <c:v>322.71436799996297</c:v>
                </c:pt>
                <c:pt idx="24708">
                  <c:v>322.72271999999646</c:v>
                </c:pt>
                <c:pt idx="24709">
                  <c:v>322.73104800002181</c:v>
                </c:pt>
                <c:pt idx="24710">
                  <c:v>322.73937600004717</c:v>
                </c:pt>
                <c:pt idx="24711">
                  <c:v>322.74770400007253</c:v>
                </c:pt>
                <c:pt idx="24712">
                  <c:v>322.75603199992327</c:v>
                </c:pt>
                <c:pt idx="24713">
                  <c:v>322.76438399995675</c:v>
                </c:pt>
                <c:pt idx="24714">
                  <c:v>322.77271199998211</c:v>
                </c:pt>
                <c:pt idx="24715">
                  <c:v>322.78104000000747</c:v>
                </c:pt>
                <c:pt idx="24716">
                  <c:v>322.78936800003282</c:v>
                </c:pt>
                <c:pt idx="24717">
                  <c:v>322.79772000006631</c:v>
                </c:pt>
                <c:pt idx="24718">
                  <c:v>322.80604799991704</c:v>
                </c:pt>
                <c:pt idx="24719">
                  <c:v>322.8143759999424</c:v>
                </c:pt>
                <c:pt idx="24720">
                  <c:v>322.82270399996776</c:v>
                </c:pt>
                <c:pt idx="24721">
                  <c:v>322.83103199999312</c:v>
                </c:pt>
                <c:pt idx="24722">
                  <c:v>322.8393840000266</c:v>
                </c:pt>
                <c:pt idx="24723">
                  <c:v>322.84771200005196</c:v>
                </c:pt>
                <c:pt idx="24724">
                  <c:v>322.85604000007731</c:v>
                </c:pt>
                <c:pt idx="24725">
                  <c:v>322.86436799992805</c:v>
                </c:pt>
                <c:pt idx="24726">
                  <c:v>322.87269599995341</c:v>
                </c:pt>
                <c:pt idx="24727">
                  <c:v>322.88104799998689</c:v>
                </c:pt>
                <c:pt idx="24728">
                  <c:v>322.88937600001225</c:v>
                </c:pt>
                <c:pt idx="24729">
                  <c:v>322.89770400003761</c:v>
                </c:pt>
                <c:pt idx="24730">
                  <c:v>322.90603200006296</c:v>
                </c:pt>
                <c:pt idx="24731">
                  <c:v>322.9143599999137</c:v>
                </c:pt>
                <c:pt idx="24732">
                  <c:v>322.92271199994718</c:v>
                </c:pt>
                <c:pt idx="24733">
                  <c:v>322.93103999997254</c:v>
                </c:pt>
                <c:pt idx="24734">
                  <c:v>322.9393679999979</c:v>
                </c:pt>
                <c:pt idx="24735">
                  <c:v>322.94769600002326</c:v>
                </c:pt>
                <c:pt idx="24736">
                  <c:v>322.95602400004861</c:v>
                </c:pt>
                <c:pt idx="24737">
                  <c:v>322.9643760000821</c:v>
                </c:pt>
                <c:pt idx="24738">
                  <c:v>322.97270399993283</c:v>
                </c:pt>
                <c:pt idx="24739">
                  <c:v>322.98103199995819</c:v>
                </c:pt>
                <c:pt idx="24740">
                  <c:v>322.98935999998355</c:v>
                </c:pt>
                <c:pt idx="24741">
                  <c:v>322.99768800000891</c:v>
                </c:pt>
                <c:pt idx="24742">
                  <c:v>323.00604000004239</c:v>
                </c:pt>
                <c:pt idx="24743">
                  <c:v>323.01436800006775</c:v>
                </c:pt>
                <c:pt idx="24744">
                  <c:v>323.02269599991848</c:v>
                </c:pt>
                <c:pt idx="24745">
                  <c:v>323.03102399994384</c:v>
                </c:pt>
                <c:pt idx="24746">
                  <c:v>323.0393519999692</c:v>
                </c:pt>
                <c:pt idx="24747">
                  <c:v>323.04770400000268</c:v>
                </c:pt>
                <c:pt idx="24748">
                  <c:v>323.05603200002804</c:v>
                </c:pt>
                <c:pt idx="24749">
                  <c:v>323.0643600000534</c:v>
                </c:pt>
                <c:pt idx="24750">
                  <c:v>323.07268800007876</c:v>
                </c:pt>
                <c:pt idx="24751">
                  <c:v>323.08101599992949</c:v>
                </c:pt>
                <c:pt idx="24752">
                  <c:v>323.08936799996297</c:v>
                </c:pt>
                <c:pt idx="24753">
                  <c:v>323.09769599998833</c:v>
                </c:pt>
                <c:pt idx="24754">
                  <c:v>323.10602400001369</c:v>
                </c:pt>
                <c:pt idx="24755">
                  <c:v>323.11435200003905</c:v>
                </c:pt>
                <c:pt idx="24756">
                  <c:v>323.12268000006441</c:v>
                </c:pt>
                <c:pt idx="24757">
                  <c:v>323.13103199992327</c:v>
                </c:pt>
                <c:pt idx="24758">
                  <c:v>323.13935999994862</c:v>
                </c:pt>
                <c:pt idx="24759">
                  <c:v>323.14768799997398</c:v>
                </c:pt>
                <c:pt idx="24760">
                  <c:v>323.15601599999934</c:v>
                </c:pt>
                <c:pt idx="24761">
                  <c:v>323.1643440000247</c:v>
                </c:pt>
                <c:pt idx="24762">
                  <c:v>323.17269600005818</c:v>
                </c:pt>
                <c:pt idx="24763">
                  <c:v>323.18102400008354</c:v>
                </c:pt>
                <c:pt idx="24764">
                  <c:v>323.18935199993427</c:v>
                </c:pt>
                <c:pt idx="24765">
                  <c:v>323.19767999995963</c:v>
                </c:pt>
                <c:pt idx="24766">
                  <c:v>323.20600799998499</c:v>
                </c:pt>
                <c:pt idx="24767">
                  <c:v>323.21436000001847</c:v>
                </c:pt>
                <c:pt idx="24768">
                  <c:v>323.22268800004383</c:v>
                </c:pt>
                <c:pt idx="24769">
                  <c:v>323.23101600006919</c:v>
                </c:pt>
                <c:pt idx="24770">
                  <c:v>323.23934399991992</c:v>
                </c:pt>
                <c:pt idx="24771">
                  <c:v>323.24767199994528</c:v>
                </c:pt>
                <c:pt idx="24772">
                  <c:v>323.25602399997877</c:v>
                </c:pt>
                <c:pt idx="24773">
                  <c:v>323.26435200000412</c:v>
                </c:pt>
                <c:pt idx="24774">
                  <c:v>323.27268000002948</c:v>
                </c:pt>
                <c:pt idx="24775">
                  <c:v>323.28100800005484</c:v>
                </c:pt>
                <c:pt idx="24776">
                  <c:v>323.2893360000802</c:v>
                </c:pt>
                <c:pt idx="24777">
                  <c:v>323.29768799993906</c:v>
                </c:pt>
                <c:pt idx="24778">
                  <c:v>323.30601599996442</c:v>
                </c:pt>
                <c:pt idx="24779">
                  <c:v>323.31434399998977</c:v>
                </c:pt>
                <c:pt idx="24780">
                  <c:v>323.32267200001513</c:v>
                </c:pt>
                <c:pt idx="24781">
                  <c:v>323.33100000004049</c:v>
                </c:pt>
                <c:pt idx="24782">
                  <c:v>323.33935200007397</c:v>
                </c:pt>
                <c:pt idx="24783">
                  <c:v>323.34767999992471</c:v>
                </c:pt>
                <c:pt idx="24784">
                  <c:v>323.35600799995007</c:v>
                </c:pt>
                <c:pt idx="24785">
                  <c:v>323.36433599997542</c:v>
                </c:pt>
                <c:pt idx="24786">
                  <c:v>323.37266400000078</c:v>
                </c:pt>
                <c:pt idx="24787">
                  <c:v>323.38101600003426</c:v>
                </c:pt>
                <c:pt idx="24788">
                  <c:v>323.38934400005962</c:v>
                </c:pt>
                <c:pt idx="24789">
                  <c:v>323.39767200008498</c:v>
                </c:pt>
                <c:pt idx="24790">
                  <c:v>323.40599999993572</c:v>
                </c:pt>
                <c:pt idx="24791">
                  <c:v>323.41432799996107</c:v>
                </c:pt>
                <c:pt idx="24792">
                  <c:v>323.42267999999456</c:v>
                </c:pt>
                <c:pt idx="24793">
                  <c:v>323.43100800001992</c:v>
                </c:pt>
                <c:pt idx="24794">
                  <c:v>323.43933600004527</c:v>
                </c:pt>
                <c:pt idx="24795">
                  <c:v>323.44766400007063</c:v>
                </c:pt>
                <c:pt idx="24796">
                  <c:v>323.45599199992137</c:v>
                </c:pt>
                <c:pt idx="24797">
                  <c:v>323.46434399995485</c:v>
                </c:pt>
                <c:pt idx="24798">
                  <c:v>323.47267199998021</c:v>
                </c:pt>
                <c:pt idx="24799">
                  <c:v>323.48100000000557</c:v>
                </c:pt>
                <c:pt idx="24800">
                  <c:v>323.48932800003092</c:v>
                </c:pt>
                <c:pt idx="24801">
                  <c:v>323.49768000006441</c:v>
                </c:pt>
                <c:pt idx="24802">
                  <c:v>323.50600799991514</c:v>
                </c:pt>
                <c:pt idx="24803">
                  <c:v>323.5143359999405</c:v>
                </c:pt>
                <c:pt idx="24804">
                  <c:v>323.52266399996586</c:v>
                </c:pt>
                <c:pt idx="24805">
                  <c:v>323.53099199999122</c:v>
                </c:pt>
                <c:pt idx="24806">
                  <c:v>323.5393440000247</c:v>
                </c:pt>
                <c:pt idx="24807">
                  <c:v>323.54767200005006</c:v>
                </c:pt>
                <c:pt idx="24808">
                  <c:v>323.55600000007541</c:v>
                </c:pt>
                <c:pt idx="24809">
                  <c:v>323.56432799992615</c:v>
                </c:pt>
                <c:pt idx="24810">
                  <c:v>323.57265599995151</c:v>
                </c:pt>
                <c:pt idx="24811">
                  <c:v>323.58100799998499</c:v>
                </c:pt>
                <c:pt idx="24812">
                  <c:v>323.58933600001035</c:v>
                </c:pt>
                <c:pt idx="24813">
                  <c:v>323.59766400003571</c:v>
                </c:pt>
                <c:pt idx="24814">
                  <c:v>323.60599200006106</c:v>
                </c:pt>
                <c:pt idx="24815">
                  <c:v>323.61432000008642</c:v>
                </c:pt>
                <c:pt idx="24816">
                  <c:v>323.62267199994528</c:v>
                </c:pt>
                <c:pt idx="24817">
                  <c:v>323.63099999997064</c:v>
                </c:pt>
                <c:pt idx="24818">
                  <c:v>323.639327999996</c:v>
                </c:pt>
                <c:pt idx="24819">
                  <c:v>323.64765600002136</c:v>
                </c:pt>
                <c:pt idx="24820">
                  <c:v>323.65598400004671</c:v>
                </c:pt>
                <c:pt idx="24821">
                  <c:v>323.6643360000802</c:v>
                </c:pt>
                <c:pt idx="24822">
                  <c:v>323.67266399993093</c:v>
                </c:pt>
                <c:pt idx="24823">
                  <c:v>323.68099199995629</c:v>
                </c:pt>
                <c:pt idx="24824">
                  <c:v>323.68931999998165</c:v>
                </c:pt>
                <c:pt idx="24825">
                  <c:v>323.69764800000701</c:v>
                </c:pt>
                <c:pt idx="24826">
                  <c:v>323.70600000004049</c:v>
                </c:pt>
                <c:pt idx="24827">
                  <c:v>323.71432800006585</c:v>
                </c:pt>
                <c:pt idx="24828">
                  <c:v>323.72265599991658</c:v>
                </c:pt>
                <c:pt idx="24829">
                  <c:v>323.73098399994194</c:v>
                </c:pt>
                <c:pt idx="24830">
                  <c:v>323.7393119999673</c:v>
                </c:pt>
                <c:pt idx="24831">
                  <c:v>323.74766400000078</c:v>
                </c:pt>
                <c:pt idx="24832">
                  <c:v>323.75599200002614</c:v>
                </c:pt>
                <c:pt idx="24833">
                  <c:v>323.7643200000515</c:v>
                </c:pt>
                <c:pt idx="24834">
                  <c:v>323.77264800007686</c:v>
                </c:pt>
                <c:pt idx="24835">
                  <c:v>323.78097599992759</c:v>
                </c:pt>
                <c:pt idx="24836">
                  <c:v>323.78932799996107</c:v>
                </c:pt>
                <c:pt idx="24837">
                  <c:v>323.79765599998643</c:v>
                </c:pt>
                <c:pt idx="24838">
                  <c:v>323.80598400001179</c:v>
                </c:pt>
                <c:pt idx="24839">
                  <c:v>323.81431200003715</c:v>
                </c:pt>
                <c:pt idx="24840">
                  <c:v>323.82264000006251</c:v>
                </c:pt>
                <c:pt idx="24841">
                  <c:v>323.83099199992137</c:v>
                </c:pt>
                <c:pt idx="24842">
                  <c:v>323.83931999994672</c:v>
                </c:pt>
                <c:pt idx="24843">
                  <c:v>323.84764799997208</c:v>
                </c:pt>
                <c:pt idx="24844">
                  <c:v>323.85597599999744</c:v>
                </c:pt>
                <c:pt idx="24845">
                  <c:v>323.8643040000228</c:v>
                </c:pt>
                <c:pt idx="24846">
                  <c:v>323.87265600005628</c:v>
                </c:pt>
                <c:pt idx="24847">
                  <c:v>323.88098400008164</c:v>
                </c:pt>
                <c:pt idx="24848">
                  <c:v>323.88931199993237</c:v>
                </c:pt>
                <c:pt idx="24849">
                  <c:v>323.89763999995773</c:v>
                </c:pt>
                <c:pt idx="24850">
                  <c:v>323.90596799998309</c:v>
                </c:pt>
                <c:pt idx="24851">
                  <c:v>323.91432000001657</c:v>
                </c:pt>
                <c:pt idx="24852">
                  <c:v>323.92264800004193</c:v>
                </c:pt>
                <c:pt idx="24853">
                  <c:v>323.93097600006729</c:v>
                </c:pt>
                <c:pt idx="24854">
                  <c:v>323.93930399991802</c:v>
                </c:pt>
                <c:pt idx="24855">
                  <c:v>323.94763199994338</c:v>
                </c:pt>
                <c:pt idx="24856">
                  <c:v>323.95598399997687</c:v>
                </c:pt>
                <c:pt idx="24857">
                  <c:v>323.96431200000222</c:v>
                </c:pt>
                <c:pt idx="24858">
                  <c:v>323.97264000002758</c:v>
                </c:pt>
                <c:pt idx="24859">
                  <c:v>323.98096800005294</c:v>
                </c:pt>
                <c:pt idx="24860">
                  <c:v>323.9892960000783</c:v>
                </c:pt>
                <c:pt idx="24861">
                  <c:v>323.99764799993716</c:v>
                </c:pt>
                <c:pt idx="24862">
                  <c:v>324.00597599996252</c:v>
                </c:pt>
                <c:pt idx="24863">
                  <c:v>324.01430399998787</c:v>
                </c:pt>
                <c:pt idx="24864">
                  <c:v>324.02263200001323</c:v>
                </c:pt>
                <c:pt idx="24865">
                  <c:v>324.03096000003859</c:v>
                </c:pt>
                <c:pt idx="24866">
                  <c:v>324.03931200007207</c:v>
                </c:pt>
                <c:pt idx="24867">
                  <c:v>324.04763999992281</c:v>
                </c:pt>
                <c:pt idx="24868">
                  <c:v>324.05596799994817</c:v>
                </c:pt>
                <c:pt idx="24869">
                  <c:v>324.06429599997352</c:v>
                </c:pt>
                <c:pt idx="24870">
                  <c:v>324.07262399999888</c:v>
                </c:pt>
                <c:pt idx="24871">
                  <c:v>324.08097600003236</c:v>
                </c:pt>
                <c:pt idx="24872">
                  <c:v>324.08930400005772</c:v>
                </c:pt>
                <c:pt idx="24873">
                  <c:v>324.09763200008308</c:v>
                </c:pt>
                <c:pt idx="24874">
                  <c:v>324.10595999993382</c:v>
                </c:pt>
                <c:pt idx="24875">
                  <c:v>324.11428799995917</c:v>
                </c:pt>
                <c:pt idx="24876">
                  <c:v>324.12263999999266</c:v>
                </c:pt>
                <c:pt idx="24877">
                  <c:v>324.13096800001802</c:v>
                </c:pt>
                <c:pt idx="24878">
                  <c:v>324.13929600004337</c:v>
                </c:pt>
                <c:pt idx="24879">
                  <c:v>324.14762400006873</c:v>
                </c:pt>
                <c:pt idx="24880">
                  <c:v>324.15595199991947</c:v>
                </c:pt>
                <c:pt idx="24881">
                  <c:v>324.16430399995295</c:v>
                </c:pt>
                <c:pt idx="24882">
                  <c:v>324.17263199997831</c:v>
                </c:pt>
                <c:pt idx="24883">
                  <c:v>324.18096000000367</c:v>
                </c:pt>
                <c:pt idx="24884">
                  <c:v>324.18928800002902</c:v>
                </c:pt>
                <c:pt idx="24885">
                  <c:v>324.19764000006251</c:v>
                </c:pt>
                <c:pt idx="24886">
                  <c:v>324.20596799991324</c:v>
                </c:pt>
                <c:pt idx="24887">
                  <c:v>324.2142959999386</c:v>
                </c:pt>
                <c:pt idx="24888">
                  <c:v>324.22262399996396</c:v>
                </c:pt>
                <c:pt idx="24889">
                  <c:v>324.23095199998932</c:v>
                </c:pt>
                <c:pt idx="24890">
                  <c:v>324.2393040000228</c:v>
                </c:pt>
                <c:pt idx="24891">
                  <c:v>324.24763200004816</c:v>
                </c:pt>
                <c:pt idx="24892">
                  <c:v>324.25596000007351</c:v>
                </c:pt>
                <c:pt idx="24893">
                  <c:v>324.26428799992425</c:v>
                </c:pt>
                <c:pt idx="24894">
                  <c:v>324.27261599994961</c:v>
                </c:pt>
                <c:pt idx="24895">
                  <c:v>324.28096799998309</c:v>
                </c:pt>
                <c:pt idx="24896">
                  <c:v>324.28929600000845</c:v>
                </c:pt>
                <c:pt idx="24897">
                  <c:v>324.29762400003381</c:v>
                </c:pt>
                <c:pt idx="24898">
                  <c:v>324.30595200005916</c:v>
                </c:pt>
                <c:pt idx="24899">
                  <c:v>324.31428000008452</c:v>
                </c:pt>
                <c:pt idx="24900">
                  <c:v>324.32263199994338</c:v>
                </c:pt>
                <c:pt idx="24901">
                  <c:v>324.33095999996874</c:v>
                </c:pt>
                <c:pt idx="24902">
                  <c:v>324.3392879999941</c:v>
                </c:pt>
                <c:pt idx="24903">
                  <c:v>324.34761600001946</c:v>
                </c:pt>
                <c:pt idx="24904">
                  <c:v>324.35594400004481</c:v>
                </c:pt>
                <c:pt idx="24905">
                  <c:v>324.3642960000783</c:v>
                </c:pt>
                <c:pt idx="24906">
                  <c:v>324.37262399992903</c:v>
                </c:pt>
                <c:pt idx="24907">
                  <c:v>324.38095199995439</c:v>
                </c:pt>
                <c:pt idx="24908">
                  <c:v>324.38927999997975</c:v>
                </c:pt>
                <c:pt idx="24909">
                  <c:v>324.39760800000511</c:v>
                </c:pt>
                <c:pt idx="24910">
                  <c:v>324.40596000003859</c:v>
                </c:pt>
                <c:pt idx="24911">
                  <c:v>324.41428800006395</c:v>
                </c:pt>
                <c:pt idx="24912">
                  <c:v>324.42261599991468</c:v>
                </c:pt>
                <c:pt idx="24913">
                  <c:v>324.43094399994004</c:v>
                </c:pt>
                <c:pt idx="24914">
                  <c:v>324.4392719999654</c:v>
                </c:pt>
                <c:pt idx="24915">
                  <c:v>324.44762399999888</c:v>
                </c:pt>
                <c:pt idx="24916">
                  <c:v>324.45595200002424</c:v>
                </c:pt>
                <c:pt idx="24917">
                  <c:v>324.4642800000496</c:v>
                </c:pt>
                <c:pt idx="24918">
                  <c:v>324.47260800007496</c:v>
                </c:pt>
                <c:pt idx="24919">
                  <c:v>324.48093599992569</c:v>
                </c:pt>
                <c:pt idx="24920">
                  <c:v>324.48928799995917</c:v>
                </c:pt>
                <c:pt idx="24921">
                  <c:v>324.49761599998453</c:v>
                </c:pt>
                <c:pt idx="24922">
                  <c:v>324.50594400000989</c:v>
                </c:pt>
                <c:pt idx="24923">
                  <c:v>324.51427200003525</c:v>
                </c:pt>
                <c:pt idx="24924">
                  <c:v>324.52260000006061</c:v>
                </c:pt>
                <c:pt idx="24925">
                  <c:v>324.53095199991947</c:v>
                </c:pt>
                <c:pt idx="24926">
                  <c:v>324.53927999994482</c:v>
                </c:pt>
                <c:pt idx="24927">
                  <c:v>324.54760799997018</c:v>
                </c:pt>
                <c:pt idx="24928">
                  <c:v>324.55593599999554</c:v>
                </c:pt>
                <c:pt idx="24929">
                  <c:v>324.5642640000209</c:v>
                </c:pt>
                <c:pt idx="24930">
                  <c:v>324.57261600005438</c:v>
                </c:pt>
                <c:pt idx="24931">
                  <c:v>324.58094400007974</c:v>
                </c:pt>
                <c:pt idx="24932">
                  <c:v>324.58927199993047</c:v>
                </c:pt>
                <c:pt idx="24933">
                  <c:v>324.59759999995583</c:v>
                </c:pt>
                <c:pt idx="24934">
                  <c:v>324.60592799998119</c:v>
                </c:pt>
                <c:pt idx="24935">
                  <c:v>324.61428000001467</c:v>
                </c:pt>
                <c:pt idx="24936">
                  <c:v>324.62260800004003</c:v>
                </c:pt>
                <c:pt idx="24937">
                  <c:v>324.63093600006539</c:v>
                </c:pt>
                <c:pt idx="24938">
                  <c:v>324.63926399991612</c:v>
                </c:pt>
                <c:pt idx="24939">
                  <c:v>324.64759199994148</c:v>
                </c:pt>
                <c:pt idx="24940">
                  <c:v>324.65594399997497</c:v>
                </c:pt>
                <c:pt idx="24941">
                  <c:v>324.66427200000032</c:v>
                </c:pt>
                <c:pt idx="24942">
                  <c:v>324.67260000002568</c:v>
                </c:pt>
                <c:pt idx="24943">
                  <c:v>324.68092800005104</c:v>
                </c:pt>
                <c:pt idx="24944">
                  <c:v>324.6892560000764</c:v>
                </c:pt>
                <c:pt idx="24945">
                  <c:v>324.69760799993526</c:v>
                </c:pt>
                <c:pt idx="24946">
                  <c:v>324.70593599996062</c:v>
                </c:pt>
                <c:pt idx="24947">
                  <c:v>324.71426399998597</c:v>
                </c:pt>
                <c:pt idx="24948">
                  <c:v>324.72259200001133</c:v>
                </c:pt>
                <c:pt idx="24949">
                  <c:v>324.73092000003669</c:v>
                </c:pt>
                <c:pt idx="24950">
                  <c:v>324.73927200007017</c:v>
                </c:pt>
                <c:pt idx="24951">
                  <c:v>324.74759999992091</c:v>
                </c:pt>
                <c:pt idx="24952">
                  <c:v>324.75592799994627</c:v>
                </c:pt>
                <c:pt idx="24953">
                  <c:v>324.76425599997162</c:v>
                </c:pt>
                <c:pt idx="24954">
                  <c:v>324.77258399999698</c:v>
                </c:pt>
                <c:pt idx="24955">
                  <c:v>324.78093600003047</c:v>
                </c:pt>
                <c:pt idx="24956">
                  <c:v>324.78926400005582</c:v>
                </c:pt>
                <c:pt idx="24957">
                  <c:v>324.79759200008118</c:v>
                </c:pt>
                <c:pt idx="24958">
                  <c:v>324.80591999993192</c:v>
                </c:pt>
                <c:pt idx="24959">
                  <c:v>324.81424799995727</c:v>
                </c:pt>
                <c:pt idx="24960">
                  <c:v>324.82259999999076</c:v>
                </c:pt>
                <c:pt idx="24961">
                  <c:v>324.83092800001612</c:v>
                </c:pt>
                <c:pt idx="24962">
                  <c:v>324.83925600004147</c:v>
                </c:pt>
                <c:pt idx="24963">
                  <c:v>324.84758400006683</c:v>
                </c:pt>
                <c:pt idx="24964">
                  <c:v>324.85591199991757</c:v>
                </c:pt>
                <c:pt idx="24965">
                  <c:v>324.86426399995105</c:v>
                </c:pt>
                <c:pt idx="24966">
                  <c:v>324.87259199997641</c:v>
                </c:pt>
                <c:pt idx="24967">
                  <c:v>324.88092000000177</c:v>
                </c:pt>
                <c:pt idx="24968">
                  <c:v>324.88924800002712</c:v>
                </c:pt>
                <c:pt idx="24969">
                  <c:v>324.89760000006061</c:v>
                </c:pt>
                <c:pt idx="24970">
                  <c:v>324.90592800008596</c:v>
                </c:pt>
                <c:pt idx="24971">
                  <c:v>324.9142559999367</c:v>
                </c:pt>
                <c:pt idx="24972">
                  <c:v>324.92258399996206</c:v>
                </c:pt>
                <c:pt idx="24973">
                  <c:v>324.93091199998742</c:v>
                </c:pt>
                <c:pt idx="24974">
                  <c:v>324.9392640000209</c:v>
                </c:pt>
                <c:pt idx="24975">
                  <c:v>324.94759200004626</c:v>
                </c:pt>
                <c:pt idx="24976">
                  <c:v>324.95592000007161</c:v>
                </c:pt>
                <c:pt idx="24977">
                  <c:v>324.96424799992235</c:v>
                </c:pt>
                <c:pt idx="24978">
                  <c:v>324.97257599994771</c:v>
                </c:pt>
                <c:pt idx="24979">
                  <c:v>324.98092799998119</c:v>
                </c:pt>
                <c:pt idx="24980">
                  <c:v>324.98925600000655</c:v>
                </c:pt>
                <c:pt idx="24981">
                  <c:v>324.99758400003191</c:v>
                </c:pt>
                <c:pt idx="24982">
                  <c:v>325.00591200005726</c:v>
                </c:pt>
                <c:pt idx="24983">
                  <c:v>325.01424000008262</c:v>
                </c:pt>
                <c:pt idx="24984">
                  <c:v>325.02259199994148</c:v>
                </c:pt>
                <c:pt idx="24985">
                  <c:v>325.03091999996684</c:v>
                </c:pt>
                <c:pt idx="24986">
                  <c:v>325.0392479999922</c:v>
                </c:pt>
                <c:pt idx="24987">
                  <c:v>325.04757600001756</c:v>
                </c:pt>
                <c:pt idx="24988">
                  <c:v>325.05590400004291</c:v>
                </c:pt>
                <c:pt idx="24989">
                  <c:v>325.0642560000764</c:v>
                </c:pt>
                <c:pt idx="24990">
                  <c:v>325.07258399992713</c:v>
                </c:pt>
                <c:pt idx="24991">
                  <c:v>325.08091199995249</c:v>
                </c:pt>
                <c:pt idx="24992">
                  <c:v>325.08923999997785</c:v>
                </c:pt>
                <c:pt idx="24993">
                  <c:v>325.09756800000321</c:v>
                </c:pt>
                <c:pt idx="24994">
                  <c:v>325.10592000003669</c:v>
                </c:pt>
                <c:pt idx="24995">
                  <c:v>325.11424800006205</c:v>
                </c:pt>
                <c:pt idx="24996">
                  <c:v>325.12257599991278</c:v>
                </c:pt>
                <c:pt idx="24997">
                  <c:v>325.13090399993814</c:v>
                </c:pt>
                <c:pt idx="24998">
                  <c:v>325.1392319999635</c:v>
                </c:pt>
                <c:pt idx="24999">
                  <c:v>325.14758399999698</c:v>
                </c:pt>
                <c:pt idx="25000">
                  <c:v>325.15591200002234</c:v>
                </c:pt>
                <c:pt idx="25001">
                  <c:v>325.1642400000477</c:v>
                </c:pt>
                <c:pt idx="25002">
                  <c:v>325.17256800007306</c:v>
                </c:pt>
                <c:pt idx="25003">
                  <c:v>325.18089599992379</c:v>
                </c:pt>
                <c:pt idx="25004">
                  <c:v>325.18924799995727</c:v>
                </c:pt>
                <c:pt idx="25005">
                  <c:v>325.19757599998263</c:v>
                </c:pt>
                <c:pt idx="25006">
                  <c:v>325.20590400000799</c:v>
                </c:pt>
                <c:pt idx="25007">
                  <c:v>325.21423200003335</c:v>
                </c:pt>
                <c:pt idx="25008">
                  <c:v>325.22256000005871</c:v>
                </c:pt>
                <c:pt idx="25009">
                  <c:v>325.23091199991757</c:v>
                </c:pt>
                <c:pt idx="25010">
                  <c:v>325.23923999994292</c:v>
                </c:pt>
                <c:pt idx="25011">
                  <c:v>325.24756799996828</c:v>
                </c:pt>
                <c:pt idx="25012">
                  <c:v>325.25589599999364</c:v>
                </c:pt>
                <c:pt idx="25013">
                  <c:v>325.264224000019</c:v>
                </c:pt>
                <c:pt idx="25014">
                  <c:v>325.27257600005248</c:v>
                </c:pt>
                <c:pt idx="25015">
                  <c:v>325.28090400007784</c:v>
                </c:pt>
                <c:pt idx="25016">
                  <c:v>325.28923199992857</c:v>
                </c:pt>
                <c:pt idx="25017">
                  <c:v>325.29755999995393</c:v>
                </c:pt>
                <c:pt idx="25018">
                  <c:v>325.30588799997929</c:v>
                </c:pt>
                <c:pt idx="25019">
                  <c:v>325.31424000001277</c:v>
                </c:pt>
                <c:pt idx="25020">
                  <c:v>325.32256800003813</c:v>
                </c:pt>
                <c:pt idx="25021">
                  <c:v>325.33089600006349</c:v>
                </c:pt>
                <c:pt idx="25022">
                  <c:v>325.33922399991422</c:v>
                </c:pt>
                <c:pt idx="25023">
                  <c:v>325.34755199993958</c:v>
                </c:pt>
                <c:pt idx="25024">
                  <c:v>325.35590399997307</c:v>
                </c:pt>
                <c:pt idx="25025">
                  <c:v>325.36423199999842</c:v>
                </c:pt>
                <c:pt idx="25026">
                  <c:v>325.37256000002378</c:v>
                </c:pt>
                <c:pt idx="25027">
                  <c:v>325.38088800004914</c:v>
                </c:pt>
                <c:pt idx="25028">
                  <c:v>325.3892160000745</c:v>
                </c:pt>
                <c:pt idx="25029">
                  <c:v>325.39756799993336</c:v>
                </c:pt>
                <c:pt idx="25030">
                  <c:v>325.40589599995872</c:v>
                </c:pt>
                <c:pt idx="25031">
                  <c:v>325.41422399998407</c:v>
                </c:pt>
                <c:pt idx="25032">
                  <c:v>325.42255200000943</c:v>
                </c:pt>
                <c:pt idx="25033">
                  <c:v>325.43088000003479</c:v>
                </c:pt>
                <c:pt idx="25034">
                  <c:v>325.43923200006827</c:v>
                </c:pt>
                <c:pt idx="25035">
                  <c:v>325.44755999991901</c:v>
                </c:pt>
                <c:pt idx="25036">
                  <c:v>325.45588799994437</c:v>
                </c:pt>
                <c:pt idx="25037">
                  <c:v>325.46421599996972</c:v>
                </c:pt>
                <c:pt idx="25038">
                  <c:v>325.47254399999508</c:v>
                </c:pt>
                <c:pt idx="25039">
                  <c:v>325.48089600002857</c:v>
                </c:pt>
                <c:pt idx="25040">
                  <c:v>325.48922400005392</c:v>
                </c:pt>
                <c:pt idx="25041">
                  <c:v>325.49755200007928</c:v>
                </c:pt>
                <c:pt idx="25042">
                  <c:v>325.50587999993002</c:v>
                </c:pt>
                <c:pt idx="25043">
                  <c:v>325.51420799995537</c:v>
                </c:pt>
                <c:pt idx="25044">
                  <c:v>325.52255999998886</c:v>
                </c:pt>
                <c:pt idx="25045">
                  <c:v>325.53088800001422</c:v>
                </c:pt>
                <c:pt idx="25046">
                  <c:v>325.53921600003957</c:v>
                </c:pt>
                <c:pt idx="25047">
                  <c:v>325.54754400006493</c:v>
                </c:pt>
                <c:pt idx="25048">
                  <c:v>325.55587199991567</c:v>
                </c:pt>
                <c:pt idx="25049">
                  <c:v>325.56422399994915</c:v>
                </c:pt>
                <c:pt idx="25050">
                  <c:v>325.57255199997451</c:v>
                </c:pt>
                <c:pt idx="25051">
                  <c:v>325.58087999999987</c:v>
                </c:pt>
                <c:pt idx="25052">
                  <c:v>325.58920800002522</c:v>
                </c:pt>
                <c:pt idx="25053">
                  <c:v>325.59756000005871</c:v>
                </c:pt>
                <c:pt idx="25054">
                  <c:v>325.60588800008406</c:v>
                </c:pt>
                <c:pt idx="25055">
                  <c:v>325.6142159999348</c:v>
                </c:pt>
                <c:pt idx="25056">
                  <c:v>325.62254399996016</c:v>
                </c:pt>
                <c:pt idx="25057">
                  <c:v>325.63087199998552</c:v>
                </c:pt>
                <c:pt idx="25058">
                  <c:v>325.639224000019</c:v>
                </c:pt>
                <c:pt idx="25059">
                  <c:v>325.64755200004436</c:v>
                </c:pt>
                <c:pt idx="25060">
                  <c:v>325.65588000006971</c:v>
                </c:pt>
                <c:pt idx="25061">
                  <c:v>325.66420799992045</c:v>
                </c:pt>
                <c:pt idx="25062">
                  <c:v>325.67253599994581</c:v>
                </c:pt>
                <c:pt idx="25063">
                  <c:v>325.68088799997929</c:v>
                </c:pt>
                <c:pt idx="25064">
                  <c:v>325.68921600000465</c:v>
                </c:pt>
                <c:pt idx="25065">
                  <c:v>325.69754400003001</c:v>
                </c:pt>
                <c:pt idx="25066">
                  <c:v>325.70587200005536</c:v>
                </c:pt>
                <c:pt idx="25067">
                  <c:v>325.71420000008072</c:v>
                </c:pt>
                <c:pt idx="25068">
                  <c:v>325.72255199993958</c:v>
                </c:pt>
                <c:pt idx="25069">
                  <c:v>325.73087999996494</c:v>
                </c:pt>
                <c:pt idx="25070">
                  <c:v>325.7392079999903</c:v>
                </c:pt>
                <c:pt idx="25071">
                  <c:v>325.74753600001566</c:v>
                </c:pt>
                <c:pt idx="25072">
                  <c:v>325.75586400004102</c:v>
                </c:pt>
                <c:pt idx="25073">
                  <c:v>325.7642160000745</c:v>
                </c:pt>
                <c:pt idx="25074">
                  <c:v>325.77254399992523</c:v>
                </c:pt>
                <c:pt idx="25075">
                  <c:v>325.78087199995059</c:v>
                </c:pt>
                <c:pt idx="25076">
                  <c:v>325.78919999997595</c:v>
                </c:pt>
                <c:pt idx="25077">
                  <c:v>325.79752800000131</c:v>
                </c:pt>
                <c:pt idx="25078">
                  <c:v>325.80588000003479</c:v>
                </c:pt>
                <c:pt idx="25079">
                  <c:v>325.81420800006015</c:v>
                </c:pt>
                <c:pt idx="25080">
                  <c:v>325.82253600008551</c:v>
                </c:pt>
                <c:pt idx="25081">
                  <c:v>325.83086399993624</c:v>
                </c:pt>
                <c:pt idx="25082">
                  <c:v>325.8391919999616</c:v>
                </c:pt>
                <c:pt idx="25083">
                  <c:v>325.84754399999508</c:v>
                </c:pt>
                <c:pt idx="25084">
                  <c:v>325.85587200002044</c:v>
                </c:pt>
                <c:pt idx="25085">
                  <c:v>325.8642000000458</c:v>
                </c:pt>
                <c:pt idx="25086">
                  <c:v>325.87252800007116</c:v>
                </c:pt>
                <c:pt idx="25087">
                  <c:v>325.88085599992189</c:v>
                </c:pt>
                <c:pt idx="25088">
                  <c:v>325.88920799995537</c:v>
                </c:pt>
                <c:pt idx="25089">
                  <c:v>325.89753599998073</c:v>
                </c:pt>
                <c:pt idx="25090">
                  <c:v>325.90586400000609</c:v>
                </c:pt>
                <c:pt idx="25091">
                  <c:v>325.91419200003145</c:v>
                </c:pt>
                <c:pt idx="25092">
                  <c:v>325.92252000005681</c:v>
                </c:pt>
                <c:pt idx="25093">
                  <c:v>325.93087199991567</c:v>
                </c:pt>
                <c:pt idx="25094">
                  <c:v>325.93919999994102</c:v>
                </c:pt>
                <c:pt idx="25095">
                  <c:v>325.94752799996638</c:v>
                </c:pt>
                <c:pt idx="25096">
                  <c:v>325.95585599999174</c:v>
                </c:pt>
                <c:pt idx="25097">
                  <c:v>325.9641840000171</c:v>
                </c:pt>
                <c:pt idx="25098">
                  <c:v>325.97253600005058</c:v>
                </c:pt>
                <c:pt idx="25099">
                  <c:v>325.98086400007594</c:v>
                </c:pt>
                <c:pt idx="25100">
                  <c:v>325.98919199992667</c:v>
                </c:pt>
                <c:pt idx="25101">
                  <c:v>325.99751999995203</c:v>
                </c:pt>
                <c:pt idx="25102">
                  <c:v>326.00584799997739</c:v>
                </c:pt>
                <c:pt idx="25103">
                  <c:v>326.01420000001087</c:v>
                </c:pt>
                <c:pt idx="25104">
                  <c:v>326.02252800003623</c:v>
                </c:pt>
                <c:pt idx="25105">
                  <c:v>326.03085600006159</c:v>
                </c:pt>
                <c:pt idx="25106">
                  <c:v>326.03918399991232</c:v>
                </c:pt>
                <c:pt idx="25107">
                  <c:v>326.04751199993768</c:v>
                </c:pt>
                <c:pt idx="25108">
                  <c:v>326.05586399997117</c:v>
                </c:pt>
                <c:pt idx="25109">
                  <c:v>326.06419199999652</c:v>
                </c:pt>
                <c:pt idx="25110">
                  <c:v>326.07252000002188</c:v>
                </c:pt>
                <c:pt idx="25111">
                  <c:v>326.08084800004724</c:v>
                </c:pt>
                <c:pt idx="25112">
                  <c:v>326.0891760000726</c:v>
                </c:pt>
                <c:pt idx="25113">
                  <c:v>326.09752799993146</c:v>
                </c:pt>
                <c:pt idx="25114">
                  <c:v>326.10585599995682</c:v>
                </c:pt>
                <c:pt idx="25115">
                  <c:v>326.11418399998217</c:v>
                </c:pt>
                <c:pt idx="25116">
                  <c:v>326.12251200000753</c:v>
                </c:pt>
                <c:pt idx="25117">
                  <c:v>326.13084000003289</c:v>
                </c:pt>
                <c:pt idx="25118">
                  <c:v>326.13919200006637</c:v>
                </c:pt>
                <c:pt idx="25119">
                  <c:v>326.14751999991711</c:v>
                </c:pt>
                <c:pt idx="25120">
                  <c:v>326.15584799994247</c:v>
                </c:pt>
                <c:pt idx="25121">
                  <c:v>326.16417599996782</c:v>
                </c:pt>
                <c:pt idx="25122">
                  <c:v>326.17250399999318</c:v>
                </c:pt>
                <c:pt idx="25123">
                  <c:v>326.18085600002667</c:v>
                </c:pt>
                <c:pt idx="25124">
                  <c:v>326.18918400005202</c:v>
                </c:pt>
                <c:pt idx="25125">
                  <c:v>326.19751200007738</c:v>
                </c:pt>
                <c:pt idx="25126">
                  <c:v>326.20583999992812</c:v>
                </c:pt>
                <c:pt idx="25127">
                  <c:v>326.21416799995347</c:v>
                </c:pt>
                <c:pt idx="25128">
                  <c:v>326.22251999998696</c:v>
                </c:pt>
                <c:pt idx="25129">
                  <c:v>326.23084800001232</c:v>
                </c:pt>
                <c:pt idx="25130">
                  <c:v>326.23917600003767</c:v>
                </c:pt>
                <c:pt idx="25131">
                  <c:v>326.24750400006303</c:v>
                </c:pt>
                <c:pt idx="25132">
                  <c:v>326.25583199991377</c:v>
                </c:pt>
                <c:pt idx="25133">
                  <c:v>326.26418399994725</c:v>
                </c:pt>
                <c:pt idx="25134">
                  <c:v>326.27251199997261</c:v>
                </c:pt>
                <c:pt idx="25135">
                  <c:v>326.28083999999797</c:v>
                </c:pt>
                <c:pt idx="25136">
                  <c:v>326.28916800002332</c:v>
                </c:pt>
                <c:pt idx="25137">
                  <c:v>326.29752000005681</c:v>
                </c:pt>
                <c:pt idx="25138">
                  <c:v>326.30584800008216</c:v>
                </c:pt>
                <c:pt idx="25139">
                  <c:v>326.3141759999329</c:v>
                </c:pt>
                <c:pt idx="25140">
                  <c:v>326.32250399995826</c:v>
                </c:pt>
                <c:pt idx="25141">
                  <c:v>326.33083199998362</c:v>
                </c:pt>
                <c:pt idx="25142">
                  <c:v>326.3391840000171</c:v>
                </c:pt>
                <c:pt idx="25143">
                  <c:v>326.34751200004246</c:v>
                </c:pt>
                <c:pt idx="25144">
                  <c:v>326.35584000006781</c:v>
                </c:pt>
                <c:pt idx="25145">
                  <c:v>326.36416799991855</c:v>
                </c:pt>
                <c:pt idx="25146">
                  <c:v>326.37249599994391</c:v>
                </c:pt>
                <c:pt idx="25147">
                  <c:v>326.38084799997739</c:v>
                </c:pt>
                <c:pt idx="25148">
                  <c:v>326.38917600000275</c:v>
                </c:pt>
                <c:pt idx="25149">
                  <c:v>326.39750400002811</c:v>
                </c:pt>
                <c:pt idx="25150">
                  <c:v>326.40583200005346</c:v>
                </c:pt>
                <c:pt idx="25151">
                  <c:v>326.41416000007882</c:v>
                </c:pt>
                <c:pt idx="25152">
                  <c:v>326.42251199993768</c:v>
                </c:pt>
                <c:pt idx="25153">
                  <c:v>326.43083999996304</c:v>
                </c:pt>
                <c:pt idx="25154">
                  <c:v>326.4391679999884</c:v>
                </c:pt>
                <c:pt idx="25155">
                  <c:v>326.44749600001376</c:v>
                </c:pt>
                <c:pt idx="25156">
                  <c:v>326.45582400003912</c:v>
                </c:pt>
                <c:pt idx="25157">
                  <c:v>326.4641760000726</c:v>
                </c:pt>
                <c:pt idx="25158">
                  <c:v>326.47250399992333</c:v>
                </c:pt>
                <c:pt idx="25159">
                  <c:v>326.48083199994869</c:v>
                </c:pt>
                <c:pt idx="25160">
                  <c:v>326.48915999997405</c:v>
                </c:pt>
                <c:pt idx="25161">
                  <c:v>326.49748799999941</c:v>
                </c:pt>
                <c:pt idx="25162">
                  <c:v>326.50584000003289</c:v>
                </c:pt>
                <c:pt idx="25163">
                  <c:v>326.51416800005825</c:v>
                </c:pt>
                <c:pt idx="25164">
                  <c:v>326.52249600008361</c:v>
                </c:pt>
                <c:pt idx="25165">
                  <c:v>326.53082399993434</c:v>
                </c:pt>
                <c:pt idx="25166">
                  <c:v>326.5391519999597</c:v>
                </c:pt>
                <c:pt idx="25167">
                  <c:v>326.54750399999318</c:v>
                </c:pt>
                <c:pt idx="25168">
                  <c:v>326.55583200001854</c:v>
                </c:pt>
                <c:pt idx="25169">
                  <c:v>326.5641600000439</c:v>
                </c:pt>
                <c:pt idx="25170">
                  <c:v>326.57248800006926</c:v>
                </c:pt>
                <c:pt idx="25171">
                  <c:v>326.58081599991999</c:v>
                </c:pt>
                <c:pt idx="25172">
                  <c:v>326.58916799995347</c:v>
                </c:pt>
                <c:pt idx="25173">
                  <c:v>326.59749599997883</c:v>
                </c:pt>
                <c:pt idx="25174">
                  <c:v>326.60582400000419</c:v>
                </c:pt>
                <c:pt idx="25175">
                  <c:v>326.61415200002955</c:v>
                </c:pt>
                <c:pt idx="25176">
                  <c:v>326.62248000005491</c:v>
                </c:pt>
                <c:pt idx="25177">
                  <c:v>326.63083199991377</c:v>
                </c:pt>
                <c:pt idx="25178">
                  <c:v>326.63915999993912</c:v>
                </c:pt>
                <c:pt idx="25179">
                  <c:v>326.64748799996448</c:v>
                </c:pt>
                <c:pt idx="25180">
                  <c:v>326.65581599998984</c:v>
                </c:pt>
                <c:pt idx="25181">
                  <c:v>326.6641440000152</c:v>
                </c:pt>
                <c:pt idx="25182">
                  <c:v>326.67249600004868</c:v>
                </c:pt>
                <c:pt idx="25183">
                  <c:v>326.68082400007404</c:v>
                </c:pt>
                <c:pt idx="25184">
                  <c:v>326.68915199992477</c:v>
                </c:pt>
                <c:pt idx="25185">
                  <c:v>326.69747999995013</c:v>
                </c:pt>
                <c:pt idx="25186">
                  <c:v>326.70580799997549</c:v>
                </c:pt>
                <c:pt idx="25187">
                  <c:v>326.71416000000897</c:v>
                </c:pt>
                <c:pt idx="25188">
                  <c:v>326.72248800003433</c:v>
                </c:pt>
                <c:pt idx="25189">
                  <c:v>326.73081600005969</c:v>
                </c:pt>
                <c:pt idx="25190">
                  <c:v>326.73914400008505</c:v>
                </c:pt>
                <c:pt idx="25191">
                  <c:v>326.74747199993578</c:v>
                </c:pt>
                <c:pt idx="25192">
                  <c:v>326.75582399996927</c:v>
                </c:pt>
                <c:pt idx="25193">
                  <c:v>326.76415199999462</c:v>
                </c:pt>
                <c:pt idx="25194">
                  <c:v>326.77248000001998</c:v>
                </c:pt>
                <c:pt idx="25195">
                  <c:v>326.78080800004534</c:v>
                </c:pt>
                <c:pt idx="25196">
                  <c:v>326.7891360000707</c:v>
                </c:pt>
                <c:pt idx="25197">
                  <c:v>326.79748799992956</c:v>
                </c:pt>
                <c:pt idx="25198">
                  <c:v>326.80581599995492</c:v>
                </c:pt>
                <c:pt idx="25199">
                  <c:v>326.81414399998027</c:v>
                </c:pt>
                <c:pt idx="25200">
                  <c:v>326.82247200000563</c:v>
                </c:pt>
                <c:pt idx="25201">
                  <c:v>326.83080000003099</c:v>
                </c:pt>
                <c:pt idx="25202">
                  <c:v>326.83915200006447</c:v>
                </c:pt>
                <c:pt idx="25203">
                  <c:v>326.84747999991521</c:v>
                </c:pt>
                <c:pt idx="25204">
                  <c:v>326.85580799994057</c:v>
                </c:pt>
                <c:pt idx="25205">
                  <c:v>326.86413599996592</c:v>
                </c:pt>
                <c:pt idx="25206">
                  <c:v>326.87246399999128</c:v>
                </c:pt>
                <c:pt idx="25207">
                  <c:v>326.88081600002477</c:v>
                </c:pt>
                <c:pt idx="25208">
                  <c:v>326.88914400005012</c:v>
                </c:pt>
                <c:pt idx="25209">
                  <c:v>326.89747200007548</c:v>
                </c:pt>
                <c:pt idx="25210">
                  <c:v>326.90579999992622</c:v>
                </c:pt>
                <c:pt idx="25211">
                  <c:v>326.91412799995157</c:v>
                </c:pt>
                <c:pt idx="25212">
                  <c:v>326.92247999998506</c:v>
                </c:pt>
                <c:pt idx="25213">
                  <c:v>326.93080800001042</c:v>
                </c:pt>
                <c:pt idx="25214">
                  <c:v>326.93913600003577</c:v>
                </c:pt>
                <c:pt idx="25215">
                  <c:v>326.94746400006113</c:v>
                </c:pt>
                <c:pt idx="25216">
                  <c:v>326.95579200008649</c:v>
                </c:pt>
                <c:pt idx="25217">
                  <c:v>326.96414399994535</c:v>
                </c:pt>
                <c:pt idx="25218">
                  <c:v>326.97247199997071</c:v>
                </c:pt>
                <c:pt idx="25219">
                  <c:v>326.98079999999607</c:v>
                </c:pt>
                <c:pt idx="25220">
                  <c:v>326.98912800002142</c:v>
                </c:pt>
                <c:pt idx="25221">
                  <c:v>326.99745600004678</c:v>
                </c:pt>
                <c:pt idx="25222">
                  <c:v>327.00580800008026</c:v>
                </c:pt>
                <c:pt idx="25223">
                  <c:v>327.014135999931</c:v>
                </c:pt>
                <c:pt idx="25224">
                  <c:v>327.02246399995636</c:v>
                </c:pt>
                <c:pt idx="25225">
                  <c:v>327.03079199998172</c:v>
                </c:pt>
                <c:pt idx="25226">
                  <c:v>327.0391440000152</c:v>
                </c:pt>
                <c:pt idx="25227">
                  <c:v>327.04747200004056</c:v>
                </c:pt>
                <c:pt idx="25228">
                  <c:v>327.05580000006591</c:v>
                </c:pt>
                <c:pt idx="25229">
                  <c:v>327.06412799991665</c:v>
                </c:pt>
                <c:pt idx="25230">
                  <c:v>327.07245599994201</c:v>
                </c:pt>
                <c:pt idx="25231">
                  <c:v>327.08080799997549</c:v>
                </c:pt>
                <c:pt idx="25232">
                  <c:v>327.08913600000085</c:v>
                </c:pt>
                <c:pt idx="25233">
                  <c:v>327.09746400002621</c:v>
                </c:pt>
                <c:pt idx="25234">
                  <c:v>327.10579200005157</c:v>
                </c:pt>
                <c:pt idx="25235">
                  <c:v>327.11412000007692</c:v>
                </c:pt>
                <c:pt idx="25236">
                  <c:v>327.12247199993578</c:v>
                </c:pt>
                <c:pt idx="25237">
                  <c:v>327.13079999996114</c:v>
                </c:pt>
                <c:pt idx="25238">
                  <c:v>327.1391279999865</c:v>
                </c:pt>
                <c:pt idx="25239">
                  <c:v>327.14745600001186</c:v>
                </c:pt>
                <c:pt idx="25240">
                  <c:v>327.15578400003722</c:v>
                </c:pt>
                <c:pt idx="25241">
                  <c:v>327.1641360000707</c:v>
                </c:pt>
                <c:pt idx="25242">
                  <c:v>327.17246399992143</c:v>
                </c:pt>
                <c:pt idx="25243">
                  <c:v>327.18079199994679</c:v>
                </c:pt>
                <c:pt idx="25244">
                  <c:v>327.18911999997215</c:v>
                </c:pt>
                <c:pt idx="25245">
                  <c:v>327.19744799999751</c:v>
                </c:pt>
                <c:pt idx="25246">
                  <c:v>327.20580000003099</c:v>
                </c:pt>
                <c:pt idx="25247">
                  <c:v>327.21412800005635</c:v>
                </c:pt>
                <c:pt idx="25248">
                  <c:v>327.22245600008171</c:v>
                </c:pt>
                <c:pt idx="25249">
                  <c:v>327.23078399993244</c:v>
                </c:pt>
                <c:pt idx="25250">
                  <c:v>327.2391119999578</c:v>
                </c:pt>
                <c:pt idx="25251">
                  <c:v>327.24746399999128</c:v>
                </c:pt>
                <c:pt idx="25252">
                  <c:v>327.25579200001664</c:v>
                </c:pt>
                <c:pt idx="25253">
                  <c:v>327.264120000042</c:v>
                </c:pt>
                <c:pt idx="25254">
                  <c:v>327.27244800006736</c:v>
                </c:pt>
                <c:pt idx="25255">
                  <c:v>327.28077599991809</c:v>
                </c:pt>
                <c:pt idx="25256">
                  <c:v>327.28912799995157</c:v>
                </c:pt>
                <c:pt idx="25257">
                  <c:v>327.29745599997693</c:v>
                </c:pt>
                <c:pt idx="25258">
                  <c:v>327.30578400000229</c:v>
                </c:pt>
                <c:pt idx="25259">
                  <c:v>327.31411200002765</c:v>
                </c:pt>
                <c:pt idx="25260">
                  <c:v>327.32244000005301</c:v>
                </c:pt>
                <c:pt idx="25261">
                  <c:v>327.33079200008649</c:v>
                </c:pt>
                <c:pt idx="25262">
                  <c:v>327.33911999993722</c:v>
                </c:pt>
                <c:pt idx="25263">
                  <c:v>327.34744799996258</c:v>
                </c:pt>
                <c:pt idx="25264">
                  <c:v>327.35577599998794</c:v>
                </c:pt>
                <c:pt idx="25265">
                  <c:v>327.3641040000133</c:v>
                </c:pt>
                <c:pt idx="25266">
                  <c:v>327.37245600004678</c:v>
                </c:pt>
                <c:pt idx="25267">
                  <c:v>327.38078400007214</c:v>
                </c:pt>
                <c:pt idx="25268">
                  <c:v>327.38911199992287</c:v>
                </c:pt>
                <c:pt idx="25269">
                  <c:v>327.39743999994823</c:v>
                </c:pt>
                <c:pt idx="25270">
                  <c:v>327.40576799997359</c:v>
                </c:pt>
                <c:pt idx="25271">
                  <c:v>327.41412000000707</c:v>
                </c:pt>
                <c:pt idx="25272">
                  <c:v>327.42244800003243</c:v>
                </c:pt>
                <c:pt idx="25273">
                  <c:v>327.43077600005779</c:v>
                </c:pt>
                <c:pt idx="25274">
                  <c:v>327.43910400008315</c:v>
                </c:pt>
                <c:pt idx="25275">
                  <c:v>327.44743199993388</c:v>
                </c:pt>
                <c:pt idx="25276">
                  <c:v>327.45578399996737</c:v>
                </c:pt>
                <c:pt idx="25277">
                  <c:v>327.46411199999272</c:v>
                </c:pt>
                <c:pt idx="25278">
                  <c:v>327.47244000001808</c:v>
                </c:pt>
                <c:pt idx="25279">
                  <c:v>327.48076800004344</c:v>
                </c:pt>
                <c:pt idx="25280">
                  <c:v>327.4890960000688</c:v>
                </c:pt>
                <c:pt idx="25281">
                  <c:v>327.49744799992766</c:v>
                </c:pt>
                <c:pt idx="25282">
                  <c:v>327.50577599995302</c:v>
                </c:pt>
                <c:pt idx="25283">
                  <c:v>327.51410399997837</c:v>
                </c:pt>
                <c:pt idx="25284">
                  <c:v>327.52243200000373</c:v>
                </c:pt>
                <c:pt idx="25285">
                  <c:v>327.53076000002909</c:v>
                </c:pt>
                <c:pt idx="25286">
                  <c:v>327.53911200006257</c:v>
                </c:pt>
                <c:pt idx="25287">
                  <c:v>327.54743999991331</c:v>
                </c:pt>
                <c:pt idx="25288">
                  <c:v>327.55576799993867</c:v>
                </c:pt>
                <c:pt idx="25289">
                  <c:v>327.56409599996402</c:v>
                </c:pt>
                <c:pt idx="25290">
                  <c:v>327.57242399998938</c:v>
                </c:pt>
                <c:pt idx="25291">
                  <c:v>327.58077600002287</c:v>
                </c:pt>
                <c:pt idx="25292">
                  <c:v>327.58910400004822</c:v>
                </c:pt>
                <c:pt idx="25293">
                  <c:v>327.59743200007358</c:v>
                </c:pt>
                <c:pt idx="25294">
                  <c:v>327.60575999992432</c:v>
                </c:pt>
                <c:pt idx="25295">
                  <c:v>327.61408799994967</c:v>
                </c:pt>
                <c:pt idx="25296">
                  <c:v>327.62243999998316</c:v>
                </c:pt>
                <c:pt idx="25297">
                  <c:v>327.63076800000852</c:v>
                </c:pt>
                <c:pt idx="25298">
                  <c:v>327.63909600003387</c:v>
                </c:pt>
                <c:pt idx="25299">
                  <c:v>327.64742400005923</c:v>
                </c:pt>
                <c:pt idx="25300">
                  <c:v>327.65575200008459</c:v>
                </c:pt>
                <c:pt idx="25301">
                  <c:v>327.66410399994345</c:v>
                </c:pt>
                <c:pt idx="25302">
                  <c:v>327.67243199996881</c:v>
                </c:pt>
                <c:pt idx="25303">
                  <c:v>327.68075999999417</c:v>
                </c:pt>
                <c:pt idx="25304">
                  <c:v>327.68908800001952</c:v>
                </c:pt>
                <c:pt idx="25305">
                  <c:v>327.69741600004488</c:v>
                </c:pt>
                <c:pt idx="25306">
                  <c:v>327.70576800007836</c:v>
                </c:pt>
                <c:pt idx="25307">
                  <c:v>327.7140959999291</c:v>
                </c:pt>
                <c:pt idx="25308">
                  <c:v>327.72242399995446</c:v>
                </c:pt>
                <c:pt idx="25309">
                  <c:v>327.73075199997982</c:v>
                </c:pt>
                <c:pt idx="25310">
                  <c:v>327.7391040000133</c:v>
                </c:pt>
                <c:pt idx="25311">
                  <c:v>327.74743200003866</c:v>
                </c:pt>
                <c:pt idx="25312">
                  <c:v>327.75576000006402</c:v>
                </c:pt>
                <c:pt idx="25313">
                  <c:v>327.76408799991475</c:v>
                </c:pt>
                <c:pt idx="25314">
                  <c:v>327.77241599994011</c:v>
                </c:pt>
                <c:pt idx="25315">
                  <c:v>327.78076799997359</c:v>
                </c:pt>
                <c:pt idx="25316">
                  <c:v>327.78909599999895</c:v>
                </c:pt>
                <c:pt idx="25317">
                  <c:v>327.79742400002431</c:v>
                </c:pt>
                <c:pt idx="25318">
                  <c:v>327.80575200004967</c:v>
                </c:pt>
                <c:pt idx="25319">
                  <c:v>327.81408000007502</c:v>
                </c:pt>
                <c:pt idx="25320">
                  <c:v>327.82243199993388</c:v>
                </c:pt>
                <c:pt idx="25321">
                  <c:v>327.83075999995924</c:v>
                </c:pt>
                <c:pt idx="25322">
                  <c:v>327.8390879999846</c:v>
                </c:pt>
                <c:pt idx="25323">
                  <c:v>327.84741600000996</c:v>
                </c:pt>
                <c:pt idx="25324">
                  <c:v>327.85574400003532</c:v>
                </c:pt>
                <c:pt idx="25325">
                  <c:v>327.8640960000688</c:v>
                </c:pt>
                <c:pt idx="25326">
                  <c:v>327.87242399991953</c:v>
                </c:pt>
                <c:pt idx="25327">
                  <c:v>327.88075199994489</c:v>
                </c:pt>
                <c:pt idx="25328">
                  <c:v>327.88907999997025</c:v>
                </c:pt>
                <c:pt idx="25329">
                  <c:v>327.89740799999561</c:v>
                </c:pt>
                <c:pt idx="25330">
                  <c:v>327.90576000002909</c:v>
                </c:pt>
                <c:pt idx="25331">
                  <c:v>327.91408800005445</c:v>
                </c:pt>
                <c:pt idx="25332">
                  <c:v>327.92241600007981</c:v>
                </c:pt>
                <c:pt idx="25333">
                  <c:v>327.93074399993054</c:v>
                </c:pt>
                <c:pt idx="25334">
                  <c:v>327.9390719999559</c:v>
                </c:pt>
                <c:pt idx="25335">
                  <c:v>327.94742399998938</c:v>
                </c:pt>
                <c:pt idx="25336">
                  <c:v>327.95575200001474</c:v>
                </c:pt>
                <c:pt idx="25337">
                  <c:v>327.9640800000401</c:v>
                </c:pt>
                <c:pt idx="25338">
                  <c:v>327.97240800006546</c:v>
                </c:pt>
                <c:pt idx="25339">
                  <c:v>327.98073599991619</c:v>
                </c:pt>
                <c:pt idx="25340">
                  <c:v>327.98908799994967</c:v>
                </c:pt>
                <c:pt idx="25341">
                  <c:v>327.99741599997503</c:v>
                </c:pt>
                <c:pt idx="25342">
                  <c:v>328.00574400000039</c:v>
                </c:pt>
                <c:pt idx="25343">
                  <c:v>328.01407200002575</c:v>
                </c:pt>
                <c:pt idx="25344">
                  <c:v>328.02240000005111</c:v>
                </c:pt>
                <c:pt idx="25345">
                  <c:v>328.03075200008459</c:v>
                </c:pt>
                <c:pt idx="25346">
                  <c:v>328.03907999993532</c:v>
                </c:pt>
                <c:pt idx="25347">
                  <c:v>328.04740799996068</c:v>
                </c:pt>
                <c:pt idx="25348">
                  <c:v>328.05573599998604</c:v>
                </c:pt>
                <c:pt idx="25349">
                  <c:v>328.0640640000114</c:v>
                </c:pt>
                <c:pt idx="25350">
                  <c:v>328.07241600004488</c:v>
                </c:pt>
                <c:pt idx="25351">
                  <c:v>328.08074400007024</c:v>
                </c:pt>
                <c:pt idx="25352">
                  <c:v>328.08907199992098</c:v>
                </c:pt>
                <c:pt idx="25353">
                  <c:v>328.09739999994633</c:v>
                </c:pt>
                <c:pt idx="25354">
                  <c:v>328.10572799997169</c:v>
                </c:pt>
                <c:pt idx="25355">
                  <c:v>328.11408000000517</c:v>
                </c:pt>
                <c:pt idx="25356">
                  <c:v>328.12240800003053</c:v>
                </c:pt>
                <c:pt idx="25357">
                  <c:v>328.13073600005589</c:v>
                </c:pt>
                <c:pt idx="25358">
                  <c:v>328.13906400008125</c:v>
                </c:pt>
                <c:pt idx="25359">
                  <c:v>328.14739199993198</c:v>
                </c:pt>
                <c:pt idx="25360">
                  <c:v>328.15574399996547</c:v>
                </c:pt>
                <c:pt idx="25361">
                  <c:v>328.16407199999082</c:v>
                </c:pt>
                <c:pt idx="25362">
                  <c:v>328.17240000001618</c:v>
                </c:pt>
                <c:pt idx="25363">
                  <c:v>328.18072800004154</c:v>
                </c:pt>
                <c:pt idx="25364">
                  <c:v>328.1890560000669</c:v>
                </c:pt>
                <c:pt idx="25365">
                  <c:v>328.19740799992576</c:v>
                </c:pt>
                <c:pt idx="25366">
                  <c:v>328.20573599995112</c:v>
                </c:pt>
                <c:pt idx="25367">
                  <c:v>328.21406399997647</c:v>
                </c:pt>
                <c:pt idx="25368">
                  <c:v>328.22239200000183</c:v>
                </c:pt>
                <c:pt idx="25369">
                  <c:v>328.23072000002719</c:v>
                </c:pt>
                <c:pt idx="25370">
                  <c:v>328.23907200006067</c:v>
                </c:pt>
                <c:pt idx="25371">
                  <c:v>328.24740000008603</c:v>
                </c:pt>
                <c:pt idx="25372">
                  <c:v>328.25572799993677</c:v>
                </c:pt>
                <c:pt idx="25373">
                  <c:v>328.26405599996212</c:v>
                </c:pt>
                <c:pt idx="25374">
                  <c:v>328.27238399998748</c:v>
                </c:pt>
                <c:pt idx="25375">
                  <c:v>328.28073600002097</c:v>
                </c:pt>
                <c:pt idx="25376">
                  <c:v>328.28906400004632</c:v>
                </c:pt>
                <c:pt idx="25377">
                  <c:v>328.29739200007168</c:v>
                </c:pt>
                <c:pt idx="25378">
                  <c:v>328.30571999992242</c:v>
                </c:pt>
                <c:pt idx="25379">
                  <c:v>328.31404799994777</c:v>
                </c:pt>
                <c:pt idx="25380">
                  <c:v>328.32239999998126</c:v>
                </c:pt>
                <c:pt idx="25381">
                  <c:v>328.33072800000662</c:v>
                </c:pt>
                <c:pt idx="25382">
                  <c:v>328.33905600003197</c:v>
                </c:pt>
                <c:pt idx="25383">
                  <c:v>328.34738400005733</c:v>
                </c:pt>
                <c:pt idx="25384">
                  <c:v>328.35571200008269</c:v>
                </c:pt>
                <c:pt idx="25385">
                  <c:v>328.36406399994155</c:v>
                </c:pt>
                <c:pt idx="25386">
                  <c:v>328.37239199996691</c:v>
                </c:pt>
                <c:pt idx="25387">
                  <c:v>328.38071999999227</c:v>
                </c:pt>
                <c:pt idx="25388">
                  <c:v>328.38904800001762</c:v>
                </c:pt>
                <c:pt idx="25389">
                  <c:v>328.39737600004298</c:v>
                </c:pt>
                <c:pt idx="25390">
                  <c:v>328.40572800007646</c:v>
                </c:pt>
                <c:pt idx="25391">
                  <c:v>328.4140559999272</c:v>
                </c:pt>
                <c:pt idx="25392">
                  <c:v>328.42238399995256</c:v>
                </c:pt>
                <c:pt idx="25393">
                  <c:v>328.43071199997792</c:v>
                </c:pt>
                <c:pt idx="25394">
                  <c:v>328.4390640000114</c:v>
                </c:pt>
                <c:pt idx="25395">
                  <c:v>328.44739200003676</c:v>
                </c:pt>
                <c:pt idx="25396">
                  <c:v>328.45572000006212</c:v>
                </c:pt>
                <c:pt idx="25397">
                  <c:v>328.46404799991285</c:v>
                </c:pt>
                <c:pt idx="25398">
                  <c:v>328.47237599993821</c:v>
                </c:pt>
                <c:pt idx="25399">
                  <c:v>328.48072799997169</c:v>
                </c:pt>
                <c:pt idx="25400">
                  <c:v>328.48905599999705</c:v>
                </c:pt>
                <c:pt idx="25401">
                  <c:v>328.49738400002241</c:v>
                </c:pt>
                <c:pt idx="25402">
                  <c:v>328.50571200004777</c:v>
                </c:pt>
                <c:pt idx="25403">
                  <c:v>328.51404000007312</c:v>
                </c:pt>
                <c:pt idx="25404">
                  <c:v>328.52239199993198</c:v>
                </c:pt>
                <c:pt idx="25405">
                  <c:v>328.53071999995734</c:v>
                </c:pt>
                <c:pt idx="25406">
                  <c:v>328.5390479999827</c:v>
                </c:pt>
                <c:pt idx="25407">
                  <c:v>328.54737600000806</c:v>
                </c:pt>
                <c:pt idx="25408">
                  <c:v>328.55570400003342</c:v>
                </c:pt>
                <c:pt idx="25409">
                  <c:v>328.5640560000669</c:v>
                </c:pt>
                <c:pt idx="25410">
                  <c:v>328.57238399991763</c:v>
                </c:pt>
                <c:pt idx="25411">
                  <c:v>328.58071199994299</c:v>
                </c:pt>
                <c:pt idx="25412">
                  <c:v>328.58903999996835</c:v>
                </c:pt>
                <c:pt idx="25413">
                  <c:v>328.59736799999371</c:v>
                </c:pt>
                <c:pt idx="25414">
                  <c:v>328.60572000002719</c:v>
                </c:pt>
                <c:pt idx="25415">
                  <c:v>328.61404800005255</c:v>
                </c:pt>
                <c:pt idx="25416">
                  <c:v>328.62237600007791</c:v>
                </c:pt>
                <c:pt idx="25417">
                  <c:v>328.63070399992864</c:v>
                </c:pt>
                <c:pt idx="25418">
                  <c:v>328.639031999954</c:v>
                </c:pt>
                <c:pt idx="25419">
                  <c:v>328.64738399998748</c:v>
                </c:pt>
                <c:pt idx="25420">
                  <c:v>328.65571200001284</c:v>
                </c:pt>
                <c:pt idx="25421">
                  <c:v>328.6640400000382</c:v>
                </c:pt>
                <c:pt idx="25422">
                  <c:v>328.67236800006356</c:v>
                </c:pt>
                <c:pt idx="25423">
                  <c:v>328.68069599991429</c:v>
                </c:pt>
                <c:pt idx="25424">
                  <c:v>328.68904799994777</c:v>
                </c:pt>
                <c:pt idx="25425">
                  <c:v>328.69737599997313</c:v>
                </c:pt>
                <c:pt idx="25426">
                  <c:v>328.70570399999849</c:v>
                </c:pt>
                <c:pt idx="25427">
                  <c:v>328.71403200002385</c:v>
                </c:pt>
                <c:pt idx="25428">
                  <c:v>328.72236000004921</c:v>
                </c:pt>
                <c:pt idx="25429">
                  <c:v>328.73071200008269</c:v>
                </c:pt>
                <c:pt idx="25430">
                  <c:v>328.73903999993342</c:v>
                </c:pt>
                <c:pt idx="25431">
                  <c:v>328.74736799995878</c:v>
                </c:pt>
                <c:pt idx="25432">
                  <c:v>328.75569599998414</c:v>
                </c:pt>
                <c:pt idx="25433">
                  <c:v>328.7640240000095</c:v>
                </c:pt>
                <c:pt idx="25434">
                  <c:v>328.77237600004298</c:v>
                </c:pt>
                <c:pt idx="25435">
                  <c:v>328.78070400006834</c:v>
                </c:pt>
                <c:pt idx="25436">
                  <c:v>328.78903199991908</c:v>
                </c:pt>
                <c:pt idx="25437">
                  <c:v>328.79735999994443</c:v>
                </c:pt>
                <c:pt idx="25438">
                  <c:v>328.80568799996979</c:v>
                </c:pt>
                <c:pt idx="25439">
                  <c:v>328.81404000000327</c:v>
                </c:pt>
                <c:pt idx="25440">
                  <c:v>328.82236800002863</c:v>
                </c:pt>
                <c:pt idx="25441">
                  <c:v>328.83069600005399</c:v>
                </c:pt>
                <c:pt idx="25442">
                  <c:v>328.83902400007935</c:v>
                </c:pt>
                <c:pt idx="25443">
                  <c:v>328.84735199993008</c:v>
                </c:pt>
                <c:pt idx="25444">
                  <c:v>328.85570399996357</c:v>
                </c:pt>
                <c:pt idx="25445">
                  <c:v>328.86403199998892</c:v>
                </c:pt>
                <c:pt idx="25446">
                  <c:v>328.87236000001428</c:v>
                </c:pt>
                <c:pt idx="25447">
                  <c:v>328.88068800003964</c:v>
                </c:pt>
                <c:pt idx="25448">
                  <c:v>328.889016000065</c:v>
                </c:pt>
                <c:pt idx="25449">
                  <c:v>328.89736799992386</c:v>
                </c:pt>
                <c:pt idx="25450">
                  <c:v>328.90569599994922</c:v>
                </c:pt>
                <c:pt idx="25451">
                  <c:v>328.91402399997457</c:v>
                </c:pt>
                <c:pt idx="25452">
                  <c:v>328.92235199999993</c:v>
                </c:pt>
                <c:pt idx="25453">
                  <c:v>328.93068000002529</c:v>
                </c:pt>
                <c:pt idx="25454">
                  <c:v>328.93903200005877</c:v>
                </c:pt>
                <c:pt idx="25455">
                  <c:v>328.94736000008413</c:v>
                </c:pt>
                <c:pt idx="25456">
                  <c:v>328.95568799993487</c:v>
                </c:pt>
                <c:pt idx="25457">
                  <c:v>328.96401599996022</c:v>
                </c:pt>
                <c:pt idx="25458">
                  <c:v>328.97234399998558</c:v>
                </c:pt>
                <c:pt idx="25459">
                  <c:v>328.98069600001907</c:v>
                </c:pt>
                <c:pt idx="25460">
                  <c:v>328.98902400004442</c:v>
                </c:pt>
                <c:pt idx="25461">
                  <c:v>328.99735200006978</c:v>
                </c:pt>
                <c:pt idx="25462">
                  <c:v>329.00567999992052</c:v>
                </c:pt>
                <c:pt idx="25463">
                  <c:v>329.01400799994587</c:v>
                </c:pt>
                <c:pt idx="25464">
                  <c:v>329.02235999997936</c:v>
                </c:pt>
                <c:pt idx="25465">
                  <c:v>329.03068800000472</c:v>
                </c:pt>
                <c:pt idx="25466">
                  <c:v>329.03901600003007</c:v>
                </c:pt>
                <c:pt idx="25467">
                  <c:v>329.04734400005543</c:v>
                </c:pt>
                <c:pt idx="25468">
                  <c:v>329.05567200008079</c:v>
                </c:pt>
                <c:pt idx="25469">
                  <c:v>329.06402399993965</c:v>
                </c:pt>
                <c:pt idx="25470">
                  <c:v>329.07235199996501</c:v>
                </c:pt>
                <c:pt idx="25471">
                  <c:v>329.08067999999037</c:v>
                </c:pt>
                <c:pt idx="25472">
                  <c:v>329.08900800001572</c:v>
                </c:pt>
                <c:pt idx="25473">
                  <c:v>329.09733600004108</c:v>
                </c:pt>
                <c:pt idx="25474">
                  <c:v>329.10568800007457</c:v>
                </c:pt>
                <c:pt idx="25475">
                  <c:v>329.1140159999253</c:v>
                </c:pt>
                <c:pt idx="25476">
                  <c:v>329.12234399995066</c:v>
                </c:pt>
                <c:pt idx="25477">
                  <c:v>329.13067199997602</c:v>
                </c:pt>
                <c:pt idx="25478">
                  <c:v>329.13900000000137</c:v>
                </c:pt>
                <c:pt idx="25479">
                  <c:v>329.14735200003486</c:v>
                </c:pt>
                <c:pt idx="25480">
                  <c:v>329.15568000006022</c:v>
                </c:pt>
                <c:pt idx="25481">
                  <c:v>329.16400800008557</c:v>
                </c:pt>
                <c:pt idx="25482">
                  <c:v>329.17233599993631</c:v>
                </c:pt>
                <c:pt idx="25483">
                  <c:v>329.18068799996979</c:v>
                </c:pt>
                <c:pt idx="25484">
                  <c:v>329.18901599999515</c:v>
                </c:pt>
                <c:pt idx="25485">
                  <c:v>329.19734400002051</c:v>
                </c:pt>
                <c:pt idx="25486">
                  <c:v>329.20567200004587</c:v>
                </c:pt>
                <c:pt idx="25487">
                  <c:v>329.21400000007122</c:v>
                </c:pt>
                <c:pt idx="25488">
                  <c:v>329.22235199993008</c:v>
                </c:pt>
                <c:pt idx="25489">
                  <c:v>329.23067999995544</c:v>
                </c:pt>
                <c:pt idx="25490">
                  <c:v>329.2390079999808</c:v>
                </c:pt>
                <c:pt idx="25491">
                  <c:v>329.24733600000616</c:v>
                </c:pt>
                <c:pt idx="25492">
                  <c:v>329.25566400003152</c:v>
                </c:pt>
                <c:pt idx="25493">
                  <c:v>329.264016000065</c:v>
                </c:pt>
                <c:pt idx="25494">
                  <c:v>329.27234399991573</c:v>
                </c:pt>
                <c:pt idx="25495">
                  <c:v>329.28067199994109</c:v>
                </c:pt>
                <c:pt idx="25496">
                  <c:v>329.28899999996645</c:v>
                </c:pt>
                <c:pt idx="25497">
                  <c:v>329.29732799999181</c:v>
                </c:pt>
                <c:pt idx="25498">
                  <c:v>329.30568000002529</c:v>
                </c:pt>
                <c:pt idx="25499">
                  <c:v>329.31400800005065</c:v>
                </c:pt>
                <c:pt idx="25500">
                  <c:v>329.32233600007601</c:v>
                </c:pt>
                <c:pt idx="25501">
                  <c:v>329.33066399992674</c:v>
                </c:pt>
                <c:pt idx="25502">
                  <c:v>329.3389919999521</c:v>
                </c:pt>
                <c:pt idx="25503">
                  <c:v>329.34734399998558</c:v>
                </c:pt>
                <c:pt idx="25504">
                  <c:v>329.35567200001094</c:v>
                </c:pt>
                <c:pt idx="25505">
                  <c:v>329.3640000000363</c:v>
                </c:pt>
                <c:pt idx="25506">
                  <c:v>329.37232800006166</c:v>
                </c:pt>
                <c:pt idx="25507">
                  <c:v>329.38065599991239</c:v>
                </c:pt>
                <c:pt idx="25508">
                  <c:v>329.38900799994587</c:v>
                </c:pt>
                <c:pt idx="25509">
                  <c:v>329.39733599997123</c:v>
                </c:pt>
                <c:pt idx="25510">
                  <c:v>329.40566399999659</c:v>
                </c:pt>
                <c:pt idx="25511">
                  <c:v>329.41399200002195</c:v>
                </c:pt>
                <c:pt idx="25512">
                  <c:v>329.42232000004731</c:v>
                </c:pt>
                <c:pt idx="25513">
                  <c:v>329.43067200008079</c:v>
                </c:pt>
                <c:pt idx="25514">
                  <c:v>329.43899999993153</c:v>
                </c:pt>
                <c:pt idx="25515">
                  <c:v>329.44732799995688</c:v>
                </c:pt>
                <c:pt idx="25516">
                  <c:v>329.45565599998224</c:v>
                </c:pt>
                <c:pt idx="25517">
                  <c:v>329.4639840000076</c:v>
                </c:pt>
                <c:pt idx="25518">
                  <c:v>329.47233600004108</c:v>
                </c:pt>
                <c:pt idx="25519">
                  <c:v>329.48066400006644</c:v>
                </c:pt>
                <c:pt idx="25520">
                  <c:v>329.48899199991718</c:v>
                </c:pt>
                <c:pt idx="25521">
                  <c:v>329.49731999994253</c:v>
                </c:pt>
                <c:pt idx="25522">
                  <c:v>329.50564799996789</c:v>
                </c:pt>
                <c:pt idx="25523">
                  <c:v>329.51400000000137</c:v>
                </c:pt>
                <c:pt idx="25524">
                  <c:v>329.52232800002673</c:v>
                </c:pt>
                <c:pt idx="25525">
                  <c:v>329.53065600005209</c:v>
                </c:pt>
                <c:pt idx="25526">
                  <c:v>329.53898400007745</c:v>
                </c:pt>
                <c:pt idx="25527">
                  <c:v>329.54731199992818</c:v>
                </c:pt>
                <c:pt idx="25528">
                  <c:v>329.55566399996167</c:v>
                </c:pt>
                <c:pt idx="25529">
                  <c:v>329.56399199998702</c:v>
                </c:pt>
                <c:pt idx="25530">
                  <c:v>329.57232000001238</c:v>
                </c:pt>
                <c:pt idx="25531">
                  <c:v>329.58064800003774</c:v>
                </c:pt>
                <c:pt idx="25532">
                  <c:v>329.5889760000631</c:v>
                </c:pt>
                <c:pt idx="25533">
                  <c:v>329.59732799992196</c:v>
                </c:pt>
                <c:pt idx="25534">
                  <c:v>329.60565599994732</c:v>
                </c:pt>
                <c:pt idx="25535">
                  <c:v>329.61398399997267</c:v>
                </c:pt>
                <c:pt idx="25536">
                  <c:v>329.62231199999803</c:v>
                </c:pt>
                <c:pt idx="25537">
                  <c:v>329.63064000002339</c:v>
                </c:pt>
                <c:pt idx="25538">
                  <c:v>329.63899200005687</c:v>
                </c:pt>
                <c:pt idx="25539">
                  <c:v>329.64732000008223</c:v>
                </c:pt>
                <c:pt idx="25540">
                  <c:v>329.65564799993297</c:v>
                </c:pt>
                <c:pt idx="25541">
                  <c:v>329.66397599995832</c:v>
                </c:pt>
                <c:pt idx="25542">
                  <c:v>329.67230399998368</c:v>
                </c:pt>
                <c:pt idx="25543">
                  <c:v>329.68065600001717</c:v>
                </c:pt>
                <c:pt idx="25544">
                  <c:v>329.68898400004252</c:v>
                </c:pt>
                <c:pt idx="25545">
                  <c:v>329.69731200006788</c:v>
                </c:pt>
                <c:pt idx="25546">
                  <c:v>329.70563999991862</c:v>
                </c:pt>
                <c:pt idx="25547">
                  <c:v>329.71396799994397</c:v>
                </c:pt>
                <c:pt idx="25548">
                  <c:v>329.72231999997746</c:v>
                </c:pt>
                <c:pt idx="25549">
                  <c:v>329.73064800000282</c:v>
                </c:pt>
                <c:pt idx="25550">
                  <c:v>329.73897600002817</c:v>
                </c:pt>
                <c:pt idx="25551">
                  <c:v>329.74730400005353</c:v>
                </c:pt>
                <c:pt idx="25552">
                  <c:v>329.75563200007889</c:v>
                </c:pt>
                <c:pt idx="25553">
                  <c:v>329.76398399993775</c:v>
                </c:pt>
                <c:pt idx="25554">
                  <c:v>329.77231199996311</c:v>
                </c:pt>
                <c:pt idx="25555">
                  <c:v>329.78063999998847</c:v>
                </c:pt>
                <c:pt idx="25556">
                  <c:v>329.78896800001382</c:v>
                </c:pt>
                <c:pt idx="25557">
                  <c:v>329.79729600003918</c:v>
                </c:pt>
                <c:pt idx="25558">
                  <c:v>329.80564800007267</c:v>
                </c:pt>
                <c:pt idx="25559">
                  <c:v>329.8139759999234</c:v>
                </c:pt>
                <c:pt idx="25560">
                  <c:v>329.82230399994876</c:v>
                </c:pt>
                <c:pt idx="25561">
                  <c:v>329.83063199997412</c:v>
                </c:pt>
                <c:pt idx="25562">
                  <c:v>329.83895999999947</c:v>
                </c:pt>
                <c:pt idx="25563">
                  <c:v>329.84731200003296</c:v>
                </c:pt>
                <c:pt idx="25564">
                  <c:v>329.85564000005832</c:v>
                </c:pt>
                <c:pt idx="25565">
                  <c:v>329.86396800008367</c:v>
                </c:pt>
                <c:pt idx="25566">
                  <c:v>329.87229599993441</c:v>
                </c:pt>
                <c:pt idx="25567">
                  <c:v>329.88064799996789</c:v>
                </c:pt>
                <c:pt idx="25568">
                  <c:v>329.88897599999325</c:v>
                </c:pt>
                <c:pt idx="25569">
                  <c:v>329.89730400001861</c:v>
                </c:pt>
                <c:pt idx="25570">
                  <c:v>329.90563200004397</c:v>
                </c:pt>
                <c:pt idx="25571">
                  <c:v>329.91396000006932</c:v>
                </c:pt>
                <c:pt idx="25572">
                  <c:v>329.92231199992818</c:v>
                </c:pt>
                <c:pt idx="25573">
                  <c:v>329.93063999995354</c:v>
                </c:pt>
                <c:pt idx="25574">
                  <c:v>329.9389679999789</c:v>
                </c:pt>
                <c:pt idx="25575">
                  <c:v>329.94729600000426</c:v>
                </c:pt>
                <c:pt idx="25576">
                  <c:v>329.95562400002962</c:v>
                </c:pt>
                <c:pt idx="25577">
                  <c:v>329.9639760000631</c:v>
                </c:pt>
                <c:pt idx="25578">
                  <c:v>329.97230399991383</c:v>
                </c:pt>
                <c:pt idx="25579">
                  <c:v>329.98063199993919</c:v>
                </c:pt>
                <c:pt idx="25580">
                  <c:v>329.98895999996455</c:v>
                </c:pt>
                <c:pt idx="25581">
                  <c:v>329.99728799998991</c:v>
                </c:pt>
                <c:pt idx="25582">
                  <c:v>330.00564000002339</c:v>
                </c:pt>
                <c:pt idx="25583">
                  <c:v>330.01396800004875</c:v>
                </c:pt>
                <c:pt idx="25584">
                  <c:v>330.02229600007411</c:v>
                </c:pt>
                <c:pt idx="25585">
                  <c:v>330.03062399992484</c:v>
                </c:pt>
                <c:pt idx="25586">
                  <c:v>330.0389519999502</c:v>
                </c:pt>
                <c:pt idx="25587">
                  <c:v>330.04730399998368</c:v>
                </c:pt>
                <c:pt idx="25588">
                  <c:v>330.05563200000904</c:v>
                </c:pt>
                <c:pt idx="25589">
                  <c:v>330.0639600000344</c:v>
                </c:pt>
                <c:pt idx="25590">
                  <c:v>330.07228800005976</c:v>
                </c:pt>
                <c:pt idx="25591">
                  <c:v>330.08061600008512</c:v>
                </c:pt>
                <c:pt idx="25592">
                  <c:v>330.08896799994397</c:v>
                </c:pt>
                <c:pt idx="25593">
                  <c:v>330.09729599996933</c:v>
                </c:pt>
                <c:pt idx="25594">
                  <c:v>330.10562399999469</c:v>
                </c:pt>
                <c:pt idx="25595">
                  <c:v>330.11395200002005</c:v>
                </c:pt>
                <c:pt idx="25596">
                  <c:v>330.12228000004541</c:v>
                </c:pt>
                <c:pt idx="25597">
                  <c:v>330.13063200007889</c:v>
                </c:pt>
                <c:pt idx="25598">
                  <c:v>330.13895999992963</c:v>
                </c:pt>
                <c:pt idx="25599">
                  <c:v>330.14728799995498</c:v>
                </c:pt>
                <c:pt idx="25600">
                  <c:v>330.15561599998034</c:v>
                </c:pt>
                <c:pt idx="25601">
                  <c:v>330.1639440000057</c:v>
                </c:pt>
                <c:pt idx="25602">
                  <c:v>330.17229600003918</c:v>
                </c:pt>
                <c:pt idx="25603">
                  <c:v>330.18062400006454</c:v>
                </c:pt>
                <c:pt idx="25604">
                  <c:v>330.18895199991528</c:v>
                </c:pt>
                <c:pt idx="25605">
                  <c:v>330.19727999994063</c:v>
                </c:pt>
                <c:pt idx="25606">
                  <c:v>330.20560799996599</c:v>
                </c:pt>
                <c:pt idx="25607">
                  <c:v>330.21395999999947</c:v>
                </c:pt>
                <c:pt idx="25608">
                  <c:v>330.22228800002483</c:v>
                </c:pt>
                <c:pt idx="25609">
                  <c:v>330.23061600005019</c:v>
                </c:pt>
                <c:pt idx="25610">
                  <c:v>330.23894400007555</c:v>
                </c:pt>
                <c:pt idx="25611">
                  <c:v>330.24727199992628</c:v>
                </c:pt>
                <c:pt idx="25612">
                  <c:v>330.25562399995977</c:v>
                </c:pt>
                <c:pt idx="25613">
                  <c:v>330.26395199998512</c:v>
                </c:pt>
                <c:pt idx="25614">
                  <c:v>330.27228000001048</c:v>
                </c:pt>
                <c:pt idx="25615">
                  <c:v>330.28063200004397</c:v>
                </c:pt>
                <c:pt idx="25616">
                  <c:v>330.28900800008557</c:v>
                </c:pt>
                <c:pt idx="25617">
                  <c:v>330.29738399995256</c:v>
                </c:pt>
                <c:pt idx="25618">
                  <c:v>330.30573599998604</c:v>
                </c:pt>
                <c:pt idx="25619">
                  <c:v>330.31411200002765</c:v>
                </c:pt>
                <c:pt idx="25620">
                  <c:v>330.32248800006926</c:v>
                </c:pt>
                <c:pt idx="25621">
                  <c:v>330.33086399993624</c:v>
                </c:pt>
                <c:pt idx="25622">
                  <c:v>330.33921599996972</c:v>
                </c:pt>
                <c:pt idx="25623">
                  <c:v>330.34759200001133</c:v>
                </c:pt>
                <c:pt idx="25624">
                  <c:v>330.35596800005294</c:v>
                </c:pt>
                <c:pt idx="25625">
                  <c:v>330.36432000008642</c:v>
                </c:pt>
                <c:pt idx="25626">
                  <c:v>330.37264799993716</c:v>
                </c:pt>
                <c:pt idx="25627">
                  <c:v>330.38099999997064</c:v>
                </c:pt>
                <c:pt idx="25628">
                  <c:v>330.38935200000412</c:v>
                </c:pt>
                <c:pt idx="25629">
                  <c:v>330.39770400003761</c:v>
                </c:pt>
                <c:pt idx="25630">
                  <c:v>330.40603200006296</c:v>
                </c:pt>
                <c:pt idx="25631">
                  <c:v>330.41438399992182</c:v>
                </c:pt>
                <c:pt idx="25632">
                  <c:v>330.42273599995531</c:v>
                </c:pt>
                <c:pt idx="25633">
                  <c:v>330.43108799998879</c:v>
                </c:pt>
                <c:pt idx="25634">
                  <c:v>330.43941600001415</c:v>
                </c:pt>
                <c:pt idx="25635">
                  <c:v>330.44776800004763</c:v>
                </c:pt>
                <c:pt idx="25636">
                  <c:v>330.45609600007299</c:v>
                </c:pt>
                <c:pt idx="25637">
                  <c:v>330.46444799993185</c:v>
                </c:pt>
                <c:pt idx="25638">
                  <c:v>330.47277599995721</c:v>
                </c:pt>
                <c:pt idx="25639">
                  <c:v>330.48112799999069</c:v>
                </c:pt>
                <c:pt idx="25640">
                  <c:v>330.48945600001605</c:v>
                </c:pt>
                <c:pt idx="25641">
                  <c:v>330.49778400004141</c:v>
                </c:pt>
                <c:pt idx="25642">
                  <c:v>330.50613600007489</c:v>
                </c:pt>
                <c:pt idx="25643">
                  <c:v>330.51446399992562</c:v>
                </c:pt>
                <c:pt idx="25644">
                  <c:v>330.52281599995911</c:v>
                </c:pt>
                <c:pt idx="25645">
                  <c:v>330.53114399998447</c:v>
                </c:pt>
                <c:pt idx="25646">
                  <c:v>330.53947200000982</c:v>
                </c:pt>
                <c:pt idx="25647">
                  <c:v>330.54782400004331</c:v>
                </c:pt>
                <c:pt idx="25648">
                  <c:v>330.55615200006866</c:v>
                </c:pt>
                <c:pt idx="25649">
                  <c:v>330.5644799999194</c:v>
                </c:pt>
                <c:pt idx="25650">
                  <c:v>330.57280799994476</c:v>
                </c:pt>
                <c:pt idx="25651">
                  <c:v>330.58115999997824</c:v>
                </c:pt>
                <c:pt idx="25652">
                  <c:v>330.5894880000036</c:v>
                </c:pt>
                <c:pt idx="25653">
                  <c:v>330.59781600002896</c:v>
                </c:pt>
                <c:pt idx="25654">
                  <c:v>330.60616800006244</c:v>
                </c:pt>
                <c:pt idx="25655">
                  <c:v>330.61449599991317</c:v>
                </c:pt>
                <c:pt idx="25656">
                  <c:v>330.62282399993853</c:v>
                </c:pt>
                <c:pt idx="25657">
                  <c:v>330.63115199996389</c:v>
                </c:pt>
                <c:pt idx="25658">
                  <c:v>330.63950399999737</c:v>
                </c:pt>
                <c:pt idx="25659">
                  <c:v>330.64783200002273</c:v>
                </c:pt>
                <c:pt idx="25660">
                  <c:v>330.65616000004809</c:v>
                </c:pt>
                <c:pt idx="25661">
                  <c:v>330.66448800007345</c:v>
                </c:pt>
                <c:pt idx="25662">
                  <c:v>330.67283999993231</c:v>
                </c:pt>
                <c:pt idx="25663">
                  <c:v>330.68116799995767</c:v>
                </c:pt>
                <c:pt idx="25664">
                  <c:v>330.68949599998302</c:v>
                </c:pt>
                <c:pt idx="25665">
                  <c:v>330.69782400000838</c:v>
                </c:pt>
                <c:pt idx="25666">
                  <c:v>330.70617600004186</c:v>
                </c:pt>
                <c:pt idx="25667">
                  <c:v>330.71450400006722</c:v>
                </c:pt>
                <c:pt idx="25668">
                  <c:v>330.72283199991796</c:v>
                </c:pt>
                <c:pt idx="25669">
                  <c:v>330.73115999994332</c:v>
                </c:pt>
                <c:pt idx="25670">
                  <c:v>330.7395119999768</c:v>
                </c:pt>
                <c:pt idx="25671">
                  <c:v>330.74784000000216</c:v>
                </c:pt>
                <c:pt idx="25672">
                  <c:v>330.75616800002751</c:v>
                </c:pt>
                <c:pt idx="25673">
                  <c:v>330.76449600005287</c:v>
                </c:pt>
                <c:pt idx="25674">
                  <c:v>330.77282400007823</c:v>
                </c:pt>
                <c:pt idx="25675">
                  <c:v>330.78117599993709</c:v>
                </c:pt>
                <c:pt idx="25676">
                  <c:v>330.78950399996245</c:v>
                </c:pt>
                <c:pt idx="25677">
                  <c:v>330.79783199998781</c:v>
                </c:pt>
                <c:pt idx="25678">
                  <c:v>330.80616000001316</c:v>
                </c:pt>
                <c:pt idx="25679">
                  <c:v>330.81451200004665</c:v>
                </c:pt>
                <c:pt idx="25680">
                  <c:v>330.82284000007201</c:v>
                </c:pt>
                <c:pt idx="25681">
                  <c:v>330.83116799992274</c:v>
                </c:pt>
                <c:pt idx="25682">
                  <c:v>330.8394959999481</c:v>
                </c:pt>
                <c:pt idx="25683">
                  <c:v>330.84784799998158</c:v>
                </c:pt>
                <c:pt idx="25684">
                  <c:v>330.85617600000694</c:v>
                </c:pt>
                <c:pt idx="25685">
                  <c:v>330.8645040000323</c:v>
                </c:pt>
                <c:pt idx="25686">
                  <c:v>330.87283200005766</c:v>
                </c:pt>
                <c:pt idx="25687">
                  <c:v>330.88118399991652</c:v>
                </c:pt>
                <c:pt idx="25688">
                  <c:v>330.88951199994187</c:v>
                </c:pt>
                <c:pt idx="25689">
                  <c:v>330.89783999996723</c:v>
                </c:pt>
                <c:pt idx="25690">
                  <c:v>330.90616799999259</c:v>
                </c:pt>
                <c:pt idx="25691">
                  <c:v>330.91449600001795</c:v>
                </c:pt>
                <c:pt idx="25692">
                  <c:v>330.92284800005143</c:v>
                </c:pt>
                <c:pt idx="25693">
                  <c:v>330.93117600007679</c:v>
                </c:pt>
                <c:pt idx="25694">
                  <c:v>330.93950399992752</c:v>
                </c:pt>
                <c:pt idx="25695">
                  <c:v>330.94783199995288</c:v>
                </c:pt>
                <c:pt idx="25696">
                  <c:v>330.95618399998637</c:v>
                </c:pt>
                <c:pt idx="25697">
                  <c:v>330.96451200001172</c:v>
                </c:pt>
                <c:pt idx="25698">
                  <c:v>330.97284000003708</c:v>
                </c:pt>
                <c:pt idx="25699">
                  <c:v>330.98116800006244</c:v>
                </c:pt>
                <c:pt idx="25700">
                  <c:v>330.9895199999213</c:v>
                </c:pt>
                <c:pt idx="25701">
                  <c:v>330.99784799994666</c:v>
                </c:pt>
                <c:pt idx="25702">
                  <c:v>331.00617599997202</c:v>
                </c:pt>
                <c:pt idx="25703">
                  <c:v>331.01450399999737</c:v>
                </c:pt>
                <c:pt idx="25704">
                  <c:v>331.02285600003086</c:v>
                </c:pt>
                <c:pt idx="25705">
                  <c:v>331.03118400005621</c:v>
                </c:pt>
                <c:pt idx="25706">
                  <c:v>331.03951200008157</c:v>
                </c:pt>
                <c:pt idx="25707">
                  <c:v>331.04783999993231</c:v>
                </c:pt>
                <c:pt idx="25708">
                  <c:v>331.05619199996579</c:v>
                </c:pt>
                <c:pt idx="25709">
                  <c:v>331.06451999999115</c:v>
                </c:pt>
                <c:pt idx="25710">
                  <c:v>331.07284800001651</c:v>
                </c:pt>
                <c:pt idx="25711">
                  <c:v>331.08117600004186</c:v>
                </c:pt>
                <c:pt idx="25712">
                  <c:v>331.08950400006722</c:v>
                </c:pt>
                <c:pt idx="25713">
                  <c:v>331.09785599992608</c:v>
                </c:pt>
                <c:pt idx="25714">
                  <c:v>331.10618399995144</c:v>
                </c:pt>
                <c:pt idx="25715">
                  <c:v>331.1145119999768</c:v>
                </c:pt>
                <c:pt idx="25716">
                  <c:v>331.12284000000216</c:v>
                </c:pt>
                <c:pt idx="25717">
                  <c:v>331.13119200003564</c:v>
                </c:pt>
                <c:pt idx="25718">
                  <c:v>331.139520000061</c:v>
                </c:pt>
                <c:pt idx="25719">
                  <c:v>331.14784800008636</c:v>
                </c:pt>
                <c:pt idx="25720">
                  <c:v>331.15617599993709</c:v>
                </c:pt>
                <c:pt idx="25721">
                  <c:v>331.16452799997057</c:v>
                </c:pt>
                <c:pt idx="25722">
                  <c:v>331.17285599999593</c:v>
                </c:pt>
                <c:pt idx="25723">
                  <c:v>331.18118400002129</c:v>
                </c:pt>
                <c:pt idx="25724">
                  <c:v>331.18951200004665</c:v>
                </c:pt>
                <c:pt idx="25725">
                  <c:v>331.19786400008013</c:v>
                </c:pt>
                <c:pt idx="25726">
                  <c:v>331.20619199993087</c:v>
                </c:pt>
                <c:pt idx="25727">
                  <c:v>331.21451999995622</c:v>
                </c:pt>
                <c:pt idx="25728">
                  <c:v>331.22284799998158</c:v>
                </c:pt>
                <c:pt idx="25729">
                  <c:v>331.23120000001506</c:v>
                </c:pt>
                <c:pt idx="25730">
                  <c:v>331.23952800004042</c:v>
                </c:pt>
                <c:pt idx="25731">
                  <c:v>331.24785600006578</c:v>
                </c:pt>
                <c:pt idx="25732">
                  <c:v>331.25618399991652</c:v>
                </c:pt>
                <c:pt idx="25733">
                  <c:v>331.26451199994187</c:v>
                </c:pt>
                <c:pt idx="25734">
                  <c:v>331.27286399997536</c:v>
                </c:pt>
                <c:pt idx="25735">
                  <c:v>331.28119200000071</c:v>
                </c:pt>
                <c:pt idx="25736">
                  <c:v>331.28952000002607</c:v>
                </c:pt>
                <c:pt idx="25737">
                  <c:v>331.29784800005143</c:v>
                </c:pt>
                <c:pt idx="25738">
                  <c:v>331.30620000008491</c:v>
                </c:pt>
                <c:pt idx="25739">
                  <c:v>331.31452799993565</c:v>
                </c:pt>
                <c:pt idx="25740">
                  <c:v>331.32285599996101</c:v>
                </c:pt>
                <c:pt idx="25741">
                  <c:v>331.33118399998637</c:v>
                </c:pt>
                <c:pt idx="25742">
                  <c:v>331.33953600001985</c:v>
                </c:pt>
                <c:pt idx="25743">
                  <c:v>331.34786400004521</c:v>
                </c:pt>
                <c:pt idx="25744">
                  <c:v>331.35619200007056</c:v>
                </c:pt>
                <c:pt idx="25745">
                  <c:v>331.3645199999213</c:v>
                </c:pt>
                <c:pt idx="25746">
                  <c:v>331.37287199995478</c:v>
                </c:pt>
                <c:pt idx="25747">
                  <c:v>331.38119999998014</c:v>
                </c:pt>
                <c:pt idx="25748">
                  <c:v>331.3895280000055</c:v>
                </c:pt>
                <c:pt idx="25749">
                  <c:v>331.39785600003086</c:v>
                </c:pt>
                <c:pt idx="25750">
                  <c:v>331.40618400005621</c:v>
                </c:pt>
                <c:pt idx="25751">
                  <c:v>331.41453599991507</c:v>
                </c:pt>
                <c:pt idx="25752">
                  <c:v>331.42286399994043</c:v>
                </c:pt>
                <c:pt idx="25753">
                  <c:v>331.43119199996579</c:v>
                </c:pt>
                <c:pt idx="25754">
                  <c:v>331.43951999999115</c:v>
                </c:pt>
                <c:pt idx="25755">
                  <c:v>331.44787200002463</c:v>
                </c:pt>
                <c:pt idx="25756">
                  <c:v>331.45620000004999</c:v>
                </c:pt>
                <c:pt idx="25757">
                  <c:v>331.46452800007535</c:v>
                </c:pt>
                <c:pt idx="25758">
                  <c:v>331.47285599992608</c:v>
                </c:pt>
                <c:pt idx="25759">
                  <c:v>331.48120799995957</c:v>
                </c:pt>
                <c:pt idx="25760">
                  <c:v>331.48953599998492</c:v>
                </c:pt>
                <c:pt idx="25761">
                  <c:v>331.49786400001028</c:v>
                </c:pt>
                <c:pt idx="25762">
                  <c:v>331.50619200003564</c:v>
                </c:pt>
                <c:pt idx="25763">
                  <c:v>331.51454400006912</c:v>
                </c:pt>
                <c:pt idx="25764">
                  <c:v>331.52287199991986</c:v>
                </c:pt>
                <c:pt idx="25765">
                  <c:v>331.53119999994522</c:v>
                </c:pt>
                <c:pt idx="25766">
                  <c:v>331.53952799997057</c:v>
                </c:pt>
                <c:pt idx="25767">
                  <c:v>331.54788000000406</c:v>
                </c:pt>
                <c:pt idx="25768">
                  <c:v>331.55620800002941</c:v>
                </c:pt>
                <c:pt idx="25769">
                  <c:v>331.56453600005477</c:v>
                </c:pt>
                <c:pt idx="25770">
                  <c:v>331.57286400008013</c:v>
                </c:pt>
                <c:pt idx="25771">
                  <c:v>331.58119199993087</c:v>
                </c:pt>
                <c:pt idx="25772">
                  <c:v>331.58954399996435</c:v>
                </c:pt>
                <c:pt idx="25773">
                  <c:v>331.59787199998971</c:v>
                </c:pt>
                <c:pt idx="25774">
                  <c:v>331.60620000001506</c:v>
                </c:pt>
                <c:pt idx="25775">
                  <c:v>331.61452800004042</c:v>
                </c:pt>
                <c:pt idx="25776">
                  <c:v>331.62288000007391</c:v>
                </c:pt>
                <c:pt idx="25777">
                  <c:v>331.63120799992464</c:v>
                </c:pt>
                <c:pt idx="25778">
                  <c:v>331.63953599995</c:v>
                </c:pt>
                <c:pt idx="25779">
                  <c:v>331.64786399997536</c:v>
                </c:pt>
                <c:pt idx="25780">
                  <c:v>331.65621600000884</c:v>
                </c:pt>
                <c:pt idx="25781">
                  <c:v>331.6645440000342</c:v>
                </c:pt>
                <c:pt idx="25782">
                  <c:v>331.67287200005956</c:v>
                </c:pt>
                <c:pt idx="25783">
                  <c:v>331.68120000008491</c:v>
                </c:pt>
                <c:pt idx="25784">
                  <c:v>331.68955199994377</c:v>
                </c:pt>
                <c:pt idx="25785">
                  <c:v>331.69787999996913</c:v>
                </c:pt>
                <c:pt idx="25786">
                  <c:v>331.70620799999449</c:v>
                </c:pt>
                <c:pt idx="25787">
                  <c:v>331.71453600001985</c:v>
                </c:pt>
                <c:pt idx="25788">
                  <c:v>331.72286400004521</c:v>
                </c:pt>
                <c:pt idx="25789">
                  <c:v>331.73121600007869</c:v>
                </c:pt>
                <c:pt idx="25790">
                  <c:v>331.73954399992942</c:v>
                </c:pt>
                <c:pt idx="25791">
                  <c:v>331.74787199995478</c:v>
                </c:pt>
                <c:pt idx="25792">
                  <c:v>331.75619999998014</c:v>
                </c:pt>
                <c:pt idx="25793">
                  <c:v>331.76455200001362</c:v>
                </c:pt>
                <c:pt idx="25794">
                  <c:v>331.77288000003898</c:v>
                </c:pt>
                <c:pt idx="25795">
                  <c:v>331.78120800006434</c:v>
                </c:pt>
                <c:pt idx="25796">
                  <c:v>331.78953599991507</c:v>
                </c:pt>
                <c:pt idx="25797">
                  <c:v>331.79788799994856</c:v>
                </c:pt>
                <c:pt idx="25798">
                  <c:v>331.80621599997392</c:v>
                </c:pt>
                <c:pt idx="25799">
                  <c:v>331.81454399999927</c:v>
                </c:pt>
                <c:pt idx="25800">
                  <c:v>331.82287200002463</c:v>
                </c:pt>
                <c:pt idx="25801">
                  <c:v>331.83122400005811</c:v>
                </c:pt>
                <c:pt idx="25802">
                  <c:v>331.83955200008347</c:v>
                </c:pt>
                <c:pt idx="25803">
                  <c:v>331.84787999993421</c:v>
                </c:pt>
                <c:pt idx="25804">
                  <c:v>331.85620799995957</c:v>
                </c:pt>
                <c:pt idx="25805">
                  <c:v>331.86455999999305</c:v>
                </c:pt>
                <c:pt idx="25806">
                  <c:v>331.87288800001841</c:v>
                </c:pt>
                <c:pt idx="25807">
                  <c:v>331.88121600004376</c:v>
                </c:pt>
                <c:pt idx="25808">
                  <c:v>331.88954400006912</c:v>
                </c:pt>
                <c:pt idx="25809">
                  <c:v>331.89787199991986</c:v>
                </c:pt>
                <c:pt idx="25810">
                  <c:v>331.90622399995334</c:v>
                </c:pt>
                <c:pt idx="25811">
                  <c:v>331.9145519999787</c:v>
                </c:pt>
                <c:pt idx="25812">
                  <c:v>331.92288000000406</c:v>
                </c:pt>
                <c:pt idx="25813">
                  <c:v>331.93120800002941</c:v>
                </c:pt>
                <c:pt idx="25814">
                  <c:v>331.9395600000629</c:v>
                </c:pt>
                <c:pt idx="25815">
                  <c:v>331.94788799991363</c:v>
                </c:pt>
                <c:pt idx="25816">
                  <c:v>331.95621599993899</c:v>
                </c:pt>
                <c:pt idx="25817">
                  <c:v>331.96454399996435</c:v>
                </c:pt>
                <c:pt idx="25818">
                  <c:v>331.97289599999783</c:v>
                </c:pt>
                <c:pt idx="25819">
                  <c:v>331.98122400002319</c:v>
                </c:pt>
                <c:pt idx="25820">
                  <c:v>331.98955200004855</c:v>
                </c:pt>
                <c:pt idx="25821">
                  <c:v>331.99788000007391</c:v>
                </c:pt>
                <c:pt idx="25822">
                  <c:v>332.00623199993277</c:v>
                </c:pt>
                <c:pt idx="25823">
                  <c:v>332.01455999995812</c:v>
                </c:pt>
                <c:pt idx="25824">
                  <c:v>332.02288799998348</c:v>
                </c:pt>
                <c:pt idx="25825">
                  <c:v>332.03121600000884</c:v>
                </c:pt>
                <c:pt idx="25826">
                  <c:v>332.0395440000342</c:v>
                </c:pt>
                <c:pt idx="25827">
                  <c:v>332.04789600006768</c:v>
                </c:pt>
                <c:pt idx="25828">
                  <c:v>332.05622399991842</c:v>
                </c:pt>
                <c:pt idx="25829">
                  <c:v>332.06455199994377</c:v>
                </c:pt>
                <c:pt idx="25830">
                  <c:v>332.07287999996913</c:v>
                </c:pt>
                <c:pt idx="25831">
                  <c:v>332.08123200000261</c:v>
                </c:pt>
                <c:pt idx="25832">
                  <c:v>332.08956000002797</c:v>
                </c:pt>
                <c:pt idx="25833">
                  <c:v>332.09788800005333</c:v>
                </c:pt>
                <c:pt idx="25834">
                  <c:v>332.10621600007869</c:v>
                </c:pt>
                <c:pt idx="25835">
                  <c:v>332.11456799993755</c:v>
                </c:pt>
                <c:pt idx="25836">
                  <c:v>332.12289599996291</c:v>
                </c:pt>
                <c:pt idx="25837">
                  <c:v>332.13122399998826</c:v>
                </c:pt>
                <c:pt idx="25838">
                  <c:v>332.13955200001362</c:v>
                </c:pt>
                <c:pt idx="25839">
                  <c:v>332.14790400004711</c:v>
                </c:pt>
                <c:pt idx="25840">
                  <c:v>332.15623200007246</c:v>
                </c:pt>
                <c:pt idx="25841">
                  <c:v>332.1645599999232</c:v>
                </c:pt>
                <c:pt idx="25842">
                  <c:v>332.17288799994856</c:v>
                </c:pt>
                <c:pt idx="25843">
                  <c:v>332.18123999998204</c:v>
                </c:pt>
                <c:pt idx="25844">
                  <c:v>332.1895680000074</c:v>
                </c:pt>
                <c:pt idx="25845">
                  <c:v>332.19789600003276</c:v>
                </c:pt>
                <c:pt idx="25846">
                  <c:v>332.20622400005811</c:v>
                </c:pt>
                <c:pt idx="25847">
                  <c:v>332.21455200008347</c:v>
                </c:pt>
                <c:pt idx="25848">
                  <c:v>332.22290399994233</c:v>
                </c:pt>
                <c:pt idx="25849">
                  <c:v>332.23123199996769</c:v>
                </c:pt>
                <c:pt idx="25850">
                  <c:v>332.23955999999305</c:v>
                </c:pt>
                <c:pt idx="25851">
                  <c:v>332.24788800001841</c:v>
                </c:pt>
                <c:pt idx="25852">
                  <c:v>332.25624000005189</c:v>
                </c:pt>
                <c:pt idx="25853">
                  <c:v>332.26456800007725</c:v>
                </c:pt>
                <c:pt idx="25854">
                  <c:v>332.27289599992798</c:v>
                </c:pt>
                <c:pt idx="25855">
                  <c:v>332.28122399995334</c:v>
                </c:pt>
                <c:pt idx="25856">
                  <c:v>332.28957599998682</c:v>
                </c:pt>
                <c:pt idx="25857">
                  <c:v>332.29790400001218</c:v>
                </c:pt>
                <c:pt idx="25858">
                  <c:v>332.30623200003754</c:v>
                </c:pt>
                <c:pt idx="25859">
                  <c:v>332.3145600000629</c:v>
                </c:pt>
                <c:pt idx="25860">
                  <c:v>332.32291199992176</c:v>
                </c:pt>
                <c:pt idx="25861">
                  <c:v>332.33123999994712</c:v>
                </c:pt>
                <c:pt idx="25862">
                  <c:v>332.33956799997247</c:v>
                </c:pt>
                <c:pt idx="25863">
                  <c:v>332.34789599999783</c:v>
                </c:pt>
                <c:pt idx="25864">
                  <c:v>332.35624800003131</c:v>
                </c:pt>
                <c:pt idx="25865">
                  <c:v>332.36457600005667</c:v>
                </c:pt>
                <c:pt idx="25866">
                  <c:v>332.37290400008203</c:v>
                </c:pt>
                <c:pt idx="25867">
                  <c:v>332.38123199993277</c:v>
                </c:pt>
                <c:pt idx="25868">
                  <c:v>332.38955999995812</c:v>
                </c:pt>
                <c:pt idx="25869">
                  <c:v>332.39791199999161</c:v>
                </c:pt>
                <c:pt idx="25870">
                  <c:v>332.40624000001696</c:v>
                </c:pt>
                <c:pt idx="25871">
                  <c:v>332.41456800004232</c:v>
                </c:pt>
                <c:pt idx="25872">
                  <c:v>332.42289600006768</c:v>
                </c:pt>
                <c:pt idx="25873">
                  <c:v>332.43124799992654</c:v>
                </c:pt>
                <c:pt idx="25874">
                  <c:v>332.4395759999519</c:v>
                </c:pt>
                <c:pt idx="25875">
                  <c:v>332.44790399997726</c:v>
                </c:pt>
                <c:pt idx="25876">
                  <c:v>332.45623200000261</c:v>
                </c:pt>
                <c:pt idx="25877">
                  <c:v>332.4645840000361</c:v>
                </c:pt>
                <c:pt idx="25878">
                  <c:v>332.47291200006146</c:v>
                </c:pt>
                <c:pt idx="25879">
                  <c:v>332.48123999991219</c:v>
                </c:pt>
                <c:pt idx="25880">
                  <c:v>332.48956799993755</c:v>
                </c:pt>
                <c:pt idx="25881">
                  <c:v>332.49791999997103</c:v>
                </c:pt>
                <c:pt idx="25882">
                  <c:v>332.50624799999639</c:v>
                </c:pt>
                <c:pt idx="25883">
                  <c:v>332.51457600002175</c:v>
                </c:pt>
                <c:pt idx="25884">
                  <c:v>332.52290400004711</c:v>
                </c:pt>
                <c:pt idx="25885">
                  <c:v>332.53123200007246</c:v>
                </c:pt>
                <c:pt idx="25886">
                  <c:v>332.53958399993132</c:v>
                </c:pt>
                <c:pt idx="25887">
                  <c:v>332.54791199995668</c:v>
                </c:pt>
                <c:pt idx="25888">
                  <c:v>332.55623999998204</c:v>
                </c:pt>
                <c:pt idx="25889">
                  <c:v>332.5645680000074</c:v>
                </c:pt>
                <c:pt idx="25890">
                  <c:v>332.57292000004088</c:v>
                </c:pt>
                <c:pt idx="25891">
                  <c:v>332.58124800006624</c:v>
                </c:pt>
                <c:pt idx="25892">
                  <c:v>332.58957599991697</c:v>
                </c:pt>
                <c:pt idx="25893">
                  <c:v>332.59790399994233</c:v>
                </c:pt>
                <c:pt idx="25894">
                  <c:v>332.60625599997582</c:v>
                </c:pt>
                <c:pt idx="25895">
                  <c:v>332.61458400000117</c:v>
                </c:pt>
                <c:pt idx="25896">
                  <c:v>332.62291200002653</c:v>
                </c:pt>
                <c:pt idx="25897">
                  <c:v>332.63124000005189</c:v>
                </c:pt>
                <c:pt idx="25898">
                  <c:v>332.63959200008537</c:v>
                </c:pt>
                <c:pt idx="25899">
                  <c:v>332.64791999993611</c:v>
                </c:pt>
                <c:pt idx="25900">
                  <c:v>332.65624799996147</c:v>
                </c:pt>
                <c:pt idx="25901">
                  <c:v>332.66457599998682</c:v>
                </c:pt>
                <c:pt idx="25902">
                  <c:v>332.67292800002031</c:v>
                </c:pt>
                <c:pt idx="25903">
                  <c:v>332.68125600004566</c:v>
                </c:pt>
                <c:pt idx="25904">
                  <c:v>332.68958400007102</c:v>
                </c:pt>
                <c:pt idx="25905">
                  <c:v>332.69791199992176</c:v>
                </c:pt>
                <c:pt idx="25906">
                  <c:v>332.70623999994712</c:v>
                </c:pt>
                <c:pt idx="25907">
                  <c:v>332.7145919999806</c:v>
                </c:pt>
                <c:pt idx="25908">
                  <c:v>332.72292000000596</c:v>
                </c:pt>
                <c:pt idx="25909">
                  <c:v>332.73124800003131</c:v>
                </c:pt>
                <c:pt idx="25910">
                  <c:v>332.73957600005667</c:v>
                </c:pt>
                <c:pt idx="25911">
                  <c:v>332.74792799991553</c:v>
                </c:pt>
                <c:pt idx="25912">
                  <c:v>332.75625599994089</c:v>
                </c:pt>
                <c:pt idx="25913">
                  <c:v>332.76458399996625</c:v>
                </c:pt>
                <c:pt idx="25914">
                  <c:v>332.77291199999161</c:v>
                </c:pt>
                <c:pt idx="25915">
                  <c:v>332.78126400002509</c:v>
                </c:pt>
                <c:pt idx="25916">
                  <c:v>332.78959200005045</c:v>
                </c:pt>
                <c:pt idx="25917">
                  <c:v>332.79792000007581</c:v>
                </c:pt>
                <c:pt idx="25918">
                  <c:v>332.80624799992654</c:v>
                </c:pt>
                <c:pt idx="25919">
                  <c:v>332.81459999996002</c:v>
                </c:pt>
                <c:pt idx="25920">
                  <c:v>332.82292799998538</c:v>
                </c:pt>
                <c:pt idx="25921">
                  <c:v>332.83125600001074</c:v>
                </c:pt>
                <c:pt idx="25922">
                  <c:v>332.8395840000361</c:v>
                </c:pt>
                <c:pt idx="25923">
                  <c:v>332.84791200006146</c:v>
                </c:pt>
                <c:pt idx="25924">
                  <c:v>332.85626399992032</c:v>
                </c:pt>
                <c:pt idx="25925">
                  <c:v>332.86459199994567</c:v>
                </c:pt>
                <c:pt idx="25926">
                  <c:v>332.87291999997103</c:v>
                </c:pt>
                <c:pt idx="25927">
                  <c:v>332.88124799999639</c:v>
                </c:pt>
                <c:pt idx="25928">
                  <c:v>332.88960000002987</c:v>
                </c:pt>
                <c:pt idx="25929">
                  <c:v>332.89792800005523</c:v>
                </c:pt>
                <c:pt idx="25930">
                  <c:v>332.90625600008059</c:v>
                </c:pt>
                <c:pt idx="25931">
                  <c:v>332.91458399993132</c:v>
                </c:pt>
                <c:pt idx="25932">
                  <c:v>332.92293599996481</c:v>
                </c:pt>
                <c:pt idx="25933">
                  <c:v>332.93126399999016</c:v>
                </c:pt>
                <c:pt idx="25934">
                  <c:v>332.93959200001552</c:v>
                </c:pt>
                <c:pt idx="25935">
                  <c:v>332.94792000004088</c:v>
                </c:pt>
                <c:pt idx="25936">
                  <c:v>332.95627200007436</c:v>
                </c:pt>
                <c:pt idx="25937">
                  <c:v>332.9645999999251</c:v>
                </c:pt>
                <c:pt idx="25938">
                  <c:v>332.97292799995046</c:v>
                </c:pt>
                <c:pt idx="25939">
                  <c:v>332.98125599997582</c:v>
                </c:pt>
                <c:pt idx="25940">
                  <c:v>332.9896080000093</c:v>
                </c:pt>
                <c:pt idx="25941">
                  <c:v>332.99793600003466</c:v>
                </c:pt>
                <c:pt idx="25942">
                  <c:v>333.00626400006001</c:v>
                </c:pt>
                <c:pt idx="25943">
                  <c:v>333.01459200008537</c:v>
                </c:pt>
                <c:pt idx="25944">
                  <c:v>333.02291999993611</c:v>
                </c:pt>
                <c:pt idx="25945">
                  <c:v>333.03127199996959</c:v>
                </c:pt>
                <c:pt idx="25946">
                  <c:v>333.03959999999495</c:v>
                </c:pt>
                <c:pt idx="25947">
                  <c:v>333.04792800002031</c:v>
                </c:pt>
                <c:pt idx="25948">
                  <c:v>333.05625600004566</c:v>
                </c:pt>
                <c:pt idx="25949">
                  <c:v>333.06460800007915</c:v>
                </c:pt>
                <c:pt idx="25950">
                  <c:v>333.07293599992988</c:v>
                </c:pt>
                <c:pt idx="25951">
                  <c:v>333.08126399995524</c:v>
                </c:pt>
                <c:pt idx="25952">
                  <c:v>333.0895919999806</c:v>
                </c:pt>
                <c:pt idx="25953">
                  <c:v>333.09794400001408</c:v>
                </c:pt>
                <c:pt idx="25954">
                  <c:v>333.10627200003944</c:v>
                </c:pt>
                <c:pt idx="25955">
                  <c:v>333.1146000000648</c:v>
                </c:pt>
                <c:pt idx="25956">
                  <c:v>333.12292799991553</c:v>
                </c:pt>
                <c:pt idx="25957">
                  <c:v>333.13127999994902</c:v>
                </c:pt>
                <c:pt idx="25958">
                  <c:v>333.13960799997437</c:v>
                </c:pt>
                <c:pt idx="25959">
                  <c:v>333.14793599999973</c:v>
                </c:pt>
                <c:pt idx="25960">
                  <c:v>333.15626400002509</c:v>
                </c:pt>
                <c:pt idx="25961">
                  <c:v>333.16461600005857</c:v>
                </c:pt>
                <c:pt idx="25962">
                  <c:v>333.17294400008393</c:v>
                </c:pt>
                <c:pt idx="25963">
                  <c:v>333.18127199993467</c:v>
                </c:pt>
                <c:pt idx="25964">
                  <c:v>333.18959999996002</c:v>
                </c:pt>
                <c:pt idx="25965">
                  <c:v>333.19792799998538</c:v>
                </c:pt>
                <c:pt idx="25966">
                  <c:v>333.20628000001886</c:v>
                </c:pt>
                <c:pt idx="25967">
                  <c:v>333.21460800004422</c:v>
                </c:pt>
                <c:pt idx="25968">
                  <c:v>333.22293600006958</c:v>
                </c:pt>
                <c:pt idx="25969">
                  <c:v>333.23126399992032</c:v>
                </c:pt>
                <c:pt idx="25970">
                  <c:v>333.2396159999538</c:v>
                </c:pt>
                <c:pt idx="25971">
                  <c:v>333.24794399997916</c:v>
                </c:pt>
                <c:pt idx="25972">
                  <c:v>333.25627200000451</c:v>
                </c:pt>
                <c:pt idx="25973">
                  <c:v>333.26460000002987</c:v>
                </c:pt>
                <c:pt idx="25974">
                  <c:v>333.27295200006336</c:v>
                </c:pt>
                <c:pt idx="25975">
                  <c:v>333.28127999991409</c:v>
                </c:pt>
                <c:pt idx="25976">
                  <c:v>333.28960799993945</c:v>
                </c:pt>
                <c:pt idx="25977">
                  <c:v>333.29793599996481</c:v>
                </c:pt>
                <c:pt idx="25978">
                  <c:v>333.30628799999829</c:v>
                </c:pt>
                <c:pt idx="25979">
                  <c:v>333.31461600002365</c:v>
                </c:pt>
                <c:pt idx="25980">
                  <c:v>333.32294400004901</c:v>
                </c:pt>
                <c:pt idx="25981">
                  <c:v>333.33127200007436</c:v>
                </c:pt>
                <c:pt idx="25982">
                  <c:v>333.3395999999251</c:v>
                </c:pt>
                <c:pt idx="25983">
                  <c:v>333.34795199995858</c:v>
                </c:pt>
                <c:pt idx="25984">
                  <c:v>333.35627999998394</c:v>
                </c:pt>
                <c:pt idx="25985">
                  <c:v>333.3646080000093</c:v>
                </c:pt>
                <c:pt idx="25986">
                  <c:v>333.37293600003466</c:v>
                </c:pt>
                <c:pt idx="25987">
                  <c:v>333.38128800006814</c:v>
                </c:pt>
                <c:pt idx="25988">
                  <c:v>333.38961599991887</c:v>
                </c:pt>
                <c:pt idx="25989">
                  <c:v>333.39794399994423</c:v>
                </c:pt>
                <c:pt idx="25990">
                  <c:v>333.40627199996959</c:v>
                </c:pt>
                <c:pt idx="25991">
                  <c:v>333.41462400000307</c:v>
                </c:pt>
                <c:pt idx="25992">
                  <c:v>333.42295200002843</c:v>
                </c:pt>
                <c:pt idx="25993">
                  <c:v>333.43128000005379</c:v>
                </c:pt>
                <c:pt idx="25994">
                  <c:v>333.43960800007915</c:v>
                </c:pt>
                <c:pt idx="25995">
                  <c:v>333.44795999993801</c:v>
                </c:pt>
                <c:pt idx="25996">
                  <c:v>333.45628799996337</c:v>
                </c:pt>
                <c:pt idx="25997">
                  <c:v>333.46461599998872</c:v>
                </c:pt>
                <c:pt idx="25998">
                  <c:v>333.47294400001408</c:v>
                </c:pt>
                <c:pt idx="25999">
                  <c:v>333.48129600004756</c:v>
                </c:pt>
                <c:pt idx="26000">
                  <c:v>333.48962400007292</c:v>
                </c:pt>
                <c:pt idx="26001">
                  <c:v>333.49795199992366</c:v>
                </c:pt>
                <c:pt idx="26002">
                  <c:v>333.50627999994902</c:v>
                </c:pt>
                <c:pt idx="26003">
                  <c:v>333.51460799997437</c:v>
                </c:pt>
                <c:pt idx="26004">
                  <c:v>333.52296000000786</c:v>
                </c:pt>
                <c:pt idx="26005">
                  <c:v>333.53128800003321</c:v>
                </c:pt>
                <c:pt idx="26006">
                  <c:v>333.53961600005857</c:v>
                </c:pt>
                <c:pt idx="26007">
                  <c:v>333.54794400008393</c:v>
                </c:pt>
                <c:pt idx="26008">
                  <c:v>333.55629599994279</c:v>
                </c:pt>
                <c:pt idx="26009">
                  <c:v>333.56462399996815</c:v>
                </c:pt>
                <c:pt idx="26010">
                  <c:v>333.57295199999351</c:v>
                </c:pt>
                <c:pt idx="26011">
                  <c:v>333.58128000001886</c:v>
                </c:pt>
                <c:pt idx="26012">
                  <c:v>333.58963200005235</c:v>
                </c:pt>
                <c:pt idx="26013">
                  <c:v>333.59796000007771</c:v>
                </c:pt>
                <c:pt idx="26014">
                  <c:v>333.60628799992844</c:v>
                </c:pt>
                <c:pt idx="26015">
                  <c:v>333.6146159999538</c:v>
                </c:pt>
                <c:pt idx="26016">
                  <c:v>333.62296799998728</c:v>
                </c:pt>
                <c:pt idx="26017">
                  <c:v>333.63129600001264</c:v>
                </c:pt>
                <c:pt idx="26018">
                  <c:v>333.639624000038</c:v>
                </c:pt>
                <c:pt idx="26019">
                  <c:v>333.64795200006336</c:v>
                </c:pt>
                <c:pt idx="26020">
                  <c:v>333.65627999991409</c:v>
                </c:pt>
                <c:pt idx="26021">
                  <c:v>333.66463199994757</c:v>
                </c:pt>
                <c:pt idx="26022">
                  <c:v>333.67295999997293</c:v>
                </c:pt>
                <c:pt idx="26023">
                  <c:v>333.68128799999829</c:v>
                </c:pt>
                <c:pt idx="26024">
                  <c:v>333.68961600002365</c:v>
                </c:pt>
                <c:pt idx="26025">
                  <c:v>333.69796800005713</c:v>
                </c:pt>
                <c:pt idx="26026">
                  <c:v>333.70629600008249</c:v>
                </c:pt>
                <c:pt idx="26027">
                  <c:v>333.71462399993322</c:v>
                </c:pt>
                <c:pt idx="26028">
                  <c:v>333.72295199995858</c:v>
                </c:pt>
                <c:pt idx="26029">
                  <c:v>333.73130399999206</c:v>
                </c:pt>
                <c:pt idx="26030">
                  <c:v>333.73963200001742</c:v>
                </c:pt>
                <c:pt idx="26031">
                  <c:v>333.74796000004278</c:v>
                </c:pt>
                <c:pt idx="26032">
                  <c:v>333.75628800006814</c:v>
                </c:pt>
                <c:pt idx="26033">
                  <c:v>333.764639999927</c:v>
                </c:pt>
                <c:pt idx="26034">
                  <c:v>333.77296799995236</c:v>
                </c:pt>
                <c:pt idx="26035">
                  <c:v>333.78129599997771</c:v>
                </c:pt>
                <c:pt idx="26036">
                  <c:v>333.78962400000307</c:v>
                </c:pt>
                <c:pt idx="26037">
                  <c:v>333.79797600003656</c:v>
                </c:pt>
                <c:pt idx="26038">
                  <c:v>333.80630400006191</c:v>
                </c:pt>
                <c:pt idx="26039">
                  <c:v>333.81463199991265</c:v>
                </c:pt>
                <c:pt idx="26040">
                  <c:v>333.82295999993801</c:v>
                </c:pt>
                <c:pt idx="26041">
                  <c:v>333.83128799996337</c:v>
                </c:pt>
                <c:pt idx="26042">
                  <c:v>333.83963999999685</c:v>
                </c:pt>
                <c:pt idx="26043">
                  <c:v>333.84796800002221</c:v>
                </c:pt>
                <c:pt idx="26044">
                  <c:v>333.85629600004756</c:v>
                </c:pt>
                <c:pt idx="26045">
                  <c:v>333.86462400007292</c:v>
                </c:pt>
                <c:pt idx="26046">
                  <c:v>333.87297599993178</c:v>
                </c:pt>
                <c:pt idx="26047">
                  <c:v>333.88130399995714</c:v>
                </c:pt>
                <c:pt idx="26048">
                  <c:v>333.8896319999825</c:v>
                </c:pt>
                <c:pt idx="26049">
                  <c:v>333.89796000000786</c:v>
                </c:pt>
                <c:pt idx="26050">
                  <c:v>333.90631200004134</c:v>
                </c:pt>
                <c:pt idx="26051">
                  <c:v>333.9146400000667</c:v>
                </c:pt>
                <c:pt idx="26052">
                  <c:v>333.92296799991743</c:v>
                </c:pt>
                <c:pt idx="26053">
                  <c:v>333.93129599994279</c:v>
                </c:pt>
                <c:pt idx="26054">
                  <c:v>333.93964799997627</c:v>
                </c:pt>
                <c:pt idx="26055">
                  <c:v>333.94797600000163</c:v>
                </c:pt>
                <c:pt idx="26056">
                  <c:v>333.95630400002699</c:v>
                </c:pt>
                <c:pt idx="26057">
                  <c:v>333.96463200005235</c:v>
                </c:pt>
                <c:pt idx="26058">
                  <c:v>333.97296000007771</c:v>
                </c:pt>
                <c:pt idx="26059">
                  <c:v>333.98131199993657</c:v>
                </c:pt>
                <c:pt idx="26060">
                  <c:v>333.98963999996192</c:v>
                </c:pt>
                <c:pt idx="26061">
                  <c:v>333.99796799998728</c:v>
                </c:pt>
                <c:pt idx="26062">
                  <c:v>334.00629600001264</c:v>
                </c:pt>
                <c:pt idx="26063">
                  <c:v>334.01464800004612</c:v>
                </c:pt>
                <c:pt idx="26064">
                  <c:v>334.02297600007148</c:v>
                </c:pt>
                <c:pt idx="26065">
                  <c:v>334.03130399992222</c:v>
                </c:pt>
                <c:pt idx="26066">
                  <c:v>334.03963199994757</c:v>
                </c:pt>
                <c:pt idx="26067">
                  <c:v>334.04798399998106</c:v>
                </c:pt>
                <c:pt idx="26068">
                  <c:v>334.05631200000641</c:v>
                </c:pt>
                <c:pt idx="26069">
                  <c:v>334.06464000003177</c:v>
                </c:pt>
                <c:pt idx="26070">
                  <c:v>334.07296800005713</c:v>
                </c:pt>
                <c:pt idx="26071">
                  <c:v>334.08131999991599</c:v>
                </c:pt>
                <c:pt idx="26072">
                  <c:v>334.08964799994135</c:v>
                </c:pt>
                <c:pt idx="26073">
                  <c:v>334.09797599996671</c:v>
                </c:pt>
                <c:pt idx="26074">
                  <c:v>334.10630399999206</c:v>
                </c:pt>
                <c:pt idx="26075">
                  <c:v>334.11465600002555</c:v>
                </c:pt>
                <c:pt idx="26076">
                  <c:v>334.12298400005091</c:v>
                </c:pt>
                <c:pt idx="26077">
                  <c:v>334.13131200007626</c:v>
                </c:pt>
                <c:pt idx="26078">
                  <c:v>334.139639999927</c:v>
                </c:pt>
                <c:pt idx="26079">
                  <c:v>334.14796799995236</c:v>
                </c:pt>
                <c:pt idx="26080">
                  <c:v>334.15631999998584</c:v>
                </c:pt>
                <c:pt idx="26081">
                  <c:v>334.1646480000112</c:v>
                </c:pt>
                <c:pt idx="26082">
                  <c:v>334.17297600003656</c:v>
                </c:pt>
                <c:pt idx="26083">
                  <c:v>334.18130400006191</c:v>
                </c:pt>
                <c:pt idx="26084">
                  <c:v>334.18965599992077</c:v>
                </c:pt>
                <c:pt idx="26085">
                  <c:v>334.19798399994613</c:v>
                </c:pt>
                <c:pt idx="26086">
                  <c:v>334.20631199997149</c:v>
                </c:pt>
                <c:pt idx="26087">
                  <c:v>334.21463999999685</c:v>
                </c:pt>
                <c:pt idx="26088">
                  <c:v>334.22299200003033</c:v>
                </c:pt>
                <c:pt idx="26089">
                  <c:v>334.23132000005569</c:v>
                </c:pt>
                <c:pt idx="26090">
                  <c:v>334.23964800008105</c:v>
                </c:pt>
                <c:pt idx="26091">
                  <c:v>334.24797599993178</c:v>
                </c:pt>
                <c:pt idx="26092">
                  <c:v>334.25632799996527</c:v>
                </c:pt>
                <c:pt idx="26093">
                  <c:v>334.26465599999062</c:v>
                </c:pt>
                <c:pt idx="26094">
                  <c:v>334.27298400001598</c:v>
                </c:pt>
                <c:pt idx="26095">
                  <c:v>334.28131200004134</c:v>
                </c:pt>
                <c:pt idx="26096">
                  <c:v>334.28966400007482</c:v>
                </c:pt>
                <c:pt idx="26097">
                  <c:v>334.29799199992556</c:v>
                </c:pt>
                <c:pt idx="26098">
                  <c:v>334.30631999995092</c:v>
                </c:pt>
                <c:pt idx="26099">
                  <c:v>334.31464799997627</c:v>
                </c:pt>
                <c:pt idx="26100">
                  <c:v>334.32297600000163</c:v>
                </c:pt>
                <c:pt idx="26101">
                  <c:v>334.33132800003511</c:v>
                </c:pt>
                <c:pt idx="26102">
                  <c:v>334.33965600006047</c:v>
                </c:pt>
                <c:pt idx="26103">
                  <c:v>334.34798400008583</c:v>
                </c:pt>
                <c:pt idx="26104">
                  <c:v>334.35631199993657</c:v>
                </c:pt>
                <c:pt idx="26105">
                  <c:v>334.36466399997005</c:v>
                </c:pt>
                <c:pt idx="26106">
                  <c:v>334.37299199999541</c:v>
                </c:pt>
                <c:pt idx="26107">
                  <c:v>334.38132000002076</c:v>
                </c:pt>
                <c:pt idx="26108">
                  <c:v>334.38964800004612</c:v>
                </c:pt>
                <c:pt idx="26109">
                  <c:v>334.39800000007961</c:v>
                </c:pt>
                <c:pt idx="26110">
                  <c:v>334.40632799993034</c:v>
                </c:pt>
                <c:pt idx="26111">
                  <c:v>334.4146559999557</c:v>
                </c:pt>
                <c:pt idx="26112">
                  <c:v>334.42298399998106</c:v>
                </c:pt>
                <c:pt idx="26113">
                  <c:v>334.43133600001454</c:v>
                </c:pt>
                <c:pt idx="26114">
                  <c:v>334.4396640000399</c:v>
                </c:pt>
                <c:pt idx="26115">
                  <c:v>334.44799200006526</c:v>
                </c:pt>
                <c:pt idx="26116">
                  <c:v>334.45631999991599</c:v>
                </c:pt>
                <c:pt idx="26117">
                  <c:v>334.46464799994135</c:v>
                </c:pt>
                <c:pt idx="26118">
                  <c:v>334.47299999997483</c:v>
                </c:pt>
                <c:pt idx="26119">
                  <c:v>334.48132800000019</c:v>
                </c:pt>
                <c:pt idx="26120">
                  <c:v>334.48965600002555</c:v>
                </c:pt>
                <c:pt idx="26121">
                  <c:v>334.49798400005091</c:v>
                </c:pt>
                <c:pt idx="26122">
                  <c:v>334.50633600008439</c:v>
                </c:pt>
                <c:pt idx="26123">
                  <c:v>334.51466399993512</c:v>
                </c:pt>
                <c:pt idx="26124">
                  <c:v>334.52299199996048</c:v>
                </c:pt>
                <c:pt idx="26125">
                  <c:v>334.53131999998584</c:v>
                </c:pt>
                <c:pt idx="26126">
                  <c:v>334.53967200001932</c:v>
                </c:pt>
                <c:pt idx="26127">
                  <c:v>334.54800000004468</c:v>
                </c:pt>
                <c:pt idx="26128">
                  <c:v>334.55632800007004</c:v>
                </c:pt>
                <c:pt idx="26129">
                  <c:v>334.56465599992077</c:v>
                </c:pt>
                <c:pt idx="26130">
                  <c:v>334.57300799995426</c:v>
                </c:pt>
                <c:pt idx="26131">
                  <c:v>334.58133599997961</c:v>
                </c:pt>
                <c:pt idx="26132">
                  <c:v>334.58966400000497</c:v>
                </c:pt>
                <c:pt idx="26133">
                  <c:v>334.59799200003033</c:v>
                </c:pt>
                <c:pt idx="26134">
                  <c:v>334.60634400006381</c:v>
                </c:pt>
                <c:pt idx="26135">
                  <c:v>334.61467199991455</c:v>
                </c:pt>
                <c:pt idx="26136">
                  <c:v>334.62299999993991</c:v>
                </c:pt>
                <c:pt idx="26137">
                  <c:v>334.63132799996527</c:v>
                </c:pt>
                <c:pt idx="26138">
                  <c:v>334.63965599999062</c:v>
                </c:pt>
                <c:pt idx="26139">
                  <c:v>334.64800800002411</c:v>
                </c:pt>
                <c:pt idx="26140">
                  <c:v>334.65633600004946</c:v>
                </c:pt>
                <c:pt idx="26141">
                  <c:v>334.66466400007482</c:v>
                </c:pt>
                <c:pt idx="26142">
                  <c:v>334.67299199992556</c:v>
                </c:pt>
                <c:pt idx="26143">
                  <c:v>334.68134399995904</c:v>
                </c:pt>
                <c:pt idx="26144">
                  <c:v>334.6896719999844</c:v>
                </c:pt>
                <c:pt idx="26145">
                  <c:v>334.69800000000976</c:v>
                </c:pt>
                <c:pt idx="26146">
                  <c:v>334.70632800003511</c:v>
                </c:pt>
                <c:pt idx="26147">
                  <c:v>334.7146800000686</c:v>
                </c:pt>
                <c:pt idx="26148">
                  <c:v>334.72300799991933</c:v>
                </c:pt>
                <c:pt idx="26149">
                  <c:v>334.73133599994469</c:v>
                </c:pt>
                <c:pt idx="26150">
                  <c:v>334.73966399997005</c:v>
                </c:pt>
                <c:pt idx="26151">
                  <c:v>334.74801600000353</c:v>
                </c:pt>
                <c:pt idx="26152">
                  <c:v>334.75634400002889</c:v>
                </c:pt>
                <c:pt idx="26153">
                  <c:v>334.76467200005425</c:v>
                </c:pt>
                <c:pt idx="26154">
                  <c:v>334.77300000007961</c:v>
                </c:pt>
                <c:pt idx="26155">
                  <c:v>334.78135199993847</c:v>
                </c:pt>
                <c:pt idx="26156">
                  <c:v>334.78967999996382</c:v>
                </c:pt>
                <c:pt idx="26157">
                  <c:v>334.79800799998918</c:v>
                </c:pt>
                <c:pt idx="26158">
                  <c:v>334.80633600001454</c:v>
                </c:pt>
                <c:pt idx="26159">
                  <c:v>334.8146640000399</c:v>
                </c:pt>
                <c:pt idx="26160">
                  <c:v>334.82301600007338</c:v>
                </c:pt>
                <c:pt idx="26161">
                  <c:v>334.83134399992412</c:v>
                </c:pt>
                <c:pt idx="26162">
                  <c:v>334.83967199994947</c:v>
                </c:pt>
                <c:pt idx="26163">
                  <c:v>334.84799999997483</c:v>
                </c:pt>
                <c:pt idx="26164">
                  <c:v>334.85635200000831</c:v>
                </c:pt>
                <c:pt idx="26165">
                  <c:v>334.86468000003367</c:v>
                </c:pt>
                <c:pt idx="26166">
                  <c:v>334.87300800005903</c:v>
                </c:pt>
                <c:pt idx="26167">
                  <c:v>334.88133600008439</c:v>
                </c:pt>
                <c:pt idx="26168">
                  <c:v>334.88968799994325</c:v>
                </c:pt>
                <c:pt idx="26169">
                  <c:v>334.89801599996861</c:v>
                </c:pt>
                <c:pt idx="26170">
                  <c:v>334.90634399999396</c:v>
                </c:pt>
                <c:pt idx="26171">
                  <c:v>334.91467200001932</c:v>
                </c:pt>
                <c:pt idx="26172">
                  <c:v>334.92302400005281</c:v>
                </c:pt>
                <c:pt idx="26173">
                  <c:v>334.93135200007816</c:v>
                </c:pt>
                <c:pt idx="26174">
                  <c:v>334.9396799999289</c:v>
                </c:pt>
                <c:pt idx="26175">
                  <c:v>334.94800799995426</c:v>
                </c:pt>
                <c:pt idx="26176">
                  <c:v>334.95633599997961</c:v>
                </c:pt>
                <c:pt idx="26177">
                  <c:v>334.9646880000131</c:v>
                </c:pt>
                <c:pt idx="26178">
                  <c:v>334.97301600003846</c:v>
                </c:pt>
                <c:pt idx="26179">
                  <c:v>334.98134400006381</c:v>
                </c:pt>
                <c:pt idx="26180">
                  <c:v>334.98967199991455</c:v>
                </c:pt>
                <c:pt idx="26181">
                  <c:v>334.99802399994803</c:v>
                </c:pt>
                <c:pt idx="26182">
                  <c:v>335.00635199997339</c:v>
                </c:pt>
                <c:pt idx="26183">
                  <c:v>335.01467999999875</c:v>
                </c:pt>
                <c:pt idx="26184">
                  <c:v>335.02300800002411</c:v>
                </c:pt>
                <c:pt idx="26185">
                  <c:v>335.03136000005759</c:v>
                </c:pt>
                <c:pt idx="26186">
                  <c:v>335.03968800008295</c:v>
                </c:pt>
                <c:pt idx="26187">
                  <c:v>335.04801599993368</c:v>
                </c:pt>
                <c:pt idx="26188">
                  <c:v>335.05634399995904</c:v>
                </c:pt>
                <c:pt idx="26189">
                  <c:v>335.06469599999252</c:v>
                </c:pt>
                <c:pt idx="26190">
                  <c:v>335.07302400001788</c:v>
                </c:pt>
                <c:pt idx="26191">
                  <c:v>335.08135200004324</c:v>
                </c:pt>
                <c:pt idx="26192">
                  <c:v>335.0896800000686</c:v>
                </c:pt>
                <c:pt idx="26193">
                  <c:v>335.09803199992746</c:v>
                </c:pt>
                <c:pt idx="26194">
                  <c:v>335.10635999995282</c:v>
                </c:pt>
                <c:pt idx="26195">
                  <c:v>335.11468799997817</c:v>
                </c:pt>
                <c:pt idx="26196">
                  <c:v>335.12301600000353</c:v>
                </c:pt>
                <c:pt idx="26197">
                  <c:v>335.13134400002889</c:v>
                </c:pt>
                <c:pt idx="26198">
                  <c:v>335.13969600006237</c:v>
                </c:pt>
                <c:pt idx="26199">
                  <c:v>335.14802399991311</c:v>
                </c:pt>
                <c:pt idx="26200">
                  <c:v>335.15635199993847</c:v>
                </c:pt>
                <c:pt idx="26201">
                  <c:v>335.16467999996382</c:v>
                </c:pt>
                <c:pt idx="26202">
                  <c:v>335.17303199999731</c:v>
                </c:pt>
                <c:pt idx="26203">
                  <c:v>335.18136000002266</c:v>
                </c:pt>
                <c:pt idx="26204">
                  <c:v>335.18968800004802</c:v>
                </c:pt>
                <c:pt idx="26205">
                  <c:v>335.19801600007338</c:v>
                </c:pt>
                <c:pt idx="26206">
                  <c:v>335.20636799993224</c:v>
                </c:pt>
                <c:pt idx="26207">
                  <c:v>335.2146959999576</c:v>
                </c:pt>
                <c:pt idx="26208">
                  <c:v>335.22302399998296</c:v>
                </c:pt>
                <c:pt idx="26209">
                  <c:v>335.23135200000831</c:v>
                </c:pt>
                <c:pt idx="26210">
                  <c:v>335.2397040000418</c:v>
                </c:pt>
                <c:pt idx="26211">
                  <c:v>335.24803200006716</c:v>
                </c:pt>
                <c:pt idx="26212">
                  <c:v>335.25635999991789</c:v>
                </c:pt>
                <c:pt idx="26213">
                  <c:v>335.26468799994325</c:v>
                </c:pt>
                <c:pt idx="26214">
                  <c:v>335.27301599996861</c:v>
                </c:pt>
                <c:pt idx="26215">
                  <c:v>335.28136800000209</c:v>
                </c:pt>
                <c:pt idx="26216">
                  <c:v>335.28969600002745</c:v>
                </c:pt>
                <c:pt idx="26217">
                  <c:v>335.29802400005281</c:v>
                </c:pt>
                <c:pt idx="26218">
                  <c:v>335.30635200007816</c:v>
                </c:pt>
                <c:pt idx="26219">
                  <c:v>335.31470399993702</c:v>
                </c:pt>
                <c:pt idx="26220">
                  <c:v>335.32303199996238</c:v>
                </c:pt>
                <c:pt idx="26221">
                  <c:v>335.33135999998774</c:v>
                </c:pt>
                <c:pt idx="26222">
                  <c:v>335.3396880000131</c:v>
                </c:pt>
                <c:pt idx="26223">
                  <c:v>335.34804000004658</c:v>
                </c:pt>
                <c:pt idx="26224">
                  <c:v>335.35636800007194</c:v>
                </c:pt>
                <c:pt idx="26225">
                  <c:v>335.36469599992267</c:v>
                </c:pt>
                <c:pt idx="26226">
                  <c:v>335.37302399994803</c:v>
                </c:pt>
                <c:pt idx="26227">
                  <c:v>335.38137599998151</c:v>
                </c:pt>
                <c:pt idx="26228">
                  <c:v>335.38970400000687</c:v>
                </c:pt>
                <c:pt idx="26229">
                  <c:v>335.39803200003223</c:v>
                </c:pt>
                <c:pt idx="26230">
                  <c:v>335.40636000005759</c:v>
                </c:pt>
                <c:pt idx="26231">
                  <c:v>335.41471199991645</c:v>
                </c:pt>
                <c:pt idx="26232">
                  <c:v>335.42303999994181</c:v>
                </c:pt>
                <c:pt idx="26233">
                  <c:v>335.43136799996716</c:v>
                </c:pt>
                <c:pt idx="26234">
                  <c:v>335.43969599999252</c:v>
                </c:pt>
                <c:pt idx="26235">
                  <c:v>335.44802400001788</c:v>
                </c:pt>
                <c:pt idx="26236">
                  <c:v>335.45637600005136</c:v>
                </c:pt>
                <c:pt idx="26237">
                  <c:v>335.46470400007672</c:v>
                </c:pt>
                <c:pt idx="26238">
                  <c:v>335.47303199992746</c:v>
                </c:pt>
                <c:pt idx="26239">
                  <c:v>335.48135999995282</c:v>
                </c:pt>
                <c:pt idx="26240">
                  <c:v>335.4897119999863</c:v>
                </c:pt>
                <c:pt idx="26241">
                  <c:v>335.49804000001166</c:v>
                </c:pt>
                <c:pt idx="26242">
                  <c:v>335.50636800003701</c:v>
                </c:pt>
                <c:pt idx="26243">
                  <c:v>335.51469600006237</c:v>
                </c:pt>
                <c:pt idx="26244">
                  <c:v>335.52304799992123</c:v>
                </c:pt>
                <c:pt idx="26245">
                  <c:v>335.53137599994659</c:v>
                </c:pt>
                <c:pt idx="26246">
                  <c:v>335.53970399997195</c:v>
                </c:pt>
                <c:pt idx="26247">
                  <c:v>335.54803199999731</c:v>
                </c:pt>
                <c:pt idx="26248">
                  <c:v>335.55638400003079</c:v>
                </c:pt>
                <c:pt idx="26249">
                  <c:v>335.56471200005615</c:v>
                </c:pt>
                <c:pt idx="26250">
                  <c:v>335.57304000008151</c:v>
                </c:pt>
                <c:pt idx="26251">
                  <c:v>335.58136799993224</c:v>
                </c:pt>
                <c:pt idx="26252">
                  <c:v>335.5896959999576</c:v>
                </c:pt>
                <c:pt idx="26253">
                  <c:v>335.59804799999108</c:v>
                </c:pt>
                <c:pt idx="26254">
                  <c:v>335.60637600001644</c:v>
                </c:pt>
                <c:pt idx="26255">
                  <c:v>335.6147040000418</c:v>
                </c:pt>
                <c:pt idx="26256">
                  <c:v>335.62303200006716</c:v>
                </c:pt>
                <c:pt idx="26257">
                  <c:v>335.63138399992602</c:v>
                </c:pt>
                <c:pt idx="26258">
                  <c:v>335.63971199995137</c:v>
                </c:pt>
                <c:pt idx="26259">
                  <c:v>335.64803999997673</c:v>
                </c:pt>
                <c:pt idx="26260">
                  <c:v>335.65636800000209</c:v>
                </c:pt>
                <c:pt idx="26261">
                  <c:v>335.66472000003557</c:v>
                </c:pt>
                <c:pt idx="26262">
                  <c:v>335.67304800006093</c:v>
                </c:pt>
                <c:pt idx="26263">
                  <c:v>335.68137600008629</c:v>
                </c:pt>
                <c:pt idx="26264">
                  <c:v>335.68970399993702</c:v>
                </c:pt>
                <c:pt idx="26265">
                  <c:v>335.69805599997051</c:v>
                </c:pt>
                <c:pt idx="26266">
                  <c:v>335.70638399999586</c:v>
                </c:pt>
                <c:pt idx="26267">
                  <c:v>335.71471200002122</c:v>
                </c:pt>
                <c:pt idx="26268">
                  <c:v>335.72304000004658</c:v>
                </c:pt>
                <c:pt idx="26269">
                  <c:v>335.73139200008006</c:v>
                </c:pt>
                <c:pt idx="26270">
                  <c:v>335.7397199999308</c:v>
                </c:pt>
                <c:pt idx="26271">
                  <c:v>335.74804799995616</c:v>
                </c:pt>
                <c:pt idx="26272">
                  <c:v>335.75637599998151</c:v>
                </c:pt>
                <c:pt idx="26273">
                  <c:v>335.76470400000687</c:v>
                </c:pt>
                <c:pt idx="26274">
                  <c:v>335.77305600004036</c:v>
                </c:pt>
                <c:pt idx="26275">
                  <c:v>335.78138400006571</c:v>
                </c:pt>
                <c:pt idx="26276">
                  <c:v>335.78971199991645</c:v>
                </c:pt>
                <c:pt idx="26277">
                  <c:v>335.79803999994181</c:v>
                </c:pt>
                <c:pt idx="26278">
                  <c:v>335.80639199997529</c:v>
                </c:pt>
                <c:pt idx="26279">
                  <c:v>335.81472000000065</c:v>
                </c:pt>
                <c:pt idx="26280">
                  <c:v>335.82304800002601</c:v>
                </c:pt>
                <c:pt idx="26281">
                  <c:v>335.83137600005136</c:v>
                </c:pt>
                <c:pt idx="26282">
                  <c:v>335.83972800008485</c:v>
                </c:pt>
                <c:pt idx="26283">
                  <c:v>335.84805599993558</c:v>
                </c:pt>
                <c:pt idx="26284">
                  <c:v>335.85638399996094</c:v>
                </c:pt>
                <c:pt idx="26285">
                  <c:v>335.8647119999863</c:v>
                </c:pt>
                <c:pt idx="26286">
                  <c:v>335.87306400001978</c:v>
                </c:pt>
                <c:pt idx="26287">
                  <c:v>335.88139200004514</c:v>
                </c:pt>
                <c:pt idx="26288">
                  <c:v>335.8897200000705</c:v>
                </c:pt>
                <c:pt idx="26289">
                  <c:v>335.89804799992123</c:v>
                </c:pt>
                <c:pt idx="26290">
                  <c:v>335.90639999995471</c:v>
                </c:pt>
                <c:pt idx="26291">
                  <c:v>335.91472799998007</c:v>
                </c:pt>
                <c:pt idx="26292">
                  <c:v>335.92305600000543</c:v>
                </c:pt>
                <c:pt idx="26293">
                  <c:v>335.93138400003079</c:v>
                </c:pt>
                <c:pt idx="26294">
                  <c:v>335.93971200005615</c:v>
                </c:pt>
                <c:pt idx="26295">
                  <c:v>335.94806399991501</c:v>
                </c:pt>
                <c:pt idx="26296">
                  <c:v>335.95639199994037</c:v>
                </c:pt>
                <c:pt idx="26297">
                  <c:v>335.96471999996572</c:v>
                </c:pt>
                <c:pt idx="26298">
                  <c:v>335.97304799999108</c:v>
                </c:pt>
                <c:pt idx="26299">
                  <c:v>335.98140000002456</c:v>
                </c:pt>
                <c:pt idx="26300">
                  <c:v>335.98972800004992</c:v>
                </c:pt>
                <c:pt idx="26301">
                  <c:v>335.99805600007528</c:v>
                </c:pt>
                <c:pt idx="26302">
                  <c:v>336.00638399992602</c:v>
                </c:pt>
                <c:pt idx="26303">
                  <c:v>336.0147359999595</c:v>
                </c:pt>
                <c:pt idx="26304">
                  <c:v>336.02306399998486</c:v>
                </c:pt>
                <c:pt idx="26305">
                  <c:v>336.03139200001021</c:v>
                </c:pt>
                <c:pt idx="26306">
                  <c:v>336.03972000003557</c:v>
                </c:pt>
                <c:pt idx="26307">
                  <c:v>336.04807200006906</c:v>
                </c:pt>
                <c:pt idx="26308">
                  <c:v>336.05639999991979</c:v>
                </c:pt>
                <c:pt idx="26309">
                  <c:v>336.06472799994515</c:v>
                </c:pt>
                <c:pt idx="26310">
                  <c:v>336.07305599997051</c:v>
                </c:pt>
                <c:pt idx="26311">
                  <c:v>336.08138399999586</c:v>
                </c:pt>
                <c:pt idx="26312">
                  <c:v>336.08973600002935</c:v>
                </c:pt>
                <c:pt idx="26313">
                  <c:v>336.09806400005471</c:v>
                </c:pt>
                <c:pt idx="26314">
                  <c:v>336.10639200008006</c:v>
                </c:pt>
                <c:pt idx="26315">
                  <c:v>336.1147199999308</c:v>
                </c:pt>
                <c:pt idx="26316">
                  <c:v>336.12307199996428</c:v>
                </c:pt>
                <c:pt idx="26317">
                  <c:v>336.13139999998964</c:v>
                </c:pt>
                <c:pt idx="26318">
                  <c:v>336.139728000015</c:v>
                </c:pt>
                <c:pt idx="26319">
                  <c:v>336.14805600004036</c:v>
                </c:pt>
                <c:pt idx="26320">
                  <c:v>336.15640800007384</c:v>
                </c:pt>
                <c:pt idx="26321">
                  <c:v>336.16473599992457</c:v>
                </c:pt>
                <c:pt idx="26322">
                  <c:v>336.17306399994993</c:v>
                </c:pt>
                <c:pt idx="26323">
                  <c:v>336.18139199997529</c:v>
                </c:pt>
                <c:pt idx="26324">
                  <c:v>336.18974400000877</c:v>
                </c:pt>
                <c:pt idx="26325">
                  <c:v>336.19807200003413</c:v>
                </c:pt>
                <c:pt idx="26326">
                  <c:v>336.20640000005949</c:v>
                </c:pt>
                <c:pt idx="26327">
                  <c:v>336.21472800008485</c:v>
                </c:pt>
                <c:pt idx="26328">
                  <c:v>336.22307999994371</c:v>
                </c:pt>
                <c:pt idx="26329">
                  <c:v>336.23140799996906</c:v>
                </c:pt>
                <c:pt idx="26330">
                  <c:v>336.23973599999442</c:v>
                </c:pt>
                <c:pt idx="26331">
                  <c:v>336.24806400001978</c:v>
                </c:pt>
                <c:pt idx="26332">
                  <c:v>336.25639200004514</c:v>
                </c:pt>
                <c:pt idx="26333">
                  <c:v>336.26474400007862</c:v>
                </c:pt>
                <c:pt idx="26334">
                  <c:v>336.27307199992936</c:v>
                </c:pt>
                <c:pt idx="26335">
                  <c:v>336.28139999995471</c:v>
                </c:pt>
                <c:pt idx="26336">
                  <c:v>336.28972799998007</c:v>
                </c:pt>
                <c:pt idx="26337">
                  <c:v>336.29808000001356</c:v>
                </c:pt>
                <c:pt idx="26338">
                  <c:v>336.30640800003891</c:v>
                </c:pt>
                <c:pt idx="26339">
                  <c:v>336.31473600006427</c:v>
                </c:pt>
                <c:pt idx="26340">
                  <c:v>336.32306399991501</c:v>
                </c:pt>
                <c:pt idx="26341">
                  <c:v>336.33141599994849</c:v>
                </c:pt>
                <c:pt idx="26342">
                  <c:v>336.33974399997385</c:v>
                </c:pt>
                <c:pt idx="26343">
                  <c:v>336.34807199999921</c:v>
                </c:pt>
                <c:pt idx="26344">
                  <c:v>336.35640000002456</c:v>
                </c:pt>
                <c:pt idx="26345">
                  <c:v>336.36475200005805</c:v>
                </c:pt>
                <c:pt idx="26346">
                  <c:v>336.37308000008341</c:v>
                </c:pt>
                <c:pt idx="26347">
                  <c:v>336.38140799993414</c:v>
                </c:pt>
                <c:pt idx="26348">
                  <c:v>336.3897359999595</c:v>
                </c:pt>
                <c:pt idx="26349">
                  <c:v>336.39806399998486</c:v>
                </c:pt>
                <c:pt idx="26350">
                  <c:v>336.40641600001834</c:v>
                </c:pt>
                <c:pt idx="26351">
                  <c:v>336.4147440000437</c:v>
                </c:pt>
                <c:pt idx="26352">
                  <c:v>336.42307200006906</c:v>
                </c:pt>
                <c:pt idx="26353">
                  <c:v>336.43139999991979</c:v>
                </c:pt>
                <c:pt idx="26354">
                  <c:v>336.43975199995327</c:v>
                </c:pt>
                <c:pt idx="26355">
                  <c:v>336.44807999997863</c:v>
                </c:pt>
                <c:pt idx="26356">
                  <c:v>336.45640800000399</c:v>
                </c:pt>
                <c:pt idx="26357">
                  <c:v>336.46473600002935</c:v>
                </c:pt>
                <c:pt idx="26358">
                  <c:v>336.47308800006283</c:v>
                </c:pt>
                <c:pt idx="26359">
                  <c:v>336.48141599991357</c:v>
                </c:pt>
                <c:pt idx="26360">
                  <c:v>336.48974399993892</c:v>
                </c:pt>
                <c:pt idx="26361">
                  <c:v>336.49807199996428</c:v>
                </c:pt>
                <c:pt idx="26362">
                  <c:v>336.50642399999776</c:v>
                </c:pt>
                <c:pt idx="26363">
                  <c:v>336.51475200002312</c:v>
                </c:pt>
                <c:pt idx="26364">
                  <c:v>336.52308000004848</c:v>
                </c:pt>
                <c:pt idx="26365">
                  <c:v>336.53140800007384</c:v>
                </c:pt>
                <c:pt idx="26366">
                  <c:v>336.5397599999327</c:v>
                </c:pt>
                <c:pt idx="26367">
                  <c:v>336.54808799995806</c:v>
                </c:pt>
                <c:pt idx="26368">
                  <c:v>336.55641599998341</c:v>
                </c:pt>
                <c:pt idx="26369">
                  <c:v>336.56474400000877</c:v>
                </c:pt>
                <c:pt idx="26370">
                  <c:v>336.57307200003413</c:v>
                </c:pt>
                <c:pt idx="26371">
                  <c:v>336.58142400006761</c:v>
                </c:pt>
                <c:pt idx="26372">
                  <c:v>336.58975199991835</c:v>
                </c:pt>
                <c:pt idx="26373">
                  <c:v>336.59807999994371</c:v>
                </c:pt>
                <c:pt idx="26374">
                  <c:v>336.60640799996906</c:v>
                </c:pt>
                <c:pt idx="26375">
                  <c:v>336.61476000000255</c:v>
                </c:pt>
                <c:pt idx="26376">
                  <c:v>336.62308800002791</c:v>
                </c:pt>
                <c:pt idx="26377">
                  <c:v>336.63141600005326</c:v>
                </c:pt>
                <c:pt idx="26378">
                  <c:v>336.63974400007862</c:v>
                </c:pt>
                <c:pt idx="26379">
                  <c:v>336.64809599993748</c:v>
                </c:pt>
                <c:pt idx="26380">
                  <c:v>336.65642399996284</c:v>
                </c:pt>
                <c:pt idx="26381">
                  <c:v>336.6647519999882</c:v>
                </c:pt>
                <c:pt idx="26382">
                  <c:v>336.67308000001356</c:v>
                </c:pt>
                <c:pt idx="26383">
                  <c:v>336.68143200004704</c:v>
                </c:pt>
                <c:pt idx="26384">
                  <c:v>336.6897600000724</c:v>
                </c:pt>
                <c:pt idx="26385">
                  <c:v>336.69808799992313</c:v>
                </c:pt>
                <c:pt idx="26386">
                  <c:v>336.70641599994849</c:v>
                </c:pt>
                <c:pt idx="26387">
                  <c:v>336.71476799998197</c:v>
                </c:pt>
                <c:pt idx="26388">
                  <c:v>336.72309600000733</c:v>
                </c:pt>
                <c:pt idx="26389">
                  <c:v>336.73142400003269</c:v>
                </c:pt>
                <c:pt idx="26390">
                  <c:v>336.73975200005805</c:v>
                </c:pt>
                <c:pt idx="26391">
                  <c:v>336.74808000008341</c:v>
                </c:pt>
                <c:pt idx="26392">
                  <c:v>336.75643199994227</c:v>
                </c:pt>
                <c:pt idx="26393">
                  <c:v>336.76475999996762</c:v>
                </c:pt>
                <c:pt idx="26394">
                  <c:v>336.77308799999298</c:v>
                </c:pt>
                <c:pt idx="26395">
                  <c:v>336.78141600001834</c:v>
                </c:pt>
                <c:pt idx="26396">
                  <c:v>336.78976800005182</c:v>
                </c:pt>
                <c:pt idx="26397">
                  <c:v>336.79809600007718</c:v>
                </c:pt>
                <c:pt idx="26398">
                  <c:v>336.80642399992792</c:v>
                </c:pt>
                <c:pt idx="26399">
                  <c:v>336.81475199995327</c:v>
                </c:pt>
                <c:pt idx="26400">
                  <c:v>336.82310399998676</c:v>
                </c:pt>
                <c:pt idx="26401">
                  <c:v>336.83143200001211</c:v>
                </c:pt>
                <c:pt idx="26402">
                  <c:v>336.83976000003747</c:v>
                </c:pt>
                <c:pt idx="26403">
                  <c:v>336.84808800006283</c:v>
                </c:pt>
                <c:pt idx="26404">
                  <c:v>336.85643999992169</c:v>
                </c:pt>
                <c:pt idx="26405">
                  <c:v>336.86476799994705</c:v>
                </c:pt>
                <c:pt idx="26406">
                  <c:v>336.87309599997241</c:v>
                </c:pt>
                <c:pt idx="26407">
                  <c:v>336.88142399999776</c:v>
                </c:pt>
                <c:pt idx="26408">
                  <c:v>336.88975200002312</c:v>
                </c:pt>
                <c:pt idx="26409">
                  <c:v>336.89810400005661</c:v>
                </c:pt>
                <c:pt idx="26410">
                  <c:v>336.90643200008196</c:v>
                </c:pt>
                <c:pt idx="26411">
                  <c:v>336.9147599999327</c:v>
                </c:pt>
                <c:pt idx="26412">
                  <c:v>336.92308799995806</c:v>
                </c:pt>
                <c:pt idx="26413">
                  <c:v>336.93143999999154</c:v>
                </c:pt>
                <c:pt idx="26414">
                  <c:v>336.9397680000169</c:v>
                </c:pt>
                <c:pt idx="26415">
                  <c:v>336.94809600004226</c:v>
                </c:pt>
                <c:pt idx="26416">
                  <c:v>336.95642400006761</c:v>
                </c:pt>
                <c:pt idx="26417">
                  <c:v>336.96477599992647</c:v>
                </c:pt>
                <c:pt idx="26418">
                  <c:v>336.97310399995183</c:v>
                </c:pt>
                <c:pt idx="26419">
                  <c:v>336.98143199997719</c:v>
                </c:pt>
                <c:pt idx="26420">
                  <c:v>336.98976000000255</c:v>
                </c:pt>
                <c:pt idx="26421">
                  <c:v>336.99811200003603</c:v>
                </c:pt>
                <c:pt idx="26422">
                  <c:v>337.00644000006139</c:v>
                </c:pt>
                <c:pt idx="26423">
                  <c:v>337.01476799991212</c:v>
                </c:pt>
                <c:pt idx="26424">
                  <c:v>337.02309599993748</c:v>
                </c:pt>
                <c:pt idx="26425">
                  <c:v>337.03144799997096</c:v>
                </c:pt>
                <c:pt idx="26426">
                  <c:v>337.03977599999632</c:v>
                </c:pt>
                <c:pt idx="26427">
                  <c:v>337.04810400002168</c:v>
                </c:pt>
                <c:pt idx="26428">
                  <c:v>337.05643200004704</c:v>
                </c:pt>
                <c:pt idx="26429">
                  <c:v>337.0647600000724</c:v>
                </c:pt>
                <c:pt idx="26430">
                  <c:v>337.07311199993126</c:v>
                </c:pt>
                <c:pt idx="26431">
                  <c:v>337.08143999995661</c:v>
                </c:pt>
                <c:pt idx="26432">
                  <c:v>337.08976799998197</c:v>
                </c:pt>
                <c:pt idx="26433">
                  <c:v>337.09809600000733</c:v>
                </c:pt>
                <c:pt idx="26434">
                  <c:v>337.10644800004081</c:v>
                </c:pt>
                <c:pt idx="26435">
                  <c:v>337.11477600006617</c:v>
                </c:pt>
                <c:pt idx="26436">
                  <c:v>337.12310399991691</c:v>
                </c:pt>
                <c:pt idx="26437">
                  <c:v>337.13143199994227</c:v>
                </c:pt>
                <c:pt idx="26438">
                  <c:v>337.13978399997575</c:v>
                </c:pt>
                <c:pt idx="26439">
                  <c:v>337.14811200000111</c:v>
                </c:pt>
                <c:pt idx="26440">
                  <c:v>337.15644000002646</c:v>
                </c:pt>
                <c:pt idx="26441">
                  <c:v>337.16476800005182</c:v>
                </c:pt>
                <c:pt idx="26442">
                  <c:v>337.17312000008531</c:v>
                </c:pt>
                <c:pt idx="26443">
                  <c:v>337.18144799993604</c:v>
                </c:pt>
                <c:pt idx="26444">
                  <c:v>337.1897759999614</c:v>
                </c:pt>
                <c:pt idx="26445">
                  <c:v>337.19810399998676</c:v>
                </c:pt>
                <c:pt idx="26446">
                  <c:v>337.20643200001211</c:v>
                </c:pt>
                <c:pt idx="26447">
                  <c:v>337.2147840000456</c:v>
                </c:pt>
                <c:pt idx="26448">
                  <c:v>337.22311200007096</c:v>
                </c:pt>
                <c:pt idx="26449">
                  <c:v>337.23143999992169</c:v>
                </c:pt>
                <c:pt idx="26450">
                  <c:v>337.23976799994705</c:v>
                </c:pt>
                <c:pt idx="26451">
                  <c:v>337.24811999998053</c:v>
                </c:pt>
                <c:pt idx="26452">
                  <c:v>337.25644800000589</c:v>
                </c:pt>
                <c:pt idx="26453">
                  <c:v>337.26477600003125</c:v>
                </c:pt>
                <c:pt idx="26454">
                  <c:v>337.27310400005661</c:v>
                </c:pt>
                <c:pt idx="26455">
                  <c:v>337.28145599991547</c:v>
                </c:pt>
                <c:pt idx="26456">
                  <c:v>337.28978399994082</c:v>
                </c:pt>
                <c:pt idx="26457">
                  <c:v>337.29811199996618</c:v>
                </c:pt>
                <c:pt idx="26458">
                  <c:v>337.30643999999154</c:v>
                </c:pt>
                <c:pt idx="26459">
                  <c:v>337.31479200002502</c:v>
                </c:pt>
                <c:pt idx="26460">
                  <c:v>337.32312000005038</c:v>
                </c:pt>
                <c:pt idx="26461">
                  <c:v>337.33144800007574</c:v>
                </c:pt>
                <c:pt idx="26462">
                  <c:v>337.33977599992647</c:v>
                </c:pt>
                <c:pt idx="26463">
                  <c:v>337.34812799995996</c:v>
                </c:pt>
                <c:pt idx="26464">
                  <c:v>337.35645599998531</c:v>
                </c:pt>
                <c:pt idx="26465">
                  <c:v>337.36478400001067</c:v>
                </c:pt>
                <c:pt idx="26466">
                  <c:v>337.37311200003603</c:v>
                </c:pt>
                <c:pt idx="26467">
                  <c:v>337.38144000006139</c:v>
                </c:pt>
                <c:pt idx="26468">
                  <c:v>337.38979199992025</c:v>
                </c:pt>
                <c:pt idx="26469">
                  <c:v>337.39811999994561</c:v>
                </c:pt>
                <c:pt idx="26470">
                  <c:v>337.40644799997096</c:v>
                </c:pt>
                <c:pt idx="26471">
                  <c:v>337.41477599999632</c:v>
                </c:pt>
                <c:pt idx="26472">
                  <c:v>337.42312800002981</c:v>
                </c:pt>
                <c:pt idx="26473">
                  <c:v>337.43145600005516</c:v>
                </c:pt>
                <c:pt idx="26474">
                  <c:v>337.43978400008052</c:v>
                </c:pt>
                <c:pt idx="26475">
                  <c:v>337.44811199993126</c:v>
                </c:pt>
                <c:pt idx="26476">
                  <c:v>337.45646399996474</c:v>
                </c:pt>
                <c:pt idx="26477">
                  <c:v>337.4647919999901</c:v>
                </c:pt>
                <c:pt idx="26478">
                  <c:v>337.47312000001546</c:v>
                </c:pt>
                <c:pt idx="26479">
                  <c:v>337.48144800004081</c:v>
                </c:pt>
                <c:pt idx="26480">
                  <c:v>337.4898000000743</c:v>
                </c:pt>
                <c:pt idx="26481">
                  <c:v>337.49812799992503</c:v>
                </c:pt>
                <c:pt idx="26482">
                  <c:v>337.50645599995039</c:v>
                </c:pt>
                <c:pt idx="26483">
                  <c:v>337.51478399997575</c:v>
                </c:pt>
                <c:pt idx="26484">
                  <c:v>337.52311200000111</c:v>
                </c:pt>
                <c:pt idx="26485">
                  <c:v>337.53146400003459</c:v>
                </c:pt>
                <c:pt idx="26486">
                  <c:v>337.53979200005995</c:v>
                </c:pt>
                <c:pt idx="26487">
                  <c:v>337.54812000008531</c:v>
                </c:pt>
                <c:pt idx="26488">
                  <c:v>337.55644799993604</c:v>
                </c:pt>
                <c:pt idx="26489">
                  <c:v>337.56479999996952</c:v>
                </c:pt>
                <c:pt idx="26490">
                  <c:v>337.57312799999488</c:v>
                </c:pt>
                <c:pt idx="26491">
                  <c:v>337.58145600002024</c:v>
                </c:pt>
                <c:pt idx="26492">
                  <c:v>337.5897840000456</c:v>
                </c:pt>
                <c:pt idx="26493">
                  <c:v>337.59813600007908</c:v>
                </c:pt>
                <c:pt idx="26494">
                  <c:v>337.60646399992982</c:v>
                </c:pt>
                <c:pt idx="26495">
                  <c:v>337.61479199995517</c:v>
                </c:pt>
                <c:pt idx="26496">
                  <c:v>337.62311999998053</c:v>
                </c:pt>
                <c:pt idx="26497">
                  <c:v>337.63147200001401</c:v>
                </c:pt>
                <c:pt idx="26498">
                  <c:v>337.63980000003937</c:v>
                </c:pt>
                <c:pt idx="26499">
                  <c:v>337.64812800006473</c:v>
                </c:pt>
                <c:pt idx="26500">
                  <c:v>337.65645599991547</c:v>
                </c:pt>
                <c:pt idx="26501">
                  <c:v>337.66480799994895</c:v>
                </c:pt>
                <c:pt idx="26502">
                  <c:v>337.67313599997431</c:v>
                </c:pt>
                <c:pt idx="26503">
                  <c:v>337.68146399999966</c:v>
                </c:pt>
                <c:pt idx="26504">
                  <c:v>337.68979200002502</c:v>
                </c:pt>
                <c:pt idx="26505">
                  <c:v>337.69812000005038</c:v>
                </c:pt>
                <c:pt idx="26506">
                  <c:v>337.70647200008386</c:v>
                </c:pt>
                <c:pt idx="26507">
                  <c:v>337.7147999999346</c:v>
                </c:pt>
                <c:pt idx="26508">
                  <c:v>337.72312799995996</c:v>
                </c:pt>
                <c:pt idx="26509">
                  <c:v>337.73145599998531</c:v>
                </c:pt>
                <c:pt idx="26510">
                  <c:v>337.7398080000188</c:v>
                </c:pt>
                <c:pt idx="26511">
                  <c:v>337.74813600004416</c:v>
                </c:pt>
                <c:pt idx="26512">
                  <c:v>337.75646400006951</c:v>
                </c:pt>
                <c:pt idx="26513">
                  <c:v>337.76479199992025</c:v>
                </c:pt>
                <c:pt idx="26514">
                  <c:v>337.77314399995373</c:v>
                </c:pt>
                <c:pt idx="26515">
                  <c:v>337.78147199997909</c:v>
                </c:pt>
                <c:pt idx="26516">
                  <c:v>337.78980000000445</c:v>
                </c:pt>
                <c:pt idx="26517">
                  <c:v>337.79812800002981</c:v>
                </c:pt>
                <c:pt idx="26518">
                  <c:v>337.80648000006329</c:v>
                </c:pt>
                <c:pt idx="26519">
                  <c:v>337.81480799991402</c:v>
                </c:pt>
                <c:pt idx="26520">
                  <c:v>337.82313599993938</c:v>
                </c:pt>
                <c:pt idx="26521">
                  <c:v>337.83146399996474</c:v>
                </c:pt>
                <c:pt idx="26522">
                  <c:v>337.83981599999822</c:v>
                </c:pt>
                <c:pt idx="26523">
                  <c:v>337.84814400002358</c:v>
                </c:pt>
                <c:pt idx="26524">
                  <c:v>337.85647200004894</c:v>
                </c:pt>
                <c:pt idx="26525">
                  <c:v>337.8648000000743</c:v>
                </c:pt>
                <c:pt idx="26526">
                  <c:v>337.87312799992503</c:v>
                </c:pt>
                <c:pt idx="26527">
                  <c:v>337.88147999995851</c:v>
                </c:pt>
                <c:pt idx="26528">
                  <c:v>337.88980799998387</c:v>
                </c:pt>
                <c:pt idx="26529">
                  <c:v>337.89813600000923</c:v>
                </c:pt>
                <c:pt idx="26530">
                  <c:v>337.90646400003459</c:v>
                </c:pt>
                <c:pt idx="26531">
                  <c:v>337.91481600006807</c:v>
                </c:pt>
                <c:pt idx="26532">
                  <c:v>337.92314399991881</c:v>
                </c:pt>
                <c:pt idx="26533">
                  <c:v>337.93147199994416</c:v>
                </c:pt>
                <c:pt idx="26534">
                  <c:v>337.93979999996952</c:v>
                </c:pt>
                <c:pt idx="26535">
                  <c:v>337.94815200000301</c:v>
                </c:pt>
                <c:pt idx="26536">
                  <c:v>337.95648000002836</c:v>
                </c:pt>
                <c:pt idx="26537">
                  <c:v>337.96480800005372</c:v>
                </c:pt>
                <c:pt idx="26538">
                  <c:v>337.97313600007908</c:v>
                </c:pt>
                <c:pt idx="26539">
                  <c:v>337.98148799993794</c:v>
                </c:pt>
                <c:pt idx="26540">
                  <c:v>337.9898159999633</c:v>
                </c:pt>
                <c:pt idx="26541">
                  <c:v>337.99814399998866</c:v>
                </c:pt>
                <c:pt idx="26542">
                  <c:v>338.00647200001401</c:v>
                </c:pt>
                <c:pt idx="26543">
                  <c:v>338.01480000003937</c:v>
                </c:pt>
                <c:pt idx="26544">
                  <c:v>338.02315200007286</c:v>
                </c:pt>
                <c:pt idx="26545">
                  <c:v>338.03147999992359</c:v>
                </c:pt>
                <c:pt idx="26546">
                  <c:v>338.03980799994895</c:v>
                </c:pt>
                <c:pt idx="26547">
                  <c:v>338.04813599997431</c:v>
                </c:pt>
                <c:pt idx="26548">
                  <c:v>338.05648800000779</c:v>
                </c:pt>
                <c:pt idx="26549">
                  <c:v>338.06481600003315</c:v>
                </c:pt>
                <c:pt idx="26550">
                  <c:v>338.07314400005851</c:v>
                </c:pt>
                <c:pt idx="26551">
                  <c:v>338.08147200008386</c:v>
                </c:pt>
                <c:pt idx="26552">
                  <c:v>338.08982399994272</c:v>
                </c:pt>
                <c:pt idx="26553">
                  <c:v>338.09815199996808</c:v>
                </c:pt>
                <c:pt idx="26554">
                  <c:v>338.10647999999344</c:v>
                </c:pt>
                <c:pt idx="26555">
                  <c:v>338.1148080000188</c:v>
                </c:pt>
                <c:pt idx="26556">
                  <c:v>338.12316000005228</c:v>
                </c:pt>
                <c:pt idx="26557">
                  <c:v>338.13148800007764</c:v>
                </c:pt>
                <c:pt idx="26558">
                  <c:v>338.13981599992837</c:v>
                </c:pt>
                <c:pt idx="26559">
                  <c:v>338.14814399995373</c:v>
                </c:pt>
                <c:pt idx="26560">
                  <c:v>338.15649599998721</c:v>
                </c:pt>
                <c:pt idx="26561">
                  <c:v>338.16482400001257</c:v>
                </c:pt>
                <c:pt idx="26562">
                  <c:v>338.17315200003793</c:v>
                </c:pt>
                <c:pt idx="26563">
                  <c:v>338.18148000006329</c:v>
                </c:pt>
                <c:pt idx="26564">
                  <c:v>338.18980799991402</c:v>
                </c:pt>
                <c:pt idx="26565">
                  <c:v>338.19815999994751</c:v>
                </c:pt>
                <c:pt idx="26566">
                  <c:v>338.20648799997286</c:v>
                </c:pt>
                <c:pt idx="26567">
                  <c:v>338.21481599999822</c:v>
                </c:pt>
                <c:pt idx="26568">
                  <c:v>338.22314400002358</c:v>
                </c:pt>
                <c:pt idx="26569">
                  <c:v>338.23149600005706</c:v>
                </c:pt>
                <c:pt idx="26570">
                  <c:v>338.23982400008242</c:v>
                </c:pt>
                <c:pt idx="26571">
                  <c:v>338.24815199993316</c:v>
                </c:pt>
                <c:pt idx="26572">
                  <c:v>338.25647999995851</c:v>
                </c:pt>
                <c:pt idx="26573">
                  <c:v>338.264831999992</c:v>
                </c:pt>
                <c:pt idx="26574">
                  <c:v>338.27316000001736</c:v>
                </c:pt>
                <c:pt idx="26575">
                  <c:v>338.28148800004271</c:v>
                </c:pt>
                <c:pt idx="26576">
                  <c:v>338.28981600006807</c:v>
                </c:pt>
                <c:pt idx="26577">
                  <c:v>338.29816799992693</c:v>
                </c:pt>
                <c:pt idx="26578">
                  <c:v>338.30649599995229</c:v>
                </c:pt>
                <c:pt idx="26579">
                  <c:v>338.31482399997765</c:v>
                </c:pt>
                <c:pt idx="26580">
                  <c:v>338.32315200000301</c:v>
                </c:pt>
                <c:pt idx="26581">
                  <c:v>338.33148000002836</c:v>
                </c:pt>
                <c:pt idx="26582">
                  <c:v>338.33983200006185</c:v>
                </c:pt>
                <c:pt idx="26583">
                  <c:v>338.34815999991258</c:v>
                </c:pt>
                <c:pt idx="26584">
                  <c:v>338.35648799993794</c:v>
                </c:pt>
                <c:pt idx="26585">
                  <c:v>338.3648159999633</c:v>
                </c:pt>
                <c:pt idx="26586">
                  <c:v>338.37316799999678</c:v>
                </c:pt>
                <c:pt idx="26587">
                  <c:v>338.38149600002214</c:v>
                </c:pt>
                <c:pt idx="26588">
                  <c:v>338.3898240000475</c:v>
                </c:pt>
                <c:pt idx="26589">
                  <c:v>338.39815200007286</c:v>
                </c:pt>
                <c:pt idx="26590">
                  <c:v>338.40650399993172</c:v>
                </c:pt>
                <c:pt idx="26591">
                  <c:v>338.41483199995707</c:v>
                </c:pt>
                <c:pt idx="26592">
                  <c:v>338.42315999998243</c:v>
                </c:pt>
                <c:pt idx="26593">
                  <c:v>338.43148800000779</c:v>
                </c:pt>
                <c:pt idx="26594">
                  <c:v>338.43984000004127</c:v>
                </c:pt>
                <c:pt idx="26595">
                  <c:v>338.44816800006663</c:v>
                </c:pt>
                <c:pt idx="26596">
                  <c:v>338.45649599991737</c:v>
                </c:pt>
                <c:pt idx="26597">
                  <c:v>338.46482399994272</c:v>
                </c:pt>
                <c:pt idx="26598">
                  <c:v>338.47317599997621</c:v>
                </c:pt>
                <c:pt idx="26599">
                  <c:v>338.48150400000156</c:v>
                </c:pt>
                <c:pt idx="26600">
                  <c:v>338.48983200002692</c:v>
                </c:pt>
                <c:pt idx="26601">
                  <c:v>338.49816000005228</c:v>
                </c:pt>
                <c:pt idx="26602">
                  <c:v>338.50648800007764</c:v>
                </c:pt>
                <c:pt idx="26603">
                  <c:v>338.5148399999365</c:v>
                </c:pt>
                <c:pt idx="26604">
                  <c:v>338.52316799996186</c:v>
                </c:pt>
                <c:pt idx="26605">
                  <c:v>338.53149599998721</c:v>
                </c:pt>
                <c:pt idx="26606">
                  <c:v>338.53982400001257</c:v>
                </c:pt>
                <c:pt idx="26607">
                  <c:v>338.54817600004606</c:v>
                </c:pt>
                <c:pt idx="26608">
                  <c:v>338.55650400007141</c:v>
                </c:pt>
                <c:pt idx="26609">
                  <c:v>338.56483199992215</c:v>
                </c:pt>
                <c:pt idx="26610">
                  <c:v>338.57315999994751</c:v>
                </c:pt>
                <c:pt idx="26611">
                  <c:v>338.58151199998099</c:v>
                </c:pt>
                <c:pt idx="26612">
                  <c:v>338.58984000000635</c:v>
                </c:pt>
                <c:pt idx="26613">
                  <c:v>338.59816800003171</c:v>
                </c:pt>
                <c:pt idx="26614">
                  <c:v>338.60649600005706</c:v>
                </c:pt>
                <c:pt idx="26615">
                  <c:v>338.61484799991592</c:v>
                </c:pt>
                <c:pt idx="26616">
                  <c:v>338.62317599994128</c:v>
                </c:pt>
                <c:pt idx="26617">
                  <c:v>338.63150399996664</c:v>
                </c:pt>
                <c:pt idx="26618">
                  <c:v>338.639831999992</c:v>
                </c:pt>
                <c:pt idx="26619">
                  <c:v>338.64818400002548</c:v>
                </c:pt>
                <c:pt idx="26620">
                  <c:v>338.65651200005084</c:v>
                </c:pt>
                <c:pt idx="26621">
                  <c:v>338.6648400000762</c:v>
                </c:pt>
                <c:pt idx="26622">
                  <c:v>338.67316799992693</c:v>
                </c:pt>
                <c:pt idx="26623">
                  <c:v>338.68149599995229</c:v>
                </c:pt>
                <c:pt idx="26624">
                  <c:v>338.68984799998577</c:v>
                </c:pt>
                <c:pt idx="26625">
                  <c:v>338.69817600001113</c:v>
                </c:pt>
                <c:pt idx="26626">
                  <c:v>338.70650400003649</c:v>
                </c:pt>
                <c:pt idx="26627">
                  <c:v>338.71483200006185</c:v>
                </c:pt>
                <c:pt idx="26628">
                  <c:v>338.72318399992071</c:v>
                </c:pt>
                <c:pt idx="26629">
                  <c:v>338.73151199994606</c:v>
                </c:pt>
                <c:pt idx="26630">
                  <c:v>338.73983999997142</c:v>
                </c:pt>
                <c:pt idx="26631">
                  <c:v>338.74816799999678</c:v>
                </c:pt>
                <c:pt idx="26632">
                  <c:v>338.75652000003026</c:v>
                </c:pt>
                <c:pt idx="26633">
                  <c:v>338.76484800005562</c:v>
                </c:pt>
                <c:pt idx="26634">
                  <c:v>338.77317600008098</c:v>
                </c:pt>
                <c:pt idx="26635">
                  <c:v>338.78150399993172</c:v>
                </c:pt>
                <c:pt idx="26636">
                  <c:v>338.7898559999652</c:v>
                </c:pt>
                <c:pt idx="26637">
                  <c:v>338.79818399999056</c:v>
                </c:pt>
                <c:pt idx="26638">
                  <c:v>338.80651200001591</c:v>
                </c:pt>
                <c:pt idx="26639">
                  <c:v>338.81484000004127</c:v>
                </c:pt>
                <c:pt idx="26640">
                  <c:v>338.82316800006663</c:v>
                </c:pt>
                <c:pt idx="26641">
                  <c:v>338.83151999992549</c:v>
                </c:pt>
                <c:pt idx="26642">
                  <c:v>338.83984799995085</c:v>
                </c:pt>
                <c:pt idx="26643">
                  <c:v>338.84817599997621</c:v>
                </c:pt>
                <c:pt idx="26644">
                  <c:v>338.85650400000156</c:v>
                </c:pt>
                <c:pt idx="26645">
                  <c:v>338.86485600003505</c:v>
                </c:pt>
                <c:pt idx="26646">
                  <c:v>338.87318400006041</c:v>
                </c:pt>
                <c:pt idx="26647">
                  <c:v>338.88151200008576</c:v>
                </c:pt>
                <c:pt idx="26648">
                  <c:v>338.8898399999365</c:v>
                </c:pt>
                <c:pt idx="26649">
                  <c:v>338.89819199996998</c:v>
                </c:pt>
                <c:pt idx="26650">
                  <c:v>338.90651999999534</c:v>
                </c:pt>
                <c:pt idx="26651">
                  <c:v>338.9148480000207</c:v>
                </c:pt>
                <c:pt idx="26652">
                  <c:v>338.92317600004606</c:v>
                </c:pt>
                <c:pt idx="26653">
                  <c:v>338.93152800007954</c:v>
                </c:pt>
                <c:pt idx="26654">
                  <c:v>338.93985599993027</c:v>
                </c:pt>
                <c:pt idx="26655">
                  <c:v>338.94818399995563</c:v>
                </c:pt>
                <c:pt idx="26656">
                  <c:v>338.95651199998099</c:v>
                </c:pt>
                <c:pt idx="26657">
                  <c:v>338.96486400001447</c:v>
                </c:pt>
                <c:pt idx="26658">
                  <c:v>338.97319200003983</c:v>
                </c:pt>
                <c:pt idx="26659">
                  <c:v>338.98152000006519</c:v>
                </c:pt>
                <c:pt idx="26660">
                  <c:v>338.98984799991592</c:v>
                </c:pt>
                <c:pt idx="26661">
                  <c:v>338.99817599994128</c:v>
                </c:pt>
                <c:pt idx="26662">
                  <c:v>339.00652799997476</c:v>
                </c:pt>
                <c:pt idx="26663">
                  <c:v>339.01485600000012</c:v>
                </c:pt>
                <c:pt idx="26664">
                  <c:v>339.02318400002548</c:v>
                </c:pt>
                <c:pt idx="26665">
                  <c:v>339.03151200005084</c:v>
                </c:pt>
                <c:pt idx="26666">
                  <c:v>339.03986400008432</c:v>
                </c:pt>
                <c:pt idx="26667">
                  <c:v>339.04819199993506</c:v>
                </c:pt>
                <c:pt idx="26668">
                  <c:v>339.05651999996041</c:v>
                </c:pt>
                <c:pt idx="26669">
                  <c:v>339.06484799998577</c:v>
                </c:pt>
                <c:pt idx="26670">
                  <c:v>339.07320000001926</c:v>
                </c:pt>
                <c:pt idx="26671">
                  <c:v>339.08152800004461</c:v>
                </c:pt>
                <c:pt idx="26672">
                  <c:v>339.08985600006997</c:v>
                </c:pt>
                <c:pt idx="26673">
                  <c:v>339.09818399992071</c:v>
                </c:pt>
                <c:pt idx="26674">
                  <c:v>339.10653599995419</c:v>
                </c:pt>
                <c:pt idx="26675">
                  <c:v>339.11486399997955</c:v>
                </c:pt>
                <c:pt idx="26676">
                  <c:v>339.12319200000491</c:v>
                </c:pt>
                <c:pt idx="26677">
                  <c:v>339.13152000003026</c:v>
                </c:pt>
                <c:pt idx="26678">
                  <c:v>339.13984800005562</c:v>
                </c:pt>
                <c:pt idx="26679">
                  <c:v>339.14819999991448</c:v>
                </c:pt>
                <c:pt idx="26680">
                  <c:v>339.15652799993984</c:v>
                </c:pt>
                <c:pt idx="26681">
                  <c:v>339.1648559999652</c:v>
                </c:pt>
                <c:pt idx="26682">
                  <c:v>339.17318399999056</c:v>
                </c:pt>
                <c:pt idx="26683">
                  <c:v>339.18153600002404</c:v>
                </c:pt>
                <c:pt idx="26684">
                  <c:v>339.1898640000494</c:v>
                </c:pt>
                <c:pt idx="26685">
                  <c:v>339.19819200007476</c:v>
                </c:pt>
                <c:pt idx="26686">
                  <c:v>339.20651999992549</c:v>
                </c:pt>
                <c:pt idx="26687">
                  <c:v>339.21487199995897</c:v>
                </c:pt>
                <c:pt idx="26688">
                  <c:v>339.22319999998433</c:v>
                </c:pt>
                <c:pt idx="26689">
                  <c:v>339.23152800000969</c:v>
                </c:pt>
                <c:pt idx="26690">
                  <c:v>339.23985600003505</c:v>
                </c:pt>
                <c:pt idx="26691">
                  <c:v>339.24820800006853</c:v>
                </c:pt>
                <c:pt idx="26692">
                  <c:v>339.25653599991927</c:v>
                </c:pt>
                <c:pt idx="26693">
                  <c:v>339.26486399994462</c:v>
                </c:pt>
                <c:pt idx="26694">
                  <c:v>339.27319199996998</c:v>
                </c:pt>
                <c:pt idx="26695">
                  <c:v>339.28154400000346</c:v>
                </c:pt>
                <c:pt idx="26696">
                  <c:v>339.28987200002882</c:v>
                </c:pt>
                <c:pt idx="26697">
                  <c:v>339.29820000005418</c:v>
                </c:pt>
                <c:pt idx="26698">
                  <c:v>339.30652800007954</c:v>
                </c:pt>
                <c:pt idx="26699">
                  <c:v>339.31485599993027</c:v>
                </c:pt>
                <c:pt idx="26700">
                  <c:v>339.32320799996376</c:v>
                </c:pt>
                <c:pt idx="26701">
                  <c:v>339.33153599998911</c:v>
                </c:pt>
                <c:pt idx="26702">
                  <c:v>339.33986400001447</c:v>
                </c:pt>
                <c:pt idx="26703">
                  <c:v>339.34819200003983</c:v>
                </c:pt>
                <c:pt idx="26704">
                  <c:v>339.35654400007331</c:v>
                </c:pt>
                <c:pt idx="26705">
                  <c:v>339.36487199992405</c:v>
                </c:pt>
                <c:pt idx="26706">
                  <c:v>339.37319999994941</c:v>
                </c:pt>
                <c:pt idx="26707">
                  <c:v>339.38150399996664</c:v>
                </c:pt>
                <c:pt idx="26708">
                  <c:v>339.389831999992</c:v>
                </c:pt>
                <c:pt idx="26709">
                  <c:v>339.39813600000923</c:v>
                </c:pt>
                <c:pt idx="26710">
                  <c:v>339.40646400003459</c:v>
                </c:pt>
                <c:pt idx="26711">
                  <c:v>339.41476800005182</c:v>
                </c:pt>
                <c:pt idx="26712">
                  <c:v>339.42307200006906</c:v>
                </c:pt>
                <c:pt idx="26713">
                  <c:v>339.43139999991979</c:v>
                </c:pt>
                <c:pt idx="26714">
                  <c:v>339.43970399993702</c:v>
                </c:pt>
                <c:pt idx="26715">
                  <c:v>339.44803199996238</c:v>
                </c:pt>
                <c:pt idx="26716">
                  <c:v>339.45633599997961</c:v>
                </c:pt>
                <c:pt idx="26717">
                  <c:v>339.46466400000497</c:v>
                </c:pt>
                <c:pt idx="26718">
                  <c:v>339.47299200003033</c:v>
                </c:pt>
                <c:pt idx="26719">
                  <c:v>339.48132000005569</c:v>
                </c:pt>
                <c:pt idx="26720">
                  <c:v>339.48964800008105</c:v>
                </c:pt>
                <c:pt idx="26721">
                  <c:v>339.49795199992366</c:v>
                </c:pt>
                <c:pt idx="26722">
                  <c:v>339.50627999994902</c:v>
                </c:pt>
                <c:pt idx="26723">
                  <c:v>339.51460799997437</c:v>
                </c:pt>
                <c:pt idx="26724">
                  <c:v>339.52293599999973</c:v>
                </c:pt>
                <c:pt idx="26725">
                  <c:v>339.53126400002509</c:v>
                </c:pt>
                <c:pt idx="26726">
                  <c:v>339.53959200005045</c:v>
                </c:pt>
                <c:pt idx="26727">
                  <c:v>339.54792000007581</c:v>
                </c:pt>
                <c:pt idx="26728">
                  <c:v>339.55624799992654</c:v>
                </c:pt>
                <c:pt idx="26729">
                  <c:v>339.5645759999519</c:v>
                </c:pt>
                <c:pt idx="26730">
                  <c:v>339.57292799998538</c:v>
                </c:pt>
                <c:pt idx="26731">
                  <c:v>339.58125600001074</c:v>
                </c:pt>
                <c:pt idx="26732">
                  <c:v>339.5895840000361</c:v>
                </c:pt>
                <c:pt idx="26733">
                  <c:v>339.59791200006146</c:v>
                </c:pt>
                <c:pt idx="26734">
                  <c:v>339.60623999991219</c:v>
                </c:pt>
                <c:pt idx="26735">
                  <c:v>339.61456799993755</c:v>
                </c:pt>
                <c:pt idx="26736">
                  <c:v>339.62289599996291</c:v>
                </c:pt>
                <c:pt idx="26737">
                  <c:v>339.63122399998826</c:v>
                </c:pt>
                <c:pt idx="26738">
                  <c:v>339.63957600002175</c:v>
                </c:pt>
                <c:pt idx="26739">
                  <c:v>339.64790400004711</c:v>
                </c:pt>
                <c:pt idx="26740">
                  <c:v>339.65623200007246</c:v>
                </c:pt>
                <c:pt idx="26741">
                  <c:v>339.6645599999232</c:v>
                </c:pt>
                <c:pt idx="26742">
                  <c:v>339.67288799994856</c:v>
                </c:pt>
                <c:pt idx="26743">
                  <c:v>339.68121599997392</c:v>
                </c:pt>
                <c:pt idx="26744">
                  <c:v>339.6895680000074</c:v>
                </c:pt>
                <c:pt idx="26745">
                  <c:v>339.69789600003276</c:v>
                </c:pt>
                <c:pt idx="26746">
                  <c:v>339.70622400005811</c:v>
                </c:pt>
                <c:pt idx="26747">
                  <c:v>339.71455200008347</c:v>
                </c:pt>
                <c:pt idx="26748">
                  <c:v>339.72287999993421</c:v>
                </c:pt>
                <c:pt idx="26749">
                  <c:v>339.73123199996769</c:v>
                </c:pt>
                <c:pt idx="26750">
                  <c:v>339.73955999999305</c:v>
                </c:pt>
                <c:pt idx="26751">
                  <c:v>339.74788800001841</c:v>
                </c:pt>
                <c:pt idx="26752">
                  <c:v>339.75621600004376</c:v>
                </c:pt>
                <c:pt idx="26753">
                  <c:v>339.76454400006912</c:v>
                </c:pt>
                <c:pt idx="26754">
                  <c:v>339.77289599992798</c:v>
                </c:pt>
                <c:pt idx="26755">
                  <c:v>339.78122399995334</c:v>
                </c:pt>
                <c:pt idx="26756">
                  <c:v>339.7895519999787</c:v>
                </c:pt>
                <c:pt idx="26757">
                  <c:v>339.79788000000406</c:v>
                </c:pt>
                <c:pt idx="26758">
                  <c:v>339.80620800002941</c:v>
                </c:pt>
                <c:pt idx="26759">
                  <c:v>339.8145600000629</c:v>
                </c:pt>
                <c:pt idx="26760">
                  <c:v>339.82288799991363</c:v>
                </c:pt>
                <c:pt idx="26761">
                  <c:v>339.83121599993899</c:v>
                </c:pt>
                <c:pt idx="26762">
                  <c:v>339.83954399996435</c:v>
                </c:pt>
                <c:pt idx="26763">
                  <c:v>339.84787199998971</c:v>
                </c:pt>
                <c:pt idx="26764">
                  <c:v>339.85622400002319</c:v>
                </c:pt>
                <c:pt idx="26765">
                  <c:v>339.86455200004855</c:v>
                </c:pt>
                <c:pt idx="26766">
                  <c:v>339.87288000007391</c:v>
                </c:pt>
                <c:pt idx="26767">
                  <c:v>339.88120799992464</c:v>
                </c:pt>
                <c:pt idx="26768">
                  <c:v>339.88953599995</c:v>
                </c:pt>
                <c:pt idx="26769">
                  <c:v>339.89788799998348</c:v>
                </c:pt>
                <c:pt idx="26770">
                  <c:v>339.90621600000884</c:v>
                </c:pt>
                <c:pt idx="26771">
                  <c:v>339.9145440000342</c:v>
                </c:pt>
                <c:pt idx="26772">
                  <c:v>339.92287200005956</c:v>
                </c:pt>
                <c:pt idx="26773">
                  <c:v>339.93120000008491</c:v>
                </c:pt>
                <c:pt idx="26774">
                  <c:v>339.93955199994377</c:v>
                </c:pt>
                <c:pt idx="26775">
                  <c:v>339.94787999996913</c:v>
                </c:pt>
                <c:pt idx="26776">
                  <c:v>339.95620799999449</c:v>
                </c:pt>
                <c:pt idx="26777">
                  <c:v>339.96453600001985</c:v>
                </c:pt>
                <c:pt idx="26778">
                  <c:v>339.97286400004521</c:v>
                </c:pt>
                <c:pt idx="26779">
                  <c:v>339.98121600007869</c:v>
                </c:pt>
                <c:pt idx="26780">
                  <c:v>339.98954399992942</c:v>
                </c:pt>
                <c:pt idx="26781">
                  <c:v>339.99787199995478</c:v>
                </c:pt>
                <c:pt idx="26782">
                  <c:v>340.00619999998014</c:v>
                </c:pt>
                <c:pt idx="26783">
                  <c:v>340.01455200001362</c:v>
                </c:pt>
                <c:pt idx="26784">
                  <c:v>340.02288000003898</c:v>
                </c:pt>
                <c:pt idx="26785">
                  <c:v>340.03120800006434</c:v>
                </c:pt>
                <c:pt idx="26786">
                  <c:v>340.03953599991507</c:v>
                </c:pt>
                <c:pt idx="26787">
                  <c:v>340.04788799994856</c:v>
                </c:pt>
                <c:pt idx="26788">
                  <c:v>340.05621599997392</c:v>
                </c:pt>
                <c:pt idx="26789">
                  <c:v>340.06454399999927</c:v>
                </c:pt>
                <c:pt idx="26790">
                  <c:v>340.07287200002463</c:v>
                </c:pt>
                <c:pt idx="26791">
                  <c:v>340.08122400005811</c:v>
                </c:pt>
                <c:pt idx="26792">
                  <c:v>340.08955200008347</c:v>
                </c:pt>
                <c:pt idx="26793">
                  <c:v>340.09787999993421</c:v>
                </c:pt>
                <c:pt idx="26794">
                  <c:v>340.10620799995957</c:v>
                </c:pt>
                <c:pt idx="26795">
                  <c:v>340.11455999999305</c:v>
                </c:pt>
                <c:pt idx="26796">
                  <c:v>340.12288800001841</c:v>
                </c:pt>
                <c:pt idx="26797">
                  <c:v>340.13121600004376</c:v>
                </c:pt>
                <c:pt idx="26798">
                  <c:v>340.13954400006912</c:v>
                </c:pt>
                <c:pt idx="26799">
                  <c:v>340.14787199991986</c:v>
                </c:pt>
                <c:pt idx="26800">
                  <c:v>340.15622399995334</c:v>
                </c:pt>
                <c:pt idx="26801">
                  <c:v>340.1645519999787</c:v>
                </c:pt>
                <c:pt idx="26802">
                  <c:v>340.17288000000406</c:v>
                </c:pt>
                <c:pt idx="26803">
                  <c:v>340.18120800002941</c:v>
                </c:pt>
                <c:pt idx="26804">
                  <c:v>340.1895600000629</c:v>
                </c:pt>
                <c:pt idx="26805">
                  <c:v>340.19788799991363</c:v>
                </c:pt>
                <c:pt idx="26806">
                  <c:v>340.20621599993899</c:v>
                </c:pt>
                <c:pt idx="26807">
                  <c:v>340.21454399996435</c:v>
                </c:pt>
                <c:pt idx="26808">
                  <c:v>340.22289599999783</c:v>
                </c:pt>
                <c:pt idx="26809">
                  <c:v>340.23122400002319</c:v>
                </c:pt>
                <c:pt idx="26810">
                  <c:v>340.23955200004855</c:v>
                </c:pt>
                <c:pt idx="26811">
                  <c:v>340.24788000007391</c:v>
                </c:pt>
                <c:pt idx="26812">
                  <c:v>340.25623199993277</c:v>
                </c:pt>
                <c:pt idx="26813">
                  <c:v>340.26455999995812</c:v>
                </c:pt>
                <c:pt idx="26814">
                  <c:v>340.27288799998348</c:v>
                </c:pt>
                <c:pt idx="26815">
                  <c:v>340.28121600000884</c:v>
                </c:pt>
                <c:pt idx="26816">
                  <c:v>340.2895440000342</c:v>
                </c:pt>
                <c:pt idx="26817">
                  <c:v>340.29789600006768</c:v>
                </c:pt>
                <c:pt idx="26818">
                  <c:v>340.30622399991842</c:v>
                </c:pt>
                <c:pt idx="26819">
                  <c:v>340.31455199994377</c:v>
                </c:pt>
                <c:pt idx="26820">
                  <c:v>340.32287999996913</c:v>
                </c:pt>
                <c:pt idx="26821">
                  <c:v>340.33123200000261</c:v>
                </c:pt>
                <c:pt idx="26822">
                  <c:v>340.33956000002797</c:v>
                </c:pt>
                <c:pt idx="26823">
                  <c:v>340.34788800005333</c:v>
                </c:pt>
                <c:pt idx="26824">
                  <c:v>340.35621600007869</c:v>
                </c:pt>
                <c:pt idx="26825">
                  <c:v>340.36456799993755</c:v>
                </c:pt>
                <c:pt idx="26826">
                  <c:v>340.37289599996291</c:v>
                </c:pt>
                <c:pt idx="26827">
                  <c:v>340.38122399998826</c:v>
                </c:pt>
                <c:pt idx="26828">
                  <c:v>340.38955200001362</c:v>
                </c:pt>
                <c:pt idx="26829">
                  <c:v>340.39790400004711</c:v>
                </c:pt>
                <c:pt idx="26830">
                  <c:v>340.40623200007246</c:v>
                </c:pt>
                <c:pt idx="26831">
                  <c:v>340.4145599999232</c:v>
                </c:pt>
                <c:pt idx="26832">
                  <c:v>340.42288799994856</c:v>
                </c:pt>
                <c:pt idx="26833">
                  <c:v>340.43123999998204</c:v>
                </c:pt>
                <c:pt idx="26834">
                  <c:v>340.4395680000074</c:v>
                </c:pt>
                <c:pt idx="26835">
                  <c:v>340.44789600003276</c:v>
                </c:pt>
                <c:pt idx="26836">
                  <c:v>340.45622400005811</c:v>
                </c:pt>
                <c:pt idx="26837">
                  <c:v>340.46455200008347</c:v>
                </c:pt>
                <c:pt idx="26838">
                  <c:v>340.47290399994233</c:v>
                </c:pt>
                <c:pt idx="26839">
                  <c:v>340.48123199996769</c:v>
                </c:pt>
                <c:pt idx="26840">
                  <c:v>340.48955999999305</c:v>
                </c:pt>
                <c:pt idx="26841">
                  <c:v>340.49788800001841</c:v>
                </c:pt>
                <c:pt idx="26842">
                  <c:v>340.50624000005189</c:v>
                </c:pt>
                <c:pt idx="26843">
                  <c:v>340.51456800007725</c:v>
                </c:pt>
                <c:pt idx="26844">
                  <c:v>340.52289599992798</c:v>
                </c:pt>
                <c:pt idx="26845">
                  <c:v>340.53122399995334</c:v>
                </c:pt>
                <c:pt idx="26846">
                  <c:v>340.53957599998682</c:v>
                </c:pt>
                <c:pt idx="26847">
                  <c:v>340.54790400001218</c:v>
                </c:pt>
                <c:pt idx="26848">
                  <c:v>340.55623200003754</c:v>
                </c:pt>
                <c:pt idx="26849">
                  <c:v>340.5645600000629</c:v>
                </c:pt>
                <c:pt idx="26850">
                  <c:v>340.57291199992176</c:v>
                </c:pt>
                <c:pt idx="26851">
                  <c:v>340.58123999994712</c:v>
                </c:pt>
                <c:pt idx="26852">
                  <c:v>340.58956799997247</c:v>
                </c:pt>
                <c:pt idx="26853">
                  <c:v>340.59789599999783</c:v>
                </c:pt>
                <c:pt idx="26854">
                  <c:v>340.60622400002319</c:v>
                </c:pt>
                <c:pt idx="26855">
                  <c:v>340.61457600005667</c:v>
                </c:pt>
                <c:pt idx="26856">
                  <c:v>340.62290400008203</c:v>
                </c:pt>
                <c:pt idx="26857">
                  <c:v>340.63123199993277</c:v>
                </c:pt>
                <c:pt idx="26858">
                  <c:v>340.63955999995812</c:v>
                </c:pt>
                <c:pt idx="26859">
                  <c:v>340.64791199999161</c:v>
                </c:pt>
                <c:pt idx="26860">
                  <c:v>340.65624000001696</c:v>
                </c:pt>
                <c:pt idx="26861">
                  <c:v>340.66456800004232</c:v>
                </c:pt>
                <c:pt idx="26862">
                  <c:v>340.67289600006768</c:v>
                </c:pt>
                <c:pt idx="26863">
                  <c:v>340.68124799992654</c:v>
                </c:pt>
                <c:pt idx="26864">
                  <c:v>340.6895759999519</c:v>
                </c:pt>
                <c:pt idx="26865">
                  <c:v>340.69790399997726</c:v>
                </c:pt>
                <c:pt idx="26866">
                  <c:v>340.70623200000261</c:v>
                </c:pt>
                <c:pt idx="26867">
                  <c:v>340.7145840000361</c:v>
                </c:pt>
                <c:pt idx="26868">
                  <c:v>340.72291200006146</c:v>
                </c:pt>
                <c:pt idx="26869">
                  <c:v>340.73123999991219</c:v>
                </c:pt>
                <c:pt idx="26870">
                  <c:v>340.73956799993755</c:v>
                </c:pt>
                <c:pt idx="26871">
                  <c:v>340.74791999997103</c:v>
                </c:pt>
                <c:pt idx="26872">
                  <c:v>340.75624799999639</c:v>
                </c:pt>
                <c:pt idx="26873">
                  <c:v>340.76457600002175</c:v>
                </c:pt>
                <c:pt idx="26874">
                  <c:v>340.77290400004711</c:v>
                </c:pt>
                <c:pt idx="26875">
                  <c:v>340.78123200007246</c:v>
                </c:pt>
                <c:pt idx="26876">
                  <c:v>340.78958399993132</c:v>
                </c:pt>
                <c:pt idx="26877">
                  <c:v>340.79791199995668</c:v>
                </c:pt>
                <c:pt idx="26878">
                  <c:v>340.80623999998204</c:v>
                </c:pt>
                <c:pt idx="26879">
                  <c:v>340.8145680000074</c:v>
                </c:pt>
                <c:pt idx="26880">
                  <c:v>340.82292000004088</c:v>
                </c:pt>
                <c:pt idx="26881">
                  <c:v>340.83124800006624</c:v>
                </c:pt>
                <c:pt idx="26882">
                  <c:v>340.83957599991697</c:v>
                </c:pt>
                <c:pt idx="26883">
                  <c:v>340.84790399994233</c:v>
                </c:pt>
                <c:pt idx="26884">
                  <c:v>340.85625599997582</c:v>
                </c:pt>
                <c:pt idx="26885">
                  <c:v>340.86458400000117</c:v>
                </c:pt>
                <c:pt idx="26886">
                  <c:v>340.87291200002653</c:v>
                </c:pt>
                <c:pt idx="26887">
                  <c:v>340.88124000005189</c:v>
                </c:pt>
                <c:pt idx="26888">
                  <c:v>340.88959200008537</c:v>
                </c:pt>
                <c:pt idx="26889">
                  <c:v>340.89791999993611</c:v>
                </c:pt>
                <c:pt idx="26890">
                  <c:v>340.90624799996147</c:v>
                </c:pt>
                <c:pt idx="26891">
                  <c:v>340.91457599998682</c:v>
                </c:pt>
                <c:pt idx="26892">
                  <c:v>340.92290400001218</c:v>
                </c:pt>
                <c:pt idx="26893">
                  <c:v>340.93125600004566</c:v>
                </c:pt>
                <c:pt idx="26894">
                  <c:v>340.93958400007102</c:v>
                </c:pt>
                <c:pt idx="26895">
                  <c:v>340.94791199992176</c:v>
                </c:pt>
                <c:pt idx="26896">
                  <c:v>340.95623999994712</c:v>
                </c:pt>
                <c:pt idx="26897">
                  <c:v>340.9645919999806</c:v>
                </c:pt>
                <c:pt idx="26898">
                  <c:v>340.97292000000596</c:v>
                </c:pt>
                <c:pt idx="26899">
                  <c:v>340.98124800003131</c:v>
                </c:pt>
                <c:pt idx="26900">
                  <c:v>340.98957600005667</c:v>
                </c:pt>
                <c:pt idx="26901">
                  <c:v>340.99792799991553</c:v>
                </c:pt>
                <c:pt idx="26902">
                  <c:v>341.00625599994089</c:v>
                </c:pt>
                <c:pt idx="26903">
                  <c:v>341.01458399996625</c:v>
                </c:pt>
                <c:pt idx="26904">
                  <c:v>341.02291199999161</c:v>
                </c:pt>
                <c:pt idx="26905">
                  <c:v>341.03126400002509</c:v>
                </c:pt>
                <c:pt idx="26906">
                  <c:v>341.03959200005045</c:v>
                </c:pt>
                <c:pt idx="26907">
                  <c:v>341.04792000007581</c:v>
                </c:pt>
                <c:pt idx="26908">
                  <c:v>341.05624799992654</c:v>
                </c:pt>
                <c:pt idx="26909">
                  <c:v>341.06459999996002</c:v>
                </c:pt>
                <c:pt idx="26910">
                  <c:v>341.07292799998538</c:v>
                </c:pt>
                <c:pt idx="26911">
                  <c:v>341.08125600001074</c:v>
                </c:pt>
                <c:pt idx="26912">
                  <c:v>341.0895840000361</c:v>
                </c:pt>
                <c:pt idx="26913">
                  <c:v>341.09791200006146</c:v>
                </c:pt>
                <c:pt idx="26914">
                  <c:v>341.10626399992032</c:v>
                </c:pt>
                <c:pt idx="26915">
                  <c:v>341.11459199994567</c:v>
                </c:pt>
                <c:pt idx="26916">
                  <c:v>341.12291999997103</c:v>
                </c:pt>
                <c:pt idx="26917">
                  <c:v>341.13124799999639</c:v>
                </c:pt>
                <c:pt idx="26918">
                  <c:v>341.13960000002987</c:v>
                </c:pt>
                <c:pt idx="26919">
                  <c:v>341.14792800005523</c:v>
                </c:pt>
                <c:pt idx="26920">
                  <c:v>341.15625600008059</c:v>
                </c:pt>
                <c:pt idx="26921">
                  <c:v>341.16458399993132</c:v>
                </c:pt>
                <c:pt idx="26922">
                  <c:v>341.17293599996481</c:v>
                </c:pt>
                <c:pt idx="26923">
                  <c:v>341.18126399999016</c:v>
                </c:pt>
                <c:pt idx="26924">
                  <c:v>341.18959200001552</c:v>
                </c:pt>
                <c:pt idx="26925">
                  <c:v>341.19792000004088</c:v>
                </c:pt>
                <c:pt idx="26926">
                  <c:v>341.20627200007436</c:v>
                </c:pt>
                <c:pt idx="26927">
                  <c:v>341.2145999999251</c:v>
                </c:pt>
                <c:pt idx="26928">
                  <c:v>341.22292799995046</c:v>
                </c:pt>
                <c:pt idx="26929">
                  <c:v>341.23125599997582</c:v>
                </c:pt>
                <c:pt idx="26930">
                  <c:v>341.2396080000093</c:v>
                </c:pt>
                <c:pt idx="26931">
                  <c:v>341.24793600003466</c:v>
                </c:pt>
                <c:pt idx="26932">
                  <c:v>341.25626400006001</c:v>
                </c:pt>
                <c:pt idx="26933">
                  <c:v>341.26459200008537</c:v>
                </c:pt>
                <c:pt idx="26934">
                  <c:v>341.27291999993611</c:v>
                </c:pt>
                <c:pt idx="26935">
                  <c:v>341.28127199996959</c:v>
                </c:pt>
                <c:pt idx="26936">
                  <c:v>341.28959999999495</c:v>
                </c:pt>
                <c:pt idx="26937">
                  <c:v>341.29792800002031</c:v>
                </c:pt>
                <c:pt idx="26938">
                  <c:v>341.30625600004566</c:v>
                </c:pt>
                <c:pt idx="26939">
                  <c:v>341.31460800007915</c:v>
                </c:pt>
                <c:pt idx="26940">
                  <c:v>341.32293599992988</c:v>
                </c:pt>
                <c:pt idx="26941">
                  <c:v>341.33126399995524</c:v>
                </c:pt>
                <c:pt idx="26942">
                  <c:v>341.3395919999806</c:v>
                </c:pt>
                <c:pt idx="26943">
                  <c:v>341.34794400001408</c:v>
                </c:pt>
                <c:pt idx="26944">
                  <c:v>341.35627200003944</c:v>
                </c:pt>
                <c:pt idx="26945">
                  <c:v>341.3646000000648</c:v>
                </c:pt>
                <c:pt idx="26946">
                  <c:v>341.37292799991553</c:v>
                </c:pt>
                <c:pt idx="26947">
                  <c:v>341.38127999994902</c:v>
                </c:pt>
                <c:pt idx="26948">
                  <c:v>341.38960799997437</c:v>
                </c:pt>
                <c:pt idx="26949">
                  <c:v>341.39793599999973</c:v>
                </c:pt>
                <c:pt idx="26950">
                  <c:v>341.40626400002509</c:v>
                </c:pt>
                <c:pt idx="26951">
                  <c:v>341.41459200005045</c:v>
                </c:pt>
                <c:pt idx="26952">
                  <c:v>341.42294400008393</c:v>
                </c:pt>
                <c:pt idx="26953">
                  <c:v>341.43127199993467</c:v>
                </c:pt>
                <c:pt idx="26954">
                  <c:v>341.43959999996002</c:v>
                </c:pt>
                <c:pt idx="26955">
                  <c:v>341.44792799998538</c:v>
                </c:pt>
                <c:pt idx="26956">
                  <c:v>341.45628000001886</c:v>
                </c:pt>
                <c:pt idx="26957">
                  <c:v>341.46460800004422</c:v>
                </c:pt>
                <c:pt idx="26958">
                  <c:v>341.47293600006958</c:v>
                </c:pt>
                <c:pt idx="26959">
                  <c:v>341.48126399992032</c:v>
                </c:pt>
                <c:pt idx="26960">
                  <c:v>341.4896159999538</c:v>
                </c:pt>
                <c:pt idx="26961">
                  <c:v>341.49794399997916</c:v>
                </c:pt>
                <c:pt idx="26962">
                  <c:v>341.50627200000451</c:v>
                </c:pt>
                <c:pt idx="26963">
                  <c:v>341.51460000002987</c:v>
                </c:pt>
                <c:pt idx="26964">
                  <c:v>341.52295200006336</c:v>
                </c:pt>
                <c:pt idx="26965">
                  <c:v>341.53127999991409</c:v>
                </c:pt>
                <c:pt idx="26966">
                  <c:v>341.53960799993945</c:v>
                </c:pt>
                <c:pt idx="26967">
                  <c:v>341.54793599996481</c:v>
                </c:pt>
                <c:pt idx="26968">
                  <c:v>341.55628799999829</c:v>
                </c:pt>
                <c:pt idx="26969">
                  <c:v>341.56461600002365</c:v>
                </c:pt>
                <c:pt idx="26970">
                  <c:v>341.57294400004901</c:v>
                </c:pt>
                <c:pt idx="26971">
                  <c:v>341.58127200007436</c:v>
                </c:pt>
                <c:pt idx="26972">
                  <c:v>341.5895999999251</c:v>
                </c:pt>
                <c:pt idx="26973">
                  <c:v>341.59795199995858</c:v>
                </c:pt>
                <c:pt idx="26974">
                  <c:v>341.60627999998394</c:v>
                </c:pt>
                <c:pt idx="26975">
                  <c:v>341.6146080000093</c:v>
                </c:pt>
                <c:pt idx="26976">
                  <c:v>341.62293600003466</c:v>
                </c:pt>
                <c:pt idx="26977">
                  <c:v>341.63128800006814</c:v>
                </c:pt>
                <c:pt idx="26978">
                  <c:v>341.63961599991887</c:v>
                </c:pt>
                <c:pt idx="26979">
                  <c:v>341.64794399994423</c:v>
                </c:pt>
                <c:pt idx="26980">
                  <c:v>341.65627199996959</c:v>
                </c:pt>
                <c:pt idx="26981">
                  <c:v>341.66462400000307</c:v>
                </c:pt>
                <c:pt idx="26982">
                  <c:v>341.67295200002843</c:v>
                </c:pt>
                <c:pt idx="26983">
                  <c:v>341.68128000005379</c:v>
                </c:pt>
                <c:pt idx="26984">
                  <c:v>341.68960800007915</c:v>
                </c:pt>
                <c:pt idx="26985">
                  <c:v>341.69795999993801</c:v>
                </c:pt>
                <c:pt idx="26986">
                  <c:v>341.70628799996337</c:v>
                </c:pt>
                <c:pt idx="26987">
                  <c:v>341.71461599998872</c:v>
                </c:pt>
                <c:pt idx="26988">
                  <c:v>341.72294400001408</c:v>
                </c:pt>
                <c:pt idx="26989">
                  <c:v>341.73129600004756</c:v>
                </c:pt>
                <c:pt idx="26990">
                  <c:v>341.73962400007292</c:v>
                </c:pt>
                <c:pt idx="26991">
                  <c:v>341.74795199992366</c:v>
                </c:pt>
                <c:pt idx="26992">
                  <c:v>341.75627999994902</c:v>
                </c:pt>
                <c:pt idx="26993">
                  <c:v>341.76460799997437</c:v>
                </c:pt>
                <c:pt idx="26994">
                  <c:v>341.77296000000786</c:v>
                </c:pt>
                <c:pt idx="26995">
                  <c:v>341.78128800003321</c:v>
                </c:pt>
                <c:pt idx="26996">
                  <c:v>341.78961600005857</c:v>
                </c:pt>
                <c:pt idx="26997">
                  <c:v>341.79794400008393</c:v>
                </c:pt>
                <c:pt idx="26998">
                  <c:v>341.80629599994279</c:v>
                </c:pt>
                <c:pt idx="26999">
                  <c:v>341.81462399996815</c:v>
                </c:pt>
                <c:pt idx="27000">
                  <c:v>341.82295199999351</c:v>
                </c:pt>
                <c:pt idx="27001">
                  <c:v>341.83128000001886</c:v>
                </c:pt>
                <c:pt idx="27002">
                  <c:v>341.83963200005235</c:v>
                </c:pt>
                <c:pt idx="27003">
                  <c:v>341.84796000007771</c:v>
                </c:pt>
                <c:pt idx="27004">
                  <c:v>341.85628799992844</c:v>
                </c:pt>
                <c:pt idx="27005">
                  <c:v>341.8646159999538</c:v>
                </c:pt>
                <c:pt idx="27006">
                  <c:v>341.87296799998728</c:v>
                </c:pt>
                <c:pt idx="27007">
                  <c:v>341.88129600001264</c:v>
                </c:pt>
                <c:pt idx="27008">
                  <c:v>341.889624000038</c:v>
                </c:pt>
                <c:pt idx="27009">
                  <c:v>341.89795200006336</c:v>
                </c:pt>
                <c:pt idx="27010">
                  <c:v>341.90627999991409</c:v>
                </c:pt>
                <c:pt idx="27011">
                  <c:v>341.91463199994757</c:v>
                </c:pt>
                <c:pt idx="27012">
                  <c:v>341.92295999997293</c:v>
                </c:pt>
                <c:pt idx="27013">
                  <c:v>341.93128799999829</c:v>
                </c:pt>
                <c:pt idx="27014">
                  <c:v>341.93961600002365</c:v>
                </c:pt>
                <c:pt idx="27015">
                  <c:v>341.94796800005713</c:v>
                </c:pt>
                <c:pt idx="27016">
                  <c:v>341.95629600008249</c:v>
                </c:pt>
                <c:pt idx="27017">
                  <c:v>341.96462399993322</c:v>
                </c:pt>
                <c:pt idx="27018">
                  <c:v>341.97295199995858</c:v>
                </c:pt>
                <c:pt idx="27019">
                  <c:v>341.98130399999206</c:v>
                </c:pt>
                <c:pt idx="27020">
                  <c:v>341.98963200001742</c:v>
                </c:pt>
                <c:pt idx="27021">
                  <c:v>341.99796000004278</c:v>
                </c:pt>
                <c:pt idx="27022">
                  <c:v>342.00628800006814</c:v>
                </c:pt>
                <c:pt idx="27023">
                  <c:v>342.014639999927</c:v>
                </c:pt>
                <c:pt idx="27024">
                  <c:v>342.02296799995236</c:v>
                </c:pt>
                <c:pt idx="27025">
                  <c:v>342.03129599997771</c:v>
                </c:pt>
                <c:pt idx="27026">
                  <c:v>342.03962400000307</c:v>
                </c:pt>
                <c:pt idx="27027">
                  <c:v>342.04797600003656</c:v>
                </c:pt>
                <c:pt idx="27028">
                  <c:v>342.05630400006191</c:v>
                </c:pt>
                <c:pt idx="27029">
                  <c:v>342.06463199991265</c:v>
                </c:pt>
                <c:pt idx="27030">
                  <c:v>342.07295999993801</c:v>
                </c:pt>
                <c:pt idx="27031">
                  <c:v>342.08128799996337</c:v>
                </c:pt>
                <c:pt idx="27032">
                  <c:v>342.08963999999685</c:v>
                </c:pt>
                <c:pt idx="27033">
                  <c:v>342.09796800002221</c:v>
                </c:pt>
                <c:pt idx="27034">
                  <c:v>342.10629600004756</c:v>
                </c:pt>
                <c:pt idx="27035">
                  <c:v>342.11462400007292</c:v>
                </c:pt>
                <c:pt idx="27036">
                  <c:v>342.12297599993178</c:v>
                </c:pt>
                <c:pt idx="27037">
                  <c:v>342.13130399995714</c:v>
                </c:pt>
                <c:pt idx="27038">
                  <c:v>342.1396319999825</c:v>
                </c:pt>
                <c:pt idx="27039">
                  <c:v>342.14796000000786</c:v>
                </c:pt>
                <c:pt idx="27040">
                  <c:v>342.15631200004134</c:v>
                </c:pt>
                <c:pt idx="27041">
                  <c:v>342.1646400000667</c:v>
                </c:pt>
                <c:pt idx="27042">
                  <c:v>342.17296799991743</c:v>
                </c:pt>
                <c:pt idx="27043">
                  <c:v>342.18129599994279</c:v>
                </c:pt>
                <c:pt idx="27044">
                  <c:v>342.18964799997627</c:v>
                </c:pt>
                <c:pt idx="27045">
                  <c:v>342.19797600000163</c:v>
                </c:pt>
                <c:pt idx="27046">
                  <c:v>342.20630400002699</c:v>
                </c:pt>
                <c:pt idx="27047">
                  <c:v>342.21463200005235</c:v>
                </c:pt>
                <c:pt idx="27048">
                  <c:v>342.22296000007771</c:v>
                </c:pt>
                <c:pt idx="27049">
                  <c:v>342.23131199993657</c:v>
                </c:pt>
                <c:pt idx="27050">
                  <c:v>342.23963999996192</c:v>
                </c:pt>
                <c:pt idx="27051">
                  <c:v>342.24796799998728</c:v>
                </c:pt>
                <c:pt idx="27052">
                  <c:v>342.25629600001264</c:v>
                </c:pt>
                <c:pt idx="27053">
                  <c:v>342.26464800004612</c:v>
                </c:pt>
                <c:pt idx="27054">
                  <c:v>342.27297600007148</c:v>
                </c:pt>
                <c:pt idx="27055">
                  <c:v>342.28130399992222</c:v>
                </c:pt>
                <c:pt idx="27056">
                  <c:v>342.28963199994757</c:v>
                </c:pt>
                <c:pt idx="27057">
                  <c:v>342.29798399998106</c:v>
                </c:pt>
                <c:pt idx="27058">
                  <c:v>342.30631200000641</c:v>
                </c:pt>
                <c:pt idx="27059">
                  <c:v>342.31464000003177</c:v>
                </c:pt>
                <c:pt idx="27060">
                  <c:v>342.32296800005713</c:v>
                </c:pt>
                <c:pt idx="27061">
                  <c:v>342.33131999991599</c:v>
                </c:pt>
                <c:pt idx="27062">
                  <c:v>342.33964799994135</c:v>
                </c:pt>
                <c:pt idx="27063">
                  <c:v>342.34797599996671</c:v>
                </c:pt>
                <c:pt idx="27064">
                  <c:v>342.35630399999206</c:v>
                </c:pt>
                <c:pt idx="27065">
                  <c:v>342.36465600002555</c:v>
                </c:pt>
                <c:pt idx="27066">
                  <c:v>342.37298400005091</c:v>
                </c:pt>
                <c:pt idx="27067">
                  <c:v>342.38131200007626</c:v>
                </c:pt>
                <c:pt idx="27068">
                  <c:v>342.389639999927</c:v>
                </c:pt>
                <c:pt idx="27069">
                  <c:v>342.39796799995236</c:v>
                </c:pt>
                <c:pt idx="27070">
                  <c:v>342.40631999998584</c:v>
                </c:pt>
                <c:pt idx="27071">
                  <c:v>342.4146480000112</c:v>
                </c:pt>
                <c:pt idx="27072">
                  <c:v>342.42297600003656</c:v>
                </c:pt>
                <c:pt idx="27073">
                  <c:v>342.43130400006191</c:v>
                </c:pt>
                <c:pt idx="27074">
                  <c:v>342.43965599992077</c:v>
                </c:pt>
                <c:pt idx="27075">
                  <c:v>342.44798399994613</c:v>
                </c:pt>
                <c:pt idx="27076">
                  <c:v>342.45631199997149</c:v>
                </c:pt>
                <c:pt idx="27077">
                  <c:v>342.46463999999685</c:v>
                </c:pt>
                <c:pt idx="27078">
                  <c:v>342.47299200003033</c:v>
                </c:pt>
                <c:pt idx="27079">
                  <c:v>342.48132000005569</c:v>
                </c:pt>
                <c:pt idx="27080">
                  <c:v>342.48964800008105</c:v>
                </c:pt>
                <c:pt idx="27081">
                  <c:v>342.49797599993178</c:v>
                </c:pt>
                <c:pt idx="27082">
                  <c:v>342.50632799996527</c:v>
                </c:pt>
                <c:pt idx="27083">
                  <c:v>342.51465599999062</c:v>
                </c:pt>
                <c:pt idx="27084">
                  <c:v>342.52298400001598</c:v>
                </c:pt>
                <c:pt idx="27085">
                  <c:v>342.53131200004134</c:v>
                </c:pt>
                <c:pt idx="27086">
                  <c:v>342.5396400000667</c:v>
                </c:pt>
                <c:pt idx="27087">
                  <c:v>342.54799199992556</c:v>
                </c:pt>
                <c:pt idx="27088">
                  <c:v>342.55631999995092</c:v>
                </c:pt>
                <c:pt idx="27089">
                  <c:v>342.56464799997627</c:v>
                </c:pt>
                <c:pt idx="27090">
                  <c:v>342.57297600000163</c:v>
                </c:pt>
                <c:pt idx="27091">
                  <c:v>342.58132800003511</c:v>
                </c:pt>
                <c:pt idx="27092">
                  <c:v>342.58965600006047</c:v>
                </c:pt>
                <c:pt idx="27093">
                  <c:v>342.59798400008583</c:v>
                </c:pt>
                <c:pt idx="27094">
                  <c:v>342.60631199993657</c:v>
                </c:pt>
                <c:pt idx="27095">
                  <c:v>342.61466399997005</c:v>
                </c:pt>
                <c:pt idx="27096">
                  <c:v>342.62299199999541</c:v>
                </c:pt>
                <c:pt idx="27097">
                  <c:v>342.63132000002076</c:v>
                </c:pt>
                <c:pt idx="27098">
                  <c:v>342.63964800004612</c:v>
                </c:pt>
                <c:pt idx="27099">
                  <c:v>342.64800000007961</c:v>
                </c:pt>
                <c:pt idx="27100">
                  <c:v>342.65632799993034</c:v>
                </c:pt>
                <c:pt idx="27101">
                  <c:v>342.6646559999557</c:v>
                </c:pt>
                <c:pt idx="27102">
                  <c:v>342.67298399998106</c:v>
                </c:pt>
                <c:pt idx="27103">
                  <c:v>342.68133600001454</c:v>
                </c:pt>
                <c:pt idx="27104">
                  <c:v>342.6896640000399</c:v>
                </c:pt>
                <c:pt idx="27105">
                  <c:v>342.69799200006526</c:v>
                </c:pt>
                <c:pt idx="27106">
                  <c:v>342.70631999991599</c:v>
                </c:pt>
                <c:pt idx="27107">
                  <c:v>342.71464799994135</c:v>
                </c:pt>
                <c:pt idx="27108">
                  <c:v>342.72299999997483</c:v>
                </c:pt>
                <c:pt idx="27109">
                  <c:v>342.73132800000019</c:v>
                </c:pt>
                <c:pt idx="27110">
                  <c:v>342.73965600002555</c:v>
                </c:pt>
                <c:pt idx="27111">
                  <c:v>342.74798400005091</c:v>
                </c:pt>
                <c:pt idx="27112">
                  <c:v>342.75633600008439</c:v>
                </c:pt>
                <c:pt idx="27113">
                  <c:v>342.76466399993512</c:v>
                </c:pt>
                <c:pt idx="27114">
                  <c:v>342.77299199996048</c:v>
                </c:pt>
                <c:pt idx="27115">
                  <c:v>342.78131999998584</c:v>
                </c:pt>
                <c:pt idx="27116">
                  <c:v>342.78967200001932</c:v>
                </c:pt>
                <c:pt idx="27117">
                  <c:v>342.79800000004468</c:v>
                </c:pt>
                <c:pt idx="27118">
                  <c:v>342.80632800007004</c:v>
                </c:pt>
                <c:pt idx="27119">
                  <c:v>342.81465599992077</c:v>
                </c:pt>
                <c:pt idx="27120">
                  <c:v>342.82300799995426</c:v>
                </c:pt>
                <c:pt idx="27121">
                  <c:v>342.83133599997961</c:v>
                </c:pt>
                <c:pt idx="27122">
                  <c:v>342.83966400000497</c:v>
                </c:pt>
                <c:pt idx="27123">
                  <c:v>342.84799200003033</c:v>
                </c:pt>
                <c:pt idx="27124">
                  <c:v>342.85634400006381</c:v>
                </c:pt>
                <c:pt idx="27125">
                  <c:v>342.86467199991455</c:v>
                </c:pt>
                <c:pt idx="27126">
                  <c:v>342.87299999993991</c:v>
                </c:pt>
                <c:pt idx="27127">
                  <c:v>342.88132799996527</c:v>
                </c:pt>
                <c:pt idx="27128">
                  <c:v>342.88965599999062</c:v>
                </c:pt>
                <c:pt idx="27129">
                  <c:v>342.89800800002411</c:v>
                </c:pt>
                <c:pt idx="27130">
                  <c:v>342.90633600004946</c:v>
                </c:pt>
                <c:pt idx="27131">
                  <c:v>342.91466400007482</c:v>
                </c:pt>
                <c:pt idx="27132">
                  <c:v>342.92299199992556</c:v>
                </c:pt>
                <c:pt idx="27133">
                  <c:v>342.93134399995904</c:v>
                </c:pt>
                <c:pt idx="27134">
                  <c:v>342.9396719999844</c:v>
                </c:pt>
                <c:pt idx="27135">
                  <c:v>342.94800000000976</c:v>
                </c:pt>
                <c:pt idx="27136">
                  <c:v>342.95632800003511</c:v>
                </c:pt>
                <c:pt idx="27137">
                  <c:v>342.9646800000686</c:v>
                </c:pt>
                <c:pt idx="27138">
                  <c:v>342.97300799991933</c:v>
                </c:pt>
                <c:pt idx="27139">
                  <c:v>342.98133599994469</c:v>
                </c:pt>
                <c:pt idx="27140">
                  <c:v>342.98966399997005</c:v>
                </c:pt>
                <c:pt idx="27141">
                  <c:v>342.99801600000353</c:v>
                </c:pt>
                <c:pt idx="27142">
                  <c:v>343.00634400002889</c:v>
                </c:pt>
                <c:pt idx="27143">
                  <c:v>343.01467200005425</c:v>
                </c:pt>
                <c:pt idx="27144">
                  <c:v>343.02300000007961</c:v>
                </c:pt>
                <c:pt idx="27145">
                  <c:v>343.03132799993034</c:v>
                </c:pt>
                <c:pt idx="27146">
                  <c:v>343.03967999996382</c:v>
                </c:pt>
                <c:pt idx="27147">
                  <c:v>343.04800799998918</c:v>
                </c:pt>
                <c:pt idx="27148">
                  <c:v>343.05633600001454</c:v>
                </c:pt>
                <c:pt idx="27149">
                  <c:v>343.0646640000399</c:v>
                </c:pt>
                <c:pt idx="27150">
                  <c:v>343.07301600007338</c:v>
                </c:pt>
                <c:pt idx="27151">
                  <c:v>343.08134399992412</c:v>
                </c:pt>
                <c:pt idx="27152">
                  <c:v>343.08967199994947</c:v>
                </c:pt>
                <c:pt idx="27153">
                  <c:v>343.09799999997483</c:v>
                </c:pt>
                <c:pt idx="27154">
                  <c:v>343.10635200000831</c:v>
                </c:pt>
                <c:pt idx="27155">
                  <c:v>343.11468000003367</c:v>
                </c:pt>
                <c:pt idx="27156">
                  <c:v>343.12300800005903</c:v>
                </c:pt>
                <c:pt idx="27157">
                  <c:v>343.13133600008439</c:v>
                </c:pt>
                <c:pt idx="27158">
                  <c:v>343.13968799994325</c:v>
                </c:pt>
                <c:pt idx="27159">
                  <c:v>343.14801599996861</c:v>
                </c:pt>
                <c:pt idx="27160">
                  <c:v>343.15634399999396</c:v>
                </c:pt>
                <c:pt idx="27161">
                  <c:v>343.16467200001932</c:v>
                </c:pt>
                <c:pt idx="27162">
                  <c:v>343.17302400005281</c:v>
                </c:pt>
                <c:pt idx="27163">
                  <c:v>343.18135200007816</c:v>
                </c:pt>
                <c:pt idx="27164">
                  <c:v>343.1896799999289</c:v>
                </c:pt>
                <c:pt idx="27165">
                  <c:v>343.19800799995426</c:v>
                </c:pt>
                <c:pt idx="27166">
                  <c:v>343.20633599997961</c:v>
                </c:pt>
                <c:pt idx="27167">
                  <c:v>343.2146880000131</c:v>
                </c:pt>
                <c:pt idx="27168">
                  <c:v>343.22301600003846</c:v>
                </c:pt>
                <c:pt idx="27169">
                  <c:v>343.23134400006381</c:v>
                </c:pt>
                <c:pt idx="27170">
                  <c:v>343.23967199991455</c:v>
                </c:pt>
                <c:pt idx="27171">
                  <c:v>343.24802399994803</c:v>
                </c:pt>
                <c:pt idx="27172">
                  <c:v>343.25635199997339</c:v>
                </c:pt>
                <c:pt idx="27173">
                  <c:v>343.26467999999875</c:v>
                </c:pt>
                <c:pt idx="27174">
                  <c:v>343.27300800002411</c:v>
                </c:pt>
                <c:pt idx="27175">
                  <c:v>343.28136000005759</c:v>
                </c:pt>
                <c:pt idx="27176">
                  <c:v>343.28968800008295</c:v>
                </c:pt>
                <c:pt idx="27177">
                  <c:v>343.29801599993368</c:v>
                </c:pt>
                <c:pt idx="27178">
                  <c:v>343.30634399995904</c:v>
                </c:pt>
                <c:pt idx="27179">
                  <c:v>343.31469599999252</c:v>
                </c:pt>
                <c:pt idx="27180">
                  <c:v>343.32302400001788</c:v>
                </c:pt>
                <c:pt idx="27181">
                  <c:v>343.33135200004324</c:v>
                </c:pt>
                <c:pt idx="27182">
                  <c:v>343.3396800000686</c:v>
                </c:pt>
                <c:pt idx="27183">
                  <c:v>343.34800799991933</c:v>
                </c:pt>
                <c:pt idx="27184">
                  <c:v>343.35635999995282</c:v>
                </c:pt>
                <c:pt idx="27185">
                  <c:v>343.36468799997817</c:v>
                </c:pt>
                <c:pt idx="27186">
                  <c:v>343.37301600000353</c:v>
                </c:pt>
                <c:pt idx="27187">
                  <c:v>343.38134400002889</c:v>
                </c:pt>
                <c:pt idx="27188">
                  <c:v>343.38969600006237</c:v>
                </c:pt>
                <c:pt idx="27189">
                  <c:v>343.39802399991311</c:v>
                </c:pt>
                <c:pt idx="27190">
                  <c:v>343.40635199993847</c:v>
                </c:pt>
                <c:pt idx="27191">
                  <c:v>343.41467999996382</c:v>
                </c:pt>
                <c:pt idx="27192">
                  <c:v>343.42303199999731</c:v>
                </c:pt>
                <c:pt idx="27193">
                  <c:v>343.43136000002266</c:v>
                </c:pt>
                <c:pt idx="27194">
                  <c:v>343.43968800004802</c:v>
                </c:pt>
                <c:pt idx="27195">
                  <c:v>343.44801600007338</c:v>
                </c:pt>
                <c:pt idx="27196">
                  <c:v>343.45636799993224</c:v>
                </c:pt>
                <c:pt idx="27197">
                  <c:v>343.4646959999576</c:v>
                </c:pt>
                <c:pt idx="27198">
                  <c:v>343.47302399998296</c:v>
                </c:pt>
                <c:pt idx="27199">
                  <c:v>343.48135200000831</c:v>
                </c:pt>
                <c:pt idx="27200">
                  <c:v>343.4897040000418</c:v>
                </c:pt>
                <c:pt idx="27201">
                  <c:v>343.49803200006716</c:v>
                </c:pt>
                <c:pt idx="27202">
                  <c:v>343.50635999991789</c:v>
                </c:pt>
                <c:pt idx="27203">
                  <c:v>343.51468799994325</c:v>
                </c:pt>
                <c:pt idx="27204">
                  <c:v>343.52301599996861</c:v>
                </c:pt>
                <c:pt idx="27205">
                  <c:v>343.53136800000209</c:v>
                </c:pt>
                <c:pt idx="27206">
                  <c:v>343.53969600002745</c:v>
                </c:pt>
                <c:pt idx="27207">
                  <c:v>343.54802400005281</c:v>
                </c:pt>
                <c:pt idx="27208">
                  <c:v>343.55635200007816</c:v>
                </c:pt>
                <c:pt idx="27209">
                  <c:v>343.56470399993702</c:v>
                </c:pt>
                <c:pt idx="27210">
                  <c:v>343.57303199996238</c:v>
                </c:pt>
                <c:pt idx="27211">
                  <c:v>343.58135999998774</c:v>
                </c:pt>
                <c:pt idx="27212">
                  <c:v>343.5896880000131</c:v>
                </c:pt>
                <c:pt idx="27213">
                  <c:v>343.59804000004658</c:v>
                </c:pt>
                <c:pt idx="27214">
                  <c:v>343.60636800007194</c:v>
                </c:pt>
                <c:pt idx="27215">
                  <c:v>343.61469599992267</c:v>
                </c:pt>
                <c:pt idx="27216">
                  <c:v>343.62302399994803</c:v>
                </c:pt>
                <c:pt idx="27217">
                  <c:v>343.63137599998151</c:v>
                </c:pt>
                <c:pt idx="27218">
                  <c:v>343.63970400000687</c:v>
                </c:pt>
                <c:pt idx="27219">
                  <c:v>343.64803200003223</c:v>
                </c:pt>
                <c:pt idx="27220">
                  <c:v>343.65636000005759</c:v>
                </c:pt>
                <c:pt idx="27221">
                  <c:v>343.66471199991645</c:v>
                </c:pt>
                <c:pt idx="27222">
                  <c:v>343.67303999994181</c:v>
                </c:pt>
                <c:pt idx="27223">
                  <c:v>343.68136799996716</c:v>
                </c:pt>
                <c:pt idx="27224">
                  <c:v>343.68969599999252</c:v>
                </c:pt>
                <c:pt idx="27225">
                  <c:v>343.69802400001788</c:v>
                </c:pt>
                <c:pt idx="27226">
                  <c:v>343.70637600005136</c:v>
                </c:pt>
                <c:pt idx="27227">
                  <c:v>343.71470400007672</c:v>
                </c:pt>
                <c:pt idx="27228">
                  <c:v>343.72303199992746</c:v>
                </c:pt>
                <c:pt idx="27229">
                  <c:v>343.73135999995282</c:v>
                </c:pt>
                <c:pt idx="27230">
                  <c:v>343.7397119999863</c:v>
                </c:pt>
                <c:pt idx="27231">
                  <c:v>343.74804000001166</c:v>
                </c:pt>
                <c:pt idx="27232">
                  <c:v>343.75636800003701</c:v>
                </c:pt>
                <c:pt idx="27233">
                  <c:v>343.76469600006237</c:v>
                </c:pt>
                <c:pt idx="27234">
                  <c:v>343.77304799992123</c:v>
                </c:pt>
                <c:pt idx="27235">
                  <c:v>343.78137599994659</c:v>
                </c:pt>
                <c:pt idx="27236">
                  <c:v>343.78970399997195</c:v>
                </c:pt>
                <c:pt idx="27237">
                  <c:v>343.79803199999731</c:v>
                </c:pt>
                <c:pt idx="27238">
                  <c:v>343.80638400003079</c:v>
                </c:pt>
                <c:pt idx="27239">
                  <c:v>343.81471200005615</c:v>
                </c:pt>
                <c:pt idx="27240">
                  <c:v>343.82304000008151</c:v>
                </c:pt>
                <c:pt idx="27241">
                  <c:v>343.83136799993224</c:v>
                </c:pt>
                <c:pt idx="27242">
                  <c:v>343.8396959999576</c:v>
                </c:pt>
                <c:pt idx="27243">
                  <c:v>343.84804799999108</c:v>
                </c:pt>
                <c:pt idx="27244">
                  <c:v>343.85637600001644</c:v>
                </c:pt>
                <c:pt idx="27245">
                  <c:v>343.8647040000418</c:v>
                </c:pt>
                <c:pt idx="27246">
                  <c:v>343.87303200006716</c:v>
                </c:pt>
                <c:pt idx="27247">
                  <c:v>343.88138399992602</c:v>
                </c:pt>
                <c:pt idx="27248">
                  <c:v>343.88971199995137</c:v>
                </c:pt>
                <c:pt idx="27249">
                  <c:v>343.89803999997673</c:v>
                </c:pt>
                <c:pt idx="27250">
                  <c:v>343.90636800000209</c:v>
                </c:pt>
                <c:pt idx="27251">
                  <c:v>343.91472000003557</c:v>
                </c:pt>
                <c:pt idx="27252">
                  <c:v>343.92304800006093</c:v>
                </c:pt>
                <c:pt idx="27253">
                  <c:v>343.93137600008629</c:v>
                </c:pt>
                <c:pt idx="27254">
                  <c:v>343.93970399993702</c:v>
                </c:pt>
                <c:pt idx="27255">
                  <c:v>343.94805599997051</c:v>
                </c:pt>
                <c:pt idx="27256">
                  <c:v>343.95638399999586</c:v>
                </c:pt>
                <c:pt idx="27257">
                  <c:v>343.96471200002122</c:v>
                </c:pt>
                <c:pt idx="27258">
                  <c:v>343.97304000004658</c:v>
                </c:pt>
                <c:pt idx="27259">
                  <c:v>343.98139200008006</c:v>
                </c:pt>
                <c:pt idx="27260">
                  <c:v>343.9897199999308</c:v>
                </c:pt>
                <c:pt idx="27261">
                  <c:v>343.99804799995616</c:v>
                </c:pt>
                <c:pt idx="27262">
                  <c:v>344.00637599998151</c:v>
                </c:pt>
                <c:pt idx="27263">
                  <c:v>344.01470400000687</c:v>
                </c:pt>
                <c:pt idx="27264">
                  <c:v>344.02305600004036</c:v>
                </c:pt>
                <c:pt idx="27265">
                  <c:v>344.03138400006571</c:v>
                </c:pt>
                <c:pt idx="27266">
                  <c:v>344.03971199991645</c:v>
                </c:pt>
                <c:pt idx="27267">
                  <c:v>344.04803999994181</c:v>
                </c:pt>
                <c:pt idx="27268">
                  <c:v>344.05639199997529</c:v>
                </c:pt>
                <c:pt idx="27269">
                  <c:v>344.06472000000065</c:v>
                </c:pt>
                <c:pt idx="27270">
                  <c:v>344.07304800002601</c:v>
                </c:pt>
                <c:pt idx="27271">
                  <c:v>344.08137600005136</c:v>
                </c:pt>
                <c:pt idx="27272">
                  <c:v>344.08972800008485</c:v>
                </c:pt>
                <c:pt idx="27273">
                  <c:v>344.09805599993558</c:v>
                </c:pt>
                <c:pt idx="27274">
                  <c:v>344.10638399996094</c:v>
                </c:pt>
                <c:pt idx="27275">
                  <c:v>344.1147119999863</c:v>
                </c:pt>
                <c:pt idx="27276">
                  <c:v>344.12306400001978</c:v>
                </c:pt>
                <c:pt idx="27277">
                  <c:v>344.13139200004514</c:v>
                </c:pt>
                <c:pt idx="27278">
                  <c:v>344.1397200000705</c:v>
                </c:pt>
                <c:pt idx="27279">
                  <c:v>344.14804799992123</c:v>
                </c:pt>
                <c:pt idx="27280">
                  <c:v>344.15637599994659</c:v>
                </c:pt>
                <c:pt idx="27281">
                  <c:v>344.16472799998007</c:v>
                </c:pt>
                <c:pt idx="27282">
                  <c:v>344.17305600000543</c:v>
                </c:pt>
                <c:pt idx="27283">
                  <c:v>344.18138400003079</c:v>
                </c:pt>
                <c:pt idx="27284">
                  <c:v>344.18971200005615</c:v>
                </c:pt>
                <c:pt idx="27285">
                  <c:v>344.19806399991501</c:v>
                </c:pt>
                <c:pt idx="27286">
                  <c:v>344.20639199994037</c:v>
                </c:pt>
                <c:pt idx="27287">
                  <c:v>344.21471999996572</c:v>
                </c:pt>
                <c:pt idx="27288">
                  <c:v>344.22304799999108</c:v>
                </c:pt>
                <c:pt idx="27289">
                  <c:v>344.23140000002456</c:v>
                </c:pt>
                <c:pt idx="27290">
                  <c:v>344.23972800004992</c:v>
                </c:pt>
                <c:pt idx="27291">
                  <c:v>344.24805600007528</c:v>
                </c:pt>
                <c:pt idx="27292">
                  <c:v>344.25638399992602</c:v>
                </c:pt>
                <c:pt idx="27293">
                  <c:v>344.2647359999595</c:v>
                </c:pt>
                <c:pt idx="27294">
                  <c:v>344.27306399998486</c:v>
                </c:pt>
                <c:pt idx="27295">
                  <c:v>344.28139200001021</c:v>
                </c:pt>
                <c:pt idx="27296">
                  <c:v>344.28972000003557</c:v>
                </c:pt>
                <c:pt idx="27297">
                  <c:v>344.29807200006906</c:v>
                </c:pt>
                <c:pt idx="27298">
                  <c:v>344.30639999991979</c:v>
                </c:pt>
                <c:pt idx="27299">
                  <c:v>344.31472799994515</c:v>
                </c:pt>
                <c:pt idx="27300">
                  <c:v>344.32305599997051</c:v>
                </c:pt>
                <c:pt idx="27301">
                  <c:v>344.33138399999586</c:v>
                </c:pt>
                <c:pt idx="27302">
                  <c:v>344.33973600002935</c:v>
                </c:pt>
                <c:pt idx="27303">
                  <c:v>344.34806400005471</c:v>
                </c:pt>
                <c:pt idx="27304">
                  <c:v>344.35639200008006</c:v>
                </c:pt>
                <c:pt idx="27305">
                  <c:v>344.3647199999308</c:v>
                </c:pt>
                <c:pt idx="27306">
                  <c:v>344.37307199996428</c:v>
                </c:pt>
                <c:pt idx="27307">
                  <c:v>344.38139999998964</c:v>
                </c:pt>
                <c:pt idx="27308">
                  <c:v>344.389728000015</c:v>
                </c:pt>
                <c:pt idx="27309">
                  <c:v>344.39805600004036</c:v>
                </c:pt>
                <c:pt idx="27310">
                  <c:v>344.40640800007384</c:v>
                </c:pt>
                <c:pt idx="27311">
                  <c:v>344.41473599992457</c:v>
                </c:pt>
                <c:pt idx="27312">
                  <c:v>344.42306399994993</c:v>
                </c:pt>
                <c:pt idx="27313">
                  <c:v>344.43139199997529</c:v>
                </c:pt>
                <c:pt idx="27314">
                  <c:v>344.43974400000877</c:v>
                </c:pt>
                <c:pt idx="27315">
                  <c:v>344.44807200003413</c:v>
                </c:pt>
                <c:pt idx="27316">
                  <c:v>344.45640000005949</c:v>
                </c:pt>
                <c:pt idx="27317">
                  <c:v>344.46472800008485</c:v>
                </c:pt>
                <c:pt idx="27318">
                  <c:v>344.47305599993558</c:v>
                </c:pt>
                <c:pt idx="27319">
                  <c:v>344.48140799996906</c:v>
                </c:pt>
                <c:pt idx="27320">
                  <c:v>344.48973599999442</c:v>
                </c:pt>
                <c:pt idx="27321">
                  <c:v>344.49806400001978</c:v>
                </c:pt>
                <c:pt idx="27322">
                  <c:v>344.50639200004514</c:v>
                </c:pt>
                <c:pt idx="27323">
                  <c:v>344.51474400007862</c:v>
                </c:pt>
                <c:pt idx="27324">
                  <c:v>344.52307199992936</c:v>
                </c:pt>
                <c:pt idx="27325">
                  <c:v>344.53139999995471</c:v>
                </c:pt>
                <c:pt idx="27326">
                  <c:v>344.53972799998007</c:v>
                </c:pt>
                <c:pt idx="27327">
                  <c:v>344.54808000001356</c:v>
                </c:pt>
                <c:pt idx="27328">
                  <c:v>344.55640800003891</c:v>
                </c:pt>
                <c:pt idx="27329">
                  <c:v>344.56473600006427</c:v>
                </c:pt>
                <c:pt idx="27330">
                  <c:v>344.57306399991501</c:v>
                </c:pt>
                <c:pt idx="27331">
                  <c:v>344.58141599994849</c:v>
                </c:pt>
                <c:pt idx="27332">
                  <c:v>344.58974399997385</c:v>
                </c:pt>
                <c:pt idx="27333">
                  <c:v>344.59807199999921</c:v>
                </c:pt>
                <c:pt idx="27334">
                  <c:v>344.60640000002456</c:v>
                </c:pt>
                <c:pt idx="27335">
                  <c:v>344.61475200005805</c:v>
                </c:pt>
                <c:pt idx="27336">
                  <c:v>344.62308000008341</c:v>
                </c:pt>
                <c:pt idx="27337">
                  <c:v>344.63140799993414</c:v>
                </c:pt>
                <c:pt idx="27338">
                  <c:v>344.6397359999595</c:v>
                </c:pt>
                <c:pt idx="27339">
                  <c:v>344.64806399998486</c:v>
                </c:pt>
                <c:pt idx="27340">
                  <c:v>344.65641600001834</c:v>
                </c:pt>
                <c:pt idx="27341">
                  <c:v>344.6647440000437</c:v>
                </c:pt>
                <c:pt idx="27342">
                  <c:v>344.67307200006906</c:v>
                </c:pt>
                <c:pt idx="27343">
                  <c:v>344.68139999991979</c:v>
                </c:pt>
                <c:pt idx="27344">
                  <c:v>344.68975199995327</c:v>
                </c:pt>
                <c:pt idx="27345">
                  <c:v>344.69807999997863</c:v>
                </c:pt>
                <c:pt idx="27346">
                  <c:v>344.70640800000399</c:v>
                </c:pt>
                <c:pt idx="27347">
                  <c:v>344.71473600002935</c:v>
                </c:pt>
                <c:pt idx="27348">
                  <c:v>344.72308800006283</c:v>
                </c:pt>
                <c:pt idx="27349">
                  <c:v>344.73141599991357</c:v>
                </c:pt>
                <c:pt idx="27350">
                  <c:v>344.73974399993892</c:v>
                </c:pt>
                <c:pt idx="27351">
                  <c:v>344.74807199996428</c:v>
                </c:pt>
                <c:pt idx="27352">
                  <c:v>344.75642399999776</c:v>
                </c:pt>
                <c:pt idx="27353">
                  <c:v>344.76475200002312</c:v>
                </c:pt>
                <c:pt idx="27354">
                  <c:v>344.77308000004848</c:v>
                </c:pt>
                <c:pt idx="27355">
                  <c:v>344.78140800007384</c:v>
                </c:pt>
                <c:pt idx="27356">
                  <c:v>344.7897599999327</c:v>
                </c:pt>
                <c:pt idx="27357">
                  <c:v>344.79808799995806</c:v>
                </c:pt>
                <c:pt idx="27358">
                  <c:v>344.80641599998341</c:v>
                </c:pt>
                <c:pt idx="27359">
                  <c:v>344.81474400000877</c:v>
                </c:pt>
                <c:pt idx="27360">
                  <c:v>344.82307200003413</c:v>
                </c:pt>
                <c:pt idx="27361">
                  <c:v>344.83142400006761</c:v>
                </c:pt>
                <c:pt idx="27362">
                  <c:v>344.83975199991835</c:v>
                </c:pt>
                <c:pt idx="27363">
                  <c:v>344.84807999994371</c:v>
                </c:pt>
                <c:pt idx="27364">
                  <c:v>344.85640799996906</c:v>
                </c:pt>
                <c:pt idx="27365">
                  <c:v>344.86476000000255</c:v>
                </c:pt>
                <c:pt idx="27366">
                  <c:v>344.87308800002791</c:v>
                </c:pt>
                <c:pt idx="27367">
                  <c:v>344.88141600005326</c:v>
                </c:pt>
                <c:pt idx="27368">
                  <c:v>344.88974400007862</c:v>
                </c:pt>
                <c:pt idx="27369">
                  <c:v>344.89809599993748</c:v>
                </c:pt>
                <c:pt idx="27370">
                  <c:v>344.90642399996284</c:v>
                </c:pt>
                <c:pt idx="27371">
                  <c:v>344.9147519999882</c:v>
                </c:pt>
                <c:pt idx="27372">
                  <c:v>344.92308000001356</c:v>
                </c:pt>
                <c:pt idx="27373">
                  <c:v>344.93143200004704</c:v>
                </c:pt>
                <c:pt idx="27374">
                  <c:v>344.9397600000724</c:v>
                </c:pt>
                <c:pt idx="27375">
                  <c:v>344.94808799992313</c:v>
                </c:pt>
                <c:pt idx="27376">
                  <c:v>344.95641599994849</c:v>
                </c:pt>
                <c:pt idx="27377">
                  <c:v>344.96474399997385</c:v>
                </c:pt>
                <c:pt idx="27378">
                  <c:v>344.97309600000733</c:v>
                </c:pt>
                <c:pt idx="27379">
                  <c:v>344.98142400003269</c:v>
                </c:pt>
                <c:pt idx="27380">
                  <c:v>344.98975200005805</c:v>
                </c:pt>
                <c:pt idx="27381">
                  <c:v>344.99808000008341</c:v>
                </c:pt>
                <c:pt idx="27382">
                  <c:v>345.00643199994227</c:v>
                </c:pt>
                <c:pt idx="27383">
                  <c:v>345.01475999996762</c:v>
                </c:pt>
                <c:pt idx="27384">
                  <c:v>345.02308799999298</c:v>
                </c:pt>
                <c:pt idx="27385">
                  <c:v>345.03141600001834</c:v>
                </c:pt>
                <c:pt idx="27386">
                  <c:v>345.03976800005182</c:v>
                </c:pt>
                <c:pt idx="27387">
                  <c:v>345.04809600007718</c:v>
                </c:pt>
                <c:pt idx="27388">
                  <c:v>345.05642399992792</c:v>
                </c:pt>
                <c:pt idx="27389">
                  <c:v>345.06475199995327</c:v>
                </c:pt>
                <c:pt idx="27390">
                  <c:v>345.07310399998676</c:v>
                </c:pt>
                <c:pt idx="27391">
                  <c:v>345.08143200001211</c:v>
                </c:pt>
                <c:pt idx="27392">
                  <c:v>345.08976000003747</c:v>
                </c:pt>
                <c:pt idx="27393">
                  <c:v>345.09808800006283</c:v>
                </c:pt>
                <c:pt idx="27394">
                  <c:v>345.10643999992169</c:v>
                </c:pt>
                <c:pt idx="27395">
                  <c:v>345.11476799994705</c:v>
                </c:pt>
                <c:pt idx="27396">
                  <c:v>345.12309599997241</c:v>
                </c:pt>
                <c:pt idx="27397">
                  <c:v>345.13142399999776</c:v>
                </c:pt>
                <c:pt idx="27398">
                  <c:v>345.13975200002312</c:v>
                </c:pt>
                <c:pt idx="27399">
                  <c:v>345.14810400005661</c:v>
                </c:pt>
                <c:pt idx="27400">
                  <c:v>345.15643200008196</c:v>
                </c:pt>
                <c:pt idx="27401">
                  <c:v>345.1647599999327</c:v>
                </c:pt>
                <c:pt idx="27402">
                  <c:v>345.17308799995806</c:v>
                </c:pt>
                <c:pt idx="27403">
                  <c:v>345.18143999999154</c:v>
                </c:pt>
                <c:pt idx="27404">
                  <c:v>345.1897680000169</c:v>
                </c:pt>
                <c:pt idx="27405">
                  <c:v>345.19809600004226</c:v>
                </c:pt>
                <c:pt idx="27406">
                  <c:v>345.20642400006761</c:v>
                </c:pt>
                <c:pt idx="27407">
                  <c:v>345.21477599992647</c:v>
                </c:pt>
                <c:pt idx="27408">
                  <c:v>345.22310399995183</c:v>
                </c:pt>
                <c:pt idx="27409">
                  <c:v>345.23143199997719</c:v>
                </c:pt>
                <c:pt idx="27410">
                  <c:v>345.23976000000255</c:v>
                </c:pt>
                <c:pt idx="27411">
                  <c:v>345.24811200003603</c:v>
                </c:pt>
                <c:pt idx="27412">
                  <c:v>345.25644000006139</c:v>
                </c:pt>
                <c:pt idx="27413">
                  <c:v>345.26476799991212</c:v>
                </c:pt>
                <c:pt idx="27414">
                  <c:v>345.27309599993748</c:v>
                </c:pt>
                <c:pt idx="27415">
                  <c:v>345.28142399996284</c:v>
                </c:pt>
                <c:pt idx="27416">
                  <c:v>345.28977599999632</c:v>
                </c:pt>
                <c:pt idx="27417">
                  <c:v>345.29810400002168</c:v>
                </c:pt>
                <c:pt idx="27418">
                  <c:v>345.30643200004704</c:v>
                </c:pt>
                <c:pt idx="27419">
                  <c:v>345.3147600000724</c:v>
                </c:pt>
                <c:pt idx="27420">
                  <c:v>345.32311199993126</c:v>
                </c:pt>
                <c:pt idx="27421">
                  <c:v>345.33143999995661</c:v>
                </c:pt>
                <c:pt idx="27422">
                  <c:v>345.33976799998197</c:v>
                </c:pt>
                <c:pt idx="27423">
                  <c:v>345.34809600000733</c:v>
                </c:pt>
                <c:pt idx="27424">
                  <c:v>345.35644800004081</c:v>
                </c:pt>
                <c:pt idx="27425">
                  <c:v>345.36477600006617</c:v>
                </c:pt>
                <c:pt idx="27426">
                  <c:v>345.37310399991691</c:v>
                </c:pt>
                <c:pt idx="27427">
                  <c:v>345.38143199994227</c:v>
                </c:pt>
                <c:pt idx="27428">
                  <c:v>345.38978399997575</c:v>
                </c:pt>
                <c:pt idx="27429">
                  <c:v>345.39811200000111</c:v>
                </c:pt>
                <c:pt idx="27430">
                  <c:v>345.40644000002646</c:v>
                </c:pt>
                <c:pt idx="27431">
                  <c:v>345.41476800005182</c:v>
                </c:pt>
                <c:pt idx="27432">
                  <c:v>345.42312000008531</c:v>
                </c:pt>
                <c:pt idx="27433">
                  <c:v>345.43144799993604</c:v>
                </c:pt>
                <c:pt idx="27434">
                  <c:v>345.4397759999614</c:v>
                </c:pt>
                <c:pt idx="27435">
                  <c:v>345.44810399998676</c:v>
                </c:pt>
                <c:pt idx="27436">
                  <c:v>345.45643200001211</c:v>
                </c:pt>
                <c:pt idx="27437">
                  <c:v>345.4647840000456</c:v>
                </c:pt>
                <c:pt idx="27438">
                  <c:v>345.47311200007096</c:v>
                </c:pt>
                <c:pt idx="27439">
                  <c:v>345.48143999992169</c:v>
                </c:pt>
                <c:pt idx="27440">
                  <c:v>345.48976799994705</c:v>
                </c:pt>
                <c:pt idx="27441">
                  <c:v>345.49811999998053</c:v>
                </c:pt>
                <c:pt idx="27442">
                  <c:v>345.50644800000589</c:v>
                </c:pt>
                <c:pt idx="27443">
                  <c:v>345.51477600003125</c:v>
                </c:pt>
                <c:pt idx="27444">
                  <c:v>345.52310400005661</c:v>
                </c:pt>
                <c:pt idx="27445">
                  <c:v>345.53145599991547</c:v>
                </c:pt>
                <c:pt idx="27446">
                  <c:v>345.53978399994082</c:v>
                </c:pt>
                <c:pt idx="27447">
                  <c:v>345.54811199996618</c:v>
                </c:pt>
                <c:pt idx="27448">
                  <c:v>345.55643999999154</c:v>
                </c:pt>
                <c:pt idx="27449">
                  <c:v>345.56479200002502</c:v>
                </c:pt>
                <c:pt idx="27450">
                  <c:v>345.57312000005038</c:v>
                </c:pt>
                <c:pt idx="27451">
                  <c:v>345.58144800007574</c:v>
                </c:pt>
                <c:pt idx="27452">
                  <c:v>345.58977599992647</c:v>
                </c:pt>
                <c:pt idx="27453">
                  <c:v>345.59812799995996</c:v>
                </c:pt>
                <c:pt idx="27454">
                  <c:v>345.60645599998531</c:v>
                </c:pt>
                <c:pt idx="27455">
                  <c:v>345.61478400001067</c:v>
                </c:pt>
                <c:pt idx="27456">
                  <c:v>345.62311200003603</c:v>
                </c:pt>
                <c:pt idx="27457">
                  <c:v>345.63144000006139</c:v>
                </c:pt>
                <c:pt idx="27458">
                  <c:v>345.63979199992025</c:v>
                </c:pt>
                <c:pt idx="27459">
                  <c:v>345.64811999994561</c:v>
                </c:pt>
                <c:pt idx="27460">
                  <c:v>345.65644799997096</c:v>
                </c:pt>
                <c:pt idx="27461">
                  <c:v>345.66477599999632</c:v>
                </c:pt>
                <c:pt idx="27462">
                  <c:v>345.67312800002981</c:v>
                </c:pt>
                <c:pt idx="27463">
                  <c:v>345.68145600005516</c:v>
                </c:pt>
                <c:pt idx="27464">
                  <c:v>345.68978400008052</c:v>
                </c:pt>
                <c:pt idx="27465">
                  <c:v>345.69811199993126</c:v>
                </c:pt>
                <c:pt idx="27466">
                  <c:v>345.70646399996474</c:v>
                </c:pt>
                <c:pt idx="27467">
                  <c:v>345.7147919999901</c:v>
                </c:pt>
                <c:pt idx="27468">
                  <c:v>345.72312000001546</c:v>
                </c:pt>
                <c:pt idx="27469">
                  <c:v>345.73144800004081</c:v>
                </c:pt>
                <c:pt idx="27470">
                  <c:v>345.7398000000743</c:v>
                </c:pt>
                <c:pt idx="27471">
                  <c:v>345.74812799992503</c:v>
                </c:pt>
                <c:pt idx="27472">
                  <c:v>345.75645599995039</c:v>
                </c:pt>
                <c:pt idx="27473">
                  <c:v>345.76478399997575</c:v>
                </c:pt>
                <c:pt idx="27474">
                  <c:v>345.77311200000111</c:v>
                </c:pt>
                <c:pt idx="27475">
                  <c:v>345.78146400003459</c:v>
                </c:pt>
                <c:pt idx="27476">
                  <c:v>345.78979200005995</c:v>
                </c:pt>
                <c:pt idx="27477">
                  <c:v>345.79812000008531</c:v>
                </c:pt>
                <c:pt idx="27478">
                  <c:v>345.80644799993604</c:v>
                </c:pt>
                <c:pt idx="27479">
                  <c:v>345.81479999996952</c:v>
                </c:pt>
                <c:pt idx="27480">
                  <c:v>345.82312799999488</c:v>
                </c:pt>
                <c:pt idx="27481">
                  <c:v>345.83145600002024</c:v>
                </c:pt>
                <c:pt idx="27482">
                  <c:v>345.8397840000456</c:v>
                </c:pt>
                <c:pt idx="27483">
                  <c:v>345.84813600007908</c:v>
                </c:pt>
                <c:pt idx="27484">
                  <c:v>345.85646399992982</c:v>
                </c:pt>
                <c:pt idx="27485">
                  <c:v>345.86479199995517</c:v>
                </c:pt>
                <c:pt idx="27486">
                  <c:v>345.87311999998053</c:v>
                </c:pt>
                <c:pt idx="27487">
                  <c:v>345.88147200001401</c:v>
                </c:pt>
                <c:pt idx="27488">
                  <c:v>345.88980000003937</c:v>
                </c:pt>
                <c:pt idx="27489">
                  <c:v>345.89812800006473</c:v>
                </c:pt>
                <c:pt idx="27490">
                  <c:v>345.90645599991547</c:v>
                </c:pt>
                <c:pt idx="27491">
                  <c:v>345.91480799994895</c:v>
                </c:pt>
                <c:pt idx="27492">
                  <c:v>345.92313599997431</c:v>
                </c:pt>
                <c:pt idx="27493">
                  <c:v>345.93146399999966</c:v>
                </c:pt>
                <c:pt idx="27494">
                  <c:v>345.93979200002502</c:v>
                </c:pt>
                <c:pt idx="27495">
                  <c:v>345.94812000005038</c:v>
                </c:pt>
                <c:pt idx="27496">
                  <c:v>345.95647200008386</c:v>
                </c:pt>
                <c:pt idx="27497">
                  <c:v>345.9647999999346</c:v>
                </c:pt>
                <c:pt idx="27498">
                  <c:v>345.97312799995996</c:v>
                </c:pt>
                <c:pt idx="27499">
                  <c:v>345.98145599998531</c:v>
                </c:pt>
                <c:pt idx="27500">
                  <c:v>345.9898080000188</c:v>
                </c:pt>
                <c:pt idx="27501">
                  <c:v>345.99813600004416</c:v>
                </c:pt>
                <c:pt idx="27502">
                  <c:v>346.00646400006951</c:v>
                </c:pt>
                <c:pt idx="27503">
                  <c:v>346.01479199992025</c:v>
                </c:pt>
                <c:pt idx="27504">
                  <c:v>346.02314399995373</c:v>
                </c:pt>
                <c:pt idx="27505">
                  <c:v>346.03147199997909</c:v>
                </c:pt>
                <c:pt idx="27506">
                  <c:v>346.03980000000445</c:v>
                </c:pt>
                <c:pt idx="27507">
                  <c:v>346.04812800002981</c:v>
                </c:pt>
                <c:pt idx="27508">
                  <c:v>346.05648000006329</c:v>
                </c:pt>
                <c:pt idx="27509">
                  <c:v>346.06480799991402</c:v>
                </c:pt>
                <c:pt idx="27510">
                  <c:v>346.07313599993938</c:v>
                </c:pt>
                <c:pt idx="27511">
                  <c:v>346.08146399996474</c:v>
                </c:pt>
                <c:pt idx="27512">
                  <c:v>346.0897919999901</c:v>
                </c:pt>
                <c:pt idx="27513">
                  <c:v>346.09814400002358</c:v>
                </c:pt>
                <c:pt idx="27514">
                  <c:v>346.10647200004894</c:v>
                </c:pt>
                <c:pt idx="27515">
                  <c:v>346.1148000000743</c:v>
                </c:pt>
                <c:pt idx="27516">
                  <c:v>346.12312799992503</c:v>
                </c:pt>
                <c:pt idx="27517">
                  <c:v>346.13147999995851</c:v>
                </c:pt>
                <c:pt idx="27518">
                  <c:v>346.13980799998387</c:v>
                </c:pt>
                <c:pt idx="27519">
                  <c:v>346.14813600000923</c:v>
                </c:pt>
                <c:pt idx="27520">
                  <c:v>346.15646400003459</c:v>
                </c:pt>
                <c:pt idx="27521">
                  <c:v>346.16481600006807</c:v>
                </c:pt>
                <c:pt idx="27522">
                  <c:v>346.17314399991881</c:v>
                </c:pt>
                <c:pt idx="27523">
                  <c:v>346.18147199994416</c:v>
                </c:pt>
                <c:pt idx="27524">
                  <c:v>346.18979999996952</c:v>
                </c:pt>
                <c:pt idx="27525">
                  <c:v>346.19815200000301</c:v>
                </c:pt>
                <c:pt idx="27526">
                  <c:v>346.20648000002836</c:v>
                </c:pt>
                <c:pt idx="27527">
                  <c:v>346.21480800005372</c:v>
                </c:pt>
                <c:pt idx="27528">
                  <c:v>346.22313600007908</c:v>
                </c:pt>
                <c:pt idx="27529">
                  <c:v>346.23148799993794</c:v>
                </c:pt>
                <c:pt idx="27530">
                  <c:v>346.2398159999633</c:v>
                </c:pt>
                <c:pt idx="27531">
                  <c:v>346.24814399998866</c:v>
                </c:pt>
                <c:pt idx="27532">
                  <c:v>346.25647200001401</c:v>
                </c:pt>
                <c:pt idx="27533">
                  <c:v>346.26480000003937</c:v>
                </c:pt>
                <c:pt idx="27534">
                  <c:v>346.27315200007286</c:v>
                </c:pt>
                <c:pt idx="27535">
                  <c:v>346.28147999992359</c:v>
                </c:pt>
                <c:pt idx="27536">
                  <c:v>346.28980799994895</c:v>
                </c:pt>
                <c:pt idx="27537">
                  <c:v>346.29813599997431</c:v>
                </c:pt>
                <c:pt idx="27538">
                  <c:v>346.30648800000779</c:v>
                </c:pt>
                <c:pt idx="27539">
                  <c:v>346.31481600003315</c:v>
                </c:pt>
                <c:pt idx="27540">
                  <c:v>346.32314400005851</c:v>
                </c:pt>
                <c:pt idx="27541">
                  <c:v>346.33147200008386</c:v>
                </c:pt>
                <c:pt idx="27542">
                  <c:v>346.33982399994272</c:v>
                </c:pt>
                <c:pt idx="27543">
                  <c:v>346.34815199996808</c:v>
                </c:pt>
                <c:pt idx="27544">
                  <c:v>346.35647999999344</c:v>
                </c:pt>
                <c:pt idx="27545">
                  <c:v>346.3648080000188</c:v>
                </c:pt>
                <c:pt idx="27546">
                  <c:v>346.37316000005228</c:v>
                </c:pt>
                <c:pt idx="27547">
                  <c:v>346.38148800007764</c:v>
                </c:pt>
                <c:pt idx="27548">
                  <c:v>346.38981599992837</c:v>
                </c:pt>
                <c:pt idx="27549">
                  <c:v>346.39814399995373</c:v>
                </c:pt>
                <c:pt idx="27550">
                  <c:v>346.40649599998721</c:v>
                </c:pt>
                <c:pt idx="27551">
                  <c:v>346.41482400001257</c:v>
                </c:pt>
                <c:pt idx="27552">
                  <c:v>346.42315200003793</c:v>
                </c:pt>
                <c:pt idx="27553">
                  <c:v>346.43148000006329</c:v>
                </c:pt>
                <c:pt idx="27554">
                  <c:v>346.43980799991402</c:v>
                </c:pt>
                <c:pt idx="27555">
                  <c:v>346.44815999994751</c:v>
                </c:pt>
                <c:pt idx="27556">
                  <c:v>346.45648799997286</c:v>
                </c:pt>
                <c:pt idx="27557">
                  <c:v>346.46481599999822</c:v>
                </c:pt>
                <c:pt idx="27558">
                  <c:v>346.47314400002358</c:v>
                </c:pt>
                <c:pt idx="27559">
                  <c:v>346.48149600005706</c:v>
                </c:pt>
                <c:pt idx="27560">
                  <c:v>346.48982400008242</c:v>
                </c:pt>
                <c:pt idx="27561">
                  <c:v>346.49815199993316</c:v>
                </c:pt>
                <c:pt idx="27562">
                  <c:v>346.50647999995851</c:v>
                </c:pt>
                <c:pt idx="27563">
                  <c:v>346.514831999992</c:v>
                </c:pt>
                <c:pt idx="27564">
                  <c:v>346.52316000001736</c:v>
                </c:pt>
                <c:pt idx="27565">
                  <c:v>346.53148800004271</c:v>
                </c:pt>
                <c:pt idx="27566">
                  <c:v>346.53981600006807</c:v>
                </c:pt>
                <c:pt idx="27567">
                  <c:v>346.54816799992693</c:v>
                </c:pt>
                <c:pt idx="27568">
                  <c:v>346.55649599995229</c:v>
                </c:pt>
                <c:pt idx="27569">
                  <c:v>346.56482399997765</c:v>
                </c:pt>
                <c:pt idx="27570">
                  <c:v>346.57315200000301</c:v>
                </c:pt>
                <c:pt idx="27571">
                  <c:v>346.58148000002836</c:v>
                </c:pt>
                <c:pt idx="27572">
                  <c:v>346.58983200006185</c:v>
                </c:pt>
                <c:pt idx="27573">
                  <c:v>346.59815999991258</c:v>
                </c:pt>
                <c:pt idx="27574">
                  <c:v>346.60648799993794</c:v>
                </c:pt>
                <c:pt idx="27575">
                  <c:v>346.6148159999633</c:v>
                </c:pt>
                <c:pt idx="27576">
                  <c:v>346.62316799999678</c:v>
                </c:pt>
                <c:pt idx="27577">
                  <c:v>346.63149600002214</c:v>
                </c:pt>
                <c:pt idx="27578">
                  <c:v>346.6398240000475</c:v>
                </c:pt>
                <c:pt idx="27579">
                  <c:v>346.64815200007286</c:v>
                </c:pt>
                <c:pt idx="27580">
                  <c:v>346.65650399993172</c:v>
                </c:pt>
                <c:pt idx="27581">
                  <c:v>346.66483199995707</c:v>
                </c:pt>
                <c:pt idx="27582">
                  <c:v>346.67315999998243</c:v>
                </c:pt>
                <c:pt idx="27583">
                  <c:v>346.68148800000779</c:v>
                </c:pt>
                <c:pt idx="27584">
                  <c:v>346.68984000004127</c:v>
                </c:pt>
                <c:pt idx="27585">
                  <c:v>346.69816800006663</c:v>
                </c:pt>
                <c:pt idx="27586">
                  <c:v>346.70649599991737</c:v>
                </c:pt>
                <c:pt idx="27587">
                  <c:v>346.71482399994272</c:v>
                </c:pt>
                <c:pt idx="27588">
                  <c:v>346.72317599997621</c:v>
                </c:pt>
                <c:pt idx="27589">
                  <c:v>346.73150400000156</c:v>
                </c:pt>
                <c:pt idx="27590">
                  <c:v>346.73983200002692</c:v>
                </c:pt>
                <c:pt idx="27591">
                  <c:v>346.74816000005228</c:v>
                </c:pt>
                <c:pt idx="27592">
                  <c:v>346.75648800007764</c:v>
                </c:pt>
                <c:pt idx="27593">
                  <c:v>346.7648399999365</c:v>
                </c:pt>
                <c:pt idx="27594">
                  <c:v>346.77316799996186</c:v>
                </c:pt>
                <c:pt idx="27595">
                  <c:v>346.78149599998721</c:v>
                </c:pt>
                <c:pt idx="27596">
                  <c:v>346.78982400001257</c:v>
                </c:pt>
                <c:pt idx="27597">
                  <c:v>346.79817600004606</c:v>
                </c:pt>
                <c:pt idx="27598">
                  <c:v>346.80650400007141</c:v>
                </c:pt>
                <c:pt idx="27599">
                  <c:v>346.81483199992215</c:v>
                </c:pt>
                <c:pt idx="27600">
                  <c:v>346.82315999994751</c:v>
                </c:pt>
                <c:pt idx="27601">
                  <c:v>346.83151199998099</c:v>
                </c:pt>
                <c:pt idx="27602">
                  <c:v>346.83984000000635</c:v>
                </c:pt>
                <c:pt idx="27603">
                  <c:v>346.84816800003171</c:v>
                </c:pt>
                <c:pt idx="27604">
                  <c:v>346.85649600005706</c:v>
                </c:pt>
                <c:pt idx="27605">
                  <c:v>346.86484799991592</c:v>
                </c:pt>
                <c:pt idx="27606">
                  <c:v>346.87317599994128</c:v>
                </c:pt>
                <c:pt idx="27607">
                  <c:v>346.88150399996664</c:v>
                </c:pt>
                <c:pt idx="27608">
                  <c:v>346.889831999992</c:v>
                </c:pt>
                <c:pt idx="27609">
                  <c:v>346.89816000001736</c:v>
                </c:pt>
                <c:pt idx="27610">
                  <c:v>346.90651200005084</c:v>
                </c:pt>
                <c:pt idx="27611">
                  <c:v>346.9148400000762</c:v>
                </c:pt>
                <c:pt idx="27612">
                  <c:v>346.92316799992693</c:v>
                </c:pt>
                <c:pt idx="27613">
                  <c:v>346.93149599995229</c:v>
                </c:pt>
                <c:pt idx="27614">
                  <c:v>346.93984799998577</c:v>
                </c:pt>
                <c:pt idx="27615">
                  <c:v>346.94817600001113</c:v>
                </c:pt>
                <c:pt idx="27616">
                  <c:v>346.95650400003649</c:v>
                </c:pt>
                <c:pt idx="27617">
                  <c:v>346.96483200006185</c:v>
                </c:pt>
                <c:pt idx="27618">
                  <c:v>346.97318399992071</c:v>
                </c:pt>
                <c:pt idx="27619">
                  <c:v>346.98151199994606</c:v>
                </c:pt>
                <c:pt idx="27620">
                  <c:v>346.98983999997142</c:v>
                </c:pt>
                <c:pt idx="27621">
                  <c:v>346.99816799999678</c:v>
                </c:pt>
                <c:pt idx="27622">
                  <c:v>347.00652000003026</c:v>
                </c:pt>
                <c:pt idx="27623">
                  <c:v>347.01484800005562</c:v>
                </c:pt>
                <c:pt idx="27624">
                  <c:v>347.02317600008098</c:v>
                </c:pt>
                <c:pt idx="27625">
                  <c:v>347.03150399993172</c:v>
                </c:pt>
                <c:pt idx="27626">
                  <c:v>347.0398559999652</c:v>
                </c:pt>
                <c:pt idx="27627">
                  <c:v>347.04818399999056</c:v>
                </c:pt>
                <c:pt idx="27628">
                  <c:v>347.05651200001591</c:v>
                </c:pt>
                <c:pt idx="27629">
                  <c:v>347.06484000004127</c:v>
                </c:pt>
                <c:pt idx="27630">
                  <c:v>347.07316800006663</c:v>
                </c:pt>
                <c:pt idx="27631">
                  <c:v>347.08151999992549</c:v>
                </c:pt>
                <c:pt idx="27632">
                  <c:v>347.08984799995085</c:v>
                </c:pt>
                <c:pt idx="27633">
                  <c:v>347.09817599997621</c:v>
                </c:pt>
                <c:pt idx="27634">
                  <c:v>347.10650400000156</c:v>
                </c:pt>
                <c:pt idx="27635">
                  <c:v>347.11485600003505</c:v>
                </c:pt>
                <c:pt idx="27636">
                  <c:v>347.12318400006041</c:v>
                </c:pt>
                <c:pt idx="27637">
                  <c:v>347.13151200008576</c:v>
                </c:pt>
                <c:pt idx="27638">
                  <c:v>347.1398399999365</c:v>
                </c:pt>
                <c:pt idx="27639">
                  <c:v>347.14819199996998</c:v>
                </c:pt>
                <c:pt idx="27640">
                  <c:v>347.15651999999534</c:v>
                </c:pt>
                <c:pt idx="27641">
                  <c:v>347.1648480000207</c:v>
                </c:pt>
                <c:pt idx="27642">
                  <c:v>347.17317600004606</c:v>
                </c:pt>
                <c:pt idx="27643">
                  <c:v>347.18152800007954</c:v>
                </c:pt>
                <c:pt idx="27644">
                  <c:v>347.18985599993027</c:v>
                </c:pt>
                <c:pt idx="27645">
                  <c:v>347.19818399995563</c:v>
                </c:pt>
                <c:pt idx="27646">
                  <c:v>347.20651199998099</c:v>
                </c:pt>
                <c:pt idx="27647">
                  <c:v>347.21486400001447</c:v>
                </c:pt>
                <c:pt idx="27648">
                  <c:v>347.22319200003983</c:v>
                </c:pt>
                <c:pt idx="27649">
                  <c:v>347.23152000006519</c:v>
                </c:pt>
                <c:pt idx="27650">
                  <c:v>347.23984799991592</c:v>
                </c:pt>
                <c:pt idx="27651">
                  <c:v>347.24817599994128</c:v>
                </c:pt>
                <c:pt idx="27652">
                  <c:v>347.25652799997476</c:v>
                </c:pt>
                <c:pt idx="27653">
                  <c:v>347.26485600000012</c:v>
                </c:pt>
                <c:pt idx="27654">
                  <c:v>347.27318400002548</c:v>
                </c:pt>
                <c:pt idx="27655">
                  <c:v>347.28151200005084</c:v>
                </c:pt>
                <c:pt idx="27656">
                  <c:v>347.28986400008432</c:v>
                </c:pt>
                <c:pt idx="27657">
                  <c:v>347.29819199993506</c:v>
                </c:pt>
                <c:pt idx="27658">
                  <c:v>347.30651999996041</c:v>
                </c:pt>
                <c:pt idx="27659">
                  <c:v>347.31484799998577</c:v>
                </c:pt>
                <c:pt idx="27660">
                  <c:v>347.32320000001926</c:v>
                </c:pt>
                <c:pt idx="27661">
                  <c:v>347.33152800004461</c:v>
                </c:pt>
                <c:pt idx="27662">
                  <c:v>347.33985600006997</c:v>
                </c:pt>
                <c:pt idx="27663">
                  <c:v>347.34818399992071</c:v>
                </c:pt>
                <c:pt idx="27664">
                  <c:v>347.35653599995419</c:v>
                </c:pt>
                <c:pt idx="27665">
                  <c:v>347.36486399997955</c:v>
                </c:pt>
                <c:pt idx="27666">
                  <c:v>347.37319200000491</c:v>
                </c:pt>
                <c:pt idx="27667">
                  <c:v>347.38152000003026</c:v>
                </c:pt>
                <c:pt idx="27668">
                  <c:v>347.38984800005562</c:v>
                </c:pt>
                <c:pt idx="27669">
                  <c:v>347.39819999991448</c:v>
                </c:pt>
                <c:pt idx="27670">
                  <c:v>347.40652799993984</c:v>
                </c:pt>
                <c:pt idx="27671">
                  <c:v>347.4148559999652</c:v>
                </c:pt>
                <c:pt idx="27672">
                  <c:v>347.42318399999056</c:v>
                </c:pt>
                <c:pt idx="27673">
                  <c:v>347.43153600002404</c:v>
                </c:pt>
                <c:pt idx="27674">
                  <c:v>347.4398640000494</c:v>
                </c:pt>
                <c:pt idx="27675">
                  <c:v>347.44819200007476</c:v>
                </c:pt>
                <c:pt idx="27676">
                  <c:v>347.45651999992549</c:v>
                </c:pt>
                <c:pt idx="27677">
                  <c:v>347.46487199995897</c:v>
                </c:pt>
                <c:pt idx="27678">
                  <c:v>347.47319999998433</c:v>
                </c:pt>
                <c:pt idx="27679">
                  <c:v>347.48152800000969</c:v>
                </c:pt>
                <c:pt idx="27680">
                  <c:v>347.48985600003505</c:v>
                </c:pt>
                <c:pt idx="27681">
                  <c:v>347.49820800006853</c:v>
                </c:pt>
                <c:pt idx="27682">
                  <c:v>347.50653599991927</c:v>
                </c:pt>
                <c:pt idx="27683">
                  <c:v>347.51486399994462</c:v>
                </c:pt>
                <c:pt idx="27684">
                  <c:v>347.52319199996998</c:v>
                </c:pt>
                <c:pt idx="27685">
                  <c:v>347.53154400000346</c:v>
                </c:pt>
                <c:pt idx="27686">
                  <c:v>347.53987200002882</c:v>
                </c:pt>
                <c:pt idx="27687">
                  <c:v>347.54820000005418</c:v>
                </c:pt>
                <c:pt idx="27688">
                  <c:v>347.55652800007954</c:v>
                </c:pt>
                <c:pt idx="27689">
                  <c:v>347.56485599993027</c:v>
                </c:pt>
                <c:pt idx="27690">
                  <c:v>347.57320799996376</c:v>
                </c:pt>
                <c:pt idx="27691">
                  <c:v>347.58153599998911</c:v>
                </c:pt>
                <c:pt idx="27692">
                  <c:v>347.58986400001447</c:v>
                </c:pt>
                <c:pt idx="27693">
                  <c:v>347.59819200003983</c:v>
                </c:pt>
                <c:pt idx="27694">
                  <c:v>347.60654400007331</c:v>
                </c:pt>
                <c:pt idx="27695">
                  <c:v>347.61487199992405</c:v>
                </c:pt>
                <c:pt idx="27696">
                  <c:v>347.62319999994941</c:v>
                </c:pt>
                <c:pt idx="27697">
                  <c:v>347.63152799997476</c:v>
                </c:pt>
                <c:pt idx="27698">
                  <c:v>347.63988000000825</c:v>
                </c:pt>
                <c:pt idx="27699">
                  <c:v>347.64820800003361</c:v>
                </c:pt>
                <c:pt idx="27700">
                  <c:v>347.65653600005896</c:v>
                </c:pt>
                <c:pt idx="27701">
                  <c:v>347.66486400008432</c:v>
                </c:pt>
                <c:pt idx="27702">
                  <c:v>347.67321599994318</c:v>
                </c:pt>
                <c:pt idx="27703">
                  <c:v>347.68154399996854</c:v>
                </c:pt>
                <c:pt idx="27704">
                  <c:v>347.6898719999939</c:v>
                </c:pt>
                <c:pt idx="27705">
                  <c:v>347.69820000001926</c:v>
                </c:pt>
                <c:pt idx="27706">
                  <c:v>347.70652800004461</c:v>
                </c:pt>
                <c:pt idx="27707">
                  <c:v>347.7148800000781</c:v>
                </c:pt>
                <c:pt idx="27708">
                  <c:v>347.72320799992883</c:v>
                </c:pt>
                <c:pt idx="27709">
                  <c:v>347.73153599995419</c:v>
                </c:pt>
                <c:pt idx="27710">
                  <c:v>347.73986399997955</c:v>
                </c:pt>
                <c:pt idx="27711">
                  <c:v>347.74821600001303</c:v>
                </c:pt>
                <c:pt idx="27712">
                  <c:v>347.75654400003839</c:v>
                </c:pt>
                <c:pt idx="27713">
                  <c:v>347.76487200006375</c:v>
                </c:pt>
                <c:pt idx="27714">
                  <c:v>347.77319999991448</c:v>
                </c:pt>
                <c:pt idx="27715">
                  <c:v>347.78155199994796</c:v>
                </c:pt>
                <c:pt idx="27716">
                  <c:v>347.78987999997332</c:v>
                </c:pt>
                <c:pt idx="27717">
                  <c:v>347.79820799999868</c:v>
                </c:pt>
                <c:pt idx="27718">
                  <c:v>347.80653600002404</c:v>
                </c:pt>
                <c:pt idx="27719">
                  <c:v>347.81488800005752</c:v>
                </c:pt>
                <c:pt idx="27720">
                  <c:v>347.82321600008288</c:v>
                </c:pt>
                <c:pt idx="27721">
                  <c:v>347.83154399993361</c:v>
                </c:pt>
                <c:pt idx="27722">
                  <c:v>347.83987199995897</c:v>
                </c:pt>
                <c:pt idx="27723">
                  <c:v>347.84822399999246</c:v>
                </c:pt>
                <c:pt idx="27724">
                  <c:v>347.85655200001781</c:v>
                </c:pt>
                <c:pt idx="27725">
                  <c:v>347.86488000004317</c:v>
                </c:pt>
                <c:pt idx="27726">
                  <c:v>347.87320800006853</c:v>
                </c:pt>
                <c:pt idx="27727">
                  <c:v>347.88153599991927</c:v>
                </c:pt>
                <c:pt idx="27728">
                  <c:v>347.88988799995275</c:v>
                </c:pt>
                <c:pt idx="27729">
                  <c:v>347.89821599997811</c:v>
                </c:pt>
                <c:pt idx="27730">
                  <c:v>347.90654400000346</c:v>
                </c:pt>
                <c:pt idx="27731">
                  <c:v>347.91487200002882</c:v>
                </c:pt>
                <c:pt idx="27732">
                  <c:v>347.92322400006231</c:v>
                </c:pt>
                <c:pt idx="27733">
                  <c:v>347.93155199991304</c:v>
                </c:pt>
                <c:pt idx="27734">
                  <c:v>347.9398799999384</c:v>
                </c:pt>
                <c:pt idx="27735">
                  <c:v>347.94820799996376</c:v>
                </c:pt>
                <c:pt idx="27736">
                  <c:v>347.95655999999724</c:v>
                </c:pt>
                <c:pt idx="27737">
                  <c:v>347.9648880000226</c:v>
                </c:pt>
                <c:pt idx="27738">
                  <c:v>347.97321600004796</c:v>
                </c:pt>
                <c:pt idx="27739">
                  <c:v>347.98154400007331</c:v>
                </c:pt>
                <c:pt idx="27740">
                  <c:v>347.98989599993217</c:v>
                </c:pt>
                <c:pt idx="27741">
                  <c:v>347.99822399995753</c:v>
                </c:pt>
                <c:pt idx="27742">
                  <c:v>348.00655199998289</c:v>
                </c:pt>
                <c:pt idx="27743">
                  <c:v>348.01488000000825</c:v>
                </c:pt>
                <c:pt idx="27744">
                  <c:v>348.02320800003361</c:v>
                </c:pt>
                <c:pt idx="27745">
                  <c:v>348.03156000006709</c:v>
                </c:pt>
                <c:pt idx="27746">
                  <c:v>348.03988799991782</c:v>
                </c:pt>
                <c:pt idx="27747">
                  <c:v>348.04821599994318</c:v>
                </c:pt>
                <c:pt idx="27748">
                  <c:v>348.05654399996854</c:v>
                </c:pt>
                <c:pt idx="27749">
                  <c:v>348.06489600000202</c:v>
                </c:pt>
                <c:pt idx="27750">
                  <c:v>348.07322400002738</c:v>
                </c:pt>
                <c:pt idx="27751">
                  <c:v>348.08155200005274</c:v>
                </c:pt>
                <c:pt idx="27752">
                  <c:v>348.0898800000781</c:v>
                </c:pt>
                <c:pt idx="27753">
                  <c:v>348.09823199993696</c:v>
                </c:pt>
                <c:pt idx="27754">
                  <c:v>348.10655999996231</c:v>
                </c:pt>
                <c:pt idx="27755">
                  <c:v>348.11488799998767</c:v>
                </c:pt>
                <c:pt idx="27756">
                  <c:v>348.12321600001303</c:v>
                </c:pt>
                <c:pt idx="27757">
                  <c:v>348.13156800004651</c:v>
                </c:pt>
                <c:pt idx="27758">
                  <c:v>348.13989600007187</c:v>
                </c:pt>
                <c:pt idx="27759">
                  <c:v>348.14822399992261</c:v>
                </c:pt>
                <c:pt idx="27760">
                  <c:v>348.15655199994796</c:v>
                </c:pt>
                <c:pt idx="27761">
                  <c:v>348.16490399998145</c:v>
                </c:pt>
                <c:pt idx="27762">
                  <c:v>348.17323200000681</c:v>
                </c:pt>
                <c:pt idx="27763">
                  <c:v>348.18156000003216</c:v>
                </c:pt>
                <c:pt idx="27764">
                  <c:v>348.18988800005752</c:v>
                </c:pt>
                <c:pt idx="27765">
                  <c:v>348.19821600008288</c:v>
                </c:pt>
                <c:pt idx="27766">
                  <c:v>348.20656799994174</c:v>
                </c:pt>
                <c:pt idx="27767">
                  <c:v>348.2148959999671</c:v>
                </c:pt>
                <c:pt idx="27768">
                  <c:v>348.22322399999246</c:v>
                </c:pt>
                <c:pt idx="27769">
                  <c:v>348.23155200001781</c:v>
                </c:pt>
                <c:pt idx="27770">
                  <c:v>348.2399040000513</c:v>
                </c:pt>
                <c:pt idx="27771">
                  <c:v>348.24823200007665</c:v>
                </c:pt>
                <c:pt idx="27772">
                  <c:v>348.25655999992739</c:v>
                </c:pt>
                <c:pt idx="27773">
                  <c:v>348.26488799995275</c:v>
                </c:pt>
                <c:pt idx="27774">
                  <c:v>348.27323999998623</c:v>
                </c:pt>
                <c:pt idx="27775">
                  <c:v>348.28156800001159</c:v>
                </c:pt>
                <c:pt idx="27776">
                  <c:v>348.28989600003695</c:v>
                </c:pt>
                <c:pt idx="27777">
                  <c:v>348.29822400006231</c:v>
                </c:pt>
                <c:pt idx="27778">
                  <c:v>348.30657599992117</c:v>
                </c:pt>
                <c:pt idx="27779">
                  <c:v>348.31490399994652</c:v>
                </c:pt>
                <c:pt idx="27780">
                  <c:v>348.32323199997188</c:v>
                </c:pt>
                <c:pt idx="27781">
                  <c:v>348.33155999999724</c:v>
                </c:pt>
                <c:pt idx="27782">
                  <c:v>348.33991200003072</c:v>
                </c:pt>
                <c:pt idx="27783">
                  <c:v>348.34824000005608</c:v>
                </c:pt>
                <c:pt idx="27784">
                  <c:v>348.35656800008144</c:v>
                </c:pt>
                <c:pt idx="27785">
                  <c:v>348.36489599993217</c:v>
                </c:pt>
                <c:pt idx="27786">
                  <c:v>348.37322399995753</c:v>
                </c:pt>
                <c:pt idx="27787">
                  <c:v>348.38157599999101</c:v>
                </c:pt>
                <c:pt idx="27788">
                  <c:v>348.38990400001637</c:v>
                </c:pt>
                <c:pt idx="27789">
                  <c:v>348.39823200004173</c:v>
                </c:pt>
                <c:pt idx="27790">
                  <c:v>348.40656000006709</c:v>
                </c:pt>
                <c:pt idx="27791">
                  <c:v>348.41491199992595</c:v>
                </c:pt>
                <c:pt idx="27792">
                  <c:v>348.42323999995131</c:v>
                </c:pt>
                <c:pt idx="27793">
                  <c:v>348.43156799997666</c:v>
                </c:pt>
                <c:pt idx="27794">
                  <c:v>348.43989600000202</c:v>
                </c:pt>
                <c:pt idx="27795">
                  <c:v>348.44824800003551</c:v>
                </c:pt>
                <c:pt idx="27796">
                  <c:v>348.45657600006086</c:v>
                </c:pt>
                <c:pt idx="27797">
                  <c:v>348.46490400008622</c:v>
                </c:pt>
                <c:pt idx="27798">
                  <c:v>348.47323199993696</c:v>
                </c:pt>
                <c:pt idx="27799">
                  <c:v>348.48155999996231</c:v>
                </c:pt>
                <c:pt idx="27800">
                  <c:v>348.48986399997955</c:v>
                </c:pt>
                <c:pt idx="27801">
                  <c:v>348.49819200000491</c:v>
                </c:pt>
                <c:pt idx="27802">
                  <c:v>348.50649600002214</c:v>
                </c:pt>
                <c:pt idx="27803">
                  <c:v>348.5148240000475</c:v>
                </c:pt>
                <c:pt idx="27804">
                  <c:v>348.52312800006473</c:v>
                </c:pt>
                <c:pt idx="27805">
                  <c:v>348.53145599991547</c:v>
                </c:pt>
                <c:pt idx="27806">
                  <c:v>348.5397599999327</c:v>
                </c:pt>
                <c:pt idx="27807">
                  <c:v>348.54806399994993</c:v>
                </c:pt>
                <c:pt idx="27808">
                  <c:v>348.55639199997529</c:v>
                </c:pt>
                <c:pt idx="27809">
                  <c:v>348.56472000000065</c:v>
                </c:pt>
                <c:pt idx="27810">
                  <c:v>348.57304800002601</c:v>
                </c:pt>
                <c:pt idx="27811">
                  <c:v>348.58137600005136</c:v>
                </c:pt>
                <c:pt idx="27812">
                  <c:v>348.5896800000686</c:v>
                </c:pt>
                <c:pt idx="27813">
                  <c:v>348.59800799991933</c:v>
                </c:pt>
                <c:pt idx="27814">
                  <c:v>348.60633599994469</c:v>
                </c:pt>
                <c:pt idx="27815">
                  <c:v>348.61466399997005</c:v>
                </c:pt>
                <c:pt idx="27816">
                  <c:v>348.62299199999541</c:v>
                </c:pt>
                <c:pt idx="27817">
                  <c:v>348.63132000002076</c:v>
                </c:pt>
                <c:pt idx="27818">
                  <c:v>348.63964800004612</c:v>
                </c:pt>
                <c:pt idx="27819">
                  <c:v>348.64797600007148</c:v>
                </c:pt>
                <c:pt idx="27820">
                  <c:v>348.65630399992222</c:v>
                </c:pt>
                <c:pt idx="27821">
                  <c:v>348.66463199994757</c:v>
                </c:pt>
                <c:pt idx="27822">
                  <c:v>348.67295999997293</c:v>
                </c:pt>
                <c:pt idx="27823">
                  <c:v>348.68131200000641</c:v>
                </c:pt>
                <c:pt idx="27824">
                  <c:v>348.68964000003177</c:v>
                </c:pt>
                <c:pt idx="27825">
                  <c:v>348.69796800005713</c:v>
                </c:pt>
                <c:pt idx="27826">
                  <c:v>348.70629600008249</c:v>
                </c:pt>
                <c:pt idx="27827">
                  <c:v>348.71462399993322</c:v>
                </c:pt>
                <c:pt idx="27828">
                  <c:v>348.72295199995858</c:v>
                </c:pt>
                <c:pt idx="27829">
                  <c:v>348.73127999998394</c:v>
                </c:pt>
                <c:pt idx="27830">
                  <c:v>348.73963200001742</c:v>
                </c:pt>
                <c:pt idx="27831">
                  <c:v>348.74796000004278</c:v>
                </c:pt>
                <c:pt idx="27832">
                  <c:v>348.75628800006814</c:v>
                </c:pt>
                <c:pt idx="27833">
                  <c:v>348.76461599991887</c:v>
                </c:pt>
                <c:pt idx="27834">
                  <c:v>348.77294399994423</c:v>
                </c:pt>
                <c:pt idx="27835">
                  <c:v>348.78127199996959</c:v>
                </c:pt>
                <c:pt idx="27836">
                  <c:v>348.78962400000307</c:v>
                </c:pt>
                <c:pt idx="27837">
                  <c:v>348.79795200002843</c:v>
                </c:pt>
                <c:pt idx="27838">
                  <c:v>348.80628000005379</c:v>
                </c:pt>
                <c:pt idx="27839">
                  <c:v>348.81460800007915</c:v>
                </c:pt>
                <c:pt idx="27840">
                  <c:v>348.82293599992988</c:v>
                </c:pt>
                <c:pt idx="27841">
                  <c:v>348.83128799996337</c:v>
                </c:pt>
                <c:pt idx="27842">
                  <c:v>348.83961599998872</c:v>
                </c:pt>
                <c:pt idx="27843">
                  <c:v>348.84794400001408</c:v>
                </c:pt>
                <c:pt idx="27844">
                  <c:v>348.85627200003944</c:v>
                </c:pt>
                <c:pt idx="27845">
                  <c:v>348.8646000000648</c:v>
                </c:pt>
                <c:pt idx="27846">
                  <c:v>348.87295199992366</c:v>
                </c:pt>
                <c:pt idx="27847">
                  <c:v>348.88127999994902</c:v>
                </c:pt>
                <c:pt idx="27848">
                  <c:v>348.88960799997437</c:v>
                </c:pt>
                <c:pt idx="27849">
                  <c:v>348.89793599999973</c:v>
                </c:pt>
                <c:pt idx="27850">
                  <c:v>348.90626400002509</c:v>
                </c:pt>
                <c:pt idx="27851">
                  <c:v>348.91461600005857</c:v>
                </c:pt>
                <c:pt idx="27852">
                  <c:v>348.92294400008393</c:v>
                </c:pt>
                <c:pt idx="27853">
                  <c:v>348.93127199993467</c:v>
                </c:pt>
                <c:pt idx="27854">
                  <c:v>348.93959999996002</c:v>
                </c:pt>
                <c:pt idx="27855">
                  <c:v>348.94792799998538</c:v>
                </c:pt>
                <c:pt idx="27856">
                  <c:v>348.95628000001886</c:v>
                </c:pt>
                <c:pt idx="27857">
                  <c:v>348.96460800004422</c:v>
                </c:pt>
                <c:pt idx="27858">
                  <c:v>348.97293600006958</c:v>
                </c:pt>
                <c:pt idx="27859">
                  <c:v>348.98126399992032</c:v>
                </c:pt>
                <c:pt idx="27860">
                  <c:v>348.98959199994567</c:v>
                </c:pt>
                <c:pt idx="27861">
                  <c:v>348.99794399997916</c:v>
                </c:pt>
                <c:pt idx="27862">
                  <c:v>349.00627200000451</c:v>
                </c:pt>
                <c:pt idx="27863">
                  <c:v>349.01460000002987</c:v>
                </c:pt>
                <c:pt idx="27864">
                  <c:v>349.02292800005523</c:v>
                </c:pt>
                <c:pt idx="27865">
                  <c:v>349.03125600008059</c:v>
                </c:pt>
                <c:pt idx="27866">
                  <c:v>349.03960799993945</c:v>
                </c:pt>
                <c:pt idx="27867">
                  <c:v>349.04793599996481</c:v>
                </c:pt>
                <c:pt idx="27868">
                  <c:v>349.05626399999016</c:v>
                </c:pt>
                <c:pt idx="27869">
                  <c:v>349.06459200001552</c:v>
                </c:pt>
                <c:pt idx="27870">
                  <c:v>349.07292000004088</c:v>
                </c:pt>
                <c:pt idx="27871">
                  <c:v>349.08127200007436</c:v>
                </c:pt>
                <c:pt idx="27872">
                  <c:v>349.0895999999251</c:v>
                </c:pt>
                <c:pt idx="27873">
                  <c:v>349.09792799995046</c:v>
                </c:pt>
                <c:pt idx="27874">
                  <c:v>349.10625599997582</c:v>
                </c:pt>
                <c:pt idx="27875">
                  <c:v>349.11458400000117</c:v>
                </c:pt>
                <c:pt idx="27876">
                  <c:v>349.12293600003466</c:v>
                </c:pt>
                <c:pt idx="27877">
                  <c:v>349.13126400006001</c:v>
                </c:pt>
                <c:pt idx="27878">
                  <c:v>349.13959200008537</c:v>
                </c:pt>
                <c:pt idx="27879">
                  <c:v>349.14791999993611</c:v>
                </c:pt>
                <c:pt idx="27880">
                  <c:v>349.15624799996147</c:v>
                </c:pt>
                <c:pt idx="27881">
                  <c:v>349.16459999999495</c:v>
                </c:pt>
                <c:pt idx="27882">
                  <c:v>349.17292800002031</c:v>
                </c:pt>
                <c:pt idx="27883">
                  <c:v>349.18125600004566</c:v>
                </c:pt>
                <c:pt idx="27884">
                  <c:v>349.18958400007102</c:v>
                </c:pt>
                <c:pt idx="27885">
                  <c:v>349.19791199992176</c:v>
                </c:pt>
                <c:pt idx="27886">
                  <c:v>349.20626399995524</c:v>
                </c:pt>
                <c:pt idx="27887">
                  <c:v>349.2145919999806</c:v>
                </c:pt>
                <c:pt idx="27888">
                  <c:v>349.22292000000596</c:v>
                </c:pt>
                <c:pt idx="27889">
                  <c:v>349.23124800003131</c:v>
                </c:pt>
                <c:pt idx="27890">
                  <c:v>349.23957600005667</c:v>
                </c:pt>
                <c:pt idx="27891">
                  <c:v>349.24792799991553</c:v>
                </c:pt>
                <c:pt idx="27892">
                  <c:v>349.25625599994089</c:v>
                </c:pt>
                <c:pt idx="27893">
                  <c:v>349.26458399996625</c:v>
                </c:pt>
                <c:pt idx="27894">
                  <c:v>349.27291199999161</c:v>
                </c:pt>
                <c:pt idx="27895">
                  <c:v>349.28124000001696</c:v>
                </c:pt>
                <c:pt idx="27896">
                  <c:v>349.28959200005045</c:v>
                </c:pt>
                <c:pt idx="27897">
                  <c:v>349.29792000007581</c:v>
                </c:pt>
                <c:pt idx="27898">
                  <c:v>349.30624799992654</c:v>
                </c:pt>
                <c:pt idx="27899">
                  <c:v>349.3145759999519</c:v>
                </c:pt>
                <c:pt idx="27900">
                  <c:v>349.32290399997726</c:v>
                </c:pt>
                <c:pt idx="27901">
                  <c:v>349.33125600001074</c:v>
                </c:pt>
                <c:pt idx="27902">
                  <c:v>349.3395840000361</c:v>
                </c:pt>
                <c:pt idx="27903">
                  <c:v>349.34791200006146</c:v>
                </c:pt>
                <c:pt idx="27904">
                  <c:v>349.35623999991219</c:v>
                </c:pt>
                <c:pt idx="27905">
                  <c:v>349.36456799993755</c:v>
                </c:pt>
                <c:pt idx="27906">
                  <c:v>349.37291999997103</c:v>
                </c:pt>
                <c:pt idx="27907">
                  <c:v>349.38124799999639</c:v>
                </c:pt>
                <c:pt idx="27908">
                  <c:v>349.38957600002175</c:v>
                </c:pt>
                <c:pt idx="27909">
                  <c:v>349.39790400004711</c:v>
                </c:pt>
                <c:pt idx="27910">
                  <c:v>349.40625600008059</c:v>
                </c:pt>
                <c:pt idx="27911">
                  <c:v>349.41458399993132</c:v>
                </c:pt>
                <c:pt idx="27912">
                  <c:v>349.42291199995668</c:v>
                </c:pt>
                <c:pt idx="27913">
                  <c:v>349.43123999998204</c:v>
                </c:pt>
                <c:pt idx="27914">
                  <c:v>349.4395680000074</c:v>
                </c:pt>
                <c:pt idx="27915">
                  <c:v>349.44792000004088</c:v>
                </c:pt>
                <c:pt idx="27916">
                  <c:v>349.45624800006624</c:v>
                </c:pt>
                <c:pt idx="27917">
                  <c:v>349.46457599991697</c:v>
                </c:pt>
                <c:pt idx="27918">
                  <c:v>349.47290399994233</c:v>
                </c:pt>
                <c:pt idx="27919">
                  <c:v>349.48123199996769</c:v>
                </c:pt>
                <c:pt idx="27920">
                  <c:v>349.48958400000117</c:v>
                </c:pt>
                <c:pt idx="27921">
                  <c:v>349.49791200002653</c:v>
                </c:pt>
                <c:pt idx="27922">
                  <c:v>349.50624000005189</c:v>
                </c:pt>
                <c:pt idx="27923">
                  <c:v>349.51456800007725</c:v>
                </c:pt>
                <c:pt idx="27924">
                  <c:v>349.52289599992798</c:v>
                </c:pt>
                <c:pt idx="27925">
                  <c:v>349.53124799996147</c:v>
                </c:pt>
                <c:pt idx="27926">
                  <c:v>349.53957599998682</c:v>
                </c:pt>
                <c:pt idx="27927">
                  <c:v>349.54790400001218</c:v>
                </c:pt>
                <c:pt idx="27928">
                  <c:v>349.55623200003754</c:v>
                </c:pt>
                <c:pt idx="27929">
                  <c:v>349.5645600000629</c:v>
                </c:pt>
                <c:pt idx="27930">
                  <c:v>349.57291199992176</c:v>
                </c:pt>
                <c:pt idx="27931">
                  <c:v>349.58123999994712</c:v>
                </c:pt>
                <c:pt idx="27932">
                  <c:v>349.58956799997247</c:v>
                </c:pt>
                <c:pt idx="27933">
                  <c:v>349.59789599999783</c:v>
                </c:pt>
                <c:pt idx="27934">
                  <c:v>349.60622400002319</c:v>
                </c:pt>
                <c:pt idx="27935">
                  <c:v>349.61457600005667</c:v>
                </c:pt>
                <c:pt idx="27936">
                  <c:v>349.62290400008203</c:v>
                </c:pt>
                <c:pt idx="27937">
                  <c:v>349.63123199993277</c:v>
                </c:pt>
                <c:pt idx="27938">
                  <c:v>349.63955999995812</c:v>
                </c:pt>
                <c:pt idx="27939">
                  <c:v>349.64788799998348</c:v>
                </c:pt>
                <c:pt idx="27940">
                  <c:v>349.65624000001696</c:v>
                </c:pt>
                <c:pt idx="27941">
                  <c:v>349.66456800004232</c:v>
                </c:pt>
                <c:pt idx="27942">
                  <c:v>349.67289600006768</c:v>
                </c:pt>
                <c:pt idx="27943">
                  <c:v>349.68122399991842</c:v>
                </c:pt>
                <c:pt idx="27944">
                  <c:v>349.68955199994377</c:v>
                </c:pt>
                <c:pt idx="27945">
                  <c:v>349.69790399997726</c:v>
                </c:pt>
                <c:pt idx="27946">
                  <c:v>349.70623200000261</c:v>
                </c:pt>
                <c:pt idx="27947">
                  <c:v>349.71456000002797</c:v>
                </c:pt>
                <c:pt idx="27948">
                  <c:v>349.72288800005333</c:v>
                </c:pt>
                <c:pt idx="27949">
                  <c:v>349.73121600007869</c:v>
                </c:pt>
                <c:pt idx="27950">
                  <c:v>349.73956799993755</c:v>
                </c:pt>
                <c:pt idx="27951">
                  <c:v>349.74789599996291</c:v>
                </c:pt>
                <c:pt idx="27952">
                  <c:v>349.75622399998826</c:v>
                </c:pt>
                <c:pt idx="27953">
                  <c:v>349.76455200001362</c:v>
                </c:pt>
                <c:pt idx="27954">
                  <c:v>349.77288000003898</c:v>
                </c:pt>
                <c:pt idx="27955">
                  <c:v>349.78123200007246</c:v>
                </c:pt>
                <c:pt idx="27956">
                  <c:v>349.7895599999232</c:v>
                </c:pt>
                <c:pt idx="27957">
                  <c:v>349.79788799994856</c:v>
                </c:pt>
                <c:pt idx="27958">
                  <c:v>349.80621599997392</c:v>
                </c:pt>
                <c:pt idx="27959">
                  <c:v>349.81454399999927</c:v>
                </c:pt>
                <c:pt idx="27960">
                  <c:v>349.82289600003276</c:v>
                </c:pt>
                <c:pt idx="27961">
                  <c:v>349.83122400005811</c:v>
                </c:pt>
                <c:pt idx="27962">
                  <c:v>349.83955200008347</c:v>
                </c:pt>
                <c:pt idx="27963">
                  <c:v>349.84787999993421</c:v>
                </c:pt>
                <c:pt idx="27964">
                  <c:v>349.85620799995957</c:v>
                </c:pt>
                <c:pt idx="27965">
                  <c:v>349.86455999999305</c:v>
                </c:pt>
                <c:pt idx="27966">
                  <c:v>349.87288800001841</c:v>
                </c:pt>
                <c:pt idx="27967">
                  <c:v>349.88121600004376</c:v>
                </c:pt>
                <c:pt idx="27968">
                  <c:v>349.88954400006912</c:v>
                </c:pt>
                <c:pt idx="27969">
                  <c:v>349.89787199991986</c:v>
                </c:pt>
                <c:pt idx="27970">
                  <c:v>349.90622399995334</c:v>
                </c:pt>
                <c:pt idx="27971">
                  <c:v>349.9145519999787</c:v>
                </c:pt>
                <c:pt idx="27972">
                  <c:v>349.92288000000406</c:v>
                </c:pt>
                <c:pt idx="27973">
                  <c:v>349.93120800002941</c:v>
                </c:pt>
                <c:pt idx="27974">
                  <c:v>349.93953600005477</c:v>
                </c:pt>
                <c:pt idx="27975">
                  <c:v>349.94788799991363</c:v>
                </c:pt>
                <c:pt idx="27976">
                  <c:v>349.95621599993899</c:v>
                </c:pt>
                <c:pt idx="27977">
                  <c:v>349.96454399996435</c:v>
                </c:pt>
                <c:pt idx="27978">
                  <c:v>349.97287199998971</c:v>
                </c:pt>
                <c:pt idx="27979">
                  <c:v>349.98120000001506</c:v>
                </c:pt>
                <c:pt idx="27980">
                  <c:v>349.98955200004855</c:v>
                </c:pt>
                <c:pt idx="27981">
                  <c:v>349.99788000007391</c:v>
                </c:pt>
                <c:pt idx="27982">
                  <c:v>350.00620799992464</c:v>
                </c:pt>
                <c:pt idx="27983">
                  <c:v>350.01453599995</c:v>
                </c:pt>
                <c:pt idx="27984">
                  <c:v>350.02286399997536</c:v>
                </c:pt>
                <c:pt idx="27985">
                  <c:v>350.03121600000884</c:v>
                </c:pt>
                <c:pt idx="27986">
                  <c:v>350.0395440000342</c:v>
                </c:pt>
                <c:pt idx="27987">
                  <c:v>350.04787200005956</c:v>
                </c:pt>
                <c:pt idx="27988">
                  <c:v>350.05620000008491</c:v>
                </c:pt>
                <c:pt idx="27989">
                  <c:v>350.06452799993565</c:v>
                </c:pt>
                <c:pt idx="27990">
                  <c:v>350.07287999996913</c:v>
                </c:pt>
                <c:pt idx="27991">
                  <c:v>350.08120799999449</c:v>
                </c:pt>
                <c:pt idx="27992">
                  <c:v>350.08953600001985</c:v>
                </c:pt>
                <c:pt idx="27993">
                  <c:v>350.09786400004521</c:v>
                </c:pt>
                <c:pt idx="27994">
                  <c:v>350.10621600007869</c:v>
                </c:pt>
                <c:pt idx="27995">
                  <c:v>350.11454399992942</c:v>
                </c:pt>
                <c:pt idx="27996">
                  <c:v>350.12287199995478</c:v>
                </c:pt>
                <c:pt idx="27997">
                  <c:v>350.13119999998014</c:v>
                </c:pt>
                <c:pt idx="27998">
                  <c:v>350.1395280000055</c:v>
                </c:pt>
                <c:pt idx="27999">
                  <c:v>350.14788000003898</c:v>
                </c:pt>
                <c:pt idx="28000">
                  <c:v>350.15620800006434</c:v>
                </c:pt>
                <c:pt idx="28001">
                  <c:v>350.16453599991507</c:v>
                </c:pt>
                <c:pt idx="28002">
                  <c:v>350.17286399994043</c:v>
                </c:pt>
                <c:pt idx="28003">
                  <c:v>350.18119199996579</c:v>
                </c:pt>
                <c:pt idx="28004">
                  <c:v>350.18954399999927</c:v>
                </c:pt>
                <c:pt idx="28005">
                  <c:v>350.19787200002463</c:v>
                </c:pt>
                <c:pt idx="28006">
                  <c:v>350.20620000004999</c:v>
                </c:pt>
                <c:pt idx="28007">
                  <c:v>350.21452800007535</c:v>
                </c:pt>
                <c:pt idx="28008">
                  <c:v>350.22285599992608</c:v>
                </c:pt>
                <c:pt idx="28009">
                  <c:v>350.23120799995957</c:v>
                </c:pt>
                <c:pt idx="28010">
                  <c:v>350.23953599998492</c:v>
                </c:pt>
                <c:pt idx="28011">
                  <c:v>350.24786400001028</c:v>
                </c:pt>
                <c:pt idx="28012">
                  <c:v>350.25619200003564</c:v>
                </c:pt>
                <c:pt idx="28013">
                  <c:v>350.264520000061</c:v>
                </c:pt>
                <c:pt idx="28014">
                  <c:v>350.27287199991986</c:v>
                </c:pt>
                <c:pt idx="28015">
                  <c:v>350.28119999994522</c:v>
                </c:pt>
                <c:pt idx="28016">
                  <c:v>350.28952799997057</c:v>
                </c:pt>
                <c:pt idx="28017">
                  <c:v>350.29785599999593</c:v>
                </c:pt>
                <c:pt idx="28018">
                  <c:v>350.30618400002129</c:v>
                </c:pt>
                <c:pt idx="28019">
                  <c:v>350.31453600005477</c:v>
                </c:pt>
                <c:pt idx="28020">
                  <c:v>350.32286400008013</c:v>
                </c:pt>
                <c:pt idx="28021">
                  <c:v>350.33119199993087</c:v>
                </c:pt>
                <c:pt idx="28022">
                  <c:v>350.33951999995622</c:v>
                </c:pt>
                <c:pt idx="28023">
                  <c:v>350.34784799998158</c:v>
                </c:pt>
                <c:pt idx="28024">
                  <c:v>350.35620000001506</c:v>
                </c:pt>
                <c:pt idx="28025">
                  <c:v>350.36452800004042</c:v>
                </c:pt>
                <c:pt idx="28026">
                  <c:v>350.37285600006578</c:v>
                </c:pt>
                <c:pt idx="28027">
                  <c:v>350.38118399991652</c:v>
                </c:pt>
                <c:pt idx="28028">
                  <c:v>350.38951199994187</c:v>
                </c:pt>
                <c:pt idx="28029">
                  <c:v>350.39786399997536</c:v>
                </c:pt>
                <c:pt idx="28030">
                  <c:v>350.40619200000071</c:v>
                </c:pt>
                <c:pt idx="28031">
                  <c:v>350.41452000002607</c:v>
                </c:pt>
                <c:pt idx="28032">
                  <c:v>350.42284800005143</c:v>
                </c:pt>
                <c:pt idx="28033">
                  <c:v>350.43117600007679</c:v>
                </c:pt>
                <c:pt idx="28034">
                  <c:v>350.43952799993565</c:v>
                </c:pt>
                <c:pt idx="28035">
                  <c:v>350.44785599996101</c:v>
                </c:pt>
                <c:pt idx="28036">
                  <c:v>350.45618399998637</c:v>
                </c:pt>
                <c:pt idx="28037">
                  <c:v>350.46451200001172</c:v>
                </c:pt>
                <c:pt idx="28038">
                  <c:v>350.47284000003708</c:v>
                </c:pt>
                <c:pt idx="28039">
                  <c:v>350.48119200007056</c:v>
                </c:pt>
                <c:pt idx="28040">
                  <c:v>350.4895199999213</c:v>
                </c:pt>
                <c:pt idx="28041">
                  <c:v>350.49784799994666</c:v>
                </c:pt>
                <c:pt idx="28042">
                  <c:v>350.50617599997202</c:v>
                </c:pt>
                <c:pt idx="28043">
                  <c:v>350.51450399999737</c:v>
                </c:pt>
                <c:pt idx="28044">
                  <c:v>350.52285600003086</c:v>
                </c:pt>
                <c:pt idx="28045">
                  <c:v>350.53118400005621</c:v>
                </c:pt>
                <c:pt idx="28046">
                  <c:v>350.53951200008157</c:v>
                </c:pt>
                <c:pt idx="28047">
                  <c:v>350.54783999993231</c:v>
                </c:pt>
                <c:pt idx="28048">
                  <c:v>350.55616799995767</c:v>
                </c:pt>
                <c:pt idx="28049">
                  <c:v>350.56451999999115</c:v>
                </c:pt>
                <c:pt idx="28050">
                  <c:v>350.57284800001651</c:v>
                </c:pt>
                <c:pt idx="28051">
                  <c:v>350.58117600004186</c:v>
                </c:pt>
                <c:pt idx="28052">
                  <c:v>350.58950400006722</c:v>
                </c:pt>
                <c:pt idx="28053">
                  <c:v>350.59783199991796</c:v>
                </c:pt>
                <c:pt idx="28054">
                  <c:v>350.60618399995144</c:v>
                </c:pt>
                <c:pt idx="28055">
                  <c:v>350.6145119999768</c:v>
                </c:pt>
                <c:pt idx="28056">
                  <c:v>350.62284000000216</c:v>
                </c:pt>
                <c:pt idx="28057">
                  <c:v>350.63116800002751</c:v>
                </c:pt>
                <c:pt idx="28058">
                  <c:v>350.63949600005287</c:v>
                </c:pt>
                <c:pt idx="28059">
                  <c:v>350.64784800008636</c:v>
                </c:pt>
                <c:pt idx="28060">
                  <c:v>350.65617599993709</c:v>
                </c:pt>
                <c:pt idx="28061">
                  <c:v>350.66450399996245</c:v>
                </c:pt>
                <c:pt idx="28062">
                  <c:v>350.67283199998781</c:v>
                </c:pt>
                <c:pt idx="28063">
                  <c:v>350.68116000001316</c:v>
                </c:pt>
                <c:pt idx="28064">
                  <c:v>350.68951200004665</c:v>
                </c:pt>
                <c:pt idx="28065">
                  <c:v>350.69784000007201</c:v>
                </c:pt>
                <c:pt idx="28066">
                  <c:v>350.70616799992274</c:v>
                </c:pt>
                <c:pt idx="28067">
                  <c:v>350.7144959999481</c:v>
                </c:pt>
                <c:pt idx="28068">
                  <c:v>350.72282399997346</c:v>
                </c:pt>
                <c:pt idx="28069">
                  <c:v>350.73117600000694</c:v>
                </c:pt>
                <c:pt idx="28070">
                  <c:v>350.7395040000323</c:v>
                </c:pt>
                <c:pt idx="28071">
                  <c:v>350.74783200005766</c:v>
                </c:pt>
                <c:pt idx="28072">
                  <c:v>350.75616000008301</c:v>
                </c:pt>
                <c:pt idx="28073">
                  <c:v>350.76448799993375</c:v>
                </c:pt>
                <c:pt idx="28074">
                  <c:v>350.77283999996723</c:v>
                </c:pt>
                <c:pt idx="28075">
                  <c:v>350.78116799999259</c:v>
                </c:pt>
                <c:pt idx="28076">
                  <c:v>350.78949600001795</c:v>
                </c:pt>
                <c:pt idx="28077">
                  <c:v>350.79782400004331</c:v>
                </c:pt>
                <c:pt idx="28078">
                  <c:v>350.80617600007679</c:v>
                </c:pt>
                <c:pt idx="28079">
                  <c:v>350.81450399992752</c:v>
                </c:pt>
                <c:pt idx="28080">
                  <c:v>350.82283199995288</c:v>
                </c:pt>
                <c:pt idx="28081">
                  <c:v>350.83115999997824</c:v>
                </c:pt>
                <c:pt idx="28082">
                  <c:v>350.8394880000036</c:v>
                </c:pt>
                <c:pt idx="28083">
                  <c:v>350.84784000003708</c:v>
                </c:pt>
                <c:pt idx="28084">
                  <c:v>350.85616800006244</c:v>
                </c:pt>
                <c:pt idx="28085">
                  <c:v>350.86449599991317</c:v>
                </c:pt>
                <c:pt idx="28086">
                  <c:v>350.87282399993853</c:v>
                </c:pt>
                <c:pt idx="28087">
                  <c:v>350.88115199996389</c:v>
                </c:pt>
                <c:pt idx="28088">
                  <c:v>350.88950399999737</c:v>
                </c:pt>
                <c:pt idx="28089">
                  <c:v>350.89783200002273</c:v>
                </c:pt>
                <c:pt idx="28090">
                  <c:v>350.90616000004809</c:v>
                </c:pt>
                <c:pt idx="28091">
                  <c:v>350.91448800007345</c:v>
                </c:pt>
                <c:pt idx="28092">
                  <c:v>350.92281599992418</c:v>
                </c:pt>
                <c:pt idx="28093">
                  <c:v>350.93116799995767</c:v>
                </c:pt>
                <c:pt idx="28094">
                  <c:v>350.93949599998302</c:v>
                </c:pt>
                <c:pt idx="28095">
                  <c:v>350.94782400000838</c:v>
                </c:pt>
                <c:pt idx="28096">
                  <c:v>350.95615200003374</c:v>
                </c:pt>
                <c:pt idx="28097">
                  <c:v>350.9644800000591</c:v>
                </c:pt>
                <c:pt idx="28098">
                  <c:v>350.97283199991796</c:v>
                </c:pt>
                <c:pt idx="28099">
                  <c:v>350.98115999994332</c:v>
                </c:pt>
                <c:pt idx="28100">
                  <c:v>350.98948799996867</c:v>
                </c:pt>
                <c:pt idx="28101">
                  <c:v>350.99781599999403</c:v>
                </c:pt>
                <c:pt idx="28102">
                  <c:v>351.00614400001939</c:v>
                </c:pt>
                <c:pt idx="28103">
                  <c:v>351.01449600005287</c:v>
                </c:pt>
                <c:pt idx="28104">
                  <c:v>351.02282400007823</c:v>
                </c:pt>
                <c:pt idx="28105">
                  <c:v>351.03115199992897</c:v>
                </c:pt>
                <c:pt idx="28106">
                  <c:v>351.03947999995432</c:v>
                </c:pt>
                <c:pt idx="28107">
                  <c:v>351.04780799997968</c:v>
                </c:pt>
                <c:pt idx="28108">
                  <c:v>351.05616000001316</c:v>
                </c:pt>
                <c:pt idx="28109">
                  <c:v>351.06448800003852</c:v>
                </c:pt>
                <c:pt idx="28110">
                  <c:v>351.07281600006388</c:v>
                </c:pt>
                <c:pt idx="28111">
                  <c:v>351.08114399991462</c:v>
                </c:pt>
                <c:pt idx="28112">
                  <c:v>351.08947199993997</c:v>
                </c:pt>
                <c:pt idx="28113">
                  <c:v>351.09782399997346</c:v>
                </c:pt>
                <c:pt idx="28114">
                  <c:v>351.10615199999881</c:v>
                </c:pt>
                <c:pt idx="28115">
                  <c:v>351.11448000002417</c:v>
                </c:pt>
                <c:pt idx="28116">
                  <c:v>351.12280800004953</c:v>
                </c:pt>
                <c:pt idx="28117">
                  <c:v>351.13113600007489</c:v>
                </c:pt>
                <c:pt idx="28118">
                  <c:v>351.13948799993375</c:v>
                </c:pt>
                <c:pt idx="28119">
                  <c:v>351.14781599995911</c:v>
                </c:pt>
                <c:pt idx="28120">
                  <c:v>351.15614399998447</c:v>
                </c:pt>
                <c:pt idx="28121">
                  <c:v>351.16447200000982</c:v>
                </c:pt>
                <c:pt idx="28122">
                  <c:v>351.17280000003518</c:v>
                </c:pt>
                <c:pt idx="28123">
                  <c:v>351.18115200006866</c:v>
                </c:pt>
                <c:pt idx="28124">
                  <c:v>351.1894799999194</c:v>
                </c:pt>
                <c:pt idx="28125">
                  <c:v>351.19780799994476</c:v>
                </c:pt>
                <c:pt idx="28126">
                  <c:v>351.20613599997012</c:v>
                </c:pt>
                <c:pt idx="28127">
                  <c:v>351.21446399999547</c:v>
                </c:pt>
                <c:pt idx="28128">
                  <c:v>351.22281600002896</c:v>
                </c:pt>
                <c:pt idx="28129">
                  <c:v>351.23114400005431</c:v>
                </c:pt>
                <c:pt idx="28130">
                  <c:v>351.23947200007967</c:v>
                </c:pt>
                <c:pt idx="28131">
                  <c:v>351.24779999993041</c:v>
                </c:pt>
                <c:pt idx="28132">
                  <c:v>351.25612799995577</c:v>
                </c:pt>
                <c:pt idx="28133">
                  <c:v>351.26447999998925</c:v>
                </c:pt>
                <c:pt idx="28134">
                  <c:v>351.27280800001461</c:v>
                </c:pt>
                <c:pt idx="28135">
                  <c:v>351.28113600003996</c:v>
                </c:pt>
                <c:pt idx="28136">
                  <c:v>351.28946400006532</c:v>
                </c:pt>
                <c:pt idx="28137">
                  <c:v>351.29779199991606</c:v>
                </c:pt>
                <c:pt idx="28138">
                  <c:v>351.30614399994954</c:v>
                </c:pt>
                <c:pt idx="28139">
                  <c:v>351.3144719999749</c:v>
                </c:pt>
                <c:pt idx="28140">
                  <c:v>351.32280000000026</c:v>
                </c:pt>
                <c:pt idx="28141">
                  <c:v>351.33112800002561</c:v>
                </c:pt>
                <c:pt idx="28142">
                  <c:v>351.33945600005097</c:v>
                </c:pt>
                <c:pt idx="28143">
                  <c:v>351.34780800008446</c:v>
                </c:pt>
                <c:pt idx="28144">
                  <c:v>351.35613599993519</c:v>
                </c:pt>
                <c:pt idx="28145">
                  <c:v>351.36446399996055</c:v>
                </c:pt>
                <c:pt idx="28146">
                  <c:v>351.37279199998591</c:v>
                </c:pt>
                <c:pt idx="28147">
                  <c:v>351.38112000001126</c:v>
                </c:pt>
                <c:pt idx="28148">
                  <c:v>351.38947200004475</c:v>
                </c:pt>
                <c:pt idx="28149">
                  <c:v>351.39780000007011</c:v>
                </c:pt>
                <c:pt idx="28150">
                  <c:v>351.40612799992084</c:v>
                </c:pt>
                <c:pt idx="28151">
                  <c:v>351.4144559999462</c:v>
                </c:pt>
                <c:pt idx="28152">
                  <c:v>351.42278399997156</c:v>
                </c:pt>
                <c:pt idx="28153">
                  <c:v>351.43113600000504</c:v>
                </c:pt>
                <c:pt idx="28154">
                  <c:v>351.4394640000304</c:v>
                </c:pt>
                <c:pt idx="28155">
                  <c:v>351.44779200005576</c:v>
                </c:pt>
                <c:pt idx="28156">
                  <c:v>351.45612000008111</c:v>
                </c:pt>
                <c:pt idx="28157">
                  <c:v>351.46444799993185</c:v>
                </c:pt>
                <c:pt idx="28158">
                  <c:v>351.47279999996533</c:v>
                </c:pt>
                <c:pt idx="28159">
                  <c:v>351.48112799999069</c:v>
                </c:pt>
                <c:pt idx="28160">
                  <c:v>351.48945600001605</c:v>
                </c:pt>
                <c:pt idx="28161">
                  <c:v>351.49778400004141</c:v>
                </c:pt>
                <c:pt idx="28162">
                  <c:v>351.50613600007489</c:v>
                </c:pt>
                <c:pt idx="28163">
                  <c:v>351.51446399992562</c:v>
                </c:pt>
                <c:pt idx="28164">
                  <c:v>351.52279199995098</c:v>
                </c:pt>
                <c:pt idx="28165">
                  <c:v>351.53111999997634</c:v>
                </c:pt>
                <c:pt idx="28166">
                  <c:v>351.5394480000017</c:v>
                </c:pt>
                <c:pt idx="28167">
                  <c:v>351.54780000003518</c:v>
                </c:pt>
                <c:pt idx="28168">
                  <c:v>351.55612800006054</c:v>
                </c:pt>
                <c:pt idx="28169">
                  <c:v>351.5644560000859</c:v>
                </c:pt>
                <c:pt idx="28170">
                  <c:v>351.57278399993663</c:v>
                </c:pt>
                <c:pt idx="28171">
                  <c:v>351.58111199996199</c:v>
                </c:pt>
                <c:pt idx="28172">
                  <c:v>351.58946399999547</c:v>
                </c:pt>
                <c:pt idx="28173">
                  <c:v>351.59779200002083</c:v>
                </c:pt>
                <c:pt idx="28174">
                  <c:v>351.60612000004619</c:v>
                </c:pt>
                <c:pt idx="28175">
                  <c:v>351.61444800007155</c:v>
                </c:pt>
                <c:pt idx="28176">
                  <c:v>351.62277599992228</c:v>
                </c:pt>
                <c:pt idx="28177">
                  <c:v>351.63112799995577</c:v>
                </c:pt>
                <c:pt idx="28178">
                  <c:v>351.63945599998112</c:v>
                </c:pt>
                <c:pt idx="28179">
                  <c:v>351.64778400000648</c:v>
                </c:pt>
                <c:pt idx="28180">
                  <c:v>351.65611200003184</c:v>
                </c:pt>
                <c:pt idx="28181">
                  <c:v>351.6644400000572</c:v>
                </c:pt>
                <c:pt idx="28182">
                  <c:v>351.67279199991606</c:v>
                </c:pt>
                <c:pt idx="28183">
                  <c:v>351.68111999994142</c:v>
                </c:pt>
                <c:pt idx="28184">
                  <c:v>351.68944799996677</c:v>
                </c:pt>
                <c:pt idx="28185">
                  <c:v>351.69777599999213</c:v>
                </c:pt>
                <c:pt idx="28186">
                  <c:v>351.70610400001749</c:v>
                </c:pt>
                <c:pt idx="28187">
                  <c:v>351.71445600005097</c:v>
                </c:pt>
                <c:pt idx="28188">
                  <c:v>351.72278400007633</c:v>
                </c:pt>
                <c:pt idx="28189">
                  <c:v>351.73111199992707</c:v>
                </c:pt>
                <c:pt idx="28190">
                  <c:v>351.73943999995242</c:v>
                </c:pt>
                <c:pt idx="28191">
                  <c:v>351.74776799997778</c:v>
                </c:pt>
                <c:pt idx="28192">
                  <c:v>351.75612000001126</c:v>
                </c:pt>
                <c:pt idx="28193">
                  <c:v>351.76444800003662</c:v>
                </c:pt>
                <c:pt idx="28194">
                  <c:v>351.77277600006198</c:v>
                </c:pt>
                <c:pt idx="28195">
                  <c:v>351.78110399991272</c:v>
                </c:pt>
                <c:pt idx="28196">
                  <c:v>351.78943199993807</c:v>
                </c:pt>
                <c:pt idx="28197">
                  <c:v>351.79778399997156</c:v>
                </c:pt>
                <c:pt idx="28198">
                  <c:v>351.80611199999692</c:v>
                </c:pt>
                <c:pt idx="28199">
                  <c:v>351.81444000002227</c:v>
                </c:pt>
                <c:pt idx="28200">
                  <c:v>351.82276800004763</c:v>
                </c:pt>
                <c:pt idx="28201">
                  <c:v>351.83109600007299</c:v>
                </c:pt>
                <c:pt idx="28202">
                  <c:v>351.83944799993185</c:v>
                </c:pt>
                <c:pt idx="28203">
                  <c:v>351.84777599995721</c:v>
                </c:pt>
                <c:pt idx="28204">
                  <c:v>351.85610399998257</c:v>
                </c:pt>
                <c:pt idx="28205">
                  <c:v>351.86443200000792</c:v>
                </c:pt>
                <c:pt idx="28206">
                  <c:v>351.87276000003328</c:v>
                </c:pt>
                <c:pt idx="28207">
                  <c:v>351.88111200006676</c:v>
                </c:pt>
                <c:pt idx="28208">
                  <c:v>351.8894399999175</c:v>
                </c:pt>
                <c:pt idx="28209">
                  <c:v>351.89776799994286</c:v>
                </c:pt>
                <c:pt idx="28210">
                  <c:v>351.90609599996822</c:v>
                </c:pt>
                <c:pt idx="28211">
                  <c:v>351.91442399999357</c:v>
                </c:pt>
                <c:pt idx="28212">
                  <c:v>351.92277600002706</c:v>
                </c:pt>
                <c:pt idx="28213">
                  <c:v>351.93110400005241</c:v>
                </c:pt>
                <c:pt idx="28214">
                  <c:v>351.93943200007777</c:v>
                </c:pt>
                <c:pt idx="28215">
                  <c:v>351.94775999992851</c:v>
                </c:pt>
                <c:pt idx="28216">
                  <c:v>351.95608799995387</c:v>
                </c:pt>
                <c:pt idx="28217">
                  <c:v>351.96443999998735</c:v>
                </c:pt>
                <c:pt idx="28218">
                  <c:v>351.97276800001271</c:v>
                </c:pt>
                <c:pt idx="28219">
                  <c:v>351.98109600003806</c:v>
                </c:pt>
                <c:pt idx="28220">
                  <c:v>351.98942400006342</c:v>
                </c:pt>
                <c:pt idx="28221">
                  <c:v>351.99775199991416</c:v>
                </c:pt>
                <c:pt idx="28222">
                  <c:v>352.00610399994764</c:v>
                </c:pt>
                <c:pt idx="28223">
                  <c:v>352.014431999973</c:v>
                </c:pt>
                <c:pt idx="28224">
                  <c:v>352.02275999999836</c:v>
                </c:pt>
                <c:pt idx="28225">
                  <c:v>352.03108800002371</c:v>
                </c:pt>
                <c:pt idx="28226">
                  <c:v>352.03941600004907</c:v>
                </c:pt>
                <c:pt idx="28227">
                  <c:v>352.04776800008256</c:v>
                </c:pt>
                <c:pt idx="28228">
                  <c:v>352.05609599993329</c:v>
                </c:pt>
                <c:pt idx="28229">
                  <c:v>352.06442399995865</c:v>
                </c:pt>
                <c:pt idx="28230">
                  <c:v>352.07275199998401</c:v>
                </c:pt>
                <c:pt idx="28231">
                  <c:v>352.08108000000936</c:v>
                </c:pt>
                <c:pt idx="28232">
                  <c:v>352.08943200004285</c:v>
                </c:pt>
                <c:pt idx="28233">
                  <c:v>352.09776000006821</c:v>
                </c:pt>
                <c:pt idx="28234">
                  <c:v>352.10608799991894</c:v>
                </c:pt>
                <c:pt idx="28235">
                  <c:v>352.1144159999443</c:v>
                </c:pt>
                <c:pt idx="28236">
                  <c:v>352.12274399996966</c:v>
                </c:pt>
                <c:pt idx="28237">
                  <c:v>352.13109600000314</c:v>
                </c:pt>
                <c:pt idx="28238">
                  <c:v>352.1394240000285</c:v>
                </c:pt>
                <c:pt idx="28239">
                  <c:v>352.14775200005386</c:v>
                </c:pt>
                <c:pt idx="28240">
                  <c:v>352.15608000007921</c:v>
                </c:pt>
                <c:pt idx="28241">
                  <c:v>352.16440799992995</c:v>
                </c:pt>
                <c:pt idx="28242">
                  <c:v>352.17275999996343</c:v>
                </c:pt>
                <c:pt idx="28243">
                  <c:v>352.18108799998879</c:v>
                </c:pt>
                <c:pt idx="28244">
                  <c:v>352.18941600001415</c:v>
                </c:pt>
                <c:pt idx="28245">
                  <c:v>352.19774400003951</c:v>
                </c:pt>
                <c:pt idx="28246">
                  <c:v>352.20609600007299</c:v>
                </c:pt>
                <c:pt idx="28247">
                  <c:v>352.21442399992372</c:v>
                </c:pt>
                <c:pt idx="28248">
                  <c:v>352.22275199994908</c:v>
                </c:pt>
                <c:pt idx="28249">
                  <c:v>352.23107999997444</c:v>
                </c:pt>
                <c:pt idx="28250">
                  <c:v>352.2394079999998</c:v>
                </c:pt>
                <c:pt idx="28251">
                  <c:v>352.24776000003328</c:v>
                </c:pt>
                <c:pt idx="28252">
                  <c:v>352.25608800005864</c:v>
                </c:pt>
                <c:pt idx="28253">
                  <c:v>352.264416000084</c:v>
                </c:pt>
                <c:pt idx="28254">
                  <c:v>352.27274399993473</c:v>
                </c:pt>
                <c:pt idx="28255">
                  <c:v>352.28107199996009</c:v>
                </c:pt>
                <c:pt idx="28256">
                  <c:v>352.28942399999357</c:v>
                </c:pt>
                <c:pt idx="28257">
                  <c:v>352.29775200001893</c:v>
                </c:pt>
                <c:pt idx="28258">
                  <c:v>352.30608000004429</c:v>
                </c:pt>
                <c:pt idx="28259">
                  <c:v>352.31440800006965</c:v>
                </c:pt>
                <c:pt idx="28260">
                  <c:v>352.32273599992038</c:v>
                </c:pt>
                <c:pt idx="28261">
                  <c:v>352.33108799995387</c:v>
                </c:pt>
                <c:pt idx="28262">
                  <c:v>352.33941599997922</c:v>
                </c:pt>
                <c:pt idx="28263">
                  <c:v>352.34774400000458</c:v>
                </c:pt>
                <c:pt idx="28264">
                  <c:v>352.35607200002994</c:v>
                </c:pt>
                <c:pt idx="28265">
                  <c:v>352.3644000000553</c:v>
                </c:pt>
                <c:pt idx="28266">
                  <c:v>352.37275199991416</c:v>
                </c:pt>
                <c:pt idx="28267">
                  <c:v>352.38107999993952</c:v>
                </c:pt>
                <c:pt idx="28268">
                  <c:v>352.38940799996487</c:v>
                </c:pt>
                <c:pt idx="28269">
                  <c:v>352.39773599999023</c:v>
                </c:pt>
                <c:pt idx="28270">
                  <c:v>352.40606400001559</c:v>
                </c:pt>
                <c:pt idx="28271">
                  <c:v>352.41441600004907</c:v>
                </c:pt>
                <c:pt idx="28272">
                  <c:v>352.42274400007443</c:v>
                </c:pt>
                <c:pt idx="28273">
                  <c:v>352.43107199992517</c:v>
                </c:pt>
                <c:pt idx="28274">
                  <c:v>352.43939999995052</c:v>
                </c:pt>
                <c:pt idx="28275">
                  <c:v>352.44772799997588</c:v>
                </c:pt>
                <c:pt idx="28276">
                  <c:v>352.45608000000936</c:v>
                </c:pt>
                <c:pt idx="28277">
                  <c:v>352.46440800003472</c:v>
                </c:pt>
                <c:pt idx="28278">
                  <c:v>352.47273600006008</c:v>
                </c:pt>
                <c:pt idx="28279">
                  <c:v>352.48106400008544</c:v>
                </c:pt>
                <c:pt idx="28280">
                  <c:v>352.48939199993617</c:v>
                </c:pt>
                <c:pt idx="28281">
                  <c:v>352.49774399996966</c:v>
                </c:pt>
                <c:pt idx="28282">
                  <c:v>352.50607199999502</c:v>
                </c:pt>
                <c:pt idx="28283">
                  <c:v>352.51440000002037</c:v>
                </c:pt>
                <c:pt idx="28284">
                  <c:v>352.52272800004573</c:v>
                </c:pt>
                <c:pt idx="28285">
                  <c:v>352.53105600007109</c:v>
                </c:pt>
                <c:pt idx="28286">
                  <c:v>352.53940799992995</c:v>
                </c:pt>
                <c:pt idx="28287">
                  <c:v>352.54773599995531</c:v>
                </c:pt>
                <c:pt idx="28288">
                  <c:v>352.55606399998067</c:v>
                </c:pt>
                <c:pt idx="28289">
                  <c:v>352.56439200000602</c:v>
                </c:pt>
                <c:pt idx="28290">
                  <c:v>352.57272000003138</c:v>
                </c:pt>
                <c:pt idx="28291">
                  <c:v>352.58107200006486</c:v>
                </c:pt>
                <c:pt idx="28292">
                  <c:v>352.5893999999156</c:v>
                </c:pt>
                <c:pt idx="28293">
                  <c:v>352.59772799994096</c:v>
                </c:pt>
                <c:pt idx="28294">
                  <c:v>352.60605599996632</c:v>
                </c:pt>
                <c:pt idx="28295">
                  <c:v>352.61438399999167</c:v>
                </c:pt>
                <c:pt idx="28296">
                  <c:v>352.62273600002516</c:v>
                </c:pt>
                <c:pt idx="28297">
                  <c:v>352.63106400005051</c:v>
                </c:pt>
                <c:pt idx="28298">
                  <c:v>352.63939200007587</c:v>
                </c:pt>
                <c:pt idx="28299">
                  <c:v>352.64771999992661</c:v>
                </c:pt>
                <c:pt idx="28300">
                  <c:v>352.65604799995197</c:v>
                </c:pt>
                <c:pt idx="28301">
                  <c:v>352.66439999998545</c:v>
                </c:pt>
                <c:pt idx="28302">
                  <c:v>352.67272800001081</c:v>
                </c:pt>
                <c:pt idx="28303">
                  <c:v>352.68105600003616</c:v>
                </c:pt>
                <c:pt idx="28304">
                  <c:v>352.68938400006152</c:v>
                </c:pt>
                <c:pt idx="28305">
                  <c:v>352.69771199991226</c:v>
                </c:pt>
                <c:pt idx="28306">
                  <c:v>352.70606399994574</c:v>
                </c:pt>
                <c:pt idx="28307">
                  <c:v>352.7143919999711</c:v>
                </c:pt>
                <c:pt idx="28308">
                  <c:v>352.72271999999646</c:v>
                </c:pt>
                <c:pt idx="28309">
                  <c:v>352.73104800002181</c:v>
                </c:pt>
                <c:pt idx="28310">
                  <c:v>352.73937600004717</c:v>
                </c:pt>
                <c:pt idx="28311">
                  <c:v>352.74772800008066</c:v>
                </c:pt>
                <c:pt idx="28312">
                  <c:v>352.75605599993139</c:v>
                </c:pt>
                <c:pt idx="28313">
                  <c:v>352.76438399995675</c:v>
                </c:pt>
                <c:pt idx="28314">
                  <c:v>352.77271199998211</c:v>
                </c:pt>
                <c:pt idx="28315">
                  <c:v>352.78104000000747</c:v>
                </c:pt>
                <c:pt idx="28316">
                  <c:v>352.78939200004095</c:v>
                </c:pt>
                <c:pt idx="28317">
                  <c:v>352.79772000006631</c:v>
                </c:pt>
                <c:pt idx="28318">
                  <c:v>352.80604799991704</c:v>
                </c:pt>
                <c:pt idx="28319">
                  <c:v>352.8143759999424</c:v>
                </c:pt>
                <c:pt idx="28320">
                  <c:v>352.82270399996776</c:v>
                </c:pt>
                <c:pt idx="28321">
                  <c:v>352.83105600000124</c:v>
                </c:pt>
                <c:pt idx="28322">
                  <c:v>352.8393840000266</c:v>
                </c:pt>
                <c:pt idx="28323">
                  <c:v>352.84771200005196</c:v>
                </c:pt>
                <c:pt idx="28324">
                  <c:v>352.85604000007731</c:v>
                </c:pt>
                <c:pt idx="28325">
                  <c:v>352.86436799992805</c:v>
                </c:pt>
                <c:pt idx="28326">
                  <c:v>352.87271999996153</c:v>
                </c:pt>
                <c:pt idx="28327">
                  <c:v>352.88104799998689</c:v>
                </c:pt>
                <c:pt idx="28328">
                  <c:v>352.88937600001225</c:v>
                </c:pt>
                <c:pt idx="28329">
                  <c:v>352.89770400003761</c:v>
                </c:pt>
                <c:pt idx="28330">
                  <c:v>352.90605600007109</c:v>
                </c:pt>
                <c:pt idx="28331">
                  <c:v>352.91438399992182</c:v>
                </c:pt>
                <c:pt idx="28332">
                  <c:v>352.92271199994718</c:v>
                </c:pt>
                <c:pt idx="28333">
                  <c:v>352.93103999997254</c:v>
                </c:pt>
                <c:pt idx="28334">
                  <c:v>352.9393679999979</c:v>
                </c:pt>
                <c:pt idx="28335">
                  <c:v>352.94772000003138</c:v>
                </c:pt>
                <c:pt idx="28336">
                  <c:v>352.95604800005674</c:v>
                </c:pt>
                <c:pt idx="28337">
                  <c:v>352.9643760000821</c:v>
                </c:pt>
                <c:pt idx="28338">
                  <c:v>352.97270399993283</c:v>
                </c:pt>
                <c:pt idx="28339">
                  <c:v>352.98103199995819</c:v>
                </c:pt>
                <c:pt idx="28340">
                  <c:v>352.98938399999167</c:v>
                </c:pt>
                <c:pt idx="28341">
                  <c:v>352.99771200001703</c:v>
                </c:pt>
                <c:pt idx="28342">
                  <c:v>353.00604000004239</c:v>
                </c:pt>
                <c:pt idx="28343">
                  <c:v>353.01436800006775</c:v>
                </c:pt>
                <c:pt idx="28344">
                  <c:v>353.02269599991848</c:v>
                </c:pt>
                <c:pt idx="28345">
                  <c:v>353.03104799995197</c:v>
                </c:pt>
                <c:pt idx="28346">
                  <c:v>353.03937599997732</c:v>
                </c:pt>
                <c:pt idx="28347">
                  <c:v>353.04770400000268</c:v>
                </c:pt>
                <c:pt idx="28348">
                  <c:v>353.05603200002804</c:v>
                </c:pt>
                <c:pt idx="28349">
                  <c:v>353.0643600000534</c:v>
                </c:pt>
                <c:pt idx="28350">
                  <c:v>353.07271199991226</c:v>
                </c:pt>
                <c:pt idx="28351">
                  <c:v>353.08103999993762</c:v>
                </c:pt>
                <c:pt idx="28352">
                  <c:v>353.08936799996297</c:v>
                </c:pt>
                <c:pt idx="28353">
                  <c:v>353.09769599998833</c:v>
                </c:pt>
                <c:pt idx="28354">
                  <c:v>353.10602400001369</c:v>
                </c:pt>
                <c:pt idx="28355">
                  <c:v>353.11437600004717</c:v>
                </c:pt>
                <c:pt idx="28356">
                  <c:v>353.12270400007253</c:v>
                </c:pt>
                <c:pt idx="28357">
                  <c:v>353.13103199992327</c:v>
                </c:pt>
                <c:pt idx="28358">
                  <c:v>353.13935999994862</c:v>
                </c:pt>
                <c:pt idx="28359">
                  <c:v>353.14768799997398</c:v>
                </c:pt>
                <c:pt idx="28360">
                  <c:v>353.15604000000747</c:v>
                </c:pt>
                <c:pt idx="28361">
                  <c:v>353.16436800003282</c:v>
                </c:pt>
                <c:pt idx="28362">
                  <c:v>353.17269600005818</c:v>
                </c:pt>
                <c:pt idx="28363">
                  <c:v>353.18102400008354</c:v>
                </c:pt>
                <c:pt idx="28364">
                  <c:v>353.18935199993427</c:v>
                </c:pt>
                <c:pt idx="28365">
                  <c:v>353.19770399996776</c:v>
                </c:pt>
                <c:pt idx="28366">
                  <c:v>353.20603199999312</c:v>
                </c:pt>
                <c:pt idx="28367">
                  <c:v>353.21436000001847</c:v>
                </c:pt>
                <c:pt idx="28368">
                  <c:v>353.22268800004383</c:v>
                </c:pt>
                <c:pt idx="28369">
                  <c:v>353.23101600006919</c:v>
                </c:pt>
                <c:pt idx="28370">
                  <c:v>353.23936799992805</c:v>
                </c:pt>
                <c:pt idx="28371">
                  <c:v>353.24769599995341</c:v>
                </c:pt>
                <c:pt idx="28372">
                  <c:v>353.25602399997877</c:v>
                </c:pt>
                <c:pt idx="28373">
                  <c:v>353.26435200000412</c:v>
                </c:pt>
                <c:pt idx="28374">
                  <c:v>353.27268000002948</c:v>
                </c:pt>
                <c:pt idx="28375">
                  <c:v>353.28103200006296</c:v>
                </c:pt>
                <c:pt idx="28376">
                  <c:v>353.2893599999137</c:v>
                </c:pt>
                <c:pt idx="28377">
                  <c:v>353.29768799993906</c:v>
                </c:pt>
                <c:pt idx="28378">
                  <c:v>353.30601599996442</c:v>
                </c:pt>
                <c:pt idx="28379">
                  <c:v>353.31434399998977</c:v>
                </c:pt>
                <c:pt idx="28380">
                  <c:v>353.32269600002326</c:v>
                </c:pt>
                <c:pt idx="28381">
                  <c:v>353.33102400004861</c:v>
                </c:pt>
                <c:pt idx="28382">
                  <c:v>353.33935200007397</c:v>
                </c:pt>
                <c:pt idx="28383">
                  <c:v>353.34767999992471</c:v>
                </c:pt>
                <c:pt idx="28384">
                  <c:v>353.35600799995007</c:v>
                </c:pt>
                <c:pt idx="28385">
                  <c:v>353.36435999998355</c:v>
                </c:pt>
                <c:pt idx="28386">
                  <c:v>353.37268800000891</c:v>
                </c:pt>
                <c:pt idx="28387">
                  <c:v>353.38101600003426</c:v>
                </c:pt>
                <c:pt idx="28388">
                  <c:v>353.38934400005962</c:v>
                </c:pt>
                <c:pt idx="28389">
                  <c:v>353.39767200008498</c:v>
                </c:pt>
                <c:pt idx="28390">
                  <c:v>353.40602399994384</c:v>
                </c:pt>
                <c:pt idx="28391">
                  <c:v>353.4143519999692</c:v>
                </c:pt>
                <c:pt idx="28392">
                  <c:v>353.42267999999456</c:v>
                </c:pt>
                <c:pt idx="28393">
                  <c:v>353.43100800001992</c:v>
                </c:pt>
                <c:pt idx="28394">
                  <c:v>353.43933600004527</c:v>
                </c:pt>
                <c:pt idx="28395">
                  <c:v>353.44768800007876</c:v>
                </c:pt>
                <c:pt idx="28396">
                  <c:v>353.45601599992949</c:v>
                </c:pt>
                <c:pt idx="28397">
                  <c:v>353.46434399995485</c:v>
                </c:pt>
                <c:pt idx="28398">
                  <c:v>353.47267199998021</c:v>
                </c:pt>
                <c:pt idx="28399">
                  <c:v>353.48100000000557</c:v>
                </c:pt>
                <c:pt idx="28400">
                  <c:v>353.48935200003905</c:v>
                </c:pt>
                <c:pt idx="28401">
                  <c:v>353.49768000006441</c:v>
                </c:pt>
                <c:pt idx="28402">
                  <c:v>353.50600799991514</c:v>
                </c:pt>
                <c:pt idx="28403">
                  <c:v>353.5143359999405</c:v>
                </c:pt>
                <c:pt idx="28404">
                  <c:v>353.52266399996586</c:v>
                </c:pt>
                <c:pt idx="28405">
                  <c:v>353.53101599999934</c:v>
                </c:pt>
                <c:pt idx="28406">
                  <c:v>353.5393440000247</c:v>
                </c:pt>
                <c:pt idx="28407">
                  <c:v>353.54767200005006</c:v>
                </c:pt>
                <c:pt idx="28408">
                  <c:v>353.55600000007541</c:v>
                </c:pt>
                <c:pt idx="28409">
                  <c:v>353.56432799992615</c:v>
                </c:pt>
                <c:pt idx="28410">
                  <c:v>353.57267999995963</c:v>
                </c:pt>
                <c:pt idx="28411">
                  <c:v>353.58100799998499</c:v>
                </c:pt>
                <c:pt idx="28412">
                  <c:v>353.58933600001035</c:v>
                </c:pt>
                <c:pt idx="28413">
                  <c:v>353.59766400003571</c:v>
                </c:pt>
                <c:pt idx="28414">
                  <c:v>353.60601600006919</c:v>
                </c:pt>
                <c:pt idx="28415">
                  <c:v>353.61434399991992</c:v>
                </c:pt>
                <c:pt idx="28416">
                  <c:v>353.62267199994528</c:v>
                </c:pt>
                <c:pt idx="28417">
                  <c:v>353.63099999997064</c:v>
                </c:pt>
                <c:pt idx="28418">
                  <c:v>353.639327999996</c:v>
                </c:pt>
                <c:pt idx="28419">
                  <c:v>353.64768000002948</c:v>
                </c:pt>
                <c:pt idx="28420">
                  <c:v>353.65600800005484</c:v>
                </c:pt>
                <c:pt idx="28421">
                  <c:v>353.6643360000802</c:v>
                </c:pt>
                <c:pt idx="28422">
                  <c:v>353.67266399993093</c:v>
                </c:pt>
                <c:pt idx="28423">
                  <c:v>353.68099199995629</c:v>
                </c:pt>
                <c:pt idx="28424">
                  <c:v>353.68934399998977</c:v>
                </c:pt>
                <c:pt idx="28425">
                  <c:v>353.69767200001513</c:v>
                </c:pt>
                <c:pt idx="28426">
                  <c:v>353.70600000004049</c:v>
                </c:pt>
                <c:pt idx="28427">
                  <c:v>353.71432800006585</c:v>
                </c:pt>
                <c:pt idx="28428">
                  <c:v>353.72265599991658</c:v>
                </c:pt>
                <c:pt idx="28429">
                  <c:v>353.73100799995007</c:v>
                </c:pt>
                <c:pt idx="28430">
                  <c:v>353.73933599997542</c:v>
                </c:pt>
                <c:pt idx="28431">
                  <c:v>353.74766400000078</c:v>
                </c:pt>
                <c:pt idx="28432">
                  <c:v>353.75599200002614</c:v>
                </c:pt>
                <c:pt idx="28433">
                  <c:v>353.7643200000515</c:v>
                </c:pt>
                <c:pt idx="28434">
                  <c:v>353.77267200008498</c:v>
                </c:pt>
                <c:pt idx="28435">
                  <c:v>353.78099999993572</c:v>
                </c:pt>
                <c:pt idx="28436">
                  <c:v>353.78932799996107</c:v>
                </c:pt>
                <c:pt idx="28437">
                  <c:v>353.79765599998643</c:v>
                </c:pt>
                <c:pt idx="28438">
                  <c:v>353.80598400001179</c:v>
                </c:pt>
                <c:pt idx="28439">
                  <c:v>353.81433600004527</c:v>
                </c:pt>
                <c:pt idx="28440">
                  <c:v>353.82266400007063</c:v>
                </c:pt>
                <c:pt idx="28441">
                  <c:v>353.83099199992137</c:v>
                </c:pt>
                <c:pt idx="28442">
                  <c:v>353.83931999994672</c:v>
                </c:pt>
                <c:pt idx="28443">
                  <c:v>353.84764799997208</c:v>
                </c:pt>
                <c:pt idx="28444">
                  <c:v>353.85600000000557</c:v>
                </c:pt>
                <c:pt idx="28445">
                  <c:v>353.86432800003092</c:v>
                </c:pt>
                <c:pt idx="28446">
                  <c:v>353.87265600005628</c:v>
                </c:pt>
                <c:pt idx="28447">
                  <c:v>353.88098400008164</c:v>
                </c:pt>
                <c:pt idx="28448">
                  <c:v>353.88931199993237</c:v>
                </c:pt>
                <c:pt idx="28449">
                  <c:v>353.89766399996586</c:v>
                </c:pt>
                <c:pt idx="28450">
                  <c:v>353.90599199999122</c:v>
                </c:pt>
                <c:pt idx="28451">
                  <c:v>353.91432000001657</c:v>
                </c:pt>
                <c:pt idx="28452">
                  <c:v>353.92264800004193</c:v>
                </c:pt>
                <c:pt idx="28453">
                  <c:v>353.93097600006729</c:v>
                </c:pt>
                <c:pt idx="28454">
                  <c:v>353.93932799992615</c:v>
                </c:pt>
                <c:pt idx="28455">
                  <c:v>353.94765599995151</c:v>
                </c:pt>
                <c:pt idx="28456">
                  <c:v>353.95598399997687</c:v>
                </c:pt>
                <c:pt idx="28457">
                  <c:v>353.96431200000222</c:v>
                </c:pt>
                <c:pt idx="28458">
                  <c:v>353.97264000002758</c:v>
                </c:pt>
                <c:pt idx="28459">
                  <c:v>353.98099200006106</c:v>
                </c:pt>
                <c:pt idx="28460">
                  <c:v>353.98932000008642</c:v>
                </c:pt>
                <c:pt idx="28461">
                  <c:v>353.99764799993716</c:v>
                </c:pt>
                <c:pt idx="28462">
                  <c:v>354.00597599996252</c:v>
                </c:pt>
                <c:pt idx="28463">
                  <c:v>354.01430399998787</c:v>
                </c:pt>
                <c:pt idx="28464">
                  <c:v>354.02265600002136</c:v>
                </c:pt>
                <c:pt idx="28465">
                  <c:v>354.03098400004671</c:v>
                </c:pt>
                <c:pt idx="28466">
                  <c:v>354.03931200007207</c:v>
                </c:pt>
                <c:pt idx="28467">
                  <c:v>354.04763999992281</c:v>
                </c:pt>
                <c:pt idx="28468">
                  <c:v>354.05596799994817</c:v>
                </c:pt>
                <c:pt idx="28469">
                  <c:v>354.06431999998165</c:v>
                </c:pt>
                <c:pt idx="28470">
                  <c:v>354.07264800000701</c:v>
                </c:pt>
                <c:pt idx="28471">
                  <c:v>354.08097600003236</c:v>
                </c:pt>
                <c:pt idx="28472">
                  <c:v>354.08930400005772</c:v>
                </c:pt>
                <c:pt idx="28473">
                  <c:v>354.09763200008308</c:v>
                </c:pt>
                <c:pt idx="28474">
                  <c:v>354.10598399994194</c:v>
                </c:pt>
                <c:pt idx="28475">
                  <c:v>354.1143119999673</c:v>
                </c:pt>
                <c:pt idx="28476">
                  <c:v>354.12263999999266</c:v>
                </c:pt>
                <c:pt idx="28477">
                  <c:v>354.13096800001802</c:v>
                </c:pt>
                <c:pt idx="28478">
                  <c:v>354.13929600004337</c:v>
                </c:pt>
                <c:pt idx="28479">
                  <c:v>354.14764800007686</c:v>
                </c:pt>
                <c:pt idx="28480">
                  <c:v>354.15597599992759</c:v>
                </c:pt>
                <c:pt idx="28481">
                  <c:v>354.16430399995295</c:v>
                </c:pt>
                <c:pt idx="28482">
                  <c:v>354.17263199997831</c:v>
                </c:pt>
                <c:pt idx="28483">
                  <c:v>354.18096000000367</c:v>
                </c:pt>
                <c:pt idx="28484">
                  <c:v>354.18931200003715</c:v>
                </c:pt>
                <c:pt idx="28485">
                  <c:v>354.19764000006251</c:v>
                </c:pt>
                <c:pt idx="28486">
                  <c:v>354.20596799991324</c:v>
                </c:pt>
                <c:pt idx="28487">
                  <c:v>354.2142959999386</c:v>
                </c:pt>
                <c:pt idx="28488">
                  <c:v>354.22262399996396</c:v>
                </c:pt>
                <c:pt idx="28489">
                  <c:v>354.23097599999744</c:v>
                </c:pt>
                <c:pt idx="28490">
                  <c:v>354.2393040000228</c:v>
                </c:pt>
                <c:pt idx="28491">
                  <c:v>354.24763200004816</c:v>
                </c:pt>
                <c:pt idx="28492">
                  <c:v>354.25596000007351</c:v>
                </c:pt>
                <c:pt idx="28493">
                  <c:v>354.26428799992425</c:v>
                </c:pt>
                <c:pt idx="28494">
                  <c:v>354.27263999995773</c:v>
                </c:pt>
                <c:pt idx="28495">
                  <c:v>354.28096799998309</c:v>
                </c:pt>
                <c:pt idx="28496">
                  <c:v>354.28929600000845</c:v>
                </c:pt>
                <c:pt idx="28497">
                  <c:v>354.29762400003381</c:v>
                </c:pt>
                <c:pt idx="28498">
                  <c:v>354.30595200005916</c:v>
                </c:pt>
                <c:pt idx="28499">
                  <c:v>354.31430399991802</c:v>
                </c:pt>
                <c:pt idx="28500">
                  <c:v>354.32263199994338</c:v>
                </c:pt>
                <c:pt idx="28501">
                  <c:v>354.33095999996874</c:v>
                </c:pt>
                <c:pt idx="28502">
                  <c:v>354.3392879999941</c:v>
                </c:pt>
                <c:pt idx="28503">
                  <c:v>354.34764000002758</c:v>
                </c:pt>
                <c:pt idx="28504">
                  <c:v>354.35596800005294</c:v>
                </c:pt>
                <c:pt idx="28505">
                  <c:v>354.3642960000783</c:v>
                </c:pt>
                <c:pt idx="28506">
                  <c:v>354.37262399992903</c:v>
                </c:pt>
                <c:pt idx="28507">
                  <c:v>354.38095199995439</c:v>
                </c:pt>
                <c:pt idx="28508">
                  <c:v>354.38930399998787</c:v>
                </c:pt>
                <c:pt idx="28509">
                  <c:v>354.39763200001323</c:v>
                </c:pt>
                <c:pt idx="28510">
                  <c:v>354.40596000003859</c:v>
                </c:pt>
                <c:pt idx="28511">
                  <c:v>354.41428800006395</c:v>
                </c:pt>
                <c:pt idx="28512">
                  <c:v>354.42261599991468</c:v>
                </c:pt>
                <c:pt idx="28513">
                  <c:v>354.43096799994817</c:v>
                </c:pt>
                <c:pt idx="28514">
                  <c:v>354.43929599997352</c:v>
                </c:pt>
                <c:pt idx="28515">
                  <c:v>354.44762399999888</c:v>
                </c:pt>
                <c:pt idx="28516">
                  <c:v>354.45595200002424</c:v>
                </c:pt>
                <c:pt idx="28517">
                  <c:v>354.4642800000496</c:v>
                </c:pt>
                <c:pt idx="28518">
                  <c:v>354.47263200008308</c:v>
                </c:pt>
                <c:pt idx="28519">
                  <c:v>354.48095999993382</c:v>
                </c:pt>
                <c:pt idx="28520">
                  <c:v>354.48928799995917</c:v>
                </c:pt>
                <c:pt idx="28521">
                  <c:v>354.49761599998453</c:v>
                </c:pt>
                <c:pt idx="28522">
                  <c:v>354.50594400000989</c:v>
                </c:pt>
                <c:pt idx="28523">
                  <c:v>354.51429600004337</c:v>
                </c:pt>
                <c:pt idx="28524">
                  <c:v>354.52262400006873</c:v>
                </c:pt>
                <c:pt idx="28525">
                  <c:v>354.53095199991947</c:v>
                </c:pt>
                <c:pt idx="28526">
                  <c:v>354.53927999994482</c:v>
                </c:pt>
                <c:pt idx="28527">
                  <c:v>354.54760799997018</c:v>
                </c:pt>
                <c:pt idx="28528">
                  <c:v>354.55596000000367</c:v>
                </c:pt>
                <c:pt idx="28529">
                  <c:v>354.56428800002902</c:v>
                </c:pt>
                <c:pt idx="28530">
                  <c:v>354.57261600005438</c:v>
                </c:pt>
                <c:pt idx="28531">
                  <c:v>354.58094400007974</c:v>
                </c:pt>
                <c:pt idx="28532">
                  <c:v>354.58927199993047</c:v>
                </c:pt>
                <c:pt idx="28533">
                  <c:v>354.59762399996396</c:v>
                </c:pt>
                <c:pt idx="28534">
                  <c:v>354.60595199998932</c:v>
                </c:pt>
                <c:pt idx="28535">
                  <c:v>354.61428000001467</c:v>
                </c:pt>
                <c:pt idx="28536">
                  <c:v>354.62260800004003</c:v>
                </c:pt>
                <c:pt idx="28537">
                  <c:v>354.63093600006539</c:v>
                </c:pt>
                <c:pt idx="28538">
                  <c:v>354.63928799992425</c:v>
                </c:pt>
                <c:pt idx="28539">
                  <c:v>354.64761599994961</c:v>
                </c:pt>
                <c:pt idx="28540">
                  <c:v>354.65594399997497</c:v>
                </c:pt>
                <c:pt idx="28541">
                  <c:v>354.66427200000032</c:v>
                </c:pt>
                <c:pt idx="28542">
                  <c:v>354.67260000002568</c:v>
                </c:pt>
                <c:pt idx="28543">
                  <c:v>354.68095200005916</c:v>
                </c:pt>
                <c:pt idx="28544">
                  <c:v>354.68928000008452</c:v>
                </c:pt>
                <c:pt idx="28545">
                  <c:v>354.69760799993526</c:v>
                </c:pt>
                <c:pt idx="28546">
                  <c:v>354.70593599996062</c:v>
                </c:pt>
                <c:pt idx="28547">
                  <c:v>354.71426399998597</c:v>
                </c:pt>
                <c:pt idx="28548">
                  <c:v>354.72261600001946</c:v>
                </c:pt>
                <c:pt idx="28549">
                  <c:v>354.73094400004481</c:v>
                </c:pt>
                <c:pt idx="28550">
                  <c:v>354.73927200007017</c:v>
                </c:pt>
                <c:pt idx="28551">
                  <c:v>354.74759999992091</c:v>
                </c:pt>
                <c:pt idx="28552">
                  <c:v>354.75592799994627</c:v>
                </c:pt>
                <c:pt idx="28553">
                  <c:v>354.76427999997975</c:v>
                </c:pt>
                <c:pt idx="28554">
                  <c:v>354.77260800000511</c:v>
                </c:pt>
                <c:pt idx="28555">
                  <c:v>354.78093600003047</c:v>
                </c:pt>
                <c:pt idx="28556">
                  <c:v>354.78926400005582</c:v>
                </c:pt>
                <c:pt idx="28557">
                  <c:v>354.79759200008118</c:v>
                </c:pt>
                <c:pt idx="28558">
                  <c:v>354.80594399994004</c:v>
                </c:pt>
                <c:pt idx="28559">
                  <c:v>354.8142719999654</c:v>
                </c:pt>
                <c:pt idx="28560">
                  <c:v>354.82259999999076</c:v>
                </c:pt>
                <c:pt idx="28561">
                  <c:v>354.83092800001612</c:v>
                </c:pt>
                <c:pt idx="28562">
                  <c:v>354.83925600004147</c:v>
                </c:pt>
                <c:pt idx="28563">
                  <c:v>354.84760800007496</c:v>
                </c:pt>
                <c:pt idx="28564">
                  <c:v>354.85593599992569</c:v>
                </c:pt>
                <c:pt idx="28565">
                  <c:v>354.86426399995105</c:v>
                </c:pt>
                <c:pt idx="28566">
                  <c:v>354.87259199997641</c:v>
                </c:pt>
                <c:pt idx="28567">
                  <c:v>354.88092000000177</c:v>
                </c:pt>
                <c:pt idx="28568">
                  <c:v>354.88927200003525</c:v>
                </c:pt>
                <c:pt idx="28569">
                  <c:v>354.89760000006061</c:v>
                </c:pt>
                <c:pt idx="28570">
                  <c:v>354.90592800008596</c:v>
                </c:pt>
                <c:pt idx="28571">
                  <c:v>354.9142559999367</c:v>
                </c:pt>
                <c:pt idx="28572">
                  <c:v>354.92258399996206</c:v>
                </c:pt>
                <c:pt idx="28573">
                  <c:v>354.93093599999554</c:v>
                </c:pt>
                <c:pt idx="28574">
                  <c:v>354.9392640000209</c:v>
                </c:pt>
                <c:pt idx="28575">
                  <c:v>354.94759200004626</c:v>
                </c:pt>
                <c:pt idx="28576">
                  <c:v>354.95592000007161</c:v>
                </c:pt>
                <c:pt idx="28577">
                  <c:v>354.96424799992235</c:v>
                </c:pt>
                <c:pt idx="28578">
                  <c:v>354.97259999995583</c:v>
                </c:pt>
                <c:pt idx="28579">
                  <c:v>354.98092799998119</c:v>
                </c:pt>
                <c:pt idx="28580">
                  <c:v>354.98925600000655</c:v>
                </c:pt>
                <c:pt idx="28581">
                  <c:v>354.99758400003191</c:v>
                </c:pt>
                <c:pt idx="28582">
                  <c:v>355.00591200005726</c:v>
                </c:pt>
                <c:pt idx="28583">
                  <c:v>355.01426399991612</c:v>
                </c:pt>
                <c:pt idx="28584">
                  <c:v>355.02259199994148</c:v>
                </c:pt>
                <c:pt idx="28585">
                  <c:v>355.03091999996684</c:v>
                </c:pt>
                <c:pt idx="28586">
                  <c:v>355.0392479999922</c:v>
                </c:pt>
                <c:pt idx="28587">
                  <c:v>355.04760000002568</c:v>
                </c:pt>
                <c:pt idx="28588">
                  <c:v>355.05592800005104</c:v>
                </c:pt>
                <c:pt idx="28589">
                  <c:v>355.0642560000764</c:v>
                </c:pt>
                <c:pt idx="28590">
                  <c:v>355.07258399992713</c:v>
                </c:pt>
                <c:pt idx="28591">
                  <c:v>355.08091199995249</c:v>
                </c:pt>
                <c:pt idx="28592">
                  <c:v>355.08926399998597</c:v>
                </c:pt>
                <c:pt idx="28593">
                  <c:v>355.09759200001133</c:v>
                </c:pt>
                <c:pt idx="28594">
                  <c:v>355.10592000003669</c:v>
                </c:pt>
                <c:pt idx="28595">
                  <c:v>355.11424800006205</c:v>
                </c:pt>
                <c:pt idx="28596">
                  <c:v>355.12257599991278</c:v>
                </c:pt>
                <c:pt idx="28597">
                  <c:v>355.13092799994627</c:v>
                </c:pt>
                <c:pt idx="28598">
                  <c:v>355.13925599997162</c:v>
                </c:pt>
                <c:pt idx="28599">
                  <c:v>355.14758399999698</c:v>
                </c:pt>
                <c:pt idx="28600">
                  <c:v>355.15591200002234</c:v>
                </c:pt>
                <c:pt idx="28601">
                  <c:v>355.1642400000477</c:v>
                </c:pt>
                <c:pt idx="28602">
                  <c:v>355.17259200008118</c:v>
                </c:pt>
                <c:pt idx="28603">
                  <c:v>355.18091999993192</c:v>
                </c:pt>
                <c:pt idx="28604">
                  <c:v>355.18924799995727</c:v>
                </c:pt>
                <c:pt idx="28605">
                  <c:v>355.19757599998263</c:v>
                </c:pt>
                <c:pt idx="28606">
                  <c:v>355.20590400000799</c:v>
                </c:pt>
                <c:pt idx="28607">
                  <c:v>355.21425600004147</c:v>
                </c:pt>
                <c:pt idx="28608">
                  <c:v>355.22258400006683</c:v>
                </c:pt>
                <c:pt idx="28609">
                  <c:v>355.23091199991757</c:v>
                </c:pt>
                <c:pt idx="28610">
                  <c:v>355.23923999994292</c:v>
                </c:pt>
                <c:pt idx="28611">
                  <c:v>355.24756799996828</c:v>
                </c:pt>
                <c:pt idx="28612">
                  <c:v>355.25592000000177</c:v>
                </c:pt>
                <c:pt idx="28613">
                  <c:v>355.26424800002712</c:v>
                </c:pt>
                <c:pt idx="28614">
                  <c:v>355.27257600005248</c:v>
                </c:pt>
                <c:pt idx="28615">
                  <c:v>355.28090400007784</c:v>
                </c:pt>
                <c:pt idx="28616">
                  <c:v>355.28923199992857</c:v>
                </c:pt>
                <c:pt idx="28617">
                  <c:v>355.29758399996206</c:v>
                </c:pt>
                <c:pt idx="28618">
                  <c:v>355.30591199998742</c:v>
                </c:pt>
                <c:pt idx="28619">
                  <c:v>355.31424000001277</c:v>
                </c:pt>
                <c:pt idx="28620">
                  <c:v>355.32256800003813</c:v>
                </c:pt>
                <c:pt idx="28621">
                  <c:v>355.33089600006349</c:v>
                </c:pt>
                <c:pt idx="28622">
                  <c:v>355.33924799992235</c:v>
                </c:pt>
                <c:pt idx="28623">
                  <c:v>355.34757599994771</c:v>
                </c:pt>
                <c:pt idx="28624">
                  <c:v>355.35590399997307</c:v>
                </c:pt>
                <c:pt idx="28625">
                  <c:v>355.36423199999842</c:v>
                </c:pt>
                <c:pt idx="28626">
                  <c:v>355.37256000002378</c:v>
                </c:pt>
                <c:pt idx="28627">
                  <c:v>355.38091200005726</c:v>
                </c:pt>
                <c:pt idx="28628">
                  <c:v>355.38924000008262</c:v>
                </c:pt>
                <c:pt idx="28629">
                  <c:v>355.39756799993336</c:v>
                </c:pt>
                <c:pt idx="28630">
                  <c:v>355.40589599995872</c:v>
                </c:pt>
                <c:pt idx="28631">
                  <c:v>355.41422399998407</c:v>
                </c:pt>
                <c:pt idx="28632">
                  <c:v>355.42257600001756</c:v>
                </c:pt>
                <c:pt idx="28633">
                  <c:v>355.43090400004291</c:v>
                </c:pt>
                <c:pt idx="28634">
                  <c:v>355.43923200006827</c:v>
                </c:pt>
                <c:pt idx="28635">
                  <c:v>355.44755999991901</c:v>
                </c:pt>
                <c:pt idx="28636">
                  <c:v>355.45588799994437</c:v>
                </c:pt>
                <c:pt idx="28637">
                  <c:v>355.46423999997785</c:v>
                </c:pt>
                <c:pt idx="28638">
                  <c:v>355.47256800000321</c:v>
                </c:pt>
                <c:pt idx="28639">
                  <c:v>355.48089600002857</c:v>
                </c:pt>
                <c:pt idx="28640">
                  <c:v>355.48922400005392</c:v>
                </c:pt>
                <c:pt idx="28641">
                  <c:v>355.49755200007928</c:v>
                </c:pt>
                <c:pt idx="28642">
                  <c:v>355.50590399993814</c:v>
                </c:pt>
                <c:pt idx="28643">
                  <c:v>355.5142319999635</c:v>
                </c:pt>
                <c:pt idx="28644">
                  <c:v>355.52255999998886</c:v>
                </c:pt>
                <c:pt idx="28645">
                  <c:v>355.53088800001422</c:v>
                </c:pt>
                <c:pt idx="28646">
                  <c:v>355.53921600003957</c:v>
                </c:pt>
                <c:pt idx="28647">
                  <c:v>355.54756800007306</c:v>
                </c:pt>
                <c:pt idx="28648">
                  <c:v>355.55589599992379</c:v>
                </c:pt>
                <c:pt idx="28649">
                  <c:v>355.56422399994915</c:v>
                </c:pt>
                <c:pt idx="28650">
                  <c:v>355.57255199997451</c:v>
                </c:pt>
                <c:pt idx="28651">
                  <c:v>355.58087999999987</c:v>
                </c:pt>
                <c:pt idx="28652">
                  <c:v>355.58923200003335</c:v>
                </c:pt>
                <c:pt idx="28653">
                  <c:v>355.59756000005871</c:v>
                </c:pt>
                <c:pt idx="28654">
                  <c:v>355.60588800008406</c:v>
                </c:pt>
                <c:pt idx="28655">
                  <c:v>355.6142159999348</c:v>
                </c:pt>
                <c:pt idx="28656">
                  <c:v>355.62254399996016</c:v>
                </c:pt>
                <c:pt idx="28657">
                  <c:v>355.63089599999364</c:v>
                </c:pt>
                <c:pt idx="28658">
                  <c:v>355.639224000019</c:v>
                </c:pt>
                <c:pt idx="28659">
                  <c:v>355.64755200004436</c:v>
                </c:pt>
                <c:pt idx="28660">
                  <c:v>355.65588000006971</c:v>
                </c:pt>
                <c:pt idx="28661">
                  <c:v>355.66420799992045</c:v>
                </c:pt>
                <c:pt idx="28662">
                  <c:v>355.67255999995393</c:v>
                </c:pt>
                <c:pt idx="28663">
                  <c:v>355.68088799997929</c:v>
                </c:pt>
                <c:pt idx="28664">
                  <c:v>355.68921600000465</c:v>
                </c:pt>
                <c:pt idx="28665">
                  <c:v>355.69754400003001</c:v>
                </c:pt>
                <c:pt idx="28666">
                  <c:v>355.70587200005536</c:v>
                </c:pt>
                <c:pt idx="28667">
                  <c:v>355.71422399991422</c:v>
                </c:pt>
                <c:pt idx="28668">
                  <c:v>355.72255199993958</c:v>
                </c:pt>
                <c:pt idx="28669">
                  <c:v>355.73087999996494</c:v>
                </c:pt>
                <c:pt idx="28670">
                  <c:v>355.7392079999903</c:v>
                </c:pt>
                <c:pt idx="28671">
                  <c:v>355.74756000002378</c:v>
                </c:pt>
                <c:pt idx="28672">
                  <c:v>355.75588800004914</c:v>
                </c:pt>
                <c:pt idx="28673">
                  <c:v>355.7642160000745</c:v>
                </c:pt>
                <c:pt idx="28674">
                  <c:v>355.77254399992523</c:v>
                </c:pt>
                <c:pt idx="28675">
                  <c:v>355.78087199995059</c:v>
                </c:pt>
                <c:pt idx="28676">
                  <c:v>355.78922399998407</c:v>
                </c:pt>
                <c:pt idx="28677">
                  <c:v>355.79755200000943</c:v>
                </c:pt>
                <c:pt idx="28678">
                  <c:v>355.80588000003479</c:v>
                </c:pt>
                <c:pt idx="28679">
                  <c:v>355.81420800006015</c:v>
                </c:pt>
                <c:pt idx="28680">
                  <c:v>355.82253600008551</c:v>
                </c:pt>
                <c:pt idx="28681">
                  <c:v>355.83088799994437</c:v>
                </c:pt>
                <c:pt idx="28682">
                  <c:v>355.83921599996972</c:v>
                </c:pt>
                <c:pt idx="28683">
                  <c:v>355.84754399999508</c:v>
                </c:pt>
                <c:pt idx="28684">
                  <c:v>355.85587200002044</c:v>
                </c:pt>
                <c:pt idx="28685">
                  <c:v>355.8642000000458</c:v>
                </c:pt>
                <c:pt idx="28686">
                  <c:v>355.87255200007928</c:v>
                </c:pt>
                <c:pt idx="28687">
                  <c:v>355.88087999993002</c:v>
                </c:pt>
                <c:pt idx="28688">
                  <c:v>355.88920799995537</c:v>
                </c:pt>
                <c:pt idx="28689">
                  <c:v>355.89753599998073</c:v>
                </c:pt>
                <c:pt idx="28690">
                  <c:v>355.90586400000609</c:v>
                </c:pt>
                <c:pt idx="28691">
                  <c:v>355.91421600003957</c:v>
                </c:pt>
                <c:pt idx="28692">
                  <c:v>355.92254400006493</c:v>
                </c:pt>
                <c:pt idx="28693">
                  <c:v>355.93087199991567</c:v>
                </c:pt>
                <c:pt idx="28694">
                  <c:v>355.93919999994102</c:v>
                </c:pt>
                <c:pt idx="28695">
                  <c:v>355.94752799996638</c:v>
                </c:pt>
                <c:pt idx="28696">
                  <c:v>355.95587999999987</c:v>
                </c:pt>
                <c:pt idx="28697">
                  <c:v>355.96420800002522</c:v>
                </c:pt>
                <c:pt idx="28698">
                  <c:v>355.97253600005058</c:v>
                </c:pt>
                <c:pt idx="28699">
                  <c:v>355.98086400007594</c:v>
                </c:pt>
                <c:pt idx="28700">
                  <c:v>355.98919199992667</c:v>
                </c:pt>
                <c:pt idx="28701">
                  <c:v>355.99754399996016</c:v>
                </c:pt>
                <c:pt idx="28702">
                  <c:v>356.00587199998552</c:v>
                </c:pt>
                <c:pt idx="28703">
                  <c:v>356.01420000001087</c:v>
                </c:pt>
                <c:pt idx="28704">
                  <c:v>356.02252800003623</c:v>
                </c:pt>
                <c:pt idx="28705">
                  <c:v>356.03085600006159</c:v>
                </c:pt>
                <c:pt idx="28706">
                  <c:v>356.03920799992045</c:v>
                </c:pt>
                <c:pt idx="28707">
                  <c:v>356.04753599994581</c:v>
                </c:pt>
                <c:pt idx="28708">
                  <c:v>356.05586399997117</c:v>
                </c:pt>
                <c:pt idx="28709">
                  <c:v>356.06419199999652</c:v>
                </c:pt>
                <c:pt idx="28710">
                  <c:v>356.07252000002188</c:v>
                </c:pt>
                <c:pt idx="28711">
                  <c:v>356.08087200005536</c:v>
                </c:pt>
                <c:pt idx="28712">
                  <c:v>356.08920000008072</c:v>
                </c:pt>
                <c:pt idx="28713">
                  <c:v>356.09752799993146</c:v>
                </c:pt>
                <c:pt idx="28714">
                  <c:v>356.10585599995682</c:v>
                </c:pt>
                <c:pt idx="28715">
                  <c:v>356.11418399998217</c:v>
                </c:pt>
                <c:pt idx="28716">
                  <c:v>356.12253600001566</c:v>
                </c:pt>
                <c:pt idx="28717">
                  <c:v>356.13086400004102</c:v>
                </c:pt>
                <c:pt idx="28718">
                  <c:v>356.13919200006637</c:v>
                </c:pt>
                <c:pt idx="28719">
                  <c:v>356.14751999991711</c:v>
                </c:pt>
                <c:pt idx="28720">
                  <c:v>356.15584799994247</c:v>
                </c:pt>
                <c:pt idx="28721">
                  <c:v>356.16419999997595</c:v>
                </c:pt>
                <c:pt idx="28722">
                  <c:v>356.17252800000131</c:v>
                </c:pt>
                <c:pt idx="28723">
                  <c:v>356.18085600002667</c:v>
                </c:pt>
                <c:pt idx="28724">
                  <c:v>356.18918400005202</c:v>
                </c:pt>
                <c:pt idx="28725">
                  <c:v>356.19751200007738</c:v>
                </c:pt>
                <c:pt idx="28726">
                  <c:v>356.20586399993624</c:v>
                </c:pt>
                <c:pt idx="28727">
                  <c:v>356.2141919999616</c:v>
                </c:pt>
                <c:pt idx="28728">
                  <c:v>356.22251999998696</c:v>
                </c:pt>
                <c:pt idx="28729">
                  <c:v>356.23084800001232</c:v>
                </c:pt>
                <c:pt idx="28730">
                  <c:v>356.23917600003767</c:v>
                </c:pt>
                <c:pt idx="28731">
                  <c:v>356.24752800007116</c:v>
                </c:pt>
                <c:pt idx="28732">
                  <c:v>356.25585599992189</c:v>
                </c:pt>
                <c:pt idx="28733">
                  <c:v>356.26418399994725</c:v>
                </c:pt>
                <c:pt idx="28734">
                  <c:v>356.27251199997261</c:v>
                </c:pt>
                <c:pt idx="28735">
                  <c:v>356.28083999999797</c:v>
                </c:pt>
                <c:pt idx="28736">
                  <c:v>356.28919200003145</c:v>
                </c:pt>
                <c:pt idx="28737">
                  <c:v>356.29752000005681</c:v>
                </c:pt>
                <c:pt idx="28738">
                  <c:v>356.30584800008216</c:v>
                </c:pt>
                <c:pt idx="28739">
                  <c:v>356.3141759999329</c:v>
                </c:pt>
                <c:pt idx="28740">
                  <c:v>356.32250399995826</c:v>
                </c:pt>
                <c:pt idx="28741">
                  <c:v>356.33085599999174</c:v>
                </c:pt>
                <c:pt idx="28742">
                  <c:v>356.3391840000171</c:v>
                </c:pt>
                <c:pt idx="28743">
                  <c:v>356.34751200004246</c:v>
                </c:pt>
                <c:pt idx="28744">
                  <c:v>356.35584000006781</c:v>
                </c:pt>
                <c:pt idx="28745">
                  <c:v>356.36416799991855</c:v>
                </c:pt>
                <c:pt idx="28746">
                  <c:v>356.37251999995203</c:v>
                </c:pt>
                <c:pt idx="28747">
                  <c:v>356.38084799997739</c:v>
                </c:pt>
                <c:pt idx="28748">
                  <c:v>356.38917600000275</c:v>
                </c:pt>
                <c:pt idx="28749">
                  <c:v>356.39750400002811</c:v>
                </c:pt>
                <c:pt idx="28750">
                  <c:v>356.40583200005346</c:v>
                </c:pt>
                <c:pt idx="28751">
                  <c:v>356.41418399991232</c:v>
                </c:pt>
                <c:pt idx="28752">
                  <c:v>356.42251199993768</c:v>
                </c:pt>
                <c:pt idx="28753">
                  <c:v>356.43083999996304</c:v>
                </c:pt>
                <c:pt idx="28754">
                  <c:v>356.4391679999884</c:v>
                </c:pt>
                <c:pt idx="28755">
                  <c:v>356.44752000002188</c:v>
                </c:pt>
                <c:pt idx="28756">
                  <c:v>356.45584800004724</c:v>
                </c:pt>
                <c:pt idx="28757">
                  <c:v>356.4641760000726</c:v>
                </c:pt>
                <c:pt idx="28758">
                  <c:v>356.47250399992333</c:v>
                </c:pt>
                <c:pt idx="28759">
                  <c:v>356.48083199994869</c:v>
                </c:pt>
                <c:pt idx="28760">
                  <c:v>356.48918399998217</c:v>
                </c:pt>
                <c:pt idx="28761">
                  <c:v>356.49751200000753</c:v>
                </c:pt>
                <c:pt idx="28762">
                  <c:v>356.50584000003289</c:v>
                </c:pt>
                <c:pt idx="28763">
                  <c:v>356.51416800005825</c:v>
                </c:pt>
                <c:pt idx="28764">
                  <c:v>356.52249600008361</c:v>
                </c:pt>
                <c:pt idx="28765">
                  <c:v>356.53084799994247</c:v>
                </c:pt>
                <c:pt idx="28766">
                  <c:v>356.53917599996782</c:v>
                </c:pt>
                <c:pt idx="28767">
                  <c:v>356.54750399999318</c:v>
                </c:pt>
                <c:pt idx="28768">
                  <c:v>356.55583200001854</c:v>
                </c:pt>
                <c:pt idx="28769">
                  <c:v>356.5641600000439</c:v>
                </c:pt>
                <c:pt idx="28770">
                  <c:v>356.57251200007738</c:v>
                </c:pt>
                <c:pt idx="28771">
                  <c:v>356.58083999992812</c:v>
                </c:pt>
                <c:pt idx="28772">
                  <c:v>356.58916799995347</c:v>
                </c:pt>
                <c:pt idx="28773">
                  <c:v>356.59749599997883</c:v>
                </c:pt>
                <c:pt idx="28774">
                  <c:v>356.60582400000419</c:v>
                </c:pt>
                <c:pt idx="28775">
                  <c:v>356.61417600003767</c:v>
                </c:pt>
                <c:pt idx="28776">
                  <c:v>356.62250400006303</c:v>
                </c:pt>
                <c:pt idx="28777">
                  <c:v>356.63083199991377</c:v>
                </c:pt>
                <c:pt idx="28778">
                  <c:v>356.63915999993912</c:v>
                </c:pt>
                <c:pt idx="28779">
                  <c:v>356.64748799996448</c:v>
                </c:pt>
                <c:pt idx="28780">
                  <c:v>356.65583999999797</c:v>
                </c:pt>
                <c:pt idx="28781">
                  <c:v>356.66416800002332</c:v>
                </c:pt>
                <c:pt idx="28782">
                  <c:v>356.67249600004868</c:v>
                </c:pt>
                <c:pt idx="28783">
                  <c:v>356.68082400007404</c:v>
                </c:pt>
                <c:pt idx="28784">
                  <c:v>356.68915199992477</c:v>
                </c:pt>
                <c:pt idx="28785">
                  <c:v>356.69750399995826</c:v>
                </c:pt>
                <c:pt idx="28786">
                  <c:v>356.70583199998362</c:v>
                </c:pt>
                <c:pt idx="28787">
                  <c:v>356.71416000000897</c:v>
                </c:pt>
                <c:pt idx="28788">
                  <c:v>356.72248800003433</c:v>
                </c:pt>
                <c:pt idx="28789">
                  <c:v>356.73081600005969</c:v>
                </c:pt>
                <c:pt idx="28790">
                  <c:v>356.73916799991855</c:v>
                </c:pt>
                <c:pt idx="28791">
                  <c:v>356.74749599994391</c:v>
                </c:pt>
                <c:pt idx="28792">
                  <c:v>356.75582399996927</c:v>
                </c:pt>
                <c:pt idx="28793">
                  <c:v>356.76415199999462</c:v>
                </c:pt>
                <c:pt idx="28794">
                  <c:v>356.77248000001998</c:v>
                </c:pt>
                <c:pt idx="28795">
                  <c:v>356.78083200005346</c:v>
                </c:pt>
                <c:pt idx="28796">
                  <c:v>356.78916000007882</c:v>
                </c:pt>
                <c:pt idx="28797">
                  <c:v>356.79748799992956</c:v>
                </c:pt>
                <c:pt idx="28798">
                  <c:v>356.80581599995492</c:v>
                </c:pt>
                <c:pt idx="28799">
                  <c:v>356.81414399998027</c:v>
                </c:pt>
                <c:pt idx="28800">
                  <c:v>356.82249600001376</c:v>
                </c:pt>
                <c:pt idx="28801">
                  <c:v>356.83082400003912</c:v>
                </c:pt>
                <c:pt idx="28802">
                  <c:v>356.83915200006447</c:v>
                </c:pt>
                <c:pt idx="28803">
                  <c:v>356.84747999991521</c:v>
                </c:pt>
                <c:pt idx="28804">
                  <c:v>356.85580799994057</c:v>
                </c:pt>
                <c:pt idx="28805">
                  <c:v>356.86415999997405</c:v>
                </c:pt>
                <c:pt idx="28806">
                  <c:v>356.87248799999941</c:v>
                </c:pt>
                <c:pt idx="28807">
                  <c:v>356.88081600002477</c:v>
                </c:pt>
                <c:pt idx="28808">
                  <c:v>356.88914400005012</c:v>
                </c:pt>
                <c:pt idx="28809">
                  <c:v>356.89747200007548</c:v>
                </c:pt>
                <c:pt idx="28810">
                  <c:v>356.90582399993434</c:v>
                </c:pt>
                <c:pt idx="28811">
                  <c:v>356.9141519999597</c:v>
                </c:pt>
                <c:pt idx="28812">
                  <c:v>356.92247999998506</c:v>
                </c:pt>
                <c:pt idx="28813">
                  <c:v>356.93080800001042</c:v>
                </c:pt>
                <c:pt idx="28814">
                  <c:v>356.93913600003577</c:v>
                </c:pt>
                <c:pt idx="28815">
                  <c:v>356.94748800006926</c:v>
                </c:pt>
                <c:pt idx="28816">
                  <c:v>356.95581599991999</c:v>
                </c:pt>
                <c:pt idx="28817">
                  <c:v>356.96414399994535</c:v>
                </c:pt>
                <c:pt idx="28818">
                  <c:v>356.97247199997071</c:v>
                </c:pt>
                <c:pt idx="28819">
                  <c:v>356.98079999999607</c:v>
                </c:pt>
                <c:pt idx="28820">
                  <c:v>356.98915200002955</c:v>
                </c:pt>
                <c:pt idx="28821">
                  <c:v>356.99748000005491</c:v>
                </c:pt>
                <c:pt idx="28822">
                  <c:v>357.00580800008026</c:v>
                </c:pt>
                <c:pt idx="28823">
                  <c:v>357.014135999931</c:v>
                </c:pt>
                <c:pt idx="28824">
                  <c:v>357.02246399995636</c:v>
                </c:pt>
                <c:pt idx="28825">
                  <c:v>357.03081599998984</c:v>
                </c:pt>
                <c:pt idx="28826">
                  <c:v>357.0391440000152</c:v>
                </c:pt>
                <c:pt idx="28827">
                  <c:v>357.04747200004056</c:v>
                </c:pt>
                <c:pt idx="28828">
                  <c:v>357.05580000006591</c:v>
                </c:pt>
                <c:pt idx="28829">
                  <c:v>357.06412799991665</c:v>
                </c:pt>
                <c:pt idx="28830">
                  <c:v>357.07247999995013</c:v>
                </c:pt>
                <c:pt idx="28831">
                  <c:v>357.08080799997549</c:v>
                </c:pt>
                <c:pt idx="28832">
                  <c:v>357.08913600000085</c:v>
                </c:pt>
                <c:pt idx="28833">
                  <c:v>357.09746400002621</c:v>
                </c:pt>
                <c:pt idx="28834">
                  <c:v>357.10579200005157</c:v>
                </c:pt>
                <c:pt idx="28835">
                  <c:v>357.11414400008505</c:v>
                </c:pt>
                <c:pt idx="28836">
                  <c:v>357.12247199993578</c:v>
                </c:pt>
                <c:pt idx="28837">
                  <c:v>357.13079999996114</c:v>
                </c:pt>
                <c:pt idx="28838">
                  <c:v>357.1391279999865</c:v>
                </c:pt>
                <c:pt idx="28839">
                  <c:v>357.14748000001998</c:v>
                </c:pt>
                <c:pt idx="28840">
                  <c:v>357.15580800004534</c:v>
                </c:pt>
                <c:pt idx="28841">
                  <c:v>357.1641360000707</c:v>
                </c:pt>
                <c:pt idx="28842">
                  <c:v>357.17246399992143</c:v>
                </c:pt>
                <c:pt idx="28843">
                  <c:v>357.18079199994679</c:v>
                </c:pt>
                <c:pt idx="28844">
                  <c:v>357.18914399998027</c:v>
                </c:pt>
                <c:pt idx="28845">
                  <c:v>357.19747200000563</c:v>
                </c:pt>
                <c:pt idx="28846">
                  <c:v>357.20580000003099</c:v>
                </c:pt>
                <c:pt idx="28847">
                  <c:v>357.21412800005635</c:v>
                </c:pt>
                <c:pt idx="28848">
                  <c:v>357.22245600008171</c:v>
                </c:pt>
                <c:pt idx="28849">
                  <c:v>357.23080799994057</c:v>
                </c:pt>
                <c:pt idx="28850">
                  <c:v>357.23913599996592</c:v>
                </c:pt>
                <c:pt idx="28851">
                  <c:v>357.24746399999128</c:v>
                </c:pt>
                <c:pt idx="28852">
                  <c:v>357.25579200001664</c:v>
                </c:pt>
                <c:pt idx="28853">
                  <c:v>357.264120000042</c:v>
                </c:pt>
                <c:pt idx="28854">
                  <c:v>357.27247200007548</c:v>
                </c:pt>
                <c:pt idx="28855">
                  <c:v>357.28079999992622</c:v>
                </c:pt>
                <c:pt idx="28856">
                  <c:v>357.28912799995157</c:v>
                </c:pt>
                <c:pt idx="28857">
                  <c:v>357.29745599997693</c:v>
                </c:pt>
                <c:pt idx="28858">
                  <c:v>357.30578400000229</c:v>
                </c:pt>
                <c:pt idx="28859">
                  <c:v>357.31413600003577</c:v>
                </c:pt>
                <c:pt idx="28860">
                  <c:v>357.32246400006113</c:v>
                </c:pt>
                <c:pt idx="28861">
                  <c:v>357.33079200008649</c:v>
                </c:pt>
                <c:pt idx="28862">
                  <c:v>357.33911999993722</c:v>
                </c:pt>
                <c:pt idx="28863">
                  <c:v>357.34744799996258</c:v>
                </c:pt>
                <c:pt idx="28864">
                  <c:v>357.35579999999607</c:v>
                </c:pt>
                <c:pt idx="28865">
                  <c:v>357.36412800002142</c:v>
                </c:pt>
                <c:pt idx="28866">
                  <c:v>357.37245600004678</c:v>
                </c:pt>
                <c:pt idx="28867">
                  <c:v>357.38078400007214</c:v>
                </c:pt>
                <c:pt idx="28868">
                  <c:v>357.38911199992287</c:v>
                </c:pt>
                <c:pt idx="28869">
                  <c:v>357.39746399995636</c:v>
                </c:pt>
                <c:pt idx="28870">
                  <c:v>357.40579199998172</c:v>
                </c:pt>
                <c:pt idx="28871">
                  <c:v>357.41412000000707</c:v>
                </c:pt>
                <c:pt idx="28872">
                  <c:v>357.42244800003243</c:v>
                </c:pt>
                <c:pt idx="28873">
                  <c:v>357.43077600005779</c:v>
                </c:pt>
                <c:pt idx="28874">
                  <c:v>357.43912799991665</c:v>
                </c:pt>
                <c:pt idx="28875">
                  <c:v>357.44745599994201</c:v>
                </c:pt>
                <c:pt idx="28876">
                  <c:v>357.45578399996737</c:v>
                </c:pt>
                <c:pt idx="28877">
                  <c:v>357.46411199999272</c:v>
                </c:pt>
                <c:pt idx="28878">
                  <c:v>357.47244000001808</c:v>
                </c:pt>
                <c:pt idx="28879">
                  <c:v>357.48079200005157</c:v>
                </c:pt>
                <c:pt idx="28880">
                  <c:v>357.48912000007692</c:v>
                </c:pt>
                <c:pt idx="28881">
                  <c:v>357.49744799992766</c:v>
                </c:pt>
                <c:pt idx="28882">
                  <c:v>357.50577599995302</c:v>
                </c:pt>
                <c:pt idx="28883">
                  <c:v>357.51410399997837</c:v>
                </c:pt>
                <c:pt idx="28884">
                  <c:v>357.52245600001186</c:v>
                </c:pt>
                <c:pt idx="28885">
                  <c:v>357.53078400003722</c:v>
                </c:pt>
                <c:pt idx="28886">
                  <c:v>357.53911200006257</c:v>
                </c:pt>
                <c:pt idx="28887">
                  <c:v>357.54743999991331</c:v>
                </c:pt>
                <c:pt idx="28888">
                  <c:v>357.55576799993867</c:v>
                </c:pt>
                <c:pt idx="28889">
                  <c:v>357.56411999997215</c:v>
                </c:pt>
                <c:pt idx="28890">
                  <c:v>357.57244799999751</c:v>
                </c:pt>
                <c:pt idx="28891">
                  <c:v>357.58080000003099</c:v>
                </c:pt>
                <c:pt idx="28892">
                  <c:v>357.58915200006447</c:v>
                </c:pt>
                <c:pt idx="28893">
                  <c:v>357.59752799993146</c:v>
                </c:pt>
                <c:pt idx="28894">
                  <c:v>357.60590399997307</c:v>
                </c:pt>
                <c:pt idx="28895">
                  <c:v>357.61425600000655</c:v>
                </c:pt>
                <c:pt idx="28896">
                  <c:v>357.62263200004816</c:v>
                </c:pt>
                <c:pt idx="28897">
                  <c:v>357.63100799991514</c:v>
                </c:pt>
                <c:pt idx="28898">
                  <c:v>357.63938399995675</c:v>
                </c:pt>
                <c:pt idx="28899">
                  <c:v>357.64773599999023</c:v>
                </c:pt>
                <c:pt idx="28900">
                  <c:v>357.65611200003184</c:v>
                </c:pt>
                <c:pt idx="28901">
                  <c:v>357.66446400006532</c:v>
                </c:pt>
                <c:pt idx="28902">
                  <c:v>357.67281599992418</c:v>
                </c:pt>
                <c:pt idx="28903">
                  <c:v>357.68116799995767</c:v>
                </c:pt>
                <c:pt idx="28904">
                  <c:v>357.68949599998302</c:v>
                </c:pt>
                <c:pt idx="28905">
                  <c:v>357.69784800001651</c:v>
                </c:pt>
                <c:pt idx="28906">
                  <c:v>357.70620000004999</c:v>
                </c:pt>
                <c:pt idx="28907">
                  <c:v>357.71455200008347</c:v>
                </c:pt>
                <c:pt idx="28908">
                  <c:v>357.72290399994233</c:v>
                </c:pt>
                <c:pt idx="28909">
                  <c:v>357.73123199996769</c:v>
                </c:pt>
                <c:pt idx="28910">
                  <c:v>357.73958400000117</c:v>
                </c:pt>
                <c:pt idx="28911">
                  <c:v>357.74793600003466</c:v>
                </c:pt>
                <c:pt idx="28912">
                  <c:v>357.75626400006001</c:v>
                </c:pt>
                <c:pt idx="28913">
                  <c:v>357.76459200008537</c:v>
                </c:pt>
                <c:pt idx="28914">
                  <c:v>357.77294399994423</c:v>
                </c:pt>
                <c:pt idx="28915">
                  <c:v>357.78127199996959</c:v>
                </c:pt>
                <c:pt idx="28916">
                  <c:v>357.78962400000307</c:v>
                </c:pt>
                <c:pt idx="28917">
                  <c:v>357.79795200002843</c:v>
                </c:pt>
                <c:pt idx="28918">
                  <c:v>357.80630400006191</c:v>
                </c:pt>
                <c:pt idx="28919">
                  <c:v>357.81463199991265</c:v>
                </c:pt>
                <c:pt idx="28920">
                  <c:v>357.82295999993801</c:v>
                </c:pt>
                <c:pt idx="28921">
                  <c:v>357.83131199997149</c:v>
                </c:pt>
                <c:pt idx="28922">
                  <c:v>357.83963999999685</c:v>
                </c:pt>
                <c:pt idx="28923">
                  <c:v>357.84796800002221</c:v>
                </c:pt>
                <c:pt idx="28924">
                  <c:v>357.85632000005569</c:v>
                </c:pt>
                <c:pt idx="28925">
                  <c:v>357.86464800008105</c:v>
                </c:pt>
                <c:pt idx="28926">
                  <c:v>357.87297599993178</c:v>
                </c:pt>
                <c:pt idx="28927">
                  <c:v>357.88132799996527</c:v>
                </c:pt>
                <c:pt idx="28928">
                  <c:v>357.88965599999062</c:v>
                </c:pt>
                <c:pt idx="28929">
                  <c:v>357.89798400001598</c:v>
                </c:pt>
                <c:pt idx="28930">
                  <c:v>357.90631200004134</c:v>
                </c:pt>
                <c:pt idx="28931">
                  <c:v>357.91466400007482</c:v>
                </c:pt>
                <c:pt idx="28932">
                  <c:v>357.92299199992556</c:v>
                </c:pt>
                <c:pt idx="28933">
                  <c:v>357.93131999995092</c:v>
                </c:pt>
                <c:pt idx="28934">
                  <c:v>357.93964799997627</c:v>
                </c:pt>
                <c:pt idx="28935">
                  <c:v>357.94800000000976</c:v>
                </c:pt>
                <c:pt idx="28936">
                  <c:v>357.95632800003511</c:v>
                </c:pt>
                <c:pt idx="28937">
                  <c:v>357.96465600006047</c:v>
                </c:pt>
                <c:pt idx="28938">
                  <c:v>357.97298400008583</c:v>
                </c:pt>
                <c:pt idx="28939">
                  <c:v>357.98133599994469</c:v>
                </c:pt>
                <c:pt idx="28940">
                  <c:v>357.98966399997005</c:v>
                </c:pt>
                <c:pt idx="28941">
                  <c:v>357.99799199999541</c:v>
                </c:pt>
                <c:pt idx="28942">
                  <c:v>358.00632000002076</c:v>
                </c:pt>
                <c:pt idx="28943">
                  <c:v>358.01467200005425</c:v>
                </c:pt>
                <c:pt idx="28944">
                  <c:v>358.02300000007961</c:v>
                </c:pt>
                <c:pt idx="28945">
                  <c:v>358.03132799993034</c:v>
                </c:pt>
                <c:pt idx="28946">
                  <c:v>358.0396559999557</c:v>
                </c:pt>
                <c:pt idx="28947">
                  <c:v>358.04800799998918</c:v>
                </c:pt>
                <c:pt idx="28948">
                  <c:v>358.05633600001454</c:v>
                </c:pt>
                <c:pt idx="28949">
                  <c:v>358.0646640000399</c:v>
                </c:pt>
                <c:pt idx="28950">
                  <c:v>358.07299200006526</c:v>
                </c:pt>
                <c:pt idx="28951">
                  <c:v>358.08131999991599</c:v>
                </c:pt>
                <c:pt idx="28952">
                  <c:v>358.08967199994947</c:v>
                </c:pt>
                <c:pt idx="28953">
                  <c:v>358.09799999997483</c:v>
                </c:pt>
                <c:pt idx="28954">
                  <c:v>358.10632800000019</c:v>
                </c:pt>
                <c:pt idx="28955">
                  <c:v>358.11465600002555</c:v>
                </c:pt>
                <c:pt idx="28956">
                  <c:v>358.12300800005903</c:v>
                </c:pt>
                <c:pt idx="28957">
                  <c:v>358.13133600008439</c:v>
                </c:pt>
                <c:pt idx="28958">
                  <c:v>358.13966399993512</c:v>
                </c:pt>
                <c:pt idx="28959">
                  <c:v>358.14799199996048</c:v>
                </c:pt>
                <c:pt idx="28960">
                  <c:v>358.15634399999396</c:v>
                </c:pt>
                <c:pt idx="28961">
                  <c:v>358.16467200001932</c:v>
                </c:pt>
                <c:pt idx="28962">
                  <c:v>358.17300000004468</c:v>
                </c:pt>
                <c:pt idx="28963">
                  <c:v>358.18132800007004</c:v>
                </c:pt>
                <c:pt idx="28964">
                  <c:v>358.1896799999289</c:v>
                </c:pt>
                <c:pt idx="28965">
                  <c:v>358.19800799995426</c:v>
                </c:pt>
                <c:pt idx="28966">
                  <c:v>358.20633599997961</c:v>
                </c:pt>
                <c:pt idx="28967">
                  <c:v>358.21466400000497</c:v>
                </c:pt>
                <c:pt idx="28968">
                  <c:v>358.22301600003846</c:v>
                </c:pt>
                <c:pt idx="28969">
                  <c:v>358.23134400006381</c:v>
                </c:pt>
                <c:pt idx="28970">
                  <c:v>358.23967199991455</c:v>
                </c:pt>
                <c:pt idx="28971">
                  <c:v>358.24799999993991</c:v>
                </c:pt>
                <c:pt idx="28972">
                  <c:v>358.25632799996527</c:v>
                </c:pt>
                <c:pt idx="28973">
                  <c:v>358.26467999999875</c:v>
                </c:pt>
                <c:pt idx="28974">
                  <c:v>358.27300800002411</c:v>
                </c:pt>
                <c:pt idx="28975">
                  <c:v>358.28133600004946</c:v>
                </c:pt>
                <c:pt idx="28976">
                  <c:v>358.28966400007482</c:v>
                </c:pt>
                <c:pt idx="28977">
                  <c:v>358.29801599993368</c:v>
                </c:pt>
                <c:pt idx="28978">
                  <c:v>358.30634399995904</c:v>
                </c:pt>
                <c:pt idx="28979">
                  <c:v>358.3146719999844</c:v>
                </c:pt>
                <c:pt idx="28980">
                  <c:v>358.32300000000976</c:v>
                </c:pt>
                <c:pt idx="28981">
                  <c:v>358.33135200004324</c:v>
                </c:pt>
                <c:pt idx="28982">
                  <c:v>358.3396800000686</c:v>
                </c:pt>
                <c:pt idx="28983">
                  <c:v>358.34800799991933</c:v>
                </c:pt>
                <c:pt idx="28984">
                  <c:v>358.35633599994469</c:v>
                </c:pt>
                <c:pt idx="28985">
                  <c:v>358.36468799997817</c:v>
                </c:pt>
                <c:pt idx="28986">
                  <c:v>358.37301600000353</c:v>
                </c:pt>
                <c:pt idx="28987">
                  <c:v>358.38134400002889</c:v>
                </c:pt>
                <c:pt idx="28988">
                  <c:v>358.38967200005425</c:v>
                </c:pt>
                <c:pt idx="28989">
                  <c:v>358.39800000007961</c:v>
                </c:pt>
                <c:pt idx="28990">
                  <c:v>358.40635199993847</c:v>
                </c:pt>
                <c:pt idx="28991">
                  <c:v>358.41467999996382</c:v>
                </c:pt>
                <c:pt idx="28992">
                  <c:v>358.42300799998918</c:v>
                </c:pt>
                <c:pt idx="28993">
                  <c:v>358.43133600001454</c:v>
                </c:pt>
                <c:pt idx="28994">
                  <c:v>358.43968800004802</c:v>
                </c:pt>
                <c:pt idx="28995">
                  <c:v>358.44801600007338</c:v>
                </c:pt>
                <c:pt idx="28996">
                  <c:v>358.45634399992412</c:v>
                </c:pt>
                <c:pt idx="28997">
                  <c:v>358.46467199994947</c:v>
                </c:pt>
                <c:pt idx="28998">
                  <c:v>358.47302399998296</c:v>
                </c:pt>
                <c:pt idx="28999">
                  <c:v>358.48135200000831</c:v>
                </c:pt>
                <c:pt idx="29000">
                  <c:v>358.48968000003367</c:v>
                </c:pt>
                <c:pt idx="29001">
                  <c:v>358.49800800005903</c:v>
                </c:pt>
                <c:pt idx="29002">
                  <c:v>358.50635999991789</c:v>
                </c:pt>
                <c:pt idx="29003">
                  <c:v>358.51468799994325</c:v>
                </c:pt>
                <c:pt idx="29004">
                  <c:v>358.52301599996861</c:v>
                </c:pt>
                <c:pt idx="29005">
                  <c:v>358.53134399999396</c:v>
                </c:pt>
                <c:pt idx="29006">
                  <c:v>358.53969600002745</c:v>
                </c:pt>
                <c:pt idx="29007">
                  <c:v>358.54802400005281</c:v>
                </c:pt>
                <c:pt idx="29008">
                  <c:v>358.55635200007816</c:v>
                </c:pt>
                <c:pt idx="29009">
                  <c:v>358.5646799999289</c:v>
                </c:pt>
                <c:pt idx="29010">
                  <c:v>358.57300799995426</c:v>
                </c:pt>
                <c:pt idx="29011">
                  <c:v>358.58135999998774</c:v>
                </c:pt>
                <c:pt idx="29012">
                  <c:v>358.5896880000131</c:v>
                </c:pt>
                <c:pt idx="29013">
                  <c:v>358.59801600003846</c:v>
                </c:pt>
                <c:pt idx="29014">
                  <c:v>358.60634400006381</c:v>
                </c:pt>
                <c:pt idx="29015">
                  <c:v>358.61469599992267</c:v>
                </c:pt>
                <c:pt idx="29016">
                  <c:v>358.62302399994803</c:v>
                </c:pt>
                <c:pt idx="29017">
                  <c:v>358.63135199997339</c:v>
                </c:pt>
                <c:pt idx="29018">
                  <c:v>358.63967999999875</c:v>
                </c:pt>
                <c:pt idx="29019">
                  <c:v>358.64803200003223</c:v>
                </c:pt>
                <c:pt idx="29020">
                  <c:v>358.65636000005759</c:v>
                </c:pt>
                <c:pt idx="29021">
                  <c:v>358.66468800008295</c:v>
                </c:pt>
                <c:pt idx="29022">
                  <c:v>358.67301599993368</c:v>
                </c:pt>
                <c:pt idx="29023">
                  <c:v>358.68136799996716</c:v>
                </c:pt>
                <c:pt idx="29024">
                  <c:v>358.68969599999252</c:v>
                </c:pt>
                <c:pt idx="29025">
                  <c:v>358.69802400001788</c:v>
                </c:pt>
                <c:pt idx="29026">
                  <c:v>358.70635200004324</c:v>
                </c:pt>
                <c:pt idx="29027">
                  <c:v>358.71470400007672</c:v>
                </c:pt>
                <c:pt idx="29028">
                  <c:v>358.72303199992746</c:v>
                </c:pt>
                <c:pt idx="29029">
                  <c:v>358.73135999995282</c:v>
                </c:pt>
                <c:pt idx="29030">
                  <c:v>358.73968799997817</c:v>
                </c:pt>
                <c:pt idx="29031">
                  <c:v>358.74801600000353</c:v>
                </c:pt>
                <c:pt idx="29032">
                  <c:v>358.75636800003701</c:v>
                </c:pt>
                <c:pt idx="29033">
                  <c:v>358.76469600006237</c:v>
                </c:pt>
                <c:pt idx="29034">
                  <c:v>358.77302399991311</c:v>
                </c:pt>
                <c:pt idx="29035">
                  <c:v>358.78135199993847</c:v>
                </c:pt>
                <c:pt idx="29036">
                  <c:v>358.78970399997195</c:v>
                </c:pt>
                <c:pt idx="29037">
                  <c:v>358.79803199999731</c:v>
                </c:pt>
                <c:pt idx="29038">
                  <c:v>358.80636000002266</c:v>
                </c:pt>
                <c:pt idx="29039">
                  <c:v>358.81468800004802</c:v>
                </c:pt>
                <c:pt idx="29040">
                  <c:v>358.82304000008151</c:v>
                </c:pt>
                <c:pt idx="29041">
                  <c:v>358.83136799993224</c:v>
                </c:pt>
                <c:pt idx="29042">
                  <c:v>358.8396959999576</c:v>
                </c:pt>
                <c:pt idx="29043">
                  <c:v>358.84802399998296</c:v>
                </c:pt>
                <c:pt idx="29044">
                  <c:v>358.85637600001644</c:v>
                </c:pt>
                <c:pt idx="29045">
                  <c:v>358.8647040000418</c:v>
                </c:pt>
                <c:pt idx="29046">
                  <c:v>358.87303200006716</c:v>
                </c:pt>
                <c:pt idx="29047">
                  <c:v>358.88135999991789</c:v>
                </c:pt>
                <c:pt idx="29048">
                  <c:v>358.88968799994325</c:v>
                </c:pt>
                <c:pt idx="29049">
                  <c:v>358.89803999997673</c:v>
                </c:pt>
                <c:pt idx="29050">
                  <c:v>358.90636800000209</c:v>
                </c:pt>
                <c:pt idx="29051">
                  <c:v>358.91469600002745</c:v>
                </c:pt>
                <c:pt idx="29052">
                  <c:v>358.92302400005281</c:v>
                </c:pt>
                <c:pt idx="29053">
                  <c:v>358.93137600008629</c:v>
                </c:pt>
                <c:pt idx="29054">
                  <c:v>358.93970399993702</c:v>
                </c:pt>
                <c:pt idx="29055">
                  <c:v>358.94803199996238</c:v>
                </c:pt>
                <c:pt idx="29056">
                  <c:v>358.95635999998774</c:v>
                </c:pt>
                <c:pt idx="29057">
                  <c:v>358.96471200002122</c:v>
                </c:pt>
                <c:pt idx="29058">
                  <c:v>358.97304000004658</c:v>
                </c:pt>
                <c:pt idx="29059">
                  <c:v>358.98136800007194</c:v>
                </c:pt>
                <c:pt idx="29060">
                  <c:v>358.98969599992267</c:v>
                </c:pt>
                <c:pt idx="29061">
                  <c:v>358.99804799995616</c:v>
                </c:pt>
                <c:pt idx="29062">
                  <c:v>359.00637599998151</c:v>
                </c:pt>
                <c:pt idx="29063">
                  <c:v>359.01470400000687</c:v>
                </c:pt>
                <c:pt idx="29064">
                  <c:v>359.02303200003223</c:v>
                </c:pt>
                <c:pt idx="29065">
                  <c:v>359.03138400006571</c:v>
                </c:pt>
                <c:pt idx="29066">
                  <c:v>359.03971199991645</c:v>
                </c:pt>
                <c:pt idx="29067">
                  <c:v>359.04803999994181</c:v>
                </c:pt>
                <c:pt idx="29068">
                  <c:v>359.05636799996716</c:v>
                </c:pt>
                <c:pt idx="29069">
                  <c:v>359.06469599999252</c:v>
                </c:pt>
                <c:pt idx="29070">
                  <c:v>359.07304800002601</c:v>
                </c:pt>
                <c:pt idx="29071">
                  <c:v>359.08137600005136</c:v>
                </c:pt>
                <c:pt idx="29072">
                  <c:v>359.08970400007672</c:v>
                </c:pt>
                <c:pt idx="29073">
                  <c:v>359.09803199992746</c:v>
                </c:pt>
                <c:pt idx="29074">
                  <c:v>359.10638399996094</c:v>
                </c:pt>
                <c:pt idx="29075">
                  <c:v>359.1147119999863</c:v>
                </c:pt>
                <c:pt idx="29076">
                  <c:v>359.12304000001166</c:v>
                </c:pt>
                <c:pt idx="29077">
                  <c:v>359.13136800003701</c:v>
                </c:pt>
                <c:pt idx="29078">
                  <c:v>359.1397200000705</c:v>
                </c:pt>
                <c:pt idx="29079">
                  <c:v>359.14804799992123</c:v>
                </c:pt>
                <c:pt idx="29080">
                  <c:v>359.15637599994659</c:v>
                </c:pt>
                <c:pt idx="29081">
                  <c:v>359.16470399997195</c:v>
                </c:pt>
                <c:pt idx="29082">
                  <c:v>359.17305600000543</c:v>
                </c:pt>
                <c:pt idx="29083">
                  <c:v>359.18138400003079</c:v>
                </c:pt>
                <c:pt idx="29084">
                  <c:v>359.18971200005615</c:v>
                </c:pt>
                <c:pt idx="29085">
                  <c:v>359.19804000008151</c:v>
                </c:pt>
                <c:pt idx="29086">
                  <c:v>359.20639199994037</c:v>
                </c:pt>
                <c:pt idx="29087">
                  <c:v>359.21471999996572</c:v>
                </c:pt>
                <c:pt idx="29088">
                  <c:v>359.22304799999108</c:v>
                </c:pt>
                <c:pt idx="29089">
                  <c:v>359.23137600001644</c:v>
                </c:pt>
                <c:pt idx="29090">
                  <c:v>359.2397040000418</c:v>
                </c:pt>
                <c:pt idx="29091">
                  <c:v>359.24805600007528</c:v>
                </c:pt>
                <c:pt idx="29092">
                  <c:v>359.25638399992602</c:v>
                </c:pt>
                <c:pt idx="29093">
                  <c:v>359.26471199995137</c:v>
                </c:pt>
                <c:pt idx="29094">
                  <c:v>359.27303999997673</c:v>
                </c:pt>
                <c:pt idx="29095">
                  <c:v>359.28139200001021</c:v>
                </c:pt>
                <c:pt idx="29096">
                  <c:v>359.28972000003557</c:v>
                </c:pt>
                <c:pt idx="29097">
                  <c:v>359.29804800006093</c:v>
                </c:pt>
                <c:pt idx="29098">
                  <c:v>359.30637600008629</c:v>
                </c:pt>
                <c:pt idx="29099">
                  <c:v>359.31472799994515</c:v>
                </c:pt>
                <c:pt idx="29100">
                  <c:v>359.32305599997051</c:v>
                </c:pt>
                <c:pt idx="29101">
                  <c:v>359.33138399999586</c:v>
                </c:pt>
                <c:pt idx="29102">
                  <c:v>359.33971200002122</c:v>
                </c:pt>
                <c:pt idx="29103">
                  <c:v>359.34806400005471</c:v>
                </c:pt>
                <c:pt idx="29104">
                  <c:v>359.35639200008006</c:v>
                </c:pt>
                <c:pt idx="29105">
                  <c:v>359.3647199999308</c:v>
                </c:pt>
                <c:pt idx="29106">
                  <c:v>359.37304799995616</c:v>
                </c:pt>
                <c:pt idx="29107">
                  <c:v>359.38137599998151</c:v>
                </c:pt>
                <c:pt idx="29108">
                  <c:v>359.389728000015</c:v>
                </c:pt>
                <c:pt idx="29109">
                  <c:v>359.39805600004036</c:v>
                </c:pt>
                <c:pt idx="29110">
                  <c:v>359.40638400006571</c:v>
                </c:pt>
                <c:pt idx="29111">
                  <c:v>359.41471199991645</c:v>
                </c:pt>
                <c:pt idx="29112">
                  <c:v>359.42306399994993</c:v>
                </c:pt>
                <c:pt idx="29113">
                  <c:v>359.43139199997529</c:v>
                </c:pt>
                <c:pt idx="29114">
                  <c:v>359.43972000000065</c:v>
                </c:pt>
                <c:pt idx="29115">
                  <c:v>359.44804800002601</c:v>
                </c:pt>
                <c:pt idx="29116">
                  <c:v>359.45640000005949</c:v>
                </c:pt>
                <c:pt idx="29117">
                  <c:v>359.46472800008485</c:v>
                </c:pt>
                <c:pt idx="29118">
                  <c:v>359.47305599993558</c:v>
                </c:pt>
                <c:pt idx="29119">
                  <c:v>359.48138399996094</c:v>
                </c:pt>
                <c:pt idx="29120">
                  <c:v>359.48973599999442</c:v>
                </c:pt>
                <c:pt idx="29121">
                  <c:v>359.49806400001978</c:v>
                </c:pt>
                <c:pt idx="29122">
                  <c:v>359.50639200004514</c:v>
                </c:pt>
                <c:pt idx="29123">
                  <c:v>359.5147200000705</c:v>
                </c:pt>
                <c:pt idx="29124">
                  <c:v>359.52307199992936</c:v>
                </c:pt>
                <c:pt idx="29125">
                  <c:v>359.53139999995471</c:v>
                </c:pt>
                <c:pt idx="29126">
                  <c:v>359.53972799998007</c:v>
                </c:pt>
                <c:pt idx="29127">
                  <c:v>359.54805600000543</c:v>
                </c:pt>
                <c:pt idx="29128">
                  <c:v>359.55638400003079</c:v>
                </c:pt>
                <c:pt idx="29129">
                  <c:v>359.56473600006427</c:v>
                </c:pt>
                <c:pt idx="29130">
                  <c:v>359.57306399991501</c:v>
                </c:pt>
                <c:pt idx="29131">
                  <c:v>359.58139199994037</c:v>
                </c:pt>
                <c:pt idx="29132">
                  <c:v>359.58971999996572</c:v>
                </c:pt>
                <c:pt idx="29133">
                  <c:v>359.59807199999921</c:v>
                </c:pt>
                <c:pt idx="29134">
                  <c:v>359.60640000002456</c:v>
                </c:pt>
                <c:pt idx="29135">
                  <c:v>359.61472800004992</c:v>
                </c:pt>
                <c:pt idx="29136">
                  <c:v>359.62305600007528</c:v>
                </c:pt>
                <c:pt idx="29137">
                  <c:v>359.63140799993414</c:v>
                </c:pt>
                <c:pt idx="29138">
                  <c:v>359.6397359999595</c:v>
                </c:pt>
                <c:pt idx="29139">
                  <c:v>359.64806399998486</c:v>
                </c:pt>
                <c:pt idx="29140">
                  <c:v>359.65639200001021</c:v>
                </c:pt>
                <c:pt idx="29141">
                  <c:v>359.6647440000437</c:v>
                </c:pt>
                <c:pt idx="29142">
                  <c:v>359.67307200006906</c:v>
                </c:pt>
                <c:pt idx="29143">
                  <c:v>359.68139999991979</c:v>
                </c:pt>
                <c:pt idx="29144">
                  <c:v>359.68972799994515</c:v>
                </c:pt>
                <c:pt idx="29145">
                  <c:v>359.69805599997051</c:v>
                </c:pt>
                <c:pt idx="29146">
                  <c:v>359.70640800000399</c:v>
                </c:pt>
                <c:pt idx="29147">
                  <c:v>359.71473600002935</c:v>
                </c:pt>
                <c:pt idx="29148">
                  <c:v>359.72306400005471</c:v>
                </c:pt>
                <c:pt idx="29149">
                  <c:v>359.73139200008006</c:v>
                </c:pt>
                <c:pt idx="29150">
                  <c:v>359.73974399993892</c:v>
                </c:pt>
                <c:pt idx="29151">
                  <c:v>359.74807199996428</c:v>
                </c:pt>
                <c:pt idx="29152">
                  <c:v>359.75639999998964</c:v>
                </c:pt>
                <c:pt idx="29153">
                  <c:v>359.764728000015</c:v>
                </c:pt>
                <c:pt idx="29154">
                  <c:v>359.77308000004848</c:v>
                </c:pt>
                <c:pt idx="29155">
                  <c:v>359.78140800007384</c:v>
                </c:pt>
                <c:pt idx="29156">
                  <c:v>359.78973599992457</c:v>
                </c:pt>
                <c:pt idx="29157">
                  <c:v>359.79806399994993</c:v>
                </c:pt>
                <c:pt idx="29158">
                  <c:v>359.80641599998341</c:v>
                </c:pt>
                <c:pt idx="29159">
                  <c:v>359.81474400000877</c:v>
                </c:pt>
                <c:pt idx="29160">
                  <c:v>359.82307200003413</c:v>
                </c:pt>
                <c:pt idx="29161">
                  <c:v>359.83140000005949</c:v>
                </c:pt>
                <c:pt idx="29162">
                  <c:v>359.83975199991835</c:v>
                </c:pt>
                <c:pt idx="29163">
                  <c:v>359.84807999994371</c:v>
                </c:pt>
                <c:pt idx="29164">
                  <c:v>359.85640799996906</c:v>
                </c:pt>
                <c:pt idx="29165">
                  <c:v>359.86473599999442</c:v>
                </c:pt>
                <c:pt idx="29166">
                  <c:v>359.87306400001978</c:v>
                </c:pt>
                <c:pt idx="29167">
                  <c:v>359.88141600005326</c:v>
                </c:pt>
                <c:pt idx="29168">
                  <c:v>359.88974400007862</c:v>
                </c:pt>
                <c:pt idx="29169">
                  <c:v>359.89807199992936</c:v>
                </c:pt>
                <c:pt idx="29170">
                  <c:v>359.90639999995471</c:v>
                </c:pt>
                <c:pt idx="29171">
                  <c:v>359.9147519999882</c:v>
                </c:pt>
                <c:pt idx="29172">
                  <c:v>359.92308000001356</c:v>
                </c:pt>
                <c:pt idx="29173">
                  <c:v>359.93140800003891</c:v>
                </c:pt>
                <c:pt idx="29174">
                  <c:v>359.93973600006427</c:v>
                </c:pt>
                <c:pt idx="29175">
                  <c:v>359.94808799992313</c:v>
                </c:pt>
                <c:pt idx="29176">
                  <c:v>359.95641599994849</c:v>
                </c:pt>
                <c:pt idx="29177">
                  <c:v>359.96474399997385</c:v>
                </c:pt>
                <c:pt idx="29178">
                  <c:v>359.97307199999921</c:v>
                </c:pt>
                <c:pt idx="29179">
                  <c:v>359.98142400003269</c:v>
                </c:pt>
                <c:pt idx="29180">
                  <c:v>359.98975200005805</c:v>
                </c:pt>
                <c:pt idx="29181">
                  <c:v>359.99808000008341</c:v>
                </c:pt>
                <c:pt idx="29182">
                  <c:v>360.00640799993414</c:v>
                </c:pt>
                <c:pt idx="29183">
                  <c:v>360.0147359999595</c:v>
                </c:pt>
                <c:pt idx="29184">
                  <c:v>360.02308799999298</c:v>
                </c:pt>
                <c:pt idx="29185">
                  <c:v>360.03141600001834</c:v>
                </c:pt>
                <c:pt idx="29186">
                  <c:v>360.0397440000437</c:v>
                </c:pt>
                <c:pt idx="29187">
                  <c:v>360.04807200006906</c:v>
                </c:pt>
                <c:pt idx="29188">
                  <c:v>360.05642399992792</c:v>
                </c:pt>
                <c:pt idx="29189">
                  <c:v>360.06475199995327</c:v>
                </c:pt>
                <c:pt idx="29190">
                  <c:v>360.07307999997863</c:v>
                </c:pt>
                <c:pt idx="29191">
                  <c:v>360.08140800000399</c:v>
                </c:pt>
                <c:pt idx="29192">
                  <c:v>360.08976000003747</c:v>
                </c:pt>
                <c:pt idx="29193">
                  <c:v>360.09808800006283</c:v>
                </c:pt>
                <c:pt idx="29194">
                  <c:v>360.10641599991357</c:v>
                </c:pt>
                <c:pt idx="29195">
                  <c:v>360.11474399993892</c:v>
                </c:pt>
                <c:pt idx="29196">
                  <c:v>360.12309599997241</c:v>
                </c:pt>
                <c:pt idx="29197">
                  <c:v>360.13142399999776</c:v>
                </c:pt>
                <c:pt idx="29198">
                  <c:v>360.13975200002312</c:v>
                </c:pt>
                <c:pt idx="29199">
                  <c:v>360.14808000004848</c:v>
                </c:pt>
                <c:pt idx="29200">
                  <c:v>360.15643200008196</c:v>
                </c:pt>
                <c:pt idx="29201">
                  <c:v>360.1647599999327</c:v>
                </c:pt>
                <c:pt idx="29202">
                  <c:v>360.17308799995806</c:v>
                </c:pt>
                <c:pt idx="29203">
                  <c:v>360.18141599998341</c:v>
                </c:pt>
                <c:pt idx="29204">
                  <c:v>360.18974400000877</c:v>
                </c:pt>
                <c:pt idx="29205">
                  <c:v>360.19809600004226</c:v>
                </c:pt>
                <c:pt idx="29206">
                  <c:v>360.20642400006761</c:v>
                </c:pt>
                <c:pt idx="29207">
                  <c:v>360.21475199991835</c:v>
                </c:pt>
                <c:pt idx="29208">
                  <c:v>360.22307999994371</c:v>
                </c:pt>
                <c:pt idx="29209">
                  <c:v>360.23143199997719</c:v>
                </c:pt>
                <c:pt idx="29210">
                  <c:v>360.23976000000255</c:v>
                </c:pt>
                <c:pt idx="29211">
                  <c:v>360.24808800002791</c:v>
                </c:pt>
                <c:pt idx="29212">
                  <c:v>360.25641600005326</c:v>
                </c:pt>
                <c:pt idx="29213">
                  <c:v>360.26476799991212</c:v>
                </c:pt>
                <c:pt idx="29214">
                  <c:v>360.27309599993748</c:v>
                </c:pt>
                <c:pt idx="29215">
                  <c:v>360.28142399996284</c:v>
                </c:pt>
                <c:pt idx="29216">
                  <c:v>360.2897519999882</c:v>
                </c:pt>
                <c:pt idx="29217">
                  <c:v>360.29810400002168</c:v>
                </c:pt>
                <c:pt idx="29218">
                  <c:v>360.30643200004704</c:v>
                </c:pt>
                <c:pt idx="29219">
                  <c:v>360.3147600000724</c:v>
                </c:pt>
                <c:pt idx="29220">
                  <c:v>360.32308799992313</c:v>
                </c:pt>
                <c:pt idx="29221">
                  <c:v>360.33143999995661</c:v>
                </c:pt>
                <c:pt idx="29222">
                  <c:v>360.33976799998197</c:v>
                </c:pt>
                <c:pt idx="29223">
                  <c:v>360.34809600000733</c:v>
                </c:pt>
                <c:pt idx="29224">
                  <c:v>360.35642400003269</c:v>
                </c:pt>
                <c:pt idx="29225">
                  <c:v>360.36475200005805</c:v>
                </c:pt>
                <c:pt idx="29226">
                  <c:v>360.37310399991691</c:v>
                </c:pt>
                <c:pt idx="29227">
                  <c:v>360.38143199994227</c:v>
                </c:pt>
                <c:pt idx="29228">
                  <c:v>360.38975999996762</c:v>
                </c:pt>
                <c:pt idx="29229">
                  <c:v>360.39808799999298</c:v>
                </c:pt>
                <c:pt idx="29230">
                  <c:v>360.40644000002646</c:v>
                </c:pt>
                <c:pt idx="29231">
                  <c:v>360.41476800005182</c:v>
                </c:pt>
                <c:pt idx="29232">
                  <c:v>360.42309600007718</c:v>
                </c:pt>
                <c:pt idx="29233">
                  <c:v>360.43142399992792</c:v>
                </c:pt>
                <c:pt idx="29234">
                  <c:v>360.4397759999614</c:v>
                </c:pt>
                <c:pt idx="29235">
                  <c:v>360.44810399998676</c:v>
                </c:pt>
                <c:pt idx="29236">
                  <c:v>360.45643200001211</c:v>
                </c:pt>
                <c:pt idx="29237">
                  <c:v>360.46476000003747</c:v>
                </c:pt>
                <c:pt idx="29238">
                  <c:v>360.47311200007096</c:v>
                </c:pt>
                <c:pt idx="29239">
                  <c:v>360.48143999992169</c:v>
                </c:pt>
                <c:pt idx="29240">
                  <c:v>360.48976799994705</c:v>
                </c:pt>
                <c:pt idx="29241">
                  <c:v>360.49809599997241</c:v>
                </c:pt>
                <c:pt idx="29242">
                  <c:v>360.50642399999776</c:v>
                </c:pt>
                <c:pt idx="29243">
                  <c:v>360.51477600003125</c:v>
                </c:pt>
                <c:pt idx="29244">
                  <c:v>360.52310400005661</c:v>
                </c:pt>
                <c:pt idx="29245">
                  <c:v>360.53143200008196</c:v>
                </c:pt>
                <c:pt idx="29246">
                  <c:v>360.5397599999327</c:v>
                </c:pt>
                <c:pt idx="29247">
                  <c:v>360.54811199996618</c:v>
                </c:pt>
                <c:pt idx="29248">
                  <c:v>360.55643999999154</c:v>
                </c:pt>
                <c:pt idx="29249">
                  <c:v>360.5647680000169</c:v>
                </c:pt>
                <c:pt idx="29250">
                  <c:v>360.57309600004226</c:v>
                </c:pt>
                <c:pt idx="29251">
                  <c:v>360.58144800007574</c:v>
                </c:pt>
                <c:pt idx="29252">
                  <c:v>360.58977599992647</c:v>
                </c:pt>
                <c:pt idx="29253">
                  <c:v>360.59810399995183</c:v>
                </c:pt>
                <c:pt idx="29254">
                  <c:v>360.60643199997719</c:v>
                </c:pt>
                <c:pt idx="29255">
                  <c:v>360.61478400001067</c:v>
                </c:pt>
                <c:pt idx="29256">
                  <c:v>360.62311200003603</c:v>
                </c:pt>
                <c:pt idx="29257">
                  <c:v>360.63144000006139</c:v>
                </c:pt>
                <c:pt idx="29258">
                  <c:v>360.63976799991212</c:v>
                </c:pt>
                <c:pt idx="29259">
                  <c:v>360.64811999994561</c:v>
                </c:pt>
                <c:pt idx="29260">
                  <c:v>360.65644799997096</c:v>
                </c:pt>
                <c:pt idx="29261">
                  <c:v>360.66477599999632</c:v>
                </c:pt>
                <c:pt idx="29262">
                  <c:v>360.67310400002168</c:v>
                </c:pt>
                <c:pt idx="29263">
                  <c:v>360.68143200004704</c:v>
                </c:pt>
                <c:pt idx="29264">
                  <c:v>360.68978400008052</c:v>
                </c:pt>
                <c:pt idx="29265">
                  <c:v>360.69811199993126</c:v>
                </c:pt>
                <c:pt idx="29266">
                  <c:v>360.70643999995661</c:v>
                </c:pt>
                <c:pt idx="29267">
                  <c:v>360.71476799998197</c:v>
                </c:pt>
                <c:pt idx="29268">
                  <c:v>360.72312000001546</c:v>
                </c:pt>
                <c:pt idx="29269">
                  <c:v>360.73144800004081</c:v>
                </c:pt>
                <c:pt idx="29270">
                  <c:v>360.73977600006617</c:v>
                </c:pt>
                <c:pt idx="29271">
                  <c:v>360.74810399991691</c:v>
                </c:pt>
                <c:pt idx="29272">
                  <c:v>360.75645599995039</c:v>
                </c:pt>
                <c:pt idx="29273">
                  <c:v>360.76478399997575</c:v>
                </c:pt>
                <c:pt idx="29274">
                  <c:v>360.77311200000111</c:v>
                </c:pt>
                <c:pt idx="29275">
                  <c:v>360.78144000002646</c:v>
                </c:pt>
                <c:pt idx="29276">
                  <c:v>360.78979200005995</c:v>
                </c:pt>
                <c:pt idx="29277">
                  <c:v>360.79812000008531</c:v>
                </c:pt>
                <c:pt idx="29278">
                  <c:v>360.80644799993604</c:v>
                </c:pt>
                <c:pt idx="29279">
                  <c:v>360.8147759999614</c:v>
                </c:pt>
                <c:pt idx="29280">
                  <c:v>360.82310399998676</c:v>
                </c:pt>
                <c:pt idx="29281">
                  <c:v>360.83145600002024</c:v>
                </c:pt>
                <c:pt idx="29282">
                  <c:v>360.8397840000456</c:v>
                </c:pt>
                <c:pt idx="29283">
                  <c:v>360.84811200007096</c:v>
                </c:pt>
                <c:pt idx="29284">
                  <c:v>360.85643999992169</c:v>
                </c:pt>
                <c:pt idx="29285">
                  <c:v>360.86479199995517</c:v>
                </c:pt>
                <c:pt idx="29286">
                  <c:v>360.87311999998053</c:v>
                </c:pt>
                <c:pt idx="29287">
                  <c:v>360.88144800000589</c:v>
                </c:pt>
                <c:pt idx="29288">
                  <c:v>360.88977600003125</c:v>
                </c:pt>
                <c:pt idx="29289">
                  <c:v>360.89812800006473</c:v>
                </c:pt>
                <c:pt idx="29290">
                  <c:v>360.90645599991547</c:v>
                </c:pt>
                <c:pt idx="29291">
                  <c:v>360.91478399994082</c:v>
                </c:pt>
                <c:pt idx="29292">
                  <c:v>360.92311199996618</c:v>
                </c:pt>
                <c:pt idx="29293">
                  <c:v>360.93146399999966</c:v>
                </c:pt>
                <c:pt idx="29294">
                  <c:v>360.93979200002502</c:v>
                </c:pt>
                <c:pt idx="29295">
                  <c:v>360.94812000005038</c:v>
                </c:pt>
                <c:pt idx="29296">
                  <c:v>360.95644800007574</c:v>
                </c:pt>
                <c:pt idx="29297">
                  <c:v>360.9647999999346</c:v>
                </c:pt>
                <c:pt idx="29298">
                  <c:v>360.97312799995996</c:v>
                </c:pt>
                <c:pt idx="29299">
                  <c:v>360.98145599998531</c:v>
                </c:pt>
                <c:pt idx="29300">
                  <c:v>360.98978400001067</c:v>
                </c:pt>
                <c:pt idx="29301">
                  <c:v>360.99811200003603</c:v>
                </c:pt>
                <c:pt idx="29302">
                  <c:v>361.00646400006951</c:v>
                </c:pt>
                <c:pt idx="29303">
                  <c:v>361.01479199992025</c:v>
                </c:pt>
                <c:pt idx="29304">
                  <c:v>361.02311999994561</c:v>
                </c:pt>
                <c:pt idx="29305">
                  <c:v>361.03144799997096</c:v>
                </c:pt>
                <c:pt idx="29306">
                  <c:v>361.03980000000445</c:v>
                </c:pt>
                <c:pt idx="29307">
                  <c:v>361.04812800002981</c:v>
                </c:pt>
                <c:pt idx="29308">
                  <c:v>361.05645600005516</c:v>
                </c:pt>
                <c:pt idx="29309">
                  <c:v>361.06478400008052</c:v>
                </c:pt>
                <c:pt idx="29310">
                  <c:v>361.07313599993938</c:v>
                </c:pt>
                <c:pt idx="29311">
                  <c:v>361.08146399996474</c:v>
                </c:pt>
                <c:pt idx="29312">
                  <c:v>361.0897919999901</c:v>
                </c:pt>
                <c:pt idx="29313">
                  <c:v>361.09812000001546</c:v>
                </c:pt>
                <c:pt idx="29314">
                  <c:v>361.10647200004894</c:v>
                </c:pt>
                <c:pt idx="29315">
                  <c:v>361.1148000000743</c:v>
                </c:pt>
                <c:pt idx="29316">
                  <c:v>361.12312799992503</c:v>
                </c:pt>
                <c:pt idx="29317">
                  <c:v>361.13145599995039</c:v>
                </c:pt>
                <c:pt idx="29318">
                  <c:v>361.13978399997575</c:v>
                </c:pt>
                <c:pt idx="29319">
                  <c:v>361.14813600000923</c:v>
                </c:pt>
                <c:pt idx="29320">
                  <c:v>361.15646400003459</c:v>
                </c:pt>
                <c:pt idx="29321">
                  <c:v>361.16479200005995</c:v>
                </c:pt>
                <c:pt idx="29322">
                  <c:v>361.17312000008531</c:v>
                </c:pt>
                <c:pt idx="29323">
                  <c:v>361.18147199994416</c:v>
                </c:pt>
                <c:pt idx="29324">
                  <c:v>361.18979999996952</c:v>
                </c:pt>
                <c:pt idx="29325">
                  <c:v>361.19812799999488</c:v>
                </c:pt>
                <c:pt idx="29326">
                  <c:v>361.20645600002024</c:v>
                </c:pt>
                <c:pt idx="29327">
                  <c:v>361.21480800005372</c:v>
                </c:pt>
                <c:pt idx="29328">
                  <c:v>361.22313600007908</c:v>
                </c:pt>
                <c:pt idx="29329">
                  <c:v>361.23146399992982</c:v>
                </c:pt>
                <c:pt idx="29330">
                  <c:v>361.23979199995517</c:v>
                </c:pt>
                <c:pt idx="29331">
                  <c:v>361.24814399998866</c:v>
                </c:pt>
                <c:pt idx="29332">
                  <c:v>361.25647200001401</c:v>
                </c:pt>
                <c:pt idx="29333">
                  <c:v>361.26480000003937</c:v>
                </c:pt>
                <c:pt idx="29334">
                  <c:v>361.27312800006473</c:v>
                </c:pt>
                <c:pt idx="29335">
                  <c:v>361.28147999992359</c:v>
                </c:pt>
                <c:pt idx="29336">
                  <c:v>361.28980799994895</c:v>
                </c:pt>
                <c:pt idx="29337">
                  <c:v>361.29813599997431</c:v>
                </c:pt>
                <c:pt idx="29338">
                  <c:v>361.30646399999966</c:v>
                </c:pt>
                <c:pt idx="29339">
                  <c:v>361.31479200002502</c:v>
                </c:pt>
                <c:pt idx="29340">
                  <c:v>361.32314400005851</c:v>
                </c:pt>
                <c:pt idx="29341">
                  <c:v>361.33147200008386</c:v>
                </c:pt>
                <c:pt idx="29342">
                  <c:v>361.3397999999346</c:v>
                </c:pt>
                <c:pt idx="29343">
                  <c:v>361.34812799995996</c:v>
                </c:pt>
                <c:pt idx="29344">
                  <c:v>361.35647999999344</c:v>
                </c:pt>
                <c:pt idx="29345">
                  <c:v>361.3648080000188</c:v>
                </c:pt>
                <c:pt idx="29346">
                  <c:v>361.37313600004416</c:v>
                </c:pt>
                <c:pt idx="29347">
                  <c:v>361.38146400006951</c:v>
                </c:pt>
                <c:pt idx="29348">
                  <c:v>361.38981599992837</c:v>
                </c:pt>
                <c:pt idx="29349">
                  <c:v>361.39814399995373</c:v>
                </c:pt>
                <c:pt idx="29350">
                  <c:v>361.40647199997909</c:v>
                </c:pt>
                <c:pt idx="29351">
                  <c:v>361.41480000000445</c:v>
                </c:pt>
                <c:pt idx="29352">
                  <c:v>361.42315200003793</c:v>
                </c:pt>
                <c:pt idx="29353">
                  <c:v>361.43148000006329</c:v>
                </c:pt>
                <c:pt idx="29354">
                  <c:v>361.43980799991402</c:v>
                </c:pt>
                <c:pt idx="29355">
                  <c:v>361.44813599993938</c:v>
                </c:pt>
                <c:pt idx="29356">
                  <c:v>361.45648799997286</c:v>
                </c:pt>
                <c:pt idx="29357">
                  <c:v>361.46481599999822</c:v>
                </c:pt>
                <c:pt idx="29358">
                  <c:v>361.47314400002358</c:v>
                </c:pt>
                <c:pt idx="29359">
                  <c:v>361.48147200004894</c:v>
                </c:pt>
                <c:pt idx="29360">
                  <c:v>361.4898000000743</c:v>
                </c:pt>
                <c:pt idx="29361">
                  <c:v>361.49815199993316</c:v>
                </c:pt>
                <c:pt idx="29362">
                  <c:v>361.50647999995851</c:v>
                </c:pt>
                <c:pt idx="29363">
                  <c:v>361.51480799998387</c:v>
                </c:pt>
                <c:pt idx="29364">
                  <c:v>361.52313600000923</c:v>
                </c:pt>
                <c:pt idx="29365">
                  <c:v>361.53148800004271</c:v>
                </c:pt>
                <c:pt idx="29366">
                  <c:v>361.53981600006807</c:v>
                </c:pt>
                <c:pt idx="29367">
                  <c:v>361.54814399991881</c:v>
                </c:pt>
                <c:pt idx="29368">
                  <c:v>361.55647199994416</c:v>
                </c:pt>
                <c:pt idx="29369">
                  <c:v>361.56482399997765</c:v>
                </c:pt>
                <c:pt idx="29370">
                  <c:v>361.57315200000301</c:v>
                </c:pt>
                <c:pt idx="29371">
                  <c:v>361.58148000002836</c:v>
                </c:pt>
                <c:pt idx="29372">
                  <c:v>361.58980800005372</c:v>
                </c:pt>
                <c:pt idx="29373">
                  <c:v>361.59815999991258</c:v>
                </c:pt>
                <c:pt idx="29374">
                  <c:v>361.60648799993794</c:v>
                </c:pt>
                <c:pt idx="29375">
                  <c:v>361.6148159999633</c:v>
                </c:pt>
                <c:pt idx="29376">
                  <c:v>361.62314399998866</c:v>
                </c:pt>
                <c:pt idx="29377">
                  <c:v>361.63147200001401</c:v>
                </c:pt>
                <c:pt idx="29378">
                  <c:v>361.6398240000475</c:v>
                </c:pt>
                <c:pt idx="29379">
                  <c:v>361.64815200007286</c:v>
                </c:pt>
                <c:pt idx="29380">
                  <c:v>361.65647999992359</c:v>
                </c:pt>
                <c:pt idx="29381">
                  <c:v>361.66480799994895</c:v>
                </c:pt>
                <c:pt idx="29382">
                  <c:v>361.67315999998243</c:v>
                </c:pt>
                <c:pt idx="29383">
                  <c:v>361.68148800000779</c:v>
                </c:pt>
                <c:pt idx="29384">
                  <c:v>361.68981600003315</c:v>
                </c:pt>
                <c:pt idx="29385">
                  <c:v>361.69814400005851</c:v>
                </c:pt>
                <c:pt idx="29386">
                  <c:v>361.70649599991737</c:v>
                </c:pt>
                <c:pt idx="29387">
                  <c:v>361.71482399994272</c:v>
                </c:pt>
                <c:pt idx="29388">
                  <c:v>361.72315199996808</c:v>
                </c:pt>
                <c:pt idx="29389">
                  <c:v>361.73147999999344</c:v>
                </c:pt>
                <c:pt idx="29390">
                  <c:v>361.73983200002692</c:v>
                </c:pt>
                <c:pt idx="29391">
                  <c:v>361.74816000005228</c:v>
                </c:pt>
                <c:pt idx="29392">
                  <c:v>361.75648800007764</c:v>
                </c:pt>
                <c:pt idx="29393">
                  <c:v>361.76481599992837</c:v>
                </c:pt>
                <c:pt idx="29394">
                  <c:v>361.77316799996186</c:v>
                </c:pt>
                <c:pt idx="29395">
                  <c:v>361.78149599998721</c:v>
                </c:pt>
                <c:pt idx="29396">
                  <c:v>361.78982400001257</c:v>
                </c:pt>
                <c:pt idx="29397">
                  <c:v>361.79815200003793</c:v>
                </c:pt>
                <c:pt idx="29398">
                  <c:v>361.80648000006329</c:v>
                </c:pt>
                <c:pt idx="29399">
                  <c:v>361.81483199992215</c:v>
                </c:pt>
                <c:pt idx="29400">
                  <c:v>361.82315999994751</c:v>
                </c:pt>
                <c:pt idx="29401">
                  <c:v>361.83148799997286</c:v>
                </c:pt>
                <c:pt idx="29402">
                  <c:v>361.83981599999822</c:v>
                </c:pt>
                <c:pt idx="29403">
                  <c:v>361.84816800003171</c:v>
                </c:pt>
                <c:pt idx="29404">
                  <c:v>361.85649600005706</c:v>
                </c:pt>
                <c:pt idx="29405">
                  <c:v>361.86482400008242</c:v>
                </c:pt>
                <c:pt idx="29406">
                  <c:v>361.87315199993316</c:v>
                </c:pt>
                <c:pt idx="29407">
                  <c:v>361.88150399996664</c:v>
                </c:pt>
                <c:pt idx="29408">
                  <c:v>361.889831999992</c:v>
                </c:pt>
                <c:pt idx="29409">
                  <c:v>361.89816000001736</c:v>
                </c:pt>
                <c:pt idx="29410">
                  <c:v>361.90648800004271</c:v>
                </c:pt>
                <c:pt idx="29411">
                  <c:v>361.9148400000762</c:v>
                </c:pt>
                <c:pt idx="29412">
                  <c:v>361.92316799992693</c:v>
                </c:pt>
                <c:pt idx="29413">
                  <c:v>361.93149599995229</c:v>
                </c:pt>
                <c:pt idx="29414">
                  <c:v>361.93982399997765</c:v>
                </c:pt>
                <c:pt idx="29415">
                  <c:v>361.94815200000301</c:v>
                </c:pt>
                <c:pt idx="29416">
                  <c:v>361.95650400003649</c:v>
                </c:pt>
                <c:pt idx="29417">
                  <c:v>361.96483200006185</c:v>
                </c:pt>
                <c:pt idx="29418">
                  <c:v>361.97315999991258</c:v>
                </c:pt>
                <c:pt idx="29419">
                  <c:v>361.98148799993794</c:v>
                </c:pt>
                <c:pt idx="29420">
                  <c:v>361.98983999997142</c:v>
                </c:pt>
                <c:pt idx="29421">
                  <c:v>361.99816799999678</c:v>
                </c:pt>
                <c:pt idx="29422">
                  <c:v>362.00649600002214</c:v>
                </c:pt>
                <c:pt idx="29423">
                  <c:v>362.0148240000475</c:v>
                </c:pt>
                <c:pt idx="29424">
                  <c:v>362.02317600008098</c:v>
                </c:pt>
                <c:pt idx="29425">
                  <c:v>362.03150399993172</c:v>
                </c:pt>
                <c:pt idx="29426">
                  <c:v>362.03983199995707</c:v>
                </c:pt>
                <c:pt idx="29427">
                  <c:v>362.04815999998243</c:v>
                </c:pt>
                <c:pt idx="29428">
                  <c:v>362.05651200001591</c:v>
                </c:pt>
                <c:pt idx="29429">
                  <c:v>362.06484000004127</c:v>
                </c:pt>
                <c:pt idx="29430">
                  <c:v>362.07316800006663</c:v>
                </c:pt>
                <c:pt idx="29431">
                  <c:v>362.08149599991737</c:v>
                </c:pt>
                <c:pt idx="29432">
                  <c:v>362.08984799995085</c:v>
                </c:pt>
                <c:pt idx="29433">
                  <c:v>362.09817599997621</c:v>
                </c:pt>
                <c:pt idx="29434">
                  <c:v>362.10650400000156</c:v>
                </c:pt>
                <c:pt idx="29435">
                  <c:v>362.11483200002692</c:v>
                </c:pt>
                <c:pt idx="29436">
                  <c:v>362.12316000005228</c:v>
                </c:pt>
                <c:pt idx="29437">
                  <c:v>362.13151200008576</c:v>
                </c:pt>
                <c:pt idx="29438">
                  <c:v>362.1398399999365</c:v>
                </c:pt>
                <c:pt idx="29439">
                  <c:v>362.14816799996186</c:v>
                </c:pt>
                <c:pt idx="29440">
                  <c:v>362.15649599998721</c:v>
                </c:pt>
                <c:pt idx="29441">
                  <c:v>362.1648480000207</c:v>
                </c:pt>
                <c:pt idx="29442">
                  <c:v>362.17317600004606</c:v>
                </c:pt>
                <c:pt idx="29443">
                  <c:v>362.18150400007141</c:v>
                </c:pt>
                <c:pt idx="29444">
                  <c:v>362.18983199992215</c:v>
                </c:pt>
                <c:pt idx="29445">
                  <c:v>362.19818399995563</c:v>
                </c:pt>
                <c:pt idx="29446">
                  <c:v>362.20651199998099</c:v>
                </c:pt>
                <c:pt idx="29447">
                  <c:v>362.21484000000635</c:v>
                </c:pt>
                <c:pt idx="29448">
                  <c:v>362.22316800003171</c:v>
                </c:pt>
                <c:pt idx="29449">
                  <c:v>362.23152000006519</c:v>
                </c:pt>
                <c:pt idx="29450">
                  <c:v>362.23984799991592</c:v>
                </c:pt>
                <c:pt idx="29451">
                  <c:v>362.24817599994128</c:v>
                </c:pt>
                <c:pt idx="29452">
                  <c:v>362.25650399996664</c:v>
                </c:pt>
                <c:pt idx="29453">
                  <c:v>362.26485600000012</c:v>
                </c:pt>
                <c:pt idx="29454">
                  <c:v>362.27318400002548</c:v>
                </c:pt>
                <c:pt idx="29455">
                  <c:v>362.28151200005084</c:v>
                </c:pt>
                <c:pt idx="29456">
                  <c:v>362.2898400000762</c:v>
                </c:pt>
                <c:pt idx="29457">
                  <c:v>362.29816799992693</c:v>
                </c:pt>
                <c:pt idx="29458">
                  <c:v>362.30651999996041</c:v>
                </c:pt>
                <c:pt idx="29459">
                  <c:v>362.31484799998577</c:v>
                </c:pt>
                <c:pt idx="29460">
                  <c:v>362.32317600001113</c:v>
                </c:pt>
                <c:pt idx="29461">
                  <c:v>362.33150400003649</c:v>
                </c:pt>
                <c:pt idx="29462">
                  <c:v>362.33985600006997</c:v>
                </c:pt>
                <c:pt idx="29463">
                  <c:v>362.34818399992071</c:v>
                </c:pt>
                <c:pt idx="29464">
                  <c:v>362.35651199994606</c:v>
                </c:pt>
                <c:pt idx="29465">
                  <c:v>362.36483999997142</c:v>
                </c:pt>
                <c:pt idx="29466">
                  <c:v>362.37319200000491</c:v>
                </c:pt>
                <c:pt idx="29467">
                  <c:v>362.38152000003026</c:v>
                </c:pt>
                <c:pt idx="29468">
                  <c:v>362.38984800005562</c:v>
                </c:pt>
                <c:pt idx="29469">
                  <c:v>362.39817600008098</c:v>
                </c:pt>
                <c:pt idx="29470">
                  <c:v>362.40652799993984</c:v>
                </c:pt>
                <c:pt idx="29471">
                  <c:v>362.4148559999652</c:v>
                </c:pt>
                <c:pt idx="29472">
                  <c:v>362.42318399999056</c:v>
                </c:pt>
                <c:pt idx="29473">
                  <c:v>362.43151200001591</c:v>
                </c:pt>
                <c:pt idx="29474">
                  <c:v>362.43984000004127</c:v>
                </c:pt>
                <c:pt idx="29475">
                  <c:v>362.44819200007476</c:v>
                </c:pt>
                <c:pt idx="29476">
                  <c:v>362.45651999992549</c:v>
                </c:pt>
                <c:pt idx="29477">
                  <c:v>362.46484799995085</c:v>
                </c:pt>
                <c:pt idx="29478">
                  <c:v>362.47317599997621</c:v>
                </c:pt>
                <c:pt idx="29479">
                  <c:v>362.48152800000969</c:v>
                </c:pt>
                <c:pt idx="29480">
                  <c:v>362.48985600003505</c:v>
                </c:pt>
                <c:pt idx="29481">
                  <c:v>362.49818400006041</c:v>
                </c:pt>
                <c:pt idx="29482">
                  <c:v>362.50651200008576</c:v>
                </c:pt>
                <c:pt idx="29483">
                  <c:v>362.51486399994462</c:v>
                </c:pt>
                <c:pt idx="29484">
                  <c:v>362.52319199996998</c:v>
                </c:pt>
                <c:pt idx="29485">
                  <c:v>362.53151999999534</c:v>
                </c:pt>
                <c:pt idx="29486">
                  <c:v>362.5398480000207</c:v>
                </c:pt>
                <c:pt idx="29487">
                  <c:v>362.54820000005418</c:v>
                </c:pt>
                <c:pt idx="29488">
                  <c:v>362.55652800007954</c:v>
                </c:pt>
                <c:pt idx="29489">
                  <c:v>362.56485599993027</c:v>
                </c:pt>
                <c:pt idx="29490">
                  <c:v>362.57318399995563</c:v>
                </c:pt>
                <c:pt idx="29491">
                  <c:v>362.58153599998911</c:v>
                </c:pt>
                <c:pt idx="29492">
                  <c:v>362.58986400001447</c:v>
                </c:pt>
                <c:pt idx="29493">
                  <c:v>362.59819200003983</c:v>
                </c:pt>
                <c:pt idx="29494">
                  <c:v>362.60652000006519</c:v>
                </c:pt>
                <c:pt idx="29495">
                  <c:v>362.61484799991592</c:v>
                </c:pt>
                <c:pt idx="29496">
                  <c:v>362.62319999994941</c:v>
                </c:pt>
                <c:pt idx="29497">
                  <c:v>362.63152799997476</c:v>
                </c:pt>
                <c:pt idx="29498">
                  <c:v>362.63985600000012</c:v>
                </c:pt>
                <c:pt idx="29499">
                  <c:v>362.64818400002548</c:v>
                </c:pt>
                <c:pt idx="29500">
                  <c:v>362.65653600005896</c:v>
                </c:pt>
                <c:pt idx="29501">
                  <c:v>362.66486400008432</c:v>
                </c:pt>
                <c:pt idx="29502">
                  <c:v>362.67319199993506</c:v>
                </c:pt>
                <c:pt idx="29503">
                  <c:v>362.68151999996041</c:v>
                </c:pt>
                <c:pt idx="29504">
                  <c:v>362.6898719999939</c:v>
                </c:pt>
                <c:pt idx="29505">
                  <c:v>362.69820000001926</c:v>
                </c:pt>
                <c:pt idx="29506">
                  <c:v>362.70652800004461</c:v>
                </c:pt>
                <c:pt idx="29507">
                  <c:v>362.71485600006997</c:v>
                </c:pt>
                <c:pt idx="29508">
                  <c:v>362.72320799992883</c:v>
                </c:pt>
                <c:pt idx="29509">
                  <c:v>362.73153599995419</c:v>
                </c:pt>
                <c:pt idx="29510">
                  <c:v>362.73986399997955</c:v>
                </c:pt>
                <c:pt idx="29511">
                  <c:v>362.74819200000491</c:v>
                </c:pt>
                <c:pt idx="29512">
                  <c:v>362.75652000003026</c:v>
                </c:pt>
                <c:pt idx="29513">
                  <c:v>362.76487200006375</c:v>
                </c:pt>
                <c:pt idx="29514">
                  <c:v>362.77319999991448</c:v>
                </c:pt>
                <c:pt idx="29515">
                  <c:v>362.78152799993984</c:v>
                </c:pt>
                <c:pt idx="29516">
                  <c:v>362.7898559999652</c:v>
                </c:pt>
                <c:pt idx="29517">
                  <c:v>362.79820799999868</c:v>
                </c:pt>
                <c:pt idx="29518">
                  <c:v>362.80653600002404</c:v>
                </c:pt>
                <c:pt idx="29519">
                  <c:v>362.8148640000494</c:v>
                </c:pt>
                <c:pt idx="29520">
                  <c:v>362.82319200007476</c:v>
                </c:pt>
                <c:pt idx="29521">
                  <c:v>362.83154399993361</c:v>
                </c:pt>
                <c:pt idx="29522">
                  <c:v>362.83987199995897</c:v>
                </c:pt>
                <c:pt idx="29523">
                  <c:v>362.84819999998433</c:v>
                </c:pt>
                <c:pt idx="29524">
                  <c:v>362.85652800000969</c:v>
                </c:pt>
                <c:pt idx="29525">
                  <c:v>362.86488000004317</c:v>
                </c:pt>
                <c:pt idx="29526">
                  <c:v>362.87320800006853</c:v>
                </c:pt>
                <c:pt idx="29527">
                  <c:v>362.88153599991927</c:v>
                </c:pt>
                <c:pt idx="29528">
                  <c:v>362.88986399994462</c:v>
                </c:pt>
                <c:pt idx="29529">
                  <c:v>362.89821599997811</c:v>
                </c:pt>
                <c:pt idx="29530">
                  <c:v>362.90654400000346</c:v>
                </c:pt>
                <c:pt idx="29531">
                  <c:v>362.91487200002882</c:v>
                </c:pt>
                <c:pt idx="29532">
                  <c:v>362.92320000005418</c:v>
                </c:pt>
                <c:pt idx="29533">
                  <c:v>362.93152800007954</c:v>
                </c:pt>
                <c:pt idx="29534">
                  <c:v>362.9398799999384</c:v>
                </c:pt>
                <c:pt idx="29535">
                  <c:v>362.94820799996376</c:v>
                </c:pt>
                <c:pt idx="29536">
                  <c:v>362.95653599998911</c:v>
                </c:pt>
                <c:pt idx="29537">
                  <c:v>362.96486400001447</c:v>
                </c:pt>
                <c:pt idx="29538">
                  <c:v>362.97321600004796</c:v>
                </c:pt>
                <c:pt idx="29539">
                  <c:v>362.98154400007331</c:v>
                </c:pt>
                <c:pt idx="29540">
                  <c:v>362.98987199992405</c:v>
                </c:pt>
                <c:pt idx="29541">
                  <c:v>362.99819999994941</c:v>
                </c:pt>
                <c:pt idx="29542">
                  <c:v>363.00655199998289</c:v>
                </c:pt>
                <c:pt idx="29543">
                  <c:v>363.01488000000825</c:v>
                </c:pt>
                <c:pt idx="29544">
                  <c:v>363.02320800003361</c:v>
                </c:pt>
                <c:pt idx="29545">
                  <c:v>363.03153600005896</c:v>
                </c:pt>
                <c:pt idx="29546">
                  <c:v>363.03988799991782</c:v>
                </c:pt>
                <c:pt idx="29547">
                  <c:v>363.04821599994318</c:v>
                </c:pt>
                <c:pt idx="29548">
                  <c:v>363.05654399996854</c:v>
                </c:pt>
                <c:pt idx="29549">
                  <c:v>363.0648719999939</c:v>
                </c:pt>
                <c:pt idx="29550">
                  <c:v>363.07320000001926</c:v>
                </c:pt>
                <c:pt idx="29551">
                  <c:v>363.08155200005274</c:v>
                </c:pt>
                <c:pt idx="29552">
                  <c:v>363.0898800000781</c:v>
                </c:pt>
                <c:pt idx="29553">
                  <c:v>363.09820799992883</c:v>
                </c:pt>
                <c:pt idx="29554">
                  <c:v>363.10653599995419</c:v>
                </c:pt>
                <c:pt idx="29555">
                  <c:v>363.11488799998767</c:v>
                </c:pt>
                <c:pt idx="29556">
                  <c:v>363.12321600001303</c:v>
                </c:pt>
                <c:pt idx="29557">
                  <c:v>363.13154400003839</c:v>
                </c:pt>
                <c:pt idx="29558">
                  <c:v>363.13987200006375</c:v>
                </c:pt>
                <c:pt idx="29559">
                  <c:v>363.14822399992261</c:v>
                </c:pt>
                <c:pt idx="29560">
                  <c:v>363.15655199994796</c:v>
                </c:pt>
                <c:pt idx="29561">
                  <c:v>363.16487999997332</c:v>
                </c:pt>
                <c:pt idx="29562">
                  <c:v>363.17320799999868</c:v>
                </c:pt>
                <c:pt idx="29563">
                  <c:v>363.18156000003216</c:v>
                </c:pt>
                <c:pt idx="29564">
                  <c:v>363.18988800005752</c:v>
                </c:pt>
                <c:pt idx="29565">
                  <c:v>363.19821600008288</c:v>
                </c:pt>
                <c:pt idx="29566">
                  <c:v>363.20654399993361</c:v>
                </c:pt>
                <c:pt idx="29567">
                  <c:v>363.2148959999671</c:v>
                </c:pt>
                <c:pt idx="29568">
                  <c:v>363.22322399999246</c:v>
                </c:pt>
                <c:pt idx="29569">
                  <c:v>363.23155200001781</c:v>
                </c:pt>
                <c:pt idx="29570">
                  <c:v>363.23988000004317</c:v>
                </c:pt>
                <c:pt idx="29571">
                  <c:v>363.24820800006853</c:v>
                </c:pt>
                <c:pt idx="29572">
                  <c:v>363.25655999992739</c:v>
                </c:pt>
                <c:pt idx="29573">
                  <c:v>363.26488799995275</c:v>
                </c:pt>
                <c:pt idx="29574">
                  <c:v>363.27321599997811</c:v>
                </c:pt>
                <c:pt idx="29575">
                  <c:v>363.28154400000346</c:v>
                </c:pt>
                <c:pt idx="29576">
                  <c:v>363.28989600003695</c:v>
                </c:pt>
                <c:pt idx="29577">
                  <c:v>363.29822400006231</c:v>
                </c:pt>
                <c:pt idx="29578">
                  <c:v>363.30655199991304</c:v>
                </c:pt>
                <c:pt idx="29579">
                  <c:v>363.3148799999384</c:v>
                </c:pt>
                <c:pt idx="29580">
                  <c:v>363.32323199997188</c:v>
                </c:pt>
                <c:pt idx="29581">
                  <c:v>363.33155999999724</c:v>
                </c:pt>
                <c:pt idx="29582">
                  <c:v>363.3398880000226</c:v>
                </c:pt>
                <c:pt idx="29583">
                  <c:v>363.34821600004796</c:v>
                </c:pt>
                <c:pt idx="29584">
                  <c:v>363.35656800008144</c:v>
                </c:pt>
                <c:pt idx="29585">
                  <c:v>363.36489599993217</c:v>
                </c:pt>
                <c:pt idx="29586">
                  <c:v>363.37322399995753</c:v>
                </c:pt>
                <c:pt idx="29587">
                  <c:v>363.38155199998289</c:v>
                </c:pt>
                <c:pt idx="29588">
                  <c:v>363.38990400001637</c:v>
                </c:pt>
                <c:pt idx="29589">
                  <c:v>363.39823200004173</c:v>
                </c:pt>
                <c:pt idx="29590">
                  <c:v>363.40656000006709</c:v>
                </c:pt>
                <c:pt idx="29591">
                  <c:v>363.41488799991782</c:v>
                </c:pt>
                <c:pt idx="29592">
                  <c:v>363.42321599994318</c:v>
                </c:pt>
                <c:pt idx="29593">
                  <c:v>363.43156799997666</c:v>
                </c:pt>
                <c:pt idx="29594">
                  <c:v>363.43989600000202</c:v>
                </c:pt>
                <c:pt idx="29595">
                  <c:v>363.44822400002738</c:v>
                </c:pt>
                <c:pt idx="29596">
                  <c:v>363.45655200005274</c:v>
                </c:pt>
                <c:pt idx="29597">
                  <c:v>363.46490400008622</c:v>
                </c:pt>
                <c:pt idx="29598">
                  <c:v>363.47323199993696</c:v>
                </c:pt>
                <c:pt idx="29599">
                  <c:v>363.48155999996231</c:v>
                </c:pt>
                <c:pt idx="29600">
                  <c:v>363.48988799998767</c:v>
                </c:pt>
                <c:pt idx="29601">
                  <c:v>363.49824000002116</c:v>
                </c:pt>
                <c:pt idx="29602">
                  <c:v>363.50656800004651</c:v>
                </c:pt>
                <c:pt idx="29603">
                  <c:v>363.51489600007187</c:v>
                </c:pt>
                <c:pt idx="29604">
                  <c:v>363.52322399992261</c:v>
                </c:pt>
                <c:pt idx="29605">
                  <c:v>363.53157599995609</c:v>
                </c:pt>
                <c:pt idx="29606">
                  <c:v>363.53990399998145</c:v>
                </c:pt>
                <c:pt idx="29607">
                  <c:v>363.54823200000681</c:v>
                </c:pt>
                <c:pt idx="29608">
                  <c:v>363.55656000003216</c:v>
                </c:pt>
                <c:pt idx="29609">
                  <c:v>363.56488800005752</c:v>
                </c:pt>
                <c:pt idx="29610">
                  <c:v>363.57323999991638</c:v>
                </c:pt>
                <c:pt idx="29611">
                  <c:v>363.58156799994174</c:v>
                </c:pt>
                <c:pt idx="29612">
                  <c:v>363.5898959999671</c:v>
                </c:pt>
                <c:pt idx="29613">
                  <c:v>363.59822399999246</c:v>
                </c:pt>
                <c:pt idx="29614">
                  <c:v>363.60657600002594</c:v>
                </c:pt>
                <c:pt idx="29615">
                  <c:v>363.6149040000513</c:v>
                </c:pt>
                <c:pt idx="29616">
                  <c:v>363.62323200007665</c:v>
                </c:pt>
                <c:pt idx="29617">
                  <c:v>363.63155999992739</c:v>
                </c:pt>
                <c:pt idx="29618">
                  <c:v>363.63991199996087</c:v>
                </c:pt>
                <c:pt idx="29619">
                  <c:v>363.64823999998623</c:v>
                </c:pt>
                <c:pt idx="29620">
                  <c:v>363.65656800001159</c:v>
                </c:pt>
                <c:pt idx="29621">
                  <c:v>363.66489600003695</c:v>
                </c:pt>
                <c:pt idx="29622">
                  <c:v>363.67324800007043</c:v>
                </c:pt>
                <c:pt idx="29623">
                  <c:v>363.68157599992117</c:v>
                </c:pt>
                <c:pt idx="29624">
                  <c:v>363.68990399994652</c:v>
                </c:pt>
                <c:pt idx="29625">
                  <c:v>363.69823199997188</c:v>
                </c:pt>
                <c:pt idx="29626">
                  <c:v>363.70658400000536</c:v>
                </c:pt>
                <c:pt idx="29627">
                  <c:v>363.71491200003072</c:v>
                </c:pt>
                <c:pt idx="29628">
                  <c:v>363.72324000005608</c:v>
                </c:pt>
                <c:pt idx="29629">
                  <c:v>363.73156800008144</c:v>
                </c:pt>
                <c:pt idx="29630">
                  <c:v>363.73989599993217</c:v>
                </c:pt>
                <c:pt idx="29631">
                  <c:v>363.74824799996566</c:v>
                </c:pt>
                <c:pt idx="29632">
                  <c:v>363.75657599999101</c:v>
                </c:pt>
                <c:pt idx="29633">
                  <c:v>363.76490400001637</c:v>
                </c:pt>
                <c:pt idx="29634">
                  <c:v>363.77323200004173</c:v>
                </c:pt>
                <c:pt idx="29635">
                  <c:v>363.78158400007521</c:v>
                </c:pt>
                <c:pt idx="29636">
                  <c:v>363.78991199992595</c:v>
                </c:pt>
                <c:pt idx="29637">
                  <c:v>363.79823999995131</c:v>
                </c:pt>
                <c:pt idx="29638">
                  <c:v>363.80656799997666</c:v>
                </c:pt>
                <c:pt idx="29639">
                  <c:v>363.81492000001015</c:v>
                </c:pt>
                <c:pt idx="29640">
                  <c:v>363.82324800003551</c:v>
                </c:pt>
                <c:pt idx="29641">
                  <c:v>363.83157600006086</c:v>
                </c:pt>
                <c:pt idx="29642">
                  <c:v>363.83990400008622</c:v>
                </c:pt>
                <c:pt idx="29643">
                  <c:v>363.84825599994508</c:v>
                </c:pt>
                <c:pt idx="29644">
                  <c:v>363.85658399997044</c:v>
                </c:pt>
                <c:pt idx="29645">
                  <c:v>363.8649119999958</c:v>
                </c:pt>
                <c:pt idx="29646">
                  <c:v>363.87324000002116</c:v>
                </c:pt>
                <c:pt idx="29647">
                  <c:v>363.88159200005464</c:v>
                </c:pt>
                <c:pt idx="29648">
                  <c:v>363.88992000008</c:v>
                </c:pt>
                <c:pt idx="29649">
                  <c:v>363.89824799993073</c:v>
                </c:pt>
                <c:pt idx="29650">
                  <c:v>363.90657599995609</c:v>
                </c:pt>
                <c:pt idx="29651">
                  <c:v>363.91490399998145</c:v>
                </c:pt>
                <c:pt idx="29652">
                  <c:v>363.92325600001493</c:v>
                </c:pt>
                <c:pt idx="29653">
                  <c:v>363.93158400004029</c:v>
                </c:pt>
                <c:pt idx="29654">
                  <c:v>363.93991200006565</c:v>
                </c:pt>
                <c:pt idx="29655">
                  <c:v>363.94823999991638</c:v>
                </c:pt>
                <c:pt idx="29656">
                  <c:v>363.95659199994986</c:v>
                </c:pt>
                <c:pt idx="29657">
                  <c:v>363.96491999997522</c:v>
                </c:pt>
                <c:pt idx="29658">
                  <c:v>363.97324800000058</c:v>
                </c:pt>
                <c:pt idx="29659">
                  <c:v>363.98157600002594</c:v>
                </c:pt>
                <c:pt idx="29660">
                  <c:v>363.98992800005942</c:v>
                </c:pt>
                <c:pt idx="29661">
                  <c:v>363.99825600008478</c:v>
                </c:pt>
                <c:pt idx="29662">
                  <c:v>364.00658399993551</c:v>
                </c:pt>
                <c:pt idx="29663">
                  <c:v>364.01491199996087</c:v>
                </c:pt>
                <c:pt idx="29664">
                  <c:v>364.02326399999436</c:v>
                </c:pt>
                <c:pt idx="29665">
                  <c:v>364.03159200001971</c:v>
                </c:pt>
                <c:pt idx="29666">
                  <c:v>364.03992000004507</c:v>
                </c:pt>
                <c:pt idx="29667">
                  <c:v>364.04824800007043</c:v>
                </c:pt>
                <c:pt idx="29668">
                  <c:v>364.05657599992117</c:v>
                </c:pt>
                <c:pt idx="29669">
                  <c:v>364.06492799995465</c:v>
                </c:pt>
                <c:pt idx="29670">
                  <c:v>364.07325599998001</c:v>
                </c:pt>
                <c:pt idx="29671">
                  <c:v>364.08158400000536</c:v>
                </c:pt>
                <c:pt idx="29672">
                  <c:v>364.08991200003072</c:v>
                </c:pt>
                <c:pt idx="29673">
                  <c:v>364.0982640000642</c:v>
                </c:pt>
                <c:pt idx="29674">
                  <c:v>364.10659199991494</c:v>
                </c:pt>
                <c:pt idx="29675">
                  <c:v>364.1149199999403</c:v>
                </c:pt>
                <c:pt idx="29676">
                  <c:v>364.12324799996566</c:v>
                </c:pt>
                <c:pt idx="29677">
                  <c:v>364.13159999999914</c:v>
                </c:pt>
                <c:pt idx="29678">
                  <c:v>364.1399280000245</c:v>
                </c:pt>
                <c:pt idx="29679">
                  <c:v>364.14825600004986</c:v>
                </c:pt>
                <c:pt idx="29680">
                  <c:v>364.15658400007521</c:v>
                </c:pt>
                <c:pt idx="29681">
                  <c:v>364.16493599993407</c:v>
                </c:pt>
                <c:pt idx="29682">
                  <c:v>364.17326399995943</c:v>
                </c:pt>
                <c:pt idx="29683">
                  <c:v>364.18159199998479</c:v>
                </c:pt>
                <c:pt idx="29684">
                  <c:v>364.18992000001015</c:v>
                </c:pt>
                <c:pt idx="29685">
                  <c:v>364.19827200004363</c:v>
                </c:pt>
                <c:pt idx="29686">
                  <c:v>364.20660000006899</c:v>
                </c:pt>
                <c:pt idx="29687">
                  <c:v>364.21492799991972</c:v>
                </c:pt>
                <c:pt idx="29688">
                  <c:v>364.22325599994508</c:v>
                </c:pt>
                <c:pt idx="29689">
                  <c:v>364.23158399997044</c:v>
                </c:pt>
                <c:pt idx="29690">
                  <c:v>364.23993600000392</c:v>
                </c:pt>
                <c:pt idx="29691">
                  <c:v>364.24826400002928</c:v>
                </c:pt>
                <c:pt idx="29692">
                  <c:v>364.25659200005464</c:v>
                </c:pt>
                <c:pt idx="29693">
                  <c:v>364.26492000008</c:v>
                </c:pt>
                <c:pt idx="29694">
                  <c:v>364.27327199993886</c:v>
                </c:pt>
                <c:pt idx="29695">
                  <c:v>364.28159999996421</c:v>
                </c:pt>
                <c:pt idx="29696">
                  <c:v>364.28992799998957</c:v>
                </c:pt>
                <c:pt idx="29697">
                  <c:v>364.29825600001493</c:v>
                </c:pt>
                <c:pt idx="29698">
                  <c:v>364.30660800004841</c:v>
                </c:pt>
                <c:pt idx="29699">
                  <c:v>364.31493600007377</c:v>
                </c:pt>
                <c:pt idx="29700">
                  <c:v>364.32326399992451</c:v>
                </c:pt>
                <c:pt idx="29701">
                  <c:v>364.33159199994986</c:v>
                </c:pt>
                <c:pt idx="29702">
                  <c:v>364.33994399998335</c:v>
                </c:pt>
                <c:pt idx="29703">
                  <c:v>364.34827200000871</c:v>
                </c:pt>
                <c:pt idx="29704">
                  <c:v>364.35660000003406</c:v>
                </c:pt>
                <c:pt idx="29705">
                  <c:v>364.36492800005942</c:v>
                </c:pt>
                <c:pt idx="29706">
                  <c:v>364.37325600008478</c:v>
                </c:pt>
                <c:pt idx="29707">
                  <c:v>364.38160799994364</c:v>
                </c:pt>
                <c:pt idx="29708">
                  <c:v>364.389935999969</c:v>
                </c:pt>
                <c:pt idx="29709">
                  <c:v>364.39826399999436</c:v>
                </c:pt>
                <c:pt idx="29710">
                  <c:v>364.40659200001971</c:v>
                </c:pt>
                <c:pt idx="29711">
                  <c:v>364.4149440000532</c:v>
                </c:pt>
                <c:pt idx="29712">
                  <c:v>364.42327200007855</c:v>
                </c:pt>
                <c:pt idx="29713">
                  <c:v>364.43159999992929</c:v>
                </c:pt>
                <c:pt idx="29714">
                  <c:v>364.43992799995465</c:v>
                </c:pt>
                <c:pt idx="29715">
                  <c:v>364.44827999998813</c:v>
                </c:pt>
                <c:pt idx="29716">
                  <c:v>364.45660800001349</c:v>
                </c:pt>
                <c:pt idx="29717">
                  <c:v>364.46493600003885</c:v>
                </c:pt>
                <c:pt idx="29718">
                  <c:v>364.4732640000642</c:v>
                </c:pt>
                <c:pt idx="29719">
                  <c:v>364.48161599992306</c:v>
                </c:pt>
                <c:pt idx="29720">
                  <c:v>364.48994399994842</c:v>
                </c:pt>
                <c:pt idx="29721">
                  <c:v>364.49827199997378</c:v>
                </c:pt>
                <c:pt idx="29722">
                  <c:v>364.50659999999914</c:v>
                </c:pt>
                <c:pt idx="29723">
                  <c:v>364.51495200003262</c:v>
                </c:pt>
                <c:pt idx="29724">
                  <c:v>364.52328000005798</c:v>
                </c:pt>
                <c:pt idx="29725">
                  <c:v>364.53160800008334</c:v>
                </c:pt>
                <c:pt idx="29726">
                  <c:v>364.53993599993407</c:v>
                </c:pt>
                <c:pt idx="29727">
                  <c:v>364.54826399995943</c:v>
                </c:pt>
                <c:pt idx="29728">
                  <c:v>364.55661599999291</c:v>
                </c:pt>
                <c:pt idx="29729">
                  <c:v>364.56494400001827</c:v>
                </c:pt>
                <c:pt idx="29730">
                  <c:v>364.57327200004363</c:v>
                </c:pt>
                <c:pt idx="29731">
                  <c:v>364.58160000006899</c:v>
                </c:pt>
                <c:pt idx="29732">
                  <c:v>364.58995199992785</c:v>
                </c:pt>
                <c:pt idx="29733">
                  <c:v>364.59827999995321</c:v>
                </c:pt>
                <c:pt idx="29734">
                  <c:v>364.60660799997856</c:v>
                </c:pt>
                <c:pt idx="29735">
                  <c:v>364.61493600000392</c:v>
                </c:pt>
                <c:pt idx="29736">
                  <c:v>364.62328800003741</c:v>
                </c:pt>
                <c:pt idx="29737">
                  <c:v>364.63161600006276</c:v>
                </c:pt>
                <c:pt idx="29738">
                  <c:v>364.6399439999135</c:v>
                </c:pt>
                <c:pt idx="29739">
                  <c:v>364.64827199993886</c:v>
                </c:pt>
                <c:pt idx="29740">
                  <c:v>364.65662399997234</c:v>
                </c:pt>
                <c:pt idx="29741">
                  <c:v>364.6649519999977</c:v>
                </c:pt>
                <c:pt idx="29742">
                  <c:v>364.67328000002306</c:v>
                </c:pt>
                <c:pt idx="29743">
                  <c:v>364.68160800004841</c:v>
                </c:pt>
                <c:pt idx="29744">
                  <c:v>364.68993600007377</c:v>
                </c:pt>
                <c:pt idx="29745">
                  <c:v>364.69828799993263</c:v>
                </c:pt>
                <c:pt idx="29746">
                  <c:v>364.70661599995799</c:v>
                </c:pt>
                <c:pt idx="29747">
                  <c:v>364.71494399998335</c:v>
                </c:pt>
                <c:pt idx="29748">
                  <c:v>364.72327200000871</c:v>
                </c:pt>
                <c:pt idx="29749">
                  <c:v>364.73162400004219</c:v>
                </c:pt>
                <c:pt idx="29750">
                  <c:v>364.73995200006755</c:v>
                </c:pt>
                <c:pt idx="29751">
                  <c:v>364.74827999991828</c:v>
                </c:pt>
                <c:pt idx="29752">
                  <c:v>364.75660799994364</c:v>
                </c:pt>
                <c:pt idx="29753">
                  <c:v>364.76495999997712</c:v>
                </c:pt>
                <c:pt idx="29754">
                  <c:v>364.77328800000248</c:v>
                </c:pt>
                <c:pt idx="29755">
                  <c:v>364.78161600002784</c:v>
                </c:pt>
                <c:pt idx="29756">
                  <c:v>364.7899440000532</c:v>
                </c:pt>
                <c:pt idx="29757">
                  <c:v>364.79829599991206</c:v>
                </c:pt>
                <c:pt idx="29758">
                  <c:v>364.80662399993741</c:v>
                </c:pt>
                <c:pt idx="29759">
                  <c:v>364.81495199996277</c:v>
                </c:pt>
                <c:pt idx="29760">
                  <c:v>364.82327999998813</c:v>
                </c:pt>
                <c:pt idx="29761">
                  <c:v>364.83163200002161</c:v>
                </c:pt>
                <c:pt idx="29762">
                  <c:v>364.83996000004697</c:v>
                </c:pt>
                <c:pt idx="29763">
                  <c:v>364.84828800007233</c:v>
                </c:pt>
                <c:pt idx="29764">
                  <c:v>364.85661599992306</c:v>
                </c:pt>
                <c:pt idx="29765">
                  <c:v>364.86494399994842</c:v>
                </c:pt>
                <c:pt idx="29766">
                  <c:v>364.87329599998191</c:v>
                </c:pt>
                <c:pt idx="29767">
                  <c:v>364.88162400000726</c:v>
                </c:pt>
                <c:pt idx="29768">
                  <c:v>364.88995200003262</c:v>
                </c:pt>
                <c:pt idx="29769">
                  <c:v>364.89828000005798</c:v>
                </c:pt>
                <c:pt idx="29770">
                  <c:v>364.90663199991684</c:v>
                </c:pt>
                <c:pt idx="29771">
                  <c:v>364.9149599999422</c:v>
                </c:pt>
                <c:pt idx="29772">
                  <c:v>364.92328799996756</c:v>
                </c:pt>
                <c:pt idx="29773">
                  <c:v>364.93161599999291</c:v>
                </c:pt>
                <c:pt idx="29774">
                  <c:v>364.9399680000264</c:v>
                </c:pt>
                <c:pt idx="29775">
                  <c:v>364.94829600005176</c:v>
                </c:pt>
                <c:pt idx="29776">
                  <c:v>364.95662400007711</c:v>
                </c:pt>
                <c:pt idx="29777">
                  <c:v>364.96495199992785</c:v>
                </c:pt>
                <c:pt idx="29778">
                  <c:v>364.97330399996133</c:v>
                </c:pt>
                <c:pt idx="29779">
                  <c:v>364.98163199998669</c:v>
                </c:pt>
                <c:pt idx="29780">
                  <c:v>364.98996000001205</c:v>
                </c:pt>
                <c:pt idx="29781">
                  <c:v>364.99828800003741</c:v>
                </c:pt>
                <c:pt idx="29782">
                  <c:v>365.00664000007089</c:v>
                </c:pt>
                <c:pt idx="29783">
                  <c:v>365.01496799992162</c:v>
                </c:pt>
                <c:pt idx="29784">
                  <c:v>365.02329599994698</c:v>
                </c:pt>
                <c:pt idx="29785">
                  <c:v>365.03162399997234</c:v>
                </c:pt>
                <c:pt idx="29786">
                  <c:v>365.0399519999977</c:v>
                </c:pt>
                <c:pt idx="29787">
                  <c:v>365.04830400003118</c:v>
                </c:pt>
                <c:pt idx="29788">
                  <c:v>365.05663200005654</c:v>
                </c:pt>
                <c:pt idx="29789">
                  <c:v>365.0649600000819</c:v>
                </c:pt>
                <c:pt idx="29790">
                  <c:v>365.07328799993263</c:v>
                </c:pt>
                <c:pt idx="29791">
                  <c:v>365.08163999996611</c:v>
                </c:pt>
                <c:pt idx="29792">
                  <c:v>365.08996799999147</c:v>
                </c:pt>
                <c:pt idx="29793">
                  <c:v>365.09829600001683</c:v>
                </c:pt>
                <c:pt idx="29794">
                  <c:v>365.10662400004219</c:v>
                </c:pt>
                <c:pt idx="29795">
                  <c:v>365.11497600007567</c:v>
                </c:pt>
                <c:pt idx="29796">
                  <c:v>365.12330399992641</c:v>
                </c:pt>
                <c:pt idx="29797">
                  <c:v>365.13163199995176</c:v>
                </c:pt>
                <c:pt idx="29798">
                  <c:v>365.13995999997712</c:v>
                </c:pt>
                <c:pt idx="29799">
                  <c:v>365.14831200001061</c:v>
                </c:pt>
                <c:pt idx="29800">
                  <c:v>365.15664000003596</c:v>
                </c:pt>
                <c:pt idx="29801">
                  <c:v>365.16496800006132</c:v>
                </c:pt>
                <c:pt idx="29802">
                  <c:v>365.17329599991206</c:v>
                </c:pt>
                <c:pt idx="29803">
                  <c:v>365.18162399993741</c:v>
                </c:pt>
                <c:pt idx="29804">
                  <c:v>365.1899759999709</c:v>
                </c:pt>
                <c:pt idx="29805">
                  <c:v>365.19830399999626</c:v>
                </c:pt>
                <c:pt idx="29806">
                  <c:v>365.20663200002161</c:v>
                </c:pt>
                <c:pt idx="29807">
                  <c:v>365.21496000004697</c:v>
                </c:pt>
                <c:pt idx="29808">
                  <c:v>365.22331200008045</c:v>
                </c:pt>
                <c:pt idx="29809">
                  <c:v>365.23163999993119</c:v>
                </c:pt>
                <c:pt idx="29810">
                  <c:v>365.23996799995655</c:v>
                </c:pt>
                <c:pt idx="29811">
                  <c:v>365.24829599998191</c:v>
                </c:pt>
                <c:pt idx="29812">
                  <c:v>365.25664800001539</c:v>
                </c:pt>
                <c:pt idx="29813">
                  <c:v>365.26497600004075</c:v>
                </c:pt>
                <c:pt idx="29814">
                  <c:v>365.2733040000661</c:v>
                </c:pt>
                <c:pt idx="29815">
                  <c:v>365.28163199991684</c:v>
                </c:pt>
                <c:pt idx="29816">
                  <c:v>365.28998399995032</c:v>
                </c:pt>
                <c:pt idx="29817">
                  <c:v>365.29831199997568</c:v>
                </c:pt>
                <c:pt idx="29818">
                  <c:v>365.30664000000104</c:v>
                </c:pt>
                <c:pt idx="29819">
                  <c:v>365.3149680000264</c:v>
                </c:pt>
                <c:pt idx="29820">
                  <c:v>365.32332000005988</c:v>
                </c:pt>
                <c:pt idx="29821">
                  <c:v>365.33164800008524</c:v>
                </c:pt>
                <c:pt idx="29822">
                  <c:v>365.33997599993597</c:v>
                </c:pt>
                <c:pt idx="29823">
                  <c:v>365.34830399996133</c:v>
                </c:pt>
                <c:pt idx="29824">
                  <c:v>365.35663199998669</c:v>
                </c:pt>
                <c:pt idx="29825">
                  <c:v>365.36498400002017</c:v>
                </c:pt>
                <c:pt idx="29826">
                  <c:v>365.37331200004553</c:v>
                </c:pt>
                <c:pt idx="29827">
                  <c:v>365.38164000007089</c:v>
                </c:pt>
                <c:pt idx="29828">
                  <c:v>365.38996799992162</c:v>
                </c:pt>
                <c:pt idx="29829">
                  <c:v>365.39831999995511</c:v>
                </c:pt>
                <c:pt idx="29830">
                  <c:v>365.40664799998046</c:v>
                </c:pt>
                <c:pt idx="29831">
                  <c:v>365.41497600000582</c:v>
                </c:pt>
                <c:pt idx="29832">
                  <c:v>365.42330400003118</c:v>
                </c:pt>
                <c:pt idx="29833">
                  <c:v>365.43165600006466</c:v>
                </c:pt>
                <c:pt idx="29834">
                  <c:v>365.4399839999154</c:v>
                </c:pt>
                <c:pt idx="29835">
                  <c:v>365.44831199994076</c:v>
                </c:pt>
                <c:pt idx="29836">
                  <c:v>365.45663999996611</c:v>
                </c:pt>
                <c:pt idx="29837">
                  <c:v>365.4649919999996</c:v>
                </c:pt>
                <c:pt idx="29838">
                  <c:v>365.47332000002496</c:v>
                </c:pt>
                <c:pt idx="29839">
                  <c:v>365.48164800005031</c:v>
                </c:pt>
                <c:pt idx="29840">
                  <c:v>365.48997600007567</c:v>
                </c:pt>
                <c:pt idx="29841">
                  <c:v>365.49830399992641</c:v>
                </c:pt>
                <c:pt idx="29842">
                  <c:v>365.50665599995989</c:v>
                </c:pt>
                <c:pt idx="29843">
                  <c:v>365.51498399998525</c:v>
                </c:pt>
                <c:pt idx="29844">
                  <c:v>365.52331200001061</c:v>
                </c:pt>
                <c:pt idx="29845">
                  <c:v>365.53164000003596</c:v>
                </c:pt>
                <c:pt idx="29846">
                  <c:v>365.53999200006945</c:v>
                </c:pt>
                <c:pt idx="29847">
                  <c:v>365.54831999992018</c:v>
                </c:pt>
                <c:pt idx="29848">
                  <c:v>365.55664799994554</c:v>
                </c:pt>
                <c:pt idx="29849">
                  <c:v>365.5649759999709</c:v>
                </c:pt>
                <c:pt idx="29850">
                  <c:v>365.57332800000438</c:v>
                </c:pt>
                <c:pt idx="29851">
                  <c:v>365.58165600002974</c:v>
                </c:pt>
                <c:pt idx="29852">
                  <c:v>365.5899840000551</c:v>
                </c:pt>
                <c:pt idx="29853">
                  <c:v>365.59831200008045</c:v>
                </c:pt>
                <c:pt idx="29854">
                  <c:v>365.60666399993931</c:v>
                </c:pt>
                <c:pt idx="29855">
                  <c:v>365.61499199996467</c:v>
                </c:pt>
                <c:pt idx="29856">
                  <c:v>365.62331999999003</c:v>
                </c:pt>
                <c:pt idx="29857">
                  <c:v>365.63164800001539</c:v>
                </c:pt>
                <c:pt idx="29858">
                  <c:v>365.64000000004887</c:v>
                </c:pt>
                <c:pt idx="29859">
                  <c:v>365.64832800007423</c:v>
                </c:pt>
                <c:pt idx="29860">
                  <c:v>365.65665599992496</c:v>
                </c:pt>
                <c:pt idx="29861">
                  <c:v>365.66498399995032</c:v>
                </c:pt>
                <c:pt idx="29862">
                  <c:v>365.67331199997568</c:v>
                </c:pt>
                <c:pt idx="29863">
                  <c:v>365.68166400000916</c:v>
                </c:pt>
                <c:pt idx="29864">
                  <c:v>365.68999200003452</c:v>
                </c:pt>
                <c:pt idx="29865">
                  <c:v>365.69832000005988</c:v>
                </c:pt>
                <c:pt idx="29866">
                  <c:v>365.70664800008524</c:v>
                </c:pt>
                <c:pt idx="29867">
                  <c:v>365.7149999999441</c:v>
                </c:pt>
                <c:pt idx="29868">
                  <c:v>365.72332799996946</c:v>
                </c:pt>
                <c:pt idx="29869">
                  <c:v>365.73165599999481</c:v>
                </c:pt>
                <c:pt idx="29870">
                  <c:v>365.73998400002017</c:v>
                </c:pt>
                <c:pt idx="29871">
                  <c:v>365.74833600005365</c:v>
                </c:pt>
                <c:pt idx="29872">
                  <c:v>365.75666400007901</c:v>
                </c:pt>
                <c:pt idx="29873">
                  <c:v>365.76499199992975</c:v>
                </c:pt>
                <c:pt idx="29874">
                  <c:v>365.77331999995511</c:v>
                </c:pt>
                <c:pt idx="29875">
                  <c:v>365.78167199998859</c:v>
                </c:pt>
                <c:pt idx="29876">
                  <c:v>365.79000000001395</c:v>
                </c:pt>
                <c:pt idx="29877">
                  <c:v>365.79832800003931</c:v>
                </c:pt>
                <c:pt idx="29878">
                  <c:v>365.80665600006466</c:v>
                </c:pt>
                <c:pt idx="29879">
                  <c:v>365.81500799992352</c:v>
                </c:pt>
                <c:pt idx="29880">
                  <c:v>365.82333599994888</c:v>
                </c:pt>
                <c:pt idx="29881">
                  <c:v>365.83166399997424</c:v>
                </c:pt>
                <c:pt idx="29882">
                  <c:v>365.8399919999996</c:v>
                </c:pt>
                <c:pt idx="29883">
                  <c:v>365.84832000002496</c:v>
                </c:pt>
                <c:pt idx="29884">
                  <c:v>365.85667200005844</c:v>
                </c:pt>
                <c:pt idx="29885">
                  <c:v>365.8650000000838</c:v>
                </c:pt>
                <c:pt idx="29886">
                  <c:v>365.87332799993453</c:v>
                </c:pt>
                <c:pt idx="29887">
                  <c:v>365.88165599995989</c:v>
                </c:pt>
                <c:pt idx="29888">
                  <c:v>365.89000799999337</c:v>
                </c:pt>
                <c:pt idx="29889">
                  <c:v>365.89833600001873</c:v>
                </c:pt>
                <c:pt idx="29890">
                  <c:v>365.90666400004409</c:v>
                </c:pt>
                <c:pt idx="29891">
                  <c:v>365.91499200006945</c:v>
                </c:pt>
                <c:pt idx="29892">
                  <c:v>365.92334399992831</c:v>
                </c:pt>
                <c:pt idx="29893">
                  <c:v>365.93167199995366</c:v>
                </c:pt>
                <c:pt idx="29894">
                  <c:v>365.93999999997902</c:v>
                </c:pt>
                <c:pt idx="29895">
                  <c:v>365.94832800000438</c:v>
                </c:pt>
                <c:pt idx="29896">
                  <c:v>365.95668000003786</c:v>
                </c:pt>
                <c:pt idx="29897">
                  <c:v>365.96500800006322</c:v>
                </c:pt>
                <c:pt idx="29898">
                  <c:v>365.97333599991396</c:v>
                </c:pt>
                <c:pt idx="29899">
                  <c:v>365.98166399993931</c:v>
                </c:pt>
                <c:pt idx="29900">
                  <c:v>365.98999199996467</c:v>
                </c:pt>
                <c:pt idx="29901">
                  <c:v>365.99834399999816</c:v>
                </c:pt>
                <c:pt idx="29902">
                  <c:v>366.00667200002351</c:v>
                </c:pt>
                <c:pt idx="29903">
                  <c:v>366.01500000004887</c:v>
                </c:pt>
                <c:pt idx="29904">
                  <c:v>366.02332800007423</c:v>
                </c:pt>
                <c:pt idx="29905">
                  <c:v>366.03167999993309</c:v>
                </c:pt>
                <c:pt idx="29906">
                  <c:v>366.04000799995845</c:v>
                </c:pt>
                <c:pt idx="29907">
                  <c:v>366.04833599998381</c:v>
                </c:pt>
                <c:pt idx="29908">
                  <c:v>366.05666400000916</c:v>
                </c:pt>
                <c:pt idx="29909">
                  <c:v>366.06501600004265</c:v>
                </c:pt>
                <c:pt idx="29910">
                  <c:v>366.073344000068</c:v>
                </c:pt>
                <c:pt idx="29911">
                  <c:v>366.08167199991874</c:v>
                </c:pt>
                <c:pt idx="29912">
                  <c:v>366.0899999999441</c:v>
                </c:pt>
                <c:pt idx="29913">
                  <c:v>366.09835199997758</c:v>
                </c:pt>
                <c:pt idx="29914">
                  <c:v>366.10668000000294</c:v>
                </c:pt>
                <c:pt idx="29915">
                  <c:v>366.1150080000283</c:v>
                </c:pt>
                <c:pt idx="29916">
                  <c:v>366.12333600005365</c:v>
                </c:pt>
                <c:pt idx="29917">
                  <c:v>366.13168799991251</c:v>
                </c:pt>
                <c:pt idx="29918">
                  <c:v>366.14001599993787</c:v>
                </c:pt>
                <c:pt idx="29919">
                  <c:v>366.14834399996323</c:v>
                </c:pt>
                <c:pt idx="29920">
                  <c:v>366.15667199998859</c:v>
                </c:pt>
                <c:pt idx="29921">
                  <c:v>366.16500000001395</c:v>
                </c:pt>
                <c:pt idx="29922">
                  <c:v>366.17335200004743</c:v>
                </c:pt>
                <c:pt idx="29923">
                  <c:v>366.18168000007279</c:v>
                </c:pt>
                <c:pt idx="29924">
                  <c:v>366.19000799992352</c:v>
                </c:pt>
                <c:pt idx="29925">
                  <c:v>366.19833599994888</c:v>
                </c:pt>
                <c:pt idx="29926">
                  <c:v>366.20668799998236</c:v>
                </c:pt>
                <c:pt idx="29927">
                  <c:v>366.21501600000772</c:v>
                </c:pt>
                <c:pt idx="29928">
                  <c:v>366.22334400003308</c:v>
                </c:pt>
                <c:pt idx="29929">
                  <c:v>366.23167200005844</c:v>
                </c:pt>
                <c:pt idx="29930">
                  <c:v>366.2400239999173</c:v>
                </c:pt>
                <c:pt idx="29931">
                  <c:v>366.24835199994266</c:v>
                </c:pt>
                <c:pt idx="29932">
                  <c:v>366.25667999996801</c:v>
                </c:pt>
                <c:pt idx="29933">
                  <c:v>366.26500799999337</c:v>
                </c:pt>
                <c:pt idx="29934">
                  <c:v>366.27336000002686</c:v>
                </c:pt>
                <c:pt idx="29935">
                  <c:v>366.28168800005221</c:v>
                </c:pt>
                <c:pt idx="29936">
                  <c:v>366.29001600007757</c:v>
                </c:pt>
                <c:pt idx="29937">
                  <c:v>366.29834399992831</c:v>
                </c:pt>
                <c:pt idx="29938">
                  <c:v>366.30667199995366</c:v>
                </c:pt>
                <c:pt idx="29939">
                  <c:v>366.31502399998715</c:v>
                </c:pt>
                <c:pt idx="29940">
                  <c:v>366.32335200001251</c:v>
                </c:pt>
                <c:pt idx="29941">
                  <c:v>366.33168000003786</c:v>
                </c:pt>
                <c:pt idx="29942">
                  <c:v>366.34000800006322</c:v>
                </c:pt>
                <c:pt idx="29943">
                  <c:v>366.34835999992208</c:v>
                </c:pt>
                <c:pt idx="29944">
                  <c:v>366.35668799994744</c:v>
                </c:pt>
                <c:pt idx="29945">
                  <c:v>366.3650159999728</c:v>
                </c:pt>
                <c:pt idx="29946">
                  <c:v>366.37334399999816</c:v>
                </c:pt>
                <c:pt idx="29947">
                  <c:v>366.38169600003164</c:v>
                </c:pt>
                <c:pt idx="29948">
                  <c:v>366.390024000057</c:v>
                </c:pt>
                <c:pt idx="29949">
                  <c:v>366.39835200008235</c:v>
                </c:pt>
                <c:pt idx="29950">
                  <c:v>366.40667999993309</c:v>
                </c:pt>
                <c:pt idx="29951">
                  <c:v>366.41503199996657</c:v>
                </c:pt>
                <c:pt idx="29952">
                  <c:v>366.42335999999193</c:v>
                </c:pt>
                <c:pt idx="29953">
                  <c:v>366.43168800001729</c:v>
                </c:pt>
                <c:pt idx="29954">
                  <c:v>366.44001600004265</c:v>
                </c:pt>
                <c:pt idx="29955">
                  <c:v>366.44836800007613</c:v>
                </c:pt>
                <c:pt idx="29956">
                  <c:v>366.45669599992686</c:v>
                </c:pt>
                <c:pt idx="29957">
                  <c:v>366.46502399995222</c:v>
                </c:pt>
                <c:pt idx="29958">
                  <c:v>366.47335199997758</c:v>
                </c:pt>
                <c:pt idx="29959">
                  <c:v>366.48168000000294</c:v>
                </c:pt>
                <c:pt idx="29960">
                  <c:v>366.49003200003642</c:v>
                </c:pt>
                <c:pt idx="29961">
                  <c:v>366.49836000006178</c:v>
                </c:pt>
                <c:pt idx="29962">
                  <c:v>366.50668799991251</c:v>
                </c:pt>
                <c:pt idx="29963">
                  <c:v>366.51501599993787</c:v>
                </c:pt>
                <c:pt idx="29964">
                  <c:v>366.52336799997136</c:v>
                </c:pt>
                <c:pt idx="29965">
                  <c:v>366.53169599999671</c:v>
                </c:pt>
                <c:pt idx="29966">
                  <c:v>366.54002400002207</c:v>
                </c:pt>
                <c:pt idx="29967">
                  <c:v>366.54835200004743</c:v>
                </c:pt>
                <c:pt idx="29968">
                  <c:v>366.55670400008091</c:v>
                </c:pt>
                <c:pt idx="29969">
                  <c:v>366.56503199993165</c:v>
                </c:pt>
                <c:pt idx="29970">
                  <c:v>366.57335999995701</c:v>
                </c:pt>
                <c:pt idx="29971">
                  <c:v>366.58168799998236</c:v>
                </c:pt>
                <c:pt idx="29972">
                  <c:v>366.59004000001585</c:v>
                </c:pt>
                <c:pt idx="29973">
                  <c:v>366.59836800004121</c:v>
                </c:pt>
                <c:pt idx="29974">
                  <c:v>366.60669600006656</c:v>
                </c:pt>
                <c:pt idx="29975">
                  <c:v>366.6150239999173</c:v>
                </c:pt>
                <c:pt idx="29976">
                  <c:v>366.62335199994266</c:v>
                </c:pt>
                <c:pt idx="29977">
                  <c:v>366.63170399997614</c:v>
                </c:pt>
                <c:pt idx="29978">
                  <c:v>366.6400320000015</c:v>
                </c:pt>
                <c:pt idx="29979">
                  <c:v>366.64836000002686</c:v>
                </c:pt>
                <c:pt idx="29980">
                  <c:v>366.65668800005221</c:v>
                </c:pt>
                <c:pt idx="29981">
                  <c:v>366.6650400000857</c:v>
                </c:pt>
                <c:pt idx="29982">
                  <c:v>366.67336799993643</c:v>
                </c:pt>
                <c:pt idx="29983">
                  <c:v>366.68169599996179</c:v>
                </c:pt>
                <c:pt idx="29984">
                  <c:v>366.68999999997902</c:v>
                </c:pt>
                <c:pt idx="29985">
                  <c:v>366.69832800000438</c:v>
                </c:pt>
                <c:pt idx="29986">
                  <c:v>366.70663200002161</c:v>
                </c:pt>
                <c:pt idx="29987">
                  <c:v>366.71493600003885</c:v>
                </c:pt>
                <c:pt idx="29988">
                  <c:v>366.7232640000642</c:v>
                </c:pt>
                <c:pt idx="29989">
                  <c:v>366.73156800008144</c:v>
                </c:pt>
                <c:pt idx="29990">
                  <c:v>366.73987199992405</c:v>
                </c:pt>
                <c:pt idx="29991">
                  <c:v>366.74819999994941</c:v>
                </c:pt>
                <c:pt idx="29992">
                  <c:v>366.75650399996664</c:v>
                </c:pt>
                <c:pt idx="29993">
                  <c:v>366.764831999992</c:v>
                </c:pt>
                <c:pt idx="29994">
                  <c:v>366.77316000001736</c:v>
                </c:pt>
                <c:pt idx="29995">
                  <c:v>366.78148800004271</c:v>
                </c:pt>
                <c:pt idx="29996">
                  <c:v>366.78981600006807</c:v>
                </c:pt>
                <c:pt idx="29997">
                  <c:v>366.79812000008531</c:v>
                </c:pt>
                <c:pt idx="29998">
                  <c:v>366.80644799993604</c:v>
                </c:pt>
                <c:pt idx="29999">
                  <c:v>366.8147759999614</c:v>
                </c:pt>
                <c:pt idx="30000">
                  <c:v>366.82310399998676</c:v>
                </c:pt>
                <c:pt idx="30001">
                  <c:v>366.83143200001211</c:v>
                </c:pt>
                <c:pt idx="30002">
                  <c:v>366.83976000003747</c:v>
                </c:pt>
                <c:pt idx="30003">
                  <c:v>366.84808800006283</c:v>
                </c:pt>
                <c:pt idx="30004">
                  <c:v>366.85641599991357</c:v>
                </c:pt>
                <c:pt idx="30005">
                  <c:v>366.86474399993892</c:v>
                </c:pt>
                <c:pt idx="30006">
                  <c:v>366.87307199996428</c:v>
                </c:pt>
                <c:pt idx="30007">
                  <c:v>366.88139999998964</c:v>
                </c:pt>
                <c:pt idx="30008">
                  <c:v>366.88975200002312</c:v>
                </c:pt>
                <c:pt idx="30009">
                  <c:v>366.89808000004848</c:v>
                </c:pt>
                <c:pt idx="30010">
                  <c:v>366.90640800007384</c:v>
                </c:pt>
                <c:pt idx="30011">
                  <c:v>366.91473599992457</c:v>
                </c:pt>
                <c:pt idx="30012">
                  <c:v>366.92306399994993</c:v>
                </c:pt>
                <c:pt idx="30013">
                  <c:v>366.93139199997529</c:v>
                </c:pt>
                <c:pt idx="30014">
                  <c:v>366.93972000000065</c:v>
                </c:pt>
                <c:pt idx="30015">
                  <c:v>366.94804800002601</c:v>
                </c:pt>
                <c:pt idx="30016">
                  <c:v>366.95640000005949</c:v>
                </c:pt>
                <c:pt idx="30017">
                  <c:v>366.96472800008485</c:v>
                </c:pt>
                <c:pt idx="30018">
                  <c:v>366.97305599993558</c:v>
                </c:pt>
                <c:pt idx="30019">
                  <c:v>366.98138399996094</c:v>
                </c:pt>
                <c:pt idx="30020">
                  <c:v>366.9897119999863</c:v>
                </c:pt>
                <c:pt idx="30021">
                  <c:v>366.99804000001166</c:v>
                </c:pt>
                <c:pt idx="30022">
                  <c:v>367.00639200004514</c:v>
                </c:pt>
                <c:pt idx="30023">
                  <c:v>367.0147200000705</c:v>
                </c:pt>
                <c:pt idx="30024">
                  <c:v>367.02304799992123</c:v>
                </c:pt>
                <c:pt idx="30025">
                  <c:v>367.03137599994659</c:v>
                </c:pt>
                <c:pt idx="30026">
                  <c:v>367.03970399997195</c:v>
                </c:pt>
                <c:pt idx="30027">
                  <c:v>367.04805600000543</c:v>
                </c:pt>
                <c:pt idx="30028">
                  <c:v>367.05638400003079</c:v>
                </c:pt>
                <c:pt idx="30029">
                  <c:v>367.06471200005615</c:v>
                </c:pt>
                <c:pt idx="30030">
                  <c:v>367.07304000008151</c:v>
                </c:pt>
                <c:pt idx="30031">
                  <c:v>367.08136799993224</c:v>
                </c:pt>
                <c:pt idx="30032">
                  <c:v>367.08971999996572</c:v>
                </c:pt>
                <c:pt idx="30033">
                  <c:v>367.09804799999108</c:v>
                </c:pt>
                <c:pt idx="30034">
                  <c:v>367.10637600001644</c:v>
                </c:pt>
                <c:pt idx="30035">
                  <c:v>367.1147040000418</c:v>
                </c:pt>
                <c:pt idx="30036">
                  <c:v>367.12303200006716</c:v>
                </c:pt>
                <c:pt idx="30037">
                  <c:v>367.13138399992602</c:v>
                </c:pt>
                <c:pt idx="30038">
                  <c:v>367.13971199995137</c:v>
                </c:pt>
                <c:pt idx="30039">
                  <c:v>367.14803999997673</c:v>
                </c:pt>
                <c:pt idx="30040">
                  <c:v>367.15636800000209</c:v>
                </c:pt>
                <c:pt idx="30041">
                  <c:v>367.16469600002745</c:v>
                </c:pt>
                <c:pt idx="30042">
                  <c:v>367.17304800006093</c:v>
                </c:pt>
                <c:pt idx="30043">
                  <c:v>367.18137600008629</c:v>
                </c:pt>
                <c:pt idx="30044">
                  <c:v>367.18970399993702</c:v>
                </c:pt>
                <c:pt idx="30045">
                  <c:v>367.19803199996238</c:v>
                </c:pt>
                <c:pt idx="30046">
                  <c:v>367.20635999998774</c:v>
                </c:pt>
                <c:pt idx="30047">
                  <c:v>367.21471200002122</c:v>
                </c:pt>
                <c:pt idx="30048">
                  <c:v>367.22304000004658</c:v>
                </c:pt>
                <c:pt idx="30049">
                  <c:v>367.23136800007194</c:v>
                </c:pt>
                <c:pt idx="30050">
                  <c:v>367.23969599992267</c:v>
                </c:pt>
                <c:pt idx="30051">
                  <c:v>367.24802399994803</c:v>
                </c:pt>
                <c:pt idx="30052">
                  <c:v>367.25637599998151</c:v>
                </c:pt>
                <c:pt idx="30053">
                  <c:v>367.26470400000687</c:v>
                </c:pt>
                <c:pt idx="30054">
                  <c:v>367.27303200003223</c:v>
                </c:pt>
                <c:pt idx="30055">
                  <c:v>367.28136000005759</c:v>
                </c:pt>
                <c:pt idx="30056">
                  <c:v>367.28971199991645</c:v>
                </c:pt>
                <c:pt idx="30057">
                  <c:v>367.29803999994181</c:v>
                </c:pt>
                <c:pt idx="30058">
                  <c:v>367.30636799996716</c:v>
                </c:pt>
                <c:pt idx="30059">
                  <c:v>367.31469599999252</c:v>
                </c:pt>
                <c:pt idx="30060">
                  <c:v>367.32302400001788</c:v>
                </c:pt>
                <c:pt idx="30061">
                  <c:v>367.33137600005136</c:v>
                </c:pt>
                <c:pt idx="30062">
                  <c:v>367.33970400007672</c:v>
                </c:pt>
                <c:pt idx="30063">
                  <c:v>367.34803199992746</c:v>
                </c:pt>
                <c:pt idx="30064">
                  <c:v>367.35635999995282</c:v>
                </c:pt>
                <c:pt idx="30065">
                  <c:v>367.3647119999863</c:v>
                </c:pt>
                <c:pt idx="30066">
                  <c:v>367.37304000001166</c:v>
                </c:pt>
                <c:pt idx="30067">
                  <c:v>367.38136800003701</c:v>
                </c:pt>
                <c:pt idx="30068">
                  <c:v>367.38969600006237</c:v>
                </c:pt>
                <c:pt idx="30069">
                  <c:v>367.39804799992123</c:v>
                </c:pt>
                <c:pt idx="30070">
                  <c:v>367.40637599994659</c:v>
                </c:pt>
                <c:pt idx="30071">
                  <c:v>367.41470399997195</c:v>
                </c:pt>
                <c:pt idx="30072">
                  <c:v>367.42303199999731</c:v>
                </c:pt>
                <c:pt idx="30073">
                  <c:v>367.43138400003079</c:v>
                </c:pt>
                <c:pt idx="30074">
                  <c:v>367.43971200005615</c:v>
                </c:pt>
                <c:pt idx="30075">
                  <c:v>367.44804000008151</c:v>
                </c:pt>
                <c:pt idx="30076">
                  <c:v>367.45636799993224</c:v>
                </c:pt>
                <c:pt idx="30077">
                  <c:v>367.46471999996572</c:v>
                </c:pt>
                <c:pt idx="30078">
                  <c:v>367.47304799999108</c:v>
                </c:pt>
                <c:pt idx="30079">
                  <c:v>367.48137600001644</c:v>
                </c:pt>
                <c:pt idx="30080">
                  <c:v>367.4897040000418</c:v>
                </c:pt>
                <c:pt idx="30081">
                  <c:v>367.49803200006716</c:v>
                </c:pt>
                <c:pt idx="30082">
                  <c:v>367.50638399992602</c:v>
                </c:pt>
                <c:pt idx="30083">
                  <c:v>367.51471199995137</c:v>
                </c:pt>
                <c:pt idx="30084">
                  <c:v>367.52303999997673</c:v>
                </c:pt>
                <c:pt idx="30085">
                  <c:v>367.53136800000209</c:v>
                </c:pt>
                <c:pt idx="30086">
                  <c:v>367.53972000003557</c:v>
                </c:pt>
                <c:pt idx="30087">
                  <c:v>367.54804800006093</c:v>
                </c:pt>
                <c:pt idx="30088">
                  <c:v>367.55637600008629</c:v>
                </c:pt>
                <c:pt idx="30089">
                  <c:v>367.56470399993702</c:v>
                </c:pt>
                <c:pt idx="30090">
                  <c:v>367.57305599997051</c:v>
                </c:pt>
                <c:pt idx="30091">
                  <c:v>367.58138399999586</c:v>
                </c:pt>
                <c:pt idx="30092">
                  <c:v>367.58971200002122</c:v>
                </c:pt>
                <c:pt idx="30093">
                  <c:v>367.59804000004658</c:v>
                </c:pt>
                <c:pt idx="30094">
                  <c:v>367.60639200008006</c:v>
                </c:pt>
                <c:pt idx="30095">
                  <c:v>367.6147199999308</c:v>
                </c:pt>
                <c:pt idx="30096">
                  <c:v>367.62304799995616</c:v>
                </c:pt>
                <c:pt idx="30097">
                  <c:v>367.63137599998151</c:v>
                </c:pt>
                <c:pt idx="30098">
                  <c:v>367.63970400000687</c:v>
                </c:pt>
                <c:pt idx="30099">
                  <c:v>367.64805600004036</c:v>
                </c:pt>
                <c:pt idx="30100">
                  <c:v>367.65638400006571</c:v>
                </c:pt>
                <c:pt idx="30101">
                  <c:v>367.66471199991645</c:v>
                </c:pt>
                <c:pt idx="30102">
                  <c:v>367.67303999994181</c:v>
                </c:pt>
                <c:pt idx="30103">
                  <c:v>367.68139199997529</c:v>
                </c:pt>
                <c:pt idx="30104">
                  <c:v>367.68972000000065</c:v>
                </c:pt>
                <c:pt idx="30105">
                  <c:v>367.69804800002601</c:v>
                </c:pt>
                <c:pt idx="30106">
                  <c:v>367.70637600005136</c:v>
                </c:pt>
                <c:pt idx="30107">
                  <c:v>367.71472800008485</c:v>
                </c:pt>
                <c:pt idx="30108">
                  <c:v>367.72305599993558</c:v>
                </c:pt>
                <c:pt idx="30109">
                  <c:v>367.73138399996094</c:v>
                </c:pt>
                <c:pt idx="30110">
                  <c:v>367.7397119999863</c:v>
                </c:pt>
                <c:pt idx="30111">
                  <c:v>367.74806400001978</c:v>
                </c:pt>
                <c:pt idx="30112">
                  <c:v>367.75639200004514</c:v>
                </c:pt>
                <c:pt idx="30113">
                  <c:v>367.7647200000705</c:v>
                </c:pt>
                <c:pt idx="30114">
                  <c:v>367.77304799992123</c:v>
                </c:pt>
                <c:pt idx="30115">
                  <c:v>367.78139999995471</c:v>
                </c:pt>
                <c:pt idx="30116">
                  <c:v>367.78972799998007</c:v>
                </c:pt>
                <c:pt idx="30117">
                  <c:v>367.79805600000543</c:v>
                </c:pt>
                <c:pt idx="30118">
                  <c:v>367.80638400003079</c:v>
                </c:pt>
                <c:pt idx="30119">
                  <c:v>367.81471200005615</c:v>
                </c:pt>
                <c:pt idx="30120">
                  <c:v>367.82306399991501</c:v>
                </c:pt>
                <c:pt idx="30121">
                  <c:v>367.83139199994037</c:v>
                </c:pt>
                <c:pt idx="30122">
                  <c:v>367.83971999996572</c:v>
                </c:pt>
                <c:pt idx="30123">
                  <c:v>367.84804799999108</c:v>
                </c:pt>
                <c:pt idx="30124">
                  <c:v>367.85640000002456</c:v>
                </c:pt>
                <c:pt idx="30125">
                  <c:v>367.86472800004992</c:v>
                </c:pt>
                <c:pt idx="30126">
                  <c:v>367.87305600007528</c:v>
                </c:pt>
                <c:pt idx="30127">
                  <c:v>367.88138399992602</c:v>
                </c:pt>
                <c:pt idx="30128">
                  <c:v>367.8897359999595</c:v>
                </c:pt>
                <c:pt idx="30129">
                  <c:v>367.89806399998486</c:v>
                </c:pt>
                <c:pt idx="30130">
                  <c:v>367.90639200001021</c:v>
                </c:pt>
                <c:pt idx="30131">
                  <c:v>367.91472000003557</c:v>
                </c:pt>
                <c:pt idx="30132">
                  <c:v>367.92307200006906</c:v>
                </c:pt>
                <c:pt idx="30133">
                  <c:v>367.93139999991979</c:v>
                </c:pt>
                <c:pt idx="30134">
                  <c:v>367.93972799994515</c:v>
                </c:pt>
                <c:pt idx="30135">
                  <c:v>367.94805599997051</c:v>
                </c:pt>
                <c:pt idx="30136">
                  <c:v>367.95640800000399</c:v>
                </c:pt>
                <c:pt idx="30137">
                  <c:v>367.96473600002935</c:v>
                </c:pt>
                <c:pt idx="30138">
                  <c:v>367.97306400005471</c:v>
                </c:pt>
                <c:pt idx="30139">
                  <c:v>367.98139200008006</c:v>
                </c:pt>
                <c:pt idx="30140">
                  <c:v>367.9897199999308</c:v>
                </c:pt>
                <c:pt idx="30141">
                  <c:v>367.99807199996428</c:v>
                </c:pt>
                <c:pt idx="30142">
                  <c:v>368.00639999998964</c:v>
                </c:pt>
                <c:pt idx="30143">
                  <c:v>368.014728000015</c:v>
                </c:pt>
                <c:pt idx="30144">
                  <c:v>368.02305600004036</c:v>
                </c:pt>
                <c:pt idx="30145">
                  <c:v>368.03140800007384</c:v>
                </c:pt>
                <c:pt idx="30146">
                  <c:v>368.03973599992457</c:v>
                </c:pt>
                <c:pt idx="30147">
                  <c:v>368.04806399994993</c:v>
                </c:pt>
                <c:pt idx="30148">
                  <c:v>368.05639199997529</c:v>
                </c:pt>
                <c:pt idx="30149">
                  <c:v>368.06474400000877</c:v>
                </c:pt>
                <c:pt idx="30150">
                  <c:v>368.07307200003413</c:v>
                </c:pt>
                <c:pt idx="30151">
                  <c:v>368.08140000005949</c:v>
                </c:pt>
                <c:pt idx="30152">
                  <c:v>368.08972800008485</c:v>
                </c:pt>
                <c:pt idx="30153">
                  <c:v>368.09807999994371</c:v>
                </c:pt>
                <c:pt idx="30154">
                  <c:v>368.10640799996906</c:v>
                </c:pt>
                <c:pt idx="30155">
                  <c:v>368.11473599999442</c:v>
                </c:pt>
                <c:pt idx="30156">
                  <c:v>368.12306400001978</c:v>
                </c:pt>
                <c:pt idx="30157">
                  <c:v>368.13139200004514</c:v>
                </c:pt>
                <c:pt idx="30158">
                  <c:v>368.13974400007862</c:v>
                </c:pt>
                <c:pt idx="30159">
                  <c:v>368.14807199992936</c:v>
                </c:pt>
                <c:pt idx="30160">
                  <c:v>368.15639999995471</c:v>
                </c:pt>
                <c:pt idx="30161">
                  <c:v>368.16472799998007</c:v>
                </c:pt>
                <c:pt idx="30162">
                  <c:v>368.17308000001356</c:v>
                </c:pt>
                <c:pt idx="30163">
                  <c:v>368.18140800003891</c:v>
                </c:pt>
                <c:pt idx="30164">
                  <c:v>368.18973600006427</c:v>
                </c:pt>
                <c:pt idx="30165">
                  <c:v>368.19806399991501</c:v>
                </c:pt>
                <c:pt idx="30166">
                  <c:v>368.20641599994849</c:v>
                </c:pt>
                <c:pt idx="30167">
                  <c:v>368.21474399997385</c:v>
                </c:pt>
                <c:pt idx="30168">
                  <c:v>368.22307199999921</c:v>
                </c:pt>
                <c:pt idx="30169">
                  <c:v>368.23140000002456</c:v>
                </c:pt>
                <c:pt idx="30170">
                  <c:v>368.23975200005805</c:v>
                </c:pt>
                <c:pt idx="30171">
                  <c:v>368.24808000008341</c:v>
                </c:pt>
                <c:pt idx="30172">
                  <c:v>368.25640799993414</c:v>
                </c:pt>
                <c:pt idx="30173">
                  <c:v>368.2647359999595</c:v>
                </c:pt>
                <c:pt idx="30174">
                  <c:v>368.27308799999298</c:v>
                </c:pt>
                <c:pt idx="30175">
                  <c:v>368.28141600001834</c:v>
                </c:pt>
                <c:pt idx="30176">
                  <c:v>368.2897440000437</c:v>
                </c:pt>
                <c:pt idx="30177">
                  <c:v>368.29807200006906</c:v>
                </c:pt>
                <c:pt idx="30178">
                  <c:v>368.30639999991979</c:v>
                </c:pt>
                <c:pt idx="30179">
                  <c:v>368.31475199995327</c:v>
                </c:pt>
                <c:pt idx="30180">
                  <c:v>368.32307999997863</c:v>
                </c:pt>
                <c:pt idx="30181">
                  <c:v>368.33140800000399</c:v>
                </c:pt>
                <c:pt idx="30182">
                  <c:v>368.33973600002935</c:v>
                </c:pt>
                <c:pt idx="30183">
                  <c:v>368.34808800006283</c:v>
                </c:pt>
                <c:pt idx="30184">
                  <c:v>368.35641599991357</c:v>
                </c:pt>
                <c:pt idx="30185">
                  <c:v>368.36474399993892</c:v>
                </c:pt>
                <c:pt idx="30186">
                  <c:v>368.37307199996428</c:v>
                </c:pt>
                <c:pt idx="30187">
                  <c:v>368.38142399999776</c:v>
                </c:pt>
                <c:pt idx="30188">
                  <c:v>368.38975200002312</c:v>
                </c:pt>
                <c:pt idx="30189">
                  <c:v>368.39808000004848</c:v>
                </c:pt>
                <c:pt idx="30190">
                  <c:v>368.40640800007384</c:v>
                </c:pt>
                <c:pt idx="30191">
                  <c:v>368.4147599999327</c:v>
                </c:pt>
                <c:pt idx="30192">
                  <c:v>368.42308799995806</c:v>
                </c:pt>
                <c:pt idx="30193">
                  <c:v>368.43141599998341</c:v>
                </c:pt>
                <c:pt idx="30194">
                  <c:v>368.43974400000877</c:v>
                </c:pt>
                <c:pt idx="30195">
                  <c:v>368.44807200003413</c:v>
                </c:pt>
                <c:pt idx="30196">
                  <c:v>368.45642400006761</c:v>
                </c:pt>
                <c:pt idx="30197">
                  <c:v>368.46475199991835</c:v>
                </c:pt>
                <c:pt idx="30198">
                  <c:v>368.47307999994371</c:v>
                </c:pt>
                <c:pt idx="30199">
                  <c:v>368.48140799996906</c:v>
                </c:pt>
                <c:pt idx="30200">
                  <c:v>368.48976000000255</c:v>
                </c:pt>
                <c:pt idx="30201">
                  <c:v>368.49808800002791</c:v>
                </c:pt>
                <c:pt idx="30202">
                  <c:v>368.50641600005326</c:v>
                </c:pt>
                <c:pt idx="30203">
                  <c:v>368.51474400007862</c:v>
                </c:pt>
                <c:pt idx="30204">
                  <c:v>368.52309599993748</c:v>
                </c:pt>
                <c:pt idx="30205">
                  <c:v>368.53142399996284</c:v>
                </c:pt>
                <c:pt idx="30206">
                  <c:v>368.5397519999882</c:v>
                </c:pt>
                <c:pt idx="30207">
                  <c:v>368.54808000001356</c:v>
                </c:pt>
                <c:pt idx="30208">
                  <c:v>368.55643200004704</c:v>
                </c:pt>
                <c:pt idx="30209">
                  <c:v>368.5647600000724</c:v>
                </c:pt>
                <c:pt idx="30210">
                  <c:v>368.57308799992313</c:v>
                </c:pt>
                <c:pt idx="30211">
                  <c:v>368.58141599994849</c:v>
                </c:pt>
                <c:pt idx="30212">
                  <c:v>368.58976799998197</c:v>
                </c:pt>
                <c:pt idx="30213">
                  <c:v>368.59809600000733</c:v>
                </c:pt>
                <c:pt idx="30214">
                  <c:v>368.60642400003269</c:v>
                </c:pt>
                <c:pt idx="30215">
                  <c:v>368.61475200005805</c:v>
                </c:pt>
                <c:pt idx="30216">
                  <c:v>368.62308000008341</c:v>
                </c:pt>
                <c:pt idx="30217">
                  <c:v>368.63143199994227</c:v>
                </c:pt>
                <c:pt idx="30218">
                  <c:v>368.63975999996762</c:v>
                </c:pt>
                <c:pt idx="30219">
                  <c:v>368.64808799999298</c:v>
                </c:pt>
                <c:pt idx="30220">
                  <c:v>368.65641600001834</c:v>
                </c:pt>
                <c:pt idx="30221">
                  <c:v>368.66476800005182</c:v>
                </c:pt>
                <c:pt idx="30222">
                  <c:v>368.67309600007718</c:v>
                </c:pt>
                <c:pt idx="30223">
                  <c:v>368.68142399992792</c:v>
                </c:pt>
                <c:pt idx="30224">
                  <c:v>368.68975199995327</c:v>
                </c:pt>
                <c:pt idx="30225">
                  <c:v>368.69810399998676</c:v>
                </c:pt>
                <c:pt idx="30226">
                  <c:v>368.70643200001211</c:v>
                </c:pt>
                <c:pt idx="30227">
                  <c:v>368.71476000003747</c:v>
                </c:pt>
                <c:pt idx="30228">
                  <c:v>368.72308800006283</c:v>
                </c:pt>
                <c:pt idx="30229">
                  <c:v>368.73143999992169</c:v>
                </c:pt>
                <c:pt idx="30230">
                  <c:v>368.73976799994705</c:v>
                </c:pt>
                <c:pt idx="30231">
                  <c:v>368.74809599997241</c:v>
                </c:pt>
                <c:pt idx="30232">
                  <c:v>368.75642399999776</c:v>
                </c:pt>
                <c:pt idx="30233">
                  <c:v>368.76475200002312</c:v>
                </c:pt>
                <c:pt idx="30234">
                  <c:v>368.77310400005661</c:v>
                </c:pt>
                <c:pt idx="30235">
                  <c:v>368.78143200008196</c:v>
                </c:pt>
                <c:pt idx="30236">
                  <c:v>368.7897599999327</c:v>
                </c:pt>
                <c:pt idx="30237">
                  <c:v>368.79808799995806</c:v>
                </c:pt>
                <c:pt idx="30238">
                  <c:v>368.80643999999154</c:v>
                </c:pt>
                <c:pt idx="30239">
                  <c:v>368.8147680000169</c:v>
                </c:pt>
                <c:pt idx="30240">
                  <c:v>368.82309600004226</c:v>
                </c:pt>
                <c:pt idx="30241">
                  <c:v>368.83142400006761</c:v>
                </c:pt>
                <c:pt idx="30242">
                  <c:v>368.83977599992647</c:v>
                </c:pt>
                <c:pt idx="30243">
                  <c:v>368.84810399995183</c:v>
                </c:pt>
                <c:pt idx="30244">
                  <c:v>368.85643199997719</c:v>
                </c:pt>
                <c:pt idx="30245">
                  <c:v>368.86476000000255</c:v>
                </c:pt>
                <c:pt idx="30246">
                  <c:v>368.87311200003603</c:v>
                </c:pt>
                <c:pt idx="30247">
                  <c:v>368.88144000006139</c:v>
                </c:pt>
                <c:pt idx="30248">
                  <c:v>368.88976799991212</c:v>
                </c:pt>
                <c:pt idx="30249">
                  <c:v>368.89809599993748</c:v>
                </c:pt>
                <c:pt idx="30250">
                  <c:v>368.90644799997096</c:v>
                </c:pt>
                <c:pt idx="30251">
                  <c:v>368.91477599999632</c:v>
                </c:pt>
                <c:pt idx="30252">
                  <c:v>368.92310400002168</c:v>
                </c:pt>
                <c:pt idx="30253">
                  <c:v>368.93143200004704</c:v>
                </c:pt>
                <c:pt idx="30254">
                  <c:v>368.9397600000724</c:v>
                </c:pt>
                <c:pt idx="30255">
                  <c:v>368.94811199993126</c:v>
                </c:pt>
                <c:pt idx="30256">
                  <c:v>368.95643999995661</c:v>
                </c:pt>
                <c:pt idx="30257">
                  <c:v>368.96476799998197</c:v>
                </c:pt>
                <c:pt idx="30258">
                  <c:v>368.97309600000733</c:v>
                </c:pt>
                <c:pt idx="30259">
                  <c:v>368.98144800004081</c:v>
                </c:pt>
                <c:pt idx="30260">
                  <c:v>368.98977600006617</c:v>
                </c:pt>
                <c:pt idx="30261">
                  <c:v>368.99810399991691</c:v>
                </c:pt>
                <c:pt idx="30262">
                  <c:v>369.00643199994227</c:v>
                </c:pt>
                <c:pt idx="30263">
                  <c:v>369.01478399997575</c:v>
                </c:pt>
                <c:pt idx="30264">
                  <c:v>369.02311200000111</c:v>
                </c:pt>
                <c:pt idx="30265">
                  <c:v>369.03144000002646</c:v>
                </c:pt>
                <c:pt idx="30266">
                  <c:v>369.03976800005182</c:v>
                </c:pt>
                <c:pt idx="30267">
                  <c:v>369.04812000008531</c:v>
                </c:pt>
                <c:pt idx="30268">
                  <c:v>369.05644799993604</c:v>
                </c:pt>
                <c:pt idx="30269">
                  <c:v>369.0647759999614</c:v>
                </c:pt>
                <c:pt idx="30270">
                  <c:v>369.07310399998676</c:v>
                </c:pt>
                <c:pt idx="30271">
                  <c:v>369.08145600002024</c:v>
                </c:pt>
                <c:pt idx="30272">
                  <c:v>369.0897840000456</c:v>
                </c:pt>
                <c:pt idx="30273">
                  <c:v>369.09811200007096</c:v>
                </c:pt>
                <c:pt idx="30274">
                  <c:v>369.10643999992169</c:v>
                </c:pt>
                <c:pt idx="30275">
                  <c:v>369.11476799994705</c:v>
                </c:pt>
                <c:pt idx="30276">
                  <c:v>369.12311999998053</c:v>
                </c:pt>
                <c:pt idx="30277">
                  <c:v>369.13144800000589</c:v>
                </c:pt>
                <c:pt idx="30278">
                  <c:v>369.13977600003125</c:v>
                </c:pt>
                <c:pt idx="30279">
                  <c:v>369.14810400005661</c:v>
                </c:pt>
                <c:pt idx="30280">
                  <c:v>369.15645599991547</c:v>
                </c:pt>
                <c:pt idx="30281">
                  <c:v>369.16478399994082</c:v>
                </c:pt>
                <c:pt idx="30282">
                  <c:v>369.17311199996618</c:v>
                </c:pt>
                <c:pt idx="30283">
                  <c:v>369.18143999999154</c:v>
                </c:pt>
                <c:pt idx="30284">
                  <c:v>369.18979200002502</c:v>
                </c:pt>
                <c:pt idx="30285">
                  <c:v>369.19812000005038</c:v>
                </c:pt>
                <c:pt idx="30286">
                  <c:v>369.20644800007574</c:v>
                </c:pt>
                <c:pt idx="30287">
                  <c:v>369.21477599992647</c:v>
                </c:pt>
                <c:pt idx="30288">
                  <c:v>369.22312799995996</c:v>
                </c:pt>
                <c:pt idx="30289">
                  <c:v>369.23145599998531</c:v>
                </c:pt>
                <c:pt idx="30290">
                  <c:v>369.23978400001067</c:v>
                </c:pt>
                <c:pt idx="30291">
                  <c:v>369.24811200003603</c:v>
                </c:pt>
                <c:pt idx="30292">
                  <c:v>369.25644000006139</c:v>
                </c:pt>
                <c:pt idx="30293">
                  <c:v>369.26479199992025</c:v>
                </c:pt>
                <c:pt idx="30294">
                  <c:v>369.27311999994561</c:v>
                </c:pt>
                <c:pt idx="30295">
                  <c:v>369.28144799997096</c:v>
                </c:pt>
                <c:pt idx="30296">
                  <c:v>369.28977599999632</c:v>
                </c:pt>
                <c:pt idx="30297">
                  <c:v>369.29812800002981</c:v>
                </c:pt>
                <c:pt idx="30298">
                  <c:v>369.30645600005516</c:v>
                </c:pt>
                <c:pt idx="30299">
                  <c:v>369.31478400008052</c:v>
                </c:pt>
                <c:pt idx="30300">
                  <c:v>369.32311199993126</c:v>
                </c:pt>
                <c:pt idx="30301">
                  <c:v>369.33146399996474</c:v>
                </c:pt>
                <c:pt idx="30302">
                  <c:v>369.3397919999901</c:v>
                </c:pt>
                <c:pt idx="30303">
                  <c:v>369.34812000001546</c:v>
                </c:pt>
                <c:pt idx="30304">
                  <c:v>369.35644800004081</c:v>
                </c:pt>
                <c:pt idx="30305">
                  <c:v>369.3648000000743</c:v>
                </c:pt>
                <c:pt idx="30306">
                  <c:v>369.37312799992503</c:v>
                </c:pt>
                <c:pt idx="30307">
                  <c:v>369.38145599995039</c:v>
                </c:pt>
                <c:pt idx="30308">
                  <c:v>369.38978399997575</c:v>
                </c:pt>
                <c:pt idx="30309">
                  <c:v>369.39813600000923</c:v>
                </c:pt>
                <c:pt idx="30310">
                  <c:v>369.40646400003459</c:v>
                </c:pt>
                <c:pt idx="30311">
                  <c:v>369.41479200005995</c:v>
                </c:pt>
                <c:pt idx="30312">
                  <c:v>369.42312000008531</c:v>
                </c:pt>
                <c:pt idx="30313">
                  <c:v>369.43144799993604</c:v>
                </c:pt>
                <c:pt idx="30314">
                  <c:v>369.43979999996952</c:v>
                </c:pt>
                <c:pt idx="30315">
                  <c:v>369.44812799999488</c:v>
                </c:pt>
                <c:pt idx="30316">
                  <c:v>369.45645600002024</c:v>
                </c:pt>
                <c:pt idx="30317">
                  <c:v>369.4647840000456</c:v>
                </c:pt>
                <c:pt idx="30318">
                  <c:v>369.47313600007908</c:v>
                </c:pt>
                <c:pt idx="30319">
                  <c:v>369.48146399992982</c:v>
                </c:pt>
                <c:pt idx="30320">
                  <c:v>369.48979199995517</c:v>
                </c:pt>
                <c:pt idx="30321">
                  <c:v>369.49811999998053</c:v>
                </c:pt>
                <c:pt idx="30322">
                  <c:v>369.50647200001401</c:v>
                </c:pt>
                <c:pt idx="30323">
                  <c:v>369.51480000003937</c:v>
                </c:pt>
                <c:pt idx="30324">
                  <c:v>369.52312800006473</c:v>
                </c:pt>
                <c:pt idx="30325">
                  <c:v>369.53145599991547</c:v>
                </c:pt>
                <c:pt idx="30326">
                  <c:v>369.53980799994895</c:v>
                </c:pt>
                <c:pt idx="30327">
                  <c:v>369.54813599997431</c:v>
                </c:pt>
                <c:pt idx="30328">
                  <c:v>369.55646399999966</c:v>
                </c:pt>
                <c:pt idx="30329">
                  <c:v>369.56479200002502</c:v>
                </c:pt>
                <c:pt idx="30330">
                  <c:v>369.57312000005038</c:v>
                </c:pt>
                <c:pt idx="30331">
                  <c:v>369.58147200008386</c:v>
                </c:pt>
                <c:pt idx="30332">
                  <c:v>369.5897999999346</c:v>
                </c:pt>
                <c:pt idx="30333">
                  <c:v>369.59812799995996</c:v>
                </c:pt>
                <c:pt idx="30334">
                  <c:v>369.60645599998531</c:v>
                </c:pt>
                <c:pt idx="30335">
                  <c:v>369.6148080000188</c:v>
                </c:pt>
                <c:pt idx="30336">
                  <c:v>369.62313600004416</c:v>
                </c:pt>
                <c:pt idx="30337">
                  <c:v>369.63146400006951</c:v>
                </c:pt>
                <c:pt idx="30338">
                  <c:v>369.63979199992025</c:v>
                </c:pt>
                <c:pt idx="30339">
                  <c:v>369.64814399995373</c:v>
                </c:pt>
                <c:pt idx="30340">
                  <c:v>369.65647199997909</c:v>
                </c:pt>
                <c:pt idx="30341">
                  <c:v>369.66480000000445</c:v>
                </c:pt>
                <c:pt idx="30342">
                  <c:v>369.67312800002981</c:v>
                </c:pt>
                <c:pt idx="30343">
                  <c:v>369.68148000006329</c:v>
                </c:pt>
                <c:pt idx="30344">
                  <c:v>369.68980799991402</c:v>
                </c:pt>
                <c:pt idx="30345">
                  <c:v>369.69813599993938</c:v>
                </c:pt>
                <c:pt idx="30346">
                  <c:v>369.70646399996474</c:v>
                </c:pt>
                <c:pt idx="30347">
                  <c:v>369.71481599999822</c:v>
                </c:pt>
                <c:pt idx="30348">
                  <c:v>369.72314400002358</c:v>
                </c:pt>
                <c:pt idx="30349">
                  <c:v>369.73147200004894</c:v>
                </c:pt>
                <c:pt idx="30350">
                  <c:v>369.7398000000743</c:v>
                </c:pt>
                <c:pt idx="30351">
                  <c:v>369.74812799992503</c:v>
                </c:pt>
                <c:pt idx="30352">
                  <c:v>369.75647999995851</c:v>
                </c:pt>
                <c:pt idx="30353">
                  <c:v>369.76480799998387</c:v>
                </c:pt>
                <c:pt idx="30354">
                  <c:v>369.77313600000923</c:v>
                </c:pt>
                <c:pt idx="30355">
                  <c:v>369.78146400003459</c:v>
                </c:pt>
                <c:pt idx="30356">
                  <c:v>369.78981600006807</c:v>
                </c:pt>
                <c:pt idx="30357">
                  <c:v>369.79814399991881</c:v>
                </c:pt>
                <c:pt idx="30358">
                  <c:v>369.80647199994416</c:v>
                </c:pt>
                <c:pt idx="30359">
                  <c:v>369.81479999996952</c:v>
                </c:pt>
                <c:pt idx="30360">
                  <c:v>369.82315200000301</c:v>
                </c:pt>
                <c:pt idx="30361">
                  <c:v>369.83148000002836</c:v>
                </c:pt>
                <c:pt idx="30362">
                  <c:v>369.83980800005372</c:v>
                </c:pt>
                <c:pt idx="30363">
                  <c:v>369.84813600007908</c:v>
                </c:pt>
                <c:pt idx="30364">
                  <c:v>369.85648799993794</c:v>
                </c:pt>
                <c:pt idx="30365">
                  <c:v>369.8648159999633</c:v>
                </c:pt>
                <c:pt idx="30366">
                  <c:v>369.87314399998866</c:v>
                </c:pt>
                <c:pt idx="30367">
                  <c:v>369.88147200001401</c:v>
                </c:pt>
                <c:pt idx="30368">
                  <c:v>369.8898240000475</c:v>
                </c:pt>
                <c:pt idx="30369">
                  <c:v>369.89815200007286</c:v>
                </c:pt>
                <c:pt idx="30370">
                  <c:v>369.90647999992359</c:v>
                </c:pt>
                <c:pt idx="30371">
                  <c:v>369.91480799994895</c:v>
                </c:pt>
                <c:pt idx="30372">
                  <c:v>369.92313599997431</c:v>
                </c:pt>
                <c:pt idx="30373">
                  <c:v>369.93148800000779</c:v>
                </c:pt>
                <c:pt idx="30374">
                  <c:v>369.93981600003315</c:v>
                </c:pt>
                <c:pt idx="30375">
                  <c:v>369.94814400005851</c:v>
                </c:pt>
                <c:pt idx="30376">
                  <c:v>369.95647200008386</c:v>
                </c:pt>
                <c:pt idx="30377">
                  <c:v>369.96482399994272</c:v>
                </c:pt>
                <c:pt idx="30378">
                  <c:v>369.97315199996808</c:v>
                </c:pt>
                <c:pt idx="30379">
                  <c:v>369.98147999999344</c:v>
                </c:pt>
                <c:pt idx="30380">
                  <c:v>369.9898080000188</c:v>
                </c:pt>
                <c:pt idx="30381">
                  <c:v>369.99816000005228</c:v>
                </c:pt>
                <c:pt idx="30382">
                  <c:v>370.00648800007764</c:v>
                </c:pt>
                <c:pt idx="30383">
                  <c:v>370.01481599992837</c:v>
                </c:pt>
                <c:pt idx="30384">
                  <c:v>370.02314399995373</c:v>
                </c:pt>
                <c:pt idx="30385">
                  <c:v>370.03149599998721</c:v>
                </c:pt>
                <c:pt idx="30386">
                  <c:v>370.03982400001257</c:v>
                </c:pt>
                <c:pt idx="30387">
                  <c:v>370.04815200003793</c:v>
                </c:pt>
                <c:pt idx="30388">
                  <c:v>370.05648000006329</c:v>
                </c:pt>
                <c:pt idx="30389">
                  <c:v>370.06480799991402</c:v>
                </c:pt>
                <c:pt idx="30390">
                  <c:v>370.07315999994751</c:v>
                </c:pt>
                <c:pt idx="30391">
                  <c:v>370.08148799997286</c:v>
                </c:pt>
                <c:pt idx="30392">
                  <c:v>370.08981599999822</c:v>
                </c:pt>
                <c:pt idx="30393">
                  <c:v>370.09814400002358</c:v>
                </c:pt>
                <c:pt idx="30394">
                  <c:v>370.10649600005706</c:v>
                </c:pt>
                <c:pt idx="30395">
                  <c:v>370.11482400008242</c:v>
                </c:pt>
                <c:pt idx="30396">
                  <c:v>370.12315199993316</c:v>
                </c:pt>
                <c:pt idx="30397">
                  <c:v>370.13147999995851</c:v>
                </c:pt>
                <c:pt idx="30398">
                  <c:v>370.139831999992</c:v>
                </c:pt>
                <c:pt idx="30399">
                  <c:v>370.14816000001736</c:v>
                </c:pt>
                <c:pt idx="30400">
                  <c:v>370.15648800004271</c:v>
                </c:pt>
                <c:pt idx="30401">
                  <c:v>370.16481600006807</c:v>
                </c:pt>
                <c:pt idx="30402">
                  <c:v>370.17316799992693</c:v>
                </c:pt>
                <c:pt idx="30403">
                  <c:v>370.18149599995229</c:v>
                </c:pt>
                <c:pt idx="30404">
                  <c:v>370.18982399997765</c:v>
                </c:pt>
                <c:pt idx="30405">
                  <c:v>370.19815200000301</c:v>
                </c:pt>
                <c:pt idx="30406">
                  <c:v>370.20650400003649</c:v>
                </c:pt>
                <c:pt idx="30407">
                  <c:v>370.21483200006185</c:v>
                </c:pt>
                <c:pt idx="30408">
                  <c:v>370.22315999991258</c:v>
                </c:pt>
                <c:pt idx="30409">
                  <c:v>370.23148799993794</c:v>
                </c:pt>
                <c:pt idx="30410">
                  <c:v>370.2398159999633</c:v>
                </c:pt>
                <c:pt idx="30411">
                  <c:v>370.24816799999678</c:v>
                </c:pt>
                <c:pt idx="30412">
                  <c:v>370.25649600002214</c:v>
                </c:pt>
                <c:pt idx="30413">
                  <c:v>370.2648240000475</c:v>
                </c:pt>
                <c:pt idx="30414">
                  <c:v>370.27315200007286</c:v>
                </c:pt>
                <c:pt idx="30415">
                  <c:v>370.28150399993172</c:v>
                </c:pt>
                <c:pt idx="30416">
                  <c:v>370.28983199995707</c:v>
                </c:pt>
                <c:pt idx="30417">
                  <c:v>370.29815999998243</c:v>
                </c:pt>
                <c:pt idx="30418">
                  <c:v>370.30648800000779</c:v>
                </c:pt>
                <c:pt idx="30419">
                  <c:v>370.31484000004127</c:v>
                </c:pt>
                <c:pt idx="30420">
                  <c:v>370.32316800006663</c:v>
                </c:pt>
                <c:pt idx="30421">
                  <c:v>370.33149599991737</c:v>
                </c:pt>
                <c:pt idx="30422">
                  <c:v>370.33982399994272</c:v>
                </c:pt>
                <c:pt idx="30423">
                  <c:v>370.34817599997621</c:v>
                </c:pt>
                <c:pt idx="30424">
                  <c:v>370.35650400000156</c:v>
                </c:pt>
                <c:pt idx="30425">
                  <c:v>370.36483200002692</c:v>
                </c:pt>
                <c:pt idx="30426">
                  <c:v>370.37316000005228</c:v>
                </c:pt>
                <c:pt idx="30427">
                  <c:v>370.38148800007764</c:v>
                </c:pt>
                <c:pt idx="30428">
                  <c:v>370.3898399999365</c:v>
                </c:pt>
                <c:pt idx="30429">
                  <c:v>370.39816799996186</c:v>
                </c:pt>
                <c:pt idx="30430">
                  <c:v>370.40649599998721</c:v>
                </c:pt>
                <c:pt idx="30431">
                  <c:v>370.41482400001257</c:v>
                </c:pt>
                <c:pt idx="30432">
                  <c:v>370.42317600004606</c:v>
                </c:pt>
                <c:pt idx="30433">
                  <c:v>370.43150400007141</c:v>
                </c:pt>
                <c:pt idx="30434">
                  <c:v>370.43983199992215</c:v>
                </c:pt>
                <c:pt idx="30435">
                  <c:v>370.44815999994751</c:v>
                </c:pt>
                <c:pt idx="30436">
                  <c:v>370.45651199998099</c:v>
                </c:pt>
                <c:pt idx="30437">
                  <c:v>370.46484000000635</c:v>
                </c:pt>
                <c:pt idx="30438">
                  <c:v>370.47316800003171</c:v>
                </c:pt>
                <c:pt idx="30439">
                  <c:v>370.48149600005706</c:v>
                </c:pt>
                <c:pt idx="30440">
                  <c:v>370.48984799991592</c:v>
                </c:pt>
                <c:pt idx="30441">
                  <c:v>370.49817599994128</c:v>
                </c:pt>
                <c:pt idx="30442">
                  <c:v>370.50650399996664</c:v>
                </c:pt>
                <c:pt idx="30443">
                  <c:v>370.514831999992</c:v>
                </c:pt>
                <c:pt idx="30444">
                  <c:v>370.52318400002548</c:v>
                </c:pt>
                <c:pt idx="30445">
                  <c:v>370.53151200005084</c:v>
                </c:pt>
                <c:pt idx="30446">
                  <c:v>370.5398400000762</c:v>
                </c:pt>
                <c:pt idx="30447">
                  <c:v>370.54816799992693</c:v>
                </c:pt>
                <c:pt idx="30448">
                  <c:v>370.55649599995229</c:v>
                </c:pt>
                <c:pt idx="30449">
                  <c:v>370.56484799998577</c:v>
                </c:pt>
                <c:pt idx="30450">
                  <c:v>370.57317600001113</c:v>
                </c:pt>
                <c:pt idx="30451">
                  <c:v>370.58150400003649</c:v>
                </c:pt>
                <c:pt idx="30452">
                  <c:v>370.58983200006185</c:v>
                </c:pt>
                <c:pt idx="30453">
                  <c:v>370.59818399992071</c:v>
                </c:pt>
                <c:pt idx="30454">
                  <c:v>370.60651199994606</c:v>
                </c:pt>
                <c:pt idx="30455">
                  <c:v>370.61483999997142</c:v>
                </c:pt>
                <c:pt idx="30456">
                  <c:v>370.62316799999678</c:v>
                </c:pt>
                <c:pt idx="30457">
                  <c:v>370.63152000003026</c:v>
                </c:pt>
                <c:pt idx="30458">
                  <c:v>370.63984800005562</c:v>
                </c:pt>
                <c:pt idx="30459">
                  <c:v>370.64817600008098</c:v>
                </c:pt>
                <c:pt idx="30460">
                  <c:v>370.65650399993172</c:v>
                </c:pt>
                <c:pt idx="30461">
                  <c:v>370.6648559999652</c:v>
                </c:pt>
                <c:pt idx="30462">
                  <c:v>370.67318399999056</c:v>
                </c:pt>
                <c:pt idx="30463">
                  <c:v>370.68151200001591</c:v>
                </c:pt>
                <c:pt idx="30464">
                  <c:v>370.68984000004127</c:v>
                </c:pt>
                <c:pt idx="30465">
                  <c:v>370.69816800006663</c:v>
                </c:pt>
                <c:pt idx="30466">
                  <c:v>370.70651999992549</c:v>
                </c:pt>
                <c:pt idx="30467">
                  <c:v>370.71484799995085</c:v>
                </c:pt>
                <c:pt idx="30468">
                  <c:v>370.72317599997621</c:v>
                </c:pt>
                <c:pt idx="30469">
                  <c:v>370.73150400000156</c:v>
                </c:pt>
                <c:pt idx="30470">
                  <c:v>370.73985600003505</c:v>
                </c:pt>
                <c:pt idx="30471">
                  <c:v>370.74818400006041</c:v>
                </c:pt>
                <c:pt idx="30472">
                  <c:v>370.75651200008576</c:v>
                </c:pt>
                <c:pt idx="30473">
                  <c:v>370.7648399999365</c:v>
                </c:pt>
                <c:pt idx="30474">
                  <c:v>370.77319199996998</c:v>
                </c:pt>
                <c:pt idx="30475">
                  <c:v>370.78151999999534</c:v>
                </c:pt>
                <c:pt idx="30476">
                  <c:v>370.7898480000207</c:v>
                </c:pt>
                <c:pt idx="30477">
                  <c:v>370.79817600004606</c:v>
                </c:pt>
                <c:pt idx="30478">
                  <c:v>370.80652800007954</c:v>
                </c:pt>
                <c:pt idx="30479">
                  <c:v>370.81485599993027</c:v>
                </c:pt>
                <c:pt idx="30480">
                  <c:v>370.82318399995563</c:v>
                </c:pt>
                <c:pt idx="30481">
                  <c:v>370.83151199998099</c:v>
                </c:pt>
                <c:pt idx="30482">
                  <c:v>370.83986400001447</c:v>
                </c:pt>
                <c:pt idx="30483">
                  <c:v>370.84819200003983</c:v>
                </c:pt>
                <c:pt idx="30484">
                  <c:v>370.85652000006519</c:v>
                </c:pt>
                <c:pt idx="30485">
                  <c:v>370.86484799991592</c:v>
                </c:pt>
                <c:pt idx="30486">
                  <c:v>370.87317599994128</c:v>
                </c:pt>
                <c:pt idx="30487">
                  <c:v>370.88152799997476</c:v>
                </c:pt>
                <c:pt idx="30488">
                  <c:v>370.88985600000012</c:v>
                </c:pt>
                <c:pt idx="30489">
                  <c:v>370.89818400002548</c:v>
                </c:pt>
                <c:pt idx="30490">
                  <c:v>370.90651200005084</c:v>
                </c:pt>
                <c:pt idx="30491">
                  <c:v>370.91486400008432</c:v>
                </c:pt>
                <c:pt idx="30492">
                  <c:v>370.92319199993506</c:v>
                </c:pt>
                <c:pt idx="30493">
                  <c:v>370.93151999996041</c:v>
                </c:pt>
                <c:pt idx="30494">
                  <c:v>370.93984799998577</c:v>
                </c:pt>
                <c:pt idx="30495">
                  <c:v>370.94820000001926</c:v>
                </c:pt>
                <c:pt idx="30496">
                  <c:v>370.95652800004461</c:v>
                </c:pt>
                <c:pt idx="30497">
                  <c:v>370.96485600006997</c:v>
                </c:pt>
                <c:pt idx="30498">
                  <c:v>370.97318399992071</c:v>
                </c:pt>
                <c:pt idx="30499">
                  <c:v>370.98153599995419</c:v>
                </c:pt>
                <c:pt idx="30500">
                  <c:v>370.98986399997955</c:v>
                </c:pt>
                <c:pt idx="30501">
                  <c:v>370.99819200000491</c:v>
                </c:pt>
                <c:pt idx="30502">
                  <c:v>371.00652000003026</c:v>
                </c:pt>
                <c:pt idx="30503">
                  <c:v>371.01487200006375</c:v>
                </c:pt>
                <c:pt idx="30504">
                  <c:v>371.02319999991448</c:v>
                </c:pt>
                <c:pt idx="30505">
                  <c:v>371.03152799993984</c:v>
                </c:pt>
                <c:pt idx="30506">
                  <c:v>371.0398559999652</c:v>
                </c:pt>
                <c:pt idx="30507">
                  <c:v>371.04818399999056</c:v>
                </c:pt>
                <c:pt idx="30508">
                  <c:v>371.05653600002404</c:v>
                </c:pt>
                <c:pt idx="30509">
                  <c:v>371.0648640000494</c:v>
                </c:pt>
                <c:pt idx="30510">
                  <c:v>371.07319200007476</c:v>
                </c:pt>
                <c:pt idx="30511">
                  <c:v>371.08151999992549</c:v>
                </c:pt>
                <c:pt idx="30512">
                  <c:v>371.08987199995897</c:v>
                </c:pt>
                <c:pt idx="30513">
                  <c:v>371.09819999998433</c:v>
                </c:pt>
                <c:pt idx="30514">
                  <c:v>371.10652800000969</c:v>
                </c:pt>
                <c:pt idx="30515">
                  <c:v>371.11485600003505</c:v>
                </c:pt>
                <c:pt idx="30516">
                  <c:v>371.12320800006853</c:v>
                </c:pt>
                <c:pt idx="30517">
                  <c:v>371.13153599991927</c:v>
                </c:pt>
                <c:pt idx="30518">
                  <c:v>371.13986399994462</c:v>
                </c:pt>
                <c:pt idx="30519">
                  <c:v>371.14819199996998</c:v>
                </c:pt>
                <c:pt idx="30520">
                  <c:v>371.15654400000346</c:v>
                </c:pt>
                <c:pt idx="30521">
                  <c:v>371.16487200002882</c:v>
                </c:pt>
                <c:pt idx="30522">
                  <c:v>371.17320000005418</c:v>
                </c:pt>
                <c:pt idx="30523">
                  <c:v>371.18152800007954</c:v>
                </c:pt>
                <c:pt idx="30524">
                  <c:v>371.18985599993027</c:v>
                </c:pt>
                <c:pt idx="30525">
                  <c:v>371.19820799996376</c:v>
                </c:pt>
                <c:pt idx="30526">
                  <c:v>371.20653599998911</c:v>
                </c:pt>
                <c:pt idx="30527">
                  <c:v>371.21486400001447</c:v>
                </c:pt>
                <c:pt idx="30528">
                  <c:v>371.22319200003983</c:v>
                </c:pt>
                <c:pt idx="30529">
                  <c:v>371.23154400007331</c:v>
                </c:pt>
                <c:pt idx="30530">
                  <c:v>371.23987199992405</c:v>
                </c:pt>
                <c:pt idx="30531">
                  <c:v>371.24819999994941</c:v>
                </c:pt>
                <c:pt idx="30532">
                  <c:v>371.25652799997476</c:v>
                </c:pt>
                <c:pt idx="30533">
                  <c:v>371.26488000000825</c:v>
                </c:pt>
                <c:pt idx="30534">
                  <c:v>371.27320800003361</c:v>
                </c:pt>
                <c:pt idx="30535">
                  <c:v>371.28153600005896</c:v>
                </c:pt>
                <c:pt idx="30536">
                  <c:v>371.28986400008432</c:v>
                </c:pt>
                <c:pt idx="30537">
                  <c:v>371.29821599994318</c:v>
                </c:pt>
                <c:pt idx="30538">
                  <c:v>371.30654399996854</c:v>
                </c:pt>
                <c:pt idx="30539">
                  <c:v>371.3148719999939</c:v>
                </c:pt>
                <c:pt idx="30540">
                  <c:v>371.32320000001926</c:v>
                </c:pt>
                <c:pt idx="30541">
                  <c:v>371.33155200005274</c:v>
                </c:pt>
                <c:pt idx="30542">
                  <c:v>371.3398800000781</c:v>
                </c:pt>
                <c:pt idx="30543">
                  <c:v>371.34820799992883</c:v>
                </c:pt>
                <c:pt idx="30544">
                  <c:v>371.35653599995419</c:v>
                </c:pt>
                <c:pt idx="30545">
                  <c:v>371.36486399997955</c:v>
                </c:pt>
                <c:pt idx="30546">
                  <c:v>371.37321600001303</c:v>
                </c:pt>
                <c:pt idx="30547">
                  <c:v>371.38154400003839</c:v>
                </c:pt>
                <c:pt idx="30548">
                  <c:v>371.38987200006375</c:v>
                </c:pt>
                <c:pt idx="30549">
                  <c:v>371.39819999991448</c:v>
                </c:pt>
                <c:pt idx="30550">
                  <c:v>371.40655199994796</c:v>
                </c:pt>
                <c:pt idx="30551">
                  <c:v>371.41487999997332</c:v>
                </c:pt>
                <c:pt idx="30552">
                  <c:v>371.42320799999868</c:v>
                </c:pt>
                <c:pt idx="30553">
                  <c:v>371.43153600002404</c:v>
                </c:pt>
                <c:pt idx="30554">
                  <c:v>371.43988800005752</c:v>
                </c:pt>
                <c:pt idx="30555">
                  <c:v>371.44821600008288</c:v>
                </c:pt>
                <c:pt idx="30556">
                  <c:v>371.45654399993361</c:v>
                </c:pt>
                <c:pt idx="30557">
                  <c:v>371.46487199995897</c:v>
                </c:pt>
                <c:pt idx="30558">
                  <c:v>371.47322399999246</c:v>
                </c:pt>
                <c:pt idx="30559">
                  <c:v>371.48155200001781</c:v>
                </c:pt>
                <c:pt idx="30560">
                  <c:v>371.48988000004317</c:v>
                </c:pt>
                <c:pt idx="30561">
                  <c:v>371.49820800006853</c:v>
                </c:pt>
                <c:pt idx="30562">
                  <c:v>371.50655999992739</c:v>
                </c:pt>
                <c:pt idx="30563">
                  <c:v>371.51488799995275</c:v>
                </c:pt>
                <c:pt idx="30564">
                  <c:v>371.52321599997811</c:v>
                </c:pt>
                <c:pt idx="30565">
                  <c:v>371.53154400000346</c:v>
                </c:pt>
                <c:pt idx="30566">
                  <c:v>371.53987200002882</c:v>
                </c:pt>
                <c:pt idx="30567">
                  <c:v>371.54822400006231</c:v>
                </c:pt>
                <c:pt idx="30568">
                  <c:v>371.55655199991304</c:v>
                </c:pt>
                <c:pt idx="30569">
                  <c:v>371.5648799999384</c:v>
                </c:pt>
                <c:pt idx="30570">
                  <c:v>371.57320799996376</c:v>
                </c:pt>
                <c:pt idx="30571">
                  <c:v>371.58155999999724</c:v>
                </c:pt>
                <c:pt idx="30572">
                  <c:v>371.5898880000226</c:v>
                </c:pt>
                <c:pt idx="30573">
                  <c:v>371.59821600004796</c:v>
                </c:pt>
                <c:pt idx="30574">
                  <c:v>371.60654400007331</c:v>
                </c:pt>
                <c:pt idx="30575">
                  <c:v>371.61489599993217</c:v>
                </c:pt>
                <c:pt idx="30576">
                  <c:v>371.62322399995753</c:v>
                </c:pt>
                <c:pt idx="30577">
                  <c:v>371.63155199998289</c:v>
                </c:pt>
                <c:pt idx="30578">
                  <c:v>371.63988000000825</c:v>
                </c:pt>
                <c:pt idx="30579">
                  <c:v>371.64823200004173</c:v>
                </c:pt>
                <c:pt idx="30580">
                  <c:v>371.65656000006709</c:v>
                </c:pt>
                <c:pt idx="30581">
                  <c:v>371.66488799991782</c:v>
                </c:pt>
                <c:pt idx="30582">
                  <c:v>371.67321599994318</c:v>
                </c:pt>
                <c:pt idx="30583">
                  <c:v>371.68154399996854</c:v>
                </c:pt>
                <c:pt idx="30584">
                  <c:v>371.68989600000202</c:v>
                </c:pt>
                <c:pt idx="30585">
                  <c:v>371.69822400002738</c:v>
                </c:pt>
                <c:pt idx="30586">
                  <c:v>371.70655200005274</c:v>
                </c:pt>
                <c:pt idx="30587">
                  <c:v>371.7148800000781</c:v>
                </c:pt>
                <c:pt idx="30588">
                  <c:v>371.72323199993696</c:v>
                </c:pt>
                <c:pt idx="30589">
                  <c:v>371.73155999996231</c:v>
                </c:pt>
                <c:pt idx="30590">
                  <c:v>371.73988799998767</c:v>
                </c:pt>
                <c:pt idx="30591">
                  <c:v>371.74821600001303</c:v>
                </c:pt>
                <c:pt idx="30592">
                  <c:v>371.75656800004651</c:v>
                </c:pt>
                <c:pt idx="30593">
                  <c:v>371.76489600007187</c:v>
                </c:pt>
                <c:pt idx="30594">
                  <c:v>371.77322399992261</c:v>
                </c:pt>
                <c:pt idx="30595">
                  <c:v>371.78155199994796</c:v>
                </c:pt>
                <c:pt idx="30596">
                  <c:v>371.78990399998145</c:v>
                </c:pt>
                <c:pt idx="30597">
                  <c:v>371.79823200000681</c:v>
                </c:pt>
                <c:pt idx="30598">
                  <c:v>371.80656000003216</c:v>
                </c:pt>
                <c:pt idx="30599">
                  <c:v>371.81488800005752</c:v>
                </c:pt>
                <c:pt idx="30600">
                  <c:v>371.82323999991638</c:v>
                </c:pt>
                <c:pt idx="30601">
                  <c:v>371.83156799994174</c:v>
                </c:pt>
                <c:pt idx="30602">
                  <c:v>371.8398959999671</c:v>
                </c:pt>
                <c:pt idx="30603">
                  <c:v>371.84822399999246</c:v>
                </c:pt>
                <c:pt idx="30604">
                  <c:v>371.85655200001781</c:v>
                </c:pt>
                <c:pt idx="30605">
                  <c:v>371.8649040000513</c:v>
                </c:pt>
                <c:pt idx="30606">
                  <c:v>371.87323200007665</c:v>
                </c:pt>
                <c:pt idx="30607">
                  <c:v>371.88155999992739</c:v>
                </c:pt>
                <c:pt idx="30608">
                  <c:v>371.88988799995275</c:v>
                </c:pt>
                <c:pt idx="30609">
                  <c:v>371.89823999998623</c:v>
                </c:pt>
                <c:pt idx="30610">
                  <c:v>371.90656800001159</c:v>
                </c:pt>
                <c:pt idx="30611">
                  <c:v>371.91489600003695</c:v>
                </c:pt>
                <c:pt idx="30612">
                  <c:v>371.92322400006231</c:v>
                </c:pt>
                <c:pt idx="30613">
                  <c:v>371.93157599992117</c:v>
                </c:pt>
                <c:pt idx="30614">
                  <c:v>371.93990399994652</c:v>
                </c:pt>
                <c:pt idx="30615">
                  <c:v>371.94823199997188</c:v>
                </c:pt>
                <c:pt idx="30616">
                  <c:v>371.95655999999724</c:v>
                </c:pt>
                <c:pt idx="30617">
                  <c:v>371.96491200003072</c:v>
                </c:pt>
                <c:pt idx="30618">
                  <c:v>371.97324000005608</c:v>
                </c:pt>
                <c:pt idx="30619">
                  <c:v>371.98156800008144</c:v>
                </c:pt>
                <c:pt idx="30620">
                  <c:v>371.98989599993217</c:v>
                </c:pt>
                <c:pt idx="30621">
                  <c:v>371.99822399995753</c:v>
                </c:pt>
                <c:pt idx="30622">
                  <c:v>372.00657599999101</c:v>
                </c:pt>
                <c:pt idx="30623">
                  <c:v>372.01490400001637</c:v>
                </c:pt>
                <c:pt idx="30624">
                  <c:v>372.02323200004173</c:v>
                </c:pt>
                <c:pt idx="30625">
                  <c:v>372.03156000006709</c:v>
                </c:pt>
                <c:pt idx="30626">
                  <c:v>372.03991199992595</c:v>
                </c:pt>
                <c:pt idx="30627">
                  <c:v>372.04823999995131</c:v>
                </c:pt>
                <c:pt idx="30628">
                  <c:v>372.05656799997666</c:v>
                </c:pt>
                <c:pt idx="30629">
                  <c:v>372.06489600000202</c:v>
                </c:pt>
                <c:pt idx="30630">
                  <c:v>372.07324800003551</c:v>
                </c:pt>
                <c:pt idx="30631">
                  <c:v>372.08157600006086</c:v>
                </c:pt>
                <c:pt idx="30632">
                  <c:v>372.08990400008622</c:v>
                </c:pt>
                <c:pt idx="30633">
                  <c:v>372.09823199993696</c:v>
                </c:pt>
                <c:pt idx="30634">
                  <c:v>372.10658399997044</c:v>
                </c:pt>
                <c:pt idx="30635">
                  <c:v>372.1149119999958</c:v>
                </c:pt>
                <c:pt idx="30636">
                  <c:v>372.12324000002116</c:v>
                </c:pt>
                <c:pt idx="30637">
                  <c:v>372.13156800004651</c:v>
                </c:pt>
                <c:pt idx="30638">
                  <c:v>372.13992000008</c:v>
                </c:pt>
                <c:pt idx="30639">
                  <c:v>372.14824799993073</c:v>
                </c:pt>
                <c:pt idx="30640">
                  <c:v>372.15657599995609</c:v>
                </c:pt>
                <c:pt idx="30641">
                  <c:v>372.16490399998145</c:v>
                </c:pt>
                <c:pt idx="30642">
                  <c:v>372.17323200000681</c:v>
                </c:pt>
                <c:pt idx="30643">
                  <c:v>372.18158400004029</c:v>
                </c:pt>
                <c:pt idx="30644">
                  <c:v>372.18991200006565</c:v>
                </c:pt>
                <c:pt idx="30645">
                  <c:v>372.19823999991638</c:v>
                </c:pt>
                <c:pt idx="30646">
                  <c:v>372.20656799994174</c:v>
                </c:pt>
                <c:pt idx="30647">
                  <c:v>372.21491999997522</c:v>
                </c:pt>
                <c:pt idx="30648">
                  <c:v>372.22324800000058</c:v>
                </c:pt>
                <c:pt idx="30649">
                  <c:v>372.23157600002594</c:v>
                </c:pt>
                <c:pt idx="30650">
                  <c:v>372.2399040000513</c:v>
                </c:pt>
                <c:pt idx="30651">
                  <c:v>372.24825600008478</c:v>
                </c:pt>
                <c:pt idx="30652">
                  <c:v>372.25658399993551</c:v>
                </c:pt>
                <c:pt idx="30653">
                  <c:v>372.26491199996087</c:v>
                </c:pt>
                <c:pt idx="30654">
                  <c:v>372.27323999998623</c:v>
                </c:pt>
                <c:pt idx="30655">
                  <c:v>372.28159200001971</c:v>
                </c:pt>
                <c:pt idx="30656">
                  <c:v>372.28992000004507</c:v>
                </c:pt>
                <c:pt idx="30657">
                  <c:v>372.29824800007043</c:v>
                </c:pt>
                <c:pt idx="30658">
                  <c:v>372.30657599992117</c:v>
                </c:pt>
                <c:pt idx="30659">
                  <c:v>372.31490399994652</c:v>
                </c:pt>
                <c:pt idx="30660">
                  <c:v>372.32325599998001</c:v>
                </c:pt>
                <c:pt idx="30661">
                  <c:v>372.33158400000536</c:v>
                </c:pt>
                <c:pt idx="30662">
                  <c:v>372.33991200003072</c:v>
                </c:pt>
                <c:pt idx="30663">
                  <c:v>372.34824000005608</c:v>
                </c:pt>
                <c:pt idx="30664">
                  <c:v>372.35659199991494</c:v>
                </c:pt>
                <c:pt idx="30665">
                  <c:v>372.3649199999403</c:v>
                </c:pt>
                <c:pt idx="30666">
                  <c:v>372.37324799996566</c:v>
                </c:pt>
                <c:pt idx="30667">
                  <c:v>372.38157599999101</c:v>
                </c:pt>
                <c:pt idx="30668">
                  <c:v>372.3899280000245</c:v>
                </c:pt>
                <c:pt idx="30669">
                  <c:v>372.39825600004986</c:v>
                </c:pt>
                <c:pt idx="30670">
                  <c:v>372.40658400007521</c:v>
                </c:pt>
                <c:pt idx="30671">
                  <c:v>372.41491199992595</c:v>
                </c:pt>
                <c:pt idx="30672">
                  <c:v>372.42326399995943</c:v>
                </c:pt>
                <c:pt idx="30673">
                  <c:v>372.43159199998479</c:v>
                </c:pt>
                <c:pt idx="30674">
                  <c:v>372.43992000001015</c:v>
                </c:pt>
                <c:pt idx="30675">
                  <c:v>372.44824800003551</c:v>
                </c:pt>
                <c:pt idx="30676">
                  <c:v>372.45660000006899</c:v>
                </c:pt>
                <c:pt idx="30677">
                  <c:v>372.46492799991972</c:v>
                </c:pt>
                <c:pt idx="30678">
                  <c:v>372.47325599994508</c:v>
                </c:pt>
                <c:pt idx="30679">
                  <c:v>372.48158399997044</c:v>
                </c:pt>
                <c:pt idx="30680">
                  <c:v>372.4899119999958</c:v>
                </c:pt>
                <c:pt idx="30681">
                  <c:v>372.49826400002928</c:v>
                </c:pt>
                <c:pt idx="30682">
                  <c:v>372.50659200005464</c:v>
                </c:pt>
                <c:pt idx="30683">
                  <c:v>372.51492000008</c:v>
                </c:pt>
                <c:pt idx="30684">
                  <c:v>372.52324799993073</c:v>
                </c:pt>
                <c:pt idx="30685">
                  <c:v>372.53159999996421</c:v>
                </c:pt>
                <c:pt idx="30686">
                  <c:v>372.53992799998957</c:v>
                </c:pt>
                <c:pt idx="30687">
                  <c:v>372.54825600001493</c:v>
                </c:pt>
                <c:pt idx="30688">
                  <c:v>372.55658400004029</c:v>
                </c:pt>
                <c:pt idx="30689">
                  <c:v>372.56493600007377</c:v>
                </c:pt>
                <c:pt idx="30690">
                  <c:v>372.57326399992451</c:v>
                </c:pt>
                <c:pt idx="30691">
                  <c:v>372.58159199994986</c:v>
                </c:pt>
                <c:pt idx="30692">
                  <c:v>372.58991999997522</c:v>
                </c:pt>
                <c:pt idx="30693">
                  <c:v>372.59827200000871</c:v>
                </c:pt>
                <c:pt idx="30694">
                  <c:v>372.60660000003406</c:v>
                </c:pt>
                <c:pt idx="30695">
                  <c:v>372.61492800005942</c:v>
                </c:pt>
                <c:pt idx="30696">
                  <c:v>372.62325600008478</c:v>
                </c:pt>
                <c:pt idx="30697">
                  <c:v>372.63160799994364</c:v>
                </c:pt>
                <c:pt idx="30698">
                  <c:v>372.639935999969</c:v>
                </c:pt>
                <c:pt idx="30699">
                  <c:v>372.64826399999436</c:v>
                </c:pt>
                <c:pt idx="30700">
                  <c:v>372.65659200001971</c:v>
                </c:pt>
                <c:pt idx="30701">
                  <c:v>372.66492000004507</c:v>
                </c:pt>
                <c:pt idx="30702">
                  <c:v>372.67327200007855</c:v>
                </c:pt>
                <c:pt idx="30703">
                  <c:v>372.68159999992929</c:v>
                </c:pt>
                <c:pt idx="30704">
                  <c:v>372.68992799995465</c:v>
                </c:pt>
                <c:pt idx="30705">
                  <c:v>372.69825599998001</c:v>
                </c:pt>
                <c:pt idx="30706">
                  <c:v>372.70660800001349</c:v>
                </c:pt>
                <c:pt idx="30707">
                  <c:v>372.71493600003885</c:v>
                </c:pt>
                <c:pt idx="30708">
                  <c:v>372.7232640000642</c:v>
                </c:pt>
                <c:pt idx="30709">
                  <c:v>372.73159199991494</c:v>
                </c:pt>
                <c:pt idx="30710">
                  <c:v>372.73994399994842</c:v>
                </c:pt>
                <c:pt idx="30711">
                  <c:v>372.74827199997378</c:v>
                </c:pt>
                <c:pt idx="30712">
                  <c:v>372.75659999999914</c:v>
                </c:pt>
                <c:pt idx="30713">
                  <c:v>372.7649280000245</c:v>
                </c:pt>
                <c:pt idx="30714">
                  <c:v>372.77328000005798</c:v>
                </c:pt>
                <c:pt idx="30715">
                  <c:v>372.78160800008334</c:v>
                </c:pt>
                <c:pt idx="30716">
                  <c:v>372.78993599993407</c:v>
                </c:pt>
                <c:pt idx="30717">
                  <c:v>372.79826399995943</c:v>
                </c:pt>
                <c:pt idx="30718">
                  <c:v>372.80659199998479</c:v>
                </c:pt>
                <c:pt idx="30719">
                  <c:v>372.81494400001827</c:v>
                </c:pt>
                <c:pt idx="30720">
                  <c:v>372.82327200004363</c:v>
                </c:pt>
                <c:pt idx="30721">
                  <c:v>372.83160000006899</c:v>
                </c:pt>
                <c:pt idx="30722">
                  <c:v>372.83992799991972</c:v>
                </c:pt>
                <c:pt idx="30723">
                  <c:v>372.84827999995321</c:v>
                </c:pt>
                <c:pt idx="30724">
                  <c:v>372.85660799997856</c:v>
                </c:pt>
                <c:pt idx="30725">
                  <c:v>372.86493600000392</c:v>
                </c:pt>
                <c:pt idx="30726">
                  <c:v>372.87326400002928</c:v>
                </c:pt>
                <c:pt idx="30727">
                  <c:v>372.88161600006276</c:v>
                </c:pt>
                <c:pt idx="30728">
                  <c:v>372.8899439999135</c:v>
                </c:pt>
                <c:pt idx="30729">
                  <c:v>372.89827199993886</c:v>
                </c:pt>
                <c:pt idx="30730">
                  <c:v>372.90659999996421</c:v>
                </c:pt>
                <c:pt idx="30731">
                  <c:v>372.9149519999977</c:v>
                </c:pt>
                <c:pt idx="30732">
                  <c:v>372.92328000002306</c:v>
                </c:pt>
                <c:pt idx="30733">
                  <c:v>372.93160800004841</c:v>
                </c:pt>
                <c:pt idx="30734">
                  <c:v>372.93993600007377</c:v>
                </c:pt>
                <c:pt idx="30735">
                  <c:v>372.94828799993263</c:v>
                </c:pt>
                <c:pt idx="30736">
                  <c:v>372.95661599995799</c:v>
                </c:pt>
                <c:pt idx="30737">
                  <c:v>372.96494399998335</c:v>
                </c:pt>
                <c:pt idx="30738">
                  <c:v>372.97327200000871</c:v>
                </c:pt>
                <c:pt idx="30739">
                  <c:v>372.98160000003406</c:v>
                </c:pt>
                <c:pt idx="30740">
                  <c:v>372.98995200006755</c:v>
                </c:pt>
                <c:pt idx="30741">
                  <c:v>372.99827999991828</c:v>
                </c:pt>
                <c:pt idx="30742">
                  <c:v>373.00660799994364</c:v>
                </c:pt>
                <c:pt idx="30743">
                  <c:v>373.014935999969</c:v>
                </c:pt>
                <c:pt idx="30744">
                  <c:v>373.02328800000248</c:v>
                </c:pt>
                <c:pt idx="30745">
                  <c:v>373.03161600002784</c:v>
                </c:pt>
                <c:pt idx="30746">
                  <c:v>373.0399440000532</c:v>
                </c:pt>
                <c:pt idx="30747">
                  <c:v>373.04827200007855</c:v>
                </c:pt>
                <c:pt idx="30748">
                  <c:v>373.05662399993741</c:v>
                </c:pt>
                <c:pt idx="30749">
                  <c:v>373.06495199996277</c:v>
                </c:pt>
                <c:pt idx="30750">
                  <c:v>373.07327999998813</c:v>
                </c:pt>
                <c:pt idx="30751">
                  <c:v>373.08160800001349</c:v>
                </c:pt>
                <c:pt idx="30752">
                  <c:v>373.08996000004697</c:v>
                </c:pt>
                <c:pt idx="30753">
                  <c:v>373.09828800007233</c:v>
                </c:pt>
                <c:pt idx="30754">
                  <c:v>373.10661599992306</c:v>
                </c:pt>
                <c:pt idx="30755">
                  <c:v>373.11494399994842</c:v>
                </c:pt>
                <c:pt idx="30756">
                  <c:v>373.12327199997378</c:v>
                </c:pt>
                <c:pt idx="30757">
                  <c:v>373.13162400000726</c:v>
                </c:pt>
                <c:pt idx="30758">
                  <c:v>373.13995200003262</c:v>
                </c:pt>
                <c:pt idx="30759">
                  <c:v>373.14828000005798</c:v>
                </c:pt>
                <c:pt idx="30760">
                  <c:v>373.15660800008334</c:v>
                </c:pt>
                <c:pt idx="30761">
                  <c:v>373.1649599999422</c:v>
                </c:pt>
                <c:pt idx="30762">
                  <c:v>373.17328799996756</c:v>
                </c:pt>
                <c:pt idx="30763">
                  <c:v>373.18161599999291</c:v>
                </c:pt>
                <c:pt idx="30764">
                  <c:v>373.18994400001827</c:v>
                </c:pt>
                <c:pt idx="30765">
                  <c:v>373.19829600005176</c:v>
                </c:pt>
                <c:pt idx="30766">
                  <c:v>373.20662400007711</c:v>
                </c:pt>
                <c:pt idx="30767">
                  <c:v>373.21495199992785</c:v>
                </c:pt>
                <c:pt idx="30768">
                  <c:v>373.22327999995321</c:v>
                </c:pt>
                <c:pt idx="30769">
                  <c:v>373.23163199998669</c:v>
                </c:pt>
                <c:pt idx="30770">
                  <c:v>373.23996000001205</c:v>
                </c:pt>
                <c:pt idx="30771">
                  <c:v>373.24828800003741</c:v>
                </c:pt>
                <c:pt idx="30772">
                  <c:v>373.25661600006276</c:v>
                </c:pt>
                <c:pt idx="30773">
                  <c:v>373.26496799992162</c:v>
                </c:pt>
                <c:pt idx="30774">
                  <c:v>373.27329599994698</c:v>
                </c:pt>
                <c:pt idx="30775">
                  <c:v>373.28162399997234</c:v>
                </c:pt>
                <c:pt idx="30776">
                  <c:v>373.2899519999977</c:v>
                </c:pt>
                <c:pt idx="30777">
                  <c:v>373.29828000002306</c:v>
                </c:pt>
                <c:pt idx="30778">
                  <c:v>373.30663200005654</c:v>
                </c:pt>
                <c:pt idx="30779">
                  <c:v>373.3149600000819</c:v>
                </c:pt>
                <c:pt idx="30780">
                  <c:v>373.32328799993263</c:v>
                </c:pt>
                <c:pt idx="30781">
                  <c:v>373.33161599995799</c:v>
                </c:pt>
                <c:pt idx="30782">
                  <c:v>373.33996799999147</c:v>
                </c:pt>
                <c:pt idx="30783">
                  <c:v>373.34829600001683</c:v>
                </c:pt>
                <c:pt idx="30784">
                  <c:v>373.35662400004219</c:v>
                </c:pt>
                <c:pt idx="30785">
                  <c:v>373.36495200006755</c:v>
                </c:pt>
                <c:pt idx="30786">
                  <c:v>373.37330399992641</c:v>
                </c:pt>
                <c:pt idx="30787">
                  <c:v>373.38163199995176</c:v>
                </c:pt>
                <c:pt idx="30788">
                  <c:v>373.38995999997712</c:v>
                </c:pt>
                <c:pt idx="30789">
                  <c:v>373.39828800000248</c:v>
                </c:pt>
                <c:pt idx="30790">
                  <c:v>373.40664000003596</c:v>
                </c:pt>
                <c:pt idx="30791">
                  <c:v>373.41496800006132</c:v>
                </c:pt>
                <c:pt idx="30792">
                  <c:v>373.42329599991206</c:v>
                </c:pt>
                <c:pt idx="30793">
                  <c:v>373.43162399993741</c:v>
                </c:pt>
                <c:pt idx="30794">
                  <c:v>373.4399759999709</c:v>
                </c:pt>
                <c:pt idx="30795">
                  <c:v>373.44830399999626</c:v>
                </c:pt>
                <c:pt idx="30796">
                  <c:v>373.45663200002161</c:v>
                </c:pt>
                <c:pt idx="30797">
                  <c:v>373.46496000004697</c:v>
                </c:pt>
                <c:pt idx="30798">
                  <c:v>373.47328800007233</c:v>
                </c:pt>
                <c:pt idx="30799">
                  <c:v>373.48163999993119</c:v>
                </c:pt>
                <c:pt idx="30800">
                  <c:v>373.48996799995655</c:v>
                </c:pt>
                <c:pt idx="30801">
                  <c:v>373.49829599998191</c:v>
                </c:pt>
                <c:pt idx="30802">
                  <c:v>373.50662400000726</c:v>
                </c:pt>
                <c:pt idx="30803">
                  <c:v>373.51497600004075</c:v>
                </c:pt>
                <c:pt idx="30804">
                  <c:v>373.5233040000661</c:v>
                </c:pt>
                <c:pt idx="30805">
                  <c:v>373.53163199991684</c:v>
                </c:pt>
                <c:pt idx="30806">
                  <c:v>373.5399599999422</c:v>
                </c:pt>
                <c:pt idx="30807">
                  <c:v>373.54831199997568</c:v>
                </c:pt>
                <c:pt idx="30808">
                  <c:v>373.55664000000104</c:v>
                </c:pt>
                <c:pt idx="30809">
                  <c:v>373.5649680000264</c:v>
                </c:pt>
                <c:pt idx="30810">
                  <c:v>373.57329600005176</c:v>
                </c:pt>
                <c:pt idx="30811">
                  <c:v>373.58164800008524</c:v>
                </c:pt>
                <c:pt idx="30812">
                  <c:v>373.58997599993597</c:v>
                </c:pt>
                <c:pt idx="30813">
                  <c:v>373.59830399996133</c:v>
                </c:pt>
                <c:pt idx="30814">
                  <c:v>373.60663199998669</c:v>
                </c:pt>
                <c:pt idx="30815">
                  <c:v>373.61496000001205</c:v>
                </c:pt>
                <c:pt idx="30816">
                  <c:v>373.62331200004553</c:v>
                </c:pt>
                <c:pt idx="30817">
                  <c:v>373.63164000007089</c:v>
                </c:pt>
                <c:pt idx="30818">
                  <c:v>373.63996799992162</c:v>
                </c:pt>
                <c:pt idx="30819">
                  <c:v>373.64829599994698</c:v>
                </c:pt>
                <c:pt idx="30820">
                  <c:v>373.65664799998046</c:v>
                </c:pt>
                <c:pt idx="30821">
                  <c:v>373.66497600000582</c:v>
                </c:pt>
                <c:pt idx="30822">
                  <c:v>373.67330400003118</c:v>
                </c:pt>
                <c:pt idx="30823">
                  <c:v>373.68163200005654</c:v>
                </c:pt>
                <c:pt idx="30824">
                  <c:v>373.6899839999154</c:v>
                </c:pt>
                <c:pt idx="30825">
                  <c:v>373.69831199994076</c:v>
                </c:pt>
                <c:pt idx="30826">
                  <c:v>373.70663999996611</c:v>
                </c:pt>
                <c:pt idx="30827">
                  <c:v>373.71496799999147</c:v>
                </c:pt>
                <c:pt idx="30828">
                  <c:v>373.72332000002496</c:v>
                </c:pt>
                <c:pt idx="30829">
                  <c:v>373.73164800005031</c:v>
                </c:pt>
                <c:pt idx="30830">
                  <c:v>373.73997600007567</c:v>
                </c:pt>
                <c:pt idx="30831">
                  <c:v>373.74830399992641</c:v>
                </c:pt>
                <c:pt idx="30832">
                  <c:v>373.75665599995989</c:v>
                </c:pt>
                <c:pt idx="30833">
                  <c:v>373.76498399998525</c:v>
                </c:pt>
                <c:pt idx="30834">
                  <c:v>373.77331200001061</c:v>
                </c:pt>
                <c:pt idx="30835">
                  <c:v>373.78164000003596</c:v>
                </c:pt>
                <c:pt idx="30836">
                  <c:v>373.78996800006132</c:v>
                </c:pt>
                <c:pt idx="30837">
                  <c:v>373.79831999992018</c:v>
                </c:pt>
                <c:pt idx="30838">
                  <c:v>373.80664799994554</c:v>
                </c:pt>
                <c:pt idx="30839">
                  <c:v>373.8149759999709</c:v>
                </c:pt>
                <c:pt idx="30840">
                  <c:v>373.82330399999626</c:v>
                </c:pt>
                <c:pt idx="30841">
                  <c:v>373.83165600002974</c:v>
                </c:pt>
                <c:pt idx="30842">
                  <c:v>373.8399840000551</c:v>
                </c:pt>
                <c:pt idx="30843">
                  <c:v>373.84831200008045</c:v>
                </c:pt>
                <c:pt idx="30844">
                  <c:v>373.85663999993119</c:v>
                </c:pt>
                <c:pt idx="30845">
                  <c:v>373.86499199996467</c:v>
                </c:pt>
                <c:pt idx="30846">
                  <c:v>373.87331999999003</c:v>
                </c:pt>
                <c:pt idx="30847">
                  <c:v>373.88164800001539</c:v>
                </c:pt>
                <c:pt idx="30848">
                  <c:v>373.88997600004075</c:v>
                </c:pt>
                <c:pt idx="30849">
                  <c:v>373.89832800007423</c:v>
                </c:pt>
                <c:pt idx="30850">
                  <c:v>373.90665599992496</c:v>
                </c:pt>
                <c:pt idx="30851">
                  <c:v>373.91498399995032</c:v>
                </c:pt>
                <c:pt idx="30852">
                  <c:v>373.92331199997568</c:v>
                </c:pt>
                <c:pt idx="30853">
                  <c:v>373.93164000000104</c:v>
                </c:pt>
                <c:pt idx="30854">
                  <c:v>373.93999200003452</c:v>
                </c:pt>
                <c:pt idx="30855">
                  <c:v>373.94832000005988</c:v>
                </c:pt>
                <c:pt idx="30856">
                  <c:v>373.95664800008524</c:v>
                </c:pt>
                <c:pt idx="30857">
                  <c:v>373.96497599993597</c:v>
                </c:pt>
                <c:pt idx="30858">
                  <c:v>373.97332799996946</c:v>
                </c:pt>
                <c:pt idx="30859">
                  <c:v>373.98165599999481</c:v>
                </c:pt>
                <c:pt idx="30860">
                  <c:v>373.98998400002017</c:v>
                </c:pt>
                <c:pt idx="30861">
                  <c:v>373.99831200004553</c:v>
                </c:pt>
                <c:pt idx="30862">
                  <c:v>374.00666400007901</c:v>
                </c:pt>
                <c:pt idx="30863">
                  <c:v>374.01499199992975</c:v>
                </c:pt>
                <c:pt idx="30864">
                  <c:v>374.02331999995511</c:v>
                </c:pt>
                <c:pt idx="30865">
                  <c:v>374.03164799998046</c:v>
                </c:pt>
                <c:pt idx="30866">
                  <c:v>374.04000000001395</c:v>
                </c:pt>
                <c:pt idx="30867">
                  <c:v>374.04832800003931</c:v>
                </c:pt>
                <c:pt idx="30868">
                  <c:v>374.05665600006466</c:v>
                </c:pt>
                <c:pt idx="30869">
                  <c:v>374.0649839999154</c:v>
                </c:pt>
                <c:pt idx="30870">
                  <c:v>374.07333599994888</c:v>
                </c:pt>
                <c:pt idx="30871">
                  <c:v>374.08166399997424</c:v>
                </c:pt>
                <c:pt idx="30872">
                  <c:v>374.0899919999996</c:v>
                </c:pt>
                <c:pt idx="30873">
                  <c:v>374.09832000002496</c:v>
                </c:pt>
                <c:pt idx="30874">
                  <c:v>374.10664800005031</c:v>
                </c:pt>
                <c:pt idx="30875">
                  <c:v>374.1150000000838</c:v>
                </c:pt>
                <c:pt idx="30876">
                  <c:v>374.12332799993453</c:v>
                </c:pt>
                <c:pt idx="30877">
                  <c:v>374.13165599995989</c:v>
                </c:pt>
                <c:pt idx="30878">
                  <c:v>374.13998399998525</c:v>
                </c:pt>
                <c:pt idx="30879">
                  <c:v>374.14833600001873</c:v>
                </c:pt>
                <c:pt idx="30880">
                  <c:v>374.15666400004409</c:v>
                </c:pt>
                <c:pt idx="30881">
                  <c:v>374.16499200006945</c:v>
                </c:pt>
                <c:pt idx="30882">
                  <c:v>374.17331999992018</c:v>
                </c:pt>
                <c:pt idx="30883">
                  <c:v>374.18167199995366</c:v>
                </c:pt>
                <c:pt idx="30884">
                  <c:v>374.18999999997902</c:v>
                </c:pt>
                <c:pt idx="30885">
                  <c:v>374.19832800000438</c:v>
                </c:pt>
                <c:pt idx="30886">
                  <c:v>374.20665600002974</c:v>
                </c:pt>
                <c:pt idx="30887">
                  <c:v>374.21500800006322</c:v>
                </c:pt>
                <c:pt idx="30888">
                  <c:v>374.22333599991396</c:v>
                </c:pt>
                <c:pt idx="30889">
                  <c:v>374.23166399993931</c:v>
                </c:pt>
                <c:pt idx="30890">
                  <c:v>374.23999199996467</c:v>
                </c:pt>
                <c:pt idx="30891">
                  <c:v>374.24831999999003</c:v>
                </c:pt>
                <c:pt idx="30892">
                  <c:v>374.25667200002351</c:v>
                </c:pt>
                <c:pt idx="30893">
                  <c:v>374.26500000004887</c:v>
                </c:pt>
                <c:pt idx="30894">
                  <c:v>374.27332800007423</c:v>
                </c:pt>
                <c:pt idx="30895">
                  <c:v>374.28165599992496</c:v>
                </c:pt>
                <c:pt idx="30896">
                  <c:v>374.29000799995845</c:v>
                </c:pt>
                <c:pt idx="30897">
                  <c:v>374.29833599998381</c:v>
                </c:pt>
                <c:pt idx="30898">
                  <c:v>374.30666400000916</c:v>
                </c:pt>
                <c:pt idx="30899">
                  <c:v>374.31499200003452</c:v>
                </c:pt>
                <c:pt idx="30900">
                  <c:v>374.323344000068</c:v>
                </c:pt>
                <c:pt idx="30901">
                  <c:v>374.33167199991874</c:v>
                </c:pt>
                <c:pt idx="30902">
                  <c:v>374.3399999999441</c:v>
                </c:pt>
                <c:pt idx="30903">
                  <c:v>374.34832799996946</c:v>
                </c:pt>
                <c:pt idx="30904">
                  <c:v>374.35668000000294</c:v>
                </c:pt>
                <c:pt idx="30905">
                  <c:v>374.3650080000283</c:v>
                </c:pt>
                <c:pt idx="30906">
                  <c:v>374.37333600005365</c:v>
                </c:pt>
                <c:pt idx="30907">
                  <c:v>374.38166400007901</c:v>
                </c:pt>
                <c:pt idx="30908">
                  <c:v>374.39001599993787</c:v>
                </c:pt>
                <c:pt idx="30909">
                  <c:v>374.39834399996323</c:v>
                </c:pt>
                <c:pt idx="30910">
                  <c:v>374.40667199998859</c:v>
                </c:pt>
                <c:pt idx="30911">
                  <c:v>374.41500000001395</c:v>
                </c:pt>
                <c:pt idx="30912">
                  <c:v>374.42332800003931</c:v>
                </c:pt>
                <c:pt idx="30913">
                  <c:v>374.43168000007279</c:v>
                </c:pt>
                <c:pt idx="30914">
                  <c:v>374.44000799992352</c:v>
                </c:pt>
                <c:pt idx="30915">
                  <c:v>374.44833599994888</c:v>
                </c:pt>
                <c:pt idx="30916">
                  <c:v>374.45666399997424</c:v>
                </c:pt>
                <c:pt idx="30917">
                  <c:v>374.46501600000772</c:v>
                </c:pt>
                <c:pt idx="30918">
                  <c:v>374.47334400003308</c:v>
                </c:pt>
                <c:pt idx="30919">
                  <c:v>374.48167200005844</c:v>
                </c:pt>
                <c:pt idx="30920">
                  <c:v>374.4900000000838</c:v>
                </c:pt>
                <c:pt idx="30921">
                  <c:v>374.49835199994266</c:v>
                </c:pt>
                <c:pt idx="30922">
                  <c:v>374.50667999996801</c:v>
                </c:pt>
                <c:pt idx="30923">
                  <c:v>374.51500799999337</c:v>
                </c:pt>
                <c:pt idx="30924">
                  <c:v>374.52333600001873</c:v>
                </c:pt>
                <c:pt idx="30925">
                  <c:v>374.53168800005221</c:v>
                </c:pt>
                <c:pt idx="30926">
                  <c:v>374.54001600007757</c:v>
                </c:pt>
                <c:pt idx="30927">
                  <c:v>374.54834399992831</c:v>
                </c:pt>
                <c:pt idx="30928">
                  <c:v>374.55667199995366</c:v>
                </c:pt>
                <c:pt idx="30929">
                  <c:v>374.56502399998715</c:v>
                </c:pt>
                <c:pt idx="30930">
                  <c:v>374.57335200001251</c:v>
                </c:pt>
                <c:pt idx="30931">
                  <c:v>374.58168000003786</c:v>
                </c:pt>
                <c:pt idx="30932">
                  <c:v>374.59000800006322</c:v>
                </c:pt>
                <c:pt idx="30933">
                  <c:v>374.59833599991396</c:v>
                </c:pt>
                <c:pt idx="30934">
                  <c:v>374.60668799994744</c:v>
                </c:pt>
                <c:pt idx="30935">
                  <c:v>374.6150159999728</c:v>
                </c:pt>
                <c:pt idx="30936">
                  <c:v>374.62334399999816</c:v>
                </c:pt>
                <c:pt idx="30937">
                  <c:v>374.63167200002351</c:v>
                </c:pt>
                <c:pt idx="30938">
                  <c:v>374.640024000057</c:v>
                </c:pt>
                <c:pt idx="30939">
                  <c:v>374.64835200008235</c:v>
                </c:pt>
                <c:pt idx="30940">
                  <c:v>374.65667999993309</c:v>
                </c:pt>
                <c:pt idx="30941">
                  <c:v>374.66500799995845</c:v>
                </c:pt>
                <c:pt idx="30942">
                  <c:v>374.67335999999193</c:v>
                </c:pt>
                <c:pt idx="30943">
                  <c:v>374.68168800001729</c:v>
                </c:pt>
                <c:pt idx="30944">
                  <c:v>374.69001600004265</c:v>
                </c:pt>
                <c:pt idx="30945">
                  <c:v>374.698344000068</c:v>
                </c:pt>
                <c:pt idx="30946">
                  <c:v>374.70669599992686</c:v>
                </c:pt>
                <c:pt idx="30947">
                  <c:v>374.71502399995222</c:v>
                </c:pt>
                <c:pt idx="30948">
                  <c:v>374.72335199997758</c:v>
                </c:pt>
                <c:pt idx="30949">
                  <c:v>374.73168000000294</c:v>
                </c:pt>
                <c:pt idx="30950">
                  <c:v>374.7400080000283</c:v>
                </c:pt>
                <c:pt idx="30951">
                  <c:v>374.74836000006178</c:v>
                </c:pt>
                <c:pt idx="30952">
                  <c:v>374.75668799991251</c:v>
                </c:pt>
                <c:pt idx="30953">
                  <c:v>374.76501599993787</c:v>
                </c:pt>
                <c:pt idx="30954">
                  <c:v>374.77334399996323</c:v>
                </c:pt>
                <c:pt idx="30955">
                  <c:v>374.78169599999671</c:v>
                </c:pt>
                <c:pt idx="30956">
                  <c:v>374.79002400002207</c:v>
                </c:pt>
                <c:pt idx="30957">
                  <c:v>374.79835200004743</c:v>
                </c:pt>
                <c:pt idx="30958">
                  <c:v>374.80668000007279</c:v>
                </c:pt>
                <c:pt idx="30959">
                  <c:v>374.81503199993165</c:v>
                </c:pt>
                <c:pt idx="30960">
                  <c:v>374.82335999995701</c:v>
                </c:pt>
                <c:pt idx="30961">
                  <c:v>374.83168799998236</c:v>
                </c:pt>
                <c:pt idx="30962">
                  <c:v>374.84001600000772</c:v>
                </c:pt>
                <c:pt idx="30963">
                  <c:v>374.84836800004121</c:v>
                </c:pt>
                <c:pt idx="30964">
                  <c:v>374.85669600006656</c:v>
                </c:pt>
                <c:pt idx="30965">
                  <c:v>374.8650239999173</c:v>
                </c:pt>
                <c:pt idx="30966">
                  <c:v>374.87335199994266</c:v>
                </c:pt>
                <c:pt idx="30967">
                  <c:v>374.88170399997614</c:v>
                </c:pt>
                <c:pt idx="30968">
                  <c:v>374.8900320000015</c:v>
                </c:pt>
                <c:pt idx="30969">
                  <c:v>374.89836000002686</c:v>
                </c:pt>
                <c:pt idx="30970">
                  <c:v>374.90668800005221</c:v>
                </c:pt>
                <c:pt idx="30971">
                  <c:v>374.91501600007757</c:v>
                </c:pt>
                <c:pt idx="30972">
                  <c:v>374.92336799993643</c:v>
                </c:pt>
                <c:pt idx="30973">
                  <c:v>374.93169599996179</c:v>
                </c:pt>
                <c:pt idx="30974">
                  <c:v>374.94002399998715</c:v>
                </c:pt>
                <c:pt idx="30975">
                  <c:v>374.94835200001251</c:v>
                </c:pt>
                <c:pt idx="30976">
                  <c:v>374.95670400004599</c:v>
                </c:pt>
                <c:pt idx="30977">
                  <c:v>374.96503200007135</c:v>
                </c:pt>
                <c:pt idx="30978">
                  <c:v>374.97335999992208</c:v>
                </c:pt>
                <c:pt idx="30979">
                  <c:v>374.98168799994744</c:v>
                </c:pt>
                <c:pt idx="30980">
                  <c:v>374.99003999998092</c:v>
                </c:pt>
                <c:pt idx="30981">
                  <c:v>374.99836800000628</c:v>
                </c:pt>
                <c:pt idx="30982">
                  <c:v>375.00669600003164</c:v>
                </c:pt>
                <c:pt idx="30983">
                  <c:v>375.015024000057</c:v>
                </c:pt>
                <c:pt idx="30984">
                  <c:v>375.02337599991586</c:v>
                </c:pt>
                <c:pt idx="30985">
                  <c:v>375.03170399994121</c:v>
                </c:pt>
                <c:pt idx="30986">
                  <c:v>375.04003199996657</c:v>
                </c:pt>
                <c:pt idx="30987">
                  <c:v>375.04835999999193</c:v>
                </c:pt>
                <c:pt idx="30988">
                  <c:v>375.05671200002541</c:v>
                </c:pt>
                <c:pt idx="30989">
                  <c:v>375.06504000005077</c:v>
                </c:pt>
                <c:pt idx="30990">
                  <c:v>375.07336800007613</c:v>
                </c:pt>
                <c:pt idx="30991">
                  <c:v>375.08169599992686</c:v>
                </c:pt>
                <c:pt idx="30992">
                  <c:v>375.09002399995222</c:v>
                </c:pt>
                <c:pt idx="30993">
                  <c:v>375.09837599998571</c:v>
                </c:pt>
                <c:pt idx="30994">
                  <c:v>375.10670400001106</c:v>
                </c:pt>
                <c:pt idx="30995">
                  <c:v>375.11503200003642</c:v>
                </c:pt>
                <c:pt idx="30996">
                  <c:v>375.12336000006178</c:v>
                </c:pt>
                <c:pt idx="30997">
                  <c:v>375.13171199992064</c:v>
                </c:pt>
                <c:pt idx="30998">
                  <c:v>375.140039999946</c:v>
                </c:pt>
                <c:pt idx="30999">
                  <c:v>375.14836799997136</c:v>
                </c:pt>
                <c:pt idx="31000">
                  <c:v>375.15669599999671</c:v>
                </c:pt>
                <c:pt idx="31001">
                  <c:v>375.1650480000302</c:v>
                </c:pt>
                <c:pt idx="31002">
                  <c:v>375.17337600005555</c:v>
                </c:pt>
                <c:pt idx="31003">
                  <c:v>375.18170400008091</c:v>
                </c:pt>
                <c:pt idx="31004">
                  <c:v>375.19003199993165</c:v>
                </c:pt>
                <c:pt idx="31005">
                  <c:v>375.19838399996513</c:v>
                </c:pt>
                <c:pt idx="31006">
                  <c:v>375.20671199999049</c:v>
                </c:pt>
                <c:pt idx="31007">
                  <c:v>375.21504000001585</c:v>
                </c:pt>
                <c:pt idx="31008">
                  <c:v>375.22336800004121</c:v>
                </c:pt>
                <c:pt idx="31009">
                  <c:v>375.23169600006656</c:v>
                </c:pt>
                <c:pt idx="31010">
                  <c:v>375.24004799992542</c:v>
                </c:pt>
                <c:pt idx="31011">
                  <c:v>375.24837599995078</c:v>
                </c:pt>
                <c:pt idx="31012">
                  <c:v>375.25670399997614</c:v>
                </c:pt>
                <c:pt idx="31013">
                  <c:v>375.2650320000015</c:v>
                </c:pt>
                <c:pt idx="31014">
                  <c:v>375.27338400003498</c:v>
                </c:pt>
                <c:pt idx="31015">
                  <c:v>375.28171200006034</c:v>
                </c:pt>
                <c:pt idx="31016">
                  <c:v>375.2900400000857</c:v>
                </c:pt>
                <c:pt idx="31017">
                  <c:v>375.29836799993643</c:v>
                </c:pt>
                <c:pt idx="31018">
                  <c:v>375.30671999996991</c:v>
                </c:pt>
                <c:pt idx="31019">
                  <c:v>375.31504799999527</c:v>
                </c:pt>
                <c:pt idx="31020">
                  <c:v>375.32337600002063</c:v>
                </c:pt>
                <c:pt idx="31021">
                  <c:v>375.33170400004599</c:v>
                </c:pt>
                <c:pt idx="31022">
                  <c:v>375.34005600007947</c:v>
                </c:pt>
                <c:pt idx="31023">
                  <c:v>375.34838399993021</c:v>
                </c:pt>
                <c:pt idx="31024">
                  <c:v>375.35671199995556</c:v>
                </c:pt>
                <c:pt idx="31025">
                  <c:v>375.36503999998092</c:v>
                </c:pt>
                <c:pt idx="31026">
                  <c:v>375.37339200001441</c:v>
                </c:pt>
                <c:pt idx="31027">
                  <c:v>375.38172000003976</c:v>
                </c:pt>
                <c:pt idx="31028">
                  <c:v>375.39004800006512</c:v>
                </c:pt>
                <c:pt idx="31029">
                  <c:v>375.39837599991586</c:v>
                </c:pt>
                <c:pt idx="31030">
                  <c:v>375.40670399994121</c:v>
                </c:pt>
                <c:pt idx="31031">
                  <c:v>375.4150559999747</c:v>
                </c:pt>
                <c:pt idx="31032">
                  <c:v>375.42338400000006</c:v>
                </c:pt>
                <c:pt idx="31033">
                  <c:v>375.43171200002541</c:v>
                </c:pt>
                <c:pt idx="31034">
                  <c:v>375.44004000005077</c:v>
                </c:pt>
                <c:pt idx="31035">
                  <c:v>375.44839200008425</c:v>
                </c:pt>
                <c:pt idx="31036">
                  <c:v>375.45671999993499</c:v>
                </c:pt>
                <c:pt idx="31037">
                  <c:v>375.46504799996035</c:v>
                </c:pt>
                <c:pt idx="31038">
                  <c:v>375.47337599998571</c:v>
                </c:pt>
                <c:pt idx="31039">
                  <c:v>375.48172800001919</c:v>
                </c:pt>
                <c:pt idx="31040">
                  <c:v>375.49005600004455</c:v>
                </c:pt>
                <c:pt idx="31041">
                  <c:v>375.4983840000699</c:v>
                </c:pt>
                <c:pt idx="31042">
                  <c:v>375.50671199992064</c:v>
                </c:pt>
                <c:pt idx="31043">
                  <c:v>375.51506399995412</c:v>
                </c:pt>
                <c:pt idx="31044">
                  <c:v>375.52339199997948</c:v>
                </c:pt>
                <c:pt idx="31045">
                  <c:v>375.53172000000484</c:v>
                </c:pt>
                <c:pt idx="31046">
                  <c:v>375.5400480000302</c:v>
                </c:pt>
                <c:pt idx="31047">
                  <c:v>375.54840000006368</c:v>
                </c:pt>
                <c:pt idx="31048">
                  <c:v>375.55672799991441</c:v>
                </c:pt>
                <c:pt idx="31049">
                  <c:v>375.56505599993977</c:v>
                </c:pt>
                <c:pt idx="31050">
                  <c:v>375.57338399996513</c:v>
                </c:pt>
                <c:pt idx="31051">
                  <c:v>375.58171199999049</c:v>
                </c:pt>
                <c:pt idx="31052">
                  <c:v>375.59006400002397</c:v>
                </c:pt>
                <c:pt idx="31053">
                  <c:v>375.59839200004933</c:v>
                </c:pt>
                <c:pt idx="31054">
                  <c:v>375.60672000007469</c:v>
                </c:pt>
                <c:pt idx="31055">
                  <c:v>375.61504799992542</c:v>
                </c:pt>
                <c:pt idx="31056">
                  <c:v>375.62339999995891</c:v>
                </c:pt>
                <c:pt idx="31057">
                  <c:v>375.63172799998426</c:v>
                </c:pt>
                <c:pt idx="31058">
                  <c:v>375.64005600000962</c:v>
                </c:pt>
                <c:pt idx="31059">
                  <c:v>375.64838400003498</c:v>
                </c:pt>
                <c:pt idx="31060">
                  <c:v>375.65673600006846</c:v>
                </c:pt>
                <c:pt idx="31061">
                  <c:v>375.6650639999192</c:v>
                </c:pt>
                <c:pt idx="31062">
                  <c:v>375.67339199994456</c:v>
                </c:pt>
                <c:pt idx="31063">
                  <c:v>375.68171999996991</c:v>
                </c:pt>
                <c:pt idx="31064">
                  <c:v>375.6900720000034</c:v>
                </c:pt>
                <c:pt idx="31065">
                  <c:v>375.69840000002876</c:v>
                </c:pt>
                <c:pt idx="31066">
                  <c:v>375.70672800005411</c:v>
                </c:pt>
                <c:pt idx="31067">
                  <c:v>375.71505600007947</c:v>
                </c:pt>
                <c:pt idx="31068">
                  <c:v>375.72338399993021</c:v>
                </c:pt>
                <c:pt idx="31069">
                  <c:v>375.73173599996369</c:v>
                </c:pt>
                <c:pt idx="31070">
                  <c:v>375.74006399998905</c:v>
                </c:pt>
                <c:pt idx="31071">
                  <c:v>375.74839200001441</c:v>
                </c:pt>
                <c:pt idx="31072">
                  <c:v>375.75672000003976</c:v>
                </c:pt>
                <c:pt idx="31073">
                  <c:v>375.76507200007325</c:v>
                </c:pt>
                <c:pt idx="31074">
                  <c:v>375.77339999992398</c:v>
                </c:pt>
                <c:pt idx="31075">
                  <c:v>375.78172799994934</c:v>
                </c:pt>
                <c:pt idx="31076">
                  <c:v>375.7900559999747</c:v>
                </c:pt>
                <c:pt idx="31077">
                  <c:v>375.79835999999193</c:v>
                </c:pt>
                <c:pt idx="31078">
                  <c:v>375.80666400000916</c:v>
                </c:pt>
                <c:pt idx="31079">
                  <c:v>375.81499200003452</c:v>
                </c:pt>
                <c:pt idx="31080">
                  <c:v>375.82329600005176</c:v>
                </c:pt>
                <c:pt idx="31081">
                  <c:v>375.83162400007711</c:v>
                </c:pt>
                <c:pt idx="31082">
                  <c:v>375.83992799991972</c:v>
                </c:pt>
                <c:pt idx="31083">
                  <c:v>375.84825599994508</c:v>
                </c:pt>
                <c:pt idx="31084">
                  <c:v>375.85655999996231</c:v>
                </c:pt>
                <c:pt idx="31085">
                  <c:v>375.86488799998767</c:v>
                </c:pt>
                <c:pt idx="31086">
                  <c:v>375.87319200000491</c:v>
                </c:pt>
                <c:pt idx="31087">
                  <c:v>375.88152000003026</c:v>
                </c:pt>
                <c:pt idx="31088">
                  <c:v>375.88984800005562</c:v>
                </c:pt>
                <c:pt idx="31089">
                  <c:v>375.89817600008098</c:v>
                </c:pt>
                <c:pt idx="31090">
                  <c:v>375.90650399993172</c:v>
                </c:pt>
                <c:pt idx="31091">
                  <c:v>375.91483199995707</c:v>
                </c:pt>
                <c:pt idx="31092">
                  <c:v>375.92315999998243</c:v>
                </c:pt>
                <c:pt idx="31093">
                  <c:v>375.93148800000779</c:v>
                </c:pt>
                <c:pt idx="31094">
                  <c:v>375.93981600003315</c:v>
                </c:pt>
                <c:pt idx="31095">
                  <c:v>375.94814400005851</c:v>
                </c:pt>
                <c:pt idx="31096">
                  <c:v>375.95647200008386</c:v>
                </c:pt>
                <c:pt idx="31097">
                  <c:v>375.9647999999346</c:v>
                </c:pt>
                <c:pt idx="31098">
                  <c:v>375.97312799995996</c:v>
                </c:pt>
                <c:pt idx="31099">
                  <c:v>375.98145599998531</c:v>
                </c:pt>
                <c:pt idx="31100">
                  <c:v>375.98978400001067</c:v>
                </c:pt>
                <c:pt idx="31101">
                  <c:v>375.99813600004416</c:v>
                </c:pt>
                <c:pt idx="31102">
                  <c:v>376.00646400006951</c:v>
                </c:pt>
                <c:pt idx="31103">
                  <c:v>376.01479199992025</c:v>
                </c:pt>
                <c:pt idx="31104">
                  <c:v>376.02311999994561</c:v>
                </c:pt>
                <c:pt idx="31105">
                  <c:v>376.03144799997096</c:v>
                </c:pt>
                <c:pt idx="31106">
                  <c:v>376.03977599999632</c:v>
                </c:pt>
                <c:pt idx="31107">
                  <c:v>376.04810400002168</c:v>
                </c:pt>
                <c:pt idx="31108">
                  <c:v>376.05645600005516</c:v>
                </c:pt>
                <c:pt idx="31109">
                  <c:v>376.06478400008052</c:v>
                </c:pt>
                <c:pt idx="31110">
                  <c:v>376.07311199993126</c:v>
                </c:pt>
                <c:pt idx="31111">
                  <c:v>376.08143999995661</c:v>
                </c:pt>
                <c:pt idx="31112">
                  <c:v>376.08976799998197</c:v>
                </c:pt>
                <c:pt idx="31113">
                  <c:v>376.09809600000733</c:v>
                </c:pt>
                <c:pt idx="31114">
                  <c:v>376.10644800004081</c:v>
                </c:pt>
                <c:pt idx="31115">
                  <c:v>376.11477600006617</c:v>
                </c:pt>
                <c:pt idx="31116">
                  <c:v>376.12310399991691</c:v>
                </c:pt>
                <c:pt idx="31117">
                  <c:v>376.13143199994227</c:v>
                </c:pt>
                <c:pt idx="31118">
                  <c:v>376.13975999996762</c:v>
                </c:pt>
                <c:pt idx="31119">
                  <c:v>376.14811200000111</c:v>
                </c:pt>
                <c:pt idx="31120">
                  <c:v>376.15644000002646</c:v>
                </c:pt>
                <c:pt idx="31121">
                  <c:v>376.16476800005182</c:v>
                </c:pt>
                <c:pt idx="31122">
                  <c:v>376.17309600007718</c:v>
                </c:pt>
                <c:pt idx="31123">
                  <c:v>376.18142399992792</c:v>
                </c:pt>
                <c:pt idx="31124">
                  <c:v>376.1897759999614</c:v>
                </c:pt>
                <c:pt idx="31125">
                  <c:v>376.19810399998676</c:v>
                </c:pt>
                <c:pt idx="31126">
                  <c:v>376.20643200001211</c:v>
                </c:pt>
                <c:pt idx="31127">
                  <c:v>376.21476000003747</c:v>
                </c:pt>
                <c:pt idx="31128">
                  <c:v>376.22308800006283</c:v>
                </c:pt>
                <c:pt idx="31129">
                  <c:v>376.23143999992169</c:v>
                </c:pt>
                <c:pt idx="31130">
                  <c:v>376.23976799994705</c:v>
                </c:pt>
                <c:pt idx="31131">
                  <c:v>376.24809599997241</c:v>
                </c:pt>
                <c:pt idx="31132">
                  <c:v>376.25642399999776</c:v>
                </c:pt>
                <c:pt idx="31133">
                  <c:v>376.26475200002312</c:v>
                </c:pt>
                <c:pt idx="31134">
                  <c:v>376.27310400005661</c:v>
                </c:pt>
                <c:pt idx="31135">
                  <c:v>376.28143200008196</c:v>
                </c:pt>
                <c:pt idx="31136">
                  <c:v>376.2897599999327</c:v>
                </c:pt>
                <c:pt idx="31137">
                  <c:v>376.29808799995806</c:v>
                </c:pt>
                <c:pt idx="31138">
                  <c:v>376.30641599998341</c:v>
                </c:pt>
                <c:pt idx="31139">
                  <c:v>376.3147680000169</c:v>
                </c:pt>
                <c:pt idx="31140">
                  <c:v>376.32309600004226</c:v>
                </c:pt>
                <c:pt idx="31141">
                  <c:v>376.33142400006761</c:v>
                </c:pt>
                <c:pt idx="31142">
                  <c:v>376.33975199991835</c:v>
                </c:pt>
                <c:pt idx="31143">
                  <c:v>376.34807999994371</c:v>
                </c:pt>
                <c:pt idx="31144">
                  <c:v>376.35643199997719</c:v>
                </c:pt>
                <c:pt idx="31145">
                  <c:v>376.36476000000255</c:v>
                </c:pt>
                <c:pt idx="31146">
                  <c:v>376.37308800002791</c:v>
                </c:pt>
                <c:pt idx="31147">
                  <c:v>376.38141600005326</c:v>
                </c:pt>
                <c:pt idx="31148">
                  <c:v>376.38974400007862</c:v>
                </c:pt>
                <c:pt idx="31149">
                  <c:v>376.39809599993748</c:v>
                </c:pt>
                <c:pt idx="31150">
                  <c:v>376.40642399996284</c:v>
                </c:pt>
                <c:pt idx="31151">
                  <c:v>376.4147519999882</c:v>
                </c:pt>
                <c:pt idx="31152">
                  <c:v>376.42308000001356</c:v>
                </c:pt>
                <c:pt idx="31153">
                  <c:v>376.43140800003891</c:v>
                </c:pt>
                <c:pt idx="31154">
                  <c:v>376.4397600000724</c:v>
                </c:pt>
                <c:pt idx="31155">
                  <c:v>376.44808799992313</c:v>
                </c:pt>
                <c:pt idx="31156">
                  <c:v>376.45641599994849</c:v>
                </c:pt>
                <c:pt idx="31157">
                  <c:v>376.46474399997385</c:v>
                </c:pt>
                <c:pt idx="31158">
                  <c:v>376.47307199999921</c:v>
                </c:pt>
                <c:pt idx="31159">
                  <c:v>376.48142400003269</c:v>
                </c:pt>
                <c:pt idx="31160">
                  <c:v>376.48975200005805</c:v>
                </c:pt>
                <c:pt idx="31161">
                  <c:v>376.49808000008341</c:v>
                </c:pt>
                <c:pt idx="31162">
                  <c:v>376.50640799993414</c:v>
                </c:pt>
                <c:pt idx="31163">
                  <c:v>376.5147359999595</c:v>
                </c:pt>
                <c:pt idx="31164">
                  <c:v>376.52308799999298</c:v>
                </c:pt>
                <c:pt idx="31165">
                  <c:v>376.53141600001834</c:v>
                </c:pt>
                <c:pt idx="31166">
                  <c:v>376.5397440000437</c:v>
                </c:pt>
                <c:pt idx="31167">
                  <c:v>376.54807200006906</c:v>
                </c:pt>
                <c:pt idx="31168">
                  <c:v>376.55639999991979</c:v>
                </c:pt>
                <c:pt idx="31169">
                  <c:v>376.56475199995327</c:v>
                </c:pt>
                <c:pt idx="31170">
                  <c:v>376.57307999997863</c:v>
                </c:pt>
                <c:pt idx="31171">
                  <c:v>376.58140800000399</c:v>
                </c:pt>
                <c:pt idx="31172">
                  <c:v>376.58973600002935</c:v>
                </c:pt>
                <c:pt idx="31173">
                  <c:v>376.59808800006283</c:v>
                </c:pt>
                <c:pt idx="31174">
                  <c:v>376.60641599991357</c:v>
                </c:pt>
                <c:pt idx="31175">
                  <c:v>376.61474399993892</c:v>
                </c:pt>
                <c:pt idx="31176">
                  <c:v>376.62307199996428</c:v>
                </c:pt>
                <c:pt idx="31177">
                  <c:v>376.63139999998964</c:v>
                </c:pt>
                <c:pt idx="31178">
                  <c:v>376.63975200002312</c:v>
                </c:pt>
                <c:pt idx="31179">
                  <c:v>376.64808000004848</c:v>
                </c:pt>
                <c:pt idx="31180">
                  <c:v>376.65640800007384</c:v>
                </c:pt>
                <c:pt idx="31181">
                  <c:v>376.66473599992457</c:v>
                </c:pt>
                <c:pt idx="31182">
                  <c:v>376.67306399994993</c:v>
                </c:pt>
                <c:pt idx="31183">
                  <c:v>376.68141599998341</c:v>
                </c:pt>
                <c:pt idx="31184">
                  <c:v>376.68974400000877</c:v>
                </c:pt>
                <c:pt idx="31185">
                  <c:v>376.69807200003413</c:v>
                </c:pt>
                <c:pt idx="31186">
                  <c:v>376.70640000005949</c:v>
                </c:pt>
                <c:pt idx="31187">
                  <c:v>376.71472800008485</c:v>
                </c:pt>
                <c:pt idx="31188">
                  <c:v>376.72307999994371</c:v>
                </c:pt>
                <c:pt idx="31189">
                  <c:v>376.73140799996906</c:v>
                </c:pt>
                <c:pt idx="31190">
                  <c:v>376.73973599999442</c:v>
                </c:pt>
                <c:pt idx="31191">
                  <c:v>376.74806400001978</c:v>
                </c:pt>
                <c:pt idx="31192">
                  <c:v>376.75639200004514</c:v>
                </c:pt>
                <c:pt idx="31193">
                  <c:v>376.76474400007862</c:v>
                </c:pt>
                <c:pt idx="31194">
                  <c:v>376.77307199992936</c:v>
                </c:pt>
                <c:pt idx="31195">
                  <c:v>376.78139999995471</c:v>
                </c:pt>
                <c:pt idx="31196">
                  <c:v>376.78972799998007</c:v>
                </c:pt>
                <c:pt idx="31197">
                  <c:v>376.79805600000543</c:v>
                </c:pt>
                <c:pt idx="31198">
                  <c:v>376.80640800003891</c:v>
                </c:pt>
                <c:pt idx="31199">
                  <c:v>376.81473600006427</c:v>
                </c:pt>
                <c:pt idx="31200">
                  <c:v>376.82306399991501</c:v>
                </c:pt>
                <c:pt idx="31201">
                  <c:v>376.83139199994037</c:v>
                </c:pt>
                <c:pt idx="31202">
                  <c:v>376.83971999996572</c:v>
                </c:pt>
                <c:pt idx="31203">
                  <c:v>376.84807199999921</c:v>
                </c:pt>
                <c:pt idx="31204">
                  <c:v>376.85640000002456</c:v>
                </c:pt>
                <c:pt idx="31205">
                  <c:v>376.86472800004992</c:v>
                </c:pt>
                <c:pt idx="31206">
                  <c:v>376.87305600007528</c:v>
                </c:pt>
                <c:pt idx="31207">
                  <c:v>376.88138399992602</c:v>
                </c:pt>
                <c:pt idx="31208">
                  <c:v>376.8897359999595</c:v>
                </c:pt>
                <c:pt idx="31209">
                  <c:v>376.89806399998486</c:v>
                </c:pt>
                <c:pt idx="31210">
                  <c:v>376.90639200001021</c:v>
                </c:pt>
                <c:pt idx="31211">
                  <c:v>376.91472000003557</c:v>
                </c:pt>
                <c:pt idx="31212">
                  <c:v>376.92304800006093</c:v>
                </c:pt>
                <c:pt idx="31213">
                  <c:v>376.93139999991979</c:v>
                </c:pt>
                <c:pt idx="31214">
                  <c:v>376.93972799994515</c:v>
                </c:pt>
                <c:pt idx="31215">
                  <c:v>376.94805599997051</c:v>
                </c:pt>
                <c:pt idx="31216">
                  <c:v>376.95638399999586</c:v>
                </c:pt>
                <c:pt idx="31217">
                  <c:v>376.96471200002122</c:v>
                </c:pt>
                <c:pt idx="31218">
                  <c:v>376.97306400005471</c:v>
                </c:pt>
                <c:pt idx="31219">
                  <c:v>376.98139200008006</c:v>
                </c:pt>
                <c:pt idx="31220">
                  <c:v>376.9897199999308</c:v>
                </c:pt>
                <c:pt idx="31221">
                  <c:v>376.99804799995616</c:v>
                </c:pt>
                <c:pt idx="31222">
                  <c:v>377.00637599998151</c:v>
                </c:pt>
                <c:pt idx="31223">
                  <c:v>377.014728000015</c:v>
                </c:pt>
                <c:pt idx="31224">
                  <c:v>377.02305600004036</c:v>
                </c:pt>
                <c:pt idx="31225">
                  <c:v>377.03138400006571</c:v>
                </c:pt>
                <c:pt idx="31226">
                  <c:v>377.03971199991645</c:v>
                </c:pt>
                <c:pt idx="31227">
                  <c:v>377.04803999994181</c:v>
                </c:pt>
                <c:pt idx="31228">
                  <c:v>377.05639199997529</c:v>
                </c:pt>
                <c:pt idx="31229">
                  <c:v>377.06472000000065</c:v>
                </c:pt>
                <c:pt idx="31230">
                  <c:v>377.07304800002601</c:v>
                </c:pt>
                <c:pt idx="31231">
                  <c:v>377.08137600005136</c:v>
                </c:pt>
                <c:pt idx="31232">
                  <c:v>377.08970400007672</c:v>
                </c:pt>
                <c:pt idx="31233">
                  <c:v>377.09805599993558</c:v>
                </c:pt>
                <c:pt idx="31234">
                  <c:v>377.10638399996094</c:v>
                </c:pt>
                <c:pt idx="31235">
                  <c:v>377.1147119999863</c:v>
                </c:pt>
                <c:pt idx="31236">
                  <c:v>377.12304000001166</c:v>
                </c:pt>
                <c:pt idx="31237">
                  <c:v>377.13136800003701</c:v>
                </c:pt>
                <c:pt idx="31238">
                  <c:v>377.1397200000705</c:v>
                </c:pt>
                <c:pt idx="31239">
                  <c:v>377.14804799992123</c:v>
                </c:pt>
                <c:pt idx="31240">
                  <c:v>377.15637599994659</c:v>
                </c:pt>
                <c:pt idx="31241">
                  <c:v>377.16470399997195</c:v>
                </c:pt>
                <c:pt idx="31242">
                  <c:v>377.17303199999731</c:v>
                </c:pt>
                <c:pt idx="31243">
                  <c:v>377.18138400003079</c:v>
                </c:pt>
                <c:pt idx="31244">
                  <c:v>377.18971200005615</c:v>
                </c:pt>
                <c:pt idx="31245">
                  <c:v>377.19804000008151</c:v>
                </c:pt>
                <c:pt idx="31246">
                  <c:v>377.20636799993224</c:v>
                </c:pt>
                <c:pt idx="31247">
                  <c:v>377.2146959999576</c:v>
                </c:pt>
                <c:pt idx="31248">
                  <c:v>377.22304799999108</c:v>
                </c:pt>
                <c:pt idx="31249">
                  <c:v>377.23137600001644</c:v>
                </c:pt>
                <c:pt idx="31250">
                  <c:v>377.2397040000418</c:v>
                </c:pt>
                <c:pt idx="31251">
                  <c:v>377.24803200006716</c:v>
                </c:pt>
                <c:pt idx="31252">
                  <c:v>377.25635999991789</c:v>
                </c:pt>
                <c:pt idx="31253">
                  <c:v>377.26471199995137</c:v>
                </c:pt>
                <c:pt idx="31254">
                  <c:v>377.27303999997673</c:v>
                </c:pt>
                <c:pt idx="31255">
                  <c:v>377.28136800000209</c:v>
                </c:pt>
                <c:pt idx="31256">
                  <c:v>377.28969600002745</c:v>
                </c:pt>
                <c:pt idx="31257">
                  <c:v>377.29804800006093</c:v>
                </c:pt>
                <c:pt idx="31258">
                  <c:v>377.30637600008629</c:v>
                </c:pt>
                <c:pt idx="31259">
                  <c:v>377.31470399993702</c:v>
                </c:pt>
                <c:pt idx="31260">
                  <c:v>377.32303199996238</c:v>
                </c:pt>
                <c:pt idx="31261">
                  <c:v>377.33135999998774</c:v>
                </c:pt>
                <c:pt idx="31262">
                  <c:v>377.33971200002122</c:v>
                </c:pt>
                <c:pt idx="31263">
                  <c:v>377.34804000004658</c:v>
                </c:pt>
                <c:pt idx="31264">
                  <c:v>377.35636800007194</c:v>
                </c:pt>
                <c:pt idx="31265">
                  <c:v>377.36469599992267</c:v>
                </c:pt>
                <c:pt idx="31266">
                  <c:v>377.37302399994803</c:v>
                </c:pt>
                <c:pt idx="31267">
                  <c:v>377.38137599998151</c:v>
                </c:pt>
                <c:pt idx="31268">
                  <c:v>377.38970400000687</c:v>
                </c:pt>
                <c:pt idx="31269">
                  <c:v>377.39803200003223</c:v>
                </c:pt>
                <c:pt idx="31270">
                  <c:v>377.40636000005759</c:v>
                </c:pt>
                <c:pt idx="31271">
                  <c:v>377.41468800008295</c:v>
                </c:pt>
                <c:pt idx="31272">
                  <c:v>377.42303999994181</c:v>
                </c:pt>
                <c:pt idx="31273">
                  <c:v>377.43136799996716</c:v>
                </c:pt>
                <c:pt idx="31274">
                  <c:v>377.43969599999252</c:v>
                </c:pt>
                <c:pt idx="31275">
                  <c:v>377.44802400001788</c:v>
                </c:pt>
                <c:pt idx="31276">
                  <c:v>377.45635200004324</c:v>
                </c:pt>
                <c:pt idx="31277">
                  <c:v>377.46470400007672</c:v>
                </c:pt>
                <c:pt idx="31278">
                  <c:v>377.47303199992746</c:v>
                </c:pt>
                <c:pt idx="31279">
                  <c:v>377.48135999995282</c:v>
                </c:pt>
                <c:pt idx="31280">
                  <c:v>377.48968799997817</c:v>
                </c:pt>
                <c:pt idx="31281">
                  <c:v>377.49801600000353</c:v>
                </c:pt>
                <c:pt idx="31282">
                  <c:v>377.50636800003701</c:v>
                </c:pt>
                <c:pt idx="31283">
                  <c:v>377.51469600006237</c:v>
                </c:pt>
                <c:pt idx="31284">
                  <c:v>377.52302399991311</c:v>
                </c:pt>
                <c:pt idx="31285">
                  <c:v>377.53135199993847</c:v>
                </c:pt>
                <c:pt idx="31286">
                  <c:v>377.53967999996382</c:v>
                </c:pt>
                <c:pt idx="31287">
                  <c:v>377.54803199999731</c:v>
                </c:pt>
                <c:pt idx="31288">
                  <c:v>377.55636000002266</c:v>
                </c:pt>
                <c:pt idx="31289">
                  <c:v>377.56468800004802</c:v>
                </c:pt>
                <c:pt idx="31290">
                  <c:v>377.57301600007338</c:v>
                </c:pt>
                <c:pt idx="31291">
                  <c:v>377.58134399992412</c:v>
                </c:pt>
                <c:pt idx="31292">
                  <c:v>377.5896959999576</c:v>
                </c:pt>
                <c:pt idx="31293">
                  <c:v>377.59802399998296</c:v>
                </c:pt>
                <c:pt idx="31294">
                  <c:v>377.60635200000831</c:v>
                </c:pt>
                <c:pt idx="31295">
                  <c:v>377.61468000003367</c:v>
                </c:pt>
                <c:pt idx="31296">
                  <c:v>377.62300800005903</c:v>
                </c:pt>
                <c:pt idx="31297">
                  <c:v>377.63135999991789</c:v>
                </c:pt>
                <c:pt idx="31298">
                  <c:v>377.63968799994325</c:v>
                </c:pt>
                <c:pt idx="31299">
                  <c:v>377.64801599996861</c:v>
                </c:pt>
                <c:pt idx="31300">
                  <c:v>377.65634399999396</c:v>
                </c:pt>
                <c:pt idx="31301">
                  <c:v>377.66467200001932</c:v>
                </c:pt>
                <c:pt idx="31302">
                  <c:v>377.67302400005281</c:v>
                </c:pt>
                <c:pt idx="31303">
                  <c:v>377.68135200007816</c:v>
                </c:pt>
                <c:pt idx="31304">
                  <c:v>377.6896799999289</c:v>
                </c:pt>
                <c:pt idx="31305">
                  <c:v>377.69800799995426</c:v>
                </c:pt>
                <c:pt idx="31306">
                  <c:v>377.70633599997961</c:v>
                </c:pt>
                <c:pt idx="31307">
                  <c:v>377.7146880000131</c:v>
                </c:pt>
                <c:pt idx="31308">
                  <c:v>377.72301600003846</c:v>
                </c:pt>
                <c:pt idx="31309">
                  <c:v>377.73134400006381</c:v>
                </c:pt>
                <c:pt idx="31310">
                  <c:v>377.73967199991455</c:v>
                </c:pt>
                <c:pt idx="31311">
                  <c:v>377.74799999993991</c:v>
                </c:pt>
                <c:pt idx="31312">
                  <c:v>377.75635199997339</c:v>
                </c:pt>
                <c:pt idx="31313">
                  <c:v>377.76467999999875</c:v>
                </c:pt>
                <c:pt idx="31314">
                  <c:v>377.77300800002411</c:v>
                </c:pt>
                <c:pt idx="31315">
                  <c:v>377.78133600004946</c:v>
                </c:pt>
                <c:pt idx="31316">
                  <c:v>377.78966400007482</c:v>
                </c:pt>
                <c:pt idx="31317">
                  <c:v>377.79801599993368</c:v>
                </c:pt>
                <c:pt idx="31318">
                  <c:v>377.80634399995904</c:v>
                </c:pt>
                <c:pt idx="31319">
                  <c:v>377.8146719999844</c:v>
                </c:pt>
                <c:pt idx="31320">
                  <c:v>377.82300000000976</c:v>
                </c:pt>
                <c:pt idx="31321">
                  <c:v>377.83132800003511</c:v>
                </c:pt>
                <c:pt idx="31322">
                  <c:v>377.8396800000686</c:v>
                </c:pt>
                <c:pt idx="31323">
                  <c:v>377.84800799991933</c:v>
                </c:pt>
                <c:pt idx="31324">
                  <c:v>377.85633599994469</c:v>
                </c:pt>
                <c:pt idx="31325">
                  <c:v>377.86466399997005</c:v>
                </c:pt>
                <c:pt idx="31326">
                  <c:v>377.87299199999541</c:v>
                </c:pt>
                <c:pt idx="31327">
                  <c:v>377.88134400002889</c:v>
                </c:pt>
                <c:pt idx="31328">
                  <c:v>377.88967200005425</c:v>
                </c:pt>
                <c:pt idx="31329">
                  <c:v>377.89800000007961</c:v>
                </c:pt>
                <c:pt idx="31330">
                  <c:v>377.90632799993034</c:v>
                </c:pt>
                <c:pt idx="31331">
                  <c:v>377.9146559999557</c:v>
                </c:pt>
                <c:pt idx="31332">
                  <c:v>377.92300799998918</c:v>
                </c:pt>
                <c:pt idx="31333">
                  <c:v>377.93133600001454</c:v>
                </c:pt>
                <c:pt idx="31334">
                  <c:v>377.9396640000399</c:v>
                </c:pt>
                <c:pt idx="31335">
                  <c:v>377.94799200006526</c:v>
                </c:pt>
                <c:pt idx="31336">
                  <c:v>377.95631999991599</c:v>
                </c:pt>
                <c:pt idx="31337">
                  <c:v>377.96467199994947</c:v>
                </c:pt>
                <c:pt idx="31338">
                  <c:v>377.97299999997483</c:v>
                </c:pt>
                <c:pt idx="31339">
                  <c:v>377.98132800000019</c:v>
                </c:pt>
                <c:pt idx="31340">
                  <c:v>377.98965600002555</c:v>
                </c:pt>
                <c:pt idx="31341">
                  <c:v>377.99800800005903</c:v>
                </c:pt>
                <c:pt idx="31342">
                  <c:v>378.00633600008439</c:v>
                </c:pt>
                <c:pt idx="31343">
                  <c:v>378.01466399993512</c:v>
                </c:pt>
                <c:pt idx="31344">
                  <c:v>378.02299199996048</c:v>
                </c:pt>
                <c:pt idx="31345">
                  <c:v>378.03131999998584</c:v>
                </c:pt>
                <c:pt idx="31346">
                  <c:v>378.03967200001932</c:v>
                </c:pt>
                <c:pt idx="31347">
                  <c:v>378.04800000004468</c:v>
                </c:pt>
                <c:pt idx="31348">
                  <c:v>378.05632800007004</c:v>
                </c:pt>
                <c:pt idx="31349">
                  <c:v>378.06465599992077</c:v>
                </c:pt>
                <c:pt idx="31350">
                  <c:v>378.07298399994613</c:v>
                </c:pt>
                <c:pt idx="31351">
                  <c:v>378.08133599997961</c:v>
                </c:pt>
                <c:pt idx="31352">
                  <c:v>378.08966400000497</c:v>
                </c:pt>
                <c:pt idx="31353">
                  <c:v>378.09799200003033</c:v>
                </c:pt>
                <c:pt idx="31354">
                  <c:v>378.10632000005569</c:v>
                </c:pt>
                <c:pt idx="31355">
                  <c:v>378.11464800008105</c:v>
                </c:pt>
                <c:pt idx="31356">
                  <c:v>378.12299999993991</c:v>
                </c:pt>
                <c:pt idx="31357">
                  <c:v>378.13132799996527</c:v>
                </c:pt>
                <c:pt idx="31358">
                  <c:v>378.13965599999062</c:v>
                </c:pt>
                <c:pt idx="31359">
                  <c:v>378.14798400001598</c:v>
                </c:pt>
                <c:pt idx="31360">
                  <c:v>378.15631200004134</c:v>
                </c:pt>
                <c:pt idx="31361">
                  <c:v>378.16466400007482</c:v>
                </c:pt>
                <c:pt idx="31362">
                  <c:v>378.17299199992556</c:v>
                </c:pt>
                <c:pt idx="31363">
                  <c:v>378.18131999995092</c:v>
                </c:pt>
                <c:pt idx="31364">
                  <c:v>378.18964799997627</c:v>
                </c:pt>
                <c:pt idx="31365">
                  <c:v>378.19797600000163</c:v>
                </c:pt>
                <c:pt idx="31366">
                  <c:v>378.20632800003511</c:v>
                </c:pt>
                <c:pt idx="31367">
                  <c:v>378.21465600006047</c:v>
                </c:pt>
                <c:pt idx="31368">
                  <c:v>378.22298400008583</c:v>
                </c:pt>
                <c:pt idx="31369">
                  <c:v>378.23131199993657</c:v>
                </c:pt>
                <c:pt idx="31370">
                  <c:v>378.23963999996192</c:v>
                </c:pt>
                <c:pt idx="31371">
                  <c:v>378.24799199999541</c:v>
                </c:pt>
                <c:pt idx="31372">
                  <c:v>378.25632000002076</c:v>
                </c:pt>
                <c:pt idx="31373">
                  <c:v>378.26464800004612</c:v>
                </c:pt>
                <c:pt idx="31374">
                  <c:v>378.27297600007148</c:v>
                </c:pt>
                <c:pt idx="31375">
                  <c:v>378.28130399992222</c:v>
                </c:pt>
                <c:pt idx="31376">
                  <c:v>378.2896559999557</c:v>
                </c:pt>
                <c:pt idx="31377">
                  <c:v>378.29798399998106</c:v>
                </c:pt>
                <c:pt idx="31378">
                  <c:v>378.30631200000641</c:v>
                </c:pt>
                <c:pt idx="31379">
                  <c:v>378.31464000003177</c:v>
                </c:pt>
                <c:pt idx="31380">
                  <c:v>378.32296800005713</c:v>
                </c:pt>
                <c:pt idx="31381">
                  <c:v>378.33131999991599</c:v>
                </c:pt>
                <c:pt idx="31382">
                  <c:v>378.33964799994135</c:v>
                </c:pt>
                <c:pt idx="31383">
                  <c:v>378.34797599996671</c:v>
                </c:pt>
                <c:pt idx="31384">
                  <c:v>378.35630399999206</c:v>
                </c:pt>
                <c:pt idx="31385">
                  <c:v>378.36463200001742</c:v>
                </c:pt>
                <c:pt idx="31386">
                  <c:v>378.37298400005091</c:v>
                </c:pt>
                <c:pt idx="31387">
                  <c:v>378.38131200007626</c:v>
                </c:pt>
                <c:pt idx="31388">
                  <c:v>378.389639999927</c:v>
                </c:pt>
                <c:pt idx="31389">
                  <c:v>378.39796799995236</c:v>
                </c:pt>
                <c:pt idx="31390">
                  <c:v>378.40629599997771</c:v>
                </c:pt>
                <c:pt idx="31391">
                  <c:v>378.4146480000112</c:v>
                </c:pt>
                <c:pt idx="31392">
                  <c:v>378.42297600003656</c:v>
                </c:pt>
                <c:pt idx="31393">
                  <c:v>378.43130400006191</c:v>
                </c:pt>
                <c:pt idx="31394">
                  <c:v>378.43963199991265</c:v>
                </c:pt>
                <c:pt idx="31395">
                  <c:v>378.44795999993801</c:v>
                </c:pt>
                <c:pt idx="31396">
                  <c:v>378.45631199997149</c:v>
                </c:pt>
                <c:pt idx="31397">
                  <c:v>378.46463999999685</c:v>
                </c:pt>
                <c:pt idx="31398">
                  <c:v>378.47296800002221</c:v>
                </c:pt>
                <c:pt idx="31399">
                  <c:v>378.48129600004756</c:v>
                </c:pt>
                <c:pt idx="31400">
                  <c:v>378.48962400007292</c:v>
                </c:pt>
                <c:pt idx="31401">
                  <c:v>378.49797599993178</c:v>
                </c:pt>
                <c:pt idx="31402">
                  <c:v>378.50630399995714</c:v>
                </c:pt>
                <c:pt idx="31403">
                  <c:v>378.5146319999825</c:v>
                </c:pt>
                <c:pt idx="31404">
                  <c:v>378.52296000000786</c:v>
                </c:pt>
                <c:pt idx="31405">
                  <c:v>378.53128800003321</c:v>
                </c:pt>
                <c:pt idx="31406">
                  <c:v>378.5396400000667</c:v>
                </c:pt>
                <c:pt idx="31407">
                  <c:v>378.54796799991743</c:v>
                </c:pt>
                <c:pt idx="31408">
                  <c:v>378.55629599994279</c:v>
                </c:pt>
                <c:pt idx="31409">
                  <c:v>378.56462399996815</c:v>
                </c:pt>
                <c:pt idx="31410">
                  <c:v>378.57295199999351</c:v>
                </c:pt>
                <c:pt idx="31411">
                  <c:v>378.58130400002699</c:v>
                </c:pt>
                <c:pt idx="31412">
                  <c:v>378.58963200005235</c:v>
                </c:pt>
                <c:pt idx="31413">
                  <c:v>378.59796000007771</c:v>
                </c:pt>
                <c:pt idx="31414">
                  <c:v>378.60628799992844</c:v>
                </c:pt>
                <c:pt idx="31415">
                  <c:v>378.6146159999538</c:v>
                </c:pt>
                <c:pt idx="31416">
                  <c:v>378.62296799998728</c:v>
                </c:pt>
                <c:pt idx="31417">
                  <c:v>378.63129600001264</c:v>
                </c:pt>
                <c:pt idx="31418">
                  <c:v>378.639624000038</c:v>
                </c:pt>
                <c:pt idx="31419">
                  <c:v>378.64795200006336</c:v>
                </c:pt>
                <c:pt idx="31420">
                  <c:v>378.65627999991409</c:v>
                </c:pt>
                <c:pt idx="31421">
                  <c:v>378.66463199994757</c:v>
                </c:pt>
                <c:pt idx="31422">
                  <c:v>378.67295999997293</c:v>
                </c:pt>
                <c:pt idx="31423">
                  <c:v>378.68128799999829</c:v>
                </c:pt>
                <c:pt idx="31424">
                  <c:v>378.68961600002365</c:v>
                </c:pt>
                <c:pt idx="31425">
                  <c:v>378.69796800005713</c:v>
                </c:pt>
                <c:pt idx="31426">
                  <c:v>378.70629600008249</c:v>
                </c:pt>
                <c:pt idx="31427">
                  <c:v>378.71462399993322</c:v>
                </c:pt>
                <c:pt idx="31428">
                  <c:v>378.72295199995858</c:v>
                </c:pt>
                <c:pt idx="31429">
                  <c:v>378.73127999998394</c:v>
                </c:pt>
                <c:pt idx="31430">
                  <c:v>378.73963200001742</c:v>
                </c:pt>
                <c:pt idx="31431">
                  <c:v>378.74796000004278</c:v>
                </c:pt>
                <c:pt idx="31432">
                  <c:v>378.75628800006814</c:v>
                </c:pt>
                <c:pt idx="31433">
                  <c:v>378.76461599991887</c:v>
                </c:pt>
                <c:pt idx="31434">
                  <c:v>378.77294399994423</c:v>
                </c:pt>
                <c:pt idx="31435">
                  <c:v>378.78129599997771</c:v>
                </c:pt>
                <c:pt idx="31436">
                  <c:v>378.78962400000307</c:v>
                </c:pt>
                <c:pt idx="31437">
                  <c:v>378.79795200002843</c:v>
                </c:pt>
                <c:pt idx="31438">
                  <c:v>378.80628000005379</c:v>
                </c:pt>
                <c:pt idx="31439">
                  <c:v>378.81460800007915</c:v>
                </c:pt>
                <c:pt idx="31440">
                  <c:v>378.82295999993801</c:v>
                </c:pt>
                <c:pt idx="31441">
                  <c:v>378.83128799996337</c:v>
                </c:pt>
                <c:pt idx="31442">
                  <c:v>378.83961599998872</c:v>
                </c:pt>
                <c:pt idx="31443">
                  <c:v>378.84794400001408</c:v>
                </c:pt>
                <c:pt idx="31444">
                  <c:v>378.85627200003944</c:v>
                </c:pt>
                <c:pt idx="31445">
                  <c:v>378.86462400007292</c:v>
                </c:pt>
                <c:pt idx="31446">
                  <c:v>378.87295199992366</c:v>
                </c:pt>
                <c:pt idx="31447">
                  <c:v>378.88127999994902</c:v>
                </c:pt>
                <c:pt idx="31448">
                  <c:v>378.88960799997437</c:v>
                </c:pt>
                <c:pt idx="31449">
                  <c:v>378.89793599999973</c:v>
                </c:pt>
                <c:pt idx="31450">
                  <c:v>378.90628800003321</c:v>
                </c:pt>
                <c:pt idx="31451">
                  <c:v>378.91461600005857</c:v>
                </c:pt>
                <c:pt idx="31452">
                  <c:v>378.92294400008393</c:v>
                </c:pt>
                <c:pt idx="31453">
                  <c:v>378.93127199993467</c:v>
                </c:pt>
                <c:pt idx="31454">
                  <c:v>378.93959999996002</c:v>
                </c:pt>
                <c:pt idx="31455">
                  <c:v>378.94795199999351</c:v>
                </c:pt>
                <c:pt idx="31456">
                  <c:v>378.95628000001886</c:v>
                </c:pt>
                <c:pt idx="31457">
                  <c:v>378.96460800004422</c:v>
                </c:pt>
                <c:pt idx="31458">
                  <c:v>378.97293600006958</c:v>
                </c:pt>
                <c:pt idx="31459">
                  <c:v>378.98126399992032</c:v>
                </c:pt>
                <c:pt idx="31460">
                  <c:v>378.9896159999538</c:v>
                </c:pt>
                <c:pt idx="31461">
                  <c:v>378.99794399997916</c:v>
                </c:pt>
                <c:pt idx="31462">
                  <c:v>379.00627200000451</c:v>
                </c:pt>
                <c:pt idx="31463">
                  <c:v>379.01460000002987</c:v>
                </c:pt>
                <c:pt idx="31464">
                  <c:v>379.02292800005523</c:v>
                </c:pt>
                <c:pt idx="31465">
                  <c:v>379.03127999991409</c:v>
                </c:pt>
                <c:pt idx="31466">
                  <c:v>379.03960799993945</c:v>
                </c:pt>
                <c:pt idx="31467">
                  <c:v>379.04793599996481</c:v>
                </c:pt>
                <c:pt idx="31468">
                  <c:v>379.05626399999016</c:v>
                </c:pt>
                <c:pt idx="31469">
                  <c:v>379.06459200001552</c:v>
                </c:pt>
                <c:pt idx="31470">
                  <c:v>379.07294400004901</c:v>
                </c:pt>
                <c:pt idx="31471">
                  <c:v>379.08127200007436</c:v>
                </c:pt>
                <c:pt idx="31472">
                  <c:v>379.0895999999251</c:v>
                </c:pt>
                <c:pt idx="31473">
                  <c:v>379.09792799995046</c:v>
                </c:pt>
                <c:pt idx="31474">
                  <c:v>379.10625599997582</c:v>
                </c:pt>
                <c:pt idx="31475">
                  <c:v>379.1146080000093</c:v>
                </c:pt>
                <c:pt idx="31476">
                  <c:v>379.12293600003466</c:v>
                </c:pt>
                <c:pt idx="31477">
                  <c:v>379.13126400006001</c:v>
                </c:pt>
                <c:pt idx="31478">
                  <c:v>379.13959200008537</c:v>
                </c:pt>
                <c:pt idx="31479">
                  <c:v>379.14791999993611</c:v>
                </c:pt>
                <c:pt idx="31480">
                  <c:v>379.15627199996959</c:v>
                </c:pt>
                <c:pt idx="31481">
                  <c:v>379.16459999999495</c:v>
                </c:pt>
                <c:pt idx="31482">
                  <c:v>379.17292800002031</c:v>
                </c:pt>
                <c:pt idx="31483">
                  <c:v>379.18125600004566</c:v>
                </c:pt>
                <c:pt idx="31484">
                  <c:v>379.18958400007102</c:v>
                </c:pt>
                <c:pt idx="31485">
                  <c:v>379.19793599992988</c:v>
                </c:pt>
                <c:pt idx="31486">
                  <c:v>379.20626399995524</c:v>
                </c:pt>
                <c:pt idx="31487">
                  <c:v>379.2145919999806</c:v>
                </c:pt>
                <c:pt idx="31488">
                  <c:v>379.22292000000596</c:v>
                </c:pt>
                <c:pt idx="31489">
                  <c:v>379.23124800003131</c:v>
                </c:pt>
                <c:pt idx="31490">
                  <c:v>379.2396000000648</c:v>
                </c:pt>
                <c:pt idx="31491">
                  <c:v>379.24792799991553</c:v>
                </c:pt>
                <c:pt idx="31492">
                  <c:v>379.25625599994089</c:v>
                </c:pt>
                <c:pt idx="31493">
                  <c:v>379.26458399996625</c:v>
                </c:pt>
                <c:pt idx="31494">
                  <c:v>379.27291199999161</c:v>
                </c:pt>
                <c:pt idx="31495">
                  <c:v>379.28126400002509</c:v>
                </c:pt>
                <c:pt idx="31496">
                  <c:v>379.28959200005045</c:v>
                </c:pt>
                <c:pt idx="31497">
                  <c:v>379.29792000007581</c:v>
                </c:pt>
                <c:pt idx="31498">
                  <c:v>379.30624799992654</c:v>
                </c:pt>
                <c:pt idx="31499">
                  <c:v>379.3145759999519</c:v>
                </c:pt>
                <c:pt idx="31500">
                  <c:v>379.32292799998538</c:v>
                </c:pt>
                <c:pt idx="31501">
                  <c:v>379.33125600001074</c:v>
                </c:pt>
                <c:pt idx="31502">
                  <c:v>379.3395840000361</c:v>
                </c:pt>
                <c:pt idx="31503">
                  <c:v>379.34791200006146</c:v>
                </c:pt>
                <c:pt idx="31504">
                  <c:v>379.35623999991219</c:v>
                </c:pt>
                <c:pt idx="31505">
                  <c:v>379.36459199994567</c:v>
                </c:pt>
                <c:pt idx="31506">
                  <c:v>379.37291999997103</c:v>
                </c:pt>
                <c:pt idx="31507">
                  <c:v>379.38124799999639</c:v>
                </c:pt>
                <c:pt idx="31508">
                  <c:v>379.38957600002175</c:v>
                </c:pt>
                <c:pt idx="31509">
                  <c:v>379.39792800005523</c:v>
                </c:pt>
                <c:pt idx="31510">
                  <c:v>379.40625600008059</c:v>
                </c:pt>
                <c:pt idx="31511">
                  <c:v>379.41458399993132</c:v>
                </c:pt>
                <c:pt idx="31512">
                  <c:v>379.42291199995668</c:v>
                </c:pt>
                <c:pt idx="31513">
                  <c:v>379.43123999998204</c:v>
                </c:pt>
                <c:pt idx="31514">
                  <c:v>379.43959200001552</c:v>
                </c:pt>
                <c:pt idx="31515">
                  <c:v>379.44792000004088</c:v>
                </c:pt>
                <c:pt idx="31516">
                  <c:v>379.45624800006624</c:v>
                </c:pt>
                <c:pt idx="31517">
                  <c:v>379.46457599991697</c:v>
                </c:pt>
                <c:pt idx="31518">
                  <c:v>379.47290399994233</c:v>
                </c:pt>
                <c:pt idx="31519">
                  <c:v>379.48125599997582</c:v>
                </c:pt>
                <c:pt idx="31520">
                  <c:v>379.48958400000117</c:v>
                </c:pt>
                <c:pt idx="31521">
                  <c:v>379.49791200002653</c:v>
                </c:pt>
                <c:pt idx="31522">
                  <c:v>379.50624000005189</c:v>
                </c:pt>
                <c:pt idx="31523">
                  <c:v>379.51456800007725</c:v>
                </c:pt>
                <c:pt idx="31524">
                  <c:v>379.52291999993611</c:v>
                </c:pt>
                <c:pt idx="31525">
                  <c:v>379.53124799996147</c:v>
                </c:pt>
                <c:pt idx="31526">
                  <c:v>379.53957599998682</c:v>
                </c:pt>
                <c:pt idx="31527">
                  <c:v>379.54790400001218</c:v>
                </c:pt>
                <c:pt idx="31528">
                  <c:v>379.55623200003754</c:v>
                </c:pt>
                <c:pt idx="31529">
                  <c:v>379.56458400007102</c:v>
                </c:pt>
                <c:pt idx="31530">
                  <c:v>379.57291199992176</c:v>
                </c:pt>
                <c:pt idx="31531">
                  <c:v>379.58123999994712</c:v>
                </c:pt>
                <c:pt idx="31532">
                  <c:v>379.58956799997247</c:v>
                </c:pt>
                <c:pt idx="31533">
                  <c:v>379.59789599999783</c:v>
                </c:pt>
                <c:pt idx="31534">
                  <c:v>379.60624800003131</c:v>
                </c:pt>
                <c:pt idx="31535">
                  <c:v>379.61457600005667</c:v>
                </c:pt>
                <c:pt idx="31536">
                  <c:v>379.62290400008203</c:v>
                </c:pt>
                <c:pt idx="31537">
                  <c:v>379.63123199993277</c:v>
                </c:pt>
                <c:pt idx="31538">
                  <c:v>379.63955999995812</c:v>
                </c:pt>
                <c:pt idx="31539">
                  <c:v>379.64791199999161</c:v>
                </c:pt>
                <c:pt idx="31540">
                  <c:v>379.65624000001696</c:v>
                </c:pt>
                <c:pt idx="31541">
                  <c:v>379.66456800004232</c:v>
                </c:pt>
                <c:pt idx="31542">
                  <c:v>379.67289600006768</c:v>
                </c:pt>
                <c:pt idx="31543">
                  <c:v>379.68122399991842</c:v>
                </c:pt>
                <c:pt idx="31544">
                  <c:v>379.6895759999519</c:v>
                </c:pt>
                <c:pt idx="31545">
                  <c:v>379.69790399997726</c:v>
                </c:pt>
                <c:pt idx="31546">
                  <c:v>379.70623200000261</c:v>
                </c:pt>
                <c:pt idx="31547">
                  <c:v>379.71456000002797</c:v>
                </c:pt>
                <c:pt idx="31548">
                  <c:v>379.72288800005333</c:v>
                </c:pt>
                <c:pt idx="31549">
                  <c:v>379.73123999991219</c:v>
                </c:pt>
                <c:pt idx="31550">
                  <c:v>379.73956799993755</c:v>
                </c:pt>
                <c:pt idx="31551">
                  <c:v>379.74789599996291</c:v>
                </c:pt>
                <c:pt idx="31552">
                  <c:v>379.75622399998826</c:v>
                </c:pt>
                <c:pt idx="31553">
                  <c:v>379.76455200001362</c:v>
                </c:pt>
                <c:pt idx="31554">
                  <c:v>379.77290400004711</c:v>
                </c:pt>
                <c:pt idx="31555">
                  <c:v>379.78123200007246</c:v>
                </c:pt>
                <c:pt idx="31556">
                  <c:v>379.7895599999232</c:v>
                </c:pt>
                <c:pt idx="31557">
                  <c:v>379.79788799994856</c:v>
                </c:pt>
                <c:pt idx="31558">
                  <c:v>379.80621599997392</c:v>
                </c:pt>
                <c:pt idx="31559">
                  <c:v>379.8145680000074</c:v>
                </c:pt>
                <c:pt idx="31560">
                  <c:v>379.82289600003276</c:v>
                </c:pt>
                <c:pt idx="31561">
                  <c:v>379.83122400005811</c:v>
                </c:pt>
                <c:pt idx="31562">
                  <c:v>379.83955200008347</c:v>
                </c:pt>
                <c:pt idx="31563">
                  <c:v>379.84787999993421</c:v>
                </c:pt>
                <c:pt idx="31564">
                  <c:v>379.85623199996769</c:v>
                </c:pt>
                <c:pt idx="31565">
                  <c:v>379.86455999999305</c:v>
                </c:pt>
                <c:pt idx="31566">
                  <c:v>379.87288800001841</c:v>
                </c:pt>
                <c:pt idx="31567">
                  <c:v>379.88121600004376</c:v>
                </c:pt>
                <c:pt idx="31568">
                  <c:v>379.88954400006912</c:v>
                </c:pt>
                <c:pt idx="31569">
                  <c:v>379.89789599992798</c:v>
                </c:pt>
                <c:pt idx="31570">
                  <c:v>379.90622399995334</c:v>
                </c:pt>
                <c:pt idx="31571">
                  <c:v>379.9145519999787</c:v>
                </c:pt>
                <c:pt idx="31572">
                  <c:v>379.92288000000406</c:v>
                </c:pt>
                <c:pt idx="31573">
                  <c:v>379.93120800002941</c:v>
                </c:pt>
                <c:pt idx="31574">
                  <c:v>379.9395600000629</c:v>
                </c:pt>
                <c:pt idx="31575">
                  <c:v>379.94788799991363</c:v>
                </c:pt>
                <c:pt idx="31576">
                  <c:v>379.95621599993899</c:v>
                </c:pt>
                <c:pt idx="31577">
                  <c:v>379.96454399996435</c:v>
                </c:pt>
                <c:pt idx="31578">
                  <c:v>379.97287199998971</c:v>
                </c:pt>
                <c:pt idx="31579">
                  <c:v>379.98122400002319</c:v>
                </c:pt>
                <c:pt idx="31580">
                  <c:v>379.98955200004855</c:v>
                </c:pt>
                <c:pt idx="31581">
                  <c:v>379.99788000007391</c:v>
                </c:pt>
                <c:pt idx="31582">
                  <c:v>380.00620799992464</c:v>
                </c:pt>
                <c:pt idx="31583">
                  <c:v>380.01453599995</c:v>
                </c:pt>
                <c:pt idx="31584">
                  <c:v>380.02288799998348</c:v>
                </c:pt>
                <c:pt idx="31585">
                  <c:v>380.03121600000884</c:v>
                </c:pt>
                <c:pt idx="31586">
                  <c:v>380.0395440000342</c:v>
                </c:pt>
                <c:pt idx="31587">
                  <c:v>380.04787200005956</c:v>
                </c:pt>
                <c:pt idx="31588">
                  <c:v>380.05620000008491</c:v>
                </c:pt>
                <c:pt idx="31589">
                  <c:v>380.06455199994377</c:v>
                </c:pt>
                <c:pt idx="31590">
                  <c:v>380.07287999996913</c:v>
                </c:pt>
                <c:pt idx="31591">
                  <c:v>380.08120799999449</c:v>
                </c:pt>
                <c:pt idx="31592">
                  <c:v>380.08953600001985</c:v>
                </c:pt>
                <c:pt idx="31593">
                  <c:v>380.09788800005333</c:v>
                </c:pt>
                <c:pt idx="31594">
                  <c:v>380.10621600007869</c:v>
                </c:pt>
                <c:pt idx="31595">
                  <c:v>380.11454399992942</c:v>
                </c:pt>
                <c:pt idx="31596">
                  <c:v>380.12287199995478</c:v>
                </c:pt>
                <c:pt idx="31597">
                  <c:v>380.13119999998014</c:v>
                </c:pt>
                <c:pt idx="31598">
                  <c:v>380.13955200001362</c:v>
                </c:pt>
                <c:pt idx="31599">
                  <c:v>380.14788000003898</c:v>
                </c:pt>
                <c:pt idx="31600">
                  <c:v>380.15620800006434</c:v>
                </c:pt>
                <c:pt idx="31601">
                  <c:v>380.16453599991507</c:v>
                </c:pt>
                <c:pt idx="31602">
                  <c:v>380.17286399994043</c:v>
                </c:pt>
                <c:pt idx="31603">
                  <c:v>380.18121599997392</c:v>
                </c:pt>
                <c:pt idx="31604">
                  <c:v>380.18954399999927</c:v>
                </c:pt>
                <c:pt idx="31605">
                  <c:v>380.19787200002463</c:v>
                </c:pt>
                <c:pt idx="31606">
                  <c:v>380.20620000004999</c:v>
                </c:pt>
                <c:pt idx="31607">
                  <c:v>380.21452800007535</c:v>
                </c:pt>
                <c:pt idx="31608">
                  <c:v>380.22287999993421</c:v>
                </c:pt>
                <c:pt idx="31609">
                  <c:v>380.23120799995957</c:v>
                </c:pt>
                <c:pt idx="31610">
                  <c:v>380.23953599998492</c:v>
                </c:pt>
                <c:pt idx="31611">
                  <c:v>380.24786400001028</c:v>
                </c:pt>
                <c:pt idx="31612">
                  <c:v>380.25619200003564</c:v>
                </c:pt>
                <c:pt idx="31613">
                  <c:v>380.26454400006912</c:v>
                </c:pt>
                <c:pt idx="31614">
                  <c:v>380.27287199991986</c:v>
                </c:pt>
                <c:pt idx="31615">
                  <c:v>380.28119999994522</c:v>
                </c:pt>
                <c:pt idx="31616">
                  <c:v>380.28952799997057</c:v>
                </c:pt>
                <c:pt idx="31617">
                  <c:v>380.29785599999593</c:v>
                </c:pt>
                <c:pt idx="31618">
                  <c:v>380.30620800002941</c:v>
                </c:pt>
                <c:pt idx="31619">
                  <c:v>380.31453600005477</c:v>
                </c:pt>
                <c:pt idx="31620">
                  <c:v>380.32286400008013</c:v>
                </c:pt>
                <c:pt idx="31621">
                  <c:v>380.33119199993087</c:v>
                </c:pt>
                <c:pt idx="31622">
                  <c:v>380.33951999995622</c:v>
                </c:pt>
                <c:pt idx="31623">
                  <c:v>380.34787199998971</c:v>
                </c:pt>
                <c:pt idx="31624">
                  <c:v>380.35620000001506</c:v>
                </c:pt>
                <c:pt idx="31625">
                  <c:v>380.36452800004042</c:v>
                </c:pt>
                <c:pt idx="31626">
                  <c:v>380.37285600006578</c:v>
                </c:pt>
                <c:pt idx="31627">
                  <c:v>380.38118399991652</c:v>
                </c:pt>
                <c:pt idx="31628">
                  <c:v>380.38953599995</c:v>
                </c:pt>
                <c:pt idx="31629">
                  <c:v>380.39786399997536</c:v>
                </c:pt>
                <c:pt idx="31630">
                  <c:v>380.40619200000071</c:v>
                </c:pt>
                <c:pt idx="31631">
                  <c:v>380.41452000002607</c:v>
                </c:pt>
                <c:pt idx="31632">
                  <c:v>380.42284800005143</c:v>
                </c:pt>
                <c:pt idx="31633">
                  <c:v>380.43120000008491</c:v>
                </c:pt>
                <c:pt idx="31634">
                  <c:v>380.43952799993565</c:v>
                </c:pt>
                <c:pt idx="31635">
                  <c:v>380.44785599996101</c:v>
                </c:pt>
                <c:pt idx="31636">
                  <c:v>380.45618399998637</c:v>
                </c:pt>
                <c:pt idx="31637">
                  <c:v>380.46451200001172</c:v>
                </c:pt>
                <c:pt idx="31638">
                  <c:v>380.47286400004521</c:v>
                </c:pt>
                <c:pt idx="31639">
                  <c:v>380.48119200007056</c:v>
                </c:pt>
                <c:pt idx="31640">
                  <c:v>380.4895199999213</c:v>
                </c:pt>
                <c:pt idx="31641">
                  <c:v>380.49784799994666</c:v>
                </c:pt>
                <c:pt idx="31642">
                  <c:v>380.50617599997202</c:v>
                </c:pt>
                <c:pt idx="31643">
                  <c:v>380.5145280000055</c:v>
                </c:pt>
                <c:pt idx="31644">
                  <c:v>380.52285600003086</c:v>
                </c:pt>
                <c:pt idx="31645">
                  <c:v>380.53118400005621</c:v>
                </c:pt>
                <c:pt idx="31646">
                  <c:v>380.53951200008157</c:v>
                </c:pt>
                <c:pt idx="31647">
                  <c:v>380.54783999993231</c:v>
                </c:pt>
                <c:pt idx="31648">
                  <c:v>380.55619199996579</c:v>
                </c:pt>
                <c:pt idx="31649">
                  <c:v>380.56451999999115</c:v>
                </c:pt>
                <c:pt idx="31650">
                  <c:v>380.57284800001651</c:v>
                </c:pt>
                <c:pt idx="31651">
                  <c:v>380.58117600004186</c:v>
                </c:pt>
                <c:pt idx="31652">
                  <c:v>380.58950400006722</c:v>
                </c:pt>
                <c:pt idx="31653">
                  <c:v>380.59785599992608</c:v>
                </c:pt>
                <c:pt idx="31654">
                  <c:v>380.60618399995144</c:v>
                </c:pt>
                <c:pt idx="31655">
                  <c:v>380.6145119999768</c:v>
                </c:pt>
                <c:pt idx="31656">
                  <c:v>380.62284000000216</c:v>
                </c:pt>
                <c:pt idx="31657">
                  <c:v>380.63116800002751</c:v>
                </c:pt>
                <c:pt idx="31658">
                  <c:v>380.639520000061</c:v>
                </c:pt>
                <c:pt idx="31659">
                  <c:v>380.64784800008636</c:v>
                </c:pt>
                <c:pt idx="31660">
                  <c:v>380.65617599993709</c:v>
                </c:pt>
                <c:pt idx="31661">
                  <c:v>380.66450399996245</c:v>
                </c:pt>
                <c:pt idx="31662">
                  <c:v>380.67283199998781</c:v>
                </c:pt>
                <c:pt idx="31663">
                  <c:v>380.68118400002129</c:v>
                </c:pt>
                <c:pt idx="31664">
                  <c:v>380.68951200004665</c:v>
                </c:pt>
                <c:pt idx="31665">
                  <c:v>380.69784000007201</c:v>
                </c:pt>
                <c:pt idx="31666">
                  <c:v>380.70616799992274</c:v>
                </c:pt>
                <c:pt idx="31667">
                  <c:v>380.7144959999481</c:v>
                </c:pt>
                <c:pt idx="31668">
                  <c:v>380.72284799998158</c:v>
                </c:pt>
                <c:pt idx="31669">
                  <c:v>380.73117600000694</c:v>
                </c:pt>
                <c:pt idx="31670">
                  <c:v>380.7395040000323</c:v>
                </c:pt>
                <c:pt idx="31671">
                  <c:v>380.74783200005766</c:v>
                </c:pt>
                <c:pt idx="31672">
                  <c:v>380.75616000008301</c:v>
                </c:pt>
                <c:pt idx="31673">
                  <c:v>380.76451199994187</c:v>
                </c:pt>
                <c:pt idx="31674">
                  <c:v>380.77283999996723</c:v>
                </c:pt>
                <c:pt idx="31675">
                  <c:v>380.78116799999259</c:v>
                </c:pt>
                <c:pt idx="31676">
                  <c:v>380.78949600001795</c:v>
                </c:pt>
                <c:pt idx="31677">
                  <c:v>380.79784800005143</c:v>
                </c:pt>
                <c:pt idx="31678">
                  <c:v>380.80617600007679</c:v>
                </c:pt>
                <c:pt idx="31679">
                  <c:v>380.81450399992752</c:v>
                </c:pt>
                <c:pt idx="31680">
                  <c:v>380.82283199995288</c:v>
                </c:pt>
                <c:pt idx="31681">
                  <c:v>380.83115999997824</c:v>
                </c:pt>
                <c:pt idx="31682">
                  <c:v>380.83951200001172</c:v>
                </c:pt>
                <c:pt idx="31683">
                  <c:v>380.84784000003708</c:v>
                </c:pt>
                <c:pt idx="31684">
                  <c:v>380.85616800006244</c:v>
                </c:pt>
                <c:pt idx="31685">
                  <c:v>380.86449599991317</c:v>
                </c:pt>
                <c:pt idx="31686">
                  <c:v>380.87282399993853</c:v>
                </c:pt>
                <c:pt idx="31687">
                  <c:v>380.88117599997202</c:v>
                </c:pt>
                <c:pt idx="31688">
                  <c:v>380.88950399999737</c:v>
                </c:pt>
                <c:pt idx="31689">
                  <c:v>380.89783200002273</c:v>
                </c:pt>
                <c:pt idx="31690">
                  <c:v>380.90616000004809</c:v>
                </c:pt>
                <c:pt idx="31691">
                  <c:v>380.91448800007345</c:v>
                </c:pt>
                <c:pt idx="31692">
                  <c:v>380.92283999993231</c:v>
                </c:pt>
                <c:pt idx="31693">
                  <c:v>380.93116799995767</c:v>
                </c:pt>
                <c:pt idx="31694">
                  <c:v>380.93949599998302</c:v>
                </c:pt>
                <c:pt idx="31695">
                  <c:v>380.94782400000838</c:v>
                </c:pt>
                <c:pt idx="31696">
                  <c:v>380.95615200003374</c:v>
                </c:pt>
                <c:pt idx="31697">
                  <c:v>380.96450400006722</c:v>
                </c:pt>
                <c:pt idx="31698">
                  <c:v>380.97283199991796</c:v>
                </c:pt>
                <c:pt idx="31699">
                  <c:v>380.98115999994332</c:v>
                </c:pt>
                <c:pt idx="31700">
                  <c:v>380.98948799996867</c:v>
                </c:pt>
                <c:pt idx="31701">
                  <c:v>380.99781599999403</c:v>
                </c:pt>
                <c:pt idx="31702">
                  <c:v>381.00616800002751</c:v>
                </c:pt>
                <c:pt idx="31703">
                  <c:v>381.01449600005287</c:v>
                </c:pt>
                <c:pt idx="31704">
                  <c:v>381.02282400007823</c:v>
                </c:pt>
                <c:pt idx="31705">
                  <c:v>381.03115199992897</c:v>
                </c:pt>
                <c:pt idx="31706">
                  <c:v>381.03947999995432</c:v>
                </c:pt>
                <c:pt idx="31707">
                  <c:v>381.04783199998781</c:v>
                </c:pt>
                <c:pt idx="31708">
                  <c:v>381.05616000001316</c:v>
                </c:pt>
                <c:pt idx="31709">
                  <c:v>381.06448800003852</c:v>
                </c:pt>
                <c:pt idx="31710">
                  <c:v>381.07281600006388</c:v>
                </c:pt>
                <c:pt idx="31711">
                  <c:v>381.08114399991462</c:v>
                </c:pt>
                <c:pt idx="31712">
                  <c:v>381.0894959999481</c:v>
                </c:pt>
                <c:pt idx="31713">
                  <c:v>381.09782399997346</c:v>
                </c:pt>
                <c:pt idx="31714">
                  <c:v>381.10615199999881</c:v>
                </c:pt>
                <c:pt idx="31715">
                  <c:v>381.11448000002417</c:v>
                </c:pt>
                <c:pt idx="31716">
                  <c:v>381.12280800004953</c:v>
                </c:pt>
                <c:pt idx="31717">
                  <c:v>381.13116000008301</c:v>
                </c:pt>
                <c:pt idx="31718">
                  <c:v>381.13948799993375</c:v>
                </c:pt>
                <c:pt idx="31719">
                  <c:v>381.14781599995911</c:v>
                </c:pt>
                <c:pt idx="31720">
                  <c:v>381.15614399998447</c:v>
                </c:pt>
                <c:pt idx="31721">
                  <c:v>381.16447200000982</c:v>
                </c:pt>
                <c:pt idx="31722">
                  <c:v>381.17282400004331</c:v>
                </c:pt>
                <c:pt idx="31723">
                  <c:v>381.18115200006866</c:v>
                </c:pt>
                <c:pt idx="31724">
                  <c:v>381.1894799999194</c:v>
                </c:pt>
                <c:pt idx="31725">
                  <c:v>381.19780799994476</c:v>
                </c:pt>
                <c:pt idx="31726">
                  <c:v>381.20613599997012</c:v>
                </c:pt>
                <c:pt idx="31727">
                  <c:v>381.2144880000036</c:v>
                </c:pt>
                <c:pt idx="31728">
                  <c:v>381.22281600002896</c:v>
                </c:pt>
                <c:pt idx="31729">
                  <c:v>381.23114400005431</c:v>
                </c:pt>
                <c:pt idx="31730">
                  <c:v>381.23947200007967</c:v>
                </c:pt>
                <c:pt idx="31731">
                  <c:v>381.24779999993041</c:v>
                </c:pt>
                <c:pt idx="31732">
                  <c:v>381.25615199996389</c:v>
                </c:pt>
                <c:pt idx="31733">
                  <c:v>381.26447999998925</c:v>
                </c:pt>
                <c:pt idx="31734">
                  <c:v>381.27280800001461</c:v>
                </c:pt>
                <c:pt idx="31735">
                  <c:v>381.28113600003996</c:v>
                </c:pt>
                <c:pt idx="31736">
                  <c:v>381.28946400006532</c:v>
                </c:pt>
                <c:pt idx="31737">
                  <c:v>381.29781599992418</c:v>
                </c:pt>
                <c:pt idx="31738">
                  <c:v>381.30614399994954</c:v>
                </c:pt>
                <c:pt idx="31739">
                  <c:v>381.3144719999749</c:v>
                </c:pt>
                <c:pt idx="31740">
                  <c:v>381.32280000000026</c:v>
                </c:pt>
                <c:pt idx="31741">
                  <c:v>381.33112800002561</c:v>
                </c:pt>
                <c:pt idx="31742">
                  <c:v>381.3394800000591</c:v>
                </c:pt>
                <c:pt idx="31743">
                  <c:v>381.34780800008446</c:v>
                </c:pt>
                <c:pt idx="31744">
                  <c:v>381.35613599993519</c:v>
                </c:pt>
                <c:pt idx="31745">
                  <c:v>381.36446399996055</c:v>
                </c:pt>
                <c:pt idx="31746">
                  <c:v>381.37279199998591</c:v>
                </c:pt>
                <c:pt idx="31747">
                  <c:v>381.38114400001939</c:v>
                </c:pt>
                <c:pt idx="31748">
                  <c:v>381.38947200004475</c:v>
                </c:pt>
                <c:pt idx="31749">
                  <c:v>381.39780000007011</c:v>
                </c:pt>
                <c:pt idx="31750">
                  <c:v>381.40612799992084</c:v>
                </c:pt>
                <c:pt idx="31751">
                  <c:v>381.4144559999462</c:v>
                </c:pt>
                <c:pt idx="31752">
                  <c:v>381.42280799997968</c:v>
                </c:pt>
                <c:pt idx="31753">
                  <c:v>381.43113600000504</c:v>
                </c:pt>
                <c:pt idx="31754">
                  <c:v>381.4394640000304</c:v>
                </c:pt>
                <c:pt idx="31755">
                  <c:v>381.44779200005576</c:v>
                </c:pt>
                <c:pt idx="31756">
                  <c:v>381.45612000008111</c:v>
                </c:pt>
                <c:pt idx="31757">
                  <c:v>381.46447199993997</c:v>
                </c:pt>
                <c:pt idx="31758">
                  <c:v>381.47279999996533</c:v>
                </c:pt>
                <c:pt idx="31759">
                  <c:v>381.48112799999069</c:v>
                </c:pt>
                <c:pt idx="31760">
                  <c:v>381.48945600001605</c:v>
                </c:pt>
                <c:pt idx="31761">
                  <c:v>381.49778400004141</c:v>
                </c:pt>
                <c:pt idx="31762">
                  <c:v>381.50613600007489</c:v>
                </c:pt>
                <c:pt idx="31763">
                  <c:v>381.51446399992562</c:v>
                </c:pt>
                <c:pt idx="31764">
                  <c:v>381.52279199995098</c:v>
                </c:pt>
                <c:pt idx="31765">
                  <c:v>381.53111999997634</c:v>
                </c:pt>
                <c:pt idx="31766">
                  <c:v>381.53947200000982</c:v>
                </c:pt>
                <c:pt idx="31767">
                  <c:v>381.54780000003518</c:v>
                </c:pt>
                <c:pt idx="31768">
                  <c:v>381.55612800006054</c:v>
                </c:pt>
                <c:pt idx="31769">
                  <c:v>381.5644560000859</c:v>
                </c:pt>
                <c:pt idx="31770">
                  <c:v>381.57278399993663</c:v>
                </c:pt>
                <c:pt idx="31771">
                  <c:v>381.58113599997012</c:v>
                </c:pt>
                <c:pt idx="31772">
                  <c:v>381.58946399999547</c:v>
                </c:pt>
                <c:pt idx="31773">
                  <c:v>381.59779200002083</c:v>
                </c:pt>
                <c:pt idx="31774">
                  <c:v>381.60612000004619</c:v>
                </c:pt>
                <c:pt idx="31775">
                  <c:v>381.61444800007155</c:v>
                </c:pt>
                <c:pt idx="31776">
                  <c:v>381.62279999993041</c:v>
                </c:pt>
                <c:pt idx="31777">
                  <c:v>381.63112799995577</c:v>
                </c:pt>
                <c:pt idx="31778">
                  <c:v>381.63945599998112</c:v>
                </c:pt>
                <c:pt idx="31779">
                  <c:v>381.64778400000648</c:v>
                </c:pt>
                <c:pt idx="31780">
                  <c:v>381.65611200003184</c:v>
                </c:pt>
                <c:pt idx="31781">
                  <c:v>381.66446400006532</c:v>
                </c:pt>
                <c:pt idx="31782">
                  <c:v>381.67279199991606</c:v>
                </c:pt>
                <c:pt idx="31783">
                  <c:v>381.68111999994142</c:v>
                </c:pt>
                <c:pt idx="31784">
                  <c:v>381.68944799996677</c:v>
                </c:pt>
                <c:pt idx="31785">
                  <c:v>381.69777599999213</c:v>
                </c:pt>
                <c:pt idx="31786">
                  <c:v>381.70612800002561</c:v>
                </c:pt>
                <c:pt idx="31787">
                  <c:v>381.71445600005097</c:v>
                </c:pt>
                <c:pt idx="31788">
                  <c:v>381.72278400007633</c:v>
                </c:pt>
                <c:pt idx="31789">
                  <c:v>381.73111199992707</c:v>
                </c:pt>
                <c:pt idx="31790">
                  <c:v>381.73943999995242</c:v>
                </c:pt>
                <c:pt idx="31791">
                  <c:v>381.74779199998591</c:v>
                </c:pt>
                <c:pt idx="31792">
                  <c:v>381.75612000001126</c:v>
                </c:pt>
                <c:pt idx="31793">
                  <c:v>381.76444800003662</c:v>
                </c:pt>
                <c:pt idx="31794">
                  <c:v>381.77277600006198</c:v>
                </c:pt>
                <c:pt idx="31795">
                  <c:v>381.78110399991272</c:v>
                </c:pt>
                <c:pt idx="31796">
                  <c:v>381.7894559999462</c:v>
                </c:pt>
                <c:pt idx="31797">
                  <c:v>381.79778399997156</c:v>
                </c:pt>
                <c:pt idx="31798">
                  <c:v>381.80611199999692</c:v>
                </c:pt>
                <c:pt idx="31799">
                  <c:v>381.81444000002227</c:v>
                </c:pt>
                <c:pt idx="31800">
                  <c:v>381.82276800004763</c:v>
                </c:pt>
                <c:pt idx="31801">
                  <c:v>381.83112000008111</c:v>
                </c:pt>
                <c:pt idx="31802">
                  <c:v>381.83944799993185</c:v>
                </c:pt>
                <c:pt idx="31803">
                  <c:v>381.84777599995721</c:v>
                </c:pt>
                <c:pt idx="31804">
                  <c:v>381.85610399998257</c:v>
                </c:pt>
                <c:pt idx="31805">
                  <c:v>381.86443200000792</c:v>
                </c:pt>
                <c:pt idx="31806">
                  <c:v>381.87278400004141</c:v>
                </c:pt>
                <c:pt idx="31807">
                  <c:v>381.88111200006676</c:v>
                </c:pt>
                <c:pt idx="31808">
                  <c:v>381.8894399999175</c:v>
                </c:pt>
                <c:pt idx="31809">
                  <c:v>381.89776799994286</c:v>
                </c:pt>
                <c:pt idx="31810">
                  <c:v>381.90609599996822</c:v>
                </c:pt>
                <c:pt idx="31811">
                  <c:v>381.9144480000017</c:v>
                </c:pt>
                <c:pt idx="31812">
                  <c:v>381.92277600002706</c:v>
                </c:pt>
                <c:pt idx="31813">
                  <c:v>381.93110400005241</c:v>
                </c:pt>
                <c:pt idx="31814">
                  <c:v>381.93943200007777</c:v>
                </c:pt>
                <c:pt idx="31815">
                  <c:v>381.94775999992851</c:v>
                </c:pt>
                <c:pt idx="31816">
                  <c:v>381.95611199996199</c:v>
                </c:pt>
                <c:pt idx="31817">
                  <c:v>381.96443999998735</c:v>
                </c:pt>
                <c:pt idx="31818">
                  <c:v>381.97276800001271</c:v>
                </c:pt>
                <c:pt idx="31819">
                  <c:v>381.98109600003806</c:v>
                </c:pt>
                <c:pt idx="31820">
                  <c:v>381.98942400006342</c:v>
                </c:pt>
                <c:pt idx="31821">
                  <c:v>381.99777599992228</c:v>
                </c:pt>
                <c:pt idx="31822">
                  <c:v>382.00610399994764</c:v>
                </c:pt>
                <c:pt idx="31823">
                  <c:v>382.014431999973</c:v>
                </c:pt>
                <c:pt idx="31824">
                  <c:v>382.02275999999836</c:v>
                </c:pt>
                <c:pt idx="31825">
                  <c:v>382.03108800002371</c:v>
                </c:pt>
                <c:pt idx="31826">
                  <c:v>382.0394400000572</c:v>
                </c:pt>
                <c:pt idx="31827">
                  <c:v>382.04776800008256</c:v>
                </c:pt>
                <c:pt idx="31828">
                  <c:v>382.05609599993329</c:v>
                </c:pt>
                <c:pt idx="31829">
                  <c:v>382.06442399995865</c:v>
                </c:pt>
                <c:pt idx="31830">
                  <c:v>382.07275199998401</c:v>
                </c:pt>
                <c:pt idx="31831">
                  <c:v>382.08110400001749</c:v>
                </c:pt>
                <c:pt idx="31832">
                  <c:v>382.08943200004285</c:v>
                </c:pt>
                <c:pt idx="31833">
                  <c:v>382.09776000006821</c:v>
                </c:pt>
                <c:pt idx="31834">
                  <c:v>382.10608799991894</c:v>
                </c:pt>
                <c:pt idx="31835">
                  <c:v>382.1144159999443</c:v>
                </c:pt>
                <c:pt idx="31836">
                  <c:v>382.12276799997778</c:v>
                </c:pt>
                <c:pt idx="31837">
                  <c:v>382.13109600000314</c:v>
                </c:pt>
                <c:pt idx="31838">
                  <c:v>382.1394240000285</c:v>
                </c:pt>
                <c:pt idx="31839">
                  <c:v>382.14775200005386</c:v>
                </c:pt>
                <c:pt idx="31840">
                  <c:v>382.15608000007921</c:v>
                </c:pt>
                <c:pt idx="31841">
                  <c:v>382.16443199993807</c:v>
                </c:pt>
                <c:pt idx="31842">
                  <c:v>382.17275999996343</c:v>
                </c:pt>
                <c:pt idx="31843">
                  <c:v>382.18108799998879</c:v>
                </c:pt>
                <c:pt idx="31844">
                  <c:v>382.18941600001415</c:v>
                </c:pt>
                <c:pt idx="31845">
                  <c:v>382.19774400003951</c:v>
                </c:pt>
                <c:pt idx="31846">
                  <c:v>382.20609600007299</c:v>
                </c:pt>
                <c:pt idx="31847">
                  <c:v>382.21442399992372</c:v>
                </c:pt>
                <c:pt idx="31848">
                  <c:v>382.22275199994908</c:v>
                </c:pt>
                <c:pt idx="31849">
                  <c:v>382.23107999997444</c:v>
                </c:pt>
                <c:pt idx="31850">
                  <c:v>382.23943200000792</c:v>
                </c:pt>
                <c:pt idx="31851">
                  <c:v>382.24776000003328</c:v>
                </c:pt>
                <c:pt idx="31852">
                  <c:v>382.25608800005864</c:v>
                </c:pt>
                <c:pt idx="31853">
                  <c:v>382.264416000084</c:v>
                </c:pt>
                <c:pt idx="31854">
                  <c:v>382.27274399993473</c:v>
                </c:pt>
                <c:pt idx="31855">
                  <c:v>382.28109599996822</c:v>
                </c:pt>
                <c:pt idx="31856">
                  <c:v>382.28942399999357</c:v>
                </c:pt>
                <c:pt idx="31857">
                  <c:v>382.29775200001893</c:v>
                </c:pt>
                <c:pt idx="31858">
                  <c:v>382.30608000004429</c:v>
                </c:pt>
                <c:pt idx="31859">
                  <c:v>382.31440800006965</c:v>
                </c:pt>
                <c:pt idx="31860">
                  <c:v>382.32275999992851</c:v>
                </c:pt>
                <c:pt idx="31861">
                  <c:v>382.33108799995387</c:v>
                </c:pt>
                <c:pt idx="31862">
                  <c:v>382.33941599997922</c:v>
                </c:pt>
                <c:pt idx="31863">
                  <c:v>382.34774400000458</c:v>
                </c:pt>
                <c:pt idx="31864">
                  <c:v>382.35607200002994</c:v>
                </c:pt>
                <c:pt idx="31865">
                  <c:v>382.36442400006342</c:v>
                </c:pt>
                <c:pt idx="31866">
                  <c:v>382.37275199991416</c:v>
                </c:pt>
                <c:pt idx="31867">
                  <c:v>382.38107999993952</c:v>
                </c:pt>
                <c:pt idx="31868">
                  <c:v>382.38940799996487</c:v>
                </c:pt>
                <c:pt idx="31869">
                  <c:v>382.39773599999023</c:v>
                </c:pt>
                <c:pt idx="31870">
                  <c:v>382.40608800002371</c:v>
                </c:pt>
                <c:pt idx="31871">
                  <c:v>382.41441600004907</c:v>
                </c:pt>
                <c:pt idx="31872">
                  <c:v>382.42274400007443</c:v>
                </c:pt>
                <c:pt idx="31873">
                  <c:v>382.43107199992517</c:v>
                </c:pt>
                <c:pt idx="31874">
                  <c:v>382.43939999995052</c:v>
                </c:pt>
                <c:pt idx="31875">
                  <c:v>382.44775199998401</c:v>
                </c:pt>
                <c:pt idx="31876">
                  <c:v>382.45608000000936</c:v>
                </c:pt>
                <c:pt idx="31877">
                  <c:v>382.46440800003472</c:v>
                </c:pt>
                <c:pt idx="31878">
                  <c:v>382.47273600006008</c:v>
                </c:pt>
                <c:pt idx="31879">
                  <c:v>382.48106400008544</c:v>
                </c:pt>
                <c:pt idx="31880">
                  <c:v>382.4894159999443</c:v>
                </c:pt>
                <c:pt idx="31881">
                  <c:v>382.49774399996966</c:v>
                </c:pt>
                <c:pt idx="31882">
                  <c:v>382.50607199999502</c:v>
                </c:pt>
                <c:pt idx="31883">
                  <c:v>382.51440000002037</c:v>
                </c:pt>
                <c:pt idx="31884">
                  <c:v>382.52272800004573</c:v>
                </c:pt>
                <c:pt idx="31885">
                  <c:v>382.53108000007921</c:v>
                </c:pt>
                <c:pt idx="31886">
                  <c:v>382.53940799992995</c:v>
                </c:pt>
                <c:pt idx="31887">
                  <c:v>382.54773599995531</c:v>
                </c:pt>
                <c:pt idx="31888">
                  <c:v>382.55606399998067</c:v>
                </c:pt>
                <c:pt idx="31889">
                  <c:v>382.56439200000602</c:v>
                </c:pt>
                <c:pt idx="31890">
                  <c:v>382.57274400003951</c:v>
                </c:pt>
                <c:pt idx="31891">
                  <c:v>382.58107200006486</c:v>
                </c:pt>
                <c:pt idx="31892">
                  <c:v>382.5893999999156</c:v>
                </c:pt>
                <c:pt idx="31893">
                  <c:v>382.59772799994096</c:v>
                </c:pt>
                <c:pt idx="31894">
                  <c:v>382.60605599996632</c:v>
                </c:pt>
                <c:pt idx="31895">
                  <c:v>382.6144079999998</c:v>
                </c:pt>
                <c:pt idx="31896">
                  <c:v>382.62273600002516</c:v>
                </c:pt>
                <c:pt idx="31897">
                  <c:v>382.63106400005051</c:v>
                </c:pt>
                <c:pt idx="31898">
                  <c:v>382.63939200007587</c:v>
                </c:pt>
                <c:pt idx="31899">
                  <c:v>382.64771999992661</c:v>
                </c:pt>
                <c:pt idx="31900">
                  <c:v>382.65607199996009</c:v>
                </c:pt>
                <c:pt idx="31901">
                  <c:v>382.66439999998545</c:v>
                </c:pt>
                <c:pt idx="31902">
                  <c:v>382.67272800001081</c:v>
                </c:pt>
                <c:pt idx="31903">
                  <c:v>382.68105600003616</c:v>
                </c:pt>
                <c:pt idx="31904">
                  <c:v>382.68938400006152</c:v>
                </c:pt>
                <c:pt idx="31905">
                  <c:v>382.69773599992038</c:v>
                </c:pt>
                <c:pt idx="31906">
                  <c:v>382.70606399994574</c:v>
                </c:pt>
                <c:pt idx="31907">
                  <c:v>382.7143919999711</c:v>
                </c:pt>
                <c:pt idx="31908">
                  <c:v>382.72271999999646</c:v>
                </c:pt>
                <c:pt idx="31909">
                  <c:v>382.73104800002181</c:v>
                </c:pt>
                <c:pt idx="31910">
                  <c:v>382.7394000000553</c:v>
                </c:pt>
                <c:pt idx="31911">
                  <c:v>382.74772800008066</c:v>
                </c:pt>
                <c:pt idx="31912">
                  <c:v>382.75605599993139</c:v>
                </c:pt>
                <c:pt idx="31913">
                  <c:v>382.76438399995675</c:v>
                </c:pt>
                <c:pt idx="31914">
                  <c:v>382.77271199998211</c:v>
                </c:pt>
                <c:pt idx="31915">
                  <c:v>382.78106400001559</c:v>
                </c:pt>
                <c:pt idx="31916">
                  <c:v>382.78939200004095</c:v>
                </c:pt>
                <c:pt idx="31917">
                  <c:v>382.79772000006631</c:v>
                </c:pt>
                <c:pt idx="31918">
                  <c:v>382.80604799991704</c:v>
                </c:pt>
                <c:pt idx="31919">
                  <c:v>382.8143759999424</c:v>
                </c:pt>
                <c:pt idx="31920">
                  <c:v>382.82272799997588</c:v>
                </c:pt>
                <c:pt idx="31921">
                  <c:v>382.83105600000124</c:v>
                </c:pt>
                <c:pt idx="31922">
                  <c:v>382.8393840000266</c:v>
                </c:pt>
                <c:pt idx="31923">
                  <c:v>382.84771200005196</c:v>
                </c:pt>
                <c:pt idx="31924">
                  <c:v>382.85604000007731</c:v>
                </c:pt>
                <c:pt idx="31925">
                  <c:v>382.86439199993617</c:v>
                </c:pt>
                <c:pt idx="31926">
                  <c:v>382.87271999996153</c:v>
                </c:pt>
                <c:pt idx="31927">
                  <c:v>382.88104799998689</c:v>
                </c:pt>
                <c:pt idx="31928">
                  <c:v>382.88937600001225</c:v>
                </c:pt>
                <c:pt idx="31929">
                  <c:v>382.89770400003761</c:v>
                </c:pt>
                <c:pt idx="31930">
                  <c:v>382.90605600007109</c:v>
                </c:pt>
                <c:pt idx="31931">
                  <c:v>382.91438399992182</c:v>
                </c:pt>
                <c:pt idx="31932">
                  <c:v>382.92271199994718</c:v>
                </c:pt>
                <c:pt idx="31933">
                  <c:v>382.93103999997254</c:v>
                </c:pt>
                <c:pt idx="31934">
                  <c:v>382.93939200000602</c:v>
                </c:pt>
                <c:pt idx="31935">
                  <c:v>382.94772000003138</c:v>
                </c:pt>
                <c:pt idx="31936">
                  <c:v>382.95604800005674</c:v>
                </c:pt>
                <c:pt idx="31937">
                  <c:v>382.9643760000821</c:v>
                </c:pt>
                <c:pt idx="31938">
                  <c:v>382.97270399993283</c:v>
                </c:pt>
                <c:pt idx="31939">
                  <c:v>382.98105599996632</c:v>
                </c:pt>
                <c:pt idx="31940">
                  <c:v>382.98938399999167</c:v>
                </c:pt>
                <c:pt idx="31941">
                  <c:v>382.99771200001703</c:v>
                </c:pt>
                <c:pt idx="31942">
                  <c:v>383.00604000004239</c:v>
                </c:pt>
                <c:pt idx="31943">
                  <c:v>383.01436800006775</c:v>
                </c:pt>
                <c:pt idx="31944">
                  <c:v>383.02271999992661</c:v>
                </c:pt>
                <c:pt idx="31945">
                  <c:v>383.03104799995197</c:v>
                </c:pt>
                <c:pt idx="31946">
                  <c:v>383.03937599997732</c:v>
                </c:pt>
                <c:pt idx="31947">
                  <c:v>383.04770400000268</c:v>
                </c:pt>
                <c:pt idx="31948">
                  <c:v>383.05603200002804</c:v>
                </c:pt>
                <c:pt idx="31949">
                  <c:v>383.06438400006152</c:v>
                </c:pt>
                <c:pt idx="31950">
                  <c:v>383.07271199991226</c:v>
                </c:pt>
                <c:pt idx="31951">
                  <c:v>383.08103999993762</c:v>
                </c:pt>
                <c:pt idx="31952">
                  <c:v>383.08936799996297</c:v>
                </c:pt>
                <c:pt idx="31953">
                  <c:v>383.09769599998833</c:v>
                </c:pt>
                <c:pt idx="31954">
                  <c:v>383.10604800002181</c:v>
                </c:pt>
                <c:pt idx="31955">
                  <c:v>383.11437600004717</c:v>
                </c:pt>
                <c:pt idx="31956">
                  <c:v>383.12270400007253</c:v>
                </c:pt>
                <c:pt idx="31957">
                  <c:v>383.13103199992327</c:v>
                </c:pt>
                <c:pt idx="31958">
                  <c:v>383.13935999994862</c:v>
                </c:pt>
                <c:pt idx="31959">
                  <c:v>383.14771199998211</c:v>
                </c:pt>
                <c:pt idx="31960">
                  <c:v>383.15604000000747</c:v>
                </c:pt>
                <c:pt idx="31961">
                  <c:v>383.16436800003282</c:v>
                </c:pt>
                <c:pt idx="31962">
                  <c:v>383.17269600005818</c:v>
                </c:pt>
                <c:pt idx="31963">
                  <c:v>383.18102400008354</c:v>
                </c:pt>
                <c:pt idx="31964">
                  <c:v>383.1893759999424</c:v>
                </c:pt>
                <c:pt idx="31965">
                  <c:v>383.19770399996776</c:v>
                </c:pt>
                <c:pt idx="31966">
                  <c:v>383.20603199999312</c:v>
                </c:pt>
                <c:pt idx="31967">
                  <c:v>383.21436000001847</c:v>
                </c:pt>
                <c:pt idx="31968">
                  <c:v>383.22268800004383</c:v>
                </c:pt>
                <c:pt idx="31969">
                  <c:v>383.23104000007731</c:v>
                </c:pt>
                <c:pt idx="31970">
                  <c:v>383.23936799992805</c:v>
                </c:pt>
                <c:pt idx="31971">
                  <c:v>383.24769599995341</c:v>
                </c:pt>
                <c:pt idx="31972">
                  <c:v>383.25602399997877</c:v>
                </c:pt>
                <c:pt idx="31973">
                  <c:v>383.26435200000412</c:v>
                </c:pt>
                <c:pt idx="31974">
                  <c:v>383.27270400003761</c:v>
                </c:pt>
                <c:pt idx="31975">
                  <c:v>383.28103200006296</c:v>
                </c:pt>
                <c:pt idx="31976">
                  <c:v>383.2893599999137</c:v>
                </c:pt>
                <c:pt idx="31977">
                  <c:v>383.29768799993906</c:v>
                </c:pt>
                <c:pt idx="31978">
                  <c:v>383.30601599996442</c:v>
                </c:pt>
                <c:pt idx="31979">
                  <c:v>383.3143679999979</c:v>
                </c:pt>
                <c:pt idx="31980">
                  <c:v>383.32269600002326</c:v>
                </c:pt>
                <c:pt idx="31981">
                  <c:v>383.33102400004861</c:v>
                </c:pt>
                <c:pt idx="31982">
                  <c:v>383.33935200007397</c:v>
                </c:pt>
                <c:pt idx="31983">
                  <c:v>383.34767999992471</c:v>
                </c:pt>
                <c:pt idx="31984">
                  <c:v>383.35603199995819</c:v>
                </c:pt>
                <c:pt idx="31985">
                  <c:v>383.36435999998355</c:v>
                </c:pt>
                <c:pt idx="31986">
                  <c:v>383.37268800000891</c:v>
                </c:pt>
                <c:pt idx="31987">
                  <c:v>383.38101600003426</c:v>
                </c:pt>
                <c:pt idx="31988">
                  <c:v>383.38934400005962</c:v>
                </c:pt>
                <c:pt idx="31989">
                  <c:v>383.39769599991848</c:v>
                </c:pt>
                <c:pt idx="31990">
                  <c:v>383.40602399994384</c:v>
                </c:pt>
                <c:pt idx="31991">
                  <c:v>383.4143519999692</c:v>
                </c:pt>
                <c:pt idx="31992">
                  <c:v>383.42267999999456</c:v>
                </c:pt>
                <c:pt idx="31993">
                  <c:v>383.43100800001992</c:v>
                </c:pt>
                <c:pt idx="31994">
                  <c:v>383.4393600000534</c:v>
                </c:pt>
                <c:pt idx="31995">
                  <c:v>383.44768800007876</c:v>
                </c:pt>
                <c:pt idx="31996">
                  <c:v>383.45601599992949</c:v>
                </c:pt>
                <c:pt idx="31997">
                  <c:v>383.46434399995485</c:v>
                </c:pt>
                <c:pt idx="31998">
                  <c:v>383.47267199998021</c:v>
                </c:pt>
                <c:pt idx="31999">
                  <c:v>383.48102400001369</c:v>
                </c:pt>
                <c:pt idx="32000">
                  <c:v>383.48935200003905</c:v>
                </c:pt>
                <c:pt idx="32001">
                  <c:v>383.49768000006441</c:v>
                </c:pt>
                <c:pt idx="32002">
                  <c:v>383.50600799991514</c:v>
                </c:pt>
                <c:pt idx="32003">
                  <c:v>383.5143359999405</c:v>
                </c:pt>
                <c:pt idx="32004">
                  <c:v>383.52268799997398</c:v>
                </c:pt>
                <c:pt idx="32005">
                  <c:v>383.53101599999934</c:v>
                </c:pt>
                <c:pt idx="32006">
                  <c:v>383.5393440000247</c:v>
                </c:pt>
                <c:pt idx="32007">
                  <c:v>383.54767200005006</c:v>
                </c:pt>
                <c:pt idx="32008">
                  <c:v>383.55600000007541</c:v>
                </c:pt>
                <c:pt idx="32009">
                  <c:v>383.56435199993427</c:v>
                </c:pt>
                <c:pt idx="32010">
                  <c:v>383.57267999995963</c:v>
                </c:pt>
                <c:pt idx="32011">
                  <c:v>383.58100799998499</c:v>
                </c:pt>
                <c:pt idx="32012">
                  <c:v>383.58933600001035</c:v>
                </c:pt>
                <c:pt idx="32013">
                  <c:v>383.59766400003571</c:v>
                </c:pt>
                <c:pt idx="32014">
                  <c:v>383.60601600006919</c:v>
                </c:pt>
                <c:pt idx="32015">
                  <c:v>383.61434399991992</c:v>
                </c:pt>
                <c:pt idx="32016">
                  <c:v>383.62267199994528</c:v>
                </c:pt>
                <c:pt idx="32017">
                  <c:v>383.63099999997064</c:v>
                </c:pt>
                <c:pt idx="32018">
                  <c:v>383.639327999996</c:v>
                </c:pt>
                <c:pt idx="32019">
                  <c:v>383.64768000002948</c:v>
                </c:pt>
                <c:pt idx="32020">
                  <c:v>383.65600800005484</c:v>
                </c:pt>
                <c:pt idx="32021">
                  <c:v>383.6643360000802</c:v>
                </c:pt>
                <c:pt idx="32022">
                  <c:v>383.67266399993093</c:v>
                </c:pt>
                <c:pt idx="32023">
                  <c:v>383.68101599996442</c:v>
                </c:pt>
                <c:pt idx="32024">
                  <c:v>383.68934399998977</c:v>
                </c:pt>
                <c:pt idx="32025">
                  <c:v>383.69767200001513</c:v>
                </c:pt>
                <c:pt idx="32026">
                  <c:v>383.70600000004049</c:v>
                </c:pt>
                <c:pt idx="32027">
                  <c:v>383.71432800006585</c:v>
                </c:pt>
                <c:pt idx="32028">
                  <c:v>383.72267999992471</c:v>
                </c:pt>
                <c:pt idx="32029">
                  <c:v>383.73100799995007</c:v>
                </c:pt>
                <c:pt idx="32030">
                  <c:v>383.73933599997542</c:v>
                </c:pt>
                <c:pt idx="32031">
                  <c:v>383.74766400000078</c:v>
                </c:pt>
                <c:pt idx="32032">
                  <c:v>383.75599200002614</c:v>
                </c:pt>
                <c:pt idx="32033">
                  <c:v>383.76434400005962</c:v>
                </c:pt>
                <c:pt idx="32034">
                  <c:v>383.77267200008498</c:v>
                </c:pt>
                <c:pt idx="32035">
                  <c:v>383.78099999993572</c:v>
                </c:pt>
                <c:pt idx="32036">
                  <c:v>383.78932799996107</c:v>
                </c:pt>
                <c:pt idx="32037">
                  <c:v>383.79765599998643</c:v>
                </c:pt>
                <c:pt idx="32038">
                  <c:v>383.80600800001992</c:v>
                </c:pt>
                <c:pt idx="32039">
                  <c:v>383.81433600004527</c:v>
                </c:pt>
                <c:pt idx="32040">
                  <c:v>383.82266400007063</c:v>
                </c:pt>
                <c:pt idx="32041">
                  <c:v>383.83099199992137</c:v>
                </c:pt>
                <c:pt idx="32042">
                  <c:v>383.83931999994672</c:v>
                </c:pt>
                <c:pt idx="32043">
                  <c:v>383.84767199998021</c:v>
                </c:pt>
                <c:pt idx="32044">
                  <c:v>383.85600000000557</c:v>
                </c:pt>
                <c:pt idx="32045">
                  <c:v>383.86432800003092</c:v>
                </c:pt>
                <c:pt idx="32046">
                  <c:v>383.87265600005628</c:v>
                </c:pt>
                <c:pt idx="32047">
                  <c:v>383.88098400008164</c:v>
                </c:pt>
                <c:pt idx="32048">
                  <c:v>383.8893359999405</c:v>
                </c:pt>
                <c:pt idx="32049">
                  <c:v>383.89766399996586</c:v>
                </c:pt>
                <c:pt idx="32050">
                  <c:v>383.90599199999122</c:v>
                </c:pt>
                <c:pt idx="32051">
                  <c:v>383.91432000001657</c:v>
                </c:pt>
                <c:pt idx="32052">
                  <c:v>383.92264800004193</c:v>
                </c:pt>
                <c:pt idx="32053">
                  <c:v>383.93100000007541</c:v>
                </c:pt>
                <c:pt idx="32054">
                  <c:v>383.93932799992615</c:v>
                </c:pt>
                <c:pt idx="32055">
                  <c:v>383.94765599995151</c:v>
                </c:pt>
                <c:pt idx="32056">
                  <c:v>383.95598399997687</c:v>
                </c:pt>
                <c:pt idx="32057">
                  <c:v>383.96431200000222</c:v>
                </c:pt>
                <c:pt idx="32058">
                  <c:v>383.97266400003571</c:v>
                </c:pt>
                <c:pt idx="32059">
                  <c:v>383.98099200006106</c:v>
                </c:pt>
                <c:pt idx="32060">
                  <c:v>383.98932000008642</c:v>
                </c:pt>
                <c:pt idx="32061">
                  <c:v>383.99764799993716</c:v>
                </c:pt>
                <c:pt idx="32062">
                  <c:v>384.00597599996252</c:v>
                </c:pt>
                <c:pt idx="32063">
                  <c:v>384.014327999996</c:v>
                </c:pt>
                <c:pt idx="32064">
                  <c:v>384.02265600002136</c:v>
                </c:pt>
                <c:pt idx="32065">
                  <c:v>384.03098400004671</c:v>
                </c:pt>
                <c:pt idx="32066">
                  <c:v>384.03931200007207</c:v>
                </c:pt>
                <c:pt idx="32067">
                  <c:v>384.04763999992281</c:v>
                </c:pt>
                <c:pt idx="32068">
                  <c:v>384.05599199995629</c:v>
                </c:pt>
                <c:pt idx="32069">
                  <c:v>384.06431999998165</c:v>
                </c:pt>
                <c:pt idx="32070">
                  <c:v>384.07264800000701</c:v>
                </c:pt>
                <c:pt idx="32071">
                  <c:v>384.08097600003236</c:v>
                </c:pt>
                <c:pt idx="32072">
                  <c:v>384.08930400005772</c:v>
                </c:pt>
                <c:pt idx="32073">
                  <c:v>384.09765599991658</c:v>
                </c:pt>
                <c:pt idx="32074">
                  <c:v>384.10598399994194</c:v>
                </c:pt>
                <c:pt idx="32075">
                  <c:v>384.1143119999673</c:v>
                </c:pt>
                <c:pt idx="32076">
                  <c:v>384.12263999999266</c:v>
                </c:pt>
                <c:pt idx="32077">
                  <c:v>384.13096800001802</c:v>
                </c:pt>
                <c:pt idx="32078">
                  <c:v>384.1393200000515</c:v>
                </c:pt>
                <c:pt idx="32079">
                  <c:v>384.14764800007686</c:v>
                </c:pt>
                <c:pt idx="32080">
                  <c:v>384.15597599992759</c:v>
                </c:pt>
                <c:pt idx="32081">
                  <c:v>384.16430399995295</c:v>
                </c:pt>
                <c:pt idx="32082">
                  <c:v>384.17263199997831</c:v>
                </c:pt>
                <c:pt idx="32083">
                  <c:v>384.18098400001179</c:v>
                </c:pt>
                <c:pt idx="32084">
                  <c:v>384.18931200003715</c:v>
                </c:pt>
                <c:pt idx="32085">
                  <c:v>384.19764000006251</c:v>
                </c:pt>
                <c:pt idx="32086">
                  <c:v>384.20596799991324</c:v>
                </c:pt>
                <c:pt idx="32087">
                  <c:v>384.2142959999386</c:v>
                </c:pt>
                <c:pt idx="32088">
                  <c:v>384.22264799997208</c:v>
                </c:pt>
                <c:pt idx="32089">
                  <c:v>384.23097599999744</c:v>
                </c:pt>
                <c:pt idx="32090">
                  <c:v>384.2393040000228</c:v>
                </c:pt>
                <c:pt idx="32091">
                  <c:v>384.24763200004816</c:v>
                </c:pt>
                <c:pt idx="32092">
                  <c:v>384.25596000007351</c:v>
                </c:pt>
                <c:pt idx="32093">
                  <c:v>384.26431199993237</c:v>
                </c:pt>
                <c:pt idx="32094">
                  <c:v>384.27263999995773</c:v>
                </c:pt>
                <c:pt idx="32095">
                  <c:v>384.28096799998309</c:v>
                </c:pt>
                <c:pt idx="32096">
                  <c:v>384.28929600000845</c:v>
                </c:pt>
                <c:pt idx="32097">
                  <c:v>384.29762400003381</c:v>
                </c:pt>
                <c:pt idx="32098">
                  <c:v>384.30597600006729</c:v>
                </c:pt>
                <c:pt idx="32099">
                  <c:v>384.31430399991802</c:v>
                </c:pt>
                <c:pt idx="32100">
                  <c:v>384.32263199994338</c:v>
                </c:pt>
                <c:pt idx="32101">
                  <c:v>384.33095999996874</c:v>
                </c:pt>
                <c:pt idx="32102">
                  <c:v>384.3392879999941</c:v>
                </c:pt>
                <c:pt idx="32103">
                  <c:v>384.34764000002758</c:v>
                </c:pt>
                <c:pt idx="32104">
                  <c:v>384.35596800005294</c:v>
                </c:pt>
                <c:pt idx="32105">
                  <c:v>384.3642960000783</c:v>
                </c:pt>
                <c:pt idx="32106">
                  <c:v>384.37262399992903</c:v>
                </c:pt>
                <c:pt idx="32107">
                  <c:v>384.38097599996252</c:v>
                </c:pt>
                <c:pt idx="32108">
                  <c:v>384.38930399998787</c:v>
                </c:pt>
                <c:pt idx="32109">
                  <c:v>384.39763200001323</c:v>
                </c:pt>
                <c:pt idx="32110">
                  <c:v>384.40596000003859</c:v>
                </c:pt>
                <c:pt idx="32111">
                  <c:v>384.41428800006395</c:v>
                </c:pt>
                <c:pt idx="32112">
                  <c:v>384.42263999992281</c:v>
                </c:pt>
                <c:pt idx="32113">
                  <c:v>384.43096799994817</c:v>
                </c:pt>
                <c:pt idx="32114">
                  <c:v>384.43929599997352</c:v>
                </c:pt>
                <c:pt idx="32115">
                  <c:v>384.44762399999888</c:v>
                </c:pt>
                <c:pt idx="32116">
                  <c:v>384.45595200002424</c:v>
                </c:pt>
                <c:pt idx="32117">
                  <c:v>384.46430400005772</c:v>
                </c:pt>
                <c:pt idx="32118">
                  <c:v>384.47263200008308</c:v>
                </c:pt>
                <c:pt idx="32119">
                  <c:v>384.48095999993382</c:v>
                </c:pt>
                <c:pt idx="32120">
                  <c:v>384.48928799995917</c:v>
                </c:pt>
                <c:pt idx="32121">
                  <c:v>384.49761599998453</c:v>
                </c:pt>
                <c:pt idx="32122">
                  <c:v>384.50596800001802</c:v>
                </c:pt>
                <c:pt idx="32123">
                  <c:v>384.51429600004337</c:v>
                </c:pt>
                <c:pt idx="32124">
                  <c:v>384.52262400006873</c:v>
                </c:pt>
                <c:pt idx="32125">
                  <c:v>384.53095199991947</c:v>
                </c:pt>
                <c:pt idx="32126">
                  <c:v>384.53927999994482</c:v>
                </c:pt>
                <c:pt idx="32127">
                  <c:v>384.54763199997831</c:v>
                </c:pt>
                <c:pt idx="32128">
                  <c:v>384.55596000000367</c:v>
                </c:pt>
                <c:pt idx="32129">
                  <c:v>384.56428800002902</c:v>
                </c:pt>
                <c:pt idx="32130">
                  <c:v>384.57261600005438</c:v>
                </c:pt>
                <c:pt idx="32131">
                  <c:v>384.58094400007974</c:v>
                </c:pt>
                <c:pt idx="32132">
                  <c:v>384.5892959999386</c:v>
                </c:pt>
                <c:pt idx="32133">
                  <c:v>384.59762399996396</c:v>
                </c:pt>
                <c:pt idx="32134">
                  <c:v>384.60595199998932</c:v>
                </c:pt>
                <c:pt idx="32135">
                  <c:v>384.61428000001467</c:v>
                </c:pt>
                <c:pt idx="32136">
                  <c:v>384.62260800004003</c:v>
                </c:pt>
                <c:pt idx="32137">
                  <c:v>384.63096000007351</c:v>
                </c:pt>
                <c:pt idx="32138">
                  <c:v>384.63928799992425</c:v>
                </c:pt>
                <c:pt idx="32139">
                  <c:v>384.64761599994961</c:v>
                </c:pt>
                <c:pt idx="32140">
                  <c:v>384.65594399997497</c:v>
                </c:pt>
                <c:pt idx="32141">
                  <c:v>384.66427200000032</c:v>
                </c:pt>
                <c:pt idx="32142">
                  <c:v>384.67262400003381</c:v>
                </c:pt>
                <c:pt idx="32143">
                  <c:v>384.68095200005916</c:v>
                </c:pt>
                <c:pt idx="32144">
                  <c:v>384.68928000008452</c:v>
                </c:pt>
                <c:pt idx="32145">
                  <c:v>384.69760799993526</c:v>
                </c:pt>
                <c:pt idx="32146">
                  <c:v>384.70593599996062</c:v>
                </c:pt>
                <c:pt idx="32147">
                  <c:v>384.7142879999941</c:v>
                </c:pt>
                <c:pt idx="32148">
                  <c:v>384.72261600001946</c:v>
                </c:pt>
                <c:pt idx="32149">
                  <c:v>384.73094400004481</c:v>
                </c:pt>
                <c:pt idx="32150">
                  <c:v>384.73927200007017</c:v>
                </c:pt>
                <c:pt idx="32151">
                  <c:v>384.74759999992091</c:v>
                </c:pt>
                <c:pt idx="32152">
                  <c:v>384.75595199995439</c:v>
                </c:pt>
                <c:pt idx="32153">
                  <c:v>384.76427999997975</c:v>
                </c:pt>
                <c:pt idx="32154">
                  <c:v>384.77260800000511</c:v>
                </c:pt>
                <c:pt idx="32155">
                  <c:v>384.78093600003047</c:v>
                </c:pt>
                <c:pt idx="32156">
                  <c:v>384.78926400005582</c:v>
                </c:pt>
                <c:pt idx="32157">
                  <c:v>384.79761599991468</c:v>
                </c:pt>
                <c:pt idx="32158">
                  <c:v>384.80594399994004</c:v>
                </c:pt>
                <c:pt idx="32159">
                  <c:v>384.8142719999654</c:v>
                </c:pt>
                <c:pt idx="32160">
                  <c:v>384.82259999999076</c:v>
                </c:pt>
                <c:pt idx="32161">
                  <c:v>384.83092800001612</c:v>
                </c:pt>
                <c:pt idx="32162">
                  <c:v>384.8392800000496</c:v>
                </c:pt>
                <c:pt idx="32163">
                  <c:v>384.84760800007496</c:v>
                </c:pt>
                <c:pt idx="32164">
                  <c:v>384.85593599992569</c:v>
                </c:pt>
                <c:pt idx="32165">
                  <c:v>384.86426399995105</c:v>
                </c:pt>
                <c:pt idx="32166">
                  <c:v>384.87259199997641</c:v>
                </c:pt>
                <c:pt idx="32167">
                  <c:v>384.88094400000989</c:v>
                </c:pt>
                <c:pt idx="32168">
                  <c:v>384.88929600004337</c:v>
                </c:pt>
                <c:pt idx="32169">
                  <c:v>384.89767200008498</c:v>
                </c:pt>
                <c:pt idx="32170">
                  <c:v>384.90602399994384</c:v>
                </c:pt>
                <c:pt idx="32171">
                  <c:v>384.91439999998545</c:v>
                </c:pt>
                <c:pt idx="32172">
                  <c:v>384.92277600002706</c:v>
                </c:pt>
                <c:pt idx="32173">
                  <c:v>384.93112800006054</c:v>
                </c:pt>
                <c:pt idx="32174">
                  <c:v>384.93950399992752</c:v>
                </c:pt>
                <c:pt idx="32175">
                  <c:v>384.94787999996913</c:v>
                </c:pt>
                <c:pt idx="32176">
                  <c:v>384.95623200000261</c:v>
                </c:pt>
                <c:pt idx="32177">
                  <c:v>384.96460800004422</c:v>
                </c:pt>
                <c:pt idx="32178">
                  <c:v>384.97296000007771</c:v>
                </c:pt>
                <c:pt idx="32179">
                  <c:v>384.98131199993657</c:v>
                </c:pt>
                <c:pt idx="32180">
                  <c:v>384.98966399997005</c:v>
                </c:pt>
                <c:pt idx="32181">
                  <c:v>384.99799199999541</c:v>
                </c:pt>
                <c:pt idx="32182">
                  <c:v>385.00634400002889</c:v>
                </c:pt>
                <c:pt idx="32183">
                  <c:v>385.01469600006237</c:v>
                </c:pt>
                <c:pt idx="32184">
                  <c:v>385.02304799992123</c:v>
                </c:pt>
                <c:pt idx="32185">
                  <c:v>385.03137599994659</c:v>
                </c:pt>
                <c:pt idx="32186">
                  <c:v>385.03972799998007</c:v>
                </c:pt>
                <c:pt idx="32187">
                  <c:v>385.04808000001356</c:v>
                </c:pt>
                <c:pt idx="32188">
                  <c:v>385.05643200004704</c:v>
                </c:pt>
                <c:pt idx="32189">
                  <c:v>385.0647600000724</c:v>
                </c:pt>
                <c:pt idx="32190">
                  <c:v>385.07308799992313</c:v>
                </c:pt>
                <c:pt idx="32191">
                  <c:v>385.08143999995661</c:v>
                </c:pt>
                <c:pt idx="32192">
                  <c:v>385.08976799998197</c:v>
                </c:pt>
                <c:pt idx="32193">
                  <c:v>385.09812000001546</c:v>
                </c:pt>
                <c:pt idx="32194">
                  <c:v>385.10644800004081</c:v>
                </c:pt>
                <c:pt idx="32195">
                  <c:v>385.11477600006617</c:v>
                </c:pt>
                <c:pt idx="32196">
                  <c:v>385.12312799992503</c:v>
                </c:pt>
                <c:pt idx="32197">
                  <c:v>385.13145599995039</c:v>
                </c:pt>
                <c:pt idx="32198">
                  <c:v>385.13980799998387</c:v>
                </c:pt>
                <c:pt idx="32199">
                  <c:v>385.14813600000923</c:v>
                </c:pt>
                <c:pt idx="32200">
                  <c:v>385.15646400003459</c:v>
                </c:pt>
                <c:pt idx="32201">
                  <c:v>385.16479200005995</c:v>
                </c:pt>
                <c:pt idx="32202">
                  <c:v>385.17314399991881</c:v>
                </c:pt>
                <c:pt idx="32203">
                  <c:v>385.18147199994416</c:v>
                </c:pt>
                <c:pt idx="32204">
                  <c:v>385.18979999996952</c:v>
                </c:pt>
                <c:pt idx="32205">
                  <c:v>385.19815200000301</c:v>
                </c:pt>
                <c:pt idx="32206">
                  <c:v>385.20648000002836</c:v>
                </c:pt>
                <c:pt idx="32207">
                  <c:v>385.21480800005372</c:v>
                </c:pt>
                <c:pt idx="32208">
                  <c:v>385.22315999991258</c:v>
                </c:pt>
                <c:pt idx="32209">
                  <c:v>385.23148799993794</c:v>
                </c:pt>
                <c:pt idx="32210">
                  <c:v>385.2398159999633</c:v>
                </c:pt>
                <c:pt idx="32211">
                  <c:v>385.24814399998866</c:v>
                </c:pt>
                <c:pt idx="32212">
                  <c:v>385.25649600002214</c:v>
                </c:pt>
                <c:pt idx="32213">
                  <c:v>385.2648240000475</c:v>
                </c:pt>
                <c:pt idx="32214">
                  <c:v>385.27315200007286</c:v>
                </c:pt>
                <c:pt idx="32215">
                  <c:v>385.28147999992359</c:v>
                </c:pt>
                <c:pt idx="32216">
                  <c:v>385.28980799994895</c:v>
                </c:pt>
                <c:pt idx="32217">
                  <c:v>385.29815999998243</c:v>
                </c:pt>
                <c:pt idx="32218">
                  <c:v>385.30648800000779</c:v>
                </c:pt>
                <c:pt idx="32219">
                  <c:v>385.31481600003315</c:v>
                </c:pt>
                <c:pt idx="32220">
                  <c:v>385.32314400005851</c:v>
                </c:pt>
                <c:pt idx="32221">
                  <c:v>385.33149599991737</c:v>
                </c:pt>
                <c:pt idx="32222">
                  <c:v>385.33982399994272</c:v>
                </c:pt>
                <c:pt idx="32223">
                  <c:v>385.34815199996808</c:v>
                </c:pt>
                <c:pt idx="32224">
                  <c:v>385.35647999999344</c:v>
                </c:pt>
                <c:pt idx="32225">
                  <c:v>385.36483200002692</c:v>
                </c:pt>
                <c:pt idx="32226">
                  <c:v>385.37316000005228</c:v>
                </c:pt>
                <c:pt idx="32227">
                  <c:v>385.38148800007764</c:v>
                </c:pt>
                <c:pt idx="32228">
                  <c:v>385.38981599992837</c:v>
                </c:pt>
                <c:pt idx="32229">
                  <c:v>385.39816799996186</c:v>
                </c:pt>
                <c:pt idx="32230">
                  <c:v>385.40649599998721</c:v>
                </c:pt>
                <c:pt idx="32231">
                  <c:v>385.41482400001257</c:v>
                </c:pt>
                <c:pt idx="32232">
                  <c:v>385.42315200003793</c:v>
                </c:pt>
                <c:pt idx="32233">
                  <c:v>385.43150400007141</c:v>
                </c:pt>
                <c:pt idx="32234">
                  <c:v>385.43983199992215</c:v>
                </c:pt>
                <c:pt idx="32235">
                  <c:v>385.44815999994751</c:v>
                </c:pt>
                <c:pt idx="32236">
                  <c:v>385.45648799997286</c:v>
                </c:pt>
                <c:pt idx="32237">
                  <c:v>385.46481599999822</c:v>
                </c:pt>
                <c:pt idx="32238">
                  <c:v>385.47316800003171</c:v>
                </c:pt>
                <c:pt idx="32239">
                  <c:v>385.48149600005706</c:v>
                </c:pt>
                <c:pt idx="32240">
                  <c:v>385.48982400008242</c:v>
                </c:pt>
                <c:pt idx="32241">
                  <c:v>385.49815199993316</c:v>
                </c:pt>
                <c:pt idx="32242">
                  <c:v>385.50650399996664</c:v>
                </c:pt>
                <c:pt idx="32243">
                  <c:v>385.514831999992</c:v>
                </c:pt>
                <c:pt idx="32244">
                  <c:v>385.52316000001736</c:v>
                </c:pt>
                <c:pt idx="32245">
                  <c:v>385.53148800004271</c:v>
                </c:pt>
                <c:pt idx="32246">
                  <c:v>385.5398400000762</c:v>
                </c:pt>
                <c:pt idx="32247">
                  <c:v>385.54816799992693</c:v>
                </c:pt>
                <c:pt idx="32248">
                  <c:v>385.55649599995229</c:v>
                </c:pt>
                <c:pt idx="32249">
                  <c:v>385.56482399997765</c:v>
                </c:pt>
                <c:pt idx="32250">
                  <c:v>385.57317600001113</c:v>
                </c:pt>
                <c:pt idx="32251">
                  <c:v>385.58150400003649</c:v>
                </c:pt>
                <c:pt idx="32252">
                  <c:v>385.58983200006185</c:v>
                </c:pt>
                <c:pt idx="32253">
                  <c:v>385.59815999991258</c:v>
                </c:pt>
                <c:pt idx="32254">
                  <c:v>385.60651199994606</c:v>
                </c:pt>
                <c:pt idx="32255">
                  <c:v>385.61483999997142</c:v>
                </c:pt>
                <c:pt idx="32256">
                  <c:v>385.62316799999678</c:v>
                </c:pt>
                <c:pt idx="32257">
                  <c:v>385.63149600002214</c:v>
                </c:pt>
                <c:pt idx="32258">
                  <c:v>385.6398240000475</c:v>
                </c:pt>
                <c:pt idx="32259">
                  <c:v>385.64817600008098</c:v>
                </c:pt>
                <c:pt idx="32260">
                  <c:v>385.65650399993172</c:v>
                </c:pt>
                <c:pt idx="32261">
                  <c:v>385.66483199995707</c:v>
                </c:pt>
                <c:pt idx="32262">
                  <c:v>385.67315999998243</c:v>
                </c:pt>
                <c:pt idx="32263">
                  <c:v>385.68151200001591</c:v>
                </c:pt>
                <c:pt idx="32264">
                  <c:v>385.68984000004127</c:v>
                </c:pt>
                <c:pt idx="32265">
                  <c:v>385.69816800006663</c:v>
                </c:pt>
                <c:pt idx="32266">
                  <c:v>385.70649599991737</c:v>
                </c:pt>
                <c:pt idx="32267">
                  <c:v>385.71484799995085</c:v>
                </c:pt>
                <c:pt idx="32268">
                  <c:v>385.72317599997621</c:v>
                </c:pt>
                <c:pt idx="32269">
                  <c:v>385.73150400000156</c:v>
                </c:pt>
                <c:pt idx="32270">
                  <c:v>385.73983200002692</c:v>
                </c:pt>
                <c:pt idx="32271">
                  <c:v>385.74818400006041</c:v>
                </c:pt>
                <c:pt idx="32272">
                  <c:v>385.75651200008576</c:v>
                </c:pt>
                <c:pt idx="32273">
                  <c:v>385.7648399999365</c:v>
                </c:pt>
                <c:pt idx="32274">
                  <c:v>385.77316799996186</c:v>
                </c:pt>
                <c:pt idx="32275">
                  <c:v>385.78149599998721</c:v>
                </c:pt>
                <c:pt idx="32276">
                  <c:v>385.7898480000207</c:v>
                </c:pt>
                <c:pt idx="32277">
                  <c:v>385.79817600004606</c:v>
                </c:pt>
                <c:pt idx="32278">
                  <c:v>385.80650400007141</c:v>
                </c:pt>
                <c:pt idx="32279">
                  <c:v>385.81483199992215</c:v>
                </c:pt>
                <c:pt idx="32280">
                  <c:v>385.82318399995563</c:v>
                </c:pt>
                <c:pt idx="32281">
                  <c:v>385.83151199998099</c:v>
                </c:pt>
                <c:pt idx="32282">
                  <c:v>385.83984000000635</c:v>
                </c:pt>
                <c:pt idx="32283">
                  <c:v>385.84816800003171</c:v>
                </c:pt>
                <c:pt idx="32284">
                  <c:v>385.85652000006519</c:v>
                </c:pt>
                <c:pt idx="32285">
                  <c:v>385.86484799991592</c:v>
                </c:pt>
                <c:pt idx="32286">
                  <c:v>385.87317599994128</c:v>
                </c:pt>
                <c:pt idx="32287">
                  <c:v>385.88150399996664</c:v>
                </c:pt>
                <c:pt idx="32288">
                  <c:v>385.88985600000012</c:v>
                </c:pt>
                <c:pt idx="32289">
                  <c:v>385.89818400002548</c:v>
                </c:pt>
                <c:pt idx="32290">
                  <c:v>385.90651200005084</c:v>
                </c:pt>
                <c:pt idx="32291">
                  <c:v>385.9148400000762</c:v>
                </c:pt>
                <c:pt idx="32292">
                  <c:v>385.92319199993506</c:v>
                </c:pt>
                <c:pt idx="32293">
                  <c:v>385.93151999996041</c:v>
                </c:pt>
                <c:pt idx="32294">
                  <c:v>385.93984799998577</c:v>
                </c:pt>
                <c:pt idx="32295">
                  <c:v>385.94817600001113</c:v>
                </c:pt>
                <c:pt idx="32296">
                  <c:v>385.95650400003649</c:v>
                </c:pt>
                <c:pt idx="32297">
                  <c:v>385.96485600006997</c:v>
                </c:pt>
                <c:pt idx="32298">
                  <c:v>385.97318399992071</c:v>
                </c:pt>
                <c:pt idx="32299">
                  <c:v>385.98151199994606</c:v>
                </c:pt>
                <c:pt idx="32300">
                  <c:v>385.98983999997142</c:v>
                </c:pt>
                <c:pt idx="32301">
                  <c:v>385.99819200000491</c:v>
                </c:pt>
                <c:pt idx="32302">
                  <c:v>386.00652000003026</c:v>
                </c:pt>
                <c:pt idx="32303">
                  <c:v>386.01484800005562</c:v>
                </c:pt>
                <c:pt idx="32304">
                  <c:v>386.02317600008098</c:v>
                </c:pt>
                <c:pt idx="32305">
                  <c:v>386.03152799993984</c:v>
                </c:pt>
                <c:pt idx="32306">
                  <c:v>386.0398559999652</c:v>
                </c:pt>
                <c:pt idx="32307">
                  <c:v>386.04818399999056</c:v>
                </c:pt>
                <c:pt idx="32308">
                  <c:v>386.05651200001591</c:v>
                </c:pt>
                <c:pt idx="32309">
                  <c:v>386.0648640000494</c:v>
                </c:pt>
                <c:pt idx="32310">
                  <c:v>386.07319200007476</c:v>
                </c:pt>
                <c:pt idx="32311">
                  <c:v>386.08151999992549</c:v>
                </c:pt>
                <c:pt idx="32312">
                  <c:v>386.08984799995085</c:v>
                </c:pt>
                <c:pt idx="32313">
                  <c:v>386.09817599997621</c:v>
                </c:pt>
                <c:pt idx="32314">
                  <c:v>386.10652800000969</c:v>
                </c:pt>
                <c:pt idx="32315">
                  <c:v>386.11485600003505</c:v>
                </c:pt>
                <c:pt idx="32316">
                  <c:v>386.12318400006041</c:v>
                </c:pt>
                <c:pt idx="32317">
                  <c:v>386.13151200008576</c:v>
                </c:pt>
                <c:pt idx="32318">
                  <c:v>386.13986399994462</c:v>
                </c:pt>
                <c:pt idx="32319">
                  <c:v>386.14819199996998</c:v>
                </c:pt>
                <c:pt idx="32320">
                  <c:v>386.15651999999534</c:v>
                </c:pt>
                <c:pt idx="32321">
                  <c:v>386.1648480000207</c:v>
                </c:pt>
                <c:pt idx="32322">
                  <c:v>386.17320000005418</c:v>
                </c:pt>
                <c:pt idx="32323">
                  <c:v>386.18152800007954</c:v>
                </c:pt>
                <c:pt idx="32324">
                  <c:v>386.18985599993027</c:v>
                </c:pt>
                <c:pt idx="32325">
                  <c:v>386.19818399995563</c:v>
                </c:pt>
                <c:pt idx="32326">
                  <c:v>386.20653599998911</c:v>
                </c:pt>
                <c:pt idx="32327">
                  <c:v>386.21486400001447</c:v>
                </c:pt>
                <c:pt idx="32328">
                  <c:v>386.22319200003983</c:v>
                </c:pt>
                <c:pt idx="32329">
                  <c:v>386.23152000006519</c:v>
                </c:pt>
                <c:pt idx="32330">
                  <c:v>386.23987199992405</c:v>
                </c:pt>
                <c:pt idx="32331">
                  <c:v>386.24819999994941</c:v>
                </c:pt>
                <c:pt idx="32332">
                  <c:v>386.25652799997476</c:v>
                </c:pt>
                <c:pt idx="32333">
                  <c:v>386.26485600000012</c:v>
                </c:pt>
                <c:pt idx="32334">
                  <c:v>386.27318400002548</c:v>
                </c:pt>
                <c:pt idx="32335">
                  <c:v>386.28153600005896</c:v>
                </c:pt>
                <c:pt idx="32336">
                  <c:v>386.28986400008432</c:v>
                </c:pt>
                <c:pt idx="32337">
                  <c:v>386.29819199993506</c:v>
                </c:pt>
                <c:pt idx="32338">
                  <c:v>386.30651999996041</c:v>
                </c:pt>
                <c:pt idx="32339">
                  <c:v>386.3148719999939</c:v>
                </c:pt>
                <c:pt idx="32340">
                  <c:v>386.32320000001926</c:v>
                </c:pt>
                <c:pt idx="32341">
                  <c:v>386.33152800004461</c:v>
                </c:pt>
                <c:pt idx="32342">
                  <c:v>386.33985600006997</c:v>
                </c:pt>
                <c:pt idx="32343">
                  <c:v>386.34820799992883</c:v>
                </c:pt>
                <c:pt idx="32344">
                  <c:v>386.35653599995419</c:v>
                </c:pt>
                <c:pt idx="32345">
                  <c:v>386.36486399997955</c:v>
                </c:pt>
                <c:pt idx="32346">
                  <c:v>386.37319200000491</c:v>
                </c:pt>
                <c:pt idx="32347">
                  <c:v>386.38154400003839</c:v>
                </c:pt>
                <c:pt idx="32348">
                  <c:v>386.38987200006375</c:v>
                </c:pt>
                <c:pt idx="32349">
                  <c:v>386.39819999991448</c:v>
                </c:pt>
                <c:pt idx="32350">
                  <c:v>386.40652799993984</c:v>
                </c:pt>
                <c:pt idx="32351">
                  <c:v>386.4148559999652</c:v>
                </c:pt>
                <c:pt idx="32352">
                  <c:v>386.42320799999868</c:v>
                </c:pt>
                <c:pt idx="32353">
                  <c:v>386.43153600002404</c:v>
                </c:pt>
                <c:pt idx="32354">
                  <c:v>386.4398640000494</c:v>
                </c:pt>
                <c:pt idx="32355">
                  <c:v>386.44819200007476</c:v>
                </c:pt>
                <c:pt idx="32356">
                  <c:v>386.45654399993361</c:v>
                </c:pt>
                <c:pt idx="32357">
                  <c:v>386.46487199995897</c:v>
                </c:pt>
                <c:pt idx="32358">
                  <c:v>386.47319999998433</c:v>
                </c:pt>
                <c:pt idx="32359">
                  <c:v>386.48152800000969</c:v>
                </c:pt>
                <c:pt idx="32360">
                  <c:v>386.48988000004317</c:v>
                </c:pt>
                <c:pt idx="32361">
                  <c:v>386.49820800006853</c:v>
                </c:pt>
                <c:pt idx="32362">
                  <c:v>386.50653599991927</c:v>
                </c:pt>
                <c:pt idx="32363">
                  <c:v>386.51486399994462</c:v>
                </c:pt>
                <c:pt idx="32364">
                  <c:v>386.52321599997811</c:v>
                </c:pt>
                <c:pt idx="32365">
                  <c:v>386.53154400000346</c:v>
                </c:pt>
                <c:pt idx="32366">
                  <c:v>386.53987200002882</c:v>
                </c:pt>
                <c:pt idx="32367">
                  <c:v>386.54820000005418</c:v>
                </c:pt>
                <c:pt idx="32368">
                  <c:v>386.55655199991304</c:v>
                </c:pt>
                <c:pt idx="32369">
                  <c:v>386.5648799999384</c:v>
                </c:pt>
                <c:pt idx="32370">
                  <c:v>386.57320799996376</c:v>
                </c:pt>
                <c:pt idx="32371">
                  <c:v>386.58153599998911</c:v>
                </c:pt>
                <c:pt idx="32372">
                  <c:v>386.58986400001447</c:v>
                </c:pt>
                <c:pt idx="32373">
                  <c:v>386.59821600004796</c:v>
                </c:pt>
                <c:pt idx="32374">
                  <c:v>386.60654400007331</c:v>
                </c:pt>
                <c:pt idx="32375">
                  <c:v>386.61487199992405</c:v>
                </c:pt>
                <c:pt idx="32376">
                  <c:v>386.62319999994941</c:v>
                </c:pt>
                <c:pt idx="32377">
                  <c:v>386.63155199998289</c:v>
                </c:pt>
                <c:pt idx="32378">
                  <c:v>386.63988000000825</c:v>
                </c:pt>
                <c:pt idx="32379">
                  <c:v>386.64820800003361</c:v>
                </c:pt>
                <c:pt idx="32380">
                  <c:v>386.65653600005896</c:v>
                </c:pt>
                <c:pt idx="32381">
                  <c:v>386.66488799991782</c:v>
                </c:pt>
                <c:pt idx="32382">
                  <c:v>386.67321599994318</c:v>
                </c:pt>
                <c:pt idx="32383">
                  <c:v>386.68154399996854</c:v>
                </c:pt>
                <c:pt idx="32384">
                  <c:v>386.6898719999939</c:v>
                </c:pt>
                <c:pt idx="32385">
                  <c:v>386.69822400002738</c:v>
                </c:pt>
                <c:pt idx="32386">
                  <c:v>386.70655200005274</c:v>
                </c:pt>
                <c:pt idx="32387">
                  <c:v>386.7148800000781</c:v>
                </c:pt>
                <c:pt idx="32388">
                  <c:v>386.72320799992883</c:v>
                </c:pt>
                <c:pt idx="32389">
                  <c:v>386.73155999996231</c:v>
                </c:pt>
                <c:pt idx="32390">
                  <c:v>386.73988799998767</c:v>
                </c:pt>
                <c:pt idx="32391">
                  <c:v>386.74821600001303</c:v>
                </c:pt>
                <c:pt idx="32392">
                  <c:v>386.75654400003839</c:v>
                </c:pt>
                <c:pt idx="32393">
                  <c:v>386.76487200006375</c:v>
                </c:pt>
                <c:pt idx="32394">
                  <c:v>386.77322399992261</c:v>
                </c:pt>
                <c:pt idx="32395">
                  <c:v>386.78155199994796</c:v>
                </c:pt>
                <c:pt idx="32396">
                  <c:v>386.78987999997332</c:v>
                </c:pt>
                <c:pt idx="32397">
                  <c:v>386.79820799999868</c:v>
                </c:pt>
                <c:pt idx="32398">
                  <c:v>386.80656000003216</c:v>
                </c:pt>
                <c:pt idx="32399">
                  <c:v>386.81488800005752</c:v>
                </c:pt>
                <c:pt idx="32400">
                  <c:v>386.82321600008288</c:v>
                </c:pt>
                <c:pt idx="32401">
                  <c:v>386.83154399993361</c:v>
                </c:pt>
                <c:pt idx="32402">
                  <c:v>386.8398959999671</c:v>
                </c:pt>
                <c:pt idx="32403">
                  <c:v>386.84822399999246</c:v>
                </c:pt>
                <c:pt idx="32404">
                  <c:v>386.85655200001781</c:v>
                </c:pt>
                <c:pt idx="32405">
                  <c:v>386.86488000004317</c:v>
                </c:pt>
                <c:pt idx="32406">
                  <c:v>386.87323200007665</c:v>
                </c:pt>
                <c:pt idx="32407">
                  <c:v>386.88155999992739</c:v>
                </c:pt>
                <c:pt idx="32408">
                  <c:v>386.88988799995275</c:v>
                </c:pt>
                <c:pt idx="32409">
                  <c:v>386.89821599997811</c:v>
                </c:pt>
                <c:pt idx="32410">
                  <c:v>386.90654400000346</c:v>
                </c:pt>
                <c:pt idx="32411">
                  <c:v>386.91489600003695</c:v>
                </c:pt>
                <c:pt idx="32412">
                  <c:v>386.92322400006231</c:v>
                </c:pt>
                <c:pt idx="32413">
                  <c:v>386.93155199991304</c:v>
                </c:pt>
                <c:pt idx="32414">
                  <c:v>386.9398799999384</c:v>
                </c:pt>
                <c:pt idx="32415">
                  <c:v>386.94823199997188</c:v>
                </c:pt>
                <c:pt idx="32416">
                  <c:v>386.95655999999724</c:v>
                </c:pt>
                <c:pt idx="32417">
                  <c:v>386.9648880000226</c:v>
                </c:pt>
                <c:pt idx="32418">
                  <c:v>386.97321600004796</c:v>
                </c:pt>
                <c:pt idx="32419">
                  <c:v>386.98156800008144</c:v>
                </c:pt>
                <c:pt idx="32420">
                  <c:v>386.98989599993217</c:v>
                </c:pt>
                <c:pt idx="32421">
                  <c:v>386.99822399995753</c:v>
                </c:pt>
                <c:pt idx="32422">
                  <c:v>387.00655199998289</c:v>
                </c:pt>
                <c:pt idx="32423">
                  <c:v>387.01490400001637</c:v>
                </c:pt>
                <c:pt idx="32424">
                  <c:v>387.02323200004173</c:v>
                </c:pt>
                <c:pt idx="32425">
                  <c:v>387.03156000006709</c:v>
                </c:pt>
                <c:pt idx="32426">
                  <c:v>387.03988799991782</c:v>
                </c:pt>
                <c:pt idx="32427">
                  <c:v>387.04823999995131</c:v>
                </c:pt>
                <c:pt idx="32428">
                  <c:v>387.05656799997666</c:v>
                </c:pt>
                <c:pt idx="32429">
                  <c:v>387.06489600000202</c:v>
                </c:pt>
                <c:pt idx="32430">
                  <c:v>387.07322400002738</c:v>
                </c:pt>
                <c:pt idx="32431">
                  <c:v>387.08155200005274</c:v>
                </c:pt>
                <c:pt idx="32432">
                  <c:v>387.08990400008622</c:v>
                </c:pt>
                <c:pt idx="32433">
                  <c:v>387.09823199993696</c:v>
                </c:pt>
                <c:pt idx="32434">
                  <c:v>387.10655999996231</c:v>
                </c:pt>
                <c:pt idx="32435">
                  <c:v>387.11488799998767</c:v>
                </c:pt>
                <c:pt idx="32436">
                  <c:v>387.12324000002116</c:v>
                </c:pt>
                <c:pt idx="32437">
                  <c:v>387.13156800004651</c:v>
                </c:pt>
                <c:pt idx="32438">
                  <c:v>387.13989600007187</c:v>
                </c:pt>
                <c:pt idx="32439">
                  <c:v>387.14822399992261</c:v>
                </c:pt>
                <c:pt idx="32440">
                  <c:v>387.15657599995609</c:v>
                </c:pt>
                <c:pt idx="32441">
                  <c:v>387.16490399998145</c:v>
                </c:pt>
                <c:pt idx="32442">
                  <c:v>387.17323200000681</c:v>
                </c:pt>
                <c:pt idx="32443">
                  <c:v>387.18156000003216</c:v>
                </c:pt>
                <c:pt idx="32444">
                  <c:v>387.18991200006565</c:v>
                </c:pt>
                <c:pt idx="32445">
                  <c:v>387.19823999991638</c:v>
                </c:pt>
                <c:pt idx="32446">
                  <c:v>387.20656799994174</c:v>
                </c:pt>
                <c:pt idx="32447">
                  <c:v>387.2148959999671</c:v>
                </c:pt>
                <c:pt idx="32448">
                  <c:v>387.22324800000058</c:v>
                </c:pt>
                <c:pt idx="32449">
                  <c:v>387.23157600002594</c:v>
                </c:pt>
                <c:pt idx="32450">
                  <c:v>387.2399040000513</c:v>
                </c:pt>
                <c:pt idx="32451">
                  <c:v>387.24823200007665</c:v>
                </c:pt>
                <c:pt idx="32452">
                  <c:v>387.25655999992739</c:v>
                </c:pt>
                <c:pt idx="32453">
                  <c:v>387.26491199996087</c:v>
                </c:pt>
                <c:pt idx="32454">
                  <c:v>387.27323999998623</c:v>
                </c:pt>
                <c:pt idx="32455">
                  <c:v>387.28156800001159</c:v>
                </c:pt>
                <c:pt idx="32456">
                  <c:v>387.28989600003695</c:v>
                </c:pt>
                <c:pt idx="32457">
                  <c:v>387.29824800007043</c:v>
                </c:pt>
                <c:pt idx="32458">
                  <c:v>387.30657599992117</c:v>
                </c:pt>
                <c:pt idx="32459">
                  <c:v>387.31490399994652</c:v>
                </c:pt>
                <c:pt idx="32460">
                  <c:v>387.32323199997188</c:v>
                </c:pt>
                <c:pt idx="32461">
                  <c:v>387.33158400000536</c:v>
                </c:pt>
                <c:pt idx="32462">
                  <c:v>387.33991200003072</c:v>
                </c:pt>
                <c:pt idx="32463">
                  <c:v>387.34824000005608</c:v>
                </c:pt>
                <c:pt idx="32464">
                  <c:v>387.35656800008144</c:v>
                </c:pt>
                <c:pt idx="32465">
                  <c:v>387.3649199999403</c:v>
                </c:pt>
                <c:pt idx="32466">
                  <c:v>387.37324799996566</c:v>
                </c:pt>
                <c:pt idx="32467">
                  <c:v>387.38157599999101</c:v>
                </c:pt>
                <c:pt idx="32468">
                  <c:v>387.38990400001637</c:v>
                </c:pt>
                <c:pt idx="32469">
                  <c:v>387.39823200004173</c:v>
                </c:pt>
                <c:pt idx="32470">
                  <c:v>387.40658400007521</c:v>
                </c:pt>
                <c:pt idx="32471">
                  <c:v>387.41491199992595</c:v>
                </c:pt>
                <c:pt idx="32472">
                  <c:v>387.42323999995131</c:v>
                </c:pt>
                <c:pt idx="32473">
                  <c:v>387.43156799997666</c:v>
                </c:pt>
                <c:pt idx="32474">
                  <c:v>387.43992000001015</c:v>
                </c:pt>
                <c:pt idx="32475">
                  <c:v>387.44824800003551</c:v>
                </c:pt>
                <c:pt idx="32476">
                  <c:v>387.45657600006086</c:v>
                </c:pt>
                <c:pt idx="32477">
                  <c:v>387.46490400008622</c:v>
                </c:pt>
                <c:pt idx="32478">
                  <c:v>387.47325599994508</c:v>
                </c:pt>
                <c:pt idx="32479">
                  <c:v>387.48158399997044</c:v>
                </c:pt>
                <c:pt idx="32480">
                  <c:v>387.4899119999958</c:v>
                </c:pt>
                <c:pt idx="32481">
                  <c:v>387.49824000002116</c:v>
                </c:pt>
                <c:pt idx="32482">
                  <c:v>387.50659200005464</c:v>
                </c:pt>
                <c:pt idx="32483">
                  <c:v>387.51492000008</c:v>
                </c:pt>
                <c:pt idx="32484">
                  <c:v>387.52324799993073</c:v>
                </c:pt>
                <c:pt idx="32485">
                  <c:v>387.53157599995609</c:v>
                </c:pt>
                <c:pt idx="32486">
                  <c:v>387.53992799998957</c:v>
                </c:pt>
                <c:pt idx="32487">
                  <c:v>387.54825600001493</c:v>
                </c:pt>
                <c:pt idx="32488">
                  <c:v>387.55658400004029</c:v>
                </c:pt>
                <c:pt idx="32489">
                  <c:v>387.56491200006565</c:v>
                </c:pt>
                <c:pt idx="32490">
                  <c:v>387.57323999991638</c:v>
                </c:pt>
                <c:pt idx="32491">
                  <c:v>387.58159199994986</c:v>
                </c:pt>
                <c:pt idx="32492">
                  <c:v>387.58991999997522</c:v>
                </c:pt>
                <c:pt idx="32493">
                  <c:v>387.59824800000058</c:v>
                </c:pt>
                <c:pt idx="32494">
                  <c:v>387.60657600002594</c:v>
                </c:pt>
                <c:pt idx="32495">
                  <c:v>387.61492800005942</c:v>
                </c:pt>
                <c:pt idx="32496">
                  <c:v>387.62325600008478</c:v>
                </c:pt>
                <c:pt idx="32497">
                  <c:v>387.63158399993551</c:v>
                </c:pt>
                <c:pt idx="32498">
                  <c:v>387.63991199996087</c:v>
                </c:pt>
                <c:pt idx="32499">
                  <c:v>387.64826399999436</c:v>
                </c:pt>
                <c:pt idx="32500">
                  <c:v>387.65659200001971</c:v>
                </c:pt>
                <c:pt idx="32501">
                  <c:v>387.66492000004507</c:v>
                </c:pt>
                <c:pt idx="32502">
                  <c:v>387.67324800007043</c:v>
                </c:pt>
                <c:pt idx="32503">
                  <c:v>387.68159999992929</c:v>
                </c:pt>
                <c:pt idx="32504">
                  <c:v>387.68992799995465</c:v>
                </c:pt>
                <c:pt idx="32505">
                  <c:v>387.69825599998001</c:v>
                </c:pt>
                <c:pt idx="32506">
                  <c:v>387.70658400000536</c:v>
                </c:pt>
                <c:pt idx="32507">
                  <c:v>387.71491200003072</c:v>
                </c:pt>
                <c:pt idx="32508">
                  <c:v>387.7232640000642</c:v>
                </c:pt>
                <c:pt idx="32509">
                  <c:v>387.73159199991494</c:v>
                </c:pt>
                <c:pt idx="32510">
                  <c:v>387.7399199999403</c:v>
                </c:pt>
                <c:pt idx="32511">
                  <c:v>387.74824799996566</c:v>
                </c:pt>
                <c:pt idx="32512">
                  <c:v>387.75659999999914</c:v>
                </c:pt>
                <c:pt idx="32513">
                  <c:v>387.7649280000245</c:v>
                </c:pt>
                <c:pt idx="32514">
                  <c:v>387.77325600004986</c:v>
                </c:pt>
                <c:pt idx="32515">
                  <c:v>387.78158400007521</c:v>
                </c:pt>
                <c:pt idx="32516">
                  <c:v>387.78993599993407</c:v>
                </c:pt>
                <c:pt idx="32517">
                  <c:v>387.79826399995943</c:v>
                </c:pt>
                <c:pt idx="32518">
                  <c:v>387.80659199998479</c:v>
                </c:pt>
                <c:pt idx="32519">
                  <c:v>387.81492000001015</c:v>
                </c:pt>
                <c:pt idx="32520">
                  <c:v>387.82327200004363</c:v>
                </c:pt>
                <c:pt idx="32521">
                  <c:v>387.83160000006899</c:v>
                </c:pt>
                <c:pt idx="32522">
                  <c:v>387.83992799991972</c:v>
                </c:pt>
                <c:pt idx="32523">
                  <c:v>387.84825599994508</c:v>
                </c:pt>
                <c:pt idx="32524">
                  <c:v>387.85660799997856</c:v>
                </c:pt>
                <c:pt idx="32525">
                  <c:v>387.86493600000392</c:v>
                </c:pt>
                <c:pt idx="32526">
                  <c:v>387.87326400002928</c:v>
                </c:pt>
                <c:pt idx="32527">
                  <c:v>387.88159200005464</c:v>
                </c:pt>
                <c:pt idx="32528">
                  <c:v>387.88992000008</c:v>
                </c:pt>
                <c:pt idx="32529">
                  <c:v>387.89827199993886</c:v>
                </c:pt>
                <c:pt idx="32530">
                  <c:v>387.90659999996421</c:v>
                </c:pt>
                <c:pt idx="32531">
                  <c:v>387.91492799998957</c:v>
                </c:pt>
                <c:pt idx="32532">
                  <c:v>387.92325600001493</c:v>
                </c:pt>
                <c:pt idx="32533">
                  <c:v>387.93160800004841</c:v>
                </c:pt>
                <c:pt idx="32534">
                  <c:v>387.93993600007377</c:v>
                </c:pt>
                <c:pt idx="32535">
                  <c:v>387.94826399992451</c:v>
                </c:pt>
                <c:pt idx="32536">
                  <c:v>387.95659199994986</c:v>
                </c:pt>
                <c:pt idx="32537">
                  <c:v>387.96494399998335</c:v>
                </c:pt>
                <c:pt idx="32538">
                  <c:v>387.97327200000871</c:v>
                </c:pt>
                <c:pt idx="32539">
                  <c:v>387.98160000003406</c:v>
                </c:pt>
                <c:pt idx="32540">
                  <c:v>387.98992800005942</c:v>
                </c:pt>
                <c:pt idx="32541">
                  <c:v>387.99827999991828</c:v>
                </c:pt>
                <c:pt idx="32542">
                  <c:v>388.00660799994364</c:v>
                </c:pt>
                <c:pt idx="32543">
                  <c:v>388.014935999969</c:v>
                </c:pt>
                <c:pt idx="32544">
                  <c:v>388.02326399999436</c:v>
                </c:pt>
                <c:pt idx="32545">
                  <c:v>388.03159200001971</c:v>
                </c:pt>
                <c:pt idx="32546">
                  <c:v>388.0399440000532</c:v>
                </c:pt>
                <c:pt idx="32547">
                  <c:v>388.04827200007855</c:v>
                </c:pt>
                <c:pt idx="32548">
                  <c:v>388.05659999992929</c:v>
                </c:pt>
                <c:pt idx="32549">
                  <c:v>388.06492799995465</c:v>
                </c:pt>
                <c:pt idx="32550">
                  <c:v>388.07327999998813</c:v>
                </c:pt>
                <c:pt idx="32551">
                  <c:v>388.08160800001349</c:v>
                </c:pt>
                <c:pt idx="32552">
                  <c:v>388.08993600003885</c:v>
                </c:pt>
                <c:pt idx="32553">
                  <c:v>388.0982640000642</c:v>
                </c:pt>
                <c:pt idx="32554">
                  <c:v>388.10661599992306</c:v>
                </c:pt>
                <c:pt idx="32555">
                  <c:v>388.11494399994842</c:v>
                </c:pt>
                <c:pt idx="32556">
                  <c:v>388.12327199997378</c:v>
                </c:pt>
                <c:pt idx="32557">
                  <c:v>388.13159999999914</c:v>
                </c:pt>
                <c:pt idx="32558">
                  <c:v>388.13995200003262</c:v>
                </c:pt>
                <c:pt idx="32559">
                  <c:v>388.14828000005798</c:v>
                </c:pt>
                <c:pt idx="32560">
                  <c:v>388.15660800008334</c:v>
                </c:pt>
                <c:pt idx="32561">
                  <c:v>388.16493599993407</c:v>
                </c:pt>
                <c:pt idx="32562">
                  <c:v>388.17328799996756</c:v>
                </c:pt>
                <c:pt idx="32563">
                  <c:v>388.18161599999291</c:v>
                </c:pt>
                <c:pt idx="32564">
                  <c:v>388.18994400001827</c:v>
                </c:pt>
                <c:pt idx="32565">
                  <c:v>388.19827200004363</c:v>
                </c:pt>
                <c:pt idx="32566">
                  <c:v>388.20660000006899</c:v>
                </c:pt>
                <c:pt idx="32567">
                  <c:v>388.21495199992785</c:v>
                </c:pt>
                <c:pt idx="32568">
                  <c:v>388.22327999995321</c:v>
                </c:pt>
                <c:pt idx="32569">
                  <c:v>388.23160799997856</c:v>
                </c:pt>
                <c:pt idx="32570">
                  <c:v>388.23993600000392</c:v>
                </c:pt>
                <c:pt idx="32571">
                  <c:v>388.24828800003741</c:v>
                </c:pt>
                <c:pt idx="32572">
                  <c:v>388.25661600006276</c:v>
                </c:pt>
                <c:pt idx="32573">
                  <c:v>388.2649439999135</c:v>
                </c:pt>
                <c:pt idx="32574">
                  <c:v>388.27327199993886</c:v>
                </c:pt>
                <c:pt idx="32575">
                  <c:v>388.28162399997234</c:v>
                </c:pt>
                <c:pt idx="32576">
                  <c:v>388.2899519999977</c:v>
                </c:pt>
                <c:pt idx="32577">
                  <c:v>388.29828000002306</c:v>
                </c:pt>
                <c:pt idx="32578">
                  <c:v>388.30660800004841</c:v>
                </c:pt>
                <c:pt idx="32579">
                  <c:v>388.3149600000819</c:v>
                </c:pt>
                <c:pt idx="32580">
                  <c:v>388.32328799993263</c:v>
                </c:pt>
                <c:pt idx="32581">
                  <c:v>388.33161599995799</c:v>
                </c:pt>
                <c:pt idx="32582">
                  <c:v>388.33994399998335</c:v>
                </c:pt>
                <c:pt idx="32583">
                  <c:v>388.34829600001683</c:v>
                </c:pt>
                <c:pt idx="32584">
                  <c:v>388.35662400004219</c:v>
                </c:pt>
                <c:pt idx="32585">
                  <c:v>388.36495200006755</c:v>
                </c:pt>
                <c:pt idx="32586">
                  <c:v>388.37327999991828</c:v>
                </c:pt>
                <c:pt idx="32587">
                  <c:v>388.38160799994364</c:v>
                </c:pt>
                <c:pt idx="32588">
                  <c:v>388.38995999997712</c:v>
                </c:pt>
                <c:pt idx="32589">
                  <c:v>388.39828800000248</c:v>
                </c:pt>
                <c:pt idx="32590">
                  <c:v>388.40661600002784</c:v>
                </c:pt>
                <c:pt idx="32591">
                  <c:v>388.4149440000532</c:v>
                </c:pt>
                <c:pt idx="32592">
                  <c:v>388.42329599991206</c:v>
                </c:pt>
                <c:pt idx="32593">
                  <c:v>388.43162399993741</c:v>
                </c:pt>
                <c:pt idx="32594">
                  <c:v>388.43995199996277</c:v>
                </c:pt>
                <c:pt idx="32595">
                  <c:v>388.44827999998813</c:v>
                </c:pt>
                <c:pt idx="32596">
                  <c:v>388.45663200002161</c:v>
                </c:pt>
                <c:pt idx="32597">
                  <c:v>388.46496000004697</c:v>
                </c:pt>
                <c:pt idx="32598">
                  <c:v>388.47328800007233</c:v>
                </c:pt>
                <c:pt idx="32599">
                  <c:v>388.48161599992306</c:v>
                </c:pt>
                <c:pt idx="32600">
                  <c:v>388.48996799995655</c:v>
                </c:pt>
                <c:pt idx="32601">
                  <c:v>388.49829599998191</c:v>
                </c:pt>
                <c:pt idx="32602">
                  <c:v>388.50662400000726</c:v>
                </c:pt>
                <c:pt idx="32603">
                  <c:v>388.51495200003262</c:v>
                </c:pt>
                <c:pt idx="32604">
                  <c:v>388.52328000005798</c:v>
                </c:pt>
                <c:pt idx="32605">
                  <c:v>388.53163199991684</c:v>
                </c:pt>
                <c:pt idx="32606">
                  <c:v>388.5399599999422</c:v>
                </c:pt>
                <c:pt idx="32607">
                  <c:v>388.54828799996756</c:v>
                </c:pt>
                <c:pt idx="32608">
                  <c:v>388.55661599999291</c:v>
                </c:pt>
                <c:pt idx="32609">
                  <c:v>388.5649680000264</c:v>
                </c:pt>
                <c:pt idx="32610">
                  <c:v>388.57329600005176</c:v>
                </c:pt>
                <c:pt idx="32611">
                  <c:v>388.58162400007711</c:v>
                </c:pt>
                <c:pt idx="32612">
                  <c:v>388.58995199992785</c:v>
                </c:pt>
                <c:pt idx="32613">
                  <c:v>388.59830399996133</c:v>
                </c:pt>
                <c:pt idx="32614">
                  <c:v>388.60663199998669</c:v>
                </c:pt>
                <c:pt idx="32615">
                  <c:v>388.61496000001205</c:v>
                </c:pt>
                <c:pt idx="32616">
                  <c:v>388.62328800003741</c:v>
                </c:pt>
                <c:pt idx="32617">
                  <c:v>388.63164000007089</c:v>
                </c:pt>
                <c:pt idx="32618">
                  <c:v>388.63996799992162</c:v>
                </c:pt>
                <c:pt idx="32619">
                  <c:v>388.64829599994698</c:v>
                </c:pt>
                <c:pt idx="32620">
                  <c:v>388.65662399997234</c:v>
                </c:pt>
                <c:pt idx="32621">
                  <c:v>388.66497600000582</c:v>
                </c:pt>
                <c:pt idx="32622">
                  <c:v>388.67330400003118</c:v>
                </c:pt>
                <c:pt idx="32623">
                  <c:v>388.68163200005654</c:v>
                </c:pt>
                <c:pt idx="32624">
                  <c:v>388.6899600000819</c:v>
                </c:pt>
                <c:pt idx="32625">
                  <c:v>388.69828799993263</c:v>
                </c:pt>
                <c:pt idx="32626">
                  <c:v>388.70663999996611</c:v>
                </c:pt>
                <c:pt idx="32627">
                  <c:v>388.71496799999147</c:v>
                </c:pt>
                <c:pt idx="32628">
                  <c:v>388.72329600001683</c:v>
                </c:pt>
                <c:pt idx="32629">
                  <c:v>388.73162400004219</c:v>
                </c:pt>
                <c:pt idx="32630">
                  <c:v>388.73997600007567</c:v>
                </c:pt>
                <c:pt idx="32631">
                  <c:v>388.74830399992641</c:v>
                </c:pt>
                <c:pt idx="32632">
                  <c:v>388.75663199995176</c:v>
                </c:pt>
                <c:pt idx="32633">
                  <c:v>388.76495999997712</c:v>
                </c:pt>
                <c:pt idx="32634">
                  <c:v>388.77331200001061</c:v>
                </c:pt>
                <c:pt idx="32635">
                  <c:v>388.78164000003596</c:v>
                </c:pt>
                <c:pt idx="32636">
                  <c:v>388.78996800006132</c:v>
                </c:pt>
                <c:pt idx="32637">
                  <c:v>388.79829599991206</c:v>
                </c:pt>
                <c:pt idx="32638">
                  <c:v>388.80664799994554</c:v>
                </c:pt>
                <c:pt idx="32639">
                  <c:v>388.8149759999709</c:v>
                </c:pt>
                <c:pt idx="32640">
                  <c:v>388.82330399999626</c:v>
                </c:pt>
                <c:pt idx="32641">
                  <c:v>388.83163200002161</c:v>
                </c:pt>
                <c:pt idx="32642">
                  <c:v>388.83996000004697</c:v>
                </c:pt>
                <c:pt idx="32643">
                  <c:v>388.84831200008045</c:v>
                </c:pt>
                <c:pt idx="32644">
                  <c:v>388.85663999993119</c:v>
                </c:pt>
                <c:pt idx="32645">
                  <c:v>388.86496799995655</c:v>
                </c:pt>
                <c:pt idx="32646">
                  <c:v>388.87329599998191</c:v>
                </c:pt>
                <c:pt idx="32647">
                  <c:v>388.88164800001539</c:v>
                </c:pt>
                <c:pt idx="32648">
                  <c:v>388.88997600004075</c:v>
                </c:pt>
                <c:pt idx="32649">
                  <c:v>388.8983040000661</c:v>
                </c:pt>
                <c:pt idx="32650">
                  <c:v>388.90663199991684</c:v>
                </c:pt>
                <c:pt idx="32651">
                  <c:v>388.91498399995032</c:v>
                </c:pt>
                <c:pt idx="32652">
                  <c:v>388.92331199997568</c:v>
                </c:pt>
                <c:pt idx="32653">
                  <c:v>388.93164000000104</c:v>
                </c:pt>
                <c:pt idx="32654">
                  <c:v>388.9399680000264</c:v>
                </c:pt>
                <c:pt idx="32655">
                  <c:v>388.94832000005988</c:v>
                </c:pt>
                <c:pt idx="32656">
                  <c:v>388.95664800008524</c:v>
                </c:pt>
                <c:pt idx="32657">
                  <c:v>388.96497599993597</c:v>
                </c:pt>
                <c:pt idx="32658">
                  <c:v>388.97330399996133</c:v>
                </c:pt>
                <c:pt idx="32659">
                  <c:v>388.98165599999481</c:v>
                </c:pt>
                <c:pt idx="32660">
                  <c:v>388.98998400002017</c:v>
                </c:pt>
                <c:pt idx="32661">
                  <c:v>388.99831200004553</c:v>
                </c:pt>
                <c:pt idx="32662">
                  <c:v>389.00664000007089</c:v>
                </c:pt>
                <c:pt idx="32663">
                  <c:v>389.01496799992162</c:v>
                </c:pt>
                <c:pt idx="32664">
                  <c:v>389.02331999995511</c:v>
                </c:pt>
                <c:pt idx="32665">
                  <c:v>389.03164799998046</c:v>
                </c:pt>
                <c:pt idx="32666">
                  <c:v>389.03997600000582</c:v>
                </c:pt>
                <c:pt idx="32667">
                  <c:v>389.04830400003118</c:v>
                </c:pt>
                <c:pt idx="32668">
                  <c:v>389.05665600006466</c:v>
                </c:pt>
                <c:pt idx="32669">
                  <c:v>389.0649839999154</c:v>
                </c:pt>
                <c:pt idx="32670">
                  <c:v>389.07331199994076</c:v>
                </c:pt>
                <c:pt idx="32671">
                  <c:v>389.08163999996611</c:v>
                </c:pt>
                <c:pt idx="32672">
                  <c:v>389.0899919999996</c:v>
                </c:pt>
                <c:pt idx="32673">
                  <c:v>389.09832000002496</c:v>
                </c:pt>
                <c:pt idx="32674">
                  <c:v>389.10664800005031</c:v>
                </c:pt>
                <c:pt idx="32675">
                  <c:v>389.11497600007567</c:v>
                </c:pt>
                <c:pt idx="32676">
                  <c:v>389.12332799993453</c:v>
                </c:pt>
                <c:pt idx="32677">
                  <c:v>389.13165599995989</c:v>
                </c:pt>
                <c:pt idx="32678">
                  <c:v>389.13998399998525</c:v>
                </c:pt>
                <c:pt idx="32679">
                  <c:v>389.14831200001061</c:v>
                </c:pt>
                <c:pt idx="32680">
                  <c:v>389.15666400004409</c:v>
                </c:pt>
                <c:pt idx="32681">
                  <c:v>389.16499200006945</c:v>
                </c:pt>
                <c:pt idx="32682">
                  <c:v>389.17331999992018</c:v>
                </c:pt>
                <c:pt idx="32683">
                  <c:v>389.18164799994554</c:v>
                </c:pt>
                <c:pt idx="32684">
                  <c:v>389.1899759999709</c:v>
                </c:pt>
                <c:pt idx="32685">
                  <c:v>389.19832800000438</c:v>
                </c:pt>
                <c:pt idx="32686">
                  <c:v>389.20665600002974</c:v>
                </c:pt>
                <c:pt idx="32687">
                  <c:v>389.2149840000551</c:v>
                </c:pt>
                <c:pt idx="32688">
                  <c:v>389.22331200008045</c:v>
                </c:pt>
                <c:pt idx="32689">
                  <c:v>389.23166399993931</c:v>
                </c:pt>
                <c:pt idx="32690">
                  <c:v>389.23999199996467</c:v>
                </c:pt>
                <c:pt idx="32691">
                  <c:v>389.24831999999003</c:v>
                </c:pt>
                <c:pt idx="32692">
                  <c:v>389.25664800001539</c:v>
                </c:pt>
                <c:pt idx="32693">
                  <c:v>389.26500000004887</c:v>
                </c:pt>
                <c:pt idx="32694">
                  <c:v>389.27332800007423</c:v>
                </c:pt>
                <c:pt idx="32695">
                  <c:v>389.28165599992496</c:v>
                </c:pt>
                <c:pt idx="32696">
                  <c:v>389.28998399995032</c:v>
                </c:pt>
                <c:pt idx="32697">
                  <c:v>389.29833599998381</c:v>
                </c:pt>
                <c:pt idx="32698">
                  <c:v>389.30666400000916</c:v>
                </c:pt>
                <c:pt idx="32699">
                  <c:v>389.31499200003452</c:v>
                </c:pt>
                <c:pt idx="32700">
                  <c:v>389.32332000005988</c:v>
                </c:pt>
                <c:pt idx="32701">
                  <c:v>389.33164800008524</c:v>
                </c:pt>
                <c:pt idx="32702">
                  <c:v>389.3399999999441</c:v>
                </c:pt>
                <c:pt idx="32703">
                  <c:v>389.34832799996946</c:v>
                </c:pt>
                <c:pt idx="32704">
                  <c:v>389.35665599999481</c:v>
                </c:pt>
                <c:pt idx="32705">
                  <c:v>389.36498400002017</c:v>
                </c:pt>
                <c:pt idx="32706">
                  <c:v>389.37333600005365</c:v>
                </c:pt>
                <c:pt idx="32707">
                  <c:v>389.38166400007901</c:v>
                </c:pt>
                <c:pt idx="32708">
                  <c:v>389.38999199992975</c:v>
                </c:pt>
                <c:pt idx="32709">
                  <c:v>389.39831999995511</c:v>
                </c:pt>
                <c:pt idx="32710">
                  <c:v>389.40667199998859</c:v>
                </c:pt>
                <c:pt idx="32711">
                  <c:v>389.41500000001395</c:v>
                </c:pt>
                <c:pt idx="32712">
                  <c:v>389.42332800003931</c:v>
                </c:pt>
                <c:pt idx="32713">
                  <c:v>389.43165600006466</c:v>
                </c:pt>
                <c:pt idx="32714">
                  <c:v>389.44000799992352</c:v>
                </c:pt>
                <c:pt idx="32715">
                  <c:v>389.44833599994888</c:v>
                </c:pt>
                <c:pt idx="32716">
                  <c:v>389.45666399997424</c:v>
                </c:pt>
                <c:pt idx="32717">
                  <c:v>389.4649919999996</c:v>
                </c:pt>
                <c:pt idx="32718">
                  <c:v>389.47334400003308</c:v>
                </c:pt>
                <c:pt idx="32719">
                  <c:v>389.48167200005844</c:v>
                </c:pt>
                <c:pt idx="32720">
                  <c:v>389.4900000000838</c:v>
                </c:pt>
                <c:pt idx="32721">
                  <c:v>389.49832799993453</c:v>
                </c:pt>
                <c:pt idx="32722">
                  <c:v>389.50665599995989</c:v>
                </c:pt>
                <c:pt idx="32723">
                  <c:v>389.51500799999337</c:v>
                </c:pt>
                <c:pt idx="32724">
                  <c:v>389.52333600001873</c:v>
                </c:pt>
                <c:pt idx="32725">
                  <c:v>389.53166400004409</c:v>
                </c:pt>
                <c:pt idx="32726">
                  <c:v>389.53999200006945</c:v>
                </c:pt>
                <c:pt idx="32727">
                  <c:v>389.54834399992831</c:v>
                </c:pt>
                <c:pt idx="32728">
                  <c:v>389.55667199995366</c:v>
                </c:pt>
                <c:pt idx="32729">
                  <c:v>389.56499999997902</c:v>
                </c:pt>
                <c:pt idx="32730">
                  <c:v>389.57332800000438</c:v>
                </c:pt>
                <c:pt idx="32731">
                  <c:v>389.58168000003786</c:v>
                </c:pt>
                <c:pt idx="32732">
                  <c:v>389.59000800006322</c:v>
                </c:pt>
                <c:pt idx="32733">
                  <c:v>389.59833599991396</c:v>
                </c:pt>
                <c:pt idx="32734">
                  <c:v>389.60666399993931</c:v>
                </c:pt>
                <c:pt idx="32735">
                  <c:v>389.6150159999728</c:v>
                </c:pt>
                <c:pt idx="32736">
                  <c:v>389.62334399999816</c:v>
                </c:pt>
                <c:pt idx="32737">
                  <c:v>389.63167200002351</c:v>
                </c:pt>
                <c:pt idx="32738">
                  <c:v>389.64000000004887</c:v>
                </c:pt>
                <c:pt idx="32739">
                  <c:v>389.64832800007423</c:v>
                </c:pt>
                <c:pt idx="32740">
                  <c:v>389.65667999993309</c:v>
                </c:pt>
                <c:pt idx="32741">
                  <c:v>389.66500799995845</c:v>
                </c:pt>
                <c:pt idx="32742">
                  <c:v>389.67333599998381</c:v>
                </c:pt>
                <c:pt idx="32743">
                  <c:v>389.68166400000916</c:v>
                </c:pt>
                <c:pt idx="32744">
                  <c:v>389.69001600004265</c:v>
                </c:pt>
                <c:pt idx="32745">
                  <c:v>389.698344000068</c:v>
                </c:pt>
                <c:pt idx="32746">
                  <c:v>389.70667199991874</c:v>
                </c:pt>
                <c:pt idx="32747">
                  <c:v>389.7149999999441</c:v>
                </c:pt>
                <c:pt idx="32748">
                  <c:v>389.72335199997758</c:v>
                </c:pt>
                <c:pt idx="32749">
                  <c:v>389.73168000000294</c:v>
                </c:pt>
                <c:pt idx="32750">
                  <c:v>389.7400080000283</c:v>
                </c:pt>
                <c:pt idx="32751">
                  <c:v>389.74833600005365</c:v>
                </c:pt>
                <c:pt idx="32752">
                  <c:v>389.75668799991251</c:v>
                </c:pt>
                <c:pt idx="32753">
                  <c:v>389.76501599993787</c:v>
                </c:pt>
                <c:pt idx="32754">
                  <c:v>389.77334399996323</c:v>
                </c:pt>
                <c:pt idx="32755">
                  <c:v>389.78167199998859</c:v>
                </c:pt>
                <c:pt idx="32756">
                  <c:v>389.79002400002207</c:v>
                </c:pt>
                <c:pt idx="32757">
                  <c:v>389.79835200004743</c:v>
                </c:pt>
                <c:pt idx="32758">
                  <c:v>389.80668000007279</c:v>
                </c:pt>
                <c:pt idx="32759">
                  <c:v>389.81500799992352</c:v>
                </c:pt>
                <c:pt idx="32760">
                  <c:v>389.82333599994888</c:v>
                </c:pt>
                <c:pt idx="32761">
                  <c:v>389.83168799998236</c:v>
                </c:pt>
                <c:pt idx="32762">
                  <c:v>389.84001600000772</c:v>
                </c:pt>
                <c:pt idx="32763">
                  <c:v>389.84834400003308</c:v>
                </c:pt>
                <c:pt idx="32764">
                  <c:v>389.85667200005844</c:v>
                </c:pt>
                <c:pt idx="32765">
                  <c:v>389.8650239999173</c:v>
                </c:pt>
                <c:pt idx="32766">
                  <c:v>389.87335199994266</c:v>
                </c:pt>
                <c:pt idx="32767">
                  <c:v>389.88167999996801</c:v>
                </c:pt>
                <c:pt idx="32768">
                  <c:v>389.89000799999337</c:v>
                </c:pt>
                <c:pt idx="32769">
                  <c:v>389.89836000002686</c:v>
                </c:pt>
                <c:pt idx="32770">
                  <c:v>389.90668800005221</c:v>
                </c:pt>
                <c:pt idx="32771">
                  <c:v>389.91501600007757</c:v>
                </c:pt>
                <c:pt idx="32772">
                  <c:v>389.92334399992831</c:v>
                </c:pt>
                <c:pt idx="32773">
                  <c:v>389.93169599996179</c:v>
                </c:pt>
                <c:pt idx="32774">
                  <c:v>389.94002399998715</c:v>
                </c:pt>
                <c:pt idx="32775">
                  <c:v>389.94835200001251</c:v>
                </c:pt>
                <c:pt idx="32776">
                  <c:v>389.95668000003786</c:v>
                </c:pt>
                <c:pt idx="32777">
                  <c:v>389.96500800006322</c:v>
                </c:pt>
                <c:pt idx="32778">
                  <c:v>389.97335999992208</c:v>
                </c:pt>
                <c:pt idx="32779">
                  <c:v>389.98168799994744</c:v>
                </c:pt>
                <c:pt idx="32780">
                  <c:v>389.9900159999728</c:v>
                </c:pt>
                <c:pt idx="32781">
                  <c:v>389.99834399999816</c:v>
                </c:pt>
                <c:pt idx="32782">
                  <c:v>390.00669600003164</c:v>
                </c:pt>
                <c:pt idx="32783">
                  <c:v>390.015024000057</c:v>
                </c:pt>
                <c:pt idx="32784">
                  <c:v>390.02335200008235</c:v>
                </c:pt>
                <c:pt idx="32785">
                  <c:v>390.03167999993309</c:v>
                </c:pt>
                <c:pt idx="32786">
                  <c:v>390.04003199996657</c:v>
                </c:pt>
                <c:pt idx="32787">
                  <c:v>390.04835999999193</c:v>
                </c:pt>
                <c:pt idx="32788">
                  <c:v>390.05668800001729</c:v>
                </c:pt>
                <c:pt idx="32789">
                  <c:v>390.06501600004265</c:v>
                </c:pt>
                <c:pt idx="32790">
                  <c:v>390.07336800007613</c:v>
                </c:pt>
                <c:pt idx="32791">
                  <c:v>390.08169599992686</c:v>
                </c:pt>
                <c:pt idx="32792">
                  <c:v>390.09002399995222</c:v>
                </c:pt>
                <c:pt idx="32793">
                  <c:v>390.09835199997758</c:v>
                </c:pt>
                <c:pt idx="32794">
                  <c:v>390.10670400001106</c:v>
                </c:pt>
                <c:pt idx="32795">
                  <c:v>390.11503200003642</c:v>
                </c:pt>
                <c:pt idx="32796">
                  <c:v>390.12336000006178</c:v>
                </c:pt>
                <c:pt idx="32797">
                  <c:v>390.13168799991251</c:v>
                </c:pt>
                <c:pt idx="32798">
                  <c:v>390.14001599993787</c:v>
                </c:pt>
                <c:pt idx="32799">
                  <c:v>390.14836799997136</c:v>
                </c:pt>
                <c:pt idx="32800">
                  <c:v>390.15669599999671</c:v>
                </c:pt>
                <c:pt idx="32801">
                  <c:v>390.16502400002207</c:v>
                </c:pt>
                <c:pt idx="32802">
                  <c:v>390.17335200004743</c:v>
                </c:pt>
                <c:pt idx="32803">
                  <c:v>390.18170400008091</c:v>
                </c:pt>
                <c:pt idx="32804">
                  <c:v>390.19003199993165</c:v>
                </c:pt>
                <c:pt idx="32805">
                  <c:v>390.19835999995701</c:v>
                </c:pt>
                <c:pt idx="32806">
                  <c:v>390.20668799998236</c:v>
                </c:pt>
                <c:pt idx="32807">
                  <c:v>390.21504000001585</c:v>
                </c:pt>
                <c:pt idx="32808">
                  <c:v>390.22336800004121</c:v>
                </c:pt>
                <c:pt idx="32809">
                  <c:v>390.23169600006656</c:v>
                </c:pt>
                <c:pt idx="32810">
                  <c:v>390.2400239999173</c:v>
                </c:pt>
                <c:pt idx="32811">
                  <c:v>390.24837599995078</c:v>
                </c:pt>
                <c:pt idx="32812">
                  <c:v>390.25670399997614</c:v>
                </c:pt>
                <c:pt idx="32813">
                  <c:v>390.2650320000015</c:v>
                </c:pt>
                <c:pt idx="32814">
                  <c:v>390.27336000002686</c:v>
                </c:pt>
                <c:pt idx="32815">
                  <c:v>390.28171200006034</c:v>
                </c:pt>
                <c:pt idx="32816">
                  <c:v>390.2900400000857</c:v>
                </c:pt>
                <c:pt idx="32817">
                  <c:v>390.29836799993643</c:v>
                </c:pt>
                <c:pt idx="32818">
                  <c:v>390.30669599996179</c:v>
                </c:pt>
                <c:pt idx="32819">
                  <c:v>390.31502399998715</c:v>
                </c:pt>
                <c:pt idx="32820">
                  <c:v>390.32337600002063</c:v>
                </c:pt>
                <c:pt idx="32821">
                  <c:v>390.33170400004599</c:v>
                </c:pt>
                <c:pt idx="32822">
                  <c:v>390.34003200007135</c:v>
                </c:pt>
                <c:pt idx="32823">
                  <c:v>390.34835999992208</c:v>
                </c:pt>
                <c:pt idx="32824">
                  <c:v>390.35671199995556</c:v>
                </c:pt>
                <c:pt idx="32825">
                  <c:v>390.36503999998092</c:v>
                </c:pt>
                <c:pt idx="32826">
                  <c:v>390.37336800000628</c:v>
                </c:pt>
                <c:pt idx="32827">
                  <c:v>390.38169600003164</c:v>
                </c:pt>
                <c:pt idx="32828">
                  <c:v>390.39004800006512</c:v>
                </c:pt>
                <c:pt idx="32829">
                  <c:v>390.39837599991586</c:v>
                </c:pt>
                <c:pt idx="32830">
                  <c:v>390.40670399994121</c:v>
                </c:pt>
                <c:pt idx="32831">
                  <c:v>390.41503199996657</c:v>
                </c:pt>
                <c:pt idx="32832">
                  <c:v>390.42338400000006</c:v>
                </c:pt>
                <c:pt idx="32833">
                  <c:v>390.43171200002541</c:v>
                </c:pt>
                <c:pt idx="32834">
                  <c:v>390.44004000005077</c:v>
                </c:pt>
                <c:pt idx="32835">
                  <c:v>390.44836800007613</c:v>
                </c:pt>
                <c:pt idx="32836">
                  <c:v>390.45669599992686</c:v>
                </c:pt>
                <c:pt idx="32837">
                  <c:v>390.46504799996035</c:v>
                </c:pt>
                <c:pt idx="32838">
                  <c:v>390.47337599998571</c:v>
                </c:pt>
                <c:pt idx="32839">
                  <c:v>390.48170400001106</c:v>
                </c:pt>
                <c:pt idx="32840">
                  <c:v>390.49003200003642</c:v>
                </c:pt>
                <c:pt idx="32841">
                  <c:v>390.4983840000699</c:v>
                </c:pt>
                <c:pt idx="32842">
                  <c:v>390.50671199992064</c:v>
                </c:pt>
                <c:pt idx="32843">
                  <c:v>390.515039999946</c:v>
                </c:pt>
                <c:pt idx="32844">
                  <c:v>390.52336799997136</c:v>
                </c:pt>
                <c:pt idx="32845">
                  <c:v>390.53172000000484</c:v>
                </c:pt>
                <c:pt idx="32846">
                  <c:v>390.5400480000302</c:v>
                </c:pt>
                <c:pt idx="32847">
                  <c:v>390.54837600005555</c:v>
                </c:pt>
                <c:pt idx="32848">
                  <c:v>390.55670400008091</c:v>
                </c:pt>
                <c:pt idx="32849">
                  <c:v>390.56505599993977</c:v>
                </c:pt>
                <c:pt idx="32850">
                  <c:v>390.57338399996513</c:v>
                </c:pt>
                <c:pt idx="32851">
                  <c:v>390.58171199999049</c:v>
                </c:pt>
                <c:pt idx="32852">
                  <c:v>390.59004000001585</c:v>
                </c:pt>
                <c:pt idx="32853">
                  <c:v>390.59839200004933</c:v>
                </c:pt>
                <c:pt idx="32854">
                  <c:v>390.60672000007469</c:v>
                </c:pt>
                <c:pt idx="32855">
                  <c:v>390.61504799992542</c:v>
                </c:pt>
                <c:pt idx="32856">
                  <c:v>390.62337599995078</c:v>
                </c:pt>
                <c:pt idx="32857">
                  <c:v>390.63170399997614</c:v>
                </c:pt>
                <c:pt idx="32858">
                  <c:v>390.64005600000962</c:v>
                </c:pt>
                <c:pt idx="32859">
                  <c:v>390.64838400003498</c:v>
                </c:pt>
                <c:pt idx="32860">
                  <c:v>390.65671200006034</c:v>
                </c:pt>
                <c:pt idx="32861">
                  <c:v>390.6650400000857</c:v>
                </c:pt>
                <c:pt idx="32862">
                  <c:v>390.67339199994456</c:v>
                </c:pt>
                <c:pt idx="32863">
                  <c:v>390.68171999996991</c:v>
                </c:pt>
                <c:pt idx="32864">
                  <c:v>390.69004799999527</c:v>
                </c:pt>
                <c:pt idx="32865">
                  <c:v>390.69837600002063</c:v>
                </c:pt>
                <c:pt idx="32866">
                  <c:v>390.70672800005411</c:v>
                </c:pt>
                <c:pt idx="32867">
                  <c:v>390.71505600007947</c:v>
                </c:pt>
                <c:pt idx="32868">
                  <c:v>390.72338399993021</c:v>
                </c:pt>
                <c:pt idx="32869">
                  <c:v>390.73171199995556</c:v>
                </c:pt>
                <c:pt idx="32870">
                  <c:v>390.74006399998905</c:v>
                </c:pt>
                <c:pt idx="32871">
                  <c:v>390.74839200001441</c:v>
                </c:pt>
                <c:pt idx="32872">
                  <c:v>390.75672000003976</c:v>
                </c:pt>
                <c:pt idx="32873">
                  <c:v>390.76504800006512</c:v>
                </c:pt>
                <c:pt idx="32874">
                  <c:v>390.77337599991586</c:v>
                </c:pt>
                <c:pt idx="32875">
                  <c:v>390.78172799994934</c:v>
                </c:pt>
                <c:pt idx="32876">
                  <c:v>390.7900559999747</c:v>
                </c:pt>
                <c:pt idx="32877">
                  <c:v>390.79838400000006</c:v>
                </c:pt>
                <c:pt idx="32878">
                  <c:v>390.80671200002541</c:v>
                </c:pt>
                <c:pt idx="32879">
                  <c:v>390.8150640000589</c:v>
                </c:pt>
                <c:pt idx="32880">
                  <c:v>390.82339200008425</c:v>
                </c:pt>
                <c:pt idx="32881">
                  <c:v>390.83171999993499</c:v>
                </c:pt>
                <c:pt idx="32882">
                  <c:v>390.84004799996035</c:v>
                </c:pt>
                <c:pt idx="32883">
                  <c:v>390.84839999999383</c:v>
                </c:pt>
                <c:pt idx="32884">
                  <c:v>390.85672800001919</c:v>
                </c:pt>
                <c:pt idx="32885">
                  <c:v>390.86505600004455</c:v>
                </c:pt>
                <c:pt idx="32886">
                  <c:v>390.8733840000699</c:v>
                </c:pt>
                <c:pt idx="32887">
                  <c:v>390.88173599992876</c:v>
                </c:pt>
                <c:pt idx="32888">
                  <c:v>390.89006399995412</c:v>
                </c:pt>
                <c:pt idx="32889">
                  <c:v>390.89839199997948</c:v>
                </c:pt>
                <c:pt idx="32890">
                  <c:v>390.90672000000484</c:v>
                </c:pt>
                <c:pt idx="32891">
                  <c:v>390.91507200003832</c:v>
                </c:pt>
                <c:pt idx="32892">
                  <c:v>390.92340000006368</c:v>
                </c:pt>
                <c:pt idx="32893">
                  <c:v>390.93172799991441</c:v>
                </c:pt>
                <c:pt idx="32894">
                  <c:v>390.94005599993977</c:v>
                </c:pt>
                <c:pt idx="32895">
                  <c:v>390.94838399996513</c:v>
                </c:pt>
                <c:pt idx="32896">
                  <c:v>390.95673599999861</c:v>
                </c:pt>
                <c:pt idx="32897">
                  <c:v>390.96506400002397</c:v>
                </c:pt>
                <c:pt idx="32898">
                  <c:v>390.97339200004933</c:v>
                </c:pt>
                <c:pt idx="32899">
                  <c:v>390.98172000007469</c:v>
                </c:pt>
                <c:pt idx="32900">
                  <c:v>390.99007199993355</c:v>
                </c:pt>
                <c:pt idx="32901">
                  <c:v>390.99839999995891</c:v>
                </c:pt>
                <c:pt idx="32902">
                  <c:v>391.00672799998426</c:v>
                </c:pt>
                <c:pt idx="32903">
                  <c:v>391.01505600000962</c:v>
                </c:pt>
                <c:pt idx="32904">
                  <c:v>391.0234080000431</c:v>
                </c:pt>
                <c:pt idx="32905">
                  <c:v>391.03173600006846</c:v>
                </c:pt>
                <c:pt idx="32906">
                  <c:v>391.0400639999192</c:v>
                </c:pt>
                <c:pt idx="32907">
                  <c:v>391.04839199994456</c:v>
                </c:pt>
                <c:pt idx="32908">
                  <c:v>391.05674399997804</c:v>
                </c:pt>
                <c:pt idx="32909">
                  <c:v>391.0650720000034</c:v>
                </c:pt>
                <c:pt idx="32910">
                  <c:v>391.07340000002876</c:v>
                </c:pt>
                <c:pt idx="32911">
                  <c:v>391.08172800005411</c:v>
                </c:pt>
                <c:pt idx="32912">
                  <c:v>391.09005600007947</c:v>
                </c:pt>
                <c:pt idx="32913">
                  <c:v>391.09840799993833</c:v>
                </c:pt>
                <c:pt idx="32914">
                  <c:v>391.10673599996369</c:v>
                </c:pt>
                <c:pt idx="32915">
                  <c:v>391.11506399998905</c:v>
                </c:pt>
                <c:pt idx="32916">
                  <c:v>391.12339200001441</c:v>
                </c:pt>
                <c:pt idx="32917">
                  <c:v>391.13174400004789</c:v>
                </c:pt>
                <c:pt idx="32918">
                  <c:v>391.14007200007325</c:v>
                </c:pt>
                <c:pt idx="32919">
                  <c:v>391.14839999992398</c:v>
                </c:pt>
                <c:pt idx="32920">
                  <c:v>391.15672799994934</c:v>
                </c:pt>
                <c:pt idx="32921">
                  <c:v>391.16507999998282</c:v>
                </c:pt>
                <c:pt idx="32922">
                  <c:v>391.17340800000818</c:v>
                </c:pt>
                <c:pt idx="32923">
                  <c:v>391.18173600003354</c:v>
                </c:pt>
                <c:pt idx="32924">
                  <c:v>391.1900640000589</c:v>
                </c:pt>
                <c:pt idx="32925">
                  <c:v>391.19841599991776</c:v>
                </c:pt>
                <c:pt idx="32926">
                  <c:v>391.20674399994311</c:v>
                </c:pt>
                <c:pt idx="32927">
                  <c:v>391.21507199996847</c:v>
                </c:pt>
                <c:pt idx="32928">
                  <c:v>391.22339999999383</c:v>
                </c:pt>
                <c:pt idx="32929">
                  <c:v>391.23175200002731</c:v>
                </c:pt>
                <c:pt idx="32930">
                  <c:v>391.24008000005267</c:v>
                </c:pt>
                <c:pt idx="32931">
                  <c:v>391.24840800007803</c:v>
                </c:pt>
                <c:pt idx="32932">
                  <c:v>391.25673599992876</c:v>
                </c:pt>
                <c:pt idx="32933">
                  <c:v>391.26506399995412</c:v>
                </c:pt>
                <c:pt idx="32934">
                  <c:v>391.27341599998761</c:v>
                </c:pt>
                <c:pt idx="32935">
                  <c:v>391.28174400001296</c:v>
                </c:pt>
                <c:pt idx="32936">
                  <c:v>391.29007200003832</c:v>
                </c:pt>
                <c:pt idx="32937">
                  <c:v>391.29840000006368</c:v>
                </c:pt>
                <c:pt idx="32938">
                  <c:v>391.30675199992254</c:v>
                </c:pt>
                <c:pt idx="32939">
                  <c:v>391.3150799999479</c:v>
                </c:pt>
                <c:pt idx="32940">
                  <c:v>391.32340799997326</c:v>
                </c:pt>
                <c:pt idx="32941">
                  <c:v>391.33173599999861</c:v>
                </c:pt>
                <c:pt idx="32942">
                  <c:v>391.3400880000321</c:v>
                </c:pt>
                <c:pt idx="32943">
                  <c:v>391.34841600005745</c:v>
                </c:pt>
                <c:pt idx="32944">
                  <c:v>391.35674400008281</c:v>
                </c:pt>
                <c:pt idx="32945">
                  <c:v>391.36507199993355</c:v>
                </c:pt>
                <c:pt idx="32946">
                  <c:v>391.37342399996703</c:v>
                </c:pt>
                <c:pt idx="32947">
                  <c:v>391.38175199999239</c:v>
                </c:pt>
                <c:pt idx="32948">
                  <c:v>391.39008000001775</c:v>
                </c:pt>
                <c:pt idx="32949">
                  <c:v>391.3984080000431</c:v>
                </c:pt>
                <c:pt idx="32950">
                  <c:v>391.40676000007659</c:v>
                </c:pt>
                <c:pt idx="32951">
                  <c:v>391.41508799992732</c:v>
                </c:pt>
                <c:pt idx="32952">
                  <c:v>391.42341599995268</c:v>
                </c:pt>
                <c:pt idx="32953">
                  <c:v>391.43174399997804</c:v>
                </c:pt>
                <c:pt idx="32954">
                  <c:v>391.4400720000034</c:v>
                </c:pt>
                <c:pt idx="32955">
                  <c:v>391.44842400003688</c:v>
                </c:pt>
                <c:pt idx="32956">
                  <c:v>391.45675200006224</c:v>
                </c:pt>
                <c:pt idx="32957">
                  <c:v>391.46507999991297</c:v>
                </c:pt>
                <c:pt idx="32958">
                  <c:v>391.47340799993833</c:v>
                </c:pt>
                <c:pt idx="32959">
                  <c:v>391.48175999997181</c:v>
                </c:pt>
                <c:pt idx="32960">
                  <c:v>391.49008799999717</c:v>
                </c:pt>
                <c:pt idx="32961">
                  <c:v>391.49841600002253</c:v>
                </c:pt>
                <c:pt idx="32962">
                  <c:v>391.50674400004789</c:v>
                </c:pt>
                <c:pt idx="32963">
                  <c:v>391.51509600008137</c:v>
                </c:pt>
                <c:pt idx="32964">
                  <c:v>391.52342399993211</c:v>
                </c:pt>
                <c:pt idx="32965">
                  <c:v>391.53175199995746</c:v>
                </c:pt>
                <c:pt idx="32966">
                  <c:v>391.54007999998282</c:v>
                </c:pt>
                <c:pt idx="32967">
                  <c:v>391.54843200001631</c:v>
                </c:pt>
                <c:pt idx="32968">
                  <c:v>391.55676000004166</c:v>
                </c:pt>
                <c:pt idx="32969">
                  <c:v>391.56508800006702</c:v>
                </c:pt>
                <c:pt idx="32970">
                  <c:v>391.57341599991776</c:v>
                </c:pt>
                <c:pt idx="32971">
                  <c:v>391.58174399994311</c:v>
                </c:pt>
                <c:pt idx="32972">
                  <c:v>391.5900959999766</c:v>
                </c:pt>
                <c:pt idx="32973">
                  <c:v>391.59842400000196</c:v>
                </c:pt>
                <c:pt idx="32974">
                  <c:v>391.60675200002731</c:v>
                </c:pt>
                <c:pt idx="32975">
                  <c:v>391.61508000005267</c:v>
                </c:pt>
                <c:pt idx="32976">
                  <c:v>391.62343200008615</c:v>
                </c:pt>
                <c:pt idx="32977">
                  <c:v>391.63175999993689</c:v>
                </c:pt>
                <c:pt idx="32978">
                  <c:v>391.64008799996225</c:v>
                </c:pt>
                <c:pt idx="32979">
                  <c:v>391.64841599998761</c:v>
                </c:pt>
                <c:pt idx="32980">
                  <c:v>391.65676800002109</c:v>
                </c:pt>
                <c:pt idx="32981">
                  <c:v>391.66509600004645</c:v>
                </c:pt>
                <c:pt idx="32982">
                  <c:v>391.6734240000718</c:v>
                </c:pt>
                <c:pt idx="32983">
                  <c:v>391.68175199992254</c:v>
                </c:pt>
                <c:pt idx="32984">
                  <c:v>391.69010399995602</c:v>
                </c:pt>
                <c:pt idx="32985">
                  <c:v>391.69843199998138</c:v>
                </c:pt>
                <c:pt idx="32986">
                  <c:v>391.70676000000674</c:v>
                </c:pt>
                <c:pt idx="32987">
                  <c:v>391.7150880000321</c:v>
                </c:pt>
                <c:pt idx="32988">
                  <c:v>391.72344000006558</c:v>
                </c:pt>
                <c:pt idx="32989">
                  <c:v>391.73176799991631</c:v>
                </c:pt>
                <c:pt idx="32990">
                  <c:v>391.74009599994167</c:v>
                </c:pt>
                <c:pt idx="32991">
                  <c:v>391.74842399996703</c:v>
                </c:pt>
                <c:pt idx="32992">
                  <c:v>391.75675199999239</c:v>
                </c:pt>
                <c:pt idx="32993">
                  <c:v>391.76510400002587</c:v>
                </c:pt>
                <c:pt idx="32994">
                  <c:v>391.77343200005123</c:v>
                </c:pt>
                <c:pt idx="32995">
                  <c:v>391.78176000007659</c:v>
                </c:pt>
                <c:pt idx="32996">
                  <c:v>391.79008799992732</c:v>
                </c:pt>
                <c:pt idx="32997">
                  <c:v>391.79843999996081</c:v>
                </c:pt>
                <c:pt idx="32998">
                  <c:v>391.80676799998616</c:v>
                </c:pt>
                <c:pt idx="32999">
                  <c:v>391.81509600001152</c:v>
                </c:pt>
                <c:pt idx="33000">
                  <c:v>391.82342400003688</c:v>
                </c:pt>
                <c:pt idx="33001">
                  <c:v>391.83177600007036</c:v>
                </c:pt>
                <c:pt idx="33002">
                  <c:v>391.8401039999211</c:v>
                </c:pt>
                <c:pt idx="33003">
                  <c:v>391.84843199994646</c:v>
                </c:pt>
                <c:pt idx="33004">
                  <c:v>391.85675999997181</c:v>
                </c:pt>
                <c:pt idx="33005">
                  <c:v>391.8651120000053</c:v>
                </c:pt>
                <c:pt idx="33006">
                  <c:v>391.87344000003066</c:v>
                </c:pt>
                <c:pt idx="33007">
                  <c:v>391.88176800005601</c:v>
                </c:pt>
                <c:pt idx="33008">
                  <c:v>391.89009600008137</c:v>
                </c:pt>
                <c:pt idx="33009">
                  <c:v>391.89842399993211</c:v>
                </c:pt>
                <c:pt idx="33010">
                  <c:v>391.90677599996559</c:v>
                </c:pt>
                <c:pt idx="33011">
                  <c:v>391.91510399999095</c:v>
                </c:pt>
                <c:pt idx="33012">
                  <c:v>391.92343200001631</c:v>
                </c:pt>
                <c:pt idx="33013">
                  <c:v>391.93176000004166</c:v>
                </c:pt>
                <c:pt idx="33014">
                  <c:v>391.94011200007515</c:v>
                </c:pt>
                <c:pt idx="33015">
                  <c:v>391.94843999992588</c:v>
                </c:pt>
                <c:pt idx="33016">
                  <c:v>391.95676799995124</c:v>
                </c:pt>
                <c:pt idx="33017">
                  <c:v>391.9650959999766</c:v>
                </c:pt>
                <c:pt idx="33018">
                  <c:v>391.97344800001008</c:v>
                </c:pt>
                <c:pt idx="33019">
                  <c:v>391.98177600003544</c:v>
                </c:pt>
                <c:pt idx="33020">
                  <c:v>391.9901040000608</c:v>
                </c:pt>
                <c:pt idx="33021">
                  <c:v>391.99843200008615</c:v>
                </c:pt>
                <c:pt idx="33022">
                  <c:v>392.00678399994501</c:v>
                </c:pt>
                <c:pt idx="33023">
                  <c:v>392.01511199997037</c:v>
                </c:pt>
                <c:pt idx="33024">
                  <c:v>392.02343999999573</c:v>
                </c:pt>
                <c:pt idx="33025">
                  <c:v>392.03176800002109</c:v>
                </c:pt>
                <c:pt idx="33026">
                  <c:v>392.04012000005457</c:v>
                </c:pt>
                <c:pt idx="33027">
                  <c:v>392.04844800007993</c:v>
                </c:pt>
                <c:pt idx="33028">
                  <c:v>392.05677599993066</c:v>
                </c:pt>
                <c:pt idx="33029">
                  <c:v>392.06510399995602</c:v>
                </c:pt>
                <c:pt idx="33030">
                  <c:v>392.07343199998138</c:v>
                </c:pt>
                <c:pt idx="33031">
                  <c:v>392.08178400001486</c:v>
                </c:pt>
                <c:pt idx="33032">
                  <c:v>392.09011200004022</c:v>
                </c:pt>
                <c:pt idx="33033">
                  <c:v>392.09844000006558</c:v>
                </c:pt>
                <c:pt idx="33034">
                  <c:v>392.10676799991631</c:v>
                </c:pt>
                <c:pt idx="33035">
                  <c:v>392.1151199999498</c:v>
                </c:pt>
                <c:pt idx="33036">
                  <c:v>392.12344799997516</c:v>
                </c:pt>
                <c:pt idx="33037">
                  <c:v>392.13177600000051</c:v>
                </c:pt>
                <c:pt idx="33038">
                  <c:v>392.14010400002587</c:v>
                </c:pt>
                <c:pt idx="33039">
                  <c:v>392.14845600005935</c:v>
                </c:pt>
                <c:pt idx="33040">
                  <c:v>392.15678400008471</c:v>
                </c:pt>
                <c:pt idx="33041">
                  <c:v>392.16511199993545</c:v>
                </c:pt>
                <c:pt idx="33042">
                  <c:v>392.17343999996081</c:v>
                </c:pt>
                <c:pt idx="33043">
                  <c:v>392.18179199999429</c:v>
                </c:pt>
                <c:pt idx="33044">
                  <c:v>392.19012000001965</c:v>
                </c:pt>
                <c:pt idx="33045">
                  <c:v>392.198448000045</c:v>
                </c:pt>
                <c:pt idx="33046">
                  <c:v>392.20677600007036</c:v>
                </c:pt>
                <c:pt idx="33047">
                  <c:v>392.21512799992922</c:v>
                </c:pt>
                <c:pt idx="33048">
                  <c:v>392.22345599995458</c:v>
                </c:pt>
                <c:pt idx="33049">
                  <c:v>392.23178399997994</c:v>
                </c:pt>
                <c:pt idx="33050">
                  <c:v>392.2401120000053</c:v>
                </c:pt>
                <c:pt idx="33051">
                  <c:v>392.24844000003066</c:v>
                </c:pt>
                <c:pt idx="33052">
                  <c:v>392.25679200006414</c:v>
                </c:pt>
                <c:pt idx="33053">
                  <c:v>392.26511999991487</c:v>
                </c:pt>
                <c:pt idx="33054">
                  <c:v>392.27344799994023</c:v>
                </c:pt>
                <c:pt idx="33055">
                  <c:v>392.28177599996559</c:v>
                </c:pt>
                <c:pt idx="33056">
                  <c:v>392.29012799999907</c:v>
                </c:pt>
                <c:pt idx="33057">
                  <c:v>392.29845600002443</c:v>
                </c:pt>
                <c:pt idx="33058">
                  <c:v>392.30678400004979</c:v>
                </c:pt>
                <c:pt idx="33059">
                  <c:v>392.31511200007515</c:v>
                </c:pt>
                <c:pt idx="33060">
                  <c:v>392.32346399993401</c:v>
                </c:pt>
                <c:pt idx="33061">
                  <c:v>392.33179199995936</c:v>
                </c:pt>
                <c:pt idx="33062">
                  <c:v>392.34011999998472</c:v>
                </c:pt>
                <c:pt idx="33063">
                  <c:v>392.34844800001008</c:v>
                </c:pt>
                <c:pt idx="33064">
                  <c:v>392.35680000004356</c:v>
                </c:pt>
                <c:pt idx="33065">
                  <c:v>392.36512800006892</c:v>
                </c:pt>
                <c:pt idx="33066">
                  <c:v>392.37345599991966</c:v>
                </c:pt>
                <c:pt idx="33067">
                  <c:v>392.38178399994501</c:v>
                </c:pt>
                <c:pt idx="33068">
                  <c:v>392.39011199997037</c:v>
                </c:pt>
                <c:pt idx="33069">
                  <c:v>392.39846400000386</c:v>
                </c:pt>
                <c:pt idx="33070">
                  <c:v>392.40679200002921</c:v>
                </c:pt>
                <c:pt idx="33071">
                  <c:v>392.41512000005457</c:v>
                </c:pt>
                <c:pt idx="33072">
                  <c:v>392.42344800007993</c:v>
                </c:pt>
                <c:pt idx="33073">
                  <c:v>392.43179999993879</c:v>
                </c:pt>
                <c:pt idx="33074">
                  <c:v>392.44012799996415</c:v>
                </c:pt>
                <c:pt idx="33075">
                  <c:v>392.44845599998951</c:v>
                </c:pt>
                <c:pt idx="33076">
                  <c:v>392.45678400001486</c:v>
                </c:pt>
                <c:pt idx="33077">
                  <c:v>392.46513600004835</c:v>
                </c:pt>
                <c:pt idx="33078">
                  <c:v>392.4734640000737</c:v>
                </c:pt>
                <c:pt idx="33079">
                  <c:v>392.48179199992444</c:v>
                </c:pt>
                <c:pt idx="33080">
                  <c:v>392.4901199999498</c:v>
                </c:pt>
                <c:pt idx="33081">
                  <c:v>392.49847199998328</c:v>
                </c:pt>
                <c:pt idx="33082">
                  <c:v>392.50680000000864</c:v>
                </c:pt>
                <c:pt idx="33083">
                  <c:v>392.515128000034</c:v>
                </c:pt>
                <c:pt idx="33084">
                  <c:v>392.52345600005935</c:v>
                </c:pt>
                <c:pt idx="33085">
                  <c:v>392.53180799991821</c:v>
                </c:pt>
                <c:pt idx="33086">
                  <c:v>392.54013599994357</c:v>
                </c:pt>
                <c:pt idx="33087">
                  <c:v>392.54846399996893</c:v>
                </c:pt>
                <c:pt idx="33088">
                  <c:v>392.55679199999429</c:v>
                </c:pt>
                <c:pt idx="33089">
                  <c:v>392.56512000001965</c:v>
                </c:pt>
                <c:pt idx="33090">
                  <c:v>392.57347200005313</c:v>
                </c:pt>
                <c:pt idx="33091">
                  <c:v>392.58180000007849</c:v>
                </c:pt>
                <c:pt idx="33092">
                  <c:v>392.59012799992922</c:v>
                </c:pt>
                <c:pt idx="33093">
                  <c:v>392.59845599995458</c:v>
                </c:pt>
                <c:pt idx="33094">
                  <c:v>392.60680799998806</c:v>
                </c:pt>
                <c:pt idx="33095">
                  <c:v>392.61513600001342</c:v>
                </c:pt>
                <c:pt idx="33096">
                  <c:v>392.62346400003878</c:v>
                </c:pt>
                <c:pt idx="33097">
                  <c:v>392.63179200006414</c:v>
                </c:pt>
                <c:pt idx="33098">
                  <c:v>392.640143999923</c:v>
                </c:pt>
                <c:pt idx="33099">
                  <c:v>392.64847199994836</c:v>
                </c:pt>
                <c:pt idx="33100">
                  <c:v>392.65679999997371</c:v>
                </c:pt>
                <c:pt idx="33101">
                  <c:v>392.66512799999907</c:v>
                </c:pt>
                <c:pt idx="33102">
                  <c:v>392.67348000003255</c:v>
                </c:pt>
                <c:pt idx="33103">
                  <c:v>392.68180800005791</c:v>
                </c:pt>
                <c:pt idx="33104">
                  <c:v>392.69013600008327</c:v>
                </c:pt>
                <c:pt idx="33105">
                  <c:v>392.69846399993401</c:v>
                </c:pt>
                <c:pt idx="33106">
                  <c:v>392.70681599996749</c:v>
                </c:pt>
                <c:pt idx="33107">
                  <c:v>392.71514399999285</c:v>
                </c:pt>
                <c:pt idx="33108">
                  <c:v>392.72347200001821</c:v>
                </c:pt>
                <c:pt idx="33109">
                  <c:v>392.73180000004356</c:v>
                </c:pt>
                <c:pt idx="33110">
                  <c:v>392.74012800006892</c:v>
                </c:pt>
                <c:pt idx="33111">
                  <c:v>392.74847999992778</c:v>
                </c:pt>
                <c:pt idx="33112">
                  <c:v>392.75680799995314</c:v>
                </c:pt>
                <c:pt idx="33113">
                  <c:v>392.7651359999785</c:v>
                </c:pt>
                <c:pt idx="33114">
                  <c:v>392.77346400000386</c:v>
                </c:pt>
                <c:pt idx="33115">
                  <c:v>392.78181600003734</c:v>
                </c:pt>
                <c:pt idx="33116">
                  <c:v>392.7901440000627</c:v>
                </c:pt>
                <c:pt idx="33117">
                  <c:v>392.79847199991343</c:v>
                </c:pt>
                <c:pt idx="33118">
                  <c:v>392.80679999993879</c:v>
                </c:pt>
                <c:pt idx="33119">
                  <c:v>392.81515199997227</c:v>
                </c:pt>
                <c:pt idx="33120">
                  <c:v>392.82347999999763</c:v>
                </c:pt>
                <c:pt idx="33121">
                  <c:v>392.83180800002299</c:v>
                </c:pt>
                <c:pt idx="33122">
                  <c:v>392.84013600004835</c:v>
                </c:pt>
                <c:pt idx="33123">
                  <c:v>392.84848800008183</c:v>
                </c:pt>
                <c:pt idx="33124">
                  <c:v>392.85681599993256</c:v>
                </c:pt>
                <c:pt idx="33125">
                  <c:v>392.86514399995792</c:v>
                </c:pt>
                <c:pt idx="33126">
                  <c:v>392.87347199998328</c:v>
                </c:pt>
                <c:pt idx="33127">
                  <c:v>392.88180000000864</c:v>
                </c:pt>
                <c:pt idx="33128">
                  <c:v>392.89015200004212</c:v>
                </c:pt>
                <c:pt idx="33129">
                  <c:v>392.89848000006748</c:v>
                </c:pt>
                <c:pt idx="33130">
                  <c:v>392.90680799991821</c:v>
                </c:pt>
                <c:pt idx="33131">
                  <c:v>392.91513599994357</c:v>
                </c:pt>
                <c:pt idx="33132">
                  <c:v>392.92348799997706</c:v>
                </c:pt>
                <c:pt idx="33133">
                  <c:v>392.93181600000241</c:v>
                </c:pt>
                <c:pt idx="33134">
                  <c:v>392.94014400002777</c:v>
                </c:pt>
                <c:pt idx="33135">
                  <c:v>392.94847200005313</c:v>
                </c:pt>
                <c:pt idx="33136">
                  <c:v>392.95682399991199</c:v>
                </c:pt>
                <c:pt idx="33137">
                  <c:v>392.96515199993735</c:v>
                </c:pt>
                <c:pt idx="33138">
                  <c:v>392.97347999996271</c:v>
                </c:pt>
                <c:pt idx="33139">
                  <c:v>392.98180799998806</c:v>
                </c:pt>
                <c:pt idx="33140">
                  <c:v>392.99016000002155</c:v>
                </c:pt>
                <c:pt idx="33141">
                  <c:v>392.9984880000469</c:v>
                </c:pt>
                <c:pt idx="33142">
                  <c:v>393.00681600007226</c:v>
                </c:pt>
                <c:pt idx="33143">
                  <c:v>393.015143999923</c:v>
                </c:pt>
                <c:pt idx="33144">
                  <c:v>393.02349599995648</c:v>
                </c:pt>
                <c:pt idx="33145">
                  <c:v>393.03182399998184</c:v>
                </c:pt>
                <c:pt idx="33146">
                  <c:v>393.0401520000072</c:v>
                </c:pt>
                <c:pt idx="33147">
                  <c:v>393.04848000003255</c:v>
                </c:pt>
                <c:pt idx="33148">
                  <c:v>393.05680800005791</c:v>
                </c:pt>
                <c:pt idx="33149">
                  <c:v>393.06515999991677</c:v>
                </c:pt>
                <c:pt idx="33150">
                  <c:v>393.07348799994213</c:v>
                </c:pt>
                <c:pt idx="33151">
                  <c:v>393.08181599996749</c:v>
                </c:pt>
                <c:pt idx="33152">
                  <c:v>393.09014399999285</c:v>
                </c:pt>
                <c:pt idx="33153">
                  <c:v>393.09849600002633</c:v>
                </c:pt>
                <c:pt idx="33154">
                  <c:v>393.10682400005169</c:v>
                </c:pt>
                <c:pt idx="33155">
                  <c:v>393.11515200007705</c:v>
                </c:pt>
                <c:pt idx="33156">
                  <c:v>393.12347999992778</c:v>
                </c:pt>
                <c:pt idx="33157">
                  <c:v>393.13183199996126</c:v>
                </c:pt>
                <c:pt idx="33158">
                  <c:v>393.14015999998662</c:v>
                </c:pt>
                <c:pt idx="33159">
                  <c:v>393.14848800001198</c:v>
                </c:pt>
                <c:pt idx="33160">
                  <c:v>393.15681600003734</c:v>
                </c:pt>
                <c:pt idx="33161">
                  <c:v>393.16516800007082</c:v>
                </c:pt>
                <c:pt idx="33162">
                  <c:v>393.17349599992156</c:v>
                </c:pt>
                <c:pt idx="33163">
                  <c:v>393.18182399994691</c:v>
                </c:pt>
                <c:pt idx="33164">
                  <c:v>393.19015199997227</c:v>
                </c:pt>
                <c:pt idx="33165">
                  <c:v>393.19847999999763</c:v>
                </c:pt>
                <c:pt idx="33166">
                  <c:v>393.20683200003111</c:v>
                </c:pt>
                <c:pt idx="33167">
                  <c:v>393.21516000005647</c:v>
                </c:pt>
                <c:pt idx="33168">
                  <c:v>393.22348800008183</c:v>
                </c:pt>
                <c:pt idx="33169">
                  <c:v>393.23181599993256</c:v>
                </c:pt>
                <c:pt idx="33170">
                  <c:v>393.24016799996605</c:v>
                </c:pt>
                <c:pt idx="33171">
                  <c:v>393.24849599999141</c:v>
                </c:pt>
                <c:pt idx="33172">
                  <c:v>393.25682400001676</c:v>
                </c:pt>
                <c:pt idx="33173">
                  <c:v>393.26515200004212</c:v>
                </c:pt>
                <c:pt idx="33174">
                  <c:v>393.2735040000756</c:v>
                </c:pt>
                <c:pt idx="33175">
                  <c:v>393.28183199992634</c:v>
                </c:pt>
                <c:pt idx="33176">
                  <c:v>393.2901599999517</c:v>
                </c:pt>
                <c:pt idx="33177">
                  <c:v>393.29848799997706</c:v>
                </c:pt>
                <c:pt idx="33178">
                  <c:v>393.30684000001054</c:v>
                </c:pt>
                <c:pt idx="33179">
                  <c:v>393.3151680000359</c:v>
                </c:pt>
                <c:pt idx="33180">
                  <c:v>393.32349600006125</c:v>
                </c:pt>
                <c:pt idx="33181">
                  <c:v>393.33182399991199</c:v>
                </c:pt>
                <c:pt idx="33182">
                  <c:v>393.34017599994547</c:v>
                </c:pt>
                <c:pt idx="33183">
                  <c:v>393.34850399997083</c:v>
                </c:pt>
                <c:pt idx="33184">
                  <c:v>393.35683199999619</c:v>
                </c:pt>
                <c:pt idx="33185">
                  <c:v>393.36516000002155</c:v>
                </c:pt>
                <c:pt idx="33186">
                  <c:v>393.3734880000469</c:v>
                </c:pt>
                <c:pt idx="33187">
                  <c:v>393.38184000008039</c:v>
                </c:pt>
                <c:pt idx="33188">
                  <c:v>393.39016799993112</c:v>
                </c:pt>
                <c:pt idx="33189">
                  <c:v>393.39849599995648</c:v>
                </c:pt>
                <c:pt idx="33190">
                  <c:v>393.40682399998184</c:v>
                </c:pt>
                <c:pt idx="33191">
                  <c:v>393.41517600001532</c:v>
                </c:pt>
                <c:pt idx="33192">
                  <c:v>393.42350400004068</c:v>
                </c:pt>
                <c:pt idx="33193">
                  <c:v>393.43183200006604</c:v>
                </c:pt>
                <c:pt idx="33194">
                  <c:v>393.44015999991677</c:v>
                </c:pt>
                <c:pt idx="33195">
                  <c:v>393.44851199995026</c:v>
                </c:pt>
                <c:pt idx="33196">
                  <c:v>393.45683999997561</c:v>
                </c:pt>
                <c:pt idx="33197">
                  <c:v>393.46516800000097</c:v>
                </c:pt>
                <c:pt idx="33198">
                  <c:v>393.47349600002633</c:v>
                </c:pt>
                <c:pt idx="33199">
                  <c:v>393.48184800005981</c:v>
                </c:pt>
                <c:pt idx="33200">
                  <c:v>393.49017600008517</c:v>
                </c:pt>
                <c:pt idx="33201">
                  <c:v>393.49850399993591</c:v>
                </c:pt>
                <c:pt idx="33202">
                  <c:v>393.50683199996126</c:v>
                </c:pt>
                <c:pt idx="33203">
                  <c:v>393.51515999998662</c:v>
                </c:pt>
                <c:pt idx="33204">
                  <c:v>393.52351200002011</c:v>
                </c:pt>
                <c:pt idx="33205">
                  <c:v>393.53184000004546</c:v>
                </c:pt>
                <c:pt idx="33206">
                  <c:v>393.54016800007082</c:v>
                </c:pt>
                <c:pt idx="33207">
                  <c:v>393.54849599992156</c:v>
                </c:pt>
                <c:pt idx="33208">
                  <c:v>393.55684799995504</c:v>
                </c:pt>
                <c:pt idx="33209">
                  <c:v>393.5651759999804</c:v>
                </c:pt>
                <c:pt idx="33210">
                  <c:v>393.57350400000576</c:v>
                </c:pt>
                <c:pt idx="33211">
                  <c:v>393.58183200003111</c:v>
                </c:pt>
                <c:pt idx="33212">
                  <c:v>393.5901840000646</c:v>
                </c:pt>
                <c:pt idx="33213">
                  <c:v>393.59851199991533</c:v>
                </c:pt>
                <c:pt idx="33214">
                  <c:v>393.60683999994069</c:v>
                </c:pt>
                <c:pt idx="33215">
                  <c:v>393.61516799996605</c:v>
                </c:pt>
                <c:pt idx="33216">
                  <c:v>393.62351999999953</c:v>
                </c:pt>
                <c:pt idx="33217">
                  <c:v>393.63184800002489</c:v>
                </c:pt>
                <c:pt idx="33218">
                  <c:v>393.64017600005025</c:v>
                </c:pt>
                <c:pt idx="33219">
                  <c:v>393.6485040000756</c:v>
                </c:pt>
                <c:pt idx="33220">
                  <c:v>393.65685599993446</c:v>
                </c:pt>
                <c:pt idx="33221">
                  <c:v>393.66518399995982</c:v>
                </c:pt>
                <c:pt idx="33222">
                  <c:v>393.67351199998518</c:v>
                </c:pt>
                <c:pt idx="33223">
                  <c:v>393.68184000001054</c:v>
                </c:pt>
                <c:pt idx="33224">
                  <c:v>393.6901680000359</c:v>
                </c:pt>
                <c:pt idx="33225">
                  <c:v>393.69852000006938</c:v>
                </c:pt>
                <c:pt idx="33226">
                  <c:v>393.70684799992011</c:v>
                </c:pt>
                <c:pt idx="33227">
                  <c:v>393.71517599994547</c:v>
                </c:pt>
                <c:pt idx="33228">
                  <c:v>393.72350399997083</c:v>
                </c:pt>
                <c:pt idx="33229">
                  <c:v>393.73185600000431</c:v>
                </c:pt>
                <c:pt idx="33230">
                  <c:v>393.74018400002967</c:v>
                </c:pt>
                <c:pt idx="33231">
                  <c:v>393.74851200005503</c:v>
                </c:pt>
                <c:pt idx="33232">
                  <c:v>393.75684000008039</c:v>
                </c:pt>
                <c:pt idx="33233">
                  <c:v>393.76519199993925</c:v>
                </c:pt>
                <c:pt idx="33234">
                  <c:v>393.77351999996461</c:v>
                </c:pt>
                <c:pt idx="33235">
                  <c:v>393.78184799998996</c:v>
                </c:pt>
                <c:pt idx="33236">
                  <c:v>393.79017600001532</c:v>
                </c:pt>
                <c:pt idx="33237">
                  <c:v>393.7985280000488</c:v>
                </c:pt>
                <c:pt idx="33238">
                  <c:v>393.80685600007416</c:v>
                </c:pt>
                <c:pt idx="33239">
                  <c:v>393.8151839999249</c:v>
                </c:pt>
                <c:pt idx="33240">
                  <c:v>393.82351199995026</c:v>
                </c:pt>
                <c:pt idx="33241">
                  <c:v>393.83186399998374</c:v>
                </c:pt>
                <c:pt idx="33242">
                  <c:v>393.8401920000091</c:v>
                </c:pt>
                <c:pt idx="33243">
                  <c:v>393.84852000003445</c:v>
                </c:pt>
                <c:pt idx="33244">
                  <c:v>393.85684800005981</c:v>
                </c:pt>
                <c:pt idx="33245">
                  <c:v>393.86517600008517</c:v>
                </c:pt>
                <c:pt idx="33246">
                  <c:v>393.87352799994403</c:v>
                </c:pt>
                <c:pt idx="33247">
                  <c:v>393.88185599996939</c:v>
                </c:pt>
                <c:pt idx="33248">
                  <c:v>393.89018399999475</c:v>
                </c:pt>
                <c:pt idx="33249">
                  <c:v>393.89851200002011</c:v>
                </c:pt>
                <c:pt idx="33250">
                  <c:v>393.90686400005359</c:v>
                </c:pt>
                <c:pt idx="33251">
                  <c:v>393.91519200007895</c:v>
                </c:pt>
                <c:pt idx="33252">
                  <c:v>393.92351999992968</c:v>
                </c:pt>
                <c:pt idx="33253">
                  <c:v>393.93184799995504</c:v>
                </c:pt>
                <c:pt idx="33254">
                  <c:v>393.94019999998852</c:v>
                </c:pt>
                <c:pt idx="33255">
                  <c:v>393.94852800001388</c:v>
                </c:pt>
                <c:pt idx="33256">
                  <c:v>393.95685600003924</c:v>
                </c:pt>
                <c:pt idx="33257">
                  <c:v>393.9651840000646</c:v>
                </c:pt>
                <c:pt idx="33258">
                  <c:v>393.97353599992346</c:v>
                </c:pt>
                <c:pt idx="33259">
                  <c:v>393.98186399994881</c:v>
                </c:pt>
                <c:pt idx="33260">
                  <c:v>393.99019199997417</c:v>
                </c:pt>
                <c:pt idx="33261">
                  <c:v>393.99849599999141</c:v>
                </c:pt>
                <c:pt idx="33262">
                  <c:v>394.00680000000864</c:v>
                </c:pt>
                <c:pt idx="33263">
                  <c:v>394.015128000034</c:v>
                </c:pt>
                <c:pt idx="33264">
                  <c:v>394.02343200005123</c:v>
                </c:pt>
                <c:pt idx="33265">
                  <c:v>394.03173600006846</c:v>
                </c:pt>
                <c:pt idx="33266">
                  <c:v>394.0400639999192</c:v>
                </c:pt>
                <c:pt idx="33267">
                  <c:v>394.04836799993643</c:v>
                </c:pt>
                <c:pt idx="33268">
                  <c:v>394.05669599996179</c:v>
                </c:pt>
                <c:pt idx="33269">
                  <c:v>394.06499999997902</c:v>
                </c:pt>
                <c:pt idx="33270">
                  <c:v>394.07332800000438</c:v>
                </c:pt>
                <c:pt idx="33271">
                  <c:v>394.08163200002161</c:v>
                </c:pt>
                <c:pt idx="33272">
                  <c:v>394.08996000004697</c:v>
                </c:pt>
                <c:pt idx="33273">
                  <c:v>394.09828800007233</c:v>
                </c:pt>
                <c:pt idx="33274">
                  <c:v>394.10661599992306</c:v>
                </c:pt>
                <c:pt idx="33275">
                  <c:v>394.11494399994842</c:v>
                </c:pt>
                <c:pt idx="33276">
                  <c:v>394.12327199997378</c:v>
                </c:pt>
                <c:pt idx="33277">
                  <c:v>394.13159999999914</c:v>
                </c:pt>
                <c:pt idx="33278">
                  <c:v>394.1399280000245</c:v>
                </c:pt>
                <c:pt idx="33279">
                  <c:v>394.14825600004986</c:v>
                </c:pt>
                <c:pt idx="33280">
                  <c:v>394.15658400007521</c:v>
                </c:pt>
                <c:pt idx="33281">
                  <c:v>394.16491199992595</c:v>
                </c:pt>
                <c:pt idx="33282">
                  <c:v>394.17323999995131</c:v>
                </c:pt>
                <c:pt idx="33283">
                  <c:v>394.18156799997666</c:v>
                </c:pt>
                <c:pt idx="33284">
                  <c:v>394.18989600000202</c:v>
                </c:pt>
                <c:pt idx="33285">
                  <c:v>394.19822400002738</c:v>
                </c:pt>
                <c:pt idx="33286">
                  <c:v>394.20655200005274</c:v>
                </c:pt>
                <c:pt idx="33287">
                  <c:v>394.21490400008622</c:v>
                </c:pt>
                <c:pt idx="33288">
                  <c:v>394.22323199993696</c:v>
                </c:pt>
                <c:pt idx="33289">
                  <c:v>394.23155999996231</c:v>
                </c:pt>
                <c:pt idx="33290">
                  <c:v>394.23988799998767</c:v>
                </c:pt>
                <c:pt idx="33291">
                  <c:v>394.24821600001303</c:v>
                </c:pt>
                <c:pt idx="33292">
                  <c:v>394.25654400003839</c:v>
                </c:pt>
                <c:pt idx="33293">
                  <c:v>394.26487200006375</c:v>
                </c:pt>
                <c:pt idx="33294">
                  <c:v>394.27322399992261</c:v>
                </c:pt>
                <c:pt idx="33295">
                  <c:v>394.28155199994796</c:v>
                </c:pt>
                <c:pt idx="33296">
                  <c:v>394.28987999997332</c:v>
                </c:pt>
                <c:pt idx="33297">
                  <c:v>394.29820799999868</c:v>
                </c:pt>
                <c:pt idx="33298">
                  <c:v>394.30653600002404</c:v>
                </c:pt>
                <c:pt idx="33299">
                  <c:v>394.3148640000494</c:v>
                </c:pt>
                <c:pt idx="33300">
                  <c:v>394.32321600008288</c:v>
                </c:pt>
                <c:pt idx="33301">
                  <c:v>394.33154399993361</c:v>
                </c:pt>
                <c:pt idx="33302">
                  <c:v>394.33987199995897</c:v>
                </c:pt>
                <c:pt idx="33303">
                  <c:v>394.34819999998433</c:v>
                </c:pt>
                <c:pt idx="33304">
                  <c:v>394.35652800000969</c:v>
                </c:pt>
                <c:pt idx="33305">
                  <c:v>394.36488000004317</c:v>
                </c:pt>
                <c:pt idx="33306">
                  <c:v>394.37320800006853</c:v>
                </c:pt>
                <c:pt idx="33307">
                  <c:v>394.38153599991927</c:v>
                </c:pt>
                <c:pt idx="33308">
                  <c:v>394.38986399994462</c:v>
                </c:pt>
                <c:pt idx="33309">
                  <c:v>394.39819199996998</c:v>
                </c:pt>
                <c:pt idx="33310">
                  <c:v>394.40654400000346</c:v>
                </c:pt>
                <c:pt idx="33311">
                  <c:v>394.41487200002882</c:v>
                </c:pt>
                <c:pt idx="33312">
                  <c:v>394.42320000005418</c:v>
                </c:pt>
                <c:pt idx="33313">
                  <c:v>394.43152800007954</c:v>
                </c:pt>
                <c:pt idx="33314">
                  <c:v>394.43985599993027</c:v>
                </c:pt>
                <c:pt idx="33315">
                  <c:v>394.44820799996376</c:v>
                </c:pt>
                <c:pt idx="33316">
                  <c:v>394.45653599998911</c:v>
                </c:pt>
                <c:pt idx="33317">
                  <c:v>394.46486400001447</c:v>
                </c:pt>
                <c:pt idx="33318">
                  <c:v>394.47319200003983</c:v>
                </c:pt>
                <c:pt idx="33319">
                  <c:v>394.48152000006519</c:v>
                </c:pt>
                <c:pt idx="33320">
                  <c:v>394.48987199992405</c:v>
                </c:pt>
                <c:pt idx="33321">
                  <c:v>394.49819999994941</c:v>
                </c:pt>
                <c:pt idx="33322">
                  <c:v>394.50652799997476</c:v>
                </c:pt>
                <c:pt idx="33323">
                  <c:v>394.51485600000012</c:v>
                </c:pt>
                <c:pt idx="33324">
                  <c:v>394.52318400002548</c:v>
                </c:pt>
                <c:pt idx="33325">
                  <c:v>394.53153600005896</c:v>
                </c:pt>
                <c:pt idx="33326">
                  <c:v>394.53986400008432</c:v>
                </c:pt>
                <c:pt idx="33327">
                  <c:v>394.54819199993506</c:v>
                </c:pt>
                <c:pt idx="33328">
                  <c:v>394.55651999996041</c:v>
                </c:pt>
                <c:pt idx="33329">
                  <c:v>394.56484799998577</c:v>
                </c:pt>
                <c:pt idx="33330">
                  <c:v>394.57320000001926</c:v>
                </c:pt>
                <c:pt idx="33331">
                  <c:v>394.58152800004461</c:v>
                </c:pt>
                <c:pt idx="33332">
                  <c:v>394.58985600006997</c:v>
                </c:pt>
                <c:pt idx="33333">
                  <c:v>394.59818399992071</c:v>
                </c:pt>
                <c:pt idx="33334">
                  <c:v>394.60653599995419</c:v>
                </c:pt>
                <c:pt idx="33335">
                  <c:v>394.61486399997955</c:v>
                </c:pt>
                <c:pt idx="33336">
                  <c:v>394.62319200000491</c:v>
                </c:pt>
                <c:pt idx="33337">
                  <c:v>394.63152000003026</c:v>
                </c:pt>
                <c:pt idx="33338">
                  <c:v>394.63987200006375</c:v>
                </c:pt>
                <c:pt idx="33339">
                  <c:v>394.64819999991448</c:v>
                </c:pt>
                <c:pt idx="33340">
                  <c:v>394.65652799993984</c:v>
                </c:pt>
                <c:pt idx="33341">
                  <c:v>394.6648559999652</c:v>
                </c:pt>
                <c:pt idx="33342">
                  <c:v>394.67320799999868</c:v>
                </c:pt>
                <c:pt idx="33343">
                  <c:v>394.68153600002404</c:v>
                </c:pt>
                <c:pt idx="33344">
                  <c:v>394.6898640000494</c:v>
                </c:pt>
                <c:pt idx="33345">
                  <c:v>394.69819200007476</c:v>
                </c:pt>
                <c:pt idx="33346">
                  <c:v>394.70651999992549</c:v>
                </c:pt>
                <c:pt idx="33347">
                  <c:v>394.71487199995897</c:v>
                </c:pt>
                <c:pt idx="33348">
                  <c:v>394.72319999998433</c:v>
                </c:pt>
                <c:pt idx="33349">
                  <c:v>394.73152800000969</c:v>
                </c:pt>
                <c:pt idx="33350">
                  <c:v>394.73985600003505</c:v>
                </c:pt>
                <c:pt idx="33351">
                  <c:v>394.74820800006853</c:v>
                </c:pt>
                <c:pt idx="33352">
                  <c:v>394.75653599991927</c:v>
                </c:pt>
                <c:pt idx="33353">
                  <c:v>394.76486399994462</c:v>
                </c:pt>
                <c:pt idx="33354">
                  <c:v>394.77319199996998</c:v>
                </c:pt>
                <c:pt idx="33355">
                  <c:v>394.78154400000346</c:v>
                </c:pt>
                <c:pt idx="33356">
                  <c:v>394.78987200002882</c:v>
                </c:pt>
                <c:pt idx="33357">
                  <c:v>394.79820000005418</c:v>
                </c:pt>
                <c:pt idx="33358">
                  <c:v>394.80652800007954</c:v>
                </c:pt>
                <c:pt idx="33359">
                  <c:v>394.8148799999384</c:v>
                </c:pt>
                <c:pt idx="33360">
                  <c:v>394.82320799996376</c:v>
                </c:pt>
                <c:pt idx="33361">
                  <c:v>394.83153599998911</c:v>
                </c:pt>
                <c:pt idx="33362">
                  <c:v>394.83986400001447</c:v>
                </c:pt>
                <c:pt idx="33363">
                  <c:v>394.84821600004796</c:v>
                </c:pt>
                <c:pt idx="33364">
                  <c:v>394.85654400007331</c:v>
                </c:pt>
                <c:pt idx="33365">
                  <c:v>394.86487199992405</c:v>
                </c:pt>
                <c:pt idx="33366">
                  <c:v>394.87319999994941</c:v>
                </c:pt>
                <c:pt idx="33367">
                  <c:v>394.88152799997476</c:v>
                </c:pt>
                <c:pt idx="33368">
                  <c:v>394.88988000000825</c:v>
                </c:pt>
                <c:pt idx="33369">
                  <c:v>394.89820800003361</c:v>
                </c:pt>
                <c:pt idx="33370">
                  <c:v>394.90653600005896</c:v>
                </c:pt>
                <c:pt idx="33371">
                  <c:v>394.91486400008432</c:v>
                </c:pt>
                <c:pt idx="33372">
                  <c:v>394.92321599994318</c:v>
                </c:pt>
                <c:pt idx="33373">
                  <c:v>394.93154399996854</c:v>
                </c:pt>
                <c:pt idx="33374">
                  <c:v>394.9398719999939</c:v>
                </c:pt>
                <c:pt idx="33375">
                  <c:v>394.94820000001926</c:v>
                </c:pt>
                <c:pt idx="33376">
                  <c:v>394.95655200005274</c:v>
                </c:pt>
                <c:pt idx="33377">
                  <c:v>394.9648800000781</c:v>
                </c:pt>
                <c:pt idx="33378">
                  <c:v>394.97320799992883</c:v>
                </c:pt>
                <c:pt idx="33379">
                  <c:v>394.98153599995419</c:v>
                </c:pt>
                <c:pt idx="33380">
                  <c:v>394.98988799998767</c:v>
                </c:pt>
                <c:pt idx="33381">
                  <c:v>394.99821600001303</c:v>
                </c:pt>
                <c:pt idx="33382">
                  <c:v>395.00654400003839</c:v>
                </c:pt>
                <c:pt idx="33383">
                  <c:v>395.01487200006375</c:v>
                </c:pt>
                <c:pt idx="33384">
                  <c:v>395.02319999991448</c:v>
                </c:pt>
                <c:pt idx="33385">
                  <c:v>395.03155199994796</c:v>
                </c:pt>
                <c:pt idx="33386">
                  <c:v>395.03987999997332</c:v>
                </c:pt>
                <c:pt idx="33387">
                  <c:v>395.04820799999868</c:v>
                </c:pt>
                <c:pt idx="33388">
                  <c:v>395.05653600002404</c:v>
                </c:pt>
                <c:pt idx="33389">
                  <c:v>395.06488800005752</c:v>
                </c:pt>
                <c:pt idx="33390">
                  <c:v>395.07321600008288</c:v>
                </c:pt>
                <c:pt idx="33391">
                  <c:v>395.08154399993361</c:v>
                </c:pt>
                <c:pt idx="33392">
                  <c:v>395.08987199995897</c:v>
                </c:pt>
                <c:pt idx="33393">
                  <c:v>395.09822399999246</c:v>
                </c:pt>
                <c:pt idx="33394">
                  <c:v>395.10655200001781</c:v>
                </c:pt>
                <c:pt idx="33395">
                  <c:v>395.11488000004317</c:v>
                </c:pt>
                <c:pt idx="33396">
                  <c:v>395.12320800006853</c:v>
                </c:pt>
                <c:pt idx="33397">
                  <c:v>395.13155999992739</c:v>
                </c:pt>
                <c:pt idx="33398">
                  <c:v>395.13988799995275</c:v>
                </c:pt>
                <c:pt idx="33399">
                  <c:v>395.14821599997811</c:v>
                </c:pt>
                <c:pt idx="33400">
                  <c:v>395.15654400000346</c:v>
                </c:pt>
                <c:pt idx="33401">
                  <c:v>395.16489600003695</c:v>
                </c:pt>
                <c:pt idx="33402">
                  <c:v>395.17322400006231</c:v>
                </c:pt>
                <c:pt idx="33403">
                  <c:v>395.18155199991304</c:v>
                </c:pt>
                <c:pt idx="33404">
                  <c:v>395.1898799999384</c:v>
                </c:pt>
                <c:pt idx="33405">
                  <c:v>395.19820799996376</c:v>
                </c:pt>
                <c:pt idx="33406">
                  <c:v>395.20655999999724</c:v>
                </c:pt>
                <c:pt idx="33407">
                  <c:v>395.2148880000226</c:v>
                </c:pt>
                <c:pt idx="33408">
                  <c:v>395.22321600004796</c:v>
                </c:pt>
                <c:pt idx="33409">
                  <c:v>395.23154400007331</c:v>
                </c:pt>
                <c:pt idx="33410">
                  <c:v>395.23989599993217</c:v>
                </c:pt>
                <c:pt idx="33411">
                  <c:v>395.24822399995753</c:v>
                </c:pt>
                <c:pt idx="33412">
                  <c:v>395.25655199998289</c:v>
                </c:pt>
                <c:pt idx="33413">
                  <c:v>395.26488000000825</c:v>
                </c:pt>
                <c:pt idx="33414">
                  <c:v>395.27323200004173</c:v>
                </c:pt>
                <c:pt idx="33415">
                  <c:v>395.28156000006709</c:v>
                </c:pt>
                <c:pt idx="33416">
                  <c:v>395.28988799991782</c:v>
                </c:pt>
                <c:pt idx="33417">
                  <c:v>395.29821599994318</c:v>
                </c:pt>
                <c:pt idx="33418">
                  <c:v>395.30656799997666</c:v>
                </c:pt>
                <c:pt idx="33419">
                  <c:v>395.31489600000202</c:v>
                </c:pt>
                <c:pt idx="33420">
                  <c:v>395.32322400002738</c:v>
                </c:pt>
                <c:pt idx="33421">
                  <c:v>395.33155200005274</c:v>
                </c:pt>
                <c:pt idx="33422">
                  <c:v>395.3398800000781</c:v>
                </c:pt>
                <c:pt idx="33423">
                  <c:v>395.34823199993696</c:v>
                </c:pt>
                <c:pt idx="33424">
                  <c:v>395.35655999996231</c:v>
                </c:pt>
                <c:pt idx="33425">
                  <c:v>395.36488799998767</c:v>
                </c:pt>
                <c:pt idx="33426">
                  <c:v>395.37321600001303</c:v>
                </c:pt>
                <c:pt idx="33427">
                  <c:v>395.38156800004651</c:v>
                </c:pt>
                <c:pt idx="33428">
                  <c:v>395.38989600007187</c:v>
                </c:pt>
                <c:pt idx="33429">
                  <c:v>395.39822399992261</c:v>
                </c:pt>
                <c:pt idx="33430">
                  <c:v>395.40655199994796</c:v>
                </c:pt>
                <c:pt idx="33431">
                  <c:v>395.41490399998145</c:v>
                </c:pt>
                <c:pt idx="33432">
                  <c:v>395.42323200000681</c:v>
                </c:pt>
                <c:pt idx="33433">
                  <c:v>395.43156000003216</c:v>
                </c:pt>
                <c:pt idx="33434">
                  <c:v>395.43988800005752</c:v>
                </c:pt>
                <c:pt idx="33435">
                  <c:v>395.44823999991638</c:v>
                </c:pt>
                <c:pt idx="33436">
                  <c:v>395.45656799994174</c:v>
                </c:pt>
                <c:pt idx="33437">
                  <c:v>395.4648959999671</c:v>
                </c:pt>
                <c:pt idx="33438">
                  <c:v>395.47322399999246</c:v>
                </c:pt>
                <c:pt idx="33439">
                  <c:v>395.48157600002594</c:v>
                </c:pt>
                <c:pt idx="33440">
                  <c:v>395.4899040000513</c:v>
                </c:pt>
                <c:pt idx="33441">
                  <c:v>395.49823200007665</c:v>
                </c:pt>
                <c:pt idx="33442">
                  <c:v>395.50655999992739</c:v>
                </c:pt>
                <c:pt idx="33443">
                  <c:v>395.51488799995275</c:v>
                </c:pt>
                <c:pt idx="33444">
                  <c:v>395.52323999998623</c:v>
                </c:pt>
                <c:pt idx="33445">
                  <c:v>395.53156800001159</c:v>
                </c:pt>
                <c:pt idx="33446">
                  <c:v>395.53989600003695</c:v>
                </c:pt>
                <c:pt idx="33447">
                  <c:v>395.54822400006231</c:v>
                </c:pt>
                <c:pt idx="33448">
                  <c:v>395.55657599992117</c:v>
                </c:pt>
                <c:pt idx="33449">
                  <c:v>395.56490399994652</c:v>
                </c:pt>
                <c:pt idx="33450">
                  <c:v>395.57323199997188</c:v>
                </c:pt>
                <c:pt idx="33451">
                  <c:v>395.58155999999724</c:v>
                </c:pt>
                <c:pt idx="33452">
                  <c:v>395.58991200003072</c:v>
                </c:pt>
                <c:pt idx="33453">
                  <c:v>395.59824000005608</c:v>
                </c:pt>
                <c:pt idx="33454">
                  <c:v>395.60656800008144</c:v>
                </c:pt>
                <c:pt idx="33455">
                  <c:v>395.61489599993217</c:v>
                </c:pt>
                <c:pt idx="33456">
                  <c:v>395.62324799996566</c:v>
                </c:pt>
                <c:pt idx="33457">
                  <c:v>395.63157599999101</c:v>
                </c:pt>
                <c:pt idx="33458">
                  <c:v>395.63990400001637</c:v>
                </c:pt>
                <c:pt idx="33459">
                  <c:v>395.64823200004173</c:v>
                </c:pt>
                <c:pt idx="33460">
                  <c:v>395.65658400007521</c:v>
                </c:pt>
                <c:pt idx="33461">
                  <c:v>395.66491199992595</c:v>
                </c:pt>
                <c:pt idx="33462">
                  <c:v>395.67323999995131</c:v>
                </c:pt>
                <c:pt idx="33463">
                  <c:v>395.68156799997666</c:v>
                </c:pt>
                <c:pt idx="33464">
                  <c:v>395.68989600000202</c:v>
                </c:pt>
                <c:pt idx="33465">
                  <c:v>395.69824800003551</c:v>
                </c:pt>
                <c:pt idx="33466">
                  <c:v>395.70657600006086</c:v>
                </c:pt>
                <c:pt idx="33467">
                  <c:v>395.71490400008622</c:v>
                </c:pt>
                <c:pt idx="33468">
                  <c:v>395.72323199993696</c:v>
                </c:pt>
                <c:pt idx="33469">
                  <c:v>395.73158399997044</c:v>
                </c:pt>
                <c:pt idx="33470">
                  <c:v>395.7399119999958</c:v>
                </c:pt>
                <c:pt idx="33471">
                  <c:v>395.74824000002116</c:v>
                </c:pt>
                <c:pt idx="33472">
                  <c:v>395.75656800004651</c:v>
                </c:pt>
                <c:pt idx="33473">
                  <c:v>395.76492000008</c:v>
                </c:pt>
                <c:pt idx="33474">
                  <c:v>395.77324799993073</c:v>
                </c:pt>
                <c:pt idx="33475">
                  <c:v>395.78157599995609</c:v>
                </c:pt>
                <c:pt idx="33476">
                  <c:v>395.78990399998145</c:v>
                </c:pt>
                <c:pt idx="33477">
                  <c:v>395.79825600001493</c:v>
                </c:pt>
                <c:pt idx="33478">
                  <c:v>395.80658400004029</c:v>
                </c:pt>
                <c:pt idx="33479">
                  <c:v>395.81491200006565</c:v>
                </c:pt>
                <c:pt idx="33480">
                  <c:v>395.82323999991638</c:v>
                </c:pt>
                <c:pt idx="33481">
                  <c:v>395.83156799994174</c:v>
                </c:pt>
                <c:pt idx="33482">
                  <c:v>395.83991999997522</c:v>
                </c:pt>
                <c:pt idx="33483">
                  <c:v>395.84824800000058</c:v>
                </c:pt>
                <c:pt idx="33484">
                  <c:v>395.85657600002594</c:v>
                </c:pt>
                <c:pt idx="33485">
                  <c:v>395.8649040000513</c:v>
                </c:pt>
                <c:pt idx="33486">
                  <c:v>395.87325600008478</c:v>
                </c:pt>
                <c:pt idx="33487">
                  <c:v>395.88158399993551</c:v>
                </c:pt>
                <c:pt idx="33488">
                  <c:v>395.88991199996087</c:v>
                </c:pt>
                <c:pt idx="33489">
                  <c:v>395.89823999998623</c:v>
                </c:pt>
                <c:pt idx="33490">
                  <c:v>395.90659200001971</c:v>
                </c:pt>
                <c:pt idx="33491">
                  <c:v>395.91492000004507</c:v>
                </c:pt>
                <c:pt idx="33492">
                  <c:v>395.92324800007043</c:v>
                </c:pt>
                <c:pt idx="33493">
                  <c:v>395.93157599992117</c:v>
                </c:pt>
                <c:pt idx="33494">
                  <c:v>395.93992799995465</c:v>
                </c:pt>
                <c:pt idx="33495">
                  <c:v>395.94825599998001</c:v>
                </c:pt>
                <c:pt idx="33496">
                  <c:v>395.95658400000536</c:v>
                </c:pt>
                <c:pt idx="33497">
                  <c:v>395.96491200003072</c:v>
                </c:pt>
                <c:pt idx="33498">
                  <c:v>395.9732640000642</c:v>
                </c:pt>
                <c:pt idx="33499">
                  <c:v>395.98159199991494</c:v>
                </c:pt>
                <c:pt idx="33500">
                  <c:v>395.9899199999403</c:v>
                </c:pt>
                <c:pt idx="33501">
                  <c:v>395.99824799996566</c:v>
                </c:pt>
                <c:pt idx="33502">
                  <c:v>396.00657599999101</c:v>
                </c:pt>
                <c:pt idx="33503">
                  <c:v>396.0149280000245</c:v>
                </c:pt>
                <c:pt idx="33504">
                  <c:v>396.02325600004986</c:v>
                </c:pt>
                <c:pt idx="33505">
                  <c:v>396.03158400007521</c:v>
                </c:pt>
                <c:pt idx="33506">
                  <c:v>396.03991199992595</c:v>
                </c:pt>
                <c:pt idx="33507">
                  <c:v>396.04826399995943</c:v>
                </c:pt>
                <c:pt idx="33508">
                  <c:v>396.05659199998479</c:v>
                </c:pt>
                <c:pt idx="33509">
                  <c:v>396.06492000001015</c:v>
                </c:pt>
                <c:pt idx="33510">
                  <c:v>396.07324800003551</c:v>
                </c:pt>
                <c:pt idx="33511">
                  <c:v>396.08160000006899</c:v>
                </c:pt>
                <c:pt idx="33512">
                  <c:v>396.08992799991972</c:v>
                </c:pt>
                <c:pt idx="33513">
                  <c:v>396.09825599994508</c:v>
                </c:pt>
                <c:pt idx="33514">
                  <c:v>396.10658399997044</c:v>
                </c:pt>
                <c:pt idx="33515">
                  <c:v>396.11493600000392</c:v>
                </c:pt>
                <c:pt idx="33516">
                  <c:v>396.12326400002928</c:v>
                </c:pt>
                <c:pt idx="33517">
                  <c:v>396.13159200005464</c:v>
                </c:pt>
                <c:pt idx="33518">
                  <c:v>396.13992000008</c:v>
                </c:pt>
                <c:pt idx="33519">
                  <c:v>396.14824799993073</c:v>
                </c:pt>
                <c:pt idx="33520">
                  <c:v>396.15659999996421</c:v>
                </c:pt>
                <c:pt idx="33521">
                  <c:v>396.16492799998957</c:v>
                </c:pt>
                <c:pt idx="33522">
                  <c:v>396.17325600001493</c:v>
                </c:pt>
                <c:pt idx="33523">
                  <c:v>396.18158400004029</c:v>
                </c:pt>
                <c:pt idx="33524">
                  <c:v>396.18993600007377</c:v>
                </c:pt>
                <c:pt idx="33525">
                  <c:v>396.19826399992451</c:v>
                </c:pt>
                <c:pt idx="33526">
                  <c:v>396.20659199994986</c:v>
                </c:pt>
                <c:pt idx="33527">
                  <c:v>396.21491999997522</c:v>
                </c:pt>
                <c:pt idx="33528">
                  <c:v>396.22327200000871</c:v>
                </c:pt>
                <c:pt idx="33529">
                  <c:v>396.23160000003406</c:v>
                </c:pt>
                <c:pt idx="33530">
                  <c:v>396.23992800005942</c:v>
                </c:pt>
                <c:pt idx="33531">
                  <c:v>396.24825600008478</c:v>
                </c:pt>
                <c:pt idx="33532">
                  <c:v>396.25660799994364</c:v>
                </c:pt>
                <c:pt idx="33533">
                  <c:v>396.264935999969</c:v>
                </c:pt>
                <c:pt idx="33534">
                  <c:v>396.27326399999436</c:v>
                </c:pt>
                <c:pt idx="33535">
                  <c:v>396.28159200001971</c:v>
                </c:pt>
                <c:pt idx="33536">
                  <c:v>396.2899440000532</c:v>
                </c:pt>
                <c:pt idx="33537">
                  <c:v>396.29827200007855</c:v>
                </c:pt>
                <c:pt idx="33538">
                  <c:v>396.30659999992929</c:v>
                </c:pt>
                <c:pt idx="33539">
                  <c:v>396.31492799995465</c:v>
                </c:pt>
                <c:pt idx="33540">
                  <c:v>396.32325599998001</c:v>
                </c:pt>
                <c:pt idx="33541">
                  <c:v>396.33160800001349</c:v>
                </c:pt>
                <c:pt idx="33542">
                  <c:v>396.33993600003885</c:v>
                </c:pt>
                <c:pt idx="33543">
                  <c:v>396.3482640000642</c:v>
                </c:pt>
                <c:pt idx="33544">
                  <c:v>396.35659199991494</c:v>
                </c:pt>
                <c:pt idx="33545">
                  <c:v>396.36494399994842</c:v>
                </c:pt>
                <c:pt idx="33546">
                  <c:v>396.37327199997378</c:v>
                </c:pt>
                <c:pt idx="33547">
                  <c:v>396.38159999999914</c:v>
                </c:pt>
                <c:pt idx="33548">
                  <c:v>396.3899280000245</c:v>
                </c:pt>
                <c:pt idx="33549">
                  <c:v>396.39828000005798</c:v>
                </c:pt>
                <c:pt idx="33550">
                  <c:v>396.40660800008334</c:v>
                </c:pt>
                <c:pt idx="33551">
                  <c:v>396.41493599993407</c:v>
                </c:pt>
                <c:pt idx="33552">
                  <c:v>396.42326399995943</c:v>
                </c:pt>
                <c:pt idx="33553">
                  <c:v>396.43161599999291</c:v>
                </c:pt>
                <c:pt idx="33554">
                  <c:v>396.43994400001827</c:v>
                </c:pt>
                <c:pt idx="33555">
                  <c:v>396.44827200004363</c:v>
                </c:pt>
                <c:pt idx="33556">
                  <c:v>396.45660000006899</c:v>
                </c:pt>
                <c:pt idx="33557">
                  <c:v>396.46495199992785</c:v>
                </c:pt>
                <c:pt idx="33558">
                  <c:v>396.47327999995321</c:v>
                </c:pt>
                <c:pt idx="33559">
                  <c:v>396.48160799997856</c:v>
                </c:pt>
                <c:pt idx="33560">
                  <c:v>396.48993600000392</c:v>
                </c:pt>
                <c:pt idx="33561">
                  <c:v>396.49826400002928</c:v>
                </c:pt>
                <c:pt idx="33562">
                  <c:v>396.50661600006276</c:v>
                </c:pt>
                <c:pt idx="33563">
                  <c:v>396.5149439999135</c:v>
                </c:pt>
                <c:pt idx="33564">
                  <c:v>396.52327199993886</c:v>
                </c:pt>
                <c:pt idx="33565">
                  <c:v>396.53159999996421</c:v>
                </c:pt>
                <c:pt idx="33566">
                  <c:v>396.5399519999977</c:v>
                </c:pt>
                <c:pt idx="33567">
                  <c:v>396.54828000002306</c:v>
                </c:pt>
                <c:pt idx="33568">
                  <c:v>396.55660800004841</c:v>
                </c:pt>
                <c:pt idx="33569">
                  <c:v>396.56493600007377</c:v>
                </c:pt>
                <c:pt idx="33570">
                  <c:v>396.57328799993263</c:v>
                </c:pt>
                <c:pt idx="33571">
                  <c:v>396.58161599995799</c:v>
                </c:pt>
                <c:pt idx="33572">
                  <c:v>396.58994399998335</c:v>
                </c:pt>
                <c:pt idx="33573">
                  <c:v>396.59827200000871</c:v>
                </c:pt>
                <c:pt idx="33574">
                  <c:v>396.60662400004219</c:v>
                </c:pt>
                <c:pt idx="33575">
                  <c:v>396.61495200006755</c:v>
                </c:pt>
                <c:pt idx="33576">
                  <c:v>396.62327999991828</c:v>
                </c:pt>
                <c:pt idx="33577">
                  <c:v>396.63160799994364</c:v>
                </c:pt>
                <c:pt idx="33578">
                  <c:v>396.639935999969</c:v>
                </c:pt>
                <c:pt idx="33579">
                  <c:v>396.64828800000248</c:v>
                </c:pt>
                <c:pt idx="33580">
                  <c:v>396.65661600002784</c:v>
                </c:pt>
                <c:pt idx="33581">
                  <c:v>396.6649440000532</c:v>
                </c:pt>
                <c:pt idx="33582">
                  <c:v>396.67327200007855</c:v>
                </c:pt>
                <c:pt idx="33583">
                  <c:v>396.68162399993741</c:v>
                </c:pt>
                <c:pt idx="33584">
                  <c:v>396.68995199996277</c:v>
                </c:pt>
                <c:pt idx="33585">
                  <c:v>396.69827999998813</c:v>
                </c:pt>
                <c:pt idx="33586">
                  <c:v>396.70660800001349</c:v>
                </c:pt>
                <c:pt idx="33587">
                  <c:v>396.71496000004697</c:v>
                </c:pt>
                <c:pt idx="33588">
                  <c:v>396.72328800007233</c:v>
                </c:pt>
                <c:pt idx="33589">
                  <c:v>396.73161599992306</c:v>
                </c:pt>
                <c:pt idx="33590">
                  <c:v>396.73994399994842</c:v>
                </c:pt>
                <c:pt idx="33591">
                  <c:v>396.74829599998191</c:v>
                </c:pt>
                <c:pt idx="33592">
                  <c:v>396.75662400000726</c:v>
                </c:pt>
                <c:pt idx="33593">
                  <c:v>396.76495200003262</c:v>
                </c:pt>
                <c:pt idx="33594">
                  <c:v>396.77328000005798</c:v>
                </c:pt>
                <c:pt idx="33595">
                  <c:v>396.78163199991684</c:v>
                </c:pt>
                <c:pt idx="33596">
                  <c:v>396.7899599999422</c:v>
                </c:pt>
                <c:pt idx="33597">
                  <c:v>396.79828799996756</c:v>
                </c:pt>
                <c:pt idx="33598">
                  <c:v>396.80661599999291</c:v>
                </c:pt>
                <c:pt idx="33599">
                  <c:v>396.81494400001827</c:v>
                </c:pt>
                <c:pt idx="33600">
                  <c:v>396.82329600005176</c:v>
                </c:pt>
                <c:pt idx="33601">
                  <c:v>396.83162400007711</c:v>
                </c:pt>
                <c:pt idx="33602">
                  <c:v>396.83995199992785</c:v>
                </c:pt>
                <c:pt idx="33603">
                  <c:v>396.84827999995321</c:v>
                </c:pt>
                <c:pt idx="33604">
                  <c:v>396.85663199998669</c:v>
                </c:pt>
                <c:pt idx="33605">
                  <c:v>396.86496000001205</c:v>
                </c:pt>
                <c:pt idx="33606">
                  <c:v>396.87328800003741</c:v>
                </c:pt>
                <c:pt idx="33607">
                  <c:v>396.88161600006276</c:v>
                </c:pt>
                <c:pt idx="33608">
                  <c:v>396.88996799992162</c:v>
                </c:pt>
                <c:pt idx="33609">
                  <c:v>396.89829599994698</c:v>
                </c:pt>
                <c:pt idx="33610">
                  <c:v>396.90662399997234</c:v>
                </c:pt>
                <c:pt idx="33611">
                  <c:v>396.9149519999977</c:v>
                </c:pt>
                <c:pt idx="33612">
                  <c:v>396.92330400003118</c:v>
                </c:pt>
                <c:pt idx="33613">
                  <c:v>396.93163200005654</c:v>
                </c:pt>
                <c:pt idx="33614">
                  <c:v>396.9399600000819</c:v>
                </c:pt>
                <c:pt idx="33615">
                  <c:v>396.94828799993263</c:v>
                </c:pt>
                <c:pt idx="33616">
                  <c:v>396.95661599995799</c:v>
                </c:pt>
                <c:pt idx="33617">
                  <c:v>396.96496799999147</c:v>
                </c:pt>
                <c:pt idx="33618">
                  <c:v>396.97329600001683</c:v>
                </c:pt>
                <c:pt idx="33619">
                  <c:v>396.98162400004219</c:v>
                </c:pt>
                <c:pt idx="33620">
                  <c:v>396.98995200006755</c:v>
                </c:pt>
                <c:pt idx="33621">
                  <c:v>396.99830399992641</c:v>
                </c:pt>
                <c:pt idx="33622">
                  <c:v>397.00663199995176</c:v>
                </c:pt>
                <c:pt idx="33623">
                  <c:v>397.01495999997712</c:v>
                </c:pt>
                <c:pt idx="33624">
                  <c:v>397.02328800000248</c:v>
                </c:pt>
                <c:pt idx="33625">
                  <c:v>397.03164000003596</c:v>
                </c:pt>
                <c:pt idx="33626">
                  <c:v>397.03996800006132</c:v>
                </c:pt>
                <c:pt idx="33627">
                  <c:v>397.04829599991206</c:v>
                </c:pt>
                <c:pt idx="33628">
                  <c:v>397.05662399993741</c:v>
                </c:pt>
                <c:pt idx="33629">
                  <c:v>397.0649759999709</c:v>
                </c:pt>
                <c:pt idx="33630">
                  <c:v>397.07330399999626</c:v>
                </c:pt>
                <c:pt idx="33631">
                  <c:v>397.08163200002161</c:v>
                </c:pt>
                <c:pt idx="33632">
                  <c:v>397.08996000004697</c:v>
                </c:pt>
                <c:pt idx="33633">
                  <c:v>397.09831200008045</c:v>
                </c:pt>
                <c:pt idx="33634">
                  <c:v>397.10663999993119</c:v>
                </c:pt>
                <c:pt idx="33635">
                  <c:v>397.11496799995655</c:v>
                </c:pt>
                <c:pt idx="33636">
                  <c:v>397.12329599998191</c:v>
                </c:pt>
                <c:pt idx="33637">
                  <c:v>397.13162400000726</c:v>
                </c:pt>
                <c:pt idx="33638">
                  <c:v>397.13997600004075</c:v>
                </c:pt>
                <c:pt idx="33639">
                  <c:v>397.1483040000661</c:v>
                </c:pt>
                <c:pt idx="33640">
                  <c:v>397.15663199991684</c:v>
                </c:pt>
                <c:pt idx="33641">
                  <c:v>397.1649599999422</c:v>
                </c:pt>
                <c:pt idx="33642">
                  <c:v>397.17331199997568</c:v>
                </c:pt>
                <c:pt idx="33643">
                  <c:v>397.18164000000104</c:v>
                </c:pt>
                <c:pt idx="33644">
                  <c:v>397.1899680000264</c:v>
                </c:pt>
                <c:pt idx="33645">
                  <c:v>397.19829600005176</c:v>
                </c:pt>
                <c:pt idx="33646">
                  <c:v>397.20664800008524</c:v>
                </c:pt>
                <c:pt idx="33647">
                  <c:v>397.21497599993597</c:v>
                </c:pt>
                <c:pt idx="33648">
                  <c:v>397.22330399996133</c:v>
                </c:pt>
                <c:pt idx="33649">
                  <c:v>397.23163199998669</c:v>
                </c:pt>
                <c:pt idx="33650">
                  <c:v>397.23998400002017</c:v>
                </c:pt>
                <c:pt idx="33651">
                  <c:v>397.24831200004553</c:v>
                </c:pt>
                <c:pt idx="33652">
                  <c:v>397.25664000007089</c:v>
                </c:pt>
                <c:pt idx="33653">
                  <c:v>397.26496799992162</c:v>
                </c:pt>
                <c:pt idx="33654">
                  <c:v>397.27329599994698</c:v>
                </c:pt>
                <c:pt idx="33655">
                  <c:v>397.28164799998046</c:v>
                </c:pt>
                <c:pt idx="33656">
                  <c:v>397.28997600000582</c:v>
                </c:pt>
                <c:pt idx="33657">
                  <c:v>397.29830400003118</c:v>
                </c:pt>
                <c:pt idx="33658">
                  <c:v>397.30663200005654</c:v>
                </c:pt>
                <c:pt idx="33659">
                  <c:v>397.3149839999154</c:v>
                </c:pt>
                <c:pt idx="33660">
                  <c:v>397.32331199994076</c:v>
                </c:pt>
                <c:pt idx="33661">
                  <c:v>397.33163999996611</c:v>
                </c:pt>
                <c:pt idx="33662">
                  <c:v>397.33996799999147</c:v>
                </c:pt>
                <c:pt idx="33663">
                  <c:v>397.34832000002496</c:v>
                </c:pt>
                <c:pt idx="33664">
                  <c:v>397.35664800005031</c:v>
                </c:pt>
                <c:pt idx="33665">
                  <c:v>397.36497600007567</c:v>
                </c:pt>
                <c:pt idx="33666">
                  <c:v>397.37330399992641</c:v>
                </c:pt>
                <c:pt idx="33667">
                  <c:v>397.38165599995989</c:v>
                </c:pt>
                <c:pt idx="33668">
                  <c:v>397.38998399998525</c:v>
                </c:pt>
                <c:pt idx="33669">
                  <c:v>397.39831200001061</c:v>
                </c:pt>
                <c:pt idx="33670">
                  <c:v>397.40664000003596</c:v>
                </c:pt>
                <c:pt idx="33671">
                  <c:v>397.41499200006945</c:v>
                </c:pt>
                <c:pt idx="33672">
                  <c:v>397.42331999992018</c:v>
                </c:pt>
                <c:pt idx="33673">
                  <c:v>397.43164799994554</c:v>
                </c:pt>
                <c:pt idx="33674">
                  <c:v>397.4399759999709</c:v>
                </c:pt>
                <c:pt idx="33675">
                  <c:v>397.44830399999626</c:v>
                </c:pt>
                <c:pt idx="33676">
                  <c:v>397.45665600002974</c:v>
                </c:pt>
                <c:pt idx="33677">
                  <c:v>397.4649840000551</c:v>
                </c:pt>
                <c:pt idx="33678">
                  <c:v>397.47331200008045</c:v>
                </c:pt>
                <c:pt idx="33679">
                  <c:v>397.48163999993119</c:v>
                </c:pt>
                <c:pt idx="33680">
                  <c:v>397.48999199996467</c:v>
                </c:pt>
                <c:pt idx="33681">
                  <c:v>397.49831999999003</c:v>
                </c:pt>
                <c:pt idx="33682">
                  <c:v>397.50664800001539</c:v>
                </c:pt>
                <c:pt idx="33683">
                  <c:v>397.51497600004075</c:v>
                </c:pt>
                <c:pt idx="33684">
                  <c:v>397.52332800007423</c:v>
                </c:pt>
                <c:pt idx="33685">
                  <c:v>397.53165599992496</c:v>
                </c:pt>
                <c:pt idx="33686">
                  <c:v>397.53998399995032</c:v>
                </c:pt>
                <c:pt idx="33687">
                  <c:v>397.54831199997568</c:v>
                </c:pt>
                <c:pt idx="33688">
                  <c:v>397.55666400000916</c:v>
                </c:pt>
                <c:pt idx="33689">
                  <c:v>397.56499200003452</c:v>
                </c:pt>
                <c:pt idx="33690">
                  <c:v>397.57332000005988</c:v>
                </c:pt>
                <c:pt idx="33691">
                  <c:v>397.58164800008524</c:v>
                </c:pt>
                <c:pt idx="33692">
                  <c:v>397.5899999999441</c:v>
                </c:pt>
                <c:pt idx="33693">
                  <c:v>397.59832799996946</c:v>
                </c:pt>
                <c:pt idx="33694">
                  <c:v>397.60665599999481</c:v>
                </c:pt>
                <c:pt idx="33695">
                  <c:v>397.61498400002017</c:v>
                </c:pt>
                <c:pt idx="33696">
                  <c:v>397.62331200004553</c:v>
                </c:pt>
                <c:pt idx="33697">
                  <c:v>397.63166400007901</c:v>
                </c:pt>
                <c:pt idx="33698">
                  <c:v>397.63999199992975</c:v>
                </c:pt>
                <c:pt idx="33699">
                  <c:v>397.64831999995511</c:v>
                </c:pt>
                <c:pt idx="33700">
                  <c:v>397.65664799998046</c:v>
                </c:pt>
                <c:pt idx="33701">
                  <c:v>397.66500000001395</c:v>
                </c:pt>
                <c:pt idx="33702">
                  <c:v>397.67332800003931</c:v>
                </c:pt>
                <c:pt idx="33703">
                  <c:v>397.68165600006466</c:v>
                </c:pt>
                <c:pt idx="33704">
                  <c:v>397.6899839999154</c:v>
                </c:pt>
                <c:pt idx="33705">
                  <c:v>397.69833599994888</c:v>
                </c:pt>
                <c:pt idx="33706">
                  <c:v>397.70666399997424</c:v>
                </c:pt>
                <c:pt idx="33707">
                  <c:v>397.7149919999996</c:v>
                </c:pt>
                <c:pt idx="33708">
                  <c:v>397.72332000002496</c:v>
                </c:pt>
                <c:pt idx="33709">
                  <c:v>397.73167200005844</c:v>
                </c:pt>
                <c:pt idx="33710">
                  <c:v>397.7400000000838</c:v>
                </c:pt>
                <c:pt idx="33711">
                  <c:v>397.74832799993453</c:v>
                </c:pt>
                <c:pt idx="33712">
                  <c:v>397.75665599995989</c:v>
                </c:pt>
                <c:pt idx="33713">
                  <c:v>397.76498399998525</c:v>
                </c:pt>
                <c:pt idx="33714">
                  <c:v>397.77333600001873</c:v>
                </c:pt>
                <c:pt idx="33715">
                  <c:v>397.78166400004409</c:v>
                </c:pt>
                <c:pt idx="33716">
                  <c:v>397.78999200006945</c:v>
                </c:pt>
                <c:pt idx="33717">
                  <c:v>397.79831999992018</c:v>
                </c:pt>
                <c:pt idx="33718">
                  <c:v>397.80667199995366</c:v>
                </c:pt>
                <c:pt idx="33719">
                  <c:v>397.81499999997902</c:v>
                </c:pt>
                <c:pt idx="33720">
                  <c:v>397.82332800000438</c:v>
                </c:pt>
                <c:pt idx="33721">
                  <c:v>397.83165600002974</c:v>
                </c:pt>
                <c:pt idx="33722">
                  <c:v>397.84000800006322</c:v>
                </c:pt>
                <c:pt idx="33723">
                  <c:v>397.84833599991396</c:v>
                </c:pt>
                <c:pt idx="33724">
                  <c:v>397.85666399993931</c:v>
                </c:pt>
                <c:pt idx="33725">
                  <c:v>397.86499199996467</c:v>
                </c:pt>
                <c:pt idx="33726">
                  <c:v>397.87334399999816</c:v>
                </c:pt>
                <c:pt idx="33727">
                  <c:v>397.88167200002351</c:v>
                </c:pt>
                <c:pt idx="33728">
                  <c:v>397.89000000004887</c:v>
                </c:pt>
                <c:pt idx="33729">
                  <c:v>397.89832800007423</c:v>
                </c:pt>
                <c:pt idx="33730">
                  <c:v>397.90667999993309</c:v>
                </c:pt>
                <c:pt idx="33731">
                  <c:v>397.91500799995845</c:v>
                </c:pt>
                <c:pt idx="33732">
                  <c:v>397.92333599998381</c:v>
                </c:pt>
                <c:pt idx="33733">
                  <c:v>397.93166400000916</c:v>
                </c:pt>
                <c:pt idx="33734">
                  <c:v>397.93999200003452</c:v>
                </c:pt>
                <c:pt idx="33735">
                  <c:v>397.948344000068</c:v>
                </c:pt>
                <c:pt idx="33736">
                  <c:v>397.95667199991874</c:v>
                </c:pt>
                <c:pt idx="33737">
                  <c:v>397.9649999999441</c:v>
                </c:pt>
                <c:pt idx="33738">
                  <c:v>397.97332799996946</c:v>
                </c:pt>
                <c:pt idx="33739">
                  <c:v>397.98168000000294</c:v>
                </c:pt>
                <c:pt idx="33740">
                  <c:v>397.9900080000283</c:v>
                </c:pt>
                <c:pt idx="33741">
                  <c:v>397.99833600005365</c:v>
                </c:pt>
                <c:pt idx="33742">
                  <c:v>398.00666400007901</c:v>
                </c:pt>
                <c:pt idx="33743">
                  <c:v>398.01501599993787</c:v>
                </c:pt>
                <c:pt idx="33744">
                  <c:v>398.02334399996323</c:v>
                </c:pt>
                <c:pt idx="33745">
                  <c:v>398.03167199998859</c:v>
                </c:pt>
                <c:pt idx="33746">
                  <c:v>398.04000000001395</c:v>
                </c:pt>
                <c:pt idx="33747">
                  <c:v>398.04835200004743</c:v>
                </c:pt>
                <c:pt idx="33748">
                  <c:v>398.05668000007279</c:v>
                </c:pt>
                <c:pt idx="33749">
                  <c:v>398.06500799992352</c:v>
                </c:pt>
                <c:pt idx="33750">
                  <c:v>398.07333599994888</c:v>
                </c:pt>
                <c:pt idx="33751">
                  <c:v>398.08168799998236</c:v>
                </c:pt>
                <c:pt idx="33752">
                  <c:v>398.09001600000772</c:v>
                </c:pt>
                <c:pt idx="33753">
                  <c:v>398.09834400003308</c:v>
                </c:pt>
                <c:pt idx="33754">
                  <c:v>398.10667200005844</c:v>
                </c:pt>
                <c:pt idx="33755">
                  <c:v>398.1150000000838</c:v>
                </c:pt>
                <c:pt idx="33756">
                  <c:v>398.12335199994266</c:v>
                </c:pt>
                <c:pt idx="33757">
                  <c:v>398.13167999996801</c:v>
                </c:pt>
                <c:pt idx="33758">
                  <c:v>398.14000799999337</c:v>
                </c:pt>
                <c:pt idx="33759">
                  <c:v>398.14833600001873</c:v>
                </c:pt>
                <c:pt idx="33760">
                  <c:v>398.15668800005221</c:v>
                </c:pt>
                <c:pt idx="33761">
                  <c:v>398.16501600007757</c:v>
                </c:pt>
                <c:pt idx="33762">
                  <c:v>398.17334399992831</c:v>
                </c:pt>
                <c:pt idx="33763">
                  <c:v>398.18167199995366</c:v>
                </c:pt>
                <c:pt idx="33764">
                  <c:v>398.19002399998715</c:v>
                </c:pt>
                <c:pt idx="33765">
                  <c:v>398.19835200001251</c:v>
                </c:pt>
                <c:pt idx="33766">
                  <c:v>398.20668000003786</c:v>
                </c:pt>
                <c:pt idx="33767">
                  <c:v>398.21500800006322</c:v>
                </c:pt>
                <c:pt idx="33768">
                  <c:v>398.22335999992208</c:v>
                </c:pt>
                <c:pt idx="33769">
                  <c:v>398.23168799994744</c:v>
                </c:pt>
                <c:pt idx="33770">
                  <c:v>398.2400159999728</c:v>
                </c:pt>
                <c:pt idx="33771">
                  <c:v>398.24834399999816</c:v>
                </c:pt>
                <c:pt idx="33772">
                  <c:v>398.25667200002351</c:v>
                </c:pt>
                <c:pt idx="33773">
                  <c:v>398.265024000057</c:v>
                </c:pt>
                <c:pt idx="33774">
                  <c:v>398.27335200008235</c:v>
                </c:pt>
                <c:pt idx="33775">
                  <c:v>398.28167999993309</c:v>
                </c:pt>
                <c:pt idx="33776">
                  <c:v>398.29000799995845</c:v>
                </c:pt>
                <c:pt idx="33777">
                  <c:v>398.29835999999193</c:v>
                </c:pt>
                <c:pt idx="33778">
                  <c:v>398.30668800001729</c:v>
                </c:pt>
                <c:pt idx="33779">
                  <c:v>398.31501600004265</c:v>
                </c:pt>
                <c:pt idx="33780">
                  <c:v>398.323344000068</c:v>
                </c:pt>
                <c:pt idx="33781">
                  <c:v>398.33169599992686</c:v>
                </c:pt>
                <c:pt idx="33782">
                  <c:v>398.34002399995222</c:v>
                </c:pt>
                <c:pt idx="33783">
                  <c:v>398.34835199997758</c:v>
                </c:pt>
                <c:pt idx="33784">
                  <c:v>398.35668000000294</c:v>
                </c:pt>
                <c:pt idx="33785">
                  <c:v>398.36503200003642</c:v>
                </c:pt>
                <c:pt idx="33786">
                  <c:v>398.37336000006178</c:v>
                </c:pt>
                <c:pt idx="33787">
                  <c:v>398.38168799991251</c:v>
                </c:pt>
                <c:pt idx="33788">
                  <c:v>398.39001599993787</c:v>
                </c:pt>
                <c:pt idx="33789">
                  <c:v>398.39836799997136</c:v>
                </c:pt>
                <c:pt idx="33790">
                  <c:v>398.40669599999671</c:v>
                </c:pt>
                <c:pt idx="33791">
                  <c:v>398.41502400002207</c:v>
                </c:pt>
                <c:pt idx="33792">
                  <c:v>398.42335200004743</c:v>
                </c:pt>
                <c:pt idx="33793">
                  <c:v>398.43168000007279</c:v>
                </c:pt>
                <c:pt idx="33794">
                  <c:v>398.44003199993165</c:v>
                </c:pt>
                <c:pt idx="33795">
                  <c:v>398.44835999995701</c:v>
                </c:pt>
                <c:pt idx="33796">
                  <c:v>398.45668799998236</c:v>
                </c:pt>
                <c:pt idx="33797">
                  <c:v>398.46501600000772</c:v>
                </c:pt>
                <c:pt idx="33798">
                  <c:v>398.47336800004121</c:v>
                </c:pt>
                <c:pt idx="33799">
                  <c:v>398.48169600006656</c:v>
                </c:pt>
                <c:pt idx="33800">
                  <c:v>398.4900239999173</c:v>
                </c:pt>
                <c:pt idx="33801">
                  <c:v>398.49835199994266</c:v>
                </c:pt>
                <c:pt idx="33802">
                  <c:v>398.50670399997614</c:v>
                </c:pt>
                <c:pt idx="33803">
                  <c:v>398.5150320000015</c:v>
                </c:pt>
                <c:pt idx="33804">
                  <c:v>398.52336000002686</c:v>
                </c:pt>
                <c:pt idx="33805">
                  <c:v>398.53168800005221</c:v>
                </c:pt>
                <c:pt idx="33806">
                  <c:v>398.5400400000857</c:v>
                </c:pt>
                <c:pt idx="33807">
                  <c:v>398.54836799993643</c:v>
                </c:pt>
                <c:pt idx="33808">
                  <c:v>398.55669599996179</c:v>
                </c:pt>
                <c:pt idx="33809">
                  <c:v>398.56502399998715</c:v>
                </c:pt>
                <c:pt idx="33810">
                  <c:v>398.57337600002063</c:v>
                </c:pt>
                <c:pt idx="33811">
                  <c:v>398.58170400004599</c:v>
                </c:pt>
                <c:pt idx="33812">
                  <c:v>398.59003200007135</c:v>
                </c:pt>
                <c:pt idx="33813">
                  <c:v>398.59835999992208</c:v>
                </c:pt>
                <c:pt idx="33814">
                  <c:v>398.60668799994744</c:v>
                </c:pt>
                <c:pt idx="33815">
                  <c:v>398.61503999998092</c:v>
                </c:pt>
                <c:pt idx="33816">
                  <c:v>398.62336800000628</c:v>
                </c:pt>
                <c:pt idx="33817">
                  <c:v>398.63169600003164</c:v>
                </c:pt>
                <c:pt idx="33818">
                  <c:v>398.640024000057</c:v>
                </c:pt>
                <c:pt idx="33819">
                  <c:v>398.64837599991586</c:v>
                </c:pt>
                <c:pt idx="33820">
                  <c:v>398.65670399994121</c:v>
                </c:pt>
                <c:pt idx="33821">
                  <c:v>398.66503199996657</c:v>
                </c:pt>
                <c:pt idx="33822">
                  <c:v>398.67335999999193</c:v>
                </c:pt>
                <c:pt idx="33823">
                  <c:v>398.68171200002541</c:v>
                </c:pt>
                <c:pt idx="33824">
                  <c:v>398.69004000005077</c:v>
                </c:pt>
                <c:pt idx="33825">
                  <c:v>398.69836800007613</c:v>
                </c:pt>
                <c:pt idx="33826">
                  <c:v>398.70669599992686</c:v>
                </c:pt>
                <c:pt idx="33827">
                  <c:v>398.71504799996035</c:v>
                </c:pt>
                <c:pt idx="33828">
                  <c:v>398.72337599998571</c:v>
                </c:pt>
                <c:pt idx="33829">
                  <c:v>398.73170400001106</c:v>
                </c:pt>
                <c:pt idx="33830">
                  <c:v>398.74003200003642</c:v>
                </c:pt>
                <c:pt idx="33831">
                  <c:v>398.74836000006178</c:v>
                </c:pt>
                <c:pt idx="33832">
                  <c:v>398.75671199992064</c:v>
                </c:pt>
                <c:pt idx="33833">
                  <c:v>398.765039999946</c:v>
                </c:pt>
                <c:pt idx="33834">
                  <c:v>398.77336799997136</c:v>
                </c:pt>
                <c:pt idx="33835">
                  <c:v>398.78169599999671</c:v>
                </c:pt>
                <c:pt idx="33836">
                  <c:v>398.7900480000302</c:v>
                </c:pt>
                <c:pt idx="33837">
                  <c:v>398.79837600005555</c:v>
                </c:pt>
                <c:pt idx="33838">
                  <c:v>398.80670400008091</c:v>
                </c:pt>
                <c:pt idx="33839">
                  <c:v>398.81503199993165</c:v>
                </c:pt>
                <c:pt idx="33840">
                  <c:v>398.82338399996513</c:v>
                </c:pt>
                <c:pt idx="33841">
                  <c:v>398.83171199999049</c:v>
                </c:pt>
                <c:pt idx="33842">
                  <c:v>398.84004000001585</c:v>
                </c:pt>
                <c:pt idx="33843">
                  <c:v>398.84836800004121</c:v>
                </c:pt>
                <c:pt idx="33844">
                  <c:v>398.85672000007469</c:v>
                </c:pt>
                <c:pt idx="33845">
                  <c:v>398.86504799992542</c:v>
                </c:pt>
                <c:pt idx="33846">
                  <c:v>398.87337599995078</c:v>
                </c:pt>
                <c:pt idx="33847">
                  <c:v>398.88170399997614</c:v>
                </c:pt>
                <c:pt idx="33848">
                  <c:v>398.89005600000962</c:v>
                </c:pt>
                <c:pt idx="33849">
                  <c:v>398.89838400003498</c:v>
                </c:pt>
                <c:pt idx="33850">
                  <c:v>398.90671200006034</c:v>
                </c:pt>
                <c:pt idx="33851">
                  <c:v>398.9150400000857</c:v>
                </c:pt>
                <c:pt idx="33852">
                  <c:v>398.92336799993643</c:v>
                </c:pt>
                <c:pt idx="33853">
                  <c:v>398.93171999996991</c:v>
                </c:pt>
                <c:pt idx="33854">
                  <c:v>398.94004799999527</c:v>
                </c:pt>
                <c:pt idx="33855">
                  <c:v>398.94837600002063</c:v>
                </c:pt>
                <c:pt idx="33856">
                  <c:v>398.95670400004599</c:v>
                </c:pt>
                <c:pt idx="33857">
                  <c:v>398.96505600007947</c:v>
                </c:pt>
                <c:pt idx="33858">
                  <c:v>398.97338399993021</c:v>
                </c:pt>
                <c:pt idx="33859">
                  <c:v>398.98171199995556</c:v>
                </c:pt>
                <c:pt idx="33860">
                  <c:v>398.99003999998092</c:v>
                </c:pt>
                <c:pt idx="33861">
                  <c:v>398.99839200001441</c:v>
                </c:pt>
                <c:pt idx="33862">
                  <c:v>399.00672000003976</c:v>
                </c:pt>
                <c:pt idx="33863">
                  <c:v>399.01504800006512</c:v>
                </c:pt>
                <c:pt idx="33864">
                  <c:v>399.02337599991586</c:v>
                </c:pt>
                <c:pt idx="33865">
                  <c:v>399.03172799994934</c:v>
                </c:pt>
                <c:pt idx="33866">
                  <c:v>399.0400559999747</c:v>
                </c:pt>
                <c:pt idx="33867">
                  <c:v>399.04838400000006</c:v>
                </c:pt>
                <c:pt idx="33868">
                  <c:v>399.05671200002541</c:v>
                </c:pt>
                <c:pt idx="33869">
                  <c:v>399.06504000005077</c:v>
                </c:pt>
                <c:pt idx="33870">
                  <c:v>399.07339200008425</c:v>
                </c:pt>
                <c:pt idx="33871">
                  <c:v>399.08171999993499</c:v>
                </c:pt>
                <c:pt idx="33872">
                  <c:v>399.09004799996035</c:v>
                </c:pt>
                <c:pt idx="33873">
                  <c:v>399.09837599998571</c:v>
                </c:pt>
                <c:pt idx="33874">
                  <c:v>399.10672800001919</c:v>
                </c:pt>
                <c:pt idx="33875">
                  <c:v>399.11505600004455</c:v>
                </c:pt>
                <c:pt idx="33876">
                  <c:v>399.1233840000699</c:v>
                </c:pt>
                <c:pt idx="33877">
                  <c:v>399.13171199992064</c:v>
                </c:pt>
                <c:pt idx="33878">
                  <c:v>399.14006399995412</c:v>
                </c:pt>
                <c:pt idx="33879">
                  <c:v>399.14839199997948</c:v>
                </c:pt>
                <c:pt idx="33880">
                  <c:v>399.15672000000484</c:v>
                </c:pt>
                <c:pt idx="33881">
                  <c:v>399.1650480000302</c:v>
                </c:pt>
                <c:pt idx="33882">
                  <c:v>399.17340000006368</c:v>
                </c:pt>
                <c:pt idx="33883">
                  <c:v>399.18172799991441</c:v>
                </c:pt>
                <c:pt idx="33884">
                  <c:v>399.19005599993977</c:v>
                </c:pt>
                <c:pt idx="33885">
                  <c:v>399.19838399996513</c:v>
                </c:pt>
                <c:pt idx="33886">
                  <c:v>399.20673599999861</c:v>
                </c:pt>
                <c:pt idx="33887">
                  <c:v>399.21506400002397</c:v>
                </c:pt>
                <c:pt idx="33888">
                  <c:v>399.22339200004933</c:v>
                </c:pt>
                <c:pt idx="33889">
                  <c:v>399.23172000007469</c:v>
                </c:pt>
                <c:pt idx="33890">
                  <c:v>399.24004799992542</c:v>
                </c:pt>
                <c:pt idx="33891">
                  <c:v>399.24839999995891</c:v>
                </c:pt>
                <c:pt idx="33892">
                  <c:v>399.25672799998426</c:v>
                </c:pt>
                <c:pt idx="33893">
                  <c:v>399.26505600000962</c:v>
                </c:pt>
                <c:pt idx="33894">
                  <c:v>399.27338400003498</c:v>
                </c:pt>
                <c:pt idx="33895">
                  <c:v>399.28173600006846</c:v>
                </c:pt>
                <c:pt idx="33896">
                  <c:v>399.2900639999192</c:v>
                </c:pt>
                <c:pt idx="33897">
                  <c:v>399.29839199994456</c:v>
                </c:pt>
                <c:pt idx="33898">
                  <c:v>399.30671999996991</c:v>
                </c:pt>
                <c:pt idx="33899">
                  <c:v>399.3150720000034</c:v>
                </c:pt>
                <c:pt idx="33900">
                  <c:v>399.32340000002876</c:v>
                </c:pt>
                <c:pt idx="33901">
                  <c:v>399.33172800005411</c:v>
                </c:pt>
                <c:pt idx="33902">
                  <c:v>399.34005600007947</c:v>
                </c:pt>
                <c:pt idx="33903">
                  <c:v>399.34840799993833</c:v>
                </c:pt>
                <c:pt idx="33904">
                  <c:v>399.35673599996369</c:v>
                </c:pt>
                <c:pt idx="33905">
                  <c:v>399.36506399998905</c:v>
                </c:pt>
                <c:pt idx="33906">
                  <c:v>399.37339200001441</c:v>
                </c:pt>
                <c:pt idx="33907">
                  <c:v>399.38172000003976</c:v>
                </c:pt>
                <c:pt idx="33908">
                  <c:v>399.39007200007325</c:v>
                </c:pt>
                <c:pt idx="33909">
                  <c:v>399.39839999992398</c:v>
                </c:pt>
                <c:pt idx="33910">
                  <c:v>399.40672799994934</c:v>
                </c:pt>
                <c:pt idx="33911">
                  <c:v>399.4150559999747</c:v>
                </c:pt>
                <c:pt idx="33912">
                  <c:v>399.42340800000818</c:v>
                </c:pt>
                <c:pt idx="33913">
                  <c:v>399.43173600003354</c:v>
                </c:pt>
                <c:pt idx="33914">
                  <c:v>399.4400640000589</c:v>
                </c:pt>
                <c:pt idx="33915">
                  <c:v>399.44839200008425</c:v>
                </c:pt>
                <c:pt idx="33916">
                  <c:v>399.45674399994311</c:v>
                </c:pt>
                <c:pt idx="33917">
                  <c:v>399.46507199996847</c:v>
                </c:pt>
                <c:pt idx="33918">
                  <c:v>399.47339999999383</c:v>
                </c:pt>
                <c:pt idx="33919">
                  <c:v>399.48172800001919</c:v>
                </c:pt>
                <c:pt idx="33920">
                  <c:v>399.49008000005267</c:v>
                </c:pt>
                <c:pt idx="33921">
                  <c:v>399.49840800007803</c:v>
                </c:pt>
                <c:pt idx="33922">
                  <c:v>399.50673599992876</c:v>
                </c:pt>
                <c:pt idx="33923">
                  <c:v>399.51506399995412</c:v>
                </c:pt>
                <c:pt idx="33924">
                  <c:v>399.52341599998761</c:v>
                </c:pt>
                <c:pt idx="33925">
                  <c:v>399.53174400001296</c:v>
                </c:pt>
                <c:pt idx="33926">
                  <c:v>399.54007200003832</c:v>
                </c:pt>
                <c:pt idx="33927">
                  <c:v>399.54840000006368</c:v>
                </c:pt>
                <c:pt idx="33928">
                  <c:v>399.55672799991441</c:v>
                </c:pt>
                <c:pt idx="33929">
                  <c:v>399.5650799999479</c:v>
                </c:pt>
                <c:pt idx="33930">
                  <c:v>399.57340799997326</c:v>
                </c:pt>
                <c:pt idx="33931">
                  <c:v>399.58173599999861</c:v>
                </c:pt>
                <c:pt idx="33932">
                  <c:v>399.59006400002397</c:v>
                </c:pt>
                <c:pt idx="33933">
                  <c:v>399.59841600005745</c:v>
                </c:pt>
                <c:pt idx="33934">
                  <c:v>399.60674400008281</c:v>
                </c:pt>
                <c:pt idx="33935">
                  <c:v>399.61507199993355</c:v>
                </c:pt>
                <c:pt idx="33936">
                  <c:v>399.62339999995891</c:v>
                </c:pt>
                <c:pt idx="33937">
                  <c:v>399.63175199999239</c:v>
                </c:pt>
                <c:pt idx="33938">
                  <c:v>399.64008000001775</c:v>
                </c:pt>
                <c:pt idx="33939">
                  <c:v>399.6484080000431</c:v>
                </c:pt>
                <c:pt idx="33940">
                  <c:v>399.65673600006846</c:v>
                </c:pt>
                <c:pt idx="33941">
                  <c:v>399.66508799992732</c:v>
                </c:pt>
                <c:pt idx="33942">
                  <c:v>399.67341599995268</c:v>
                </c:pt>
                <c:pt idx="33943">
                  <c:v>399.68174399997804</c:v>
                </c:pt>
                <c:pt idx="33944">
                  <c:v>399.6900720000034</c:v>
                </c:pt>
                <c:pt idx="33945">
                  <c:v>399.69842400003688</c:v>
                </c:pt>
                <c:pt idx="33946">
                  <c:v>399.70675200006224</c:v>
                </c:pt>
                <c:pt idx="33947">
                  <c:v>399.71507999991297</c:v>
                </c:pt>
                <c:pt idx="33948">
                  <c:v>399.72340799993833</c:v>
                </c:pt>
                <c:pt idx="33949">
                  <c:v>399.73173599996369</c:v>
                </c:pt>
                <c:pt idx="33950">
                  <c:v>399.74008799999717</c:v>
                </c:pt>
                <c:pt idx="33951">
                  <c:v>399.74841600002253</c:v>
                </c:pt>
                <c:pt idx="33952">
                  <c:v>399.75674400004789</c:v>
                </c:pt>
                <c:pt idx="33953">
                  <c:v>399.76507200007325</c:v>
                </c:pt>
                <c:pt idx="33954">
                  <c:v>399.77342399993211</c:v>
                </c:pt>
                <c:pt idx="33955">
                  <c:v>399.78175199995746</c:v>
                </c:pt>
                <c:pt idx="33956">
                  <c:v>399.79007999998282</c:v>
                </c:pt>
                <c:pt idx="33957">
                  <c:v>399.79840800000818</c:v>
                </c:pt>
                <c:pt idx="33958">
                  <c:v>399.80676000004166</c:v>
                </c:pt>
                <c:pt idx="33959">
                  <c:v>399.81508800006702</c:v>
                </c:pt>
                <c:pt idx="33960">
                  <c:v>399.82341599991776</c:v>
                </c:pt>
                <c:pt idx="33961">
                  <c:v>399.83174399994311</c:v>
                </c:pt>
                <c:pt idx="33962">
                  <c:v>399.8400959999766</c:v>
                </c:pt>
                <c:pt idx="33963">
                  <c:v>399.84842400000196</c:v>
                </c:pt>
                <c:pt idx="33964">
                  <c:v>399.85675200002731</c:v>
                </c:pt>
                <c:pt idx="33965">
                  <c:v>399.86508000005267</c:v>
                </c:pt>
                <c:pt idx="33966">
                  <c:v>399.87340800007803</c:v>
                </c:pt>
                <c:pt idx="33967">
                  <c:v>399.88175999993689</c:v>
                </c:pt>
                <c:pt idx="33968">
                  <c:v>399.89008799996225</c:v>
                </c:pt>
                <c:pt idx="33969">
                  <c:v>399.89841599998761</c:v>
                </c:pt>
                <c:pt idx="33970">
                  <c:v>399.90674400001296</c:v>
                </c:pt>
                <c:pt idx="33971">
                  <c:v>399.91509600004645</c:v>
                </c:pt>
                <c:pt idx="33972">
                  <c:v>399.9234240000718</c:v>
                </c:pt>
                <c:pt idx="33973">
                  <c:v>399.93175199992254</c:v>
                </c:pt>
                <c:pt idx="33974">
                  <c:v>399.9400799999479</c:v>
                </c:pt>
                <c:pt idx="33975">
                  <c:v>399.94843199998138</c:v>
                </c:pt>
                <c:pt idx="33976">
                  <c:v>399.95676000000674</c:v>
                </c:pt>
                <c:pt idx="33977">
                  <c:v>399.9650880000321</c:v>
                </c:pt>
                <c:pt idx="33978">
                  <c:v>399.97341600005745</c:v>
                </c:pt>
                <c:pt idx="33979">
                  <c:v>399.98176799991631</c:v>
                </c:pt>
                <c:pt idx="33980">
                  <c:v>399.99009599994167</c:v>
                </c:pt>
                <c:pt idx="33981">
                  <c:v>399.99842399996703</c:v>
                </c:pt>
                <c:pt idx="33982">
                  <c:v>400.00675199999239</c:v>
                </c:pt>
                <c:pt idx="33983">
                  <c:v>400.01510400002587</c:v>
                </c:pt>
                <c:pt idx="33984">
                  <c:v>400.02343200005123</c:v>
                </c:pt>
                <c:pt idx="33985">
                  <c:v>400.03176000007659</c:v>
                </c:pt>
                <c:pt idx="33986">
                  <c:v>400.04008799992732</c:v>
                </c:pt>
                <c:pt idx="33987">
                  <c:v>400.04841599995268</c:v>
                </c:pt>
                <c:pt idx="33988">
                  <c:v>400.05676799998616</c:v>
                </c:pt>
                <c:pt idx="33989">
                  <c:v>400.06509600001152</c:v>
                </c:pt>
                <c:pt idx="33990">
                  <c:v>400.07342400003688</c:v>
                </c:pt>
                <c:pt idx="33991">
                  <c:v>400.08175200006224</c:v>
                </c:pt>
                <c:pt idx="33992">
                  <c:v>400.0901039999211</c:v>
                </c:pt>
                <c:pt idx="33993">
                  <c:v>400.09843199994646</c:v>
                </c:pt>
                <c:pt idx="33994">
                  <c:v>400.10675999997181</c:v>
                </c:pt>
                <c:pt idx="33995">
                  <c:v>400.11508799999717</c:v>
                </c:pt>
                <c:pt idx="33996">
                  <c:v>400.12344000003066</c:v>
                </c:pt>
                <c:pt idx="33997">
                  <c:v>400.13176800005601</c:v>
                </c:pt>
                <c:pt idx="33998">
                  <c:v>400.14009600008137</c:v>
                </c:pt>
                <c:pt idx="33999">
                  <c:v>400.14842399993211</c:v>
                </c:pt>
                <c:pt idx="34000">
                  <c:v>400.15677599996559</c:v>
                </c:pt>
                <c:pt idx="34001">
                  <c:v>400.16510399999095</c:v>
                </c:pt>
                <c:pt idx="34002">
                  <c:v>400.17343200001631</c:v>
                </c:pt>
                <c:pt idx="34003">
                  <c:v>400.18176000004166</c:v>
                </c:pt>
                <c:pt idx="34004">
                  <c:v>400.19008800006702</c:v>
                </c:pt>
                <c:pt idx="34005">
                  <c:v>400.19843999992588</c:v>
                </c:pt>
                <c:pt idx="34006">
                  <c:v>400.20676799995124</c:v>
                </c:pt>
                <c:pt idx="34007">
                  <c:v>400.2150959999766</c:v>
                </c:pt>
                <c:pt idx="34008">
                  <c:v>400.22342400000196</c:v>
                </c:pt>
                <c:pt idx="34009">
                  <c:v>400.23177600003544</c:v>
                </c:pt>
                <c:pt idx="34010">
                  <c:v>400.2401040000608</c:v>
                </c:pt>
                <c:pt idx="34011">
                  <c:v>400.24843200008615</c:v>
                </c:pt>
                <c:pt idx="34012">
                  <c:v>400.25675999993689</c:v>
                </c:pt>
                <c:pt idx="34013">
                  <c:v>400.26511199997037</c:v>
                </c:pt>
                <c:pt idx="34014">
                  <c:v>400.27343999999573</c:v>
                </c:pt>
                <c:pt idx="34015">
                  <c:v>400.28176800002109</c:v>
                </c:pt>
                <c:pt idx="34016">
                  <c:v>400.29009600004645</c:v>
                </c:pt>
                <c:pt idx="34017">
                  <c:v>400.29844800007993</c:v>
                </c:pt>
                <c:pt idx="34018">
                  <c:v>400.30677599993066</c:v>
                </c:pt>
                <c:pt idx="34019">
                  <c:v>400.31510399995602</c:v>
                </c:pt>
                <c:pt idx="34020">
                  <c:v>400.32343199998138</c:v>
                </c:pt>
                <c:pt idx="34021">
                  <c:v>400.33178400001486</c:v>
                </c:pt>
                <c:pt idx="34022">
                  <c:v>400.34011200004022</c:v>
                </c:pt>
                <c:pt idx="34023">
                  <c:v>400.34844000006558</c:v>
                </c:pt>
                <c:pt idx="34024">
                  <c:v>400.35676799991631</c:v>
                </c:pt>
                <c:pt idx="34025">
                  <c:v>400.36509599994167</c:v>
                </c:pt>
                <c:pt idx="34026">
                  <c:v>400.37344799997516</c:v>
                </c:pt>
                <c:pt idx="34027">
                  <c:v>400.38177600000051</c:v>
                </c:pt>
                <c:pt idx="34028">
                  <c:v>400.39010400002587</c:v>
                </c:pt>
                <c:pt idx="34029">
                  <c:v>400.39843200005123</c:v>
                </c:pt>
                <c:pt idx="34030">
                  <c:v>400.40678400008471</c:v>
                </c:pt>
                <c:pt idx="34031">
                  <c:v>400.41511199993545</c:v>
                </c:pt>
                <c:pt idx="34032">
                  <c:v>400.42343999996081</c:v>
                </c:pt>
                <c:pt idx="34033">
                  <c:v>400.43176799998616</c:v>
                </c:pt>
                <c:pt idx="34034">
                  <c:v>400.44012000001965</c:v>
                </c:pt>
                <c:pt idx="34035">
                  <c:v>400.448448000045</c:v>
                </c:pt>
                <c:pt idx="34036">
                  <c:v>400.45677600007036</c:v>
                </c:pt>
                <c:pt idx="34037">
                  <c:v>400.4651039999211</c:v>
                </c:pt>
                <c:pt idx="34038">
                  <c:v>400.47345599995458</c:v>
                </c:pt>
                <c:pt idx="34039">
                  <c:v>400.48178399997994</c:v>
                </c:pt>
                <c:pt idx="34040">
                  <c:v>400.4901120000053</c:v>
                </c:pt>
                <c:pt idx="34041">
                  <c:v>400.49844000003066</c:v>
                </c:pt>
                <c:pt idx="34042">
                  <c:v>400.50679200006414</c:v>
                </c:pt>
                <c:pt idx="34043">
                  <c:v>400.51511999991487</c:v>
                </c:pt>
                <c:pt idx="34044">
                  <c:v>400.52344799994023</c:v>
                </c:pt>
                <c:pt idx="34045">
                  <c:v>400.53177599996559</c:v>
                </c:pt>
                <c:pt idx="34046">
                  <c:v>400.54010399999095</c:v>
                </c:pt>
                <c:pt idx="34047">
                  <c:v>400.54845600002443</c:v>
                </c:pt>
                <c:pt idx="34048">
                  <c:v>400.55678400004979</c:v>
                </c:pt>
                <c:pt idx="34049">
                  <c:v>400.56511200007515</c:v>
                </c:pt>
                <c:pt idx="34050">
                  <c:v>400.57343999992588</c:v>
                </c:pt>
                <c:pt idx="34051">
                  <c:v>400.58179199995936</c:v>
                </c:pt>
                <c:pt idx="34052">
                  <c:v>400.59011999998472</c:v>
                </c:pt>
                <c:pt idx="34053">
                  <c:v>400.59844800001008</c:v>
                </c:pt>
                <c:pt idx="34054">
                  <c:v>400.60677600003544</c:v>
                </c:pt>
                <c:pt idx="34055">
                  <c:v>400.61512800006892</c:v>
                </c:pt>
                <c:pt idx="34056">
                  <c:v>400.62345599991966</c:v>
                </c:pt>
                <c:pt idx="34057">
                  <c:v>400.63178399994501</c:v>
                </c:pt>
                <c:pt idx="34058">
                  <c:v>400.64011199997037</c:v>
                </c:pt>
                <c:pt idx="34059">
                  <c:v>400.64846400000386</c:v>
                </c:pt>
                <c:pt idx="34060">
                  <c:v>400.65679200002921</c:v>
                </c:pt>
                <c:pt idx="34061">
                  <c:v>400.66512000005457</c:v>
                </c:pt>
                <c:pt idx="34062">
                  <c:v>400.67344800007993</c:v>
                </c:pt>
                <c:pt idx="34063">
                  <c:v>400.68177599993066</c:v>
                </c:pt>
                <c:pt idx="34064">
                  <c:v>400.69012799996415</c:v>
                </c:pt>
                <c:pt idx="34065">
                  <c:v>400.69845599998951</c:v>
                </c:pt>
                <c:pt idx="34066">
                  <c:v>400.70678400001486</c:v>
                </c:pt>
                <c:pt idx="34067">
                  <c:v>400.71511200004022</c:v>
                </c:pt>
                <c:pt idx="34068">
                  <c:v>400.7234640000737</c:v>
                </c:pt>
                <c:pt idx="34069">
                  <c:v>400.73179199992444</c:v>
                </c:pt>
                <c:pt idx="34070">
                  <c:v>400.7401199999498</c:v>
                </c:pt>
                <c:pt idx="34071">
                  <c:v>400.74844799997516</c:v>
                </c:pt>
                <c:pt idx="34072">
                  <c:v>400.75680000000864</c:v>
                </c:pt>
                <c:pt idx="34073">
                  <c:v>400.765128000034</c:v>
                </c:pt>
                <c:pt idx="34074">
                  <c:v>400.77345600005935</c:v>
                </c:pt>
                <c:pt idx="34075">
                  <c:v>400.78178400008471</c:v>
                </c:pt>
                <c:pt idx="34076">
                  <c:v>400.79013599994357</c:v>
                </c:pt>
                <c:pt idx="34077">
                  <c:v>400.79846399996893</c:v>
                </c:pt>
                <c:pt idx="34078">
                  <c:v>400.80679199999429</c:v>
                </c:pt>
                <c:pt idx="34079">
                  <c:v>400.81512000001965</c:v>
                </c:pt>
                <c:pt idx="34080">
                  <c:v>400.82347200005313</c:v>
                </c:pt>
                <c:pt idx="34081">
                  <c:v>400.83180000007849</c:v>
                </c:pt>
                <c:pt idx="34082">
                  <c:v>400.84012799992922</c:v>
                </c:pt>
                <c:pt idx="34083">
                  <c:v>400.84845599995458</c:v>
                </c:pt>
                <c:pt idx="34084">
                  <c:v>400.85678399997994</c:v>
                </c:pt>
                <c:pt idx="34085">
                  <c:v>400.86513600001342</c:v>
                </c:pt>
                <c:pt idx="34086">
                  <c:v>400.87346400003878</c:v>
                </c:pt>
                <c:pt idx="34087">
                  <c:v>400.88179200006414</c:v>
                </c:pt>
                <c:pt idx="34088">
                  <c:v>400.89011999991487</c:v>
                </c:pt>
                <c:pt idx="34089">
                  <c:v>400.89847199994836</c:v>
                </c:pt>
                <c:pt idx="34090">
                  <c:v>400.90679999997371</c:v>
                </c:pt>
                <c:pt idx="34091">
                  <c:v>400.91512799999907</c:v>
                </c:pt>
                <c:pt idx="34092">
                  <c:v>400.92345600002443</c:v>
                </c:pt>
                <c:pt idx="34093">
                  <c:v>400.93180800005791</c:v>
                </c:pt>
                <c:pt idx="34094">
                  <c:v>400.94013600008327</c:v>
                </c:pt>
                <c:pt idx="34095">
                  <c:v>400.94846399993401</c:v>
                </c:pt>
                <c:pt idx="34096">
                  <c:v>400.95679199995936</c:v>
                </c:pt>
                <c:pt idx="34097">
                  <c:v>400.96514399999285</c:v>
                </c:pt>
                <c:pt idx="34098">
                  <c:v>400.97347200001821</c:v>
                </c:pt>
                <c:pt idx="34099">
                  <c:v>400.98180000004356</c:v>
                </c:pt>
                <c:pt idx="34100">
                  <c:v>400.99012800006892</c:v>
                </c:pt>
                <c:pt idx="34101">
                  <c:v>400.99845599991966</c:v>
                </c:pt>
                <c:pt idx="34102">
                  <c:v>401.00680799995314</c:v>
                </c:pt>
                <c:pt idx="34103">
                  <c:v>401.0151359999785</c:v>
                </c:pt>
                <c:pt idx="34104">
                  <c:v>401.02346400000386</c:v>
                </c:pt>
                <c:pt idx="34105">
                  <c:v>401.03179200002921</c:v>
                </c:pt>
                <c:pt idx="34106">
                  <c:v>401.0401440000627</c:v>
                </c:pt>
                <c:pt idx="34107">
                  <c:v>401.04847199991343</c:v>
                </c:pt>
                <c:pt idx="34108">
                  <c:v>401.05679999993879</c:v>
                </c:pt>
                <c:pt idx="34109">
                  <c:v>401.06512799996415</c:v>
                </c:pt>
                <c:pt idx="34110">
                  <c:v>401.07347999999763</c:v>
                </c:pt>
                <c:pt idx="34111">
                  <c:v>401.08180800002299</c:v>
                </c:pt>
                <c:pt idx="34112">
                  <c:v>401.09013600004835</c:v>
                </c:pt>
                <c:pt idx="34113">
                  <c:v>401.0984640000737</c:v>
                </c:pt>
                <c:pt idx="34114">
                  <c:v>401.10681599993256</c:v>
                </c:pt>
                <c:pt idx="34115">
                  <c:v>401.11514399995792</c:v>
                </c:pt>
                <c:pt idx="34116">
                  <c:v>401.12347199998328</c:v>
                </c:pt>
                <c:pt idx="34117">
                  <c:v>401.13180000000864</c:v>
                </c:pt>
                <c:pt idx="34118">
                  <c:v>401.14015200004212</c:v>
                </c:pt>
                <c:pt idx="34119">
                  <c:v>401.14848000006748</c:v>
                </c:pt>
                <c:pt idx="34120">
                  <c:v>401.15680799991821</c:v>
                </c:pt>
                <c:pt idx="34121">
                  <c:v>401.16513599994357</c:v>
                </c:pt>
                <c:pt idx="34122">
                  <c:v>401.17346399996893</c:v>
                </c:pt>
                <c:pt idx="34123">
                  <c:v>401.18181600000241</c:v>
                </c:pt>
                <c:pt idx="34124">
                  <c:v>401.19014400002777</c:v>
                </c:pt>
                <c:pt idx="34125">
                  <c:v>401.19847200005313</c:v>
                </c:pt>
                <c:pt idx="34126">
                  <c:v>401.20680000007849</c:v>
                </c:pt>
                <c:pt idx="34127">
                  <c:v>401.21515199993735</c:v>
                </c:pt>
                <c:pt idx="34128">
                  <c:v>401.22347999996271</c:v>
                </c:pt>
                <c:pt idx="34129">
                  <c:v>401.23180799998806</c:v>
                </c:pt>
                <c:pt idx="34130">
                  <c:v>401.24013600001342</c:v>
                </c:pt>
                <c:pt idx="34131">
                  <c:v>401.2484880000469</c:v>
                </c:pt>
                <c:pt idx="34132">
                  <c:v>401.25681600007226</c:v>
                </c:pt>
                <c:pt idx="34133">
                  <c:v>401.265143999923</c:v>
                </c:pt>
                <c:pt idx="34134">
                  <c:v>401.27347199994836</c:v>
                </c:pt>
                <c:pt idx="34135">
                  <c:v>401.28182399998184</c:v>
                </c:pt>
                <c:pt idx="34136">
                  <c:v>401.2901520000072</c:v>
                </c:pt>
                <c:pt idx="34137">
                  <c:v>401.29848000003255</c:v>
                </c:pt>
                <c:pt idx="34138">
                  <c:v>401.30680800005791</c:v>
                </c:pt>
                <c:pt idx="34139">
                  <c:v>401.31513600008327</c:v>
                </c:pt>
                <c:pt idx="34140">
                  <c:v>401.32348799994213</c:v>
                </c:pt>
                <c:pt idx="34141">
                  <c:v>401.33181599996749</c:v>
                </c:pt>
                <c:pt idx="34142">
                  <c:v>401.34014399999285</c:v>
                </c:pt>
                <c:pt idx="34143">
                  <c:v>401.34847200001821</c:v>
                </c:pt>
                <c:pt idx="34144">
                  <c:v>401.35682400005169</c:v>
                </c:pt>
                <c:pt idx="34145">
                  <c:v>401.36515200007705</c:v>
                </c:pt>
                <c:pt idx="34146">
                  <c:v>401.37347999992778</c:v>
                </c:pt>
                <c:pt idx="34147">
                  <c:v>401.38180799995314</c:v>
                </c:pt>
                <c:pt idx="34148">
                  <c:v>401.39015999998662</c:v>
                </c:pt>
                <c:pt idx="34149">
                  <c:v>401.39848800001198</c:v>
                </c:pt>
                <c:pt idx="34150">
                  <c:v>401.40681600003734</c:v>
                </c:pt>
                <c:pt idx="34151">
                  <c:v>401.4151440000627</c:v>
                </c:pt>
                <c:pt idx="34152">
                  <c:v>401.42349599992156</c:v>
                </c:pt>
                <c:pt idx="34153">
                  <c:v>401.43182399994691</c:v>
                </c:pt>
                <c:pt idx="34154">
                  <c:v>401.44015199997227</c:v>
                </c:pt>
                <c:pt idx="34155">
                  <c:v>401.44847999999763</c:v>
                </c:pt>
                <c:pt idx="34156">
                  <c:v>401.45683200003111</c:v>
                </c:pt>
                <c:pt idx="34157">
                  <c:v>401.46516000005647</c:v>
                </c:pt>
                <c:pt idx="34158">
                  <c:v>401.47348800008183</c:v>
                </c:pt>
                <c:pt idx="34159">
                  <c:v>401.48181599993256</c:v>
                </c:pt>
                <c:pt idx="34160">
                  <c:v>401.49014399995792</c:v>
                </c:pt>
                <c:pt idx="34161">
                  <c:v>401.49849599999141</c:v>
                </c:pt>
                <c:pt idx="34162">
                  <c:v>401.50682400001676</c:v>
                </c:pt>
                <c:pt idx="34163">
                  <c:v>401.51515200004212</c:v>
                </c:pt>
                <c:pt idx="34164">
                  <c:v>401.52348000006748</c:v>
                </c:pt>
                <c:pt idx="34165">
                  <c:v>401.53183199992634</c:v>
                </c:pt>
                <c:pt idx="34166">
                  <c:v>401.5401599999517</c:v>
                </c:pt>
                <c:pt idx="34167">
                  <c:v>401.54848799997706</c:v>
                </c:pt>
                <c:pt idx="34168">
                  <c:v>401.55681600000241</c:v>
                </c:pt>
                <c:pt idx="34169">
                  <c:v>401.5651680000359</c:v>
                </c:pt>
                <c:pt idx="34170">
                  <c:v>401.57349600006125</c:v>
                </c:pt>
                <c:pt idx="34171">
                  <c:v>401.58182399991199</c:v>
                </c:pt>
                <c:pt idx="34172">
                  <c:v>401.59015199993735</c:v>
                </c:pt>
                <c:pt idx="34173">
                  <c:v>401.59850399997083</c:v>
                </c:pt>
                <c:pt idx="34174">
                  <c:v>401.60683199999619</c:v>
                </c:pt>
                <c:pt idx="34175">
                  <c:v>401.61516000002155</c:v>
                </c:pt>
                <c:pt idx="34176">
                  <c:v>401.6234880000469</c:v>
                </c:pt>
                <c:pt idx="34177">
                  <c:v>401.63184000008039</c:v>
                </c:pt>
                <c:pt idx="34178">
                  <c:v>401.64016799993112</c:v>
                </c:pt>
                <c:pt idx="34179">
                  <c:v>401.64849599995648</c:v>
                </c:pt>
                <c:pt idx="34180">
                  <c:v>401.65682399998184</c:v>
                </c:pt>
                <c:pt idx="34181">
                  <c:v>401.6651520000072</c:v>
                </c:pt>
                <c:pt idx="34182">
                  <c:v>401.67350400004068</c:v>
                </c:pt>
                <c:pt idx="34183">
                  <c:v>401.68183200006604</c:v>
                </c:pt>
                <c:pt idx="34184">
                  <c:v>401.69015999991677</c:v>
                </c:pt>
                <c:pt idx="34185">
                  <c:v>401.69848799994213</c:v>
                </c:pt>
                <c:pt idx="34186">
                  <c:v>401.70683999997561</c:v>
                </c:pt>
                <c:pt idx="34187">
                  <c:v>401.71516800000097</c:v>
                </c:pt>
                <c:pt idx="34188">
                  <c:v>401.72349600002633</c:v>
                </c:pt>
                <c:pt idx="34189">
                  <c:v>401.73182400005169</c:v>
                </c:pt>
                <c:pt idx="34190">
                  <c:v>401.74017600008517</c:v>
                </c:pt>
                <c:pt idx="34191">
                  <c:v>401.74850399993591</c:v>
                </c:pt>
                <c:pt idx="34192">
                  <c:v>401.75683199996126</c:v>
                </c:pt>
                <c:pt idx="34193">
                  <c:v>401.76515999998662</c:v>
                </c:pt>
                <c:pt idx="34194">
                  <c:v>401.77351200002011</c:v>
                </c:pt>
                <c:pt idx="34195">
                  <c:v>401.78184000004546</c:v>
                </c:pt>
                <c:pt idx="34196">
                  <c:v>401.79016800007082</c:v>
                </c:pt>
                <c:pt idx="34197">
                  <c:v>401.79849599992156</c:v>
                </c:pt>
                <c:pt idx="34198">
                  <c:v>401.80682399994691</c:v>
                </c:pt>
                <c:pt idx="34199">
                  <c:v>401.8151759999804</c:v>
                </c:pt>
                <c:pt idx="34200">
                  <c:v>401.82350400000576</c:v>
                </c:pt>
                <c:pt idx="34201">
                  <c:v>401.83183200003111</c:v>
                </c:pt>
                <c:pt idx="34202">
                  <c:v>401.84016000005647</c:v>
                </c:pt>
                <c:pt idx="34203">
                  <c:v>401.84851199991533</c:v>
                </c:pt>
                <c:pt idx="34204">
                  <c:v>401.85683999994069</c:v>
                </c:pt>
                <c:pt idx="34205">
                  <c:v>401.86516799996605</c:v>
                </c:pt>
                <c:pt idx="34206">
                  <c:v>401.87349599999141</c:v>
                </c:pt>
                <c:pt idx="34207">
                  <c:v>401.88184800002489</c:v>
                </c:pt>
                <c:pt idx="34208">
                  <c:v>401.89017600005025</c:v>
                </c:pt>
                <c:pt idx="34209">
                  <c:v>401.8985040000756</c:v>
                </c:pt>
                <c:pt idx="34210">
                  <c:v>401.90683199992634</c:v>
                </c:pt>
                <c:pt idx="34211">
                  <c:v>401.91518399995982</c:v>
                </c:pt>
                <c:pt idx="34212">
                  <c:v>401.92351199998518</c:v>
                </c:pt>
                <c:pt idx="34213">
                  <c:v>401.93184000001054</c:v>
                </c:pt>
                <c:pt idx="34214">
                  <c:v>401.9401680000359</c:v>
                </c:pt>
                <c:pt idx="34215">
                  <c:v>401.94852000006938</c:v>
                </c:pt>
                <c:pt idx="34216">
                  <c:v>401.95684799992011</c:v>
                </c:pt>
                <c:pt idx="34217">
                  <c:v>401.96517599994547</c:v>
                </c:pt>
                <c:pt idx="34218">
                  <c:v>401.97350399997083</c:v>
                </c:pt>
                <c:pt idx="34219">
                  <c:v>401.98183199999619</c:v>
                </c:pt>
                <c:pt idx="34220">
                  <c:v>401.99018400002967</c:v>
                </c:pt>
                <c:pt idx="34221">
                  <c:v>401.99851200005503</c:v>
                </c:pt>
                <c:pt idx="34222">
                  <c:v>402.00684000008039</c:v>
                </c:pt>
                <c:pt idx="34223">
                  <c:v>402.01516799993112</c:v>
                </c:pt>
                <c:pt idx="34224">
                  <c:v>402.02351999996461</c:v>
                </c:pt>
                <c:pt idx="34225">
                  <c:v>402.03184799998996</c:v>
                </c:pt>
                <c:pt idx="34226">
                  <c:v>402.04017600001532</c:v>
                </c:pt>
                <c:pt idx="34227">
                  <c:v>402.04850400004068</c:v>
                </c:pt>
                <c:pt idx="34228">
                  <c:v>402.05685600007416</c:v>
                </c:pt>
                <c:pt idx="34229">
                  <c:v>402.0651839999249</c:v>
                </c:pt>
                <c:pt idx="34230">
                  <c:v>402.07351199995026</c:v>
                </c:pt>
                <c:pt idx="34231">
                  <c:v>402.08183999997561</c:v>
                </c:pt>
                <c:pt idx="34232">
                  <c:v>402.0901920000091</c:v>
                </c:pt>
                <c:pt idx="34233">
                  <c:v>402.09852000003445</c:v>
                </c:pt>
                <c:pt idx="34234">
                  <c:v>402.10684800005981</c:v>
                </c:pt>
                <c:pt idx="34235">
                  <c:v>402.11517600008517</c:v>
                </c:pt>
                <c:pt idx="34236">
                  <c:v>402.12350399993591</c:v>
                </c:pt>
                <c:pt idx="34237">
                  <c:v>402.13185599996939</c:v>
                </c:pt>
                <c:pt idx="34238">
                  <c:v>402.14018399999475</c:v>
                </c:pt>
                <c:pt idx="34239">
                  <c:v>402.14851200002011</c:v>
                </c:pt>
                <c:pt idx="34240">
                  <c:v>402.15684000004546</c:v>
                </c:pt>
                <c:pt idx="34241">
                  <c:v>402.16519200007895</c:v>
                </c:pt>
                <c:pt idx="34242">
                  <c:v>402.17351999992968</c:v>
                </c:pt>
                <c:pt idx="34243">
                  <c:v>402.18184799995504</c:v>
                </c:pt>
                <c:pt idx="34244">
                  <c:v>402.1901759999804</c:v>
                </c:pt>
                <c:pt idx="34245">
                  <c:v>402.19852800001388</c:v>
                </c:pt>
                <c:pt idx="34246">
                  <c:v>402.20685600003924</c:v>
                </c:pt>
                <c:pt idx="34247">
                  <c:v>402.2151840000646</c:v>
                </c:pt>
                <c:pt idx="34248">
                  <c:v>402.22351199991533</c:v>
                </c:pt>
                <c:pt idx="34249">
                  <c:v>402.23186399994881</c:v>
                </c:pt>
                <c:pt idx="34250">
                  <c:v>402.24019199997417</c:v>
                </c:pt>
                <c:pt idx="34251">
                  <c:v>402.24851999999953</c:v>
                </c:pt>
                <c:pt idx="34252">
                  <c:v>402.25684800002489</c:v>
                </c:pt>
                <c:pt idx="34253">
                  <c:v>402.26520000005837</c:v>
                </c:pt>
                <c:pt idx="34254">
                  <c:v>402.27352800008373</c:v>
                </c:pt>
                <c:pt idx="34255">
                  <c:v>402.28185599993446</c:v>
                </c:pt>
                <c:pt idx="34256">
                  <c:v>402.29018399995982</c:v>
                </c:pt>
                <c:pt idx="34257">
                  <c:v>402.29851199998518</c:v>
                </c:pt>
                <c:pt idx="34258">
                  <c:v>402.30686400001866</c:v>
                </c:pt>
                <c:pt idx="34259">
                  <c:v>402.31519200004402</c:v>
                </c:pt>
                <c:pt idx="34260">
                  <c:v>402.32352000006938</c:v>
                </c:pt>
                <c:pt idx="34261">
                  <c:v>402.33184799992011</c:v>
                </c:pt>
                <c:pt idx="34262">
                  <c:v>402.3401999999536</c:v>
                </c:pt>
                <c:pt idx="34263">
                  <c:v>402.34852799997896</c:v>
                </c:pt>
                <c:pt idx="34264">
                  <c:v>402.35685600000431</c:v>
                </c:pt>
                <c:pt idx="34265">
                  <c:v>402.36518400002967</c:v>
                </c:pt>
                <c:pt idx="34266">
                  <c:v>402.37353600006315</c:v>
                </c:pt>
                <c:pt idx="34267">
                  <c:v>402.38186399991389</c:v>
                </c:pt>
                <c:pt idx="34268">
                  <c:v>402.39019199993925</c:v>
                </c:pt>
                <c:pt idx="34269">
                  <c:v>402.39851999996461</c:v>
                </c:pt>
                <c:pt idx="34270">
                  <c:v>402.40687199999809</c:v>
                </c:pt>
                <c:pt idx="34271">
                  <c:v>402.41520000002345</c:v>
                </c:pt>
                <c:pt idx="34272">
                  <c:v>402.4235280000488</c:v>
                </c:pt>
                <c:pt idx="34273">
                  <c:v>402.43185600007416</c:v>
                </c:pt>
                <c:pt idx="34274">
                  <c:v>402.4401839999249</c:v>
                </c:pt>
                <c:pt idx="34275">
                  <c:v>402.44853599995838</c:v>
                </c:pt>
                <c:pt idx="34276">
                  <c:v>402.45686399998374</c:v>
                </c:pt>
                <c:pt idx="34277">
                  <c:v>402.4651920000091</c:v>
                </c:pt>
                <c:pt idx="34278">
                  <c:v>402.47352000003445</c:v>
                </c:pt>
                <c:pt idx="34279">
                  <c:v>402.48187200006794</c:v>
                </c:pt>
                <c:pt idx="34280">
                  <c:v>402.49019999991867</c:v>
                </c:pt>
                <c:pt idx="34281">
                  <c:v>402.49852799994403</c:v>
                </c:pt>
                <c:pt idx="34282">
                  <c:v>402.50685599996939</c:v>
                </c:pt>
                <c:pt idx="34283">
                  <c:v>402.51520800000287</c:v>
                </c:pt>
                <c:pt idx="34284">
                  <c:v>402.52353600002823</c:v>
                </c:pt>
                <c:pt idx="34285">
                  <c:v>402.53186400005359</c:v>
                </c:pt>
                <c:pt idx="34286">
                  <c:v>402.54019200007895</c:v>
                </c:pt>
                <c:pt idx="34287">
                  <c:v>402.54854399993781</c:v>
                </c:pt>
                <c:pt idx="34288">
                  <c:v>402.55687199996316</c:v>
                </c:pt>
                <c:pt idx="34289">
                  <c:v>402.56519999998852</c:v>
                </c:pt>
                <c:pt idx="34290">
                  <c:v>402.57352800001388</c:v>
                </c:pt>
                <c:pt idx="34291">
                  <c:v>402.58188000004736</c:v>
                </c:pt>
                <c:pt idx="34292">
                  <c:v>402.59020800007272</c:v>
                </c:pt>
                <c:pt idx="34293">
                  <c:v>402.59853599992346</c:v>
                </c:pt>
                <c:pt idx="34294">
                  <c:v>402.60686399994881</c:v>
                </c:pt>
                <c:pt idx="34295">
                  <c:v>402.61519199997417</c:v>
                </c:pt>
                <c:pt idx="34296">
                  <c:v>402.62354400000766</c:v>
                </c:pt>
                <c:pt idx="34297">
                  <c:v>402.63187200003301</c:v>
                </c:pt>
                <c:pt idx="34298">
                  <c:v>402.64020000005837</c:v>
                </c:pt>
                <c:pt idx="34299">
                  <c:v>402.64852800008373</c:v>
                </c:pt>
                <c:pt idx="34300">
                  <c:v>402.65687999994259</c:v>
                </c:pt>
                <c:pt idx="34301">
                  <c:v>402.66520799996795</c:v>
                </c:pt>
                <c:pt idx="34302">
                  <c:v>402.67353599999331</c:v>
                </c:pt>
                <c:pt idx="34303">
                  <c:v>402.68186400001866</c:v>
                </c:pt>
                <c:pt idx="34304">
                  <c:v>402.69021600005215</c:v>
                </c:pt>
                <c:pt idx="34305">
                  <c:v>402.6985440000775</c:v>
                </c:pt>
                <c:pt idx="34306">
                  <c:v>402.70687199992824</c:v>
                </c:pt>
                <c:pt idx="34307">
                  <c:v>402.7151999999536</c:v>
                </c:pt>
                <c:pt idx="34308">
                  <c:v>402.72355199998708</c:v>
                </c:pt>
                <c:pt idx="34309">
                  <c:v>402.73188000001244</c:v>
                </c:pt>
                <c:pt idx="34310">
                  <c:v>402.7402080000378</c:v>
                </c:pt>
                <c:pt idx="34311">
                  <c:v>402.74853600006315</c:v>
                </c:pt>
                <c:pt idx="34312">
                  <c:v>402.75688799992201</c:v>
                </c:pt>
                <c:pt idx="34313">
                  <c:v>402.76521599994737</c:v>
                </c:pt>
                <c:pt idx="34314">
                  <c:v>402.77354399997273</c:v>
                </c:pt>
                <c:pt idx="34315">
                  <c:v>402.78187199999809</c:v>
                </c:pt>
                <c:pt idx="34316">
                  <c:v>402.79020000002345</c:v>
                </c:pt>
                <c:pt idx="34317">
                  <c:v>402.79855200005693</c:v>
                </c:pt>
                <c:pt idx="34318">
                  <c:v>402.80688000008229</c:v>
                </c:pt>
                <c:pt idx="34319">
                  <c:v>402.81520799993302</c:v>
                </c:pt>
                <c:pt idx="34320">
                  <c:v>402.82353599995838</c:v>
                </c:pt>
                <c:pt idx="34321">
                  <c:v>402.83188799999186</c:v>
                </c:pt>
                <c:pt idx="34322">
                  <c:v>402.84021600001722</c:v>
                </c:pt>
                <c:pt idx="34323">
                  <c:v>402.84854400004258</c:v>
                </c:pt>
                <c:pt idx="34324">
                  <c:v>402.85687200006794</c:v>
                </c:pt>
                <c:pt idx="34325">
                  <c:v>402.8652239999268</c:v>
                </c:pt>
                <c:pt idx="34326">
                  <c:v>402.87355199995216</c:v>
                </c:pt>
                <c:pt idx="34327">
                  <c:v>402.88187999997751</c:v>
                </c:pt>
                <c:pt idx="34328">
                  <c:v>402.89020800000287</c:v>
                </c:pt>
                <c:pt idx="34329">
                  <c:v>402.89856000003635</c:v>
                </c:pt>
                <c:pt idx="34330">
                  <c:v>402.90688800006171</c:v>
                </c:pt>
                <c:pt idx="34331">
                  <c:v>402.91521599991245</c:v>
                </c:pt>
                <c:pt idx="34332">
                  <c:v>402.92354399993781</c:v>
                </c:pt>
                <c:pt idx="34333">
                  <c:v>402.93187199996316</c:v>
                </c:pt>
                <c:pt idx="34334">
                  <c:v>402.94022399999665</c:v>
                </c:pt>
                <c:pt idx="34335">
                  <c:v>402.948552000022</c:v>
                </c:pt>
                <c:pt idx="34336">
                  <c:v>402.95688000004736</c:v>
                </c:pt>
                <c:pt idx="34337">
                  <c:v>402.96520800007272</c:v>
                </c:pt>
                <c:pt idx="34338">
                  <c:v>402.97355999993158</c:v>
                </c:pt>
                <c:pt idx="34339">
                  <c:v>402.98188799995694</c:v>
                </c:pt>
                <c:pt idx="34340">
                  <c:v>402.9902159999823</c:v>
                </c:pt>
                <c:pt idx="34341">
                  <c:v>402.99854400000766</c:v>
                </c:pt>
                <c:pt idx="34342">
                  <c:v>403.00689600004114</c:v>
                </c:pt>
                <c:pt idx="34343">
                  <c:v>403.0152240000665</c:v>
                </c:pt>
                <c:pt idx="34344">
                  <c:v>403.02355199991723</c:v>
                </c:pt>
                <c:pt idx="34345">
                  <c:v>403.03187999994259</c:v>
                </c:pt>
                <c:pt idx="34346">
                  <c:v>403.04023199997607</c:v>
                </c:pt>
                <c:pt idx="34347">
                  <c:v>403.04856000000143</c:v>
                </c:pt>
                <c:pt idx="34348">
                  <c:v>403.05688800002679</c:v>
                </c:pt>
                <c:pt idx="34349">
                  <c:v>403.06521600005215</c:v>
                </c:pt>
                <c:pt idx="34350">
                  <c:v>403.07356800008563</c:v>
                </c:pt>
                <c:pt idx="34351">
                  <c:v>403.08189599993636</c:v>
                </c:pt>
                <c:pt idx="34352">
                  <c:v>403.09022399996172</c:v>
                </c:pt>
                <c:pt idx="34353">
                  <c:v>403.09852799997896</c:v>
                </c:pt>
                <c:pt idx="34354">
                  <c:v>403.10685600000431</c:v>
                </c:pt>
                <c:pt idx="34355">
                  <c:v>403.11516000002155</c:v>
                </c:pt>
                <c:pt idx="34356">
                  <c:v>403.1234880000469</c:v>
                </c:pt>
                <c:pt idx="34357">
                  <c:v>403.13179200006414</c:v>
                </c:pt>
                <c:pt idx="34358">
                  <c:v>403.14011999991487</c:v>
                </c:pt>
                <c:pt idx="34359">
                  <c:v>403.14842399993211</c:v>
                </c:pt>
                <c:pt idx="34360">
                  <c:v>403.15675199995746</c:v>
                </c:pt>
                <c:pt idx="34361">
                  <c:v>403.1650559999747</c:v>
                </c:pt>
                <c:pt idx="34362">
                  <c:v>403.17338400000006</c:v>
                </c:pt>
                <c:pt idx="34363">
                  <c:v>403.18171200002541</c:v>
                </c:pt>
                <c:pt idx="34364">
                  <c:v>403.19004000005077</c:v>
                </c:pt>
                <c:pt idx="34365">
                  <c:v>403.19836800007613</c:v>
                </c:pt>
                <c:pt idx="34366">
                  <c:v>403.20669599992686</c:v>
                </c:pt>
                <c:pt idx="34367">
                  <c:v>403.2149999999441</c:v>
                </c:pt>
                <c:pt idx="34368">
                  <c:v>403.22332799996946</c:v>
                </c:pt>
                <c:pt idx="34369">
                  <c:v>403.23165599999481</c:v>
                </c:pt>
                <c:pt idx="34370">
                  <c:v>403.23998400002017</c:v>
                </c:pt>
                <c:pt idx="34371">
                  <c:v>403.24831200004553</c:v>
                </c:pt>
                <c:pt idx="34372">
                  <c:v>403.25664000007089</c:v>
                </c:pt>
                <c:pt idx="34373">
                  <c:v>403.26496799992162</c:v>
                </c:pt>
                <c:pt idx="34374">
                  <c:v>403.27331999995511</c:v>
                </c:pt>
                <c:pt idx="34375">
                  <c:v>403.28164799998046</c:v>
                </c:pt>
                <c:pt idx="34376">
                  <c:v>403.28997600000582</c:v>
                </c:pt>
                <c:pt idx="34377">
                  <c:v>403.29830400003118</c:v>
                </c:pt>
                <c:pt idx="34378">
                  <c:v>403.30663200005654</c:v>
                </c:pt>
                <c:pt idx="34379">
                  <c:v>403.3149600000819</c:v>
                </c:pt>
                <c:pt idx="34380">
                  <c:v>403.32328799993263</c:v>
                </c:pt>
                <c:pt idx="34381">
                  <c:v>403.33163999996611</c:v>
                </c:pt>
                <c:pt idx="34382">
                  <c:v>403.33996799999147</c:v>
                </c:pt>
                <c:pt idx="34383">
                  <c:v>403.34829600001683</c:v>
                </c:pt>
                <c:pt idx="34384">
                  <c:v>403.35662400004219</c:v>
                </c:pt>
                <c:pt idx="34385">
                  <c:v>403.36495200006755</c:v>
                </c:pt>
                <c:pt idx="34386">
                  <c:v>403.37327999991828</c:v>
                </c:pt>
                <c:pt idx="34387">
                  <c:v>403.38160799994364</c:v>
                </c:pt>
                <c:pt idx="34388">
                  <c:v>403.38995999997712</c:v>
                </c:pt>
                <c:pt idx="34389">
                  <c:v>403.39828800000248</c:v>
                </c:pt>
                <c:pt idx="34390">
                  <c:v>403.40661600002784</c:v>
                </c:pt>
                <c:pt idx="34391">
                  <c:v>403.4149440000532</c:v>
                </c:pt>
                <c:pt idx="34392">
                  <c:v>403.42327200007855</c:v>
                </c:pt>
                <c:pt idx="34393">
                  <c:v>403.43162399993741</c:v>
                </c:pt>
                <c:pt idx="34394">
                  <c:v>403.43995199996277</c:v>
                </c:pt>
                <c:pt idx="34395">
                  <c:v>403.44827999998813</c:v>
                </c:pt>
                <c:pt idx="34396">
                  <c:v>403.45660800001349</c:v>
                </c:pt>
                <c:pt idx="34397">
                  <c:v>403.46493600003885</c:v>
                </c:pt>
                <c:pt idx="34398">
                  <c:v>403.47328800007233</c:v>
                </c:pt>
                <c:pt idx="34399">
                  <c:v>403.48161599992306</c:v>
                </c:pt>
                <c:pt idx="34400">
                  <c:v>403.48994399994842</c:v>
                </c:pt>
                <c:pt idx="34401">
                  <c:v>403.49827199997378</c:v>
                </c:pt>
                <c:pt idx="34402">
                  <c:v>403.50659999999914</c:v>
                </c:pt>
                <c:pt idx="34403">
                  <c:v>403.51495200003262</c:v>
                </c:pt>
                <c:pt idx="34404">
                  <c:v>403.52328000005798</c:v>
                </c:pt>
                <c:pt idx="34405">
                  <c:v>403.53160800008334</c:v>
                </c:pt>
                <c:pt idx="34406">
                  <c:v>403.53993599993407</c:v>
                </c:pt>
                <c:pt idx="34407">
                  <c:v>403.54826399995943</c:v>
                </c:pt>
                <c:pt idx="34408">
                  <c:v>403.55661599999291</c:v>
                </c:pt>
                <c:pt idx="34409">
                  <c:v>403.56494400001827</c:v>
                </c:pt>
                <c:pt idx="34410">
                  <c:v>403.57327200004363</c:v>
                </c:pt>
                <c:pt idx="34411">
                  <c:v>403.58160000006899</c:v>
                </c:pt>
                <c:pt idx="34412">
                  <c:v>403.58992799991972</c:v>
                </c:pt>
                <c:pt idx="34413">
                  <c:v>403.59827999995321</c:v>
                </c:pt>
                <c:pt idx="34414">
                  <c:v>403.60660799997856</c:v>
                </c:pt>
                <c:pt idx="34415">
                  <c:v>403.61493600000392</c:v>
                </c:pt>
                <c:pt idx="34416">
                  <c:v>403.62326400002928</c:v>
                </c:pt>
                <c:pt idx="34417">
                  <c:v>403.63159200005464</c:v>
                </c:pt>
                <c:pt idx="34418">
                  <c:v>403.6399439999135</c:v>
                </c:pt>
                <c:pt idx="34419">
                  <c:v>403.64827199993886</c:v>
                </c:pt>
                <c:pt idx="34420">
                  <c:v>403.65659999996421</c:v>
                </c:pt>
                <c:pt idx="34421">
                  <c:v>403.66492799998957</c:v>
                </c:pt>
                <c:pt idx="34422">
                  <c:v>403.67325600001493</c:v>
                </c:pt>
                <c:pt idx="34423">
                  <c:v>403.68160800004841</c:v>
                </c:pt>
                <c:pt idx="34424">
                  <c:v>403.68993600007377</c:v>
                </c:pt>
                <c:pt idx="34425">
                  <c:v>403.69826399992451</c:v>
                </c:pt>
                <c:pt idx="34426">
                  <c:v>403.70659199994986</c:v>
                </c:pt>
                <c:pt idx="34427">
                  <c:v>403.71491999997522</c:v>
                </c:pt>
                <c:pt idx="34428">
                  <c:v>403.72327200000871</c:v>
                </c:pt>
                <c:pt idx="34429">
                  <c:v>403.73160000003406</c:v>
                </c:pt>
                <c:pt idx="34430">
                  <c:v>403.73992800005942</c:v>
                </c:pt>
                <c:pt idx="34431">
                  <c:v>403.74825600008478</c:v>
                </c:pt>
                <c:pt idx="34432">
                  <c:v>403.75658399993551</c:v>
                </c:pt>
                <c:pt idx="34433">
                  <c:v>403.764935999969</c:v>
                </c:pt>
                <c:pt idx="34434">
                  <c:v>403.77326399999436</c:v>
                </c:pt>
                <c:pt idx="34435">
                  <c:v>403.78159200001971</c:v>
                </c:pt>
                <c:pt idx="34436">
                  <c:v>403.78992000004507</c:v>
                </c:pt>
                <c:pt idx="34437">
                  <c:v>403.79824800007043</c:v>
                </c:pt>
                <c:pt idx="34438">
                  <c:v>403.80659999992929</c:v>
                </c:pt>
                <c:pt idx="34439">
                  <c:v>403.81492799995465</c:v>
                </c:pt>
                <c:pt idx="34440">
                  <c:v>403.82325599998001</c:v>
                </c:pt>
                <c:pt idx="34441">
                  <c:v>403.83158400000536</c:v>
                </c:pt>
                <c:pt idx="34442">
                  <c:v>403.83991200003072</c:v>
                </c:pt>
                <c:pt idx="34443">
                  <c:v>403.8482640000642</c:v>
                </c:pt>
                <c:pt idx="34444">
                  <c:v>403.85659199991494</c:v>
                </c:pt>
                <c:pt idx="34445">
                  <c:v>403.8649199999403</c:v>
                </c:pt>
                <c:pt idx="34446">
                  <c:v>403.87324799996566</c:v>
                </c:pt>
                <c:pt idx="34447">
                  <c:v>403.88157599999101</c:v>
                </c:pt>
                <c:pt idx="34448">
                  <c:v>403.8899280000245</c:v>
                </c:pt>
                <c:pt idx="34449">
                  <c:v>403.89825600004986</c:v>
                </c:pt>
                <c:pt idx="34450">
                  <c:v>403.90658400007521</c:v>
                </c:pt>
                <c:pt idx="34451">
                  <c:v>403.91491199992595</c:v>
                </c:pt>
                <c:pt idx="34452">
                  <c:v>403.92323999995131</c:v>
                </c:pt>
                <c:pt idx="34453">
                  <c:v>403.93159199998479</c:v>
                </c:pt>
                <c:pt idx="34454">
                  <c:v>403.93992000001015</c:v>
                </c:pt>
                <c:pt idx="34455">
                  <c:v>403.94824800003551</c:v>
                </c:pt>
                <c:pt idx="34456">
                  <c:v>403.95657600006086</c:v>
                </c:pt>
                <c:pt idx="34457">
                  <c:v>403.96490400008622</c:v>
                </c:pt>
                <c:pt idx="34458">
                  <c:v>403.97325599994508</c:v>
                </c:pt>
                <c:pt idx="34459">
                  <c:v>403.98158399997044</c:v>
                </c:pt>
                <c:pt idx="34460">
                  <c:v>403.9899119999958</c:v>
                </c:pt>
                <c:pt idx="34461">
                  <c:v>403.99824000002116</c:v>
                </c:pt>
                <c:pt idx="34462">
                  <c:v>404.00656800004651</c:v>
                </c:pt>
                <c:pt idx="34463">
                  <c:v>404.01492000008</c:v>
                </c:pt>
                <c:pt idx="34464">
                  <c:v>404.02324799993073</c:v>
                </c:pt>
                <c:pt idx="34465">
                  <c:v>404.03157599995609</c:v>
                </c:pt>
                <c:pt idx="34466">
                  <c:v>404.03990399998145</c:v>
                </c:pt>
                <c:pt idx="34467">
                  <c:v>404.04823200000681</c:v>
                </c:pt>
                <c:pt idx="34468">
                  <c:v>404.05658400004029</c:v>
                </c:pt>
                <c:pt idx="34469">
                  <c:v>404.06491200006565</c:v>
                </c:pt>
                <c:pt idx="34470">
                  <c:v>404.07323999991638</c:v>
                </c:pt>
                <c:pt idx="34471">
                  <c:v>404.08156799994174</c:v>
                </c:pt>
                <c:pt idx="34472">
                  <c:v>404.08991999997522</c:v>
                </c:pt>
                <c:pt idx="34473">
                  <c:v>404.09824800000058</c:v>
                </c:pt>
                <c:pt idx="34474">
                  <c:v>404.10657600002594</c:v>
                </c:pt>
                <c:pt idx="34475">
                  <c:v>404.1149040000513</c:v>
                </c:pt>
                <c:pt idx="34476">
                  <c:v>404.12323200007665</c:v>
                </c:pt>
                <c:pt idx="34477">
                  <c:v>404.13158399993551</c:v>
                </c:pt>
                <c:pt idx="34478">
                  <c:v>404.13991199996087</c:v>
                </c:pt>
                <c:pt idx="34479">
                  <c:v>404.14823999998623</c:v>
                </c:pt>
                <c:pt idx="34480">
                  <c:v>404.15656800001159</c:v>
                </c:pt>
                <c:pt idx="34481">
                  <c:v>404.16489600003695</c:v>
                </c:pt>
                <c:pt idx="34482">
                  <c:v>404.17324800007043</c:v>
                </c:pt>
                <c:pt idx="34483">
                  <c:v>404.18157599992117</c:v>
                </c:pt>
                <c:pt idx="34484">
                  <c:v>404.18990399994652</c:v>
                </c:pt>
                <c:pt idx="34485">
                  <c:v>404.19823199997188</c:v>
                </c:pt>
                <c:pt idx="34486">
                  <c:v>404.20655999999724</c:v>
                </c:pt>
                <c:pt idx="34487">
                  <c:v>404.21491200003072</c:v>
                </c:pt>
                <c:pt idx="34488">
                  <c:v>404.22324000005608</c:v>
                </c:pt>
                <c:pt idx="34489">
                  <c:v>404.23156800008144</c:v>
                </c:pt>
                <c:pt idx="34490">
                  <c:v>404.23989599993217</c:v>
                </c:pt>
                <c:pt idx="34491">
                  <c:v>404.24822399995753</c:v>
                </c:pt>
                <c:pt idx="34492">
                  <c:v>404.25657599999101</c:v>
                </c:pt>
                <c:pt idx="34493">
                  <c:v>404.26490400001637</c:v>
                </c:pt>
                <c:pt idx="34494">
                  <c:v>404.27323200004173</c:v>
                </c:pt>
                <c:pt idx="34495">
                  <c:v>404.28156000006709</c:v>
                </c:pt>
                <c:pt idx="34496">
                  <c:v>404.28988799991782</c:v>
                </c:pt>
                <c:pt idx="34497">
                  <c:v>404.29823999995131</c:v>
                </c:pt>
                <c:pt idx="34498">
                  <c:v>404.30656799997666</c:v>
                </c:pt>
                <c:pt idx="34499">
                  <c:v>404.31489600000202</c:v>
                </c:pt>
                <c:pt idx="34500">
                  <c:v>404.32322400002738</c:v>
                </c:pt>
                <c:pt idx="34501">
                  <c:v>404.33155200005274</c:v>
                </c:pt>
                <c:pt idx="34502">
                  <c:v>404.33990400008622</c:v>
                </c:pt>
                <c:pt idx="34503">
                  <c:v>404.34823199993696</c:v>
                </c:pt>
                <c:pt idx="34504">
                  <c:v>404.35655999996231</c:v>
                </c:pt>
                <c:pt idx="34505">
                  <c:v>404.36488799998767</c:v>
                </c:pt>
                <c:pt idx="34506">
                  <c:v>404.37321600001303</c:v>
                </c:pt>
                <c:pt idx="34507">
                  <c:v>404.38156800004651</c:v>
                </c:pt>
                <c:pt idx="34508">
                  <c:v>404.38989600007187</c:v>
                </c:pt>
                <c:pt idx="34509">
                  <c:v>404.39822399992261</c:v>
                </c:pt>
                <c:pt idx="34510">
                  <c:v>404.40655199994796</c:v>
                </c:pt>
                <c:pt idx="34511">
                  <c:v>404.41487999997332</c:v>
                </c:pt>
                <c:pt idx="34512">
                  <c:v>404.42323200000681</c:v>
                </c:pt>
                <c:pt idx="34513">
                  <c:v>404.43156000003216</c:v>
                </c:pt>
                <c:pt idx="34514">
                  <c:v>404.43988800005752</c:v>
                </c:pt>
                <c:pt idx="34515">
                  <c:v>404.44821600008288</c:v>
                </c:pt>
                <c:pt idx="34516">
                  <c:v>404.45654399993361</c:v>
                </c:pt>
                <c:pt idx="34517">
                  <c:v>404.4648959999671</c:v>
                </c:pt>
                <c:pt idx="34518">
                  <c:v>404.47322399999246</c:v>
                </c:pt>
                <c:pt idx="34519">
                  <c:v>404.48155200001781</c:v>
                </c:pt>
                <c:pt idx="34520">
                  <c:v>404.48988000004317</c:v>
                </c:pt>
                <c:pt idx="34521">
                  <c:v>404.49820800006853</c:v>
                </c:pt>
                <c:pt idx="34522">
                  <c:v>404.50655999992739</c:v>
                </c:pt>
                <c:pt idx="34523">
                  <c:v>404.51488799995275</c:v>
                </c:pt>
                <c:pt idx="34524">
                  <c:v>404.52321599997811</c:v>
                </c:pt>
                <c:pt idx="34525">
                  <c:v>404.53154400000346</c:v>
                </c:pt>
                <c:pt idx="34526">
                  <c:v>404.53987200002882</c:v>
                </c:pt>
                <c:pt idx="34527">
                  <c:v>404.54822400006231</c:v>
                </c:pt>
                <c:pt idx="34528">
                  <c:v>404.55655199991304</c:v>
                </c:pt>
                <c:pt idx="34529">
                  <c:v>404.5648799999384</c:v>
                </c:pt>
                <c:pt idx="34530">
                  <c:v>404.57320799996376</c:v>
                </c:pt>
                <c:pt idx="34531">
                  <c:v>404.58153599998911</c:v>
                </c:pt>
                <c:pt idx="34532">
                  <c:v>404.5898880000226</c:v>
                </c:pt>
                <c:pt idx="34533">
                  <c:v>404.59821600004796</c:v>
                </c:pt>
                <c:pt idx="34534">
                  <c:v>404.60654400007331</c:v>
                </c:pt>
                <c:pt idx="34535">
                  <c:v>404.61487199992405</c:v>
                </c:pt>
                <c:pt idx="34536">
                  <c:v>404.62319999994941</c:v>
                </c:pt>
                <c:pt idx="34537">
                  <c:v>404.63155199998289</c:v>
                </c:pt>
                <c:pt idx="34538">
                  <c:v>404.63988000000825</c:v>
                </c:pt>
                <c:pt idx="34539">
                  <c:v>404.64820800003361</c:v>
                </c:pt>
                <c:pt idx="34540">
                  <c:v>404.65653600005896</c:v>
                </c:pt>
                <c:pt idx="34541">
                  <c:v>404.66486400008432</c:v>
                </c:pt>
                <c:pt idx="34542">
                  <c:v>404.67321599994318</c:v>
                </c:pt>
                <c:pt idx="34543">
                  <c:v>404.68154399996854</c:v>
                </c:pt>
                <c:pt idx="34544">
                  <c:v>404.6898719999939</c:v>
                </c:pt>
                <c:pt idx="34545">
                  <c:v>404.69820000001926</c:v>
                </c:pt>
                <c:pt idx="34546">
                  <c:v>404.70652800004461</c:v>
                </c:pt>
                <c:pt idx="34547">
                  <c:v>404.7148800000781</c:v>
                </c:pt>
                <c:pt idx="34548">
                  <c:v>404.72320799992883</c:v>
                </c:pt>
                <c:pt idx="34549">
                  <c:v>404.73153599995419</c:v>
                </c:pt>
                <c:pt idx="34550">
                  <c:v>404.73986399997955</c:v>
                </c:pt>
                <c:pt idx="34551">
                  <c:v>404.74819200000491</c:v>
                </c:pt>
                <c:pt idx="34552">
                  <c:v>404.75654400003839</c:v>
                </c:pt>
                <c:pt idx="34553">
                  <c:v>404.76487200006375</c:v>
                </c:pt>
                <c:pt idx="34554">
                  <c:v>404.77319999991448</c:v>
                </c:pt>
                <c:pt idx="34555">
                  <c:v>404.78152799993984</c:v>
                </c:pt>
                <c:pt idx="34556">
                  <c:v>404.78987999997332</c:v>
                </c:pt>
                <c:pt idx="34557">
                  <c:v>404.79820799999868</c:v>
                </c:pt>
                <c:pt idx="34558">
                  <c:v>404.80653600002404</c:v>
                </c:pt>
                <c:pt idx="34559">
                  <c:v>404.8148640000494</c:v>
                </c:pt>
                <c:pt idx="34560">
                  <c:v>404.82319200007476</c:v>
                </c:pt>
                <c:pt idx="34561">
                  <c:v>404.83154399993361</c:v>
                </c:pt>
                <c:pt idx="34562">
                  <c:v>404.83987199995897</c:v>
                </c:pt>
                <c:pt idx="34563">
                  <c:v>404.84819999998433</c:v>
                </c:pt>
                <c:pt idx="34564">
                  <c:v>404.85652800000969</c:v>
                </c:pt>
                <c:pt idx="34565">
                  <c:v>404.86485600003505</c:v>
                </c:pt>
                <c:pt idx="34566">
                  <c:v>404.87320800006853</c:v>
                </c:pt>
                <c:pt idx="34567">
                  <c:v>404.88153599991927</c:v>
                </c:pt>
                <c:pt idx="34568">
                  <c:v>404.88986399994462</c:v>
                </c:pt>
                <c:pt idx="34569">
                  <c:v>404.89819199996998</c:v>
                </c:pt>
                <c:pt idx="34570">
                  <c:v>404.90651999999534</c:v>
                </c:pt>
                <c:pt idx="34571">
                  <c:v>404.91487200002882</c:v>
                </c:pt>
                <c:pt idx="34572">
                  <c:v>404.92320000005418</c:v>
                </c:pt>
                <c:pt idx="34573">
                  <c:v>404.93152800007954</c:v>
                </c:pt>
                <c:pt idx="34574">
                  <c:v>404.93985599993027</c:v>
                </c:pt>
                <c:pt idx="34575">
                  <c:v>404.94818399995563</c:v>
                </c:pt>
                <c:pt idx="34576">
                  <c:v>404.95653599998911</c:v>
                </c:pt>
                <c:pt idx="34577">
                  <c:v>404.96486400001447</c:v>
                </c:pt>
                <c:pt idx="34578">
                  <c:v>404.97319200003983</c:v>
                </c:pt>
                <c:pt idx="34579">
                  <c:v>404.98152000006519</c:v>
                </c:pt>
                <c:pt idx="34580">
                  <c:v>404.98984799991592</c:v>
                </c:pt>
                <c:pt idx="34581">
                  <c:v>404.99819999994941</c:v>
                </c:pt>
                <c:pt idx="34582">
                  <c:v>405.00652799997476</c:v>
                </c:pt>
                <c:pt idx="34583">
                  <c:v>405.01485600000012</c:v>
                </c:pt>
                <c:pt idx="34584">
                  <c:v>405.02318400002548</c:v>
                </c:pt>
                <c:pt idx="34585">
                  <c:v>405.03151200005084</c:v>
                </c:pt>
                <c:pt idx="34586">
                  <c:v>405.03986400008432</c:v>
                </c:pt>
                <c:pt idx="34587">
                  <c:v>405.04819199993506</c:v>
                </c:pt>
                <c:pt idx="34588">
                  <c:v>405.05651999996041</c:v>
                </c:pt>
                <c:pt idx="34589">
                  <c:v>405.06484799998577</c:v>
                </c:pt>
                <c:pt idx="34590">
                  <c:v>405.07317600001113</c:v>
                </c:pt>
                <c:pt idx="34591">
                  <c:v>405.08152800004461</c:v>
                </c:pt>
                <c:pt idx="34592">
                  <c:v>405.08985600006997</c:v>
                </c:pt>
                <c:pt idx="34593">
                  <c:v>405.09818399992071</c:v>
                </c:pt>
                <c:pt idx="34594">
                  <c:v>405.10651199994606</c:v>
                </c:pt>
                <c:pt idx="34595">
                  <c:v>405.11483999997142</c:v>
                </c:pt>
                <c:pt idx="34596">
                  <c:v>405.12319200000491</c:v>
                </c:pt>
                <c:pt idx="34597">
                  <c:v>405.13152000003026</c:v>
                </c:pt>
                <c:pt idx="34598">
                  <c:v>405.13984800005562</c:v>
                </c:pt>
                <c:pt idx="34599">
                  <c:v>405.14817600008098</c:v>
                </c:pt>
                <c:pt idx="34600">
                  <c:v>405.15650399993172</c:v>
                </c:pt>
                <c:pt idx="34601">
                  <c:v>405.1648559999652</c:v>
                </c:pt>
                <c:pt idx="34602">
                  <c:v>405.17318399999056</c:v>
                </c:pt>
                <c:pt idx="34603">
                  <c:v>405.18151200001591</c:v>
                </c:pt>
                <c:pt idx="34604">
                  <c:v>405.18984000004127</c:v>
                </c:pt>
                <c:pt idx="34605">
                  <c:v>405.19816800006663</c:v>
                </c:pt>
                <c:pt idx="34606">
                  <c:v>405.20651999992549</c:v>
                </c:pt>
                <c:pt idx="34607">
                  <c:v>405.21484799995085</c:v>
                </c:pt>
                <c:pt idx="34608">
                  <c:v>405.22317599997621</c:v>
                </c:pt>
                <c:pt idx="34609">
                  <c:v>405.23150400000156</c:v>
                </c:pt>
                <c:pt idx="34610">
                  <c:v>405.23983200002692</c:v>
                </c:pt>
                <c:pt idx="34611">
                  <c:v>405.24818400006041</c:v>
                </c:pt>
                <c:pt idx="34612">
                  <c:v>405.25651200008576</c:v>
                </c:pt>
                <c:pt idx="34613">
                  <c:v>405.2648399999365</c:v>
                </c:pt>
                <c:pt idx="34614">
                  <c:v>405.27316799996186</c:v>
                </c:pt>
                <c:pt idx="34615">
                  <c:v>405.28149599998721</c:v>
                </c:pt>
                <c:pt idx="34616">
                  <c:v>405.2898480000207</c:v>
                </c:pt>
                <c:pt idx="34617">
                  <c:v>405.29817600004606</c:v>
                </c:pt>
                <c:pt idx="34618">
                  <c:v>405.30650400007141</c:v>
                </c:pt>
                <c:pt idx="34619">
                  <c:v>405.31483199992215</c:v>
                </c:pt>
                <c:pt idx="34620">
                  <c:v>405.32315999994751</c:v>
                </c:pt>
                <c:pt idx="34621">
                  <c:v>405.33151199998099</c:v>
                </c:pt>
                <c:pt idx="34622">
                  <c:v>405.33984000000635</c:v>
                </c:pt>
                <c:pt idx="34623">
                  <c:v>405.34816800003171</c:v>
                </c:pt>
                <c:pt idx="34624">
                  <c:v>405.35649600005706</c:v>
                </c:pt>
                <c:pt idx="34625">
                  <c:v>405.36482400008242</c:v>
                </c:pt>
                <c:pt idx="34626">
                  <c:v>405.37317599994128</c:v>
                </c:pt>
                <c:pt idx="34627">
                  <c:v>405.38150399996664</c:v>
                </c:pt>
                <c:pt idx="34628">
                  <c:v>405.389831999992</c:v>
                </c:pt>
                <c:pt idx="34629">
                  <c:v>405.39816000001736</c:v>
                </c:pt>
                <c:pt idx="34630">
                  <c:v>405.40648800004271</c:v>
                </c:pt>
                <c:pt idx="34631">
                  <c:v>405.4148400000762</c:v>
                </c:pt>
                <c:pt idx="34632">
                  <c:v>405.42316799992693</c:v>
                </c:pt>
                <c:pt idx="34633">
                  <c:v>405.43149599995229</c:v>
                </c:pt>
                <c:pt idx="34634">
                  <c:v>405.43982399997765</c:v>
                </c:pt>
                <c:pt idx="34635">
                  <c:v>405.44815200000301</c:v>
                </c:pt>
                <c:pt idx="34636">
                  <c:v>405.45650400003649</c:v>
                </c:pt>
                <c:pt idx="34637">
                  <c:v>405.46483200006185</c:v>
                </c:pt>
                <c:pt idx="34638">
                  <c:v>405.47315999991258</c:v>
                </c:pt>
                <c:pt idx="34639">
                  <c:v>405.48148799993794</c:v>
                </c:pt>
                <c:pt idx="34640">
                  <c:v>405.48983999997142</c:v>
                </c:pt>
                <c:pt idx="34641">
                  <c:v>405.49816799999678</c:v>
                </c:pt>
                <c:pt idx="34642">
                  <c:v>405.50649600002214</c:v>
                </c:pt>
                <c:pt idx="34643">
                  <c:v>405.5148240000475</c:v>
                </c:pt>
                <c:pt idx="34644">
                  <c:v>405.52315200007286</c:v>
                </c:pt>
                <c:pt idx="34645">
                  <c:v>405.53150399993172</c:v>
                </c:pt>
                <c:pt idx="34646">
                  <c:v>405.53983199995707</c:v>
                </c:pt>
                <c:pt idx="34647">
                  <c:v>405.54815999998243</c:v>
                </c:pt>
                <c:pt idx="34648">
                  <c:v>405.55648800000779</c:v>
                </c:pt>
                <c:pt idx="34649">
                  <c:v>405.56481600003315</c:v>
                </c:pt>
                <c:pt idx="34650">
                  <c:v>405.57316800006663</c:v>
                </c:pt>
                <c:pt idx="34651">
                  <c:v>405.58149599991737</c:v>
                </c:pt>
                <c:pt idx="34652">
                  <c:v>405.58982399994272</c:v>
                </c:pt>
                <c:pt idx="34653">
                  <c:v>405.59815199996808</c:v>
                </c:pt>
                <c:pt idx="34654">
                  <c:v>405.60647999999344</c:v>
                </c:pt>
                <c:pt idx="34655">
                  <c:v>405.61483200002692</c:v>
                </c:pt>
                <c:pt idx="34656">
                  <c:v>405.62316000005228</c:v>
                </c:pt>
                <c:pt idx="34657">
                  <c:v>405.63148800007764</c:v>
                </c:pt>
                <c:pt idx="34658">
                  <c:v>405.63981599992837</c:v>
                </c:pt>
                <c:pt idx="34659">
                  <c:v>405.64814399995373</c:v>
                </c:pt>
                <c:pt idx="34660">
                  <c:v>405.65649599998721</c:v>
                </c:pt>
                <c:pt idx="34661">
                  <c:v>405.66482400001257</c:v>
                </c:pt>
                <c:pt idx="34662">
                  <c:v>405.67315200003793</c:v>
                </c:pt>
                <c:pt idx="34663">
                  <c:v>405.68148000006329</c:v>
                </c:pt>
                <c:pt idx="34664">
                  <c:v>405.68980799991402</c:v>
                </c:pt>
                <c:pt idx="34665">
                  <c:v>405.69815999994751</c:v>
                </c:pt>
                <c:pt idx="34666">
                  <c:v>405.70648799997286</c:v>
                </c:pt>
                <c:pt idx="34667">
                  <c:v>405.71481599999822</c:v>
                </c:pt>
                <c:pt idx="34668">
                  <c:v>405.72314400002358</c:v>
                </c:pt>
                <c:pt idx="34669">
                  <c:v>405.73147200004894</c:v>
                </c:pt>
                <c:pt idx="34670">
                  <c:v>405.73982400008242</c:v>
                </c:pt>
                <c:pt idx="34671">
                  <c:v>405.74815199993316</c:v>
                </c:pt>
                <c:pt idx="34672">
                  <c:v>405.75647999995851</c:v>
                </c:pt>
                <c:pt idx="34673">
                  <c:v>405.76480799998387</c:v>
                </c:pt>
                <c:pt idx="34674">
                  <c:v>405.77313600000923</c:v>
                </c:pt>
                <c:pt idx="34675">
                  <c:v>405.78148800004271</c:v>
                </c:pt>
                <c:pt idx="34676">
                  <c:v>405.78981600006807</c:v>
                </c:pt>
                <c:pt idx="34677">
                  <c:v>405.79814399991881</c:v>
                </c:pt>
                <c:pt idx="34678">
                  <c:v>405.80647199994416</c:v>
                </c:pt>
                <c:pt idx="34679">
                  <c:v>405.81479999996952</c:v>
                </c:pt>
                <c:pt idx="34680">
                  <c:v>405.82315200000301</c:v>
                </c:pt>
                <c:pt idx="34681">
                  <c:v>405.83148000002836</c:v>
                </c:pt>
                <c:pt idx="34682">
                  <c:v>405.83980800005372</c:v>
                </c:pt>
                <c:pt idx="34683">
                  <c:v>405.84813600007908</c:v>
                </c:pt>
                <c:pt idx="34684">
                  <c:v>405.85646399992982</c:v>
                </c:pt>
                <c:pt idx="34685">
                  <c:v>405.8648159999633</c:v>
                </c:pt>
                <c:pt idx="34686">
                  <c:v>405.87314399998866</c:v>
                </c:pt>
                <c:pt idx="34687">
                  <c:v>405.88147200001401</c:v>
                </c:pt>
                <c:pt idx="34688">
                  <c:v>405.88980000003937</c:v>
                </c:pt>
                <c:pt idx="34689">
                  <c:v>405.89812800006473</c:v>
                </c:pt>
                <c:pt idx="34690">
                  <c:v>405.90647999992359</c:v>
                </c:pt>
                <c:pt idx="34691">
                  <c:v>405.91480799994895</c:v>
                </c:pt>
                <c:pt idx="34692">
                  <c:v>405.92313599997431</c:v>
                </c:pt>
                <c:pt idx="34693">
                  <c:v>405.93146399999966</c:v>
                </c:pt>
                <c:pt idx="34694">
                  <c:v>405.93979200002502</c:v>
                </c:pt>
                <c:pt idx="34695">
                  <c:v>405.94814400005851</c:v>
                </c:pt>
                <c:pt idx="34696">
                  <c:v>405.95647200008386</c:v>
                </c:pt>
                <c:pt idx="34697">
                  <c:v>405.9647999999346</c:v>
                </c:pt>
                <c:pt idx="34698">
                  <c:v>405.97312799995996</c:v>
                </c:pt>
                <c:pt idx="34699">
                  <c:v>405.98145599998531</c:v>
                </c:pt>
                <c:pt idx="34700">
                  <c:v>405.9898080000188</c:v>
                </c:pt>
                <c:pt idx="34701">
                  <c:v>405.99813600004416</c:v>
                </c:pt>
                <c:pt idx="34702">
                  <c:v>406.00646400006951</c:v>
                </c:pt>
                <c:pt idx="34703">
                  <c:v>406.01479199992025</c:v>
                </c:pt>
                <c:pt idx="34704">
                  <c:v>406.02311999994561</c:v>
                </c:pt>
                <c:pt idx="34705">
                  <c:v>406.03147199997909</c:v>
                </c:pt>
                <c:pt idx="34706">
                  <c:v>406.03980000000445</c:v>
                </c:pt>
                <c:pt idx="34707">
                  <c:v>406.04812800002981</c:v>
                </c:pt>
                <c:pt idx="34708">
                  <c:v>406.05645600005516</c:v>
                </c:pt>
                <c:pt idx="34709">
                  <c:v>406.06478400008052</c:v>
                </c:pt>
                <c:pt idx="34710">
                  <c:v>406.07313599993938</c:v>
                </c:pt>
                <c:pt idx="34711">
                  <c:v>406.08146399996474</c:v>
                </c:pt>
                <c:pt idx="34712">
                  <c:v>406.0897919999901</c:v>
                </c:pt>
                <c:pt idx="34713">
                  <c:v>406.09812000001546</c:v>
                </c:pt>
                <c:pt idx="34714">
                  <c:v>406.10644800004081</c:v>
                </c:pt>
                <c:pt idx="34715">
                  <c:v>406.1148000000743</c:v>
                </c:pt>
                <c:pt idx="34716">
                  <c:v>406.12312799992503</c:v>
                </c:pt>
                <c:pt idx="34717">
                  <c:v>406.13145599995039</c:v>
                </c:pt>
                <c:pt idx="34718">
                  <c:v>406.13978399997575</c:v>
                </c:pt>
                <c:pt idx="34719">
                  <c:v>406.14811200000111</c:v>
                </c:pt>
                <c:pt idx="34720">
                  <c:v>406.15646400003459</c:v>
                </c:pt>
                <c:pt idx="34721">
                  <c:v>406.16479200005995</c:v>
                </c:pt>
                <c:pt idx="34722">
                  <c:v>406.17312000008531</c:v>
                </c:pt>
                <c:pt idx="34723">
                  <c:v>406.18144799993604</c:v>
                </c:pt>
                <c:pt idx="34724">
                  <c:v>406.18979999996952</c:v>
                </c:pt>
                <c:pt idx="34725">
                  <c:v>406.19812799999488</c:v>
                </c:pt>
                <c:pt idx="34726">
                  <c:v>406.20645600002024</c:v>
                </c:pt>
                <c:pt idx="34727">
                  <c:v>406.2147840000456</c:v>
                </c:pt>
                <c:pt idx="34728">
                  <c:v>406.22311200007096</c:v>
                </c:pt>
                <c:pt idx="34729">
                  <c:v>406.23146399992982</c:v>
                </c:pt>
                <c:pt idx="34730">
                  <c:v>406.23979199995517</c:v>
                </c:pt>
                <c:pt idx="34731">
                  <c:v>406.24811999998053</c:v>
                </c:pt>
                <c:pt idx="34732">
                  <c:v>406.25644800000589</c:v>
                </c:pt>
                <c:pt idx="34733">
                  <c:v>406.26477600003125</c:v>
                </c:pt>
                <c:pt idx="34734">
                  <c:v>406.27312800006473</c:v>
                </c:pt>
                <c:pt idx="34735">
                  <c:v>406.28145599991547</c:v>
                </c:pt>
                <c:pt idx="34736">
                  <c:v>406.28978399994082</c:v>
                </c:pt>
                <c:pt idx="34737">
                  <c:v>406.29811199996618</c:v>
                </c:pt>
                <c:pt idx="34738">
                  <c:v>406.30643999999154</c:v>
                </c:pt>
                <c:pt idx="34739">
                  <c:v>406.31479200002502</c:v>
                </c:pt>
                <c:pt idx="34740">
                  <c:v>406.32312000005038</c:v>
                </c:pt>
                <c:pt idx="34741">
                  <c:v>406.33144800007574</c:v>
                </c:pt>
                <c:pt idx="34742">
                  <c:v>406.33977599992647</c:v>
                </c:pt>
                <c:pt idx="34743">
                  <c:v>406.34810399995183</c:v>
                </c:pt>
                <c:pt idx="34744">
                  <c:v>406.35645599998531</c:v>
                </c:pt>
                <c:pt idx="34745">
                  <c:v>406.36478400001067</c:v>
                </c:pt>
                <c:pt idx="34746">
                  <c:v>406.37311200003603</c:v>
                </c:pt>
                <c:pt idx="34747">
                  <c:v>406.38144000006139</c:v>
                </c:pt>
                <c:pt idx="34748">
                  <c:v>406.38976799991212</c:v>
                </c:pt>
                <c:pt idx="34749">
                  <c:v>406.39811999994561</c:v>
                </c:pt>
                <c:pt idx="34750">
                  <c:v>406.40644799997096</c:v>
                </c:pt>
                <c:pt idx="34751">
                  <c:v>406.41477599999632</c:v>
                </c:pt>
                <c:pt idx="34752">
                  <c:v>406.42310400002168</c:v>
                </c:pt>
                <c:pt idx="34753">
                  <c:v>406.43143200004704</c:v>
                </c:pt>
                <c:pt idx="34754">
                  <c:v>406.43978400008052</c:v>
                </c:pt>
                <c:pt idx="34755">
                  <c:v>406.44811199993126</c:v>
                </c:pt>
                <c:pt idx="34756">
                  <c:v>406.45643999995661</c:v>
                </c:pt>
                <c:pt idx="34757">
                  <c:v>406.46476799998197</c:v>
                </c:pt>
                <c:pt idx="34758">
                  <c:v>406.47309600000733</c:v>
                </c:pt>
                <c:pt idx="34759">
                  <c:v>406.48144800004081</c:v>
                </c:pt>
                <c:pt idx="34760">
                  <c:v>406.48977600006617</c:v>
                </c:pt>
                <c:pt idx="34761">
                  <c:v>406.49810399991691</c:v>
                </c:pt>
                <c:pt idx="34762">
                  <c:v>406.50643199994227</c:v>
                </c:pt>
                <c:pt idx="34763">
                  <c:v>406.51475999996762</c:v>
                </c:pt>
                <c:pt idx="34764">
                  <c:v>406.52311200000111</c:v>
                </c:pt>
                <c:pt idx="34765">
                  <c:v>406.53144000002646</c:v>
                </c:pt>
                <c:pt idx="34766">
                  <c:v>406.53976800005182</c:v>
                </c:pt>
                <c:pt idx="34767">
                  <c:v>406.54809600007718</c:v>
                </c:pt>
                <c:pt idx="34768">
                  <c:v>406.55642399992792</c:v>
                </c:pt>
                <c:pt idx="34769">
                  <c:v>406.5647759999614</c:v>
                </c:pt>
                <c:pt idx="34770">
                  <c:v>406.57310399998676</c:v>
                </c:pt>
                <c:pt idx="34771">
                  <c:v>406.58143200001211</c:v>
                </c:pt>
                <c:pt idx="34772">
                  <c:v>406.58976000003747</c:v>
                </c:pt>
                <c:pt idx="34773">
                  <c:v>406.59808800006283</c:v>
                </c:pt>
                <c:pt idx="34774">
                  <c:v>406.60643999992169</c:v>
                </c:pt>
                <c:pt idx="34775">
                  <c:v>406.61476799994705</c:v>
                </c:pt>
                <c:pt idx="34776">
                  <c:v>406.62309599997241</c:v>
                </c:pt>
                <c:pt idx="34777">
                  <c:v>406.63142399999776</c:v>
                </c:pt>
                <c:pt idx="34778">
                  <c:v>406.63975200002312</c:v>
                </c:pt>
                <c:pt idx="34779">
                  <c:v>406.64810400005661</c:v>
                </c:pt>
                <c:pt idx="34780">
                  <c:v>406.65643200008196</c:v>
                </c:pt>
                <c:pt idx="34781">
                  <c:v>406.6647599999327</c:v>
                </c:pt>
                <c:pt idx="34782">
                  <c:v>406.67308799995806</c:v>
                </c:pt>
                <c:pt idx="34783">
                  <c:v>406.68141599998341</c:v>
                </c:pt>
                <c:pt idx="34784">
                  <c:v>406.6897680000169</c:v>
                </c:pt>
                <c:pt idx="34785">
                  <c:v>406.69809600004226</c:v>
                </c:pt>
                <c:pt idx="34786">
                  <c:v>406.70642400006761</c:v>
                </c:pt>
                <c:pt idx="34787">
                  <c:v>406.71475199991835</c:v>
                </c:pt>
                <c:pt idx="34788">
                  <c:v>406.72307999994371</c:v>
                </c:pt>
                <c:pt idx="34789">
                  <c:v>406.73143199997719</c:v>
                </c:pt>
                <c:pt idx="34790">
                  <c:v>406.73976000000255</c:v>
                </c:pt>
                <c:pt idx="34791">
                  <c:v>406.74808800002791</c:v>
                </c:pt>
                <c:pt idx="34792">
                  <c:v>406.75641600005326</c:v>
                </c:pt>
                <c:pt idx="34793">
                  <c:v>406.76474400007862</c:v>
                </c:pt>
                <c:pt idx="34794">
                  <c:v>406.77309599993748</c:v>
                </c:pt>
                <c:pt idx="34795">
                  <c:v>406.78142399996284</c:v>
                </c:pt>
                <c:pt idx="34796">
                  <c:v>406.7897519999882</c:v>
                </c:pt>
                <c:pt idx="34797">
                  <c:v>406.79808000001356</c:v>
                </c:pt>
                <c:pt idx="34798">
                  <c:v>406.80640800003891</c:v>
                </c:pt>
                <c:pt idx="34799">
                  <c:v>406.8147600000724</c:v>
                </c:pt>
                <c:pt idx="34800">
                  <c:v>406.82308799992313</c:v>
                </c:pt>
                <c:pt idx="34801">
                  <c:v>406.83141599994849</c:v>
                </c:pt>
                <c:pt idx="34802">
                  <c:v>406.83974399997385</c:v>
                </c:pt>
                <c:pt idx="34803">
                  <c:v>406.84807199999921</c:v>
                </c:pt>
                <c:pt idx="34804">
                  <c:v>406.85642400003269</c:v>
                </c:pt>
                <c:pt idx="34805">
                  <c:v>406.86475200005805</c:v>
                </c:pt>
                <c:pt idx="34806">
                  <c:v>406.87308000008341</c:v>
                </c:pt>
                <c:pt idx="34807">
                  <c:v>406.88140799993414</c:v>
                </c:pt>
                <c:pt idx="34808">
                  <c:v>406.88975999996762</c:v>
                </c:pt>
                <c:pt idx="34809">
                  <c:v>406.89808799999298</c:v>
                </c:pt>
                <c:pt idx="34810">
                  <c:v>406.90641600001834</c:v>
                </c:pt>
                <c:pt idx="34811">
                  <c:v>406.9147440000437</c:v>
                </c:pt>
                <c:pt idx="34812">
                  <c:v>406.92307200006906</c:v>
                </c:pt>
                <c:pt idx="34813">
                  <c:v>406.93142399992792</c:v>
                </c:pt>
                <c:pt idx="34814">
                  <c:v>406.93975199995327</c:v>
                </c:pt>
                <c:pt idx="34815">
                  <c:v>406.94807999997863</c:v>
                </c:pt>
                <c:pt idx="34816">
                  <c:v>406.95640800000399</c:v>
                </c:pt>
                <c:pt idx="34817">
                  <c:v>406.96473600002935</c:v>
                </c:pt>
                <c:pt idx="34818">
                  <c:v>406.97308800006283</c:v>
                </c:pt>
                <c:pt idx="34819">
                  <c:v>406.98141599991357</c:v>
                </c:pt>
                <c:pt idx="34820">
                  <c:v>406.98974399993892</c:v>
                </c:pt>
                <c:pt idx="34821">
                  <c:v>406.99807199996428</c:v>
                </c:pt>
                <c:pt idx="34822">
                  <c:v>407.00639999998964</c:v>
                </c:pt>
                <c:pt idx="34823">
                  <c:v>407.01475200002312</c:v>
                </c:pt>
                <c:pt idx="34824">
                  <c:v>407.02308000004848</c:v>
                </c:pt>
                <c:pt idx="34825">
                  <c:v>407.03140800007384</c:v>
                </c:pt>
                <c:pt idx="34826">
                  <c:v>407.03973599992457</c:v>
                </c:pt>
                <c:pt idx="34827">
                  <c:v>407.04806399994993</c:v>
                </c:pt>
                <c:pt idx="34828">
                  <c:v>407.05641599998341</c:v>
                </c:pt>
                <c:pt idx="34829">
                  <c:v>407.06474400000877</c:v>
                </c:pt>
                <c:pt idx="34830">
                  <c:v>407.07307200003413</c:v>
                </c:pt>
                <c:pt idx="34831">
                  <c:v>407.08140000005949</c:v>
                </c:pt>
                <c:pt idx="34832">
                  <c:v>407.08972800008485</c:v>
                </c:pt>
                <c:pt idx="34833">
                  <c:v>407.09807999994371</c:v>
                </c:pt>
                <c:pt idx="34834">
                  <c:v>407.10640799996906</c:v>
                </c:pt>
                <c:pt idx="34835">
                  <c:v>407.11473599999442</c:v>
                </c:pt>
                <c:pt idx="34836">
                  <c:v>407.12306400001978</c:v>
                </c:pt>
                <c:pt idx="34837">
                  <c:v>407.13139200004514</c:v>
                </c:pt>
                <c:pt idx="34838">
                  <c:v>407.13974400007862</c:v>
                </c:pt>
                <c:pt idx="34839">
                  <c:v>407.14807199992936</c:v>
                </c:pt>
                <c:pt idx="34840">
                  <c:v>407.15639999995471</c:v>
                </c:pt>
                <c:pt idx="34841">
                  <c:v>407.16472799998007</c:v>
                </c:pt>
                <c:pt idx="34842">
                  <c:v>407.17305600000543</c:v>
                </c:pt>
                <c:pt idx="34843">
                  <c:v>407.18140800003891</c:v>
                </c:pt>
                <c:pt idx="34844">
                  <c:v>407.18973600006427</c:v>
                </c:pt>
                <c:pt idx="34845">
                  <c:v>407.19806399991501</c:v>
                </c:pt>
                <c:pt idx="34846">
                  <c:v>407.20639199994037</c:v>
                </c:pt>
                <c:pt idx="34847">
                  <c:v>407.21471999996572</c:v>
                </c:pt>
                <c:pt idx="34848">
                  <c:v>407.22307199999921</c:v>
                </c:pt>
                <c:pt idx="34849">
                  <c:v>407.23140000002456</c:v>
                </c:pt>
                <c:pt idx="34850">
                  <c:v>407.23972800004992</c:v>
                </c:pt>
                <c:pt idx="34851">
                  <c:v>407.24805600007528</c:v>
                </c:pt>
                <c:pt idx="34852">
                  <c:v>407.25638399992602</c:v>
                </c:pt>
                <c:pt idx="34853">
                  <c:v>407.2647359999595</c:v>
                </c:pt>
                <c:pt idx="34854">
                  <c:v>407.27306399998486</c:v>
                </c:pt>
                <c:pt idx="34855">
                  <c:v>407.28139200001021</c:v>
                </c:pt>
                <c:pt idx="34856">
                  <c:v>407.28972000003557</c:v>
                </c:pt>
                <c:pt idx="34857">
                  <c:v>407.29804800006093</c:v>
                </c:pt>
                <c:pt idx="34858">
                  <c:v>407.30639999991979</c:v>
                </c:pt>
                <c:pt idx="34859">
                  <c:v>407.31472799994515</c:v>
                </c:pt>
                <c:pt idx="34860">
                  <c:v>407.32305599997051</c:v>
                </c:pt>
                <c:pt idx="34861">
                  <c:v>407.33138399999586</c:v>
                </c:pt>
                <c:pt idx="34862">
                  <c:v>407.33971200002122</c:v>
                </c:pt>
                <c:pt idx="34863">
                  <c:v>407.34806400005471</c:v>
                </c:pt>
                <c:pt idx="34864">
                  <c:v>407.35639200008006</c:v>
                </c:pt>
                <c:pt idx="34865">
                  <c:v>407.3647199999308</c:v>
                </c:pt>
                <c:pt idx="34866">
                  <c:v>407.37304799995616</c:v>
                </c:pt>
                <c:pt idx="34867">
                  <c:v>407.38137599998151</c:v>
                </c:pt>
                <c:pt idx="34868">
                  <c:v>407.389728000015</c:v>
                </c:pt>
                <c:pt idx="34869">
                  <c:v>407.39805600004036</c:v>
                </c:pt>
                <c:pt idx="34870">
                  <c:v>407.40638400006571</c:v>
                </c:pt>
                <c:pt idx="34871">
                  <c:v>407.41471199991645</c:v>
                </c:pt>
                <c:pt idx="34872">
                  <c:v>407.42303999994181</c:v>
                </c:pt>
                <c:pt idx="34873">
                  <c:v>407.43139199997529</c:v>
                </c:pt>
                <c:pt idx="34874">
                  <c:v>407.43972000000065</c:v>
                </c:pt>
                <c:pt idx="34875">
                  <c:v>407.44804800002601</c:v>
                </c:pt>
                <c:pt idx="34876">
                  <c:v>407.45637600005136</c:v>
                </c:pt>
                <c:pt idx="34877">
                  <c:v>407.46470400007672</c:v>
                </c:pt>
                <c:pt idx="34878">
                  <c:v>407.47305599993558</c:v>
                </c:pt>
                <c:pt idx="34879">
                  <c:v>407.48138399996094</c:v>
                </c:pt>
                <c:pt idx="34880">
                  <c:v>407.4897119999863</c:v>
                </c:pt>
                <c:pt idx="34881">
                  <c:v>407.49804000001166</c:v>
                </c:pt>
                <c:pt idx="34882">
                  <c:v>407.50636800003701</c:v>
                </c:pt>
                <c:pt idx="34883">
                  <c:v>407.5147200000705</c:v>
                </c:pt>
                <c:pt idx="34884">
                  <c:v>407.52304799992123</c:v>
                </c:pt>
                <c:pt idx="34885">
                  <c:v>407.53137599994659</c:v>
                </c:pt>
                <c:pt idx="34886">
                  <c:v>407.53970399997195</c:v>
                </c:pt>
                <c:pt idx="34887">
                  <c:v>407.54803199999731</c:v>
                </c:pt>
                <c:pt idx="34888">
                  <c:v>407.55638400003079</c:v>
                </c:pt>
                <c:pt idx="34889">
                  <c:v>407.56471200005615</c:v>
                </c:pt>
                <c:pt idx="34890">
                  <c:v>407.57304000008151</c:v>
                </c:pt>
                <c:pt idx="34891">
                  <c:v>407.58136799993224</c:v>
                </c:pt>
                <c:pt idx="34892">
                  <c:v>407.58971999996572</c:v>
                </c:pt>
                <c:pt idx="34893">
                  <c:v>407.59804799999108</c:v>
                </c:pt>
                <c:pt idx="34894">
                  <c:v>407.60637600001644</c:v>
                </c:pt>
                <c:pt idx="34895">
                  <c:v>407.6147040000418</c:v>
                </c:pt>
                <c:pt idx="34896">
                  <c:v>407.62303200006716</c:v>
                </c:pt>
                <c:pt idx="34897">
                  <c:v>407.63138399992602</c:v>
                </c:pt>
                <c:pt idx="34898">
                  <c:v>407.63971199995137</c:v>
                </c:pt>
                <c:pt idx="34899">
                  <c:v>407.64803999997673</c:v>
                </c:pt>
                <c:pt idx="34900">
                  <c:v>407.65636800000209</c:v>
                </c:pt>
                <c:pt idx="34901">
                  <c:v>407.66469600002745</c:v>
                </c:pt>
                <c:pt idx="34902">
                  <c:v>407.67304800006093</c:v>
                </c:pt>
                <c:pt idx="34903">
                  <c:v>407.68137600008629</c:v>
                </c:pt>
                <c:pt idx="34904">
                  <c:v>407.68970399993702</c:v>
                </c:pt>
                <c:pt idx="34905">
                  <c:v>407.69803199996238</c:v>
                </c:pt>
                <c:pt idx="34906">
                  <c:v>407.70635999998774</c:v>
                </c:pt>
                <c:pt idx="34907">
                  <c:v>407.71471200002122</c:v>
                </c:pt>
                <c:pt idx="34908">
                  <c:v>407.72304000004658</c:v>
                </c:pt>
                <c:pt idx="34909">
                  <c:v>407.73136800007194</c:v>
                </c:pt>
                <c:pt idx="34910">
                  <c:v>407.73969599992267</c:v>
                </c:pt>
                <c:pt idx="34911">
                  <c:v>407.74802399994803</c:v>
                </c:pt>
                <c:pt idx="34912">
                  <c:v>407.75637599998151</c:v>
                </c:pt>
                <c:pt idx="34913">
                  <c:v>407.76470400000687</c:v>
                </c:pt>
                <c:pt idx="34914">
                  <c:v>407.77303200003223</c:v>
                </c:pt>
                <c:pt idx="34915">
                  <c:v>407.78136000005759</c:v>
                </c:pt>
                <c:pt idx="34916">
                  <c:v>407.78968800008295</c:v>
                </c:pt>
                <c:pt idx="34917">
                  <c:v>407.79803999994181</c:v>
                </c:pt>
                <c:pt idx="34918">
                  <c:v>407.80636799996716</c:v>
                </c:pt>
                <c:pt idx="34919">
                  <c:v>407.81469599999252</c:v>
                </c:pt>
                <c:pt idx="34920">
                  <c:v>407.82302400001788</c:v>
                </c:pt>
                <c:pt idx="34921">
                  <c:v>407.83135200004324</c:v>
                </c:pt>
                <c:pt idx="34922">
                  <c:v>407.83970400007672</c:v>
                </c:pt>
                <c:pt idx="34923">
                  <c:v>407.84803199992746</c:v>
                </c:pt>
                <c:pt idx="34924">
                  <c:v>407.85635999995282</c:v>
                </c:pt>
                <c:pt idx="34925">
                  <c:v>407.86468799997817</c:v>
                </c:pt>
                <c:pt idx="34926">
                  <c:v>407.87301600000353</c:v>
                </c:pt>
                <c:pt idx="34927">
                  <c:v>407.88136800003701</c:v>
                </c:pt>
                <c:pt idx="34928">
                  <c:v>407.88969600006237</c:v>
                </c:pt>
                <c:pt idx="34929">
                  <c:v>407.89802399991311</c:v>
                </c:pt>
                <c:pt idx="34930">
                  <c:v>407.90635199993847</c:v>
                </c:pt>
                <c:pt idx="34931">
                  <c:v>407.91467999996382</c:v>
                </c:pt>
                <c:pt idx="34932">
                  <c:v>407.92303199999731</c:v>
                </c:pt>
                <c:pt idx="34933">
                  <c:v>407.93136000002266</c:v>
                </c:pt>
                <c:pt idx="34934">
                  <c:v>407.93968800004802</c:v>
                </c:pt>
                <c:pt idx="34935">
                  <c:v>407.94801600007338</c:v>
                </c:pt>
                <c:pt idx="34936">
                  <c:v>407.95634399992412</c:v>
                </c:pt>
                <c:pt idx="34937">
                  <c:v>407.9646959999576</c:v>
                </c:pt>
                <c:pt idx="34938">
                  <c:v>407.97302399998296</c:v>
                </c:pt>
                <c:pt idx="34939">
                  <c:v>407.98135200000831</c:v>
                </c:pt>
                <c:pt idx="34940">
                  <c:v>407.98968000003367</c:v>
                </c:pt>
                <c:pt idx="34941">
                  <c:v>407.99800800005903</c:v>
                </c:pt>
                <c:pt idx="34942">
                  <c:v>408.00635999991789</c:v>
                </c:pt>
                <c:pt idx="34943">
                  <c:v>408.01468799994325</c:v>
                </c:pt>
                <c:pt idx="34944">
                  <c:v>408.02301599996861</c:v>
                </c:pt>
                <c:pt idx="34945">
                  <c:v>408.03134399999396</c:v>
                </c:pt>
                <c:pt idx="34946">
                  <c:v>408.03967200001932</c:v>
                </c:pt>
                <c:pt idx="34947">
                  <c:v>408.04802400005281</c:v>
                </c:pt>
                <c:pt idx="34948">
                  <c:v>408.05635200007816</c:v>
                </c:pt>
                <c:pt idx="34949">
                  <c:v>408.0646799999289</c:v>
                </c:pt>
                <c:pt idx="34950">
                  <c:v>408.07300799995426</c:v>
                </c:pt>
                <c:pt idx="34951">
                  <c:v>408.08133599997961</c:v>
                </c:pt>
                <c:pt idx="34952">
                  <c:v>408.0896880000131</c:v>
                </c:pt>
                <c:pt idx="34953">
                  <c:v>408.09801600003846</c:v>
                </c:pt>
                <c:pt idx="34954">
                  <c:v>408.10634400006381</c:v>
                </c:pt>
                <c:pt idx="34955">
                  <c:v>408.11467199991455</c:v>
                </c:pt>
                <c:pt idx="34956">
                  <c:v>408.12299999993991</c:v>
                </c:pt>
                <c:pt idx="34957">
                  <c:v>408.13135199997339</c:v>
                </c:pt>
                <c:pt idx="34958">
                  <c:v>408.13967999999875</c:v>
                </c:pt>
                <c:pt idx="34959">
                  <c:v>408.14800800002411</c:v>
                </c:pt>
                <c:pt idx="34960">
                  <c:v>408.15633600004946</c:v>
                </c:pt>
                <c:pt idx="34961">
                  <c:v>408.16466400007482</c:v>
                </c:pt>
                <c:pt idx="34962">
                  <c:v>408.17301599993368</c:v>
                </c:pt>
                <c:pt idx="34963">
                  <c:v>408.18134399995904</c:v>
                </c:pt>
                <c:pt idx="34964">
                  <c:v>408.1896719999844</c:v>
                </c:pt>
                <c:pt idx="34965">
                  <c:v>408.19800000000976</c:v>
                </c:pt>
                <c:pt idx="34966">
                  <c:v>408.20632800003511</c:v>
                </c:pt>
                <c:pt idx="34967">
                  <c:v>408.2146800000686</c:v>
                </c:pt>
                <c:pt idx="34968">
                  <c:v>408.22300799991933</c:v>
                </c:pt>
                <c:pt idx="34969">
                  <c:v>408.23133599994469</c:v>
                </c:pt>
                <c:pt idx="34970">
                  <c:v>408.23966399997005</c:v>
                </c:pt>
                <c:pt idx="34971">
                  <c:v>408.24799199999541</c:v>
                </c:pt>
                <c:pt idx="34972">
                  <c:v>408.25634400002889</c:v>
                </c:pt>
                <c:pt idx="34973">
                  <c:v>408.26467200005425</c:v>
                </c:pt>
                <c:pt idx="34974">
                  <c:v>408.27300000007961</c:v>
                </c:pt>
                <c:pt idx="34975">
                  <c:v>408.28132799993034</c:v>
                </c:pt>
                <c:pt idx="34976">
                  <c:v>408.28967999996382</c:v>
                </c:pt>
                <c:pt idx="34977">
                  <c:v>408.29800799998918</c:v>
                </c:pt>
                <c:pt idx="34978">
                  <c:v>408.30633600001454</c:v>
                </c:pt>
                <c:pt idx="34979">
                  <c:v>408.3146640000399</c:v>
                </c:pt>
                <c:pt idx="34980">
                  <c:v>408.32299200006526</c:v>
                </c:pt>
                <c:pt idx="34981">
                  <c:v>408.33134399992412</c:v>
                </c:pt>
                <c:pt idx="34982">
                  <c:v>408.33967199994947</c:v>
                </c:pt>
                <c:pt idx="34983">
                  <c:v>408.34799999997483</c:v>
                </c:pt>
                <c:pt idx="34984">
                  <c:v>408.35632800000019</c:v>
                </c:pt>
                <c:pt idx="34985">
                  <c:v>408.36465600002555</c:v>
                </c:pt>
                <c:pt idx="34986">
                  <c:v>408.37300800005903</c:v>
                </c:pt>
                <c:pt idx="34987">
                  <c:v>408.38133600008439</c:v>
                </c:pt>
                <c:pt idx="34988">
                  <c:v>408.38966399993512</c:v>
                </c:pt>
                <c:pt idx="34989">
                  <c:v>408.39799199996048</c:v>
                </c:pt>
                <c:pt idx="34990">
                  <c:v>408.40631999998584</c:v>
                </c:pt>
                <c:pt idx="34991">
                  <c:v>408.41467200001932</c:v>
                </c:pt>
                <c:pt idx="34992">
                  <c:v>408.42300000004468</c:v>
                </c:pt>
                <c:pt idx="34993">
                  <c:v>408.43132800007004</c:v>
                </c:pt>
                <c:pt idx="34994">
                  <c:v>408.43965599992077</c:v>
                </c:pt>
                <c:pt idx="34995">
                  <c:v>408.44798399994613</c:v>
                </c:pt>
                <c:pt idx="34996">
                  <c:v>408.45633599997961</c:v>
                </c:pt>
                <c:pt idx="34997">
                  <c:v>408.46466400000497</c:v>
                </c:pt>
                <c:pt idx="34998">
                  <c:v>408.47299200003033</c:v>
                </c:pt>
                <c:pt idx="34999">
                  <c:v>408.48132000005569</c:v>
                </c:pt>
                <c:pt idx="35000">
                  <c:v>408.48964800008105</c:v>
                </c:pt>
                <c:pt idx="35001">
                  <c:v>408.49799999993991</c:v>
                </c:pt>
                <c:pt idx="35002">
                  <c:v>408.50632799996527</c:v>
                </c:pt>
                <c:pt idx="35003">
                  <c:v>408.51465599999062</c:v>
                </c:pt>
                <c:pt idx="35004">
                  <c:v>408.52298400001598</c:v>
                </c:pt>
                <c:pt idx="35005">
                  <c:v>408.53131200004134</c:v>
                </c:pt>
                <c:pt idx="35006">
                  <c:v>408.53966400007482</c:v>
                </c:pt>
                <c:pt idx="35007">
                  <c:v>408.54799199992556</c:v>
                </c:pt>
                <c:pt idx="35008">
                  <c:v>408.55631999995092</c:v>
                </c:pt>
                <c:pt idx="35009">
                  <c:v>408.56464799997627</c:v>
                </c:pt>
                <c:pt idx="35010">
                  <c:v>408.57297600000163</c:v>
                </c:pt>
                <c:pt idx="35011">
                  <c:v>408.58132800003511</c:v>
                </c:pt>
                <c:pt idx="35012">
                  <c:v>408.58965600006047</c:v>
                </c:pt>
                <c:pt idx="35013">
                  <c:v>408.59798400008583</c:v>
                </c:pt>
                <c:pt idx="35014">
                  <c:v>408.60631199993657</c:v>
                </c:pt>
                <c:pt idx="35015">
                  <c:v>408.61463999996192</c:v>
                </c:pt>
                <c:pt idx="35016">
                  <c:v>408.62299199999541</c:v>
                </c:pt>
                <c:pt idx="35017">
                  <c:v>408.63132000002076</c:v>
                </c:pt>
                <c:pt idx="35018">
                  <c:v>408.63964800004612</c:v>
                </c:pt>
                <c:pt idx="35019">
                  <c:v>408.64797600007148</c:v>
                </c:pt>
                <c:pt idx="35020">
                  <c:v>408.65630399992222</c:v>
                </c:pt>
                <c:pt idx="35021">
                  <c:v>408.6646559999557</c:v>
                </c:pt>
                <c:pt idx="35022">
                  <c:v>408.67298399998106</c:v>
                </c:pt>
                <c:pt idx="35023">
                  <c:v>408.68131200000641</c:v>
                </c:pt>
                <c:pt idx="35024">
                  <c:v>408.68964000003177</c:v>
                </c:pt>
                <c:pt idx="35025">
                  <c:v>408.69796800005713</c:v>
                </c:pt>
                <c:pt idx="35026">
                  <c:v>408.70631999991599</c:v>
                </c:pt>
                <c:pt idx="35027">
                  <c:v>408.71464799994135</c:v>
                </c:pt>
                <c:pt idx="35028">
                  <c:v>408.72297599996671</c:v>
                </c:pt>
                <c:pt idx="35029">
                  <c:v>408.73130399999206</c:v>
                </c:pt>
                <c:pt idx="35030">
                  <c:v>408.73963200001742</c:v>
                </c:pt>
                <c:pt idx="35031">
                  <c:v>408.74798400005091</c:v>
                </c:pt>
                <c:pt idx="35032">
                  <c:v>408.75631200007626</c:v>
                </c:pt>
                <c:pt idx="35033">
                  <c:v>408.764639999927</c:v>
                </c:pt>
                <c:pt idx="35034">
                  <c:v>408.77296799995236</c:v>
                </c:pt>
                <c:pt idx="35035">
                  <c:v>408.78129599997771</c:v>
                </c:pt>
                <c:pt idx="35036">
                  <c:v>408.7896480000112</c:v>
                </c:pt>
                <c:pt idx="35037">
                  <c:v>408.79797600003656</c:v>
                </c:pt>
                <c:pt idx="35038">
                  <c:v>408.80630400006191</c:v>
                </c:pt>
                <c:pt idx="35039">
                  <c:v>408.81463199991265</c:v>
                </c:pt>
                <c:pt idx="35040">
                  <c:v>408.82295999993801</c:v>
                </c:pt>
                <c:pt idx="35041">
                  <c:v>408.83131199997149</c:v>
                </c:pt>
                <c:pt idx="35042">
                  <c:v>408.83963999999685</c:v>
                </c:pt>
                <c:pt idx="35043">
                  <c:v>408.84796800002221</c:v>
                </c:pt>
                <c:pt idx="35044">
                  <c:v>408.85629600004756</c:v>
                </c:pt>
                <c:pt idx="35045">
                  <c:v>408.86462400007292</c:v>
                </c:pt>
                <c:pt idx="35046">
                  <c:v>408.87297599993178</c:v>
                </c:pt>
                <c:pt idx="35047">
                  <c:v>408.88130399995714</c:v>
                </c:pt>
                <c:pt idx="35048">
                  <c:v>408.8896319999825</c:v>
                </c:pt>
                <c:pt idx="35049">
                  <c:v>408.89796000000786</c:v>
                </c:pt>
                <c:pt idx="35050">
                  <c:v>408.90628800003321</c:v>
                </c:pt>
                <c:pt idx="35051">
                  <c:v>408.9146400000667</c:v>
                </c:pt>
                <c:pt idx="35052">
                  <c:v>408.92296799991743</c:v>
                </c:pt>
                <c:pt idx="35053">
                  <c:v>408.93129599994279</c:v>
                </c:pt>
                <c:pt idx="35054">
                  <c:v>408.93962399996815</c:v>
                </c:pt>
                <c:pt idx="35055">
                  <c:v>408.94795199999351</c:v>
                </c:pt>
                <c:pt idx="35056">
                  <c:v>408.95630400002699</c:v>
                </c:pt>
                <c:pt idx="35057">
                  <c:v>408.96463200005235</c:v>
                </c:pt>
                <c:pt idx="35058">
                  <c:v>408.97296000007771</c:v>
                </c:pt>
                <c:pt idx="35059">
                  <c:v>408.98128799992844</c:v>
                </c:pt>
                <c:pt idx="35060">
                  <c:v>408.98963999996192</c:v>
                </c:pt>
                <c:pt idx="35061">
                  <c:v>408.99796799998728</c:v>
                </c:pt>
                <c:pt idx="35062">
                  <c:v>409.00629600001264</c:v>
                </c:pt>
                <c:pt idx="35063">
                  <c:v>409.014624000038</c:v>
                </c:pt>
                <c:pt idx="35064">
                  <c:v>409.02295200006336</c:v>
                </c:pt>
                <c:pt idx="35065">
                  <c:v>409.03130399992222</c:v>
                </c:pt>
                <c:pt idx="35066">
                  <c:v>409.03963199994757</c:v>
                </c:pt>
                <c:pt idx="35067">
                  <c:v>409.04795999997293</c:v>
                </c:pt>
                <c:pt idx="35068">
                  <c:v>409.05628799999829</c:v>
                </c:pt>
                <c:pt idx="35069">
                  <c:v>409.06461600002365</c:v>
                </c:pt>
                <c:pt idx="35070">
                  <c:v>409.07296800005713</c:v>
                </c:pt>
                <c:pt idx="35071">
                  <c:v>409.08129600008249</c:v>
                </c:pt>
                <c:pt idx="35072">
                  <c:v>409.08962399993322</c:v>
                </c:pt>
                <c:pt idx="35073">
                  <c:v>409.09795199995858</c:v>
                </c:pt>
                <c:pt idx="35074">
                  <c:v>409.10627999998394</c:v>
                </c:pt>
                <c:pt idx="35075">
                  <c:v>409.11463200001742</c:v>
                </c:pt>
                <c:pt idx="35076">
                  <c:v>409.12296000004278</c:v>
                </c:pt>
                <c:pt idx="35077">
                  <c:v>409.13128800006814</c:v>
                </c:pt>
                <c:pt idx="35078">
                  <c:v>409.13961599991887</c:v>
                </c:pt>
                <c:pt idx="35079">
                  <c:v>409.14794399994423</c:v>
                </c:pt>
                <c:pt idx="35080">
                  <c:v>409.15629599997771</c:v>
                </c:pt>
                <c:pt idx="35081">
                  <c:v>409.16462400000307</c:v>
                </c:pt>
                <c:pt idx="35082">
                  <c:v>409.17295200002843</c:v>
                </c:pt>
                <c:pt idx="35083">
                  <c:v>409.18128000005379</c:v>
                </c:pt>
                <c:pt idx="35084">
                  <c:v>409.18960800007915</c:v>
                </c:pt>
                <c:pt idx="35085">
                  <c:v>409.19795999993801</c:v>
                </c:pt>
                <c:pt idx="35086">
                  <c:v>409.20628799996337</c:v>
                </c:pt>
                <c:pt idx="35087">
                  <c:v>409.21461599998872</c:v>
                </c:pt>
                <c:pt idx="35088">
                  <c:v>409.22294400001408</c:v>
                </c:pt>
                <c:pt idx="35089">
                  <c:v>409.23127200003944</c:v>
                </c:pt>
                <c:pt idx="35090">
                  <c:v>409.23962400007292</c:v>
                </c:pt>
                <c:pt idx="35091">
                  <c:v>409.24795199992366</c:v>
                </c:pt>
                <c:pt idx="35092">
                  <c:v>409.25627999994902</c:v>
                </c:pt>
                <c:pt idx="35093">
                  <c:v>409.26460799997437</c:v>
                </c:pt>
                <c:pt idx="35094">
                  <c:v>409.27293599999973</c:v>
                </c:pt>
                <c:pt idx="35095">
                  <c:v>409.28128800003321</c:v>
                </c:pt>
                <c:pt idx="35096">
                  <c:v>409.28961600005857</c:v>
                </c:pt>
                <c:pt idx="35097">
                  <c:v>409.29794400008393</c:v>
                </c:pt>
                <c:pt idx="35098">
                  <c:v>409.30627199993467</c:v>
                </c:pt>
                <c:pt idx="35099">
                  <c:v>409.31459999996002</c:v>
                </c:pt>
                <c:pt idx="35100">
                  <c:v>409.32295199999351</c:v>
                </c:pt>
                <c:pt idx="35101">
                  <c:v>409.33128000001886</c:v>
                </c:pt>
                <c:pt idx="35102">
                  <c:v>409.33960800004422</c:v>
                </c:pt>
                <c:pt idx="35103">
                  <c:v>409.34793600006958</c:v>
                </c:pt>
                <c:pt idx="35104">
                  <c:v>409.35626399992032</c:v>
                </c:pt>
                <c:pt idx="35105">
                  <c:v>409.3646159999538</c:v>
                </c:pt>
                <c:pt idx="35106">
                  <c:v>409.37294399997916</c:v>
                </c:pt>
                <c:pt idx="35107">
                  <c:v>409.38127200000451</c:v>
                </c:pt>
                <c:pt idx="35108">
                  <c:v>409.38960000002987</c:v>
                </c:pt>
                <c:pt idx="35109">
                  <c:v>409.39792800005523</c:v>
                </c:pt>
                <c:pt idx="35110">
                  <c:v>409.40627999991409</c:v>
                </c:pt>
                <c:pt idx="35111">
                  <c:v>409.41460799993945</c:v>
                </c:pt>
                <c:pt idx="35112">
                  <c:v>409.42293599996481</c:v>
                </c:pt>
                <c:pt idx="35113">
                  <c:v>409.43126399999016</c:v>
                </c:pt>
                <c:pt idx="35114">
                  <c:v>409.43959200001552</c:v>
                </c:pt>
                <c:pt idx="35115">
                  <c:v>409.44794400004901</c:v>
                </c:pt>
                <c:pt idx="35116">
                  <c:v>409.45627200007436</c:v>
                </c:pt>
                <c:pt idx="35117">
                  <c:v>409.4645999999251</c:v>
                </c:pt>
                <c:pt idx="35118">
                  <c:v>409.47292799995046</c:v>
                </c:pt>
                <c:pt idx="35119">
                  <c:v>409.48125599997582</c:v>
                </c:pt>
                <c:pt idx="35120">
                  <c:v>409.4896080000093</c:v>
                </c:pt>
                <c:pt idx="35121">
                  <c:v>409.49793600003466</c:v>
                </c:pt>
                <c:pt idx="35122">
                  <c:v>409.50626400006001</c:v>
                </c:pt>
                <c:pt idx="35123">
                  <c:v>409.51459200008537</c:v>
                </c:pt>
                <c:pt idx="35124">
                  <c:v>409.52291999993611</c:v>
                </c:pt>
                <c:pt idx="35125">
                  <c:v>409.52899200007084</c:v>
                </c:pt>
                <c:pt idx="35126">
                  <c:v>409.53731999992158</c:v>
                </c:pt>
                <c:pt idx="35127">
                  <c:v>409.54564799994694</c:v>
                </c:pt>
                <c:pt idx="35128">
                  <c:v>409.55397599997229</c:v>
                </c:pt>
                <c:pt idx="35129">
                  <c:v>409.56230399999765</c:v>
                </c:pt>
                <c:pt idx="35130">
                  <c:v>409.57065600003114</c:v>
                </c:pt>
                <c:pt idx="35131">
                  <c:v>409.57898400005649</c:v>
                </c:pt>
                <c:pt idx="35132">
                  <c:v>409.58731200008185</c:v>
                </c:pt>
                <c:pt idx="35133">
                  <c:v>409.59563999993259</c:v>
                </c:pt>
                <c:pt idx="35134">
                  <c:v>409.60396799995794</c:v>
                </c:pt>
                <c:pt idx="35135">
                  <c:v>409.61231999999143</c:v>
                </c:pt>
                <c:pt idx="35136">
                  <c:v>409.62064800001679</c:v>
                </c:pt>
                <c:pt idx="35137">
                  <c:v>409.62897600004214</c:v>
                </c:pt>
                <c:pt idx="35138">
                  <c:v>409.6373040000675</c:v>
                </c:pt>
                <c:pt idx="35139">
                  <c:v>409.64563199991824</c:v>
                </c:pt>
                <c:pt idx="35140">
                  <c:v>409.65398399995172</c:v>
                </c:pt>
                <c:pt idx="35141">
                  <c:v>409.66231199997708</c:v>
                </c:pt>
                <c:pt idx="35142">
                  <c:v>409.67064000000244</c:v>
                </c:pt>
                <c:pt idx="35143">
                  <c:v>409.67896800002779</c:v>
                </c:pt>
                <c:pt idx="35144">
                  <c:v>409.68732000006128</c:v>
                </c:pt>
                <c:pt idx="35145">
                  <c:v>409.69564799991201</c:v>
                </c:pt>
                <c:pt idx="35146">
                  <c:v>409.70397599993737</c:v>
                </c:pt>
                <c:pt idx="35147">
                  <c:v>409.71230399996273</c:v>
                </c:pt>
                <c:pt idx="35148">
                  <c:v>409.72063199998809</c:v>
                </c:pt>
                <c:pt idx="35149">
                  <c:v>409.72898400002157</c:v>
                </c:pt>
                <c:pt idx="35150">
                  <c:v>409.73731200004693</c:v>
                </c:pt>
                <c:pt idx="35151">
                  <c:v>409.74564000007229</c:v>
                </c:pt>
                <c:pt idx="35152">
                  <c:v>409.75396799992302</c:v>
                </c:pt>
                <c:pt idx="35153">
                  <c:v>409.76229599994838</c:v>
                </c:pt>
                <c:pt idx="35154">
                  <c:v>409.77064799998186</c:v>
                </c:pt>
                <c:pt idx="35155">
                  <c:v>409.77897600000722</c:v>
                </c:pt>
                <c:pt idx="35156">
                  <c:v>409.78730400003258</c:v>
                </c:pt>
                <c:pt idx="35157">
                  <c:v>409.79563200005794</c:v>
                </c:pt>
                <c:pt idx="35158">
                  <c:v>409.80396000008329</c:v>
                </c:pt>
                <c:pt idx="35159">
                  <c:v>409.81231199994215</c:v>
                </c:pt>
                <c:pt idx="35160">
                  <c:v>409.82063999996751</c:v>
                </c:pt>
                <c:pt idx="35161">
                  <c:v>409.82896799999287</c:v>
                </c:pt>
                <c:pt idx="35162">
                  <c:v>409.83729600001823</c:v>
                </c:pt>
                <c:pt idx="35163">
                  <c:v>409.84562400004359</c:v>
                </c:pt>
                <c:pt idx="35164">
                  <c:v>409.85397600007707</c:v>
                </c:pt>
                <c:pt idx="35165">
                  <c:v>409.8623039999278</c:v>
                </c:pt>
                <c:pt idx="35166">
                  <c:v>409.87063199995316</c:v>
                </c:pt>
                <c:pt idx="35167">
                  <c:v>409.87895999997852</c:v>
                </c:pt>
                <c:pt idx="35168">
                  <c:v>409.88728800000388</c:v>
                </c:pt>
                <c:pt idx="35169">
                  <c:v>409.89564000003736</c:v>
                </c:pt>
                <c:pt idx="35170">
                  <c:v>409.90396800006272</c:v>
                </c:pt>
                <c:pt idx="35171">
                  <c:v>409.91229599991345</c:v>
                </c:pt>
                <c:pt idx="35172">
                  <c:v>409.92062399993881</c:v>
                </c:pt>
                <c:pt idx="35173">
                  <c:v>409.92895199996417</c:v>
                </c:pt>
                <c:pt idx="35174">
                  <c:v>409.93730399999765</c:v>
                </c:pt>
                <c:pt idx="35175">
                  <c:v>409.94563200002301</c:v>
                </c:pt>
                <c:pt idx="35176">
                  <c:v>409.95396000004837</c:v>
                </c:pt>
                <c:pt idx="35177">
                  <c:v>409.96228800007373</c:v>
                </c:pt>
                <c:pt idx="35178">
                  <c:v>409.97061599992446</c:v>
                </c:pt>
                <c:pt idx="35179">
                  <c:v>409.97896799995794</c:v>
                </c:pt>
                <c:pt idx="35180">
                  <c:v>409.9872959999833</c:v>
                </c:pt>
                <c:pt idx="35181">
                  <c:v>409.99562400000866</c:v>
                </c:pt>
                <c:pt idx="35182">
                  <c:v>410.00395200003402</c:v>
                </c:pt>
                <c:pt idx="35183">
                  <c:v>410.01228000005938</c:v>
                </c:pt>
                <c:pt idx="35184">
                  <c:v>410.02063199991824</c:v>
                </c:pt>
                <c:pt idx="35185">
                  <c:v>410.02895999994359</c:v>
                </c:pt>
                <c:pt idx="35186">
                  <c:v>410.03728799996895</c:v>
                </c:pt>
                <c:pt idx="35187">
                  <c:v>410.04561599999431</c:v>
                </c:pt>
                <c:pt idx="35188">
                  <c:v>410.05394400001967</c:v>
                </c:pt>
                <c:pt idx="35189">
                  <c:v>410.06229600005315</c:v>
                </c:pt>
                <c:pt idx="35190">
                  <c:v>410.07062400007851</c:v>
                </c:pt>
                <c:pt idx="35191">
                  <c:v>410.07895199992925</c:v>
                </c:pt>
                <c:pt idx="35192">
                  <c:v>410.0872799999546</c:v>
                </c:pt>
                <c:pt idx="35193">
                  <c:v>410.09560799997996</c:v>
                </c:pt>
                <c:pt idx="35194">
                  <c:v>410.10396000001344</c:v>
                </c:pt>
                <c:pt idx="35195">
                  <c:v>410.1122880000388</c:v>
                </c:pt>
                <c:pt idx="35196">
                  <c:v>410.12061600006416</c:v>
                </c:pt>
                <c:pt idx="35197">
                  <c:v>410.1289439999149</c:v>
                </c:pt>
                <c:pt idx="35198">
                  <c:v>410.13727199994025</c:v>
                </c:pt>
                <c:pt idx="35199">
                  <c:v>410.14562399997374</c:v>
                </c:pt>
                <c:pt idx="35200">
                  <c:v>410.15395199999909</c:v>
                </c:pt>
                <c:pt idx="35201">
                  <c:v>410.16228000002445</c:v>
                </c:pt>
                <c:pt idx="35202">
                  <c:v>410.17060800004981</c:v>
                </c:pt>
                <c:pt idx="35203">
                  <c:v>410.17893600007517</c:v>
                </c:pt>
                <c:pt idx="35204">
                  <c:v>410.18728799993403</c:v>
                </c:pt>
                <c:pt idx="35205">
                  <c:v>410.19561599995939</c:v>
                </c:pt>
                <c:pt idx="35206">
                  <c:v>410.20394399998474</c:v>
                </c:pt>
                <c:pt idx="35207">
                  <c:v>410.2122720000101</c:v>
                </c:pt>
                <c:pt idx="35208">
                  <c:v>410.22060000003546</c:v>
                </c:pt>
                <c:pt idx="35209">
                  <c:v>410.22895200006894</c:v>
                </c:pt>
                <c:pt idx="35210">
                  <c:v>410.23727999991968</c:v>
                </c:pt>
                <c:pt idx="35211">
                  <c:v>410.24560799994504</c:v>
                </c:pt>
                <c:pt idx="35212">
                  <c:v>410.25393599997039</c:v>
                </c:pt>
                <c:pt idx="35213">
                  <c:v>410.26226399999575</c:v>
                </c:pt>
                <c:pt idx="35214">
                  <c:v>410.27061600002924</c:v>
                </c:pt>
                <c:pt idx="35215">
                  <c:v>410.27894400005459</c:v>
                </c:pt>
                <c:pt idx="35216">
                  <c:v>410.28727200007995</c:v>
                </c:pt>
                <c:pt idx="35217">
                  <c:v>410.29559999993069</c:v>
                </c:pt>
                <c:pt idx="35218">
                  <c:v>410.30392799995604</c:v>
                </c:pt>
                <c:pt idx="35219">
                  <c:v>410.31227999998953</c:v>
                </c:pt>
                <c:pt idx="35220">
                  <c:v>410.32060800001489</c:v>
                </c:pt>
                <c:pt idx="35221">
                  <c:v>410.32893600004024</c:v>
                </c:pt>
                <c:pt idx="35222">
                  <c:v>410.3372640000656</c:v>
                </c:pt>
                <c:pt idx="35223">
                  <c:v>410.34559199991634</c:v>
                </c:pt>
                <c:pt idx="35224">
                  <c:v>410.35394399994982</c:v>
                </c:pt>
                <c:pt idx="35225">
                  <c:v>410.36227199997518</c:v>
                </c:pt>
                <c:pt idx="35226">
                  <c:v>410.37060000000054</c:v>
                </c:pt>
                <c:pt idx="35227">
                  <c:v>410.37892800002589</c:v>
                </c:pt>
                <c:pt idx="35228">
                  <c:v>410.38728000005938</c:v>
                </c:pt>
                <c:pt idx="35229">
                  <c:v>410.39560800008474</c:v>
                </c:pt>
                <c:pt idx="35230">
                  <c:v>410.40393599993547</c:v>
                </c:pt>
                <c:pt idx="35231">
                  <c:v>410.41226399996083</c:v>
                </c:pt>
                <c:pt idx="35232">
                  <c:v>410.42059199998619</c:v>
                </c:pt>
                <c:pt idx="35233">
                  <c:v>410.42894400001967</c:v>
                </c:pt>
                <c:pt idx="35234">
                  <c:v>410.43727200004503</c:v>
                </c:pt>
                <c:pt idx="35235">
                  <c:v>410.44560000007039</c:v>
                </c:pt>
                <c:pt idx="35236">
                  <c:v>410.45392799992112</c:v>
                </c:pt>
                <c:pt idx="35237">
                  <c:v>410.46225599994648</c:v>
                </c:pt>
                <c:pt idx="35238">
                  <c:v>410.47060799997996</c:v>
                </c:pt>
                <c:pt idx="35239">
                  <c:v>410.47893600000532</c:v>
                </c:pt>
                <c:pt idx="35240">
                  <c:v>410.48726400003068</c:v>
                </c:pt>
                <c:pt idx="35241">
                  <c:v>410.49559200005604</c:v>
                </c:pt>
                <c:pt idx="35242">
                  <c:v>410.50392000008139</c:v>
                </c:pt>
                <c:pt idx="35243">
                  <c:v>410.51227199994025</c:v>
                </c:pt>
                <c:pt idx="35244">
                  <c:v>410.52059999996561</c:v>
                </c:pt>
                <c:pt idx="35245">
                  <c:v>410.52892799999097</c:v>
                </c:pt>
                <c:pt idx="35246">
                  <c:v>410.53725600001633</c:v>
                </c:pt>
                <c:pt idx="35247">
                  <c:v>410.54558400004169</c:v>
                </c:pt>
                <c:pt idx="35248">
                  <c:v>410.55393600007517</c:v>
                </c:pt>
                <c:pt idx="35249">
                  <c:v>410.5622639999259</c:v>
                </c:pt>
                <c:pt idx="35250">
                  <c:v>410.57059199995126</c:v>
                </c:pt>
                <c:pt idx="35251">
                  <c:v>410.57891999997662</c:v>
                </c:pt>
                <c:pt idx="35252">
                  <c:v>410.58724800000198</c:v>
                </c:pt>
                <c:pt idx="35253">
                  <c:v>410.59560000003546</c:v>
                </c:pt>
                <c:pt idx="35254">
                  <c:v>410.60392800006082</c:v>
                </c:pt>
                <c:pt idx="35255">
                  <c:v>410.61225600008618</c:v>
                </c:pt>
                <c:pt idx="35256">
                  <c:v>410.62058399993691</c:v>
                </c:pt>
                <c:pt idx="35257">
                  <c:v>410.62891199996227</c:v>
                </c:pt>
                <c:pt idx="35258">
                  <c:v>410.63726399999575</c:v>
                </c:pt>
                <c:pt idx="35259">
                  <c:v>410.64559200002111</c:v>
                </c:pt>
                <c:pt idx="35260">
                  <c:v>410.65392000004647</c:v>
                </c:pt>
                <c:pt idx="35261">
                  <c:v>410.66224800007183</c:v>
                </c:pt>
                <c:pt idx="35262">
                  <c:v>410.67057599992256</c:v>
                </c:pt>
                <c:pt idx="35263">
                  <c:v>410.67892799995604</c:v>
                </c:pt>
                <c:pt idx="35264">
                  <c:v>410.6872559999814</c:v>
                </c:pt>
                <c:pt idx="35265">
                  <c:v>410.69558400000676</c:v>
                </c:pt>
                <c:pt idx="35266">
                  <c:v>410.70391200003212</c:v>
                </c:pt>
                <c:pt idx="35267">
                  <c:v>410.71224000005748</c:v>
                </c:pt>
                <c:pt idx="35268">
                  <c:v>410.72059199991634</c:v>
                </c:pt>
                <c:pt idx="35269">
                  <c:v>410.7289199999417</c:v>
                </c:pt>
                <c:pt idx="35270">
                  <c:v>410.73724799996705</c:v>
                </c:pt>
                <c:pt idx="35271">
                  <c:v>410.74557599999241</c:v>
                </c:pt>
                <c:pt idx="35272">
                  <c:v>410.75390400001777</c:v>
                </c:pt>
                <c:pt idx="35273">
                  <c:v>410.76225600005125</c:v>
                </c:pt>
                <c:pt idx="35274">
                  <c:v>410.77058400007661</c:v>
                </c:pt>
                <c:pt idx="35275">
                  <c:v>410.77891199992735</c:v>
                </c:pt>
                <c:pt idx="35276">
                  <c:v>410.7872399999527</c:v>
                </c:pt>
                <c:pt idx="35277">
                  <c:v>410.79556799997806</c:v>
                </c:pt>
                <c:pt idx="35278">
                  <c:v>410.80392000001154</c:v>
                </c:pt>
                <c:pt idx="35279">
                  <c:v>410.8122480000369</c:v>
                </c:pt>
                <c:pt idx="35280">
                  <c:v>410.82057600006226</c:v>
                </c:pt>
                <c:pt idx="35281">
                  <c:v>410.828903999913</c:v>
                </c:pt>
                <c:pt idx="35282">
                  <c:v>410.83723199993835</c:v>
                </c:pt>
                <c:pt idx="35283">
                  <c:v>410.84558399997184</c:v>
                </c:pt>
                <c:pt idx="35284">
                  <c:v>410.85391199999719</c:v>
                </c:pt>
                <c:pt idx="35285">
                  <c:v>410.86224000002255</c:v>
                </c:pt>
                <c:pt idx="35286">
                  <c:v>410.87056800004791</c:v>
                </c:pt>
                <c:pt idx="35287">
                  <c:v>410.87889600007327</c:v>
                </c:pt>
                <c:pt idx="35288">
                  <c:v>410.88724799993213</c:v>
                </c:pt>
                <c:pt idx="35289">
                  <c:v>410.89557599995749</c:v>
                </c:pt>
                <c:pt idx="35290">
                  <c:v>410.90390399998284</c:v>
                </c:pt>
                <c:pt idx="35291">
                  <c:v>410.9122320000082</c:v>
                </c:pt>
                <c:pt idx="35292">
                  <c:v>410.92056000003356</c:v>
                </c:pt>
                <c:pt idx="35293">
                  <c:v>410.92891200006704</c:v>
                </c:pt>
                <c:pt idx="35294">
                  <c:v>410.93723999991778</c:v>
                </c:pt>
                <c:pt idx="35295">
                  <c:v>410.94556799994314</c:v>
                </c:pt>
                <c:pt idx="35296">
                  <c:v>410.95389599996849</c:v>
                </c:pt>
                <c:pt idx="35297">
                  <c:v>410.96222399999385</c:v>
                </c:pt>
                <c:pt idx="35298">
                  <c:v>410.97057600002734</c:v>
                </c:pt>
                <c:pt idx="35299">
                  <c:v>410.97890400005269</c:v>
                </c:pt>
                <c:pt idx="35300">
                  <c:v>410.98723200007805</c:v>
                </c:pt>
                <c:pt idx="35301">
                  <c:v>410.99555999992879</c:v>
                </c:pt>
                <c:pt idx="35302">
                  <c:v>411.00388799995415</c:v>
                </c:pt>
                <c:pt idx="35303">
                  <c:v>411.01223999998763</c:v>
                </c:pt>
                <c:pt idx="35304">
                  <c:v>411.02056800001299</c:v>
                </c:pt>
                <c:pt idx="35305">
                  <c:v>411.02889600003834</c:v>
                </c:pt>
                <c:pt idx="35306">
                  <c:v>411.0372240000637</c:v>
                </c:pt>
                <c:pt idx="35307">
                  <c:v>411.04555199991444</c:v>
                </c:pt>
                <c:pt idx="35308">
                  <c:v>411.05390399994792</c:v>
                </c:pt>
                <c:pt idx="35309">
                  <c:v>411.06223199997328</c:v>
                </c:pt>
                <c:pt idx="35310">
                  <c:v>411.07055999999864</c:v>
                </c:pt>
                <c:pt idx="35311">
                  <c:v>411.07888800002399</c:v>
                </c:pt>
                <c:pt idx="35312">
                  <c:v>411.08724000005748</c:v>
                </c:pt>
                <c:pt idx="35313">
                  <c:v>411.09556800008284</c:v>
                </c:pt>
                <c:pt idx="35314">
                  <c:v>411.10389599993357</c:v>
                </c:pt>
                <c:pt idx="35315">
                  <c:v>411.11222399995893</c:v>
                </c:pt>
                <c:pt idx="35316">
                  <c:v>411.12055199998429</c:v>
                </c:pt>
                <c:pt idx="35317">
                  <c:v>411.12890400001777</c:v>
                </c:pt>
                <c:pt idx="35318">
                  <c:v>411.13723200004313</c:v>
                </c:pt>
                <c:pt idx="35319">
                  <c:v>411.14556000006849</c:v>
                </c:pt>
                <c:pt idx="35320">
                  <c:v>411.15388799991922</c:v>
                </c:pt>
                <c:pt idx="35321">
                  <c:v>411.16221599994458</c:v>
                </c:pt>
                <c:pt idx="35322">
                  <c:v>411.17056799997806</c:v>
                </c:pt>
                <c:pt idx="35323">
                  <c:v>411.17889600000342</c:v>
                </c:pt>
                <c:pt idx="35324">
                  <c:v>411.18722400002878</c:v>
                </c:pt>
                <c:pt idx="35325">
                  <c:v>411.19555200005414</c:v>
                </c:pt>
                <c:pt idx="35326">
                  <c:v>411.20388000007949</c:v>
                </c:pt>
                <c:pt idx="35327">
                  <c:v>411.21223199993835</c:v>
                </c:pt>
                <c:pt idx="35328">
                  <c:v>411.22055999996371</c:v>
                </c:pt>
                <c:pt idx="35329">
                  <c:v>411.22888799998907</c:v>
                </c:pt>
                <c:pt idx="35330">
                  <c:v>411.23721600001443</c:v>
                </c:pt>
                <c:pt idx="35331">
                  <c:v>411.24554400003979</c:v>
                </c:pt>
                <c:pt idx="35332">
                  <c:v>411.25389600007327</c:v>
                </c:pt>
                <c:pt idx="35333">
                  <c:v>411.262223999924</c:v>
                </c:pt>
                <c:pt idx="35334">
                  <c:v>411.27055199994936</c:v>
                </c:pt>
                <c:pt idx="35335">
                  <c:v>411.27887999997472</c:v>
                </c:pt>
                <c:pt idx="35336">
                  <c:v>411.28720800000008</c:v>
                </c:pt>
                <c:pt idx="35337">
                  <c:v>411.29556000003356</c:v>
                </c:pt>
                <c:pt idx="35338">
                  <c:v>411.30388800005892</c:v>
                </c:pt>
                <c:pt idx="35339">
                  <c:v>411.31221600008428</c:v>
                </c:pt>
                <c:pt idx="35340">
                  <c:v>411.32054399993501</c:v>
                </c:pt>
                <c:pt idx="35341">
                  <c:v>411.32887199996037</c:v>
                </c:pt>
                <c:pt idx="35342">
                  <c:v>411.33722399999385</c:v>
                </c:pt>
                <c:pt idx="35343">
                  <c:v>411.34555200001921</c:v>
                </c:pt>
                <c:pt idx="35344">
                  <c:v>411.35388000004457</c:v>
                </c:pt>
                <c:pt idx="35345">
                  <c:v>411.36220800006993</c:v>
                </c:pt>
                <c:pt idx="35346">
                  <c:v>411.37053599992066</c:v>
                </c:pt>
                <c:pt idx="35347">
                  <c:v>411.37888799995415</c:v>
                </c:pt>
                <c:pt idx="35348">
                  <c:v>411.3872159999795</c:v>
                </c:pt>
                <c:pt idx="35349">
                  <c:v>411.39554400000486</c:v>
                </c:pt>
                <c:pt idx="35350">
                  <c:v>411.40387200003022</c:v>
                </c:pt>
                <c:pt idx="35351">
                  <c:v>411.41220000005558</c:v>
                </c:pt>
                <c:pt idx="35352">
                  <c:v>411.42055199991444</c:v>
                </c:pt>
                <c:pt idx="35353">
                  <c:v>411.4288799999398</c:v>
                </c:pt>
                <c:pt idx="35354">
                  <c:v>411.43720799996515</c:v>
                </c:pt>
                <c:pt idx="35355">
                  <c:v>411.44553599999051</c:v>
                </c:pt>
                <c:pt idx="35356">
                  <c:v>411.45386400001587</c:v>
                </c:pt>
                <c:pt idx="35357">
                  <c:v>411.46221600004935</c:v>
                </c:pt>
                <c:pt idx="35358">
                  <c:v>411.47054400007471</c:v>
                </c:pt>
                <c:pt idx="35359">
                  <c:v>411.47887199992545</c:v>
                </c:pt>
                <c:pt idx="35360">
                  <c:v>411.4871999999508</c:v>
                </c:pt>
                <c:pt idx="35361">
                  <c:v>411.49552799997616</c:v>
                </c:pt>
                <c:pt idx="35362">
                  <c:v>411.50388000000964</c:v>
                </c:pt>
                <c:pt idx="35363">
                  <c:v>411.512208000035</c:v>
                </c:pt>
                <c:pt idx="35364">
                  <c:v>411.52053600006036</c:v>
                </c:pt>
                <c:pt idx="35365">
                  <c:v>411.52886400008572</c:v>
                </c:pt>
                <c:pt idx="35366">
                  <c:v>411.53719199993645</c:v>
                </c:pt>
                <c:pt idx="35367">
                  <c:v>411.54554399996994</c:v>
                </c:pt>
                <c:pt idx="35368">
                  <c:v>411.55387199999529</c:v>
                </c:pt>
                <c:pt idx="35369">
                  <c:v>411.56220000002065</c:v>
                </c:pt>
                <c:pt idx="35370">
                  <c:v>411.57052800004601</c:v>
                </c:pt>
                <c:pt idx="35371">
                  <c:v>411.57885600007137</c:v>
                </c:pt>
                <c:pt idx="35372">
                  <c:v>411.58720799993023</c:v>
                </c:pt>
                <c:pt idx="35373">
                  <c:v>411.59553599995559</c:v>
                </c:pt>
                <c:pt idx="35374">
                  <c:v>411.60386399998094</c:v>
                </c:pt>
                <c:pt idx="35375">
                  <c:v>411.6121920000063</c:v>
                </c:pt>
                <c:pt idx="35376">
                  <c:v>411.62052000003166</c:v>
                </c:pt>
                <c:pt idx="35377">
                  <c:v>411.62887200006514</c:v>
                </c:pt>
                <c:pt idx="35378">
                  <c:v>411.63719999991588</c:v>
                </c:pt>
                <c:pt idx="35379">
                  <c:v>411.64552799994124</c:v>
                </c:pt>
                <c:pt idx="35380">
                  <c:v>411.65385599996659</c:v>
                </c:pt>
                <c:pt idx="35381">
                  <c:v>411.66218399999195</c:v>
                </c:pt>
                <c:pt idx="35382">
                  <c:v>411.67053600002544</c:v>
                </c:pt>
                <c:pt idx="35383">
                  <c:v>411.67886400005079</c:v>
                </c:pt>
                <c:pt idx="35384">
                  <c:v>411.68719200007615</c:v>
                </c:pt>
                <c:pt idx="35385">
                  <c:v>411.69551999992689</c:v>
                </c:pt>
                <c:pt idx="35386">
                  <c:v>411.70384799995225</c:v>
                </c:pt>
                <c:pt idx="35387">
                  <c:v>411.71219999998573</c:v>
                </c:pt>
                <c:pt idx="35388">
                  <c:v>411.72052800001109</c:v>
                </c:pt>
                <c:pt idx="35389">
                  <c:v>411.72885600003644</c:v>
                </c:pt>
                <c:pt idx="35390">
                  <c:v>411.7371840000618</c:v>
                </c:pt>
                <c:pt idx="35391">
                  <c:v>411.74551199991254</c:v>
                </c:pt>
                <c:pt idx="35392">
                  <c:v>411.75386399994602</c:v>
                </c:pt>
                <c:pt idx="35393">
                  <c:v>411.76219199997138</c:v>
                </c:pt>
                <c:pt idx="35394">
                  <c:v>411.77051999999674</c:v>
                </c:pt>
                <c:pt idx="35395">
                  <c:v>411.77884800002209</c:v>
                </c:pt>
                <c:pt idx="35396">
                  <c:v>411.78720000005558</c:v>
                </c:pt>
                <c:pt idx="35397">
                  <c:v>411.79552800008094</c:v>
                </c:pt>
                <c:pt idx="35398">
                  <c:v>411.80385599993167</c:v>
                </c:pt>
                <c:pt idx="35399">
                  <c:v>411.81218399995703</c:v>
                </c:pt>
                <c:pt idx="35400">
                  <c:v>411.82051199998239</c:v>
                </c:pt>
                <c:pt idx="35401">
                  <c:v>411.82886400001587</c:v>
                </c:pt>
                <c:pt idx="35402">
                  <c:v>411.83719200004123</c:v>
                </c:pt>
                <c:pt idx="35403">
                  <c:v>411.84552000006659</c:v>
                </c:pt>
                <c:pt idx="35404">
                  <c:v>411.85384799991732</c:v>
                </c:pt>
                <c:pt idx="35405">
                  <c:v>411.86217599994268</c:v>
                </c:pt>
                <c:pt idx="35406">
                  <c:v>411.87052799997616</c:v>
                </c:pt>
                <c:pt idx="35407">
                  <c:v>411.87885600000152</c:v>
                </c:pt>
                <c:pt idx="35408">
                  <c:v>411.88718400002688</c:v>
                </c:pt>
                <c:pt idx="35409">
                  <c:v>411.89551200005224</c:v>
                </c:pt>
                <c:pt idx="35410">
                  <c:v>411.90384000007759</c:v>
                </c:pt>
                <c:pt idx="35411">
                  <c:v>411.91219199993645</c:v>
                </c:pt>
                <c:pt idx="35412">
                  <c:v>411.92051999996181</c:v>
                </c:pt>
                <c:pt idx="35413">
                  <c:v>411.92884799998717</c:v>
                </c:pt>
                <c:pt idx="35414">
                  <c:v>411.93717600001253</c:v>
                </c:pt>
                <c:pt idx="35415">
                  <c:v>411.94550400003789</c:v>
                </c:pt>
                <c:pt idx="35416">
                  <c:v>411.95385600007137</c:v>
                </c:pt>
                <c:pt idx="35417">
                  <c:v>411.9621839999221</c:v>
                </c:pt>
                <c:pt idx="35418">
                  <c:v>411.97051199994746</c:v>
                </c:pt>
                <c:pt idx="35419">
                  <c:v>411.97883999997282</c:v>
                </c:pt>
                <c:pt idx="35420">
                  <c:v>411.98716799999818</c:v>
                </c:pt>
                <c:pt idx="35421">
                  <c:v>411.99552000003166</c:v>
                </c:pt>
                <c:pt idx="35422">
                  <c:v>412.00384800005702</c:v>
                </c:pt>
                <c:pt idx="35423">
                  <c:v>412.01217600008238</c:v>
                </c:pt>
                <c:pt idx="35424">
                  <c:v>412.02050399993311</c:v>
                </c:pt>
                <c:pt idx="35425">
                  <c:v>412.02883199995847</c:v>
                </c:pt>
                <c:pt idx="35426">
                  <c:v>412.03718399999195</c:v>
                </c:pt>
                <c:pt idx="35427">
                  <c:v>412.04551200001731</c:v>
                </c:pt>
                <c:pt idx="35428">
                  <c:v>412.05384000004267</c:v>
                </c:pt>
                <c:pt idx="35429">
                  <c:v>412.06216800006803</c:v>
                </c:pt>
                <c:pt idx="35430">
                  <c:v>412.07049599991876</c:v>
                </c:pt>
                <c:pt idx="35431">
                  <c:v>412.07884799995225</c:v>
                </c:pt>
                <c:pt idx="35432">
                  <c:v>412.0871759999776</c:v>
                </c:pt>
                <c:pt idx="35433">
                  <c:v>412.09550400000296</c:v>
                </c:pt>
                <c:pt idx="35434">
                  <c:v>412.10383200002832</c:v>
                </c:pt>
                <c:pt idx="35435">
                  <c:v>412.11216000005368</c:v>
                </c:pt>
                <c:pt idx="35436">
                  <c:v>412.12051199991254</c:v>
                </c:pt>
                <c:pt idx="35437">
                  <c:v>412.1288399999379</c:v>
                </c:pt>
                <c:pt idx="35438">
                  <c:v>412.13716799996325</c:v>
                </c:pt>
                <c:pt idx="35439">
                  <c:v>412.14549599998861</c:v>
                </c:pt>
                <c:pt idx="35440">
                  <c:v>412.15382400001397</c:v>
                </c:pt>
                <c:pt idx="35441">
                  <c:v>412.16217600004745</c:v>
                </c:pt>
                <c:pt idx="35442">
                  <c:v>412.17050400007281</c:v>
                </c:pt>
                <c:pt idx="35443">
                  <c:v>412.17883199992355</c:v>
                </c:pt>
                <c:pt idx="35444">
                  <c:v>412.1871599999489</c:v>
                </c:pt>
                <c:pt idx="35445">
                  <c:v>412.19551199998239</c:v>
                </c:pt>
                <c:pt idx="35446">
                  <c:v>412.20388800002399</c:v>
                </c:pt>
                <c:pt idx="35447">
                  <c:v>412.2122640000656</c:v>
                </c:pt>
                <c:pt idx="35448">
                  <c:v>412.22061599992446</c:v>
                </c:pt>
                <c:pt idx="35449">
                  <c:v>412.22899199996607</c:v>
                </c:pt>
                <c:pt idx="35450">
                  <c:v>412.23736800000768</c:v>
                </c:pt>
                <c:pt idx="35451">
                  <c:v>412.24574400004929</c:v>
                </c:pt>
                <c:pt idx="35452">
                  <c:v>412.25411999991627</c:v>
                </c:pt>
                <c:pt idx="35453">
                  <c:v>412.26247199994975</c:v>
                </c:pt>
                <c:pt idx="35454">
                  <c:v>412.27084799999136</c:v>
                </c:pt>
                <c:pt idx="35455">
                  <c:v>412.27920000002484</c:v>
                </c:pt>
                <c:pt idx="35456">
                  <c:v>412.28755200005833</c:v>
                </c:pt>
                <c:pt idx="35457">
                  <c:v>412.29590399991719</c:v>
                </c:pt>
                <c:pt idx="35458">
                  <c:v>412.30425599995067</c:v>
                </c:pt>
                <c:pt idx="35459">
                  <c:v>412.31260799998415</c:v>
                </c:pt>
                <c:pt idx="35460">
                  <c:v>412.32093600000951</c:v>
                </c:pt>
                <c:pt idx="35461">
                  <c:v>412.32928800004299</c:v>
                </c:pt>
                <c:pt idx="35462">
                  <c:v>412.33764000007648</c:v>
                </c:pt>
                <c:pt idx="35463">
                  <c:v>412.34599199993534</c:v>
                </c:pt>
                <c:pt idx="35464">
                  <c:v>412.35431999996069</c:v>
                </c:pt>
                <c:pt idx="35465">
                  <c:v>412.36267199999418</c:v>
                </c:pt>
                <c:pt idx="35466">
                  <c:v>412.37102400002766</c:v>
                </c:pt>
                <c:pt idx="35467">
                  <c:v>412.37935200005302</c:v>
                </c:pt>
                <c:pt idx="35468">
                  <c:v>412.38768000007838</c:v>
                </c:pt>
                <c:pt idx="35469">
                  <c:v>412.39603199993724</c:v>
                </c:pt>
                <c:pt idx="35470">
                  <c:v>412.40435999996259</c:v>
                </c:pt>
                <c:pt idx="35471">
                  <c:v>412.41271199999608</c:v>
                </c:pt>
                <c:pt idx="35472">
                  <c:v>412.42104000002143</c:v>
                </c:pt>
                <c:pt idx="35473">
                  <c:v>412.42936800004679</c:v>
                </c:pt>
                <c:pt idx="35474">
                  <c:v>412.43772000008028</c:v>
                </c:pt>
                <c:pt idx="35475">
                  <c:v>412.44604799993101</c:v>
                </c:pt>
                <c:pt idx="35476">
                  <c:v>412.45437599995637</c:v>
                </c:pt>
                <c:pt idx="35477">
                  <c:v>412.46272799998985</c:v>
                </c:pt>
                <c:pt idx="35478">
                  <c:v>412.47105600001521</c:v>
                </c:pt>
                <c:pt idx="35479">
                  <c:v>412.47938400004057</c:v>
                </c:pt>
                <c:pt idx="35480">
                  <c:v>412.48773600007405</c:v>
                </c:pt>
                <c:pt idx="35481">
                  <c:v>412.49606399992479</c:v>
                </c:pt>
                <c:pt idx="35482">
                  <c:v>412.50439199995014</c:v>
                </c:pt>
                <c:pt idx="35483">
                  <c:v>412.51274399998363</c:v>
                </c:pt>
                <c:pt idx="35484">
                  <c:v>412.52107200000899</c:v>
                </c:pt>
                <c:pt idx="35485">
                  <c:v>412.52940000003434</c:v>
                </c:pt>
                <c:pt idx="35486">
                  <c:v>412.5377280000597</c:v>
                </c:pt>
                <c:pt idx="35487">
                  <c:v>412.54607999991856</c:v>
                </c:pt>
                <c:pt idx="35488">
                  <c:v>412.55440799994392</c:v>
                </c:pt>
                <c:pt idx="35489">
                  <c:v>412.56273599996928</c:v>
                </c:pt>
                <c:pt idx="35490">
                  <c:v>412.57106399999464</c:v>
                </c:pt>
                <c:pt idx="35491">
                  <c:v>412.57941600002812</c:v>
                </c:pt>
                <c:pt idx="35492">
                  <c:v>412.58774400005348</c:v>
                </c:pt>
                <c:pt idx="35493">
                  <c:v>412.59607200007883</c:v>
                </c:pt>
                <c:pt idx="35494">
                  <c:v>412.60439999992957</c:v>
                </c:pt>
                <c:pt idx="35495">
                  <c:v>412.61275199996305</c:v>
                </c:pt>
                <c:pt idx="35496">
                  <c:v>412.62107999998841</c:v>
                </c:pt>
                <c:pt idx="35497">
                  <c:v>412.62940800001377</c:v>
                </c:pt>
                <c:pt idx="35498">
                  <c:v>412.63773600003913</c:v>
                </c:pt>
                <c:pt idx="35499">
                  <c:v>412.64606400006448</c:v>
                </c:pt>
                <c:pt idx="35500">
                  <c:v>412.65441599992334</c:v>
                </c:pt>
                <c:pt idx="35501">
                  <c:v>412.6627439999487</c:v>
                </c:pt>
                <c:pt idx="35502">
                  <c:v>412.67107199997406</c:v>
                </c:pt>
                <c:pt idx="35503">
                  <c:v>412.67939999999942</c:v>
                </c:pt>
                <c:pt idx="35504">
                  <c:v>412.6877520000329</c:v>
                </c:pt>
                <c:pt idx="35505">
                  <c:v>412.69608000005826</c:v>
                </c:pt>
                <c:pt idx="35506">
                  <c:v>412.70440800008362</c:v>
                </c:pt>
                <c:pt idx="35507">
                  <c:v>412.71273599993435</c:v>
                </c:pt>
                <c:pt idx="35508">
                  <c:v>412.72108799996784</c:v>
                </c:pt>
                <c:pt idx="35509">
                  <c:v>412.72941599999319</c:v>
                </c:pt>
                <c:pt idx="35510">
                  <c:v>412.73774400001855</c:v>
                </c:pt>
                <c:pt idx="35511">
                  <c:v>412.74607200004391</c:v>
                </c:pt>
                <c:pt idx="35512">
                  <c:v>412.75442400007739</c:v>
                </c:pt>
                <c:pt idx="35513">
                  <c:v>412.76275199992813</c:v>
                </c:pt>
                <c:pt idx="35514">
                  <c:v>412.77107999995349</c:v>
                </c:pt>
                <c:pt idx="35515">
                  <c:v>412.77940799997884</c:v>
                </c:pt>
                <c:pt idx="35516">
                  <c:v>412.78776000001233</c:v>
                </c:pt>
                <c:pt idx="35517">
                  <c:v>412.79608800003768</c:v>
                </c:pt>
                <c:pt idx="35518">
                  <c:v>412.80441600006304</c:v>
                </c:pt>
                <c:pt idx="35519">
                  <c:v>412.81274399991378</c:v>
                </c:pt>
                <c:pt idx="35520">
                  <c:v>412.82107199993914</c:v>
                </c:pt>
                <c:pt idx="35521">
                  <c:v>412.82942399997262</c:v>
                </c:pt>
                <c:pt idx="35522">
                  <c:v>412.83775199999798</c:v>
                </c:pt>
                <c:pt idx="35523">
                  <c:v>412.84608000002333</c:v>
                </c:pt>
                <c:pt idx="35524">
                  <c:v>412.85440800004869</c:v>
                </c:pt>
                <c:pt idx="35525">
                  <c:v>412.86276000008218</c:v>
                </c:pt>
                <c:pt idx="35526">
                  <c:v>412.87108799993291</c:v>
                </c:pt>
                <c:pt idx="35527">
                  <c:v>412.87941599995827</c:v>
                </c:pt>
                <c:pt idx="35528">
                  <c:v>412.88774399998363</c:v>
                </c:pt>
                <c:pt idx="35529">
                  <c:v>412.89609600001711</c:v>
                </c:pt>
                <c:pt idx="35530">
                  <c:v>412.90442400004247</c:v>
                </c:pt>
                <c:pt idx="35531">
                  <c:v>412.91275200006783</c:v>
                </c:pt>
                <c:pt idx="35532">
                  <c:v>412.92107999991856</c:v>
                </c:pt>
                <c:pt idx="35533">
                  <c:v>412.92943199995204</c:v>
                </c:pt>
                <c:pt idx="35534">
                  <c:v>412.9377599999774</c:v>
                </c:pt>
                <c:pt idx="35535">
                  <c:v>412.94608800000276</c:v>
                </c:pt>
                <c:pt idx="35536">
                  <c:v>412.95441600002812</c:v>
                </c:pt>
                <c:pt idx="35537">
                  <c:v>412.9627680000616</c:v>
                </c:pt>
                <c:pt idx="35538">
                  <c:v>412.97109599991234</c:v>
                </c:pt>
                <c:pt idx="35539">
                  <c:v>412.97942399993769</c:v>
                </c:pt>
                <c:pt idx="35540">
                  <c:v>412.98775199996305</c:v>
                </c:pt>
                <c:pt idx="35541">
                  <c:v>412.99607999998841</c:v>
                </c:pt>
                <c:pt idx="35542">
                  <c:v>413.00443200002189</c:v>
                </c:pt>
                <c:pt idx="35543">
                  <c:v>413.01276000004725</c:v>
                </c:pt>
                <c:pt idx="35544">
                  <c:v>413.02108800007261</c:v>
                </c:pt>
                <c:pt idx="35545">
                  <c:v>413.02941599992334</c:v>
                </c:pt>
                <c:pt idx="35546">
                  <c:v>413.03776799995683</c:v>
                </c:pt>
                <c:pt idx="35547">
                  <c:v>413.04609599998219</c:v>
                </c:pt>
                <c:pt idx="35548">
                  <c:v>413.05442400000754</c:v>
                </c:pt>
                <c:pt idx="35549">
                  <c:v>413.0627520000329</c:v>
                </c:pt>
                <c:pt idx="35550">
                  <c:v>413.07110400006638</c:v>
                </c:pt>
                <c:pt idx="35551">
                  <c:v>413.07943199991712</c:v>
                </c:pt>
                <c:pt idx="35552">
                  <c:v>413.08775999994248</c:v>
                </c:pt>
                <c:pt idx="35553">
                  <c:v>413.09608799996784</c:v>
                </c:pt>
                <c:pt idx="35554">
                  <c:v>413.10444000000132</c:v>
                </c:pt>
                <c:pt idx="35555">
                  <c:v>413.11276800002668</c:v>
                </c:pt>
                <c:pt idx="35556">
                  <c:v>413.12109600005203</c:v>
                </c:pt>
                <c:pt idx="35557">
                  <c:v>413.12942400007739</c:v>
                </c:pt>
                <c:pt idx="35558">
                  <c:v>413.13775199992813</c:v>
                </c:pt>
                <c:pt idx="35559">
                  <c:v>413.14610399996161</c:v>
                </c:pt>
                <c:pt idx="35560">
                  <c:v>413.15443199998697</c:v>
                </c:pt>
                <c:pt idx="35561">
                  <c:v>413.16276000001233</c:v>
                </c:pt>
                <c:pt idx="35562">
                  <c:v>413.17108800003768</c:v>
                </c:pt>
                <c:pt idx="35563">
                  <c:v>413.17944000007117</c:v>
                </c:pt>
                <c:pt idx="35564">
                  <c:v>413.1877679999219</c:v>
                </c:pt>
                <c:pt idx="35565">
                  <c:v>413.19609599994726</c:v>
                </c:pt>
                <c:pt idx="35566">
                  <c:v>413.20442399997262</c:v>
                </c:pt>
                <c:pt idx="35567">
                  <c:v>413.2127760000061</c:v>
                </c:pt>
                <c:pt idx="35568">
                  <c:v>413.22110400003146</c:v>
                </c:pt>
                <c:pt idx="35569">
                  <c:v>413.22943200005682</c:v>
                </c:pt>
                <c:pt idx="35570">
                  <c:v>413.23776000008218</c:v>
                </c:pt>
                <c:pt idx="35571">
                  <c:v>413.24611199994104</c:v>
                </c:pt>
                <c:pt idx="35572">
                  <c:v>413.25443999996639</c:v>
                </c:pt>
                <c:pt idx="35573">
                  <c:v>413.26276799999175</c:v>
                </c:pt>
                <c:pt idx="35574">
                  <c:v>413.27109600001711</c:v>
                </c:pt>
                <c:pt idx="35575">
                  <c:v>413.27944800005059</c:v>
                </c:pt>
                <c:pt idx="35576">
                  <c:v>413.28777600007595</c:v>
                </c:pt>
                <c:pt idx="35577">
                  <c:v>413.29610399992669</c:v>
                </c:pt>
                <c:pt idx="35578">
                  <c:v>413.30443199995204</c:v>
                </c:pt>
                <c:pt idx="35579">
                  <c:v>413.3127599999774</c:v>
                </c:pt>
                <c:pt idx="35580">
                  <c:v>413.32111200001088</c:v>
                </c:pt>
                <c:pt idx="35581">
                  <c:v>413.32944000003624</c:v>
                </c:pt>
                <c:pt idx="35582">
                  <c:v>413.3377680000616</c:v>
                </c:pt>
                <c:pt idx="35583">
                  <c:v>413.34609599991234</c:v>
                </c:pt>
                <c:pt idx="35584">
                  <c:v>413.35444799994582</c:v>
                </c:pt>
                <c:pt idx="35585">
                  <c:v>413.36277599997118</c:v>
                </c:pt>
                <c:pt idx="35586">
                  <c:v>413.37110399999654</c:v>
                </c:pt>
                <c:pt idx="35587">
                  <c:v>413.37943200002189</c:v>
                </c:pt>
                <c:pt idx="35588">
                  <c:v>413.38778400005538</c:v>
                </c:pt>
                <c:pt idx="35589">
                  <c:v>413.39611200008073</c:v>
                </c:pt>
                <c:pt idx="35590">
                  <c:v>413.40443999993147</c:v>
                </c:pt>
                <c:pt idx="35591">
                  <c:v>413.41276799995683</c:v>
                </c:pt>
                <c:pt idx="35592">
                  <c:v>413.42111999999031</c:v>
                </c:pt>
                <c:pt idx="35593">
                  <c:v>413.42944800001567</c:v>
                </c:pt>
                <c:pt idx="35594">
                  <c:v>413.43777600004103</c:v>
                </c:pt>
                <c:pt idx="35595">
                  <c:v>413.44610400006638</c:v>
                </c:pt>
                <c:pt idx="35596">
                  <c:v>413.45443199991712</c:v>
                </c:pt>
                <c:pt idx="35597">
                  <c:v>413.4627839999506</c:v>
                </c:pt>
                <c:pt idx="35598">
                  <c:v>413.47111199997596</c:v>
                </c:pt>
                <c:pt idx="35599">
                  <c:v>413.47944000000132</c:v>
                </c:pt>
                <c:pt idx="35600">
                  <c:v>413.48776800002668</c:v>
                </c:pt>
                <c:pt idx="35601">
                  <c:v>413.49612000006016</c:v>
                </c:pt>
                <c:pt idx="35602">
                  <c:v>413.50444800008552</c:v>
                </c:pt>
                <c:pt idx="35603">
                  <c:v>413.51277599993625</c:v>
                </c:pt>
                <c:pt idx="35604">
                  <c:v>413.52110399996161</c:v>
                </c:pt>
                <c:pt idx="35605">
                  <c:v>413.52945599999509</c:v>
                </c:pt>
                <c:pt idx="35606">
                  <c:v>413.53778400002045</c:v>
                </c:pt>
                <c:pt idx="35607">
                  <c:v>413.54611200004581</c:v>
                </c:pt>
                <c:pt idx="35608">
                  <c:v>413.55444000007117</c:v>
                </c:pt>
                <c:pt idx="35609">
                  <c:v>413.56279199993003</c:v>
                </c:pt>
                <c:pt idx="35610">
                  <c:v>413.57111999995539</c:v>
                </c:pt>
                <c:pt idx="35611">
                  <c:v>413.57944799998074</c:v>
                </c:pt>
                <c:pt idx="35612">
                  <c:v>413.5877760000061</c:v>
                </c:pt>
                <c:pt idx="35613">
                  <c:v>413.59612800003958</c:v>
                </c:pt>
                <c:pt idx="35614">
                  <c:v>413.60445600006494</c:v>
                </c:pt>
                <c:pt idx="35615">
                  <c:v>413.61278399991568</c:v>
                </c:pt>
                <c:pt idx="35616">
                  <c:v>413.62111199994104</c:v>
                </c:pt>
                <c:pt idx="35617">
                  <c:v>413.62943999996639</c:v>
                </c:pt>
                <c:pt idx="35618">
                  <c:v>413.63779199999988</c:v>
                </c:pt>
                <c:pt idx="35619">
                  <c:v>413.64612000002523</c:v>
                </c:pt>
                <c:pt idx="35620">
                  <c:v>413.65444800005059</c:v>
                </c:pt>
                <c:pt idx="35621">
                  <c:v>413.66277600007595</c:v>
                </c:pt>
                <c:pt idx="35622">
                  <c:v>413.67112799993481</c:v>
                </c:pt>
                <c:pt idx="35623">
                  <c:v>413.67945599996017</c:v>
                </c:pt>
                <c:pt idx="35624">
                  <c:v>413.68778399998553</c:v>
                </c:pt>
                <c:pt idx="35625">
                  <c:v>413.69611200001088</c:v>
                </c:pt>
                <c:pt idx="35626">
                  <c:v>413.70446400004437</c:v>
                </c:pt>
                <c:pt idx="35627">
                  <c:v>413.71279200006973</c:v>
                </c:pt>
                <c:pt idx="35628">
                  <c:v>413.72111999992046</c:v>
                </c:pt>
                <c:pt idx="35629">
                  <c:v>413.72944799994582</c:v>
                </c:pt>
                <c:pt idx="35630">
                  <c:v>413.7377999999793</c:v>
                </c:pt>
                <c:pt idx="35631">
                  <c:v>413.74612800000466</c:v>
                </c:pt>
                <c:pt idx="35632">
                  <c:v>413.75445600003002</c:v>
                </c:pt>
                <c:pt idx="35633">
                  <c:v>413.76278400005538</c:v>
                </c:pt>
                <c:pt idx="35634">
                  <c:v>413.77111200008073</c:v>
                </c:pt>
                <c:pt idx="35635">
                  <c:v>413.77946399993959</c:v>
                </c:pt>
                <c:pt idx="35636">
                  <c:v>413.78779199996495</c:v>
                </c:pt>
                <c:pt idx="35637">
                  <c:v>413.79611999999031</c:v>
                </c:pt>
                <c:pt idx="35638">
                  <c:v>413.80444800001567</c:v>
                </c:pt>
                <c:pt idx="35639">
                  <c:v>413.81280000004915</c:v>
                </c:pt>
                <c:pt idx="35640">
                  <c:v>413.82112800007451</c:v>
                </c:pt>
                <c:pt idx="35641">
                  <c:v>413.82945599992524</c:v>
                </c:pt>
                <c:pt idx="35642">
                  <c:v>413.8377839999506</c:v>
                </c:pt>
                <c:pt idx="35643">
                  <c:v>413.84613599998409</c:v>
                </c:pt>
                <c:pt idx="35644">
                  <c:v>413.85446400000944</c:v>
                </c:pt>
                <c:pt idx="35645">
                  <c:v>413.8627920000348</c:v>
                </c:pt>
                <c:pt idx="35646">
                  <c:v>413.87112000006016</c:v>
                </c:pt>
                <c:pt idx="35647">
                  <c:v>413.87947199991902</c:v>
                </c:pt>
                <c:pt idx="35648">
                  <c:v>413.88779999994438</c:v>
                </c:pt>
                <c:pt idx="35649">
                  <c:v>413.89612799996974</c:v>
                </c:pt>
                <c:pt idx="35650">
                  <c:v>413.90445599999509</c:v>
                </c:pt>
                <c:pt idx="35651">
                  <c:v>413.91280800002858</c:v>
                </c:pt>
                <c:pt idx="35652">
                  <c:v>413.92113600005393</c:v>
                </c:pt>
                <c:pt idx="35653">
                  <c:v>413.92946400007929</c:v>
                </c:pt>
                <c:pt idx="35654">
                  <c:v>413.93779199993003</c:v>
                </c:pt>
                <c:pt idx="35655">
                  <c:v>413.94611999995539</c:v>
                </c:pt>
                <c:pt idx="35656">
                  <c:v>413.95447199998887</c:v>
                </c:pt>
                <c:pt idx="35657">
                  <c:v>413.96280000001423</c:v>
                </c:pt>
                <c:pt idx="35658">
                  <c:v>413.97112800003958</c:v>
                </c:pt>
                <c:pt idx="35659">
                  <c:v>413.97945600006494</c:v>
                </c:pt>
                <c:pt idx="35660">
                  <c:v>413.9878079999238</c:v>
                </c:pt>
                <c:pt idx="35661">
                  <c:v>413.99613599994916</c:v>
                </c:pt>
                <c:pt idx="35662">
                  <c:v>414.00446399997452</c:v>
                </c:pt>
                <c:pt idx="35663">
                  <c:v>414.01279199999988</c:v>
                </c:pt>
                <c:pt idx="35664">
                  <c:v>414.02114400003336</c:v>
                </c:pt>
                <c:pt idx="35665">
                  <c:v>414.02947200005872</c:v>
                </c:pt>
                <c:pt idx="35666">
                  <c:v>414.03780000008408</c:v>
                </c:pt>
                <c:pt idx="35667">
                  <c:v>414.04612799993481</c:v>
                </c:pt>
                <c:pt idx="35668">
                  <c:v>414.05447999996829</c:v>
                </c:pt>
                <c:pt idx="35669">
                  <c:v>414.06280799999365</c:v>
                </c:pt>
                <c:pt idx="35670">
                  <c:v>414.07113600001901</c:v>
                </c:pt>
                <c:pt idx="35671">
                  <c:v>414.07946400004437</c:v>
                </c:pt>
                <c:pt idx="35672">
                  <c:v>414.08781600007785</c:v>
                </c:pt>
                <c:pt idx="35673">
                  <c:v>414.09614399992859</c:v>
                </c:pt>
                <c:pt idx="35674">
                  <c:v>414.10447199995394</c:v>
                </c:pt>
                <c:pt idx="35675">
                  <c:v>414.1127999999793</c:v>
                </c:pt>
                <c:pt idx="35676">
                  <c:v>414.12112800000466</c:v>
                </c:pt>
                <c:pt idx="35677">
                  <c:v>414.12948000003814</c:v>
                </c:pt>
                <c:pt idx="35678">
                  <c:v>414.1378080000635</c:v>
                </c:pt>
                <c:pt idx="35679">
                  <c:v>414.14613599991424</c:v>
                </c:pt>
                <c:pt idx="35680">
                  <c:v>414.15446399993959</c:v>
                </c:pt>
                <c:pt idx="35681">
                  <c:v>414.16281599997308</c:v>
                </c:pt>
                <c:pt idx="35682">
                  <c:v>414.17114399999843</c:v>
                </c:pt>
                <c:pt idx="35683">
                  <c:v>414.17947200002379</c:v>
                </c:pt>
                <c:pt idx="35684">
                  <c:v>414.18780000004915</c:v>
                </c:pt>
                <c:pt idx="35685">
                  <c:v>414.19615200008263</c:v>
                </c:pt>
                <c:pt idx="35686">
                  <c:v>414.20447999993337</c:v>
                </c:pt>
                <c:pt idx="35687">
                  <c:v>414.21280799995873</c:v>
                </c:pt>
                <c:pt idx="35688">
                  <c:v>414.22113599998409</c:v>
                </c:pt>
                <c:pt idx="35689">
                  <c:v>414.22948800001757</c:v>
                </c:pt>
                <c:pt idx="35690">
                  <c:v>414.23781600004293</c:v>
                </c:pt>
                <c:pt idx="35691">
                  <c:v>414.24614400006828</c:v>
                </c:pt>
                <c:pt idx="35692">
                  <c:v>414.25447199991902</c:v>
                </c:pt>
                <c:pt idx="35693">
                  <c:v>414.26279999994438</c:v>
                </c:pt>
                <c:pt idx="35694">
                  <c:v>414.27115199997786</c:v>
                </c:pt>
                <c:pt idx="35695">
                  <c:v>414.27948000000322</c:v>
                </c:pt>
                <c:pt idx="35696">
                  <c:v>414.28780800002858</c:v>
                </c:pt>
                <c:pt idx="35697">
                  <c:v>414.29613600005393</c:v>
                </c:pt>
                <c:pt idx="35698">
                  <c:v>414.30448799991279</c:v>
                </c:pt>
                <c:pt idx="35699">
                  <c:v>414.31281599993815</c:v>
                </c:pt>
                <c:pt idx="35700">
                  <c:v>414.32114399996351</c:v>
                </c:pt>
                <c:pt idx="35701">
                  <c:v>414.32947199998887</c:v>
                </c:pt>
                <c:pt idx="35702">
                  <c:v>414.33782400002235</c:v>
                </c:pt>
                <c:pt idx="35703">
                  <c:v>414.34615200004771</c:v>
                </c:pt>
                <c:pt idx="35704">
                  <c:v>414.35448000007307</c:v>
                </c:pt>
                <c:pt idx="35705">
                  <c:v>414.3628079999238</c:v>
                </c:pt>
                <c:pt idx="35706">
                  <c:v>414.37115999995729</c:v>
                </c:pt>
                <c:pt idx="35707">
                  <c:v>414.37948799998264</c:v>
                </c:pt>
                <c:pt idx="35708">
                  <c:v>414.387816000008</c:v>
                </c:pt>
                <c:pt idx="35709">
                  <c:v>414.39614400003336</c:v>
                </c:pt>
                <c:pt idx="35710">
                  <c:v>414.40449600006684</c:v>
                </c:pt>
                <c:pt idx="35711">
                  <c:v>414.41282399991758</c:v>
                </c:pt>
                <c:pt idx="35712">
                  <c:v>414.42115199994294</c:v>
                </c:pt>
                <c:pt idx="35713">
                  <c:v>414.42947999996829</c:v>
                </c:pt>
                <c:pt idx="35714">
                  <c:v>414.43780799999365</c:v>
                </c:pt>
                <c:pt idx="35715">
                  <c:v>414.44613600001901</c:v>
                </c:pt>
                <c:pt idx="35716">
                  <c:v>414.45446400004437</c:v>
                </c:pt>
                <c:pt idx="35717">
                  <c:v>414.46279200006973</c:v>
                </c:pt>
                <c:pt idx="35718">
                  <c:v>414.47111999992046</c:v>
                </c:pt>
                <c:pt idx="35719">
                  <c:v>414.47944799994582</c:v>
                </c:pt>
                <c:pt idx="35720">
                  <c:v>414.48777599997118</c:v>
                </c:pt>
                <c:pt idx="35721">
                  <c:v>414.49610399999654</c:v>
                </c:pt>
                <c:pt idx="35722">
                  <c:v>414.50443200002189</c:v>
                </c:pt>
                <c:pt idx="35723">
                  <c:v>414.51276000004725</c:v>
                </c:pt>
                <c:pt idx="35724">
                  <c:v>414.52108800007261</c:v>
                </c:pt>
                <c:pt idx="35725">
                  <c:v>414.52941599992334</c:v>
                </c:pt>
                <c:pt idx="35726">
                  <c:v>414.5377439999487</c:v>
                </c:pt>
                <c:pt idx="35727">
                  <c:v>414.54607199997406</c:v>
                </c:pt>
                <c:pt idx="35728">
                  <c:v>414.55439999999942</c:v>
                </c:pt>
                <c:pt idx="35729">
                  <c:v>414.5627520000329</c:v>
                </c:pt>
                <c:pt idx="35730">
                  <c:v>414.57108000005826</c:v>
                </c:pt>
                <c:pt idx="35731">
                  <c:v>414.57940800008362</c:v>
                </c:pt>
                <c:pt idx="35732">
                  <c:v>414.58773599993435</c:v>
                </c:pt>
                <c:pt idx="35733">
                  <c:v>414.59606399995971</c:v>
                </c:pt>
                <c:pt idx="35734">
                  <c:v>414.60439199998507</c:v>
                </c:pt>
                <c:pt idx="35735">
                  <c:v>414.61274400001855</c:v>
                </c:pt>
                <c:pt idx="35736">
                  <c:v>414.62107200004391</c:v>
                </c:pt>
                <c:pt idx="35737">
                  <c:v>414.62940000006927</c:v>
                </c:pt>
                <c:pt idx="35738">
                  <c:v>414.63772799992</c:v>
                </c:pt>
                <c:pt idx="35739">
                  <c:v>414.64605599994536</c:v>
                </c:pt>
                <c:pt idx="35740">
                  <c:v>414.65440799997884</c:v>
                </c:pt>
                <c:pt idx="35741">
                  <c:v>414.6627360000042</c:v>
                </c:pt>
                <c:pt idx="35742">
                  <c:v>414.67106400002956</c:v>
                </c:pt>
                <c:pt idx="35743">
                  <c:v>414.67939200005492</c:v>
                </c:pt>
                <c:pt idx="35744">
                  <c:v>414.68772000008028</c:v>
                </c:pt>
                <c:pt idx="35745">
                  <c:v>414.69607199993914</c:v>
                </c:pt>
                <c:pt idx="35746">
                  <c:v>414.70439999996449</c:v>
                </c:pt>
                <c:pt idx="35747">
                  <c:v>414.71272799998985</c:v>
                </c:pt>
                <c:pt idx="35748">
                  <c:v>414.72105600001521</c:v>
                </c:pt>
                <c:pt idx="35749">
                  <c:v>414.72938400004057</c:v>
                </c:pt>
                <c:pt idx="35750">
                  <c:v>414.73773600007405</c:v>
                </c:pt>
                <c:pt idx="35751">
                  <c:v>414.74606399992479</c:v>
                </c:pt>
                <c:pt idx="35752">
                  <c:v>414.75439199995014</c:v>
                </c:pt>
                <c:pt idx="35753">
                  <c:v>414.7627199999755</c:v>
                </c:pt>
                <c:pt idx="35754">
                  <c:v>414.77104800000086</c:v>
                </c:pt>
                <c:pt idx="35755">
                  <c:v>414.77940000003434</c:v>
                </c:pt>
                <c:pt idx="35756">
                  <c:v>414.7877280000597</c:v>
                </c:pt>
                <c:pt idx="35757">
                  <c:v>414.79605600008506</c:v>
                </c:pt>
                <c:pt idx="35758">
                  <c:v>414.80438399993579</c:v>
                </c:pt>
                <c:pt idx="35759">
                  <c:v>414.81271199996115</c:v>
                </c:pt>
                <c:pt idx="35760">
                  <c:v>414.82106399999464</c:v>
                </c:pt>
                <c:pt idx="35761">
                  <c:v>414.82939200001999</c:v>
                </c:pt>
                <c:pt idx="35762">
                  <c:v>414.83772000004535</c:v>
                </c:pt>
                <c:pt idx="35763">
                  <c:v>414.84604800007071</c:v>
                </c:pt>
                <c:pt idx="35764">
                  <c:v>414.85437599992144</c:v>
                </c:pt>
                <c:pt idx="35765">
                  <c:v>414.86272799995493</c:v>
                </c:pt>
                <c:pt idx="35766">
                  <c:v>414.87105599998029</c:v>
                </c:pt>
                <c:pt idx="35767">
                  <c:v>414.87938400000564</c:v>
                </c:pt>
                <c:pt idx="35768">
                  <c:v>414.887712000031</c:v>
                </c:pt>
                <c:pt idx="35769">
                  <c:v>414.89604000005636</c:v>
                </c:pt>
                <c:pt idx="35770">
                  <c:v>414.90439199991522</c:v>
                </c:pt>
                <c:pt idx="35771">
                  <c:v>414.91271999994058</c:v>
                </c:pt>
                <c:pt idx="35772">
                  <c:v>414.92104799996594</c:v>
                </c:pt>
                <c:pt idx="35773">
                  <c:v>414.92937599999129</c:v>
                </c:pt>
                <c:pt idx="35774">
                  <c:v>414.93770400001665</c:v>
                </c:pt>
                <c:pt idx="35775">
                  <c:v>414.94605600005013</c:v>
                </c:pt>
                <c:pt idx="35776">
                  <c:v>414.95438400007549</c:v>
                </c:pt>
                <c:pt idx="35777">
                  <c:v>414.96271199992623</c:v>
                </c:pt>
                <c:pt idx="35778">
                  <c:v>414.97103999995159</c:v>
                </c:pt>
                <c:pt idx="35779">
                  <c:v>414.97939199998507</c:v>
                </c:pt>
                <c:pt idx="35780">
                  <c:v>414.98772000001043</c:v>
                </c:pt>
                <c:pt idx="35781">
                  <c:v>414.99604800003578</c:v>
                </c:pt>
                <c:pt idx="35782">
                  <c:v>415.00437600006114</c:v>
                </c:pt>
                <c:pt idx="35783">
                  <c:v>415.01272799992</c:v>
                </c:pt>
                <c:pt idx="35784">
                  <c:v>415.02105599994536</c:v>
                </c:pt>
                <c:pt idx="35785">
                  <c:v>415.02938399997072</c:v>
                </c:pt>
                <c:pt idx="35786">
                  <c:v>415.03771199999608</c:v>
                </c:pt>
                <c:pt idx="35787">
                  <c:v>415.04606400002956</c:v>
                </c:pt>
                <c:pt idx="35788">
                  <c:v>415.05439200005492</c:v>
                </c:pt>
                <c:pt idx="35789">
                  <c:v>415.06272000008028</c:v>
                </c:pt>
                <c:pt idx="35790">
                  <c:v>415.07104799993101</c:v>
                </c:pt>
                <c:pt idx="35791">
                  <c:v>415.07939999996449</c:v>
                </c:pt>
                <c:pt idx="35792">
                  <c:v>415.08772799998985</c:v>
                </c:pt>
                <c:pt idx="35793">
                  <c:v>415.09605600001521</c:v>
                </c:pt>
                <c:pt idx="35794">
                  <c:v>415.10438400004057</c:v>
                </c:pt>
                <c:pt idx="35795">
                  <c:v>415.11271200006593</c:v>
                </c:pt>
                <c:pt idx="35796">
                  <c:v>415.12106399992479</c:v>
                </c:pt>
                <c:pt idx="35797">
                  <c:v>415.12939199995014</c:v>
                </c:pt>
                <c:pt idx="35798">
                  <c:v>415.1377199999755</c:v>
                </c:pt>
                <c:pt idx="35799">
                  <c:v>415.14604800000086</c:v>
                </c:pt>
                <c:pt idx="35800">
                  <c:v>415.15440000003434</c:v>
                </c:pt>
                <c:pt idx="35801">
                  <c:v>415.1627280000597</c:v>
                </c:pt>
                <c:pt idx="35802">
                  <c:v>415.17105600008506</c:v>
                </c:pt>
                <c:pt idx="35803">
                  <c:v>415.17938399993579</c:v>
                </c:pt>
                <c:pt idx="35804">
                  <c:v>415.18773599996928</c:v>
                </c:pt>
                <c:pt idx="35805">
                  <c:v>415.19606399999464</c:v>
                </c:pt>
                <c:pt idx="35806">
                  <c:v>415.20439200001999</c:v>
                </c:pt>
                <c:pt idx="35807">
                  <c:v>415.21272000004535</c:v>
                </c:pt>
                <c:pt idx="35808">
                  <c:v>415.22107200007883</c:v>
                </c:pt>
                <c:pt idx="35809">
                  <c:v>415.22939999992957</c:v>
                </c:pt>
                <c:pt idx="35810">
                  <c:v>415.23772799995493</c:v>
                </c:pt>
                <c:pt idx="35811">
                  <c:v>415.24605599998029</c:v>
                </c:pt>
                <c:pt idx="35812">
                  <c:v>415.25438400000564</c:v>
                </c:pt>
                <c:pt idx="35813">
                  <c:v>415.26273600003913</c:v>
                </c:pt>
                <c:pt idx="35814">
                  <c:v>415.27106400006448</c:v>
                </c:pt>
                <c:pt idx="35815">
                  <c:v>415.27939199991522</c:v>
                </c:pt>
                <c:pt idx="35816">
                  <c:v>415.28771999994058</c:v>
                </c:pt>
                <c:pt idx="35817">
                  <c:v>415.29607199997406</c:v>
                </c:pt>
                <c:pt idx="35818">
                  <c:v>415.30439999999942</c:v>
                </c:pt>
                <c:pt idx="35819">
                  <c:v>415.31272800002478</c:v>
                </c:pt>
                <c:pt idx="35820">
                  <c:v>415.32105600005013</c:v>
                </c:pt>
                <c:pt idx="35821">
                  <c:v>415.32940800008362</c:v>
                </c:pt>
                <c:pt idx="35822">
                  <c:v>415.33773599993435</c:v>
                </c:pt>
                <c:pt idx="35823">
                  <c:v>415.34606399995971</c:v>
                </c:pt>
                <c:pt idx="35824">
                  <c:v>415.35439199998507</c:v>
                </c:pt>
                <c:pt idx="35825">
                  <c:v>415.36274400001855</c:v>
                </c:pt>
                <c:pt idx="35826">
                  <c:v>415.37107200004391</c:v>
                </c:pt>
                <c:pt idx="35827">
                  <c:v>415.37940000006927</c:v>
                </c:pt>
                <c:pt idx="35828">
                  <c:v>415.38772799992</c:v>
                </c:pt>
                <c:pt idx="35829">
                  <c:v>415.39607999995349</c:v>
                </c:pt>
                <c:pt idx="35830">
                  <c:v>415.40440799997884</c:v>
                </c:pt>
                <c:pt idx="35831">
                  <c:v>415.4127360000042</c:v>
                </c:pt>
                <c:pt idx="35832">
                  <c:v>415.42106400002956</c:v>
                </c:pt>
                <c:pt idx="35833">
                  <c:v>415.42939200005492</c:v>
                </c:pt>
                <c:pt idx="35834">
                  <c:v>415.43774399991378</c:v>
                </c:pt>
                <c:pt idx="35835">
                  <c:v>415.44607199993914</c:v>
                </c:pt>
                <c:pt idx="35836">
                  <c:v>415.45439999996449</c:v>
                </c:pt>
                <c:pt idx="35837">
                  <c:v>415.46272799998985</c:v>
                </c:pt>
                <c:pt idx="35838">
                  <c:v>415.47108000002333</c:v>
                </c:pt>
                <c:pt idx="35839">
                  <c:v>415.47940800004869</c:v>
                </c:pt>
                <c:pt idx="35840">
                  <c:v>415.48773600007405</c:v>
                </c:pt>
                <c:pt idx="35841">
                  <c:v>415.49606399992479</c:v>
                </c:pt>
                <c:pt idx="35842">
                  <c:v>415.50441599995827</c:v>
                </c:pt>
                <c:pt idx="35843">
                  <c:v>415.51274399998363</c:v>
                </c:pt>
                <c:pt idx="35844">
                  <c:v>415.52107200000899</c:v>
                </c:pt>
                <c:pt idx="35845">
                  <c:v>415.52940000003434</c:v>
                </c:pt>
                <c:pt idx="35846">
                  <c:v>415.53775200006783</c:v>
                </c:pt>
                <c:pt idx="35847">
                  <c:v>415.54607999991856</c:v>
                </c:pt>
                <c:pt idx="35848">
                  <c:v>415.55440799994392</c:v>
                </c:pt>
                <c:pt idx="35849">
                  <c:v>415.56273599996928</c:v>
                </c:pt>
                <c:pt idx="35850">
                  <c:v>415.57108800000276</c:v>
                </c:pt>
                <c:pt idx="35851">
                  <c:v>415.57941600002812</c:v>
                </c:pt>
                <c:pt idx="35852">
                  <c:v>415.58774400005348</c:v>
                </c:pt>
                <c:pt idx="35853">
                  <c:v>415.59607200007883</c:v>
                </c:pt>
                <c:pt idx="35854">
                  <c:v>415.60439999992957</c:v>
                </c:pt>
                <c:pt idx="35855">
                  <c:v>415.61275199996305</c:v>
                </c:pt>
                <c:pt idx="35856">
                  <c:v>415.62107999998841</c:v>
                </c:pt>
                <c:pt idx="35857">
                  <c:v>415.62940800001377</c:v>
                </c:pt>
                <c:pt idx="35858">
                  <c:v>415.63773600003913</c:v>
                </c:pt>
                <c:pt idx="35859">
                  <c:v>415.64608800007261</c:v>
                </c:pt>
                <c:pt idx="35860">
                  <c:v>415.65441599992334</c:v>
                </c:pt>
                <c:pt idx="35861">
                  <c:v>415.6627439999487</c:v>
                </c:pt>
                <c:pt idx="35862">
                  <c:v>415.67107199997406</c:v>
                </c:pt>
                <c:pt idx="35863">
                  <c:v>415.67942400000754</c:v>
                </c:pt>
                <c:pt idx="35864">
                  <c:v>415.6877520000329</c:v>
                </c:pt>
                <c:pt idx="35865">
                  <c:v>415.69608000005826</c:v>
                </c:pt>
                <c:pt idx="35866">
                  <c:v>415.70440800008362</c:v>
                </c:pt>
                <c:pt idx="35867">
                  <c:v>415.71275999994248</c:v>
                </c:pt>
                <c:pt idx="35868">
                  <c:v>415.72108799996784</c:v>
                </c:pt>
                <c:pt idx="35869">
                  <c:v>415.72941599999319</c:v>
                </c:pt>
                <c:pt idx="35870">
                  <c:v>415.73774400001855</c:v>
                </c:pt>
                <c:pt idx="35871">
                  <c:v>415.74607200004391</c:v>
                </c:pt>
                <c:pt idx="35872">
                  <c:v>415.75442400007739</c:v>
                </c:pt>
                <c:pt idx="35873">
                  <c:v>415.76275199992813</c:v>
                </c:pt>
                <c:pt idx="35874">
                  <c:v>415.77107999995349</c:v>
                </c:pt>
                <c:pt idx="35875">
                  <c:v>415.77940799997884</c:v>
                </c:pt>
                <c:pt idx="35876">
                  <c:v>415.78776000001233</c:v>
                </c:pt>
                <c:pt idx="35877">
                  <c:v>415.79608800003768</c:v>
                </c:pt>
                <c:pt idx="35878">
                  <c:v>415.80441600006304</c:v>
                </c:pt>
                <c:pt idx="35879">
                  <c:v>415.81274399991378</c:v>
                </c:pt>
                <c:pt idx="35880">
                  <c:v>415.82109599994726</c:v>
                </c:pt>
                <c:pt idx="35881">
                  <c:v>415.82942399997262</c:v>
                </c:pt>
                <c:pt idx="35882">
                  <c:v>415.83775199999798</c:v>
                </c:pt>
                <c:pt idx="35883">
                  <c:v>415.84608000002333</c:v>
                </c:pt>
                <c:pt idx="35884">
                  <c:v>415.85443200005682</c:v>
                </c:pt>
                <c:pt idx="35885">
                  <c:v>415.86276000008218</c:v>
                </c:pt>
                <c:pt idx="35886">
                  <c:v>415.87108799993291</c:v>
                </c:pt>
                <c:pt idx="35887">
                  <c:v>415.87941599995827</c:v>
                </c:pt>
                <c:pt idx="35888">
                  <c:v>415.88776799999175</c:v>
                </c:pt>
                <c:pt idx="35889">
                  <c:v>415.89609600001711</c:v>
                </c:pt>
                <c:pt idx="35890">
                  <c:v>415.90442400004247</c:v>
                </c:pt>
                <c:pt idx="35891">
                  <c:v>415.91275200006783</c:v>
                </c:pt>
                <c:pt idx="35892">
                  <c:v>415.92107999991856</c:v>
                </c:pt>
                <c:pt idx="35893">
                  <c:v>415.92943199995204</c:v>
                </c:pt>
                <c:pt idx="35894">
                  <c:v>415.9377599999774</c:v>
                </c:pt>
                <c:pt idx="35895">
                  <c:v>415.94608800000276</c:v>
                </c:pt>
                <c:pt idx="35896">
                  <c:v>415.95441600002812</c:v>
                </c:pt>
                <c:pt idx="35897">
                  <c:v>415.9627680000616</c:v>
                </c:pt>
                <c:pt idx="35898">
                  <c:v>415.97109599991234</c:v>
                </c:pt>
                <c:pt idx="35899">
                  <c:v>415.97942399993769</c:v>
                </c:pt>
                <c:pt idx="35900">
                  <c:v>415.98775199996305</c:v>
                </c:pt>
                <c:pt idx="35901">
                  <c:v>415.99610399999654</c:v>
                </c:pt>
                <c:pt idx="35902">
                  <c:v>416.00443200002189</c:v>
                </c:pt>
                <c:pt idx="35903">
                  <c:v>416.01276000004725</c:v>
                </c:pt>
                <c:pt idx="35904">
                  <c:v>416.02108800007261</c:v>
                </c:pt>
                <c:pt idx="35905">
                  <c:v>416.02943999993147</c:v>
                </c:pt>
                <c:pt idx="35906">
                  <c:v>416.03776799995683</c:v>
                </c:pt>
                <c:pt idx="35907">
                  <c:v>416.04609599998219</c:v>
                </c:pt>
                <c:pt idx="35908">
                  <c:v>416.05442400000754</c:v>
                </c:pt>
                <c:pt idx="35909">
                  <c:v>416.0627520000329</c:v>
                </c:pt>
                <c:pt idx="35910">
                  <c:v>416.07110400006638</c:v>
                </c:pt>
                <c:pt idx="35911">
                  <c:v>416.07943199991712</c:v>
                </c:pt>
                <c:pt idx="35912">
                  <c:v>416.08775999994248</c:v>
                </c:pt>
                <c:pt idx="35913">
                  <c:v>416.09608799996784</c:v>
                </c:pt>
                <c:pt idx="35914">
                  <c:v>416.10444000000132</c:v>
                </c:pt>
                <c:pt idx="35915">
                  <c:v>416.11276800002668</c:v>
                </c:pt>
                <c:pt idx="35916">
                  <c:v>416.12109600005203</c:v>
                </c:pt>
                <c:pt idx="35917">
                  <c:v>416.12942400007739</c:v>
                </c:pt>
                <c:pt idx="35918">
                  <c:v>416.13777599993625</c:v>
                </c:pt>
                <c:pt idx="35919">
                  <c:v>416.14610399996161</c:v>
                </c:pt>
                <c:pt idx="35920">
                  <c:v>416.15443199998697</c:v>
                </c:pt>
                <c:pt idx="35921">
                  <c:v>416.16276000001233</c:v>
                </c:pt>
                <c:pt idx="35922">
                  <c:v>416.17111200004581</c:v>
                </c:pt>
                <c:pt idx="35923">
                  <c:v>416.17944000007117</c:v>
                </c:pt>
                <c:pt idx="35924">
                  <c:v>416.1877679999219</c:v>
                </c:pt>
                <c:pt idx="35925">
                  <c:v>416.19609599994726</c:v>
                </c:pt>
                <c:pt idx="35926">
                  <c:v>416.20444799998074</c:v>
                </c:pt>
                <c:pt idx="35927">
                  <c:v>416.2127760000061</c:v>
                </c:pt>
                <c:pt idx="35928">
                  <c:v>416.22110400003146</c:v>
                </c:pt>
                <c:pt idx="35929">
                  <c:v>416.22943200005682</c:v>
                </c:pt>
                <c:pt idx="35930">
                  <c:v>416.23776000008218</c:v>
                </c:pt>
                <c:pt idx="35931">
                  <c:v>416.24611199994104</c:v>
                </c:pt>
                <c:pt idx="35932">
                  <c:v>416.25443999996639</c:v>
                </c:pt>
                <c:pt idx="35933">
                  <c:v>416.26276799999175</c:v>
                </c:pt>
                <c:pt idx="35934">
                  <c:v>416.27109600001711</c:v>
                </c:pt>
                <c:pt idx="35935">
                  <c:v>416.27944800005059</c:v>
                </c:pt>
                <c:pt idx="35936">
                  <c:v>416.28777600007595</c:v>
                </c:pt>
                <c:pt idx="35937">
                  <c:v>416.29610399992669</c:v>
                </c:pt>
                <c:pt idx="35938">
                  <c:v>416.30443199995204</c:v>
                </c:pt>
                <c:pt idx="35939">
                  <c:v>416.31278399998553</c:v>
                </c:pt>
                <c:pt idx="35940">
                  <c:v>416.32111200001088</c:v>
                </c:pt>
                <c:pt idx="35941">
                  <c:v>416.32944000003624</c:v>
                </c:pt>
                <c:pt idx="35942">
                  <c:v>416.3377680000616</c:v>
                </c:pt>
                <c:pt idx="35943">
                  <c:v>416.34611999992046</c:v>
                </c:pt>
                <c:pt idx="35944">
                  <c:v>416.35444799994582</c:v>
                </c:pt>
                <c:pt idx="35945">
                  <c:v>416.36277599997118</c:v>
                </c:pt>
                <c:pt idx="35946">
                  <c:v>416.37110399999654</c:v>
                </c:pt>
                <c:pt idx="35947">
                  <c:v>416.37943200002189</c:v>
                </c:pt>
                <c:pt idx="35948">
                  <c:v>416.38778400005538</c:v>
                </c:pt>
                <c:pt idx="35949">
                  <c:v>416.39611200008073</c:v>
                </c:pt>
                <c:pt idx="35950">
                  <c:v>416.40443999993147</c:v>
                </c:pt>
                <c:pt idx="35951">
                  <c:v>416.41276799995683</c:v>
                </c:pt>
                <c:pt idx="35952">
                  <c:v>416.42111999999031</c:v>
                </c:pt>
                <c:pt idx="35953">
                  <c:v>416.42944800001567</c:v>
                </c:pt>
                <c:pt idx="35954">
                  <c:v>416.43777600004103</c:v>
                </c:pt>
                <c:pt idx="35955">
                  <c:v>416.44610400006638</c:v>
                </c:pt>
                <c:pt idx="35956">
                  <c:v>416.45445599992524</c:v>
                </c:pt>
                <c:pt idx="35957">
                  <c:v>416.4627839999506</c:v>
                </c:pt>
                <c:pt idx="35958">
                  <c:v>416.47111199997596</c:v>
                </c:pt>
                <c:pt idx="35959">
                  <c:v>416.47944000000132</c:v>
                </c:pt>
                <c:pt idx="35960">
                  <c:v>416.4877920000348</c:v>
                </c:pt>
                <c:pt idx="35961">
                  <c:v>416.49612000006016</c:v>
                </c:pt>
                <c:pt idx="35962">
                  <c:v>416.50444800008552</c:v>
                </c:pt>
                <c:pt idx="35963">
                  <c:v>416.51277599993625</c:v>
                </c:pt>
                <c:pt idx="35964">
                  <c:v>416.52112799996974</c:v>
                </c:pt>
                <c:pt idx="35965">
                  <c:v>416.52945599999509</c:v>
                </c:pt>
                <c:pt idx="35966">
                  <c:v>416.53778400002045</c:v>
                </c:pt>
                <c:pt idx="35967">
                  <c:v>416.54611200004581</c:v>
                </c:pt>
                <c:pt idx="35968">
                  <c:v>416.55444000007117</c:v>
                </c:pt>
                <c:pt idx="35969">
                  <c:v>416.56279199993003</c:v>
                </c:pt>
                <c:pt idx="35970">
                  <c:v>416.57111999995539</c:v>
                </c:pt>
                <c:pt idx="35971">
                  <c:v>416.57944799998074</c:v>
                </c:pt>
                <c:pt idx="35972">
                  <c:v>416.5877760000061</c:v>
                </c:pt>
                <c:pt idx="35973">
                  <c:v>416.59612800003958</c:v>
                </c:pt>
                <c:pt idx="35974">
                  <c:v>416.60445600006494</c:v>
                </c:pt>
                <c:pt idx="35975">
                  <c:v>416.61278399991568</c:v>
                </c:pt>
                <c:pt idx="35976">
                  <c:v>416.62111199994104</c:v>
                </c:pt>
                <c:pt idx="35977">
                  <c:v>416.62946399997452</c:v>
                </c:pt>
                <c:pt idx="35978">
                  <c:v>416.63779199999988</c:v>
                </c:pt>
                <c:pt idx="35979">
                  <c:v>416.64612000002523</c:v>
                </c:pt>
                <c:pt idx="35980">
                  <c:v>416.65444800005059</c:v>
                </c:pt>
                <c:pt idx="35981">
                  <c:v>416.66280000008408</c:v>
                </c:pt>
                <c:pt idx="35982">
                  <c:v>416.67112799993481</c:v>
                </c:pt>
                <c:pt idx="35983">
                  <c:v>416.67945599996017</c:v>
                </c:pt>
                <c:pt idx="35984">
                  <c:v>416.68778399998553</c:v>
                </c:pt>
                <c:pt idx="35985">
                  <c:v>416.69613600001901</c:v>
                </c:pt>
                <c:pt idx="35986">
                  <c:v>416.70446400004437</c:v>
                </c:pt>
                <c:pt idx="35987">
                  <c:v>416.71279200006973</c:v>
                </c:pt>
                <c:pt idx="35988">
                  <c:v>416.72111999992046</c:v>
                </c:pt>
                <c:pt idx="35989">
                  <c:v>416.72944799994582</c:v>
                </c:pt>
                <c:pt idx="35990">
                  <c:v>416.7377999999793</c:v>
                </c:pt>
                <c:pt idx="35991">
                  <c:v>416.74612800000466</c:v>
                </c:pt>
                <c:pt idx="35992">
                  <c:v>416.75445600003002</c:v>
                </c:pt>
                <c:pt idx="35993">
                  <c:v>416.76278400005538</c:v>
                </c:pt>
                <c:pt idx="35994">
                  <c:v>416.77113599991424</c:v>
                </c:pt>
                <c:pt idx="35995">
                  <c:v>416.77946399993959</c:v>
                </c:pt>
                <c:pt idx="35996">
                  <c:v>416.78779199996495</c:v>
                </c:pt>
                <c:pt idx="35997">
                  <c:v>416.79611999999031</c:v>
                </c:pt>
                <c:pt idx="35998">
                  <c:v>416.80447200002379</c:v>
                </c:pt>
                <c:pt idx="35999">
                  <c:v>416.81280000004915</c:v>
                </c:pt>
                <c:pt idx="36000">
                  <c:v>416.82112800007451</c:v>
                </c:pt>
                <c:pt idx="36001">
                  <c:v>416.82945599992524</c:v>
                </c:pt>
                <c:pt idx="36002">
                  <c:v>416.83780799995873</c:v>
                </c:pt>
                <c:pt idx="36003">
                  <c:v>416.84613599998409</c:v>
                </c:pt>
                <c:pt idx="36004">
                  <c:v>416.85446400000944</c:v>
                </c:pt>
                <c:pt idx="36005">
                  <c:v>416.8627920000348</c:v>
                </c:pt>
                <c:pt idx="36006">
                  <c:v>416.87112000006016</c:v>
                </c:pt>
                <c:pt idx="36007">
                  <c:v>416.87947199991902</c:v>
                </c:pt>
                <c:pt idx="36008">
                  <c:v>416.88779999994438</c:v>
                </c:pt>
                <c:pt idx="36009">
                  <c:v>416.89612799996974</c:v>
                </c:pt>
                <c:pt idx="36010">
                  <c:v>416.90445599999509</c:v>
                </c:pt>
                <c:pt idx="36011">
                  <c:v>416.91280800002858</c:v>
                </c:pt>
                <c:pt idx="36012">
                  <c:v>416.92113600005393</c:v>
                </c:pt>
                <c:pt idx="36013">
                  <c:v>416.92946400007929</c:v>
                </c:pt>
                <c:pt idx="36014">
                  <c:v>416.93779199993003</c:v>
                </c:pt>
                <c:pt idx="36015">
                  <c:v>416.94614399996351</c:v>
                </c:pt>
                <c:pt idx="36016">
                  <c:v>416.95447199998887</c:v>
                </c:pt>
                <c:pt idx="36017">
                  <c:v>416.96280000001423</c:v>
                </c:pt>
                <c:pt idx="36018">
                  <c:v>416.97112800003958</c:v>
                </c:pt>
                <c:pt idx="36019">
                  <c:v>416.97948000007307</c:v>
                </c:pt>
                <c:pt idx="36020">
                  <c:v>416.9878079999238</c:v>
                </c:pt>
                <c:pt idx="36021">
                  <c:v>416.99613599994916</c:v>
                </c:pt>
                <c:pt idx="36022">
                  <c:v>417.00446399997452</c:v>
                </c:pt>
                <c:pt idx="36023">
                  <c:v>417.012816000008</c:v>
                </c:pt>
                <c:pt idx="36024">
                  <c:v>417.02114400003336</c:v>
                </c:pt>
                <c:pt idx="36025">
                  <c:v>417.02947200005872</c:v>
                </c:pt>
                <c:pt idx="36026">
                  <c:v>417.03780000008408</c:v>
                </c:pt>
                <c:pt idx="36027">
                  <c:v>417.04612799993481</c:v>
                </c:pt>
                <c:pt idx="36028">
                  <c:v>417.05447999996829</c:v>
                </c:pt>
                <c:pt idx="36029">
                  <c:v>417.06280799999365</c:v>
                </c:pt>
                <c:pt idx="36030">
                  <c:v>417.07113600001901</c:v>
                </c:pt>
                <c:pt idx="36031">
                  <c:v>417.07946400004437</c:v>
                </c:pt>
                <c:pt idx="36032">
                  <c:v>417.08781600007785</c:v>
                </c:pt>
                <c:pt idx="36033">
                  <c:v>417.09614399992859</c:v>
                </c:pt>
                <c:pt idx="36034">
                  <c:v>417.10447199995394</c:v>
                </c:pt>
                <c:pt idx="36035">
                  <c:v>417.1127999999793</c:v>
                </c:pt>
                <c:pt idx="36036">
                  <c:v>417.12115200001278</c:v>
                </c:pt>
                <c:pt idx="36037">
                  <c:v>417.12948000003814</c:v>
                </c:pt>
                <c:pt idx="36038">
                  <c:v>417.1378080000635</c:v>
                </c:pt>
                <c:pt idx="36039">
                  <c:v>417.14613599991424</c:v>
                </c:pt>
                <c:pt idx="36040">
                  <c:v>417.15448799994772</c:v>
                </c:pt>
                <c:pt idx="36041">
                  <c:v>417.16281599997308</c:v>
                </c:pt>
                <c:pt idx="36042">
                  <c:v>417.17114399999843</c:v>
                </c:pt>
                <c:pt idx="36043">
                  <c:v>417.17947200002379</c:v>
                </c:pt>
                <c:pt idx="36044">
                  <c:v>417.18782400005728</c:v>
                </c:pt>
                <c:pt idx="36045">
                  <c:v>417.19615200008263</c:v>
                </c:pt>
                <c:pt idx="36046">
                  <c:v>417.20447999993337</c:v>
                </c:pt>
                <c:pt idx="36047">
                  <c:v>417.21280799995873</c:v>
                </c:pt>
                <c:pt idx="36048">
                  <c:v>417.22113599998409</c:v>
                </c:pt>
                <c:pt idx="36049">
                  <c:v>417.22948800001757</c:v>
                </c:pt>
                <c:pt idx="36050">
                  <c:v>417.23781600004293</c:v>
                </c:pt>
                <c:pt idx="36051">
                  <c:v>417.24614400006828</c:v>
                </c:pt>
                <c:pt idx="36052">
                  <c:v>417.25447199991902</c:v>
                </c:pt>
                <c:pt idx="36053">
                  <c:v>417.2628239999525</c:v>
                </c:pt>
                <c:pt idx="36054">
                  <c:v>417.27115199997786</c:v>
                </c:pt>
                <c:pt idx="36055">
                  <c:v>417.27948000000322</c:v>
                </c:pt>
                <c:pt idx="36056">
                  <c:v>417.28780800002858</c:v>
                </c:pt>
                <c:pt idx="36057">
                  <c:v>417.29616000006206</c:v>
                </c:pt>
                <c:pt idx="36058">
                  <c:v>417.30448799991279</c:v>
                </c:pt>
                <c:pt idx="36059">
                  <c:v>417.31281599993815</c:v>
                </c:pt>
                <c:pt idx="36060">
                  <c:v>417.32114399996351</c:v>
                </c:pt>
                <c:pt idx="36061">
                  <c:v>417.32949599999699</c:v>
                </c:pt>
                <c:pt idx="36062">
                  <c:v>417.33782400002235</c:v>
                </c:pt>
                <c:pt idx="36063">
                  <c:v>417.34615200004771</c:v>
                </c:pt>
                <c:pt idx="36064">
                  <c:v>417.35448000007307</c:v>
                </c:pt>
                <c:pt idx="36065">
                  <c:v>417.3628079999238</c:v>
                </c:pt>
                <c:pt idx="36066">
                  <c:v>417.37115999995729</c:v>
                </c:pt>
                <c:pt idx="36067">
                  <c:v>417.37948799998264</c:v>
                </c:pt>
                <c:pt idx="36068">
                  <c:v>417.387816000008</c:v>
                </c:pt>
                <c:pt idx="36069">
                  <c:v>417.39614400003336</c:v>
                </c:pt>
                <c:pt idx="36070">
                  <c:v>417.40449600006684</c:v>
                </c:pt>
                <c:pt idx="36071">
                  <c:v>417.41282399991758</c:v>
                </c:pt>
                <c:pt idx="36072">
                  <c:v>417.42115199994294</c:v>
                </c:pt>
                <c:pt idx="36073">
                  <c:v>417.42947999996829</c:v>
                </c:pt>
                <c:pt idx="36074">
                  <c:v>417.43783200000178</c:v>
                </c:pt>
                <c:pt idx="36075">
                  <c:v>417.44616000002713</c:v>
                </c:pt>
                <c:pt idx="36076">
                  <c:v>417.45448800005249</c:v>
                </c:pt>
                <c:pt idx="36077">
                  <c:v>417.46281600007785</c:v>
                </c:pt>
                <c:pt idx="36078">
                  <c:v>417.47116799993671</c:v>
                </c:pt>
                <c:pt idx="36079">
                  <c:v>417.47949599996207</c:v>
                </c:pt>
                <c:pt idx="36080">
                  <c:v>417.48782399998743</c:v>
                </c:pt>
                <c:pt idx="36081">
                  <c:v>417.49615200001278</c:v>
                </c:pt>
                <c:pt idx="36082">
                  <c:v>417.50450400004627</c:v>
                </c:pt>
                <c:pt idx="36083">
                  <c:v>417.51283200007163</c:v>
                </c:pt>
                <c:pt idx="36084">
                  <c:v>417.52115999992236</c:v>
                </c:pt>
                <c:pt idx="36085">
                  <c:v>417.52948799994772</c:v>
                </c:pt>
                <c:pt idx="36086">
                  <c:v>417.53781599997308</c:v>
                </c:pt>
                <c:pt idx="36087">
                  <c:v>417.54616800000656</c:v>
                </c:pt>
                <c:pt idx="36088">
                  <c:v>417.55449600003192</c:v>
                </c:pt>
                <c:pt idx="36089">
                  <c:v>417.56282400005728</c:v>
                </c:pt>
                <c:pt idx="36090">
                  <c:v>417.57115200008263</c:v>
                </c:pt>
                <c:pt idx="36091">
                  <c:v>417.57950399994149</c:v>
                </c:pt>
                <c:pt idx="36092">
                  <c:v>417.58783199996685</c:v>
                </c:pt>
                <c:pt idx="36093">
                  <c:v>417.59615999999221</c:v>
                </c:pt>
                <c:pt idx="36094">
                  <c:v>417.60448800001757</c:v>
                </c:pt>
                <c:pt idx="36095">
                  <c:v>417.61284000005105</c:v>
                </c:pt>
                <c:pt idx="36096">
                  <c:v>417.62116800007641</c:v>
                </c:pt>
                <c:pt idx="36097">
                  <c:v>417.62949599992714</c:v>
                </c:pt>
                <c:pt idx="36098">
                  <c:v>417.6378239999525</c:v>
                </c:pt>
                <c:pt idx="36099">
                  <c:v>417.64617599998599</c:v>
                </c:pt>
                <c:pt idx="36100">
                  <c:v>417.65450400001134</c:v>
                </c:pt>
                <c:pt idx="36101">
                  <c:v>417.6628320000367</c:v>
                </c:pt>
                <c:pt idx="36102">
                  <c:v>417.67116000006206</c:v>
                </c:pt>
                <c:pt idx="36103">
                  <c:v>417.67948799991279</c:v>
                </c:pt>
                <c:pt idx="36104">
                  <c:v>417.68783999994628</c:v>
                </c:pt>
                <c:pt idx="36105">
                  <c:v>417.69616799997164</c:v>
                </c:pt>
                <c:pt idx="36106">
                  <c:v>417.70449599999699</c:v>
                </c:pt>
                <c:pt idx="36107">
                  <c:v>417.71282400002235</c:v>
                </c:pt>
                <c:pt idx="36108">
                  <c:v>417.72117600005583</c:v>
                </c:pt>
                <c:pt idx="36109">
                  <c:v>417.72950400008119</c:v>
                </c:pt>
                <c:pt idx="36110">
                  <c:v>417.73783199993193</c:v>
                </c:pt>
                <c:pt idx="36111">
                  <c:v>417.74615999995729</c:v>
                </c:pt>
                <c:pt idx="36112">
                  <c:v>417.75451199999077</c:v>
                </c:pt>
                <c:pt idx="36113">
                  <c:v>417.76284000001613</c:v>
                </c:pt>
                <c:pt idx="36114">
                  <c:v>417.77116800004148</c:v>
                </c:pt>
                <c:pt idx="36115">
                  <c:v>417.77949600006684</c:v>
                </c:pt>
                <c:pt idx="36116">
                  <c:v>417.7878479999257</c:v>
                </c:pt>
                <c:pt idx="36117">
                  <c:v>417.79617599995106</c:v>
                </c:pt>
                <c:pt idx="36118">
                  <c:v>417.80450399997642</c:v>
                </c:pt>
                <c:pt idx="36119">
                  <c:v>417.81283200000178</c:v>
                </c:pt>
                <c:pt idx="36120">
                  <c:v>417.82118400003526</c:v>
                </c:pt>
                <c:pt idx="36121">
                  <c:v>417.82951200006062</c:v>
                </c:pt>
                <c:pt idx="36122">
                  <c:v>417.83784000008598</c:v>
                </c:pt>
                <c:pt idx="36123">
                  <c:v>417.84616799993671</c:v>
                </c:pt>
                <c:pt idx="36124">
                  <c:v>417.85449599996207</c:v>
                </c:pt>
                <c:pt idx="36125">
                  <c:v>417.86284799999555</c:v>
                </c:pt>
                <c:pt idx="36126">
                  <c:v>417.87117600002091</c:v>
                </c:pt>
                <c:pt idx="36127">
                  <c:v>417.87950400004627</c:v>
                </c:pt>
                <c:pt idx="36128">
                  <c:v>417.88783200007163</c:v>
                </c:pt>
                <c:pt idx="36129">
                  <c:v>417.89618399993049</c:v>
                </c:pt>
                <c:pt idx="36130">
                  <c:v>417.90451199995584</c:v>
                </c:pt>
                <c:pt idx="36131">
                  <c:v>417.9128399999812</c:v>
                </c:pt>
                <c:pt idx="36132">
                  <c:v>417.92116800000656</c:v>
                </c:pt>
                <c:pt idx="36133">
                  <c:v>417.92952000004004</c:v>
                </c:pt>
                <c:pt idx="36134">
                  <c:v>417.9378480000654</c:v>
                </c:pt>
                <c:pt idx="36135">
                  <c:v>417.94617599991614</c:v>
                </c:pt>
                <c:pt idx="36136">
                  <c:v>417.95450399994149</c:v>
                </c:pt>
                <c:pt idx="36137">
                  <c:v>417.96285599997498</c:v>
                </c:pt>
                <c:pt idx="36138">
                  <c:v>417.97118400000033</c:v>
                </c:pt>
                <c:pt idx="36139">
                  <c:v>417.97951200002569</c:v>
                </c:pt>
                <c:pt idx="36140">
                  <c:v>417.98784000005105</c:v>
                </c:pt>
                <c:pt idx="36141">
                  <c:v>417.99616800007641</c:v>
                </c:pt>
                <c:pt idx="36142">
                  <c:v>418.00451999993527</c:v>
                </c:pt>
                <c:pt idx="36143">
                  <c:v>418.01284799996063</c:v>
                </c:pt>
                <c:pt idx="36144">
                  <c:v>418.02117599998599</c:v>
                </c:pt>
                <c:pt idx="36145">
                  <c:v>418.02950400001134</c:v>
                </c:pt>
                <c:pt idx="36146">
                  <c:v>418.03785600004483</c:v>
                </c:pt>
                <c:pt idx="36147">
                  <c:v>418.04618400007018</c:v>
                </c:pt>
                <c:pt idx="36148">
                  <c:v>418.05451199992092</c:v>
                </c:pt>
                <c:pt idx="36149">
                  <c:v>418.06283999994628</c:v>
                </c:pt>
                <c:pt idx="36150">
                  <c:v>418.07119199997976</c:v>
                </c:pt>
                <c:pt idx="36151">
                  <c:v>418.07952000000512</c:v>
                </c:pt>
                <c:pt idx="36152">
                  <c:v>418.08784800003048</c:v>
                </c:pt>
                <c:pt idx="36153">
                  <c:v>418.09617600005583</c:v>
                </c:pt>
                <c:pt idx="36154">
                  <c:v>418.10452799991469</c:v>
                </c:pt>
                <c:pt idx="36155">
                  <c:v>418.11285599994005</c:v>
                </c:pt>
                <c:pt idx="36156">
                  <c:v>418.12118399996541</c:v>
                </c:pt>
                <c:pt idx="36157">
                  <c:v>418.12951199999077</c:v>
                </c:pt>
                <c:pt idx="36158">
                  <c:v>418.13786400002425</c:v>
                </c:pt>
                <c:pt idx="36159">
                  <c:v>418.14619200004961</c:v>
                </c:pt>
                <c:pt idx="36160">
                  <c:v>418.15452000007497</c:v>
                </c:pt>
                <c:pt idx="36161">
                  <c:v>418.1628479999257</c:v>
                </c:pt>
                <c:pt idx="36162">
                  <c:v>418.17117599995106</c:v>
                </c:pt>
                <c:pt idx="36163">
                  <c:v>418.17952799998454</c:v>
                </c:pt>
                <c:pt idx="36164">
                  <c:v>418.1878560000099</c:v>
                </c:pt>
                <c:pt idx="36165">
                  <c:v>418.19618400003526</c:v>
                </c:pt>
                <c:pt idx="36166">
                  <c:v>418.20451200006062</c:v>
                </c:pt>
                <c:pt idx="36167">
                  <c:v>418.21286399991948</c:v>
                </c:pt>
                <c:pt idx="36168">
                  <c:v>418.22119199994484</c:v>
                </c:pt>
                <c:pt idx="36169">
                  <c:v>418.22951999997019</c:v>
                </c:pt>
                <c:pt idx="36170">
                  <c:v>418.23784799999555</c:v>
                </c:pt>
                <c:pt idx="36171">
                  <c:v>418.24620000002903</c:v>
                </c:pt>
                <c:pt idx="36172">
                  <c:v>418.25452800005439</c:v>
                </c:pt>
                <c:pt idx="36173">
                  <c:v>418.26285600007975</c:v>
                </c:pt>
                <c:pt idx="36174">
                  <c:v>418.27118399993049</c:v>
                </c:pt>
                <c:pt idx="36175">
                  <c:v>418.27953599996397</c:v>
                </c:pt>
                <c:pt idx="36176">
                  <c:v>418.28786399998933</c:v>
                </c:pt>
                <c:pt idx="36177">
                  <c:v>418.29619200001468</c:v>
                </c:pt>
                <c:pt idx="36178">
                  <c:v>418.30452000004004</c:v>
                </c:pt>
                <c:pt idx="36179">
                  <c:v>418.31287200007353</c:v>
                </c:pt>
                <c:pt idx="36180">
                  <c:v>418.32119999992426</c:v>
                </c:pt>
                <c:pt idx="36181">
                  <c:v>418.32952799994962</c:v>
                </c:pt>
                <c:pt idx="36182">
                  <c:v>418.33785599997498</c:v>
                </c:pt>
                <c:pt idx="36183">
                  <c:v>418.34618400000033</c:v>
                </c:pt>
                <c:pt idx="36184">
                  <c:v>418.35453600003382</c:v>
                </c:pt>
                <c:pt idx="36185">
                  <c:v>418.36286400005918</c:v>
                </c:pt>
                <c:pt idx="36186">
                  <c:v>418.37119200008453</c:v>
                </c:pt>
                <c:pt idx="36187">
                  <c:v>418.37951999993527</c:v>
                </c:pt>
                <c:pt idx="36188">
                  <c:v>418.38787199996875</c:v>
                </c:pt>
                <c:pt idx="36189">
                  <c:v>418.39619999999411</c:v>
                </c:pt>
                <c:pt idx="36190">
                  <c:v>418.40452800001947</c:v>
                </c:pt>
                <c:pt idx="36191">
                  <c:v>418.41285600004483</c:v>
                </c:pt>
                <c:pt idx="36192">
                  <c:v>418.42120800007831</c:v>
                </c:pt>
                <c:pt idx="36193">
                  <c:v>418.42953599992904</c:v>
                </c:pt>
                <c:pt idx="36194">
                  <c:v>418.4378639999544</c:v>
                </c:pt>
                <c:pt idx="36195">
                  <c:v>418.44619199997976</c:v>
                </c:pt>
                <c:pt idx="36196">
                  <c:v>418.45454400001324</c:v>
                </c:pt>
                <c:pt idx="36197">
                  <c:v>418.4628720000386</c:v>
                </c:pt>
                <c:pt idx="36198">
                  <c:v>418.47120000006396</c:v>
                </c:pt>
                <c:pt idx="36199">
                  <c:v>418.47952799991469</c:v>
                </c:pt>
                <c:pt idx="36200">
                  <c:v>418.48785599994005</c:v>
                </c:pt>
                <c:pt idx="36201">
                  <c:v>418.49620799997354</c:v>
                </c:pt>
                <c:pt idx="36202">
                  <c:v>418.50453599999889</c:v>
                </c:pt>
                <c:pt idx="36203">
                  <c:v>418.51286400002425</c:v>
                </c:pt>
                <c:pt idx="36204">
                  <c:v>418.52119200004961</c:v>
                </c:pt>
                <c:pt idx="36205">
                  <c:v>418.52954400008309</c:v>
                </c:pt>
                <c:pt idx="36206">
                  <c:v>418.53787199993383</c:v>
                </c:pt>
                <c:pt idx="36207">
                  <c:v>418.54619999995919</c:v>
                </c:pt>
                <c:pt idx="36208">
                  <c:v>418.55452799998454</c:v>
                </c:pt>
                <c:pt idx="36209">
                  <c:v>418.56288000001803</c:v>
                </c:pt>
                <c:pt idx="36210">
                  <c:v>418.57120800004338</c:v>
                </c:pt>
                <c:pt idx="36211">
                  <c:v>418.57953600006874</c:v>
                </c:pt>
                <c:pt idx="36212">
                  <c:v>418.58786399991948</c:v>
                </c:pt>
                <c:pt idx="36213">
                  <c:v>418.59621599995296</c:v>
                </c:pt>
                <c:pt idx="36214">
                  <c:v>418.60454399997832</c:v>
                </c:pt>
                <c:pt idx="36215">
                  <c:v>418.61287200000368</c:v>
                </c:pt>
                <c:pt idx="36216">
                  <c:v>418.62120000002903</c:v>
                </c:pt>
                <c:pt idx="36217">
                  <c:v>418.62955200006252</c:v>
                </c:pt>
                <c:pt idx="36218">
                  <c:v>418.63787999991325</c:v>
                </c:pt>
                <c:pt idx="36219">
                  <c:v>418.64620799993861</c:v>
                </c:pt>
                <c:pt idx="36220">
                  <c:v>418.65453599996397</c:v>
                </c:pt>
                <c:pt idx="36221">
                  <c:v>418.66286399998933</c:v>
                </c:pt>
                <c:pt idx="36222">
                  <c:v>418.67121600002281</c:v>
                </c:pt>
                <c:pt idx="36223">
                  <c:v>418.67954400004817</c:v>
                </c:pt>
                <c:pt idx="36224">
                  <c:v>418.68787200007353</c:v>
                </c:pt>
                <c:pt idx="36225">
                  <c:v>418.69619999992426</c:v>
                </c:pt>
                <c:pt idx="36226">
                  <c:v>418.70455199995774</c:v>
                </c:pt>
                <c:pt idx="36227">
                  <c:v>418.7128799999831</c:v>
                </c:pt>
                <c:pt idx="36228">
                  <c:v>418.72120800000846</c:v>
                </c:pt>
                <c:pt idx="36229">
                  <c:v>418.72953600003382</c:v>
                </c:pt>
                <c:pt idx="36230">
                  <c:v>418.7378880000673</c:v>
                </c:pt>
                <c:pt idx="36231">
                  <c:v>418.74621599991804</c:v>
                </c:pt>
                <c:pt idx="36232">
                  <c:v>418.75454399994339</c:v>
                </c:pt>
                <c:pt idx="36233">
                  <c:v>418.76287199996875</c:v>
                </c:pt>
                <c:pt idx="36234">
                  <c:v>418.77122400000223</c:v>
                </c:pt>
                <c:pt idx="36235">
                  <c:v>418.77955200002759</c:v>
                </c:pt>
                <c:pt idx="36236">
                  <c:v>418.78788000005295</c:v>
                </c:pt>
                <c:pt idx="36237">
                  <c:v>418.79620800007831</c:v>
                </c:pt>
                <c:pt idx="36238">
                  <c:v>418.80453599992904</c:v>
                </c:pt>
                <c:pt idx="36239">
                  <c:v>418.81288799996253</c:v>
                </c:pt>
                <c:pt idx="36240">
                  <c:v>418.82121599998788</c:v>
                </c:pt>
                <c:pt idx="36241">
                  <c:v>418.82954400001324</c:v>
                </c:pt>
                <c:pt idx="36242">
                  <c:v>418.8378720000386</c:v>
                </c:pt>
                <c:pt idx="36243">
                  <c:v>418.84622400007208</c:v>
                </c:pt>
                <c:pt idx="36244">
                  <c:v>418.85455199992282</c:v>
                </c:pt>
                <c:pt idx="36245">
                  <c:v>418.86287999994818</c:v>
                </c:pt>
                <c:pt idx="36246">
                  <c:v>418.87120799997354</c:v>
                </c:pt>
                <c:pt idx="36247">
                  <c:v>418.87956000000702</c:v>
                </c:pt>
                <c:pt idx="36248">
                  <c:v>418.88788800003238</c:v>
                </c:pt>
                <c:pt idx="36249">
                  <c:v>418.89621600005773</c:v>
                </c:pt>
                <c:pt idx="36250">
                  <c:v>418.90454400008309</c:v>
                </c:pt>
                <c:pt idx="36251">
                  <c:v>418.91289599994195</c:v>
                </c:pt>
                <c:pt idx="36252">
                  <c:v>418.92122399996731</c:v>
                </c:pt>
                <c:pt idx="36253">
                  <c:v>418.92955199999267</c:v>
                </c:pt>
                <c:pt idx="36254">
                  <c:v>418.93788000001803</c:v>
                </c:pt>
                <c:pt idx="36255">
                  <c:v>418.94623200005151</c:v>
                </c:pt>
                <c:pt idx="36256">
                  <c:v>418.95456000007687</c:v>
                </c:pt>
                <c:pt idx="36257">
                  <c:v>418.9628879999276</c:v>
                </c:pt>
                <c:pt idx="36258">
                  <c:v>418.97121599995296</c:v>
                </c:pt>
                <c:pt idx="36259">
                  <c:v>418.97954399997832</c:v>
                </c:pt>
                <c:pt idx="36260">
                  <c:v>418.9878960000118</c:v>
                </c:pt>
                <c:pt idx="36261">
                  <c:v>418.99622400003716</c:v>
                </c:pt>
                <c:pt idx="36262">
                  <c:v>419.00455200006252</c:v>
                </c:pt>
                <c:pt idx="36263">
                  <c:v>419.01287999991325</c:v>
                </c:pt>
                <c:pt idx="36264">
                  <c:v>419.02123199994674</c:v>
                </c:pt>
                <c:pt idx="36265">
                  <c:v>419.02955999997209</c:v>
                </c:pt>
                <c:pt idx="36266">
                  <c:v>419.03788799999745</c:v>
                </c:pt>
                <c:pt idx="36267">
                  <c:v>419.04621600002281</c:v>
                </c:pt>
                <c:pt idx="36268">
                  <c:v>419.05456800005629</c:v>
                </c:pt>
                <c:pt idx="36269">
                  <c:v>419.06289600008165</c:v>
                </c:pt>
                <c:pt idx="36270">
                  <c:v>419.07122399993239</c:v>
                </c:pt>
                <c:pt idx="36271">
                  <c:v>419.07955199995774</c:v>
                </c:pt>
                <c:pt idx="36272">
                  <c:v>419.08790399999123</c:v>
                </c:pt>
                <c:pt idx="36273">
                  <c:v>419.09623200001658</c:v>
                </c:pt>
                <c:pt idx="36274">
                  <c:v>419.10456000004194</c:v>
                </c:pt>
                <c:pt idx="36275">
                  <c:v>419.1128880000673</c:v>
                </c:pt>
                <c:pt idx="36276">
                  <c:v>419.12123999992616</c:v>
                </c:pt>
                <c:pt idx="36277">
                  <c:v>419.12956799995152</c:v>
                </c:pt>
                <c:pt idx="36278">
                  <c:v>419.13789599997688</c:v>
                </c:pt>
                <c:pt idx="36279">
                  <c:v>419.14622400000223</c:v>
                </c:pt>
                <c:pt idx="36280">
                  <c:v>419.15455200002759</c:v>
                </c:pt>
                <c:pt idx="36281">
                  <c:v>419.16290400006108</c:v>
                </c:pt>
                <c:pt idx="36282">
                  <c:v>419.17123200008643</c:v>
                </c:pt>
                <c:pt idx="36283">
                  <c:v>419.17955999993717</c:v>
                </c:pt>
                <c:pt idx="36284">
                  <c:v>419.18788799996253</c:v>
                </c:pt>
                <c:pt idx="36285">
                  <c:v>419.19623999999601</c:v>
                </c:pt>
                <c:pt idx="36286">
                  <c:v>419.20456800002137</c:v>
                </c:pt>
                <c:pt idx="36287">
                  <c:v>419.21289600004673</c:v>
                </c:pt>
                <c:pt idx="36288">
                  <c:v>419.22122400007208</c:v>
                </c:pt>
                <c:pt idx="36289">
                  <c:v>419.22957599993094</c:v>
                </c:pt>
                <c:pt idx="36290">
                  <c:v>419.2379039999563</c:v>
                </c:pt>
                <c:pt idx="36291">
                  <c:v>419.24623199998166</c:v>
                </c:pt>
                <c:pt idx="36292">
                  <c:v>419.25456000000702</c:v>
                </c:pt>
                <c:pt idx="36293">
                  <c:v>419.2629120000405</c:v>
                </c:pt>
                <c:pt idx="36294">
                  <c:v>419.27124000006586</c:v>
                </c:pt>
                <c:pt idx="36295">
                  <c:v>419.27956799991659</c:v>
                </c:pt>
                <c:pt idx="36296">
                  <c:v>419.28789599994195</c:v>
                </c:pt>
                <c:pt idx="36297">
                  <c:v>419.29622399996731</c:v>
                </c:pt>
                <c:pt idx="36298">
                  <c:v>419.30457600000079</c:v>
                </c:pt>
                <c:pt idx="36299">
                  <c:v>419.31290400002615</c:v>
                </c:pt>
                <c:pt idx="36300">
                  <c:v>419.32123200005151</c:v>
                </c:pt>
                <c:pt idx="36301">
                  <c:v>419.32956000007687</c:v>
                </c:pt>
                <c:pt idx="36302">
                  <c:v>419.33791199993573</c:v>
                </c:pt>
                <c:pt idx="36303">
                  <c:v>419.34623999996109</c:v>
                </c:pt>
                <c:pt idx="36304">
                  <c:v>419.35456799998644</c:v>
                </c:pt>
                <c:pt idx="36305">
                  <c:v>419.3628960000118</c:v>
                </c:pt>
                <c:pt idx="36306">
                  <c:v>419.37124800004528</c:v>
                </c:pt>
                <c:pt idx="36307">
                  <c:v>419.37957600007064</c:v>
                </c:pt>
                <c:pt idx="36308">
                  <c:v>419.38790399992138</c:v>
                </c:pt>
                <c:pt idx="36309">
                  <c:v>419.39623199994674</c:v>
                </c:pt>
                <c:pt idx="36310">
                  <c:v>419.40458399998022</c:v>
                </c:pt>
                <c:pt idx="36311">
                  <c:v>419.41291200000558</c:v>
                </c:pt>
                <c:pt idx="36312">
                  <c:v>419.42124000003093</c:v>
                </c:pt>
                <c:pt idx="36313">
                  <c:v>419.42956800005629</c:v>
                </c:pt>
                <c:pt idx="36314">
                  <c:v>419.43791999991515</c:v>
                </c:pt>
                <c:pt idx="36315">
                  <c:v>419.44624799994051</c:v>
                </c:pt>
                <c:pt idx="36316">
                  <c:v>419.45457599996587</c:v>
                </c:pt>
                <c:pt idx="36317">
                  <c:v>419.46290399999123</c:v>
                </c:pt>
                <c:pt idx="36318">
                  <c:v>419.47123200001658</c:v>
                </c:pt>
                <c:pt idx="36319">
                  <c:v>419.47958400005007</c:v>
                </c:pt>
                <c:pt idx="36320">
                  <c:v>419.48791200007543</c:v>
                </c:pt>
                <c:pt idx="36321">
                  <c:v>419.49623999992616</c:v>
                </c:pt>
                <c:pt idx="36322">
                  <c:v>419.50456799995152</c:v>
                </c:pt>
                <c:pt idx="36323">
                  <c:v>419.512919999985</c:v>
                </c:pt>
                <c:pt idx="36324">
                  <c:v>419.52124800001036</c:v>
                </c:pt>
                <c:pt idx="36325">
                  <c:v>419.52957600003572</c:v>
                </c:pt>
                <c:pt idx="36326">
                  <c:v>419.53790400006108</c:v>
                </c:pt>
                <c:pt idx="36327">
                  <c:v>419.54625599991994</c:v>
                </c:pt>
                <c:pt idx="36328">
                  <c:v>419.55458399994529</c:v>
                </c:pt>
                <c:pt idx="36329">
                  <c:v>419.56291199997065</c:v>
                </c:pt>
                <c:pt idx="36330">
                  <c:v>419.57123999999601</c:v>
                </c:pt>
                <c:pt idx="36331">
                  <c:v>419.57959200002949</c:v>
                </c:pt>
                <c:pt idx="36332">
                  <c:v>419.58792000005485</c:v>
                </c:pt>
                <c:pt idx="36333">
                  <c:v>419.59624800008021</c:v>
                </c:pt>
                <c:pt idx="36334">
                  <c:v>419.60457599993094</c:v>
                </c:pt>
                <c:pt idx="36335">
                  <c:v>419.6129039999563</c:v>
                </c:pt>
                <c:pt idx="36336">
                  <c:v>419.62125599998978</c:v>
                </c:pt>
                <c:pt idx="36337">
                  <c:v>419.62958400001514</c:v>
                </c:pt>
                <c:pt idx="36338">
                  <c:v>419.6379120000405</c:v>
                </c:pt>
                <c:pt idx="36339">
                  <c:v>419.64624000006586</c:v>
                </c:pt>
                <c:pt idx="36340">
                  <c:v>419.65459199992472</c:v>
                </c:pt>
                <c:pt idx="36341">
                  <c:v>419.66291999995008</c:v>
                </c:pt>
                <c:pt idx="36342">
                  <c:v>419.67124799997544</c:v>
                </c:pt>
                <c:pt idx="36343">
                  <c:v>419.67957600000079</c:v>
                </c:pt>
                <c:pt idx="36344">
                  <c:v>419.68792800003428</c:v>
                </c:pt>
                <c:pt idx="36345">
                  <c:v>419.69625600005963</c:v>
                </c:pt>
                <c:pt idx="36346">
                  <c:v>419.70458400008499</c:v>
                </c:pt>
                <c:pt idx="36347">
                  <c:v>419.71291199993573</c:v>
                </c:pt>
                <c:pt idx="36348">
                  <c:v>419.72126399996921</c:v>
                </c:pt>
                <c:pt idx="36349">
                  <c:v>419.72959199999457</c:v>
                </c:pt>
                <c:pt idx="36350">
                  <c:v>419.73792000001993</c:v>
                </c:pt>
                <c:pt idx="36351">
                  <c:v>419.74624800004528</c:v>
                </c:pt>
                <c:pt idx="36352">
                  <c:v>419.75460000007877</c:v>
                </c:pt>
                <c:pt idx="36353">
                  <c:v>419.7629279999295</c:v>
                </c:pt>
                <c:pt idx="36354">
                  <c:v>419.77125599995486</c:v>
                </c:pt>
                <c:pt idx="36355">
                  <c:v>419.77958399998022</c:v>
                </c:pt>
                <c:pt idx="36356">
                  <c:v>419.78791200000558</c:v>
                </c:pt>
                <c:pt idx="36357">
                  <c:v>419.79626400003906</c:v>
                </c:pt>
                <c:pt idx="36358">
                  <c:v>419.80459200006442</c:v>
                </c:pt>
                <c:pt idx="36359">
                  <c:v>419.81291999991515</c:v>
                </c:pt>
                <c:pt idx="36360">
                  <c:v>419.82124799994051</c:v>
                </c:pt>
                <c:pt idx="36361">
                  <c:v>419.82959999997399</c:v>
                </c:pt>
                <c:pt idx="36362">
                  <c:v>419.83792799999935</c:v>
                </c:pt>
                <c:pt idx="36363">
                  <c:v>419.84625600002471</c:v>
                </c:pt>
                <c:pt idx="36364">
                  <c:v>419.85458400005007</c:v>
                </c:pt>
                <c:pt idx="36365">
                  <c:v>419.86293600008355</c:v>
                </c:pt>
                <c:pt idx="36366">
                  <c:v>419.87126399993429</c:v>
                </c:pt>
                <c:pt idx="36367">
                  <c:v>419.87959199995964</c:v>
                </c:pt>
                <c:pt idx="36368">
                  <c:v>419.887919999985</c:v>
                </c:pt>
                <c:pt idx="36369">
                  <c:v>419.89627200001848</c:v>
                </c:pt>
                <c:pt idx="36370">
                  <c:v>419.90460000004384</c:v>
                </c:pt>
                <c:pt idx="36371">
                  <c:v>419.9129280000692</c:v>
                </c:pt>
                <c:pt idx="36372">
                  <c:v>419.92125599991994</c:v>
                </c:pt>
                <c:pt idx="36373">
                  <c:v>419.92958399994529</c:v>
                </c:pt>
                <c:pt idx="36374">
                  <c:v>419.93793599997878</c:v>
                </c:pt>
                <c:pt idx="36375">
                  <c:v>419.94626400000413</c:v>
                </c:pt>
                <c:pt idx="36376">
                  <c:v>419.95459200002949</c:v>
                </c:pt>
                <c:pt idx="36377">
                  <c:v>419.96292000005485</c:v>
                </c:pt>
                <c:pt idx="36378">
                  <c:v>419.97127199991371</c:v>
                </c:pt>
                <c:pt idx="36379">
                  <c:v>419.97959999993907</c:v>
                </c:pt>
                <c:pt idx="36380">
                  <c:v>419.98792799996443</c:v>
                </c:pt>
                <c:pt idx="36381">
                  <c:v>419.99625599998978</c:v>
                </c:pt>
                <c:pt idx="36382">
                  <c:v>420.00460800002327</c:v>
                </c:pt>
                <c:pt idx="36383">
                  <c:v>420.01293600004863</c:v>
                </c:pt>
                <c:pt idx="36384">
                  <c:v>420.02126400007398</c:v>
                </c:pt>
                <c:pt idx="36385">
                  <c:v>420.02959199992472</c:v>
                </c:pt>
                <c:pt idx="36386">
                  <c:v>420.0379439999582</c:v>
                </c:pt>
                <c:pt idx="36387">
                  <c:v>420.04627199998356</c:v>
                </c:pt>
                <c:pt idx="36388">
                  <c:v>420.05460000000892</c:v>
                </c:pt>
                <c:pt idx="36389">
                  <c:v>420.06292800003428</c:v>
                </c:pt>
                <c:pt idx="36390">
                  <c:v>420.07128000006776</c:v>
                </c:pt>
                <c:pt idx="36391">
                  <c:v>420.07960799991849</c:v>
                </c:pt>
                <c:pt idx="36392">
                  <c:v>420.08793599994385</c:v>
                </c:pt>
                <c:pt idx="36393">
                  <c:v>420.09626399996921</c:v>
                </c:pt>
                <c:pt idx="36394">
                  <c:v>420.10459199999457</c:v>
                </c:pt>
                <c:pt idx="36395">
                  <c:v>420.11294400002805</c:v>
                </c:pt>
                <c:pt idx="36396">
                  <c:v>420.12127200005341</c:v>
                </c:pt>
                <c:pt idx="36397">
                  <c:v>420.12960000007877</c:v>
                </c:pt>
                <c:pt idx="36398">
                  <c:v>420.1379279999295</c:v>
                </c:pt>
                <c:pt idx="36399">
                  <c:v>420.14627999996299</c:v>
                </c:pt>
                <c:pt idx="36400">
                  <c:v>420.15460799998834</c:v>
                </c:pt>
                <c:pt idx="36401">
                  <c:v>420.1629360000137</c:v>
                </c:pt>
                <c:pt idx="36402">
                  <c:v>420.17126400003906</c:v>
                </c:pt>
                <c:pt idx="36403">
                  <c:v>420.17961600007254</c:v>
                </c:pt>
                <c:pt idx="36404">
                  <c:v>420.18794399992328</c:v>
                </c:pt>
                <c:pt idx="36405">
                  <c:v>420.19627199994864</c:v>
                </c:pt>
                <c:pt idx="36406">
                  <c:v>420.20459999997399</c:v>
                </c:pt>
                <c:pt idx="36407">
                  <c:v>420.21295200000748</c:v>
                </c:pt>
                <c:pt idx="36408">
                  <c:v>420.22128000003283</c:v>
                </c:pt>
                <c:pt idx="36409">
                  <c:v>420.22960800005819</c:v>
                </c:pt>
                <c:pt idx="36410">
                  <c:v>420.23793600008355</c:v>
                </c:pt>
                <c:pt idx="36411">
                  <c:v>420.24628799994241</c:v>
                </c:pt>
                <c:pt idx="36412">
                  <c:v>420.25461599996777</c:v>
                </c:pt>
                <c:pt idx="36413">
                  <c:v>420.26294399999313</c:v>
                </c:pt>
                <c:pt idx="36414">
                  <c:v>420.27127200001848</c:v>
                </c:pt>
                <c:pt idx="36415">
                  <c:v>420.27960000004384</c:v>
                </c:pt>
                <c:pt idx="36416">
                  <c:v>420.28795200007733</c:v>
                </c:pt>
                <c:pt idx="36417">
                  <c:v>420.29627999992806</c:v>
                </c:pt>
                <c:pt idx="36418">
                  <c:v>420.30460799995342</c:v>
                </c:pt>
                <c:pt idx="36419">
                  <c:v>420.31293599997878</c:v>
                </c:pt>
                <c:pt idx="36420">
                  <c:v>420.32128800001226</c:v>
                </c:pt>
                <c:pt idx="36421">
                  <c:v>420.32961600003762</c:v>
                </c:pt>
                <c:pt idx="36422">
                  <c:v>420.33794400006298</c:v>
                </c:pt>
                <c:pt idx="36423">
                  <c:v>420.34627199991371</c:v>
                </c:pt>
                <c:pt idx="36424">
                  <c:v>420.35462399994719</c:v>
                </c:pt>
                <c:pt idx="36425">
                  <c:v>420.36295199997255</c:v>
                </c:pt>
                <c:pt idx="36426">
                  <c:v>420.37127999999791</c:v>
                </c:pt>
                <c:pt idx="36427">
                  <c:v>420.37960800002327</c:v>
                </c:pt>
                <c:pt idx="36428">
                  <c:v>420.38796000005675</c:v>
                </c:pt>
                <c:pt idx="36429">
                  <c:v>420.39628800008211</c:v>
                </c:pt>
                <c:pt idx="36430">
                  <c:v>420.40461599993284</c:v>
                </c:pt>
                <c:pt idx="36431">
                  <c:v>420.4129439999582</c:v>
                </c:pt>
                <c:pt idx="36432">
                  <c:v>420.42127199998356</c:v>
                </c:pt>
                <c:pt idx="36433">
                  <c:v>420.42962400001704</c:v>
                </c:pt>
                <c:pt idx="36434">
                  <c:v>420.4379520000424</c:v>
                </c:pt>
                <c:pt idx="36435">
                  <c:v>420.44628000006776</c:v>
                </c:pt>
                <c:pt idx="36436">
                  <c:v>420.45460799991849</c:v>
                </c:pt>
                <c:pt idx="36437">
                  <c:v>420.46295999995198</c:v>
                </c:pt>
                <c:pt idx="36438">
                  <c:v>420.47128799997733</c:v>
                </c:pt>
                <c:pt idx="36439">
                  <c:v>420.47961600000269</c:v>
                </c:pt>
                <c:pt idx="36440">
                  <c:v>420.48794400002805</c:v>
                </c:pt>
                <c:pt idx="36441">
                  <c:v>420.49629600006153</c:v>
                </c:pt>
                <c:pt idx="36442">
                  <c:v>420.50462399991227</c:v>
                </c:pt>
                <c:pt idx="36443">
                  <c:v>420.51295199993763</c:v>
                </c:pt>
                <c:pt idx="36444">
                  <c:v>420.52127999996299</c:v>
                </c:pt>
                <c:pt idx="36445">
                  <c:v>420.52963199999647</c:v>
                </c:pt>
                <c:pt idx="36446">
                  <c:v>420.53796000002183</c:v>
                </c:pt>
                <c:pt idx="36447">
                  <c:v>420.54628800004718</c:v>
                </c:pt>
                <c:pt idx="36448">
                  <c:v>420.55461600007254</c:v>
                </c:pt>
                <c:pt idx="36449">
                  <c:v>420.5629679999314</c:v>
                </c:pt>
                <c:pt idx="36450">
                  <c:v>420.57129599995676</c:v>
                </c:pt>
                <c:pt idx="36451">
                  <c:v>420.57962399998212</c:v>
                </c:pt>
                <c:pt idx="36452">
                  <c:v>420.58795200000748</c:v>
                </c:pt>
                <c:pt idx="36453">
                  <c:v>420.59628000003283</c:v>
                </c:pt>
                <c:pt idx="36454">
                  <c:v>420.60463200006632</c:v>
                </c:pt>
                <c:pt idx="36455">
                  <c:v>420.61295999991705</c:v>
                </c:pt>
                <c:pt idx="36456">
                  <c:v>420.62128799994241</c:v>
                </c:pt>
                <c:pt idx="36457">
                  <c:v>420.62961599996777</c:v>
                </c:pt>
                <c:pt idx="36458">
                  <c:v>420.63796800000125</c:v>
                </c:pt>
                <c:pt idx="36459">
                  <c:v>420.64629600002661</c:v>
                </c:pt>
                <c:pt idx="36460">
                  <c:v>420.65462400005197</c:v>
                </c:pt>
                <c:pt idx="36461">
                  <c:v>420.66295200007733</c:v>
                </c:pt>
                <c:pt idx="36462">
                  <c:v>420.67130399993619</c:v>
                </c:pt>
                <c:pt idx="36463">
                  <c:v>420.67963199996154</c:v>
                </c:pt>
                <c:pt idx="36464">
                  <c:v>420.6879599999869</c:v>
                </c:pt>
                <c:pt idx="36465">
                  <c:v>420.69628800001226</c:v>
                </c:pt>
                <c:pt idx="36466">
                  <c:v>420.70464000004574</c:v>
                </c:pt>
                <c:pt idx="36467">
                  <c:v>420.7129680000711</c:v>
                </c:pt>
                <c:pt idx="36468">
                  <c:v>420.72129599992184</c:v>
                </c:pt>
                <c:pt idx="36469">
                  <c:v>420.72962399994719</c:v>
                </c:pt>
                <c:pt idx="36470">
                  <c:v>420.73795199997255</c:v>
                </c:pt>
                <c:pt idx="36471">
                  <c:v>420.74630400000603</c:v>
                </c:pt>
                <c:pt idx="36472">
                  <c:v>420.75463200003139</c:v>
                </c:pt>
                <c:pt idx="36473">
                  <c:v>420.76296000005675</c:v>
                </c:pt>
                <c:pt idx="36474">
                  <c:v>420.77128800008211</c:v>
                </c:pt>
                <c:pt idx="36475">
                  <c:v>420.77963999994097</c:v>
                </c:pt>
                <c:pt idx="36476">
                  <c:v>420.78796799996633</c:v>
                </c:pt>
                <c:pt idx="36477">
                  <c:v>420.79629599999168</c:v>
                </c:pt>
                <c:pt idx="36478">
                  <c:v>420.80462400001704</c:v>
                </c:pt>
                <c:pt idx="36479">
                  <c:v>420.81297600005053</c:v>
                </c:pt>
                <c:pt idx="36480">
                  <c:v>420.82130400007588</c:v>
                </c:pt>
                <c:pt idx="36481">
                  <c:v>420.82963199992662</c:v>
                </c:pt>
                <c:pt idx="36482">
                  <c:v>420.83795999995198</c:v>
                </c:pt>
                <c:pt idx="36483">
                  <c:v>420.84631199998546</c:v>
                </c:pt>
                <c:pt idx="36484">
                  <c:v>420.85464000001082</c:v>
                </c:pt>
                <c:pt idx="36485">
                  <c:v>420.86296800003618</c:v>
                </c:pt>
                <c:pt idx="36486">
                  <c:v>420.87129600006153</c:v>
                </c:pt>
                <c:pt idx="36487">
                  <c:v>420.87964799992039</c:v>
                </c:pt>
                <c:pt idx="36488">
                  <c:v>420.88797599994575</c:v>
                </c:pt>
                <c:pt idx="36489">
                  <c:v>420.89630399997111</c:v>
                </c:pt>
                <c:pt idx="36490">
                  <c:v>420.90463199999647</c:v>
                </c:pt>
                <c:pt idx="36491">
                  <c:v>420.91296000002183</c:v>
                </c:pt>
                <c:pt idx="36492">
                  <c:v>420.92131200005531</c:v>
                </c:pt>
                <c:pt idx="36493">
                  <c:v>420.92964000008067</c:v>
                </c:pt>
                <c:pt idx="36494">
                  <c:v>420.9379679999314</c:v>
                </c:pt>
                <c:pt idx="36495">
                  <c:v>420.94629599995676</c:v>
                </c:pt>
                <c:pt idx="36496">
                  <c:v>420.95464799999024</c:v>
                </c:pt>
                <c:pt idx="36497">
                  <c:v>420.9629760000156</c:v>
                </c:pt>
                <c:pt idx="36498">
                  <c:v>420.97130400004096</c:v>
                </c:pt>
                <c:pt idx="36499">
                  <c:v>420.97963200006632</c:v>
                </c:pt>
                <c:pt idx="36500">
                  <c:v>420.98798399992518</c:v>
                </c:pt>
                <c:pt idx="36501">
                  <c:v>420.99631199995054</c:v>
                </c:pt>
                <c:pt idx="36502">
                  <c:v>421.00463999997589</c:v>
                </c:pt>
                <c:pt idx="36503">
                  <c:v>421.01296800000125</c:v>
                </c:pt>
                <c:pt idx="36504">
                  <c:v>421.02132000003473</c:v>
                </c:pt>
                <c:pt idx="36505">
                  <c:v>421.02964800006009</c:v>
                </c:pt>
                <c:pt idx="36506">
                  <c:v>421.03797600008545</c:v>
                </c:pt>
                <c:pt idx="36507">
                  <c:v>421.04630399993619</c:v>
                </c:pt>
                <c:pt idx="36508">
                  <c:v>421.05465599996967</c:v>
                </c:pt>
                <c:pt idx="36509">
                  <c:v>421.06298399999503</c:v>
                </c:pt>
                <c:pt idx="36510">
                  <c:v>421.07131200002038</c:v>
                </c:pt>
                <c:pt idx="36511">
                  <c:v>421.07964000004574</c:v>
                </c:pt>
                <c:pt idx="36512">
                  <c:v>421.0879680000711</c:v>
                </c:pt>
                <c:pt idx="36513">
                  <c:v>421.09631999992996</c:v>
                </c:pt>
                <c:pt idx="36514">
                  <c:v>421.10464799995532</c:v>
                </c:pt>
                <c:pt idx="36515">
                  <c:v>421.11297599998068</c:v>
                </c:pt>
                <c:pt idx="36516">
                  <c:v>421.12130400000603</c:v>
                </c:pt>
                <c:pt idx="36517">
                  <c:v>421.12965600003952</c:v>
                </c:pt>
                <c:pt idx="36518">
                  <c:v>421.13798400006488</c:v>
                </c:pt>
                <c:pt idx="36519">
                  <c:v>421.14631199991561</c:v>
                </c:pt>
                <c:pt idx="36520">
                  <c:v>421.15463999994097</c:v>
                </c:pt>
                <c:pt idx="36521">
                  <c:v>421.16299199997445</c:v>
                </c:pt>
                <c:pt idx="36522">
                  <c:v>421.17131999999981</c:v>
                </c:pt>
                <c:pt idx="36523">
                  <c:v>421.17964800002517</c:v>
                </c:pt>
                <c:pt idx="36524">
                  <c:v>421.18797600005053</c:v>
                </c:pt>
                <c:pt idx="36525">
                  <c:v>421.19632800008401</c:v>
                </c:pt>
                <c:pt idx="36526">
                  <c:v>421.20465599993474</c:v>
                </c:pt>
                <c:pt idx="36527">
                  <c:v>421.2129839999601</c:v>
                </c:pt>
                <c:pt idx="36528">
                  <c:v>421.22131199998546</c:v>
                </c:pt>
                <c:pt idx="36529">
                  <c:v>421.22964000001082</c:v>
                </c:pt>
                <c:pt idx="36530">
                  <c:v>421.2379920000443</c:v>
                </c:pt>
                <c:pt idx="36531">
                  <c:v>421.24632000006966</c:v>
                </c:pt>
                <c:pt idx="36532">
                  <c:v>421.25464799992039</c:v>
                </c:pt>
                <c:pt idx="36533">
                  <c:v>421.26297599994575</c:v>
                </c:pt>
                <c:pt idx="36534">
                  <c:v>421.27132799997923</c:v>
                </c:pt>
                <c:pt idx="36535">
                  <c:v>421.27965600000459</c:v>
                </c:pt>
                <c:pt idx="36536">
                  <c:v>421.28798400002995</c:v>
                </c:pt>
                <c:pt idx="36537">
                  <c:v>421.29631200005531</c:v>
                </c:pt>
                <c:pt idx="36538">
                  <c:v>421.30466399991417</c:v>
                </c:pt>
                <c:pt idx="36539">
                  <c:v>421.31299199993953</c:v>
                </c:pt>
                <c:pt idx="36540">
                  <c:v>421.32131999996489</c:v>
                </c:pt>
                <c:pt idx="36541">
                  <c:v>421.32964799999024</c:v>
                </c:pt>
                <c:pt idx="36542">
                  <c:v>421.33800000002373</c:v>
                </c:pt>
                <c:pt idx="36543">
                  <c:v>421.34632800004908</c:v>
                </c:pt>
                <c:pt idx="36544">
                  <c:v>421.35465600007444</c:v>
                </c:pt>
                <c:pt idx="36545">
                  <c:v>421.36298399992518</c:v>
                </c:pt>
                <c:pt idx="36546">
                  <c:v>421.37133599995866</c:v>
                </c:pt>
                <c:pt idx="36547">
                  <c:v>421.37966399998402</c:v>
                </c:pt>
                <c:pt idx="36548">
                  <c:v>421.38799200000938</c:v>
                </c:pt>
                <c:pt idx="36549">
                  <c:v>421.39632000003473</c:v>
                </c:pt>
                <c:pt idx="36550">
                  <c:v>421.40464800006009</c:v>
                </c:pt>
                <c:pt idx="36551">
                  <c:v>421.41299999991895</c:v>
                </c:pt>
                <c:pt idx="36552">
                  <c:v>421.42132799994431</c:v>
                </c:pt>
                <c:pt idx="36553">
                  <c:v>421.42965599996967</c:v>
                </c:pt>
                <c:pt idx="36554">
                  <c:v>421.43798399999503</c:v>
                </c:pt>
                <c:pt idx="36555">
                  <c:v>421.44633600002851</c:v>
                </c:pt>
                <c:pt idx="36556">
                  <c:v>421.45466400005387</c:v>
                </c:pt>
                <c:pt idx="36557">
                  <c:v>421.46299200007923</c:v>
                </c:pt>
                <c:pt idx="36558">
                  <c:v>421.47131999992996</c:v>
                </c:pt>
                <c:pt idx="36559">
                  <c:v>421.47967199996344</c:v>
                </c:pt>
                <c:pt idx="36560">
                  <c:v>421.4879999999888</c:v>
                </c:pt>
                <c:pt idx="36561">
                  <c:v>421.49632800001416</c:v>
                </c:pt>
                <c:pt idx="36562">
                  <c:v>421.50465600003952</c:v>
                </c:pt>
                <c:pt idx="36563">
                  <c:v>421.513008000073</c:v>
                </c:pt>
                <c:pt idx="36564">
                  <c:v>421.52133599992374</c:v>
                </c:pt>
                <c:pt idx="36565">
                  <c:v>421.52966399994909</c:v>
                </c:pt>
                <c:pt idx="36566">
                  <c:v>421.53799199997445</c:v>
                </c:pt>
                <c:pt idx="36567">
                  <c:v>421.54631999999981</c:v>
                </c:pt>
                <c:pt idx="36568">
                  <c:v>421.55467200003329</c:v>
                </c:pt>
                <c:pt idx="36569">
                  <c:v>421.56300000005865</c:v>
                </c:pt>
                <c:pt idx="36570">
                  <c:v>421.57132800008401</c:v>
                </c:pt>
                <c:pt idx="36571">
                  <c:v>421.57965599993474</c:v>
                </c:pt>
                <c:pt idx="36572">
                  <c:v>421.58800799996823</c:v>
                </c:pt>
                <c:pt idx="36573">
                  <c:v>421.59633599999358</c:v>
                </c:pt>
                <c:pt idx="36574">
                  <c:v>421.60466400001894</c:v>
                </c:pt>
                <c:pt idx="36575">
                  <c:v>421.6129920000443</c:v>
                </c:pt>
                <c:pt idx="36576">
                  <c:v>421.62134400007778</c:v>
                </c:pt>
                <c:pt idx="36577">
                  <c:v>421.62967199992852</c:v>
                </c:pt>
                <c:pt idx="36578">
                  <c:v>421.63799999995388</c:v>
                </c:pt>
                <c:pt idx="36579">
                  <c:v>421.64632799997923</c:v>
                </c:pt>
                <c:pt idx="36580">
                  <c:v>421.65468000001272</c:v>
                </c:pt>
                <c:pt idx="36581">
                  <c:v>421.66300800003808</c:v>
                </c:pt>
                <c:pt idx="36582">
                  <c:v>421.67133600006343</c:v>
                </c:pt>
                <c:pt idx="36583">
                  <c:v>421.67966399991417</c:v>
                </c:pt>
                <c:pt idx="36584">
                  <c:v>421.68801599994765</c:v>
                </c:pt>
                <c:pt idx="36585">
                  <c:v>421.69634399997301</c:v>
                </c:pt>
                <c:pt idx="36586">
                  <c:v>421.70467199999837</c:v>
                </c:pt>
                <c:pt idx="36587">
                  <c:v>421.71300000002373</c:v>
                </c:pt>
                <c:pt idx="36588">
                  <c:v>421.72132800004908</c:v>
                </c:pt>
                <c:pt idx="36589">
                  <c:v>421.72968000008257</c:v>
                </c:pt>
                <c:pt idx="36590">
                  <c:v>421.7380079999333</c:v>
                </c:pt>
                <c:pt idx="36591">
                  <c:v>421.74633599995866</c:v>
                </c:pt>
                <c:pt idx="36592">
                  <c:v>421.75466399998402</c:v>
                </c:pt>
                <c:pt idx="36593">
                  <c:v>421.7630160000175</c:v>
                </c:pt>
                <c:pt idx="36594">
                  <c:v>421.77134400004286</c:v>
                </c:pt>
                <c:pt idx="36595">
                  <c:v>421.77967200006822</c:v>
                </c:pt>
                <c:pt idx="36596">
                  <c:v>421.78799999991895</c:v>
                </c:pt>
                <c:pt idx="36597">
                  <c:v>421.79635199995244</c:v>
                </c:pt>
                <c:pt idx="36598">
                  <c:v>421.80467999997779</c:v>
                </c:pt>
                <c:pt idx="36599">
                  <c:v>421.81300800000315</c:v>
                </c:pt>
                <c:pt idx="36600">
                  <c:v>421.82133600002851</c:v>
                </c:pt>
                <c:pt idx="36601">
                  <c:v>421.82968800006199</c:v>
                </c:pt>
                <c:pt idx="36602">
                  <c:v>421.83801599991273</c:v>
                </c:pt>
                <c:pt idx="36603">
                  <c:v>421.84634399993809</c:v>
                </c:pt>
                <c:pt idx="36604">
                  <c:v>421.85467199996344</c:v>
                </c:pt>
                <c:pt idx="36605">
                  <c:v>421.86302399999693</c:v>
                </c:pt>
                <c:pt idx="36606">
                  <c:v>421.87135200002228</c:v>
                </c:pt>
                <c:pt idx="36607">
                  <c:v>421.87968000004764</c:v>
                </c:pt>
                <c:pt idx="36608">
                  <c:v>421.888008000073</c:v>
                </c:pt>
                <c:pt idx="36609">
                  <c:v>421.89633599992374</c:v>
                </c:pt>
                <c:pt idx="36610">
                  <c:v>421.90468799995722</c:v>
                </c:pt>
                <c:pt idx="36611">
                  <c:v>421.91301599998258</c:v>
                </c:pt>
                <c:pt idx="36612">
                  <c:v>421.92134400000793</c:v>
                </c:pt>
                <c:pt idx="36613">
                  <c:v>421.92967200003329</c:v>
                </c:pt>
                <c:pt idx="36614">
                  <c:v>421.93802400006678</c:v>
                </c:pt>
                <c:pt idx="36615">
                  <c:v>421.94635199991751</c:v>
                </c:pt>
                <c:pt idx="36616">
                  <c:v>421.95467999994287</c:v>
                </c:pt>
                <c:pt idx="36617">
                  <c:v>421.96300799996823</c:v>
                </c:pt>
                <c:pt idx="36618">
                  <c:v>421.97136000000171</c:v>
                </c:pt>
                <c:pt idx="36619">
                  <c:v>421.97968800002707</c:v>
                </c:pt>
                <c:pt idx="36620">
                  <c:v>421.98801600005243</c:v>
                </c:pt>
                <c:pt idx="36621">
                  <c:v>421.99634400007778</c:v>
                </c:pt>
                <c:pt idx="36622">
                  <c:v>422.00469599993664</c:v>
                </c:pt>
                <c:pt idx="36623">
                  <c:v>422.013023999962</c:v>
                </c:pt>
                <c:pt idx="36624">
                  <c:v>422.02135199998736</c:v>
                </c:pt>
                <c:pt idx="36625">
                  <c:v>422.02968000001272</c:v>
                </c:pt>
                <c:pt idx="36626">
                  <c:v>422.03800800003808</c:v>
                </c:pt>
                <c:pt idx="36627">
                  <c:v>422.04636000007156</c:v>
                </c:pt>
                <c:pt idx="36628">
                  <c:v>422.05468799992229</c:v>
                </c:pt>
                <c:pt idx="36629">
                  <c:v>422.06301599994765</c:v>
                </c:pt>
                <c:pt idx="36630">
                  <c:v>422.07134399997301</c:v>
                </c:pt>
                <c:pt idx="36631">
                  <c:v>422.07969600000649</c:v>
                </c:pt>
                <c:pt idx="36632">
                  <c:v>422.08802400003185</c:v>
                </c:pt>
                <c:pt idx="36633">
                  <c:v>422.09635200005721</c:v>
                </c:pt>
                <c:pt idx="36634">
                  <c:v>422.10468000008257</c:v>
                </c:pt>
                <c:pt idx="36635">
                  <c:v>422.11303199994143</c:v>
                </c:pt>
                <c:pt idx="36636">
                  <c:v>422.12135999996678</c:v>
                </c:pt>
                <c:pt idx="36637">
                  <c:v>422.12968799999214</c:v>
                </c:pt>
                <c:pt idx="36638">
                  <c:v>422.1380160000175</c:v>
                </c:pt>
                <c:pt idx="36639">
                  <c:v>422.14636800005098</c:v>
                </c:pt>
                <c:pt idx="36640">
                  <c:v>422.15469600007634</c:v>
                </c:pt>
                <c:pt idx="36641">
                  <c:v>422.16302399992708</c:v>
                </c:pt>
                <c:pt idx="36642">
                  <c:v>422.17135199995244</c:v>
                </c:pt>
                <c:pt idx="36643">
                  <c:v>422.17970399998592</c:v>
                </c:pt>
                <c:pt idx="36644">
                  <c:v>422.18803200001128</c:v>
                </c:pt>
                <c:pt idx="36645">
                  <c:v>422.19636000003663</c:v>
                </c:pt>
                <c:pt idx="36646">
                  <c:v>422.20468800006199</c:v>
                </c:pt>
                <c:pt idx="36647">
                  <c:v>422.21301599991273</c:v>
                </c:pt>
                <c:pt idx="36648">
                  <c:v>422.22136799994621</c:v>
                </c:pt>
                <c:pt idx="36649">
                  <c:v>422.22969599997157</c:v>
                </c:pt>
                <c:pt idx="36650">
                  <c:v>422.23802399999693</c:v>
                </c:pt>
                <c:pt idx="36651">
                  <c:v>422.24635200002228</c:v>
                </c:pt>
                <c:pt idx="36652">
                  <c:v>422.25470400005577</c:v>
                </c:pt>
                <c:pt idx="36653">
                  <c:v>422.26303200008113</c:v>
                </c:pt>
                <c:pt idx="36654">
                  <c:v>422.27135999993186</c:v>
                </c:pt>
                <c:pt idx="36655">
                  <c:v>422.27968799995722</c:v>
                </c:pt>
                <c:pt idx="36656">
                  <c:v>422.2880399999907</c:v>
                </c:pt>
                <c:pt idx="36657">
                  <c:v>422.29636800001606</c:v>
                </c:pt>
                <c:pt idx="36658">
                  <c:v>422.30469600004142</c:v>
                </c:pt>
                <c:pt idx="36659">
                  <c:v>422.31302400006678</c:v>
                </c:pt>
                <c:pt idx="36660">
                  <c:v>422.32137599992564</c:v>
                </c:pt>
                <c:pt idx="36661">
                  <c:v>422.32970399995099</c:v>
                </c:pt>
                <c:pt idx="36662">
                  <c:v>422.33803199997635</c:v>
                </c:pt>
                <c:pt idx="36663">
                  <c:v>422.34636000000171</c:v>
                </c:pt>
                <c:pt idx="36664">
                  <c:v>422.35468800002707</c:v>
                </c:pt>
                <c:pt idx="36665">
                  <c:v>422.36304000006055</c:v>
                </c:pt>
                <c:pt idx="36666">
                  <c:v>422.37136800008591</c:v>
                </c:pt>
                <c:pt idx="36667">
                  <c:v>422.37969599993664</c:v>
                </c:pt>
                <c:pt idx="36668">
                  <c:v>422.388023999962</c:v>
                </c:pt>
                <c:pt idx="36669">
                  <c:v>422.39637599999548</c:v>
                </c:pt>
                <c:pt idx="36670">
                  <c:v>422.40470400002084</c:v>
                </c:pt>
                <c:pt idx="36671">
                  <c:v>422.4130320000462</c:v>
                </c:pt>
                <c:pt idx="36672">
                  <c:v>422.42136000007156</c:v>
                </c:pt>
                <c:pt idx="36673">
                  <c:v>422.42971199993042</c:v>
                </c:pt>
                <c:pt idx="36674">
                  <c:v>422.43803999995578</c:v>
                </c:pt>
                <c:pt idx="36675">
                  <c:v>422.44636799998113</c:v>
                </c:pt>
                <c:pt idx="36676">
                  <c:v>422.45469600000649</c:v>
                </c:pt>
                <c:pt idx="36677">
                  <c:v>422.46304800003998</c:v>
                </c:pt>
                <c:pt idx="36678">
                  <c:v>422.47137600006533</c:v>
                </c:pt>
                <c:pt idx="36679">
                  <c:v>422.47970399991607</c:v>
                </c:pt>
                <c:pt idx="36680">
                  <c:v>422.48803199994143</c:v>
                </c:pt>
                <c:pt idx="36681">
                  <c:v>422.49638399997491</c:v>
                </c:pt>
                <c:pt idx="36682">
                  <c:v>422.50471200000027</c:v>
                </c:pt>
                <c:pt idx="36683">
                  <c:v>422.51304000002563</c:v>
                </c:pt>
                <c:pt idx="36684">
                  <c:v>422.52136800005098</c:v>
                </c:pt>
                <c:pt idx="36685">
                  <c:v>422.52969600007634</c:v>
                </c:pt>
                <c:pt idx="36686">
                  <c:v>422.5380479999352</c:v>
                </c:pt>
                <c:pt idx="36687">
                  <c:v>422.54637599996056</c:v>
                </c:pt>
                <c:pt idx="36688">
                  <c:v>422.55470399998592</c:v>
                </c:pt>
                <c:pt idx="36689">
                  <c:v>422.56303200001128</c:v>
                </c:pt>
                <c:pt idx="36690">
                  <c:v>422.57138400004476</c:v>
                </c:pt>
                <c:pt idx="36691">
                  <c:v>422.57971200007012</c:v>
                </c:pt>
                <c:pt idx="36692">
                  <c:v>422.58803999992085</c:v>
                </c:pt>
                <c:pt idx="36693">
                  <c:v>422.59636799994621</c:v>
                </c:pt>
                <c:pt idx="36694">
                  <c:v>422.60471999997969</c:v>
                </c:pt>
                <c:pt idx="36695">
                  <c:v>422.61304800000505</c:v>
                </c:pt>
                <c:pt idx="36696">
                  <c:v>422.62137600003041</c:v>
                </c:pt>
                <c:pt idx="36697">
                  <c:v>422.62970400005577</c:v>
                </c:pt>
                <c:pt idx="36698">
                  <c:v>422.63805599991463</c:v>
                </c:pt>
                <c:pt idx="36699">
                  <c:v>422.64638399993999</c:v>
                </c:pt>
                <c:pt idx="36700">
                  <c:v>422.65471199996534</c:v>
                </c:pt>
                <c:pt idx="36701">
                  <c:v>422.6630399999907</c:v>
                </c:pt>
                <c:pt idx="36702">
                  <c:v>422.67139200002418</c:v>
                </c:pt>
                <c:pt idx="36703">
                  <c:v>422.67972000004954</c:v>
                </c:pt>
                <c:pt idx="36704">
                  <c:v>422.6880480000749</c:v>
                </c:pt>
                <c:pt idx="36705">
                  <c:v>422.69637599992564</c:v>
                </c:pt>
                <c:pt idx="36706">
                  <c:v>422.70470399995099</c:v>
                </c:pt>
                <c:pt idx="36707">
                  <c:v>422.71305599998448</c:v>
                </c:pt>
                <c:pt idx="36708">
                  <c:v>422.72138400000983</c:v>
                </c:pt>
                <c:pt idx="36709">
                  <c:v>422.72971200003519</c:v>
                </c:pt>
                <c:pt idx="36710">
                  <c:v>422.73804000006055</c:v>
                </c:pt>
                <c:pt idx="36711">
                  <c:v>422.74639199991941</c:v>
                </c:pt>
                <c:pt idx="36712">
                  <c:v>422.75471999994477</c:v>
                </c:pt>
                <c:pt idx="36713">
                  <c:v>422.76304799997013</c:v>
                </c:pt>
                <c:pt idx="36714">
                  <c:v>422.77137599999548</c:v>
                </c:pt>
                <c:pt idx="36715">
                  <c:v>422.77972800002897</c:v>
                </c:pt>
                <c:pt idx="36716">
                  <c:v>422.78805600005433</c:v>
                </c:pt>
                <c:pt idx="36717">
                  <c:v>422.79638400007968</c:v>
                </c:pt>
                <c:pt idx="36718">
                  <c:v>422.80471199993042</c:v>
                </c:pt>
                <c:pt idx="36719">
                  <c:v>422.8130639999639</c:v>
                </c:pt>
                <c:pt idx="36720">
                  <c:v>422.82139199998926</c:v>
                </c:pt>
                <c:pt idx="36721">
                  <c:v>422.82972000001462</c:v>
                </c:pt>
                <c:pt idx="36722">
                  <c:v>422.83804800003998</c:v>
                </c:pt>
                <c:pt idx="36723">
                  <c:v>422.84637600006533</c:v>
                </c:pt>
                <c:pt idx="36724">
                  <c:v>422.85472799992419</c:v>
                </c:pt>
                <c:pt idx="36725">
                  <c:v>422.86305599994955</c:v>
                </c:pt>
                <c:pt idx="36726">
                  <c:v>422.87138399997491</c:v>
                </c:pt>
                <c:pt idx="36727">
                  <c:v>422.87971200000027</c:v>
                </c:pt>
                <c:pt idx="36728">
                  <c:v>422.88806400003375</c:v>
                </c:pt>
                <c:pt idx="36729">
                  <c:v>422.89639200005911</c:v>
                </c:pt>
                <c:pt idx="36730">
                  <c:v>422.90472000008447</c:v>
                </c:pt>
                <c:pt idx="36731">
                  <c:v>422.9130479999352</c:v>
                </c:pt>
                <c:pt idx="36732">
                  <c:v>422.92139999996868</c:v>
                </c:pt>
                <c:pt idx="36733">
                  <c:v>422.92972799999404</c:v>
                </c:pt>
                <c:pt idx="36734">
                  <c:v>422.9380560000194</c:v>
                </c:pt>
                <c:pt idx="36735">
                  <c:v>422.94638400004476</c:v>
                </c:pt>
                <c:pt idx="36736">
                  <c:v>422.95473600007824</c:v>
                </c:pt>
                <c:pt idx="36737">
                  <c:v>422.96306399992898</c:v>
                </c:pt>
                <c:pt idx="36738">
                  <c:v>422.97139199995434</c:v>
                </c:pt>
                <c:pt idx="36739">
                  <c:v>422.97971999997969</c:v>
                </c:pt>
                <c:pt idx="36740">
                  <c:v>422.98807200001318</c:v>
                </c:pt>
                <c:pt idx="36741">
                  <c:v>422.99640000003853</c:v>
                </c:pt>
                <c:pt idx="36742">
                  <c:v>423.00472800006389</c:v>
                </c:pt>
                <c:pt idx="36743">
                  <c:v>423.01305599991463</c:v>
                </c:pt>
                <c:pt idx="36744">
                  <c:v>423.02138399993999</c:v>
                </c:pt>
                <c:pt idx="36745">
                  <c:v>423.02973599997347</c:v>
                </c:pt>
                <c:pt idx="36746">
                  <c:v>423.03806399999883</c:v>
                </c:pt>
                <c:pt idx="36747">
                  <c:v>423.04639200002418</c:v>
                </c:pt>
                <c:pt idx="36748">
                  <c:v>423.05472000004954</c:v>
                </c:pt>
                <c:pt idx="36749">
                  <c:v>423.06307200008303</c:v>
                </c:pt>
                <c:pt idx="36750">
                  <c:v>423.07139999993376</c:v>
                </c:pt>
                <c:pt idx="36751">
                  <c:v>423.07972799995912</c:v>
                </c:pt>
                <c:pt idx="36752">
                  <c:v>423.08805599998448</c:v>
                </c:pt>
                <c:pt idx="36753">
                  <c:v>423.09640800001796</c:v>
                </c:pt>
                <c:pt idx="36754">
                  <c:v>423.10473600004332</c:v>
                </c:pt>
                <c:pt idx="36755">
                  <c:v>423.11306400006868</c:v>
                </c:pt>
                <c:pt idx="36756">
                  <c:v>423.12139199991941</c:v>
                </c:pt>
                <c:pt idx="36757">
                  <c:v>423.12974399995289</c:v>
                </c:pt>
                <c:pt idx="36758">
                  <c:v>423.13807199997825</c:v>
                </c:pt>
                <c:pt idx="36759">
                  <c:v>423.14640000000361</c:v>
                </c:pt>
                <c:pt idx="36760">
                  <c:v>423.15472800002897</c:v>
                </c:pt>
                <c:pt idx="36761">
                  <c:v>423.16305600005433</c:v>
                </c:pt>
                <c:pt idx="36762">
                  <c:v>423.17140799991319</c:v>
                </c:pt>
                <c:pt idx="36763">
                  <c:v>423.17973599993854</c:v>
                </c:pt>
                <c:pt idx="36764">
                  <c:v>423.1880639999639</c:v>
                </c:pt>
                <c:pt idx="36765">
                  <c:v>423.19639199998926</c:v>
                </c:pt>
                <c:pt idx="36766">
                  <c:v>423.20474400002274</c:v>
                </c:pt>
                <c:pt idx="36767">
                  <c:v>423.2130720000481</c:v>
                </c:pt>
                <c:pt idx="36768">
                  <c:v>423.22140000007346</c:v>
                </c:pt>
                <c:pt idx="36769">
                  <c:v>423.22972799992419</c:v>
                </c:pt>
                <c:pt idx="36770">
                  <c:v>423.23807999995768</c:v>
                </c:pt>
                <c:pt idx="36771">
                  <c:v>423.24640799998303</c:v>
                </c:pt>
                <c:pt idx="36772">
                  <c:v>423.25473600000839</c:v>
                </c:pt>
                <c:pt idx="36773">
                  <c:v>423.26306400003375</c:v>
                </c:pt>
                <c:pt idx="36774">
                  <c:v>423.27141600006723</c:v>
                </c:pt>
                <c:pt idx="36775">
                  <c:v>423.27974399991797</c:v>
                </c:pt>
                <c:pt idx="36776">
                  <c:v>423.28807199994333</c:v>
                </c:pt>
                <c:pt idx="36777">
                  <c:v>423.29639999996868</c:v>
                </c:pt>
                <c:pt idx="36778">
                  <c:v>423.30475200000217</c:v>
                </c:pt>
                <c:pt idx="36779">
                  <c:v>423.31308000002753</c:v>
                </c:pt>
                <c:pt idx="36780">
                  <c:v>423.32140800005288</c:v>
                </c:pt>
                <c:pt idx="36781">
                  <c:v>423.32973600007824</c:v>
                </c:pt>
                <c:pt idx="36782">
                  <c:v>423.33806399992898</c:v>
                </c:pt>
                <c:pt idx="36783">
                  <c:v>423.34641599996246</c:v>
                </c:pt>
                <c:pt idx="36784">
                  <c:v>423.35474399998782</c:v>
                </c:pt>
                <c:pt idx="36785">
                  <c:v>423.36307200001318</c:v>
                </c:pt>
                <c:pt idx="36786">
                  <c:v>423.37140000003853</c:v>
                </c:pt>
                <c:pt idx="36787">
                  <c:v>423.37975200007202</c:v>
                </c:pt>
                <c:pt idx="36788">
                  <c:v>423.38807999992275</c:v>
                </c:pt>
                <c:pt idx="36789">
                  <c:v>423.39640799994811</c:v>
                </c:pt>
                <c:pt idx="36790">
                  <c:v>423.40473599997347</c:v>
                </c:pt>
                <c:pt idx="36791">
                  <c:v>423.41308800000695</c:v>
                </c:pt>
                <c:pt idx="36792">
                  <c:v>423.42141600003231</c:v>
                </c:pt>
                <c:pt idx="36793">
                  <c:v>423.42974400005767</c:v>
                </c:pt>
                <c:pt idx="36794">
                  <c:v>423.43807200008303</c:v>
                </c:pt>
                <c:pt idx="36795">
                  <c:v>423.44642399994189</c:v>
                </c:pt>
                <c:pt idx="36796">
                  <c:v>423.45475199996724</c:v>
                </c:pt>
                <c:pt idx="36797">
                  <c:v>423.4630799999926</c:v>
                </c:pt>
                <c:pt idx="36798">
                  <c:v>423.47140800001796</c:v>
                </c:pt>
                <c:pt idx="36799">
                  <c:v>423.47973600004332</c:v>
                </c:pt>
                <c:pt idx="36800">
                  <c:v>423.4880880000768</c:v>
                </c:pt>
                <c:pt idx="36801">
                  <c:v>423.49641599992754</c:v>
                </c:pt>
                <c:pt idx="36802">
                  <c:v>423.50474399995289</c:v>
                </c:pt>
                <c:pt idx="36803">
                  <c:v>423.51307199997825</c:v>
                </c:pt>
                <c:pt idx="36804">
                  <c:v>423.52142400001173</c:v>
                </c:pt>
                <c:pt idx="36805">
                  <c:v>423.52975200003709</c:v>
                </c:pt>
                <c:pt idx="36806">
                  <c:v>423.53805600005433</c:v>
                </c:pt>
                <c:pt idx="36807">
                  <c:v>423.54638400007968</c:v>
                </c:pt>
                <c:pt idx="36808">
                  <c:v>423.55468799992229</c:v>
                </c:pt>
                <c:pt idx="36809">
                  <c:v>423.56301599994765</c:v>
                </c:pt>
                <c:pt idx="36810">
                  <c:v>423.57131999996489</c:v>
                </c:pt>
                <c:pt idx="36811">
                  <c:v>423.57962399998212</c:v>
                </c:pt>
                <c:pt idx="36812">
                  <c:v>423.58795200000748</c:v>
                </c:pt>
                <c:pt idx="36813">
                  <c:v>423.59625600002471</c:v>
                </c:pt>
                <c:pt idx="36814">
                  <c:v>423.60458400005007</c:v>
                </c:pt>
                <c:pt idx="36815">
                  <c:v>423.6128880000673</c:v>
                </c:pt>
                <c:pt idx="36816">
                  <c:v>423.62121599991804</c:v>
                </c:pt>
                <c:pt idx="36817">
                  <c:v>423.62954399994339</c:v>
                </c:pt>
                <c:pt idx="36818">
                  <c:v>423.63787199996875</c:v>
                </c:pt>
                <c:pt idx="36819">
                  <c:v>423.64619999999411</c:v>
                </c:pt>
                <c:pt idx="36820">
                  <c:v>423.65452800001947</c:v>
                </c:pt>
                <c:pt idx="36821">
                  <c:v>423.66285600004483</c:v>
                </c:pt>
                <c:pt idx="36822">
                  <c:v>423.67116000006206</c:v>
                </c:pt>
                <c:pt idx="36823">
                  <c:v>423.67948799991279</c:v>
                </c:pt>
                <c:pt idx="36824">
                  <c:v>423.68781599993815</c:v>
                </c:pt>
                <c:pt idx="36825">
                  <c:v>423.69614399996351</c:v>
                </c:pt>
                <c:pt idx="36826">
                  <c:v>423.70447199998887</c:v>
                </c:pt>
                <c:pt idx="36827">
                  <c:v>423.71280000001423</c:v>
                </c:pt>
                <c:pt idx="36828">
                  <c:v>423.72115200004771</c:v>
                </c:pt>
                <c:pt idx="36829">
                  <c:v>423.72948000007307</c:v>
                </c:pt>
                <c:pt idx="36830">
                  <c:v>423.7378079999238</c:v>
                </c:pt>
                <c:pt idx="36831">
                  <c:v>423.74613599994916</c:v>
                </c:pt>
                <c:pt idx="36832">
                  <c:v>423.75446399997452</c:v>
                </c:pt>
                <c:pt idx="36833">
                  <c:v>423.76279199999988</c:v>
                </c:pt>
                <c:pt idx="36834">
                  <c:v>423.77112000002523</c:v>
                </c:pt>
                <c:pt idx="36835">
                  <c:v>423.77944800005059</c:v>
                </c:pt>
                <c:pt idx="36836">
                  <c:v>423.78777600007595</c:v>
                </c:pt>
                <c:pt idx="36837">
                  <c:v>423.79612799993481</c:v>
                </c:pt>
                <c:pt idx="36838">
                  <c:v>423.80445599996017</c:v>
                </c:pt>
                <c:pt idx="36839">
                  <c:v>423.81278399998553</c:v>
                </c:pt>
                <c:pt idx="36840">
                  <c:v>423.82111200001088</c:v>
                </c:pt>
                <c:pt idx="36841">
                  <c:v>423.82944000003624</c:v>
                </c:pt>
                <c:pt idx="36842">
                  <c:v>423.8377680000616</c:v>
                </c:pt>
                <c:pt idx="36843">
                  <c:v>423.84611999992046</c:v>
                </c:pt>
                <c:pt idx="36844">
                  <c:v>423.85444799994582</c:v>
                </c:pt>
                <c:pt idx="36845">
                  <c:v>423.86277599997118</c:v>
                </c:pt>
                <c:pt idx="36846">
                  <c:v>423.87110399999654</c:v>
                </c:pt>
                <c:pt idx="36847">
                  <c:v>423.87943200002189</c:v>
                </c:pt>
                <c:pt idx="36848">
                  <c:v>423.88776000004725</c:v>
                </c:pt>
                <c:pt idx="36849">
                  <c:v>423.89611200008073</c:v>
                </c:pt>
                <c:pt idx="36850">
                  <c:v>423.90443999993147</c:v>
                </c:pt>
                <c:pt idx="36851">
                  <c:v>423.91276799995683</c:v>
                </c:pt>
                <c:pt idx="36852">
                  <c:v>423.92109599998219</c:v>
                </c:pt>
                <c:pt idx="36853">
                  <c:v>423.92942400000754</c:v>
                </c:pt>
                <c:pt idx="36854">
                  <c:v>423.93777600004103</c:v>
                </c:pt>
                <c:pt idx="36855">
                  <c:v>423.94610400006638</c:v>
                </c:pt>
                <c:pt idx="36856">
                  <c:v>423.95443199991712</c:v>
                </c:pt>
                <c:pt idx="36857">
                  <c:v>423.96275999994248</c:v>
                </c:pt>
                <c:pt idx="36858">
                  <c:v>423.97108799996784</c:v>
                </c:pt>
                <c:pt idx="36859">
                  <c:v>423.97944000000132</c:v>
                </c:pt>
                <c:pt idx="36860">
                  <c:v>423.98776800002668</c:v>
                </c:pt>
                <c:pt idx="36861">
                  <c:v>423.99609600005203</c:v>
                </c:pt>
                <c:pt idx="36862">
                  <c:v>424.00442400007739</c:v>
                </c:pt>
                <c:pt idx="36863">
                  <c:v>424.01277599993625</c:v>
                </c:pt>
                <c:pt idx="36864">
                  <c:v>424.02110399996161</c:v>
                </c:pt>
                <c:pt idx="36865">
                  <c:v>424.02943199998697</c:v>
                </c:pt>
                <c:pt idx="36866">
                  <c:v>424.03776000001233</c:v>
                </c:pt>
                <c:pt idx="36867">
                  <c:v>424.04608800003768</c:v>
                </c:pt>
                <c:pt idx="36868">
                  <c:v>424.05444000007117</c:v>
                </c:pt>
                <c:pt idx="36869">
                  <c:v>424.0627679999219</c:v>
                </c:pt>
                <c:pt idx="36870">
                  <c:v>424.07109599994726</c:v>
                </c:pt>
                <c:pt idx="36871">
                  <c:v>424.07942399997262</c:v>
                </c:pt>
                <c:pt idx="36872">
                  <c:v>424.08775199999798</c:v>
                </c:pt>
                <c:pt idx="36873">
                  <c:v>424.09610400003146</c:v>
                </c:pt>
                <c:pt idx="36874">
                  <c:v>424.10443200005682</c:v>
                </c:pt>
                <c:pt idx="36875">
                  <c:v>424.11276000008218</c:v>
                </c:pt>
                <c:pt idx="36876">
                  <c:v>424.12108799993291</c:v>
                </c:pt>
                <c:pt idx="36877">
                  <c:v>424.12941599995827</c:v>
                </c:pt>
                <c:pt idx="36878">
                  <c:v>424.13776799999175</c:v>
                </c:pt>
                <c:pt idx="36879">
                  <c:v>424.14609600001711</c:v>
                </c:pt>
                <c:pt idx="36880">
                  <c:v>424.15442400004247</c:v>
                </c:pt>
                <c:pt idx="36881">
                  <c:v>424.16275200006783</c:v>
                </c:pt>
                <c:pt idx="36882">
                  <c:v>424.17107999991856</c:v>
                </c:pt>
                <c:pt idx="36883">
                  <c:v>424.17943199995204</c:v>
                </c:pt>
                <c:pt idx="36884">
                  <c:v>424.1877599999774</c:v>
                </c:pt>
                <c:pt idx="36885">
                  <c:v>424.19608800000276</c:v>
                </c:pt>
                <c:pt idx="36886">
                  <c:v>424.20441600002812</c:v>
                </c:pt>
                <c:pt idx="36887">
                  <c:v>424.21274400005348</c:v>
                </c:pt>
                <c:pt idx="36888">
                  <c:v>424.22109599991234</c:v>
                </c:pt>
                <c:pt idx="36889">
                  <c:v>424.22942399993769</c:v>
                </c:pt>
                <c:pt idx="36890">
                  <c:v>424.23775199996305</c:v>
                </c:pt>
                <c:pt idx="36891">
                  <c:v>424.24607999998841</c:v>
                </c:pt>
                <c:pt idx="36892">
                  <c:v>424.25440800001377</c:v>
                </c:pt>
                <c:pt idx="36893">
                  <c:v>424.26276000004725</c:v>
                </c:pt>
                <c:pt idx="36894">
                  <c:v>424.27108800007261</c:v>
                </c:pt>
                <c:pt idx="36895">
                  <c:v>424.27941599992334</c:v>
                </c:pt>
                <c:pt idx="36896">
                  <c:v>424.2877439999487</c:v>
                </c:pt>
                <c:pt idx="36897">
                  <c:v>424.29607199997406</c:v>
                </c:pt>
                <c:pt idx="36898">
                  <c:v>424.30442400000754</c:v>
                </c:pt>
                <c:pt idx="36899">
                  <c:v>424.3127520000329</c:v>
                </c:pt>
                <c:pt idx="36900">
                  <c:v>424.32108000005826</c:v>
                </c:pt>
                <c:pt idx="36901">
                  <c:v>424.32940800008362</c:v>
                </c:pt>
                <c:pt idx="36902">
                  <c:v>424.33773599993435</c:v>
                </c:pt>
                <c:pt idx="36903">
                  <c:v>424.34608799996784</c:v>
                </c:pt>
                <c:pt idx="36904">
                  <c:v>424.35441599999319</c:v>
                </c:pt>
                <c:pt idx="36905">
                  <c:v>424.36274400001855</c:v>
                </c:pt>
                <c:pt idx="36906">
                  <c:v>424.37107200004391</c:v>
                </c:pt>
                <c:pt idx="36907">
                  <c:v>424.37940000006927</c:v>
                </c:pt>
                <c:pt idx="36908">
                  <c:v>424.38775199992813</c:v>
                </c:pt>
                <c:pt idx="36909">
                  <c:v>424.39607999995349</c:v>
                </c:pt>
                <c:pt idx="36910">
                  <c:v>424.40440799997884</c:v>
                </c:pt>
                <c:pt idx="36911">
                  <c:v>424.4127360000042</c:v>
                </c:pt>
                <c:pt idx="36912">
                  <c:v>424.42106400002956</c:v>
                </c:pt>
                <c:pt idx="36913">
                  <c:v>424.42941600006304</c:v>
                </c:pt>
                <c:pt idx="36914">
                  <c:v>424.43774399991378</c:v>
                </c:pt>
                <c:pt idx="36915">
                  <c:v>424.44607199993914</c:v>
                </c:pt>
                <c:pt idx="36916">
                  <c:v>424.45439999996449</c:v>
                </c:pt>
                <c:pt idx="36917">
                  <c:v>424.46272799998985</c:v>
                </c:pt>
                <c:pt idx="36918">
                  <c:v>424.47108000002333</c:v>
                </c:pt>
                <c:pt idx="36919">
                  <c:v>424.47940800004869</c:v>
                </c:pt>
                <c:pt idx="36920">
                  <c:v>424.48773600007405</c:v>
                </c:pt>
                <c:pt idx="36921">
                  <c:v>424.49606399992479</c:v>
                </c:pt>
                <c:pt idx="36922">
                  <c:v>424.50439199995014</c:v>
                </c:pt>
                <c:pt idx="36923">
                  <c:v>424.51274399998363</c:v>
                </c:pt>
                <c:pt idx="36924">
                  <c:v>424.52107200000899</c:v>
                </c:pt>
                <c:pt idx="36925">
                  <c:v>424.52940000003434</c:v>
                </c:pt>
                <c:pt idx="36926">
                  <c:v>424.5377280000597</c:v>
                </c:pt>
                <c:pt idx="36927">
                  <c:v>424.54605600008506</c:v>
                </c:pt>
                <c:pt idx="36928">
                  <c:v>424.55440799994392</c:v>
                </c:pt>
                <c:pt idx="36929">
                  <c:v>424.56273599996928</c:v>
                </c:pt>
                <c:pt idx="36930">
                  <c:v>424.57106399999464</c:v>
                </c:pt>
                <c:pt idx="36931">
                  <c:v>424.57939200001999</c:v>
                </c:pt>
                <c:pt idx="36932">
                  <c:v>424.58772000004535</c:v>
                </c:pt>
                <c:pt idx="36933">
                  <c:v>424.59607200007883</c:v>
                </c:pt>
                <c:pt idx="36934">
                  <c:v>424.60439999992957</c:v>
                </c:pt>
                <c:pt idx="36935">
                  <c:v>424.61272799995493</c:v>
                </c:pt>
                <c:pt idx="36936">
                  <c:v>424.62105599998029</c:v>
                </c:pt>
                <c:pt idx="36937">
                  <c:v>424.62938400000564</c:v>
                </c:pt>
                <c:pt idx="36938">
                  <c:v>424.63773600003913</c:v>
                </c:pt>
                <c:pt idx="36939">
                  <c:v>424.64606400006448</c:v>
                </c:pt>
                <c:pt idx="36940">
                  <c:v>424.65439199991522</c:v>
                </c:pt>
                <c:pt idx="36941">
                  <c:v>424.66271999994058</c:v>
                </c:pt>
                <c:pt idx="36942">
                  <c:v>424.67104799996594</c:v>
                </c:pt>
                <c:pt idx="36943">
                  <c:v>424.67939999999942</c:v>
                </c:pt>
                <c:pt idx="36944">
                  <c:v>424.68772800002478</c:v>
                </c:pt>
                <c:pt idx="36945">
                  <c:v>424.69605600005013</c:v>
                </c:pt>
                <c:pt idx="36946">
                  <c:v>424.70438400007549</c:v>
                </c:pt>
                <c:pt idx="36947">
                  <c:v>424.71273599993435</c:v>
                </c:pt>
                <c:pt idx="36948">
                  <c:v>424.72106399995971</c:v>
                </c:pt>
                <c:pt idx="36949">
                  <c:v>424.72939199998507</c:v>
                </c:pt>
                <c:pt idx="36950">
                  <c:v>424.73772000001043</c:v>
                </c:pt>
                <c:pt idx="36951">
                  <c:v>424.74604800003578</c:v>
                </c:pt>
                <c:pt idx="36952">
                  <c:v>424.75440000006927</c:v>
                </c:pt>
                <c:pt idx="36953">
                  <c:v>424.76272799992</c:v>
                </c:pt>
                <c:pt idx="36954">
                  <c:v>424.77105599994536</c:v>
                </c:pt>
                <c:pt idx="36955">
                  <c:v>424.77938399997072</c:v>
                </c:pt>
                <c:pt idx="36956">
                  <c:v>424.78771199999608</c:v>
                </c:pt>
                <c:pt idx="36957">
                  <c:v>424.79606400002956</c:v>
                </c:pt>
                <c:pt idx="36958">
                  <c:v>424.80439200005492</c:v>
                </c:pt>
                <c:pt idx="36959">
                  <c:v>424.81272000008028</c:v>
                </c:pt>
                <c:pt idx="36960">
                  <c:v>424.82104799993101</c:v>
                </c:pt>
                <c:pt idx="36961">
                  <c:v>424.82937599995637</c:v>
                </c:pt>
                <c:pt idx="36962">
                  <c:v>424.83772799998985</c:v>
                </c:pt>
                <c:pt idx="36963">
                  <c:v>424.84605600001521</c:v>
                </c:pt>
                <c:pt idx="36964">
                  <c:v>424.85438400004057</c:v>
                </c:pt>
                <c:pt idx="36965">
                  <c:v>424.86271200006593</c:v>
                </c:pt>
                <c:pt idx="36966">
                  <c:v>424.87103999991666</c:v>
                </c:pt>
                <c:pt idx="36967">
                  <c:v>424.87939199995014</c:v>
                </c:pt>
                <c:pt idx="36968">
                  <c:v>424.8877199999755</c:v>
                </c:pt>
                <c:pt idx="36969">
                  <c:v>424.89604800000086</c:v>
                </c:pt>
                <c:pt idx="36970">
                  <c:v>424.90437600002622</c:v>
                </c:pt>
                <c:pt idx="36971">
                  <c:v>424.91270400005158</c:v>
                </c:pt>
                <c:pt idx="36972">
                  <c:v>424.92105600008506</c:v>
                </c:pt>
                <c:pt idx="36973">
                  <c:v>424.92938399993579</c:v>
                </c:pt>
                <c:pt idx="36974">
                  <c:v>424.93771199996115</c:v>
                </c:pt>
                <c:pt idx="36975">
                  <c:v>424.94603999998651</c:v>
                </c:pt>
                <c:pt idx="36976">
                  <c:v>424.95436800001187</c:v>
                </c:pt>
                <c:pt idx="36977">
                  <c:v>424.96272000004535</c:v>
                </c:pt>
                <c:pt idx="36978">
                  <c:v>424.97104800007071</c:v>
                </c:pt>
                <c:pt idx="36979">
                  <c:v>424.97937599992144</c:v>
                </c:pt>
                <c:pt idx="36980">
                  <c:v>424.9877039999468</c:v>
                </c:pt>
                <c:pt idx="36981">
                  <c:v>424.99603199997216</c:v>
                </c:pt>
                <c:pt idx="36982">
                  <c:v>425.00438400000564</c:v>
                </c:pt>
                <c:pt idx="36983">
                  <c:v>425.012712000031</c:v>
                </c:pt>
                <c:pt idx="36984">
                  <c:v>425.02104000005636</c:v>
                </c:pt>
                <c:pt idx="36985">
                  <c:v>425.02936800008172</c:v>
                </c:pt>
                <c:pt idx="36986">
                  <c:v>425.03769599993245</c:v>
                </c:pt>
                <c:pt idx="36987">
                  <c:v>425.04604799996594</c:v>
                </c:pt>
                <c:pt idx="36988">
                  <c:v>425.05437599999129</c:v>
                </c:pt>
                <c:pt idx="36989">
                  <c:v>425.06270400001665</c:v>
                </c:pt>
                <c:pt idx="36990">
                  <c:v>425.07103200004201</c:v>
                </c:pt>
                <c:pt idx="36991">
                  <c:v>425.07936000006737</c:v>
                </c:pt>
                <c:pt idx="36992">
                  <c:v>425.08771199992623</c:v>
                </c:pt>
                <c:pt idx="36993">
                  <c:v>425.09603999995159</c:v>
                </c:pt>
                <c:pt idx="36994">
                  <c:v>425.10436799997694</c:v>
                </c:pt>
                <c:pt idx="36995">
                  <c:v>425.1126960000023</c:v>
                </c:pt>
                <c:pt idx="36996">
                  <c:v>425.12102400002766</c:v>
                </c:pt>
                <c:pt idx="36997">
                  <c:v>425.12937600006114</c:v>
                </c:pt>
                <c:pt idx="36998">
                  <c:v>425.1377040000865</c:v>
                </c:pt>
                <c:pt idx="36999">
                  <c:v>425.14603199993724</c:v>
                </c:pt>
                <c:pt idx="37000">
                  <c:v>425.15435999996259</c:v>
                </c:pt>
                <c:pt idx="37001">
                  <c:v>425.16268799998795</c:v>
                </c:pt>
                <c:pt idx="37002">
                  <c:v>425.17104000002143</c:v>
                </c:pt>
                <c:pt idx="37003">
                  <c:v>425.17936800004679</c:v>
                </c:pt>
                <c:pt idx="37004">
                  <c:v>425.18769600007215</c:v>
                </c:pt>
                <c:pt idx="37005">
                  <c:v>425.19602399992289</c:v>
                </c:pt>
                <c:pt idx="37006">
                  <c:v>425.20435199994824</c:v>
                </c:pt>
                <c:pt idx="37007">
                  <c:v>425.21270399998173</c:v>
                </c:pt>
                <c:pt idx="37008">
                  <c:v>425.22103200000709</c:v>
                </c:pt>
                <c:pt idx="37009">
                  <c:v>425.22936000003244</c:v>
                </c:pt>
                <c:pt idx="37010">
                  <c:v>425.2376880000578</c:v>
                </c:pt>
                <c:pt idx="37011">
                  <c:v>425.24601600008316</c:v>
                </c:pt>
                <c:pt idx="37012">
                  <c:v>425.25436799994202</c:v>
                </c:pt>
                <c:pt idx="37013">
                  <c:v>425.26269599996738</c:v>
                </c:pt>
                <c:pt idx="37014">
                  <c:v>425.27102399999274</c:v>
                </c:pt>
                <c:pt idx="37015">
                  <c:v>425.27935200001809</c:v>
                </c:pt>
                <c:pt idx="37016">
                  <c:v>425.28768000004345</c:v>
                </c:pt>
                <c:pt idx="37017">
                  <c:v>425.29603200007693</c:v>
                </c:pt>
                <c:pt idx="37018">
                  <c:v>425.30435999992767</c:v>
                </c:pt>
                <c:pt idx="37019">
                  <c:v>425.31268799995303</c:v>
                </c:pt>
                <c:pt idx="37020">
                  <c:v>425.32101599997839</c:v>
                </c:pt>
                <c:pt idx="37021">
                  <c:v>425.32934400000374</c:v>
                </c:pt>
                <c:pt idx="37022">
                  <c:v>425.33769600003723</c:v>
                </c:pt>
                <c:pt idx="37023">
                  <c:v>425.34602400006258</c:v>
                </c:pt>
                <c:pt idx="37024">
                  <c:v>425.35435199991332</c:v>
                </c:pt>
                <c:pt idx="37025">
                  <c:v>425.36267999993868</c:v>
                </c:pt>
                <c:pt idx="37026">
                  <c:v>425.37100799996404</c:v>
                </c:pt>
                <c:pt idx="37027">
                  <c:v>425.37935999999752</c:v>
                </c:pt>
                <c:pt idx="37028">
                  <c:v>425.38768800002288</c:v>
                </c:pt>
                <c:pt idx="37029">
                  <c:v>425.39601600004823</c:v>
                </c:pt>
                <c:pt idx="37030">
                  <c:v>425.40434400007359</c:v>
                </c:pt>
                <c:pt idx="37031">
                  <c:v>425.41269599993245</c:v>
                </c:pt>
                <c:pt idx="37032">
                  <c:v>425.42102399995781</c:v>
                </c:pt>
                <c:pt idx="37033">
                  <c:v>425.42935199998317</c:v>
                </c:pt>
                <c:pt idx="37034">
                  <c:v>425.43768000000853</c:v>
                </c:pt>
                <c:pt idx="37035">
                  <c:v>425.44600800003388</c:v>
                </c:pt>
                <c:pt idx="37036">
                  <c:v>425.45436000006737</c:v>
                </c:pt>
                <c:pt idx="37037">
                  <c:v>425.4626879999181</c:v>
                </c:pt>
                <c:pt idx="37038">
                  <c:v>425.47101599994346</c:v>
                </c:pt>
                <c:pt idx="37039">
                  <c:v>425.47934399996882</c:v>
                </c:pt>
                <c:pt idx="37040">
                  <c:v>425.48767199999418</c:v>
                </c:pt>
                <c:pt idx="37041">
                  <c:v>425.49602400002766</c:v>
                </c:pt>
                <c:pt idx="37042">
                  <c:v>425.50435200005302</c:v>
                </c:pt>
                <c:pt idx="37043">
                  <c:v>425.51268000007838</c:v>
                </c:pt>
                <c:pt idx="37044">
                  <c:v>425.52100799992911</c:v>
                </c:pt>
                <c:pt idx="37045">
                  <c:v>425.52933599995447</c:v>
                </c:pt>
                <c:pt idx="37046">
                  <c:v>425.53768799998795</c:v>
                </c:pt>
                <c:pt idx="37047">
                  <c:v>425.54601600001331</c:v>
                </c:pt>
                <c:pt idx="37048">
                  <c:v>425.55434400003867</c:v>
                </c:pt>
                <c:pt idx="37049">
                  <c:v>425.56267200006403</c:v>
                </c:pt>
                <c:pt idx="37050">
                  <c:v>425.57099999991476</c:v>
                </c:pt>
                <c:pt idx="37051">
                  <c:v>425.57935199994824</c:v>
                </c:pt>
                <c:pt idx="37052">
                  <c:v>425.5876799999736</c:v>
                </c:pt>
                <c:pt idx="37053">
                  <c:v>425.59600799999896</c:v>
                </c:pt>
                <c:pt idx="37054">
                  <c:v>425.60433600002432</c:v>
                </c:pt>
                <c:pt idx="37055">
                  <c:v>425.61266400004968</c:v>
                </c:pt>
                <c:pt idx="37056">
                  <c:v>425.62101600008316</c:v>
                </c:pt>
                <c:pt idx="37057">
                  <c:v>425.62934399993389</c:v>
                </c:pt>
                <c:pt idx="37058">
                  <c:v>425.63767199995925</c:v>
                </c:pt>
                <c:pt idx="37059">
                  <c:v>425.64599999998461</c:v>
                </c:pt>
                <c:pt idx="37060">
                  <c:v>425.65432800000997</c:v>
                </c:pt>
                <c:pt idx="37061">
                  <c:v>425.66268000004345</c:v>
                </c:pt>
                <c:pt idx="37062">
                  <c:v>425.67100800006881</c:v>
                </c:pt>
                <c:pt idx="37063">
                  <c:v>425.67933599991954</c:v>
                </c:pt>
                <c:pt idx="37064">
                  <c:v>425.6876639999449</c:v>
                </c:pt>
                <c:pt idx="37065">
                  <c:v>425.69599199997026</c:v>
                </c:pt>
                <c:pt idx="37066">
                  <c:v>425.70434400000374</c:v>
                </c:pt>
                <c:pt idx="37067">
                  <c:v>425.7126720000291</c:v>
                </c:pt>
                <c:pt idx="37068">
                  <c:v>425.72100000005446</c:v>
                </c:pt>
                <c:pt idx="37069">
                  <c:v>425.72932800007982</c:v>
                </c:pt>
                <c:pt idx="37070">
                  <c:v>425.73765599993055</c:v>
                </c:pt>
                <c:pt idx="37071">
                  <c:v>425.74600799996404</c:v>
                </c:pt>
                <c:pt idx="37072">
                  <c:v>425.75433599998939</c:v>
                </c:pt>
                <c:pt idx="37073">
                  <c:v>425.76266400001475</c:v>
                </c:pt>
                <c:pt idx="37074">
                  <c:v>425.77099200004011</c:v>
                </c:pt>
                <c:pt idx="37075">
                  <c:v>425.77932000006547</c:v>
                </c:pt>
                <c:pt idx="37076">
                  <c:v>425.78767199992433</c:v>
                </c:pt>
                <c:pt idx="37077">
                  <c:v>425.79599999994969</c:v>
                </c:pt>
                <c:pt idx="37078">
                  <c:v>425.80432799997504</c:v>
                </c:pt>
                <c:pt idx="37079">
                  <c:v>425.8126560000004</c:v>
                </c:pt>
                <c:pt idx="37080">
                  <c:v>425.82098400002576</c:v>
                </c:pt>
                <c:pt idx="37081">
                  <c:v>425.82933600005924</c:v>
                </c:pt>
                <c:pt idx="37082">
                  <c:v>425.8376640000846</c:v>
                </c:pt>
                <c:pt idx="37083">
                  <c:v>425.84599199993534</c:v>
                </c:pt>
                <c:pt idx="37084">
                  <c:v>425.85431999996069</c:v>
                </c:pt>
                <c:pt idx="37085">
                  <c:v>425.86264799998605</c:v>
                </c:pt>
                <c:pt idx="37086">
                  <c:v>425.87100000001954</c:v>
                </c:pt>
                <c:pt idx="37087">
                  <c:v>425.87932800004489</c:v>
                </c:pt>
                <c:pt idx="37088">
                  <c:v>425.88765600007025</c:v>
                </c:pt>
                <c:pt idx="37089">
                  <c:v>425.89598399992099</c:v>
                </c:pt>
                <c:pt idx="37090">
                  <c:v>425.90431199994634</c:v>
                </c:pt>
                <c:pt idx="37091">
                  <c:v>425.91266399997983</c:v>
                </c:pt>
                <c:pt idx="37092">
                  <c:v>425.92099200000519</c:v>
                </c:pt>
                <c:pt idx="37093">
                  <c:v>425.92932000003054</c:v>
                </c:pt>
                <c:pt idx="37094">
                  <c:v>425.9376480000559</c:v>
                </c:pt>
                <c:pt idx="37095">
                  <c:v>425.94597600008126</c:v>
                </c:pt>
                <c:pt idx="37096">
                  <c:v>425.95432799994012</c:v>
                </c:pt>
                <c:pt idx="37097">
                  <c:v>425.96265599996548</c:v>
                </c:pt>
                <c:pt idx="37098">
                  <c:v>425.97098399999084</c:v>
                </c:pt>
                <c:pt idx="37099">
                  <c:v>425.97931200001619</c:v>
                </c:pt>
                <c:pt idx="37100">
                  <c:v>425.98764000004155</c:v>
                </c:pt>
                <c:pt idx="37101">
                  <c:v>425.99599200007503</c:v>
                </c:pt>
                <c:pt idx="37102">
                  <c:v>426.00431999992577</c:v>
                </c:pt>
                <c:pt idx="37103">
                  <c:v>426.01264799995113</c:v>
                </c:pt>
                <c:pt idx="37104">
                  <c:v>426.02097599997649</c:v>
                </c:pt>
                <c:pt idx="37105">
                  <c:v>426.02930400000184</c:v>
                </c:pt>
                <c:pt idx="37106">
                  <c:v>426.03765600003533</c:v>
                </c:pt>
                <c:pt idx="37107">
                  <c:v>426.04598400006068</c:v>
                </c:pt>
                <c:pt idx="37108">
                  <c:v>426.05431200008604</c:v>
                </c:pt>
                <c:pt idx="37109">
                  <c:v>426.06263999993678</c:v>
                </c:pt>
                <c:pt idx="37110">
                  <c:v>426.07096799996214</c:v>
                </c:pt>
                <c:pt idx="37111">
                  <c:v>426.07931999999562</c:v>
                </c:pt>
                <c:pt idx="37112">
                  <c:v>426.08764800002098</c:v>
                </c:pt>
                <c:pt idx="37113">
                  <c:v>426.09597600004633</c:v>
                </c:pt>
                <c:pt idx="37114">
                  <c:v>426.10430400007169</c:v>
                </c:pt>
                <c:pt idx="37115">
                  <c:v>426.11265599993055</c:v>
                </c:pt>
                <c:pt idx="37116">
                  <c:v>426.12098399995591</c:v>
                </c:pt>
                <c:pt idx="37117">
                  <c:v>426.12931199998127</c:v>
                </c:pt>
                <c:pt idx="37118">
                  <c:v>426.13764000000663</c:v>
                </c:pt>
                <c:pt idx="37119">
                  <c:v>426.14596800003198</c:v>
                </c:pt>
                <c:pt idx="37120">
                  <c:v>426.15432000006547</c:v>
                </c:pt>
                <c:pt idx="37121">
                  <c:v>426.1626479999162</c:v>
                </c:pt>
                <c:pt idx="37122">
                  <c:v>426.17097599994156</c:v>
                </c:pt>
                <c:pt idx="37123">
                  <c:v>426.17930399996692</c:v>
                </c:pt>
                <c:pt idx="37124">
                  <c:v>426.18763199999228</c:v>
                </c:pt>
                <c:pt idx="37125">
                  <c:v>426.19598400002576</c:v>
                </c:pt>
                <c:pt idx="37126">
                  <c:v>426.20431200005112</c:v>
                </c:pt>
                <c:pt idx="37127">
                  <c:v>426.21264000007648</c:v>
                </c:pt>
                <c:pt idx="37128">
                  <c:v>426.22096799992721</c:v>
                </c:pt>
                <c:pt idx="37129">
                  <c:v>426.22929599995257</c:v>
                </c:pt>
                <c:pt idx="37130">
                  <c:v>426.23764799998605</c:v>
                </c:pt>
                <c:pt idx="37131">
                  <c:v>426.24597600001141</c:v>
                </c:pt>
                <c:pt idx="37132">
                  <c:v>426.25430400003677</c:v>
                </c:pt>
                <c:pt idx="37133">
                  <c:v>426.26263200006213</c:v>
                </c:pt>
                <c:pt idx="37134">
                  <c:v>426.27095999991286</c:v>
                </c:pt>
                <c:pt idx="37135">
                  <c:v>426.27931199994634</c:v>
                </c:pt>
                <c:pt idx="37136">
                  <c:v>426.2876399999717</c:v>
                </c:pt>
                <c:pt idx="37137">
                  <c:v>426.29596799999706</c:v>
                </c:pt>
                <c:pt idx="37138">
                  <c:v>426.30429600002242</c:v>
                </c:pt>
                <c:pt idx="37139">
                  <c:v>426.31262400004778</c:v>
                </c:pt>
                <c:pt idx="37140">
                  <c:v>426.32097600008126</c:v>
                </c:pt>
                <c:pt idx="37141">
                  <c:v>426.32930399993199</c:v>
                </c:pt>
                <c:pt idx="37142">
                  <c:v>426.33763199995735</c:v>
                </c:pt>
                <c:pt idx="37143">
                  <c:v>426.34595999998271</c:v>
                </c:pt>
                <c:pt idx="37144">
                  <c:v>426.35428800000807</c:v>
                </c:pt>
                <c:pt idx="37145">
                  <c:v>426.36264000004155</c:v>
                </c:pt>
                <c:pt idx="37146">
                  <c:v>426.37096800006691</c:v>
                </c:pt>
                <c:pt idx="37147">
                  <c:v>426.37929599991764</c:v>
                </c:pt>
                <c:pt idx="37148">
                  <c:v>426.387623999943</c:v>
                </c:pt>
                <c:pt idx="37149">
                  <c:v>426.39595199996836</c:v>
                </c:pt>
                <c:pt idx="37150">
                  <c:v>426.40430400000184</c:v>
                </c:pt>
                <c:pt idx="37151">
                  <c:v>426.4126320000272</c:v>
                </c:pt>
                <c:pt idx="37152">
                  <c:v>426.42096000005256</c:v>
                </c:pt>
                <c:pt idx="37153">
                  <c:v>426.42928800007792</c:v>
                </c:pt>
                <c:pt idx="37154">
                  <c:v>426.43761599992865</c:v>
                </c:pt>
                <c:pt idx="37155">
                  <c:v>426.44596799996214</c:v>
                </c:pt>
                <c:pt idx="37156">
                  <c:v>426.45429599998749</c:v>
                </c:pt>
                <c:pt idx="37157">
                  <c:v>426.46262400001285</c:v>
                </c:pt>
                <c:pt idx="37158">
                  <c:v>426.47095200003821</c:v>
                </c:pt>
                <c:pt idx="37159">
                  <c:v>426.47928000006357</c:v>
                </c:pt>
                <c:pt idx="37160">
                  <c:v>426.48763199992243</c:v>
                </c:pt>
                <c:pt idx="37161">
                  <c:v>426.49595999994779</c:v>
                </c:pt>
                <c:pt idx="37162">
                  <c:v>426.50428799997314</c:v>
                </c:pt>
                <c:pt idx="37163">
                  <c:v>426.5126159999985</c:v>
                </c:pt>
                <c:pt idx="37164">
                  <c:v>426.52094400002386</c:v>
                </c:pt>
                <c:pt idx="37165">
                  <c:v>426.52929600005734</c:v>
                </c:pt>
                <c:pt idx="37166">
                  <c:v>426.5376240000827</c:v>
                </c:pt>
                <c:pt idx="37167">
                  <c:v>426.54595199993344</c:v>
                </c:pt>
                <c:pt idx="37168">
                  <c:v>426.55427999995879</c:v>
                </c:pt>
                <c:pt idx="37169">
                  <c:v>426.56260799998415</c:v>
                </c:pt>
                <c:pt idx="37170">
                  <c:v>426.57096000001764</c:v>
                </c:pt>
                <c:pt idx="37171">
                  <c:v>426.57928800004299</c:v>
                </c:pt>
                <c:pt idx="37172">
                  <c:v>426.58761600006835</c:v>
                </c:pt>
                <c:pt idx="37173">
                  <c:v>426.59594399991909</c:v>
                </c:pt>
                <c:pt idx="37174">
                  <c:v>426.60427199994444</c:v>
                </c:pt>
                <c:pt idx="37175">
                  <c:v>426.61262399997793</c:v>
                </c:pt>
                <c:pt idx="37176">
                  <c:v>426.62095200000329</c:v>
                </c:pt>
                <c:pt idx="37177">
                  <c:v>426.62928000002864</c:v>
                </c:pt>
                <c:pt idx="37178">
                  <c:v>426.637608000054</c:v>
                </c:pt>
                <c:pt idx="37179">
                  <c:v>426.64593600007936</c:v>
                </c:pt>
                <c:pt idx="37180">
                  <c:v>426.65428799993822</c:v>
                </c:pt>
                <c:pt idx="37181">
                  <c:v>426.66261599996358</c:v>
                </c:pt>
                <c:pt idx="37182">
                  <c:v>426.67094399998894</c:v>
                </c:pt>
                <c:pt idx="37183">
                  <c:v>426.67927200001429</c:v>
                </c:pt>
                <c:pt idx="37184">
                  <c:v>426.68760000003965</c:v>
                </c:pt>
                <c:pt idx="37185">
                  <c:v>426.69595200007313</c:v>
                </c:pt>
                <c:pt idx="37186">
                  <c:v>426.70427999992387</c:v>
                </c:pt>
                <c:pt idx="37187">
                  <c:v>426.71260799994923</c:v>
                </c:pt>
                <c:pt idx="37188">
                  <c:v>426.72093599997459</c:v>
                </c:pt>
                <c:pt idx="37189">
                  <c:v>426.72926399999994</c:v>
                </c:pt>
                <c:pt idx="37190">
                  <c:v>426.73761600003343</c:v>
                </c:pt>
                <c:pt idx="37191">
                  <c:v>426.74594400005878</c:v>
                </c:pt>
                <c:pt idx="37192">
                  <c:v>426.75427200008414</c:v>
                </c:pt>
                <c:pt idx="37193">
                  <c:v>426.76259999993488</c:v>
                </c:pt>
                <c:pt idx="37194">
                  <c:v>426.77092799996024</c:v>
                </c:pt>
                <c:pt idx="37195">
                  <c:v>426.77927999999372</c:v>
                </c:pt>
                <c:pt idx="37196">
                  <c:v>426.78760800001908</c:v>
                </c:pt>
                <c:pt idx="37197">
                  <c:v>426.79593600004443</c:v>
                </c:pt>
                <c:pt idx="37198">
                  <c:v>426.80426400006979</c:v>
                </c:pt>
                <c:pt idx="37199">
                  <c:v>426.81261599992865</c:v>
                </c:pt>
                <c:pt idx="37200">
                  <c:v>426.82094399995401</c:v>
                </c:pt>
                <c:pt idx="37201">
                  <c:v>426.82927199997937</c:v>
                </c:pt>
                <c:pt idx="37202">
                  <c:v>426.83760000000473</c:v>
                </c:pt>
                <c:pt idx="37203">
                  <c:v>426.84592800003009</c:v>
                </c:pt>
                <c:pt idx="37204">
                  <c:v>426.85428000006357</c:v>
                </c:pt>
                <c:pt idx="37205">
                  <c:v>426.8626079999143</c:v>
                </c:pt>
                <c:pt idx="37206">
                  <c:v>426.87093599993966</c:v>
                </c:pt>
                <c:pt idx="37207">
                  <c:v>426.87926399996502</c:v>
                </c:pt>
                <c:pt idx="37208">
                  <c:v>426.88759199999038</c:v>
                </c:pt>
                <c:pt idx="37209">
                  <c:v>426.89594400002386</c:v>
                </c:pt>
                <c:pt idx="37210">
                  <c:v>426.90427200004922</c:v>
                </c:pt>
                <c:pt idx="37211">
                  <c:v>426.91260000007458</c:v>
                </c:pt>
                <c:pt idx="37212">
                  <c:v>426.92092799992531</c:v>
                </c:pt>
                <c:pt idx="37213">
                  <c:v>426.92925599995067</c:v>
                </c:pt>
                <c:pt idx="37214">
                  <c:v>426.93760799998415</c:v>
                </c:pt>
                <c:pt idx="37215">
                  <c:v>426.94593600000951</c:v>
                </c:pt>
                <c:pt idx="37216">
                  <c:v>426.95426400003487</c:v>
                </c:pt>
                <c:pt idx="37217">
                  <c:v>426.96259200006023</c:v>
                </c:pt>
                <c:pt idx="37218">
                  <c:v>426.97092000008558</c:v>
                </c:pt>
                <c:pt idx="37219">
                  <c:v>426.97927199994444</c:v>
                </c:pt>
                <c:pt idx="37220">
                  <c:v>426.9875999999698</c:v>
                </c:pt>
                <c:pt idx="37221">
                  <c:v>426.99592799999516</c:v>
                </c:pt>
                <c:pt idx="37222">
                  <c:v>427.00425600002052</c:v>
                </c:pt>
                <c:pt idx="37223">
                  <c:v>427.01258400004588</c:v>
                </c:pt>
                <c:pt idx="37224">
                  <c:v>427.02093600007936</c:v>
                </c:pt>
                <c:pt idx="37225">
                  <c:v>427.02926399993009</c:v>
                </c:pt>
                <c:pt idx="37226">
                  <c:v>427.03759199995545</c:v>
                </c:pt>
                <c:pt idx="37227">
                  <c:v>427.04591999998081</c:v>
                </c:pt>
                <c:pt idx="37228">
                  <c:v>427.05424800000617</c:v>
                </c:pt>
                <c:pt idx="37229">
                  <c:v>427.06260000003965</c:v>
                </c:pt>
                <c:pt idx="37230">
                  <c:v>427.07092800006501</c:v>
                </c:pt>
                <c:pt idx="37231">
                  <c:v>427.07925599991574</c:v>
                </c:pt>
                <c:pt idx="37232">
                  <c:v>427.0875839999411</c:v>
                </c:pt>
                <c:pt idx="37233">
                  <c:v>427.09591199996646</c:v>
                </c:pt>
                <c:pt idx="37234">
                  <c:v>427.10426399999994</c:v>
                </c:pt>
                <c:pt idx="37235">
                  <c:v>427.1125920000253</c:v>
                </c:pt>
                <c:pt idx="37236">
                  <c:v>427.12092000005066</c:v>
                </c:pt>
                <c:pt idx="37237">
                  <c:v>427.12924800007602</c:v>
                </c:pt>
                <c:pt idx="37238">
                  <c:v>427.13757599992675</c:v>
                </c:pt>
                <c:pt idx="37239">
                  <c:v>427.14592799996024</c:v>
                </c:pt>
                <c:pt idx="37240">
                  <c:v>427.15425599998559</c:v>
                </c:pt>
                <c:pt idx="37241">
                  <c:v>427.16258400001095</c:v>
                </c:pt>
                <c:pt idx="37242">
                  <c:v>427.17091200003631</c:v>
                </c:pt>
                <c:pt idx="37243">
                  <c:v>427.17924000006167</c:v>
                </c:pt>
                <c:pt idx="37244">
                  <c:v>427.18759199992053</c:v>
                </c:pt>
                <c:pt idx="37245">
                  <c:v>427.19591999994589</c:v>
                </c:pt>
                <c:pt idx="37246">
                  <c:v>427.20424799997124</c:v>
                </c:pt>
                <c:pt idx="37247">
                  <c:v>427.2125759999966</c:v>
                </c:pt>
                <c:pt idx="37248">
                  <c:v>427.22090400002196</c:v>
                </c:pt>
                <c:pt idx="37249">
                  <c:v>427.22925600005544</c:v>
                </c:pt>
                <c:pt idx="37250">
                  <c:v>427.2375840000808</c:v>
                </c:pt>
                <c:pt idx="37251">
                  <c:v>427.24591199993154</c:v>
                </c:pt>
                <c:pt idx="37252">
                  <c:v>427.25423999995689</c:v>
                </c:pt>
                <c:pt idx="37253">
                  <c:v>427.26256799998225</c:v>
                </c:pt>
                <c:pt idx="37254">
                  <c:v>427.27092000001574</c:v>
                </c:pt>
                <c:pt idx="37255">
                  <c:v>427.27924800004109</c:v>
                </c:pt>
                <c:pt idx="37256">
                  <c:v>427.28757600006645</c:v>
                </c:pt>
                <c:pt idx="37257">
                  <c:v>427.29590399991719</c:v>
                </c:pt>
                <c:pt idx="37258">
                  <c:v>427.30423199994254</c:v>
                </c:pt>
                <c:pt idx="37259">
                  <c:v>427.31258399997603</c:v>
                </c:pt>
                <c:pt idx="37260">
                  <c:v>427.32091200000139</c:v>
                </c:pt>
                <c:pt idx="37261">
                  <c:v>427.32924000002674</c:v>
                </c:pt>
                <c:pt idx="37262">
                  <c:v>427.3375680000521</c:v>
                </c:pt>
                <c:pt idx="37263">
                  <c:v>427.34589600007746</c:v>
                </c:pt>
                <c:pt idx="37264">
                  <c:v>427.35424799993632</c:v>
                </c:pt>
                <c:pt idx="37265">
                  <c:v>427.36257599996168</c:v>
                </c:pt>
                <c:pt idx="37266">
                  <c:v>427.37090399998704</c:v>
                </c:pt>
                <c:pt idx="37267">
                  <c:v>427.37923200001239</c:v>
                </c:pt>
                <c:pt idx="37268">
                  <c:v>427.38756000003775</c:v>
                </c:pt>
                <c:pt idx="37269">
                  <c:v>427.39591200007123</c:v>
                </c:pt>
                <c:pt idx="37270">
                  <c:v>427.40423999992197</c:v>
                </c:pt>
                <c:pt idx="37271">
                  <c:v>427.41256799994733</c:v>
                </c:pt>
                <c:pt idx="37272">
                  <c:v>427.42089599997269</c:v>
                </c:pt>
                <c:pt idx="37273">
                  <c:v>427.42922399999804</c:v>
                </c:pt>
                <c:pt idx="37274">
                  <c:v>427.43757600003153</c:v>
                </c:pt>
                <c:pt idx="37275">
                  <c:v>427.44590400005688</c:v>
                </c:pt>
                <c:pt idx="37276">
                  <c:v>427.45423200008224</c:v>
                </c:pt>
                <c:pt idx="37277">
                  <c:v>427.46255999993298</c:v>
                </c:pt>
                <c:pt idx="37278">
                  <c:v>427.47088799995834</c:v>
                </c:pt>
                <c:pt idx="37279">
                  <c:v>427.47923999999182</c:v>
                </c:pt>
                <c:pt idx="37280">
                  <c:v>427.48756800001718</c:v>
                </c:pt>
                <c:pt idx="37281">
                  <c:v>427.49589600004253</c:v>
                </c:pt>
                <c:pt idx="37282">
                  <c:v>427.50422400006789</c:v>
                </c:pt>
                <c:pt idx="37283">
                  <c:v>427.51257599992675</c:v>
                </c:pt>
                <c:pt idx="37284">
                  <c:v>427.52090399995211</c:v>
                </c:pt>
                <c:pt idx="37285">
                  <c:v>427.52923199997747</c:v>
                </c:pt>
                <c:pt idx="37286">
                  <c:v>427.53756000000283</c:v>
                </c:pt>
                <c:pt idx="37287">
                  <c:v>427.54588800002819</c:v>
                </c:pt>
                <c:pt idx="37288">
                  <c:v>427.55424000006167</c:v>
                </c:pt>
                <c:pt idx="37289">
                  <c:v>427.5625679999124</c:v>
                </c:pt>
                <c:pt idx="37290">
                  <c:v>427.57089599993776</c:v>
                </c:pt>
                <c:pt idx="37291">
                  <c:v>427.57922399996312</c:v>
                </c:pt>
                <c:pt idx="37292">
                  <c:v>427.58755199998848</c:v>
                </c:pt>
                <c:pt idx="37293">
                  <c:v>427.59590400002196</c:v>
                </c:pt>
                <c:pt idx="37294">
                  <c:v>427.60423200004732</c:v>
                </c:pt>
                <c:pt idx="37295">
                  <c:v>427.61256000007268</c:v>
                </c:pt>
                <c:pt idx="37296">
                  <c:v>427.62088799992341</c:v>
                </c:pt>
                <c:pt idx="37297">
                  <c:v>427.62921599994877</c:v>
                </c:pt>
                <c:pt idx="37298">
                  <c:v>427.63756799998225</c:v>
                </c:pt>
                <c:pt idx="37299">
                  <c:v>427.64589600000761</c:v>
                </c:pt>
                <c:pt idx="37300">
                  <c:v>427.65422400003297</c:v>
                </c:pt>
                <c:pt idx="37301">
                  <c:v>427.66255200005833</c:v>
                </c:pt>
                <c:pt idx="37302">
                  <c:v>427.67088000008368</c:v>
                </c:pt>
                <c:pt idx="37303">
                  <c:v>427.67923199994254</c:v>
                </c:pt>
                <c:pt idx="37304">
                  <c:v>427.6875599999679</c:v>
                </c:pt>
                <c:pt idx="37305">
                  <c:v>427.69588799999326</c:v>
                </c:pt>
                <c:pt idx="37306">
                  <c:v>427.70421600001862</c:v>
                </c:pt>
                <c:pt idx="37307">
                  <c:v>427.71254400004398</c:v>
                </c:pt>
                <c:pt idx="37308">
                  <c:v>427.72089600007746</c:v>
                </c:pt>
                <c:pt idx="37309">
                  <c:v>427.72922399992819</c:v>
                </c:pt>
                <c:pt idx="37310">
                  <c:v>427.73755199995355</c:v>
                </c:pt>
                <c:pt idx="37311">
                  <c:v>427.74587999997891</c:v>
                </c:pt>
                <c:pt idx="37312">
                  <c:v>427.75420800000427</c:v>
                </c:pt>
                <c:pt idx="37313">
                  <c:v>427.76256000003775</c:v>
                </c:pt>
                <c:pt idx="37314">
                  <c:v>427.77088800006311</c:v>
                </c:pt>
                <c:pt idx="37315">
                  <c:v>427.77921599991384</c:v>
                </c:pt>
                <c:pt idx="37316">
                  <c:v>427.7875439999392</c:v>
                </c:pt>
                <c:pt idx="37317">
                  <c:v>427.79587199996456</c:v>
                </c:pt>
                <c:pt idx="37318">
                  <c:v>427.80422399999804</c:v>
                </c:pt>
                <c:pt idx="37319">
                  <c:v>427.8125520000234</c:v>
                </c:pt>
                <c:pt idx="37320">
                  <c:v>427.82088000004876</c:v>
                </c:pt>
                <c:pt idx="37321">
                  <c:v>427.82920800007412</c:v>
                </c:pt>
                <c:pt idx="37322">
                  <c:v>427.83753599992485</c:v>
                </c:pt>
                <c:pt idx="37323">
                  <c:v>427.84588799995834</c:v>
                </c:pt>
                <c:pt idx="37324">
                  <c:v>427.85421599998369</c:v>
                </c:pt>
                <c:pt idx="37325">
                  <c:v>427.86254400000905</c:v>
                </c:pt>
                <c:pt idx="37326">
                  <c:v>427.87087200003441</c:v>
                </c:pt>
                <c:pt idx="37327">
                  <c:v>427.87920000005977</c:v>
                </c:pt>
                <c:pt idx="37328">
                  <c:v>427.88755199991863</c:v>
                </c:pt>
                <c:pt idx="37329">
                  <c:v>427.89587999994399</c:v>
                </c:pt>
                <c:pt idx="37330">
                  <c:v>427.90420799996934</c:v>
                </c:pt>
                <c:pt idx="37331">
                  <c:v>427.9125359999947</c:v>
                </c:pt>
                <c:pt idx="37332">
                  <c:v>427.92086400002006</c:v>
                </c:pt>
                <c:pt idx="37333">
                  <c:v>427.92921600005354</c:v>
                </c:pt>
                <c:pt idx="37334">
                  <c:v>427.9375440000789</c:v>
                </c:pt>
                <c:pt idx="37335">
                  <c:v>427.94587199992964</c:v>
                </c:pt>
                <c:pt idx="37336">
                  <c:v>427.95419999995499</c:v>
                </c:pt>
                <c:pt idx="37337">
                  <c:v>427.96252799998035</c:v>
                </c:pt>
                <c:pt idx="37338">
                  <c:v>427.97088000001384</c:v>
                </c:pt>
                <c:pt idx="37339">
                  <c:v>427.97920800003919</c:v>
                </c:pt>
                <c:pt idx="37340">
                  <c:v>427.98753600006455</c:v>
                </c:pt>
                <c:pt idx="37341">
                  <c:v>427.99586399991529</c:v>
                </c:pt>
                <c:pt idx="37342">
                  <c:v>428.00419199994064</c:v>
                </c:pt>
                <c:pt idx="37343">
                  <c:v>428.01254399997413</c:v>
                </c:pt>
                <c:pt idx="37344">
                  <c:v>428.02087199999949</c:v>
                </c:pt>
                <c:pt idx="37345">
                  <c:v>428.02920000002484</c:v>
                </c:pt>
                <c:pt idx="37346">
                  <c:v>428.0375280000502</c:v>
                </c:pt>
                <c:pt idx="37347">
                  <c:v>428.04585600007556</c:v>
                </c:pt>
                <c:pt idx="37348">
                  <c:v>428.05420799993442</c:v>
                </c:pt>
                <c:pt idx="37349">
                  <c:v>428.06253599995978</c:v>
                </c:pt>
                <c:pt idx="37350">
                  <c:v>428.07086399998514</c:v>
                </c:pt>
                <c:pt idx="37351">
                  <c:v>428.07919200001049</c:v>
                </c:pt>
                <c:pt idx="37352">
                  <c:v>428.08752000003585</c:v>
                </c:pt>
                <c:pt idx="37353">
                  <c:v>428.09587200006933</c:v>
                </c:pt>
                <c:pt idx="37354">
                  <c:v>428.10419999992007</c:v>
                </c:pt>
                <c:pt idx="37355">
                  <c:v>428.11252799994543</c:v>
                </c:pt>
                <c:pt idx="37356">
                  <c:v>428.12085599997079</c:v>
                </c:pt>
                <c:pt idx="37357">
                  <c:v>428.12918399999614</c:v>
                </c:pt>
                <c:pt idx="37358">
                  <c:v>428.13753600002963</c:v>
                </c:pt>
                <c:pt idx="37359">
                  <c:v>428.14586400005498</c:v>
                </c:pt>
                <c:pt idx="37360">
                  <c:v>428.15419200008034</c:v>
                </c:pt>
                <c:pt idx="37361">
                  <c:v>428.16251999993108</c:v>
                </c:pt>
                <c:pt idx="37362">
                  <c:v>428.17084799995644</c:v>
                </c:pt>
                <c:pt idx="37363">
                  <c:v>428.17919999998992</c:v>
                </c:pt>
                <c:pt idx="37364">
                  <c:v>428.18752800001528</c:v>
                </c:pt>
                <c:pt idx="37365">
                  <c:v>428.19585600004064</c:v>
                </c:pt>
                <c:pt idx="37366">
                  <c:v>428.20418400006599</c:v>
                </c:pt>
                <c:pt idx="37367">
                  <c:v>428.21253599992485</c:v>
                </c:pt>
                <c:pt idx="37368">
                  <c:v>428.22086399995021</c:v>
                </c:pt>
                <c:pt idx="37369">
                  <c:v>428.22919199997557</c:v>
                </c:pt>
                <c:pt idx="37370">
                  <c:v>428.23752000000093</c:v>
                </c:pt>
                <c:pt idx="37371">
                  <c:v>428.24584800002629</c:v>
                </c:pt>
                <c:pt idx="37372">
                  <c:v>428.25420000005977</c:v>
                </c:pt>
                <c:pt idx="37373">
                  <c:v>428.26252800008513</c:v>
                </c:pt>
                <c:pt idx="37374">
                  <c:v>428.27085599993586</c:v>
                </c:pt>
                <c:pt idx="37375">
                  <c:v>428.27918399996122</c:v>
                </c:pt>
                <c:pt idx="37376">
                  <c:v>428.28751199998658</c:v>
                </c:pt>
                <c:pt idx="37377">
                  <c:v>428.29586400002006</c:v>
                </c:pt>
                <c:pt idx="37378">
                  <c:v>428.30419200004542</c:v>
                </c:pt>
                <c:pt idx="37379">
                  <c:v>428.31252000007078</c:v>
                </c:pt>
                <c:pt idx="37380">
                  <c:v>428.32084799992151</c:v>
                </c:pt>
                <c:pt idx="37381">
                  <c:v>428.32917599994687</c:v>
                </c:pt>
                <c:pt idx="37382">
                  <c:v>428.33752799998035</c:v>
                </c:pt>
                <c:pt idx="37383">
                  <c:v>428.34585600000571</c:v>
                </c:pt>
                <c:pt idx="37384">
                  <c:v>428.35418400003107</c:v>
                </c:pt>
                <c:pt idx="37385">
                  <c:v>428.36251200005643</c:v>
                </c:pt>
                <c:pt idx="37386">
                  <c:v>428.37084000008178</c:v>
                </c:pt>
                <c:pt idx="37387">
                  <c:v>428.37919199994064</c:v>
                </c:pt>
                <c:pt idx="37388">
                  <c:v>428.387519999966</c:v>
                </c:pt>
                <c:pt idx="37389">
                  <c:v>428.39584799999136</c:v>
                </c:pt>
                <c:pt idx="37390">
                  <c:v>428.40417600001672</c:v>
                </c:pt>
                <c:pt idx="37391">
                  <c:v>428.41250400004208</c:v>
                </c:pt>
                <c:pt idx="37392">
                  <c:v>428.42085600007556</c:v>
                </c:pt>
                <c:pt idx="37393">
                  <c:v>428.42918399992629</c:v>
                </c:pt>
                <c:pt idx="37394">
                  <c:v>428.43751199995165</c:v>
                </c:pt>
                <c:pt idx="37395">
                  <c:v>428.44583999997701</c:v>
                </c:pt>
                <c:pt idx="37396">
                  <c:v>428.45416800000237</c:v>
                </c:pt>
                <c:pt idx="37397">
                  <c:v>428.46252000003585</c:v>
                </c:pt>
                <c:pt idx="37398">
                  <c:v>428.47084800006121</c:v>
                </c:pt>
                <c:pt idx="37399">
                  <c:v>428.47917599991194</c:v>
                </c:pt>
                <c:pt idx="37400">
                  <c:v>428.4875039999373</c:v>
                </c:pt>
                <c:pt idx="37401">
                  <c:v>428.49583199996266</c:v>
                </c:pt>
                <c:pt idx="37402">
                  <c:v>428.50418399999614</c:v>
                </c:pt>
                <c:pt idx="37403">
                  <c:v>428.5125120000215</c:v>
                </c:pt>
                <c:pt idx="37404">
                  <c:v>428.52084000004686</c:v>
                </c:pt>
                <c:pt idx="37405">
                  <c:v>428.52916800007222</c:v>
                </c:pt>
                <c:pt idx="37406">
                  <c:v>428.53749599992295</c:v>
                </c:pt>
                <c:pt idx="37407">
                  <c:v>428.54584799995644</c:v>
                </c:pt>
                <c:pt idx="37408">
                  <c:v>428.55417599998179</c:v>
                </c:pt>
                <c:pt idx="37409">
                  <c:v>428.56250400000715</c:v>
                </c:pt>
                <c:pt idx="37410">
                  <c:v>428.57083200003251</c:v>
                </c:pt>
                <c:pt idx="37411">
                  <c:v>428.57916000005787</c:v>
                </c:pt>
                <c:pt idx="37412">
                  <c:v>428.58751199991673</c:v>
                </c:pt>
                <c:pt idx="37413">
                  <c:v>428.59583999994209</c:v>
                </c:pt>
                <c:pt idx="37414">
                  <c:v>428.60416799996744</c:v>
                </c:pt>
                <c:pt idx="37415">
                  <c:v>428.6124959999928</c:v>
                </c:pt>
                <c:pt idx="37416">
                  <c:v>428.62082400001816</c:v>
                </c:pt>
                <c:pt idx="37417">
                  <c:v>428.62917600005164</c:v>
                </c:pt>
                <c:pt idx="37418">
                  <c:v>428.637504000077</c:v>
                </c:pt>
                <c:pt idx="37419">
                  <c:v>428.64583199992774</c:v>
                </c:pt>
                <c:pt idx="37420">
                  <c:v>428.65415999995309</c:v>
                </c:pt>
                <c:pt idx="37421">
                  <c:v>428.66248799997845</c:v>
                </c:pt>
                <c:pt idx="37422">
                  <c:v>428.67084000001194</c:v>
                </c:pt>
                <c:pt idx="37423">
                  <c:v>428.67916800003729</c:v>
                </c:pt>
                <c:pt idx="37424">
                  <c:v>428.68749600006265</c:v>
                </c:pt>
                <c:pt idx="37425">
                  <c:v>428.69582399991339</c:v>
                </c:pt>
                <c:pt idx="37426">
                  <c:v>428.70415199993874</c:v>
                </c:pt>
                <c:pt idx="37427">
                  <c:v>428.71250399997223</c:v>
                </c:pt>
                <c:pt idx="37428">
                  <c:v>428.72083199999759</c:v>
                </c:pt>
                <c:pt idx="37429">
                  <c:v>428.72916000002294</c:v>
                </c:pt>
                <c:pt idx="37430">
                  <c:v>428.7374880000483</c:v>
                </c:pt>
                <c:pt idx="37431">
                  <c:v>428.74581600007366</c:v>
                </c:pt>
                <c:pt idx="37432">
                  <c:v>428.75416799993252</c:v>
                </c:pt>
                <c:pt idx="37433">
                  <c:v>428.76249599995788</c:v>
                </c:pt>
                <c:pt idx="37434">
                  <c:v>428.77082399998324</c:v>
                </c:pt>
                <c:pt idx="37435">
                  <c:v>428.77915200000859</c:v>
                </c:pt>
                <c:pt idx="37436">
                  <c:v>428.78748000003395</c:v>
                </c:pt>
                <c:pt idx="37437">
                  <c:v>428.79583200006743</c:v>
                </c:pt>
                <c:pt idx="37438">
                  <c:v>428.80415999991817</c:v>
                </c:pt>
                <c:pt idx="37439">
                  <c:v>428.81248799994353</c:v>
                </c:pt>
                <c:pt idx="37440">
                  <c:v>428.82081599996889</c:v>
                </c:pt>
                <c:pt idx="37441">
                  <c:v>428.82914399999424</c:v>
                </c:pt>
                <c:pt idx="37442">
                  <c:v>428.83749600002773</c:v>
                </c:pt>
                <c:pt idx="37443">
                  <c:v>428.84582400005309</c:v>
                </c:pt>
                <c:pt idx="37444">
                  <c:v>428.85415200007844</c:v>
                </c:pt>
                <c:pt idx="37445">
                  <c:v>428.86247999992918</c:v>
                </c:pt>
                <c:pt idx="37446">
                  <c:v>428.87080799995454</c:v>
                </c:pt>
                <c:pt idx="37447">
                  <c:v>428.87915999998802</c:v>
                </c:pt>
                <c:pt idx="37448">
                  <c:v>428.88748800001338</c:v>
                </c:pt>
                <c:pt idx="37449">
                  <c:v>428.89581600003874</c:v>
                </c:pt>
                <c:pt idx="37450">
                  <c:v>428.90414400006409</c:v>
                </c:pt>
                <c:pt idx="37451">
                  <c:v>428.91247199991483</c:v>
                </c:pt>
                <c:pt idx="37452">
                  <c:v>428.92082399994831</c:v>
                </c:pt>
                <c:pt idx="37453">
                  <c:v>428.92915199997367</c:v>
                </c:pt>
                <c:pt idx="37454">
                  <c:v>428.93747999999903</c:v>
                </c:pt>
                <c:pt idx="37455">
                  <c:v>428.94580800002439</c:v>
                </c:pt>
                <c:pt idx="37456">
                  <c:v>428.95416000005787</c:v>
                </c:pt>
                <c:pt idx="37457">
                  <c:v>428.96248800008323</c:v>
                </c:pt>
                <c:pt idx="37458">
                  <c:v>428.97081599993396</c:v>
                </c:pt>
                <c:pt idx="37459">
                  <c:v>428.97914399995932</c:v>
                </c:pt>
                <c:pt idx="37460">
                  <c:v>428.98747199998468</c:v>
                </c:pt>
                <c:pt idx="37461">
                  <c:v>428.99582400001816</c:v>
                </c:pt>
                <c:pt idx="37462">
                  <c:v>429.00415200004352</c:v>
                </c:pt>
                <c:pt idx="37463">
                  <c:v>429.01248000006888</c:v>
                </c:pt>
                <c:pt idx="37464">
                  <c:v>429.02080799991961</c:v>
                </c:pt>
                <c:pt idx="37465">
                  <c:v>429.02913599994497</c:v>
                </c:pt>
                <c:pt idx="37466">
                  <c:v>429.03748799997845</c:v>
                </c:pt>
                <c:pt idx="37467">
                  <c:v>429.04581600000381</c:v>
                </c:pt>
                <c:pt idx="37468">
                  <c:v>429.05414400002917</c:v>
                </c:pt>
                <c:pt idx="37469">
                  <c:v>429.06247200005453</c:v>
                </c:pt>
                <c:pt idx="37470">
                  <c:v>429.07080000007988</c:v>
                </c:pt>
                <c:pt idx="37471">
                  <c:v>429.07915199993874</c:v>
                </c:pt>
                <c:pt idx="37472">
                  <c:v>429.0874799999641</c:v>
                </c:pt>
                <c:pt idx="37473">
                  <c:v>429.09580799998946</c:v>
                </c:pt>
                <c:pt idx="37474">
                  <c:v>429.10413600001482</c:v>
                </c:pt>
                <c:pt idx="37475">
                  <c:v>429.11246400004018</c:v>
                </c:pt>
                <c:pt idx="37476">
                  <c:v>429.12081600007366</c:v>
                </c:pt>
                <c:pt idx="37477">
                  <c:v>429.12914399992439</c:v>
                </c:pt>
                <c:pt idx="37478">
                  <c:v>429.13747199994975</c:v>
                </c:pt>
                <c:pt idx="37479">
                  <c:v>429.14579999997511</c:v>
                </c:pt>
                <c:pt idx="37480">
                  <c:v>429.15412800000047</c:v>
                </c:pt>
                <c:pt idx="37481">
                  <c:v>429.16248000003395</c:v>
                </c:pt>
                <c:pt idx="37482">
                  <c:v>429.17080800005931</c:v>
                </c:pt>
                <c:pt idx="37483">
                  <c:v>429.17913600008467</c:v>
                </c:pt>
                <c:pt idx="37484">
                  <c:v>429.1874639999354</c:v>
                </c:pt>
                <c:pt idx="37485">
                  <c:v>429.19579199996076</c:v>
                </c:pt>
                <c:pt idx="37486">
                  <c:v>429.20414399999424</c:v>
                </c:pt>
                <c:pt idx="37487">
                  <c:v>429.2124720000196</c:v>
                </c:pt>
                <c:pt idx="37488">
                  <c:v>429.22080000004496</c:v>
                </c:pt>
                <c:pt idx="37489">
                  <c:v>429.22912800007032</c:v>
                </c:pt>
                <c:pt idx="37490">
                  <c:v>429.23745599992105</c:v>
                </c:pt>
                <c:pt idx="37491">
                  <c:v>429.24580799995454</c:v>
                </c:pt>
                <c:pt idx="37492">
                  <c:v>429.25413599997989</c:v>
                </c:pt>
                <c:pt idx="37493">
                  <c:v>429.26246400000525</c:v>
                </c:pt>
                <c:pt idx="37494">
                  <c:v>429.27079200003061</c:v>
                </c:pt>
                <c:pt idx="37495">
                  <c:v>429.27912000005597</c:v>
                </c:pt>
                <c:pt idx="37496">
                  <c:v>429.28747199991483</c:v>
                </c:pt>
                <c:pt idx="37497">
                  <c:v>429.29579999994019</c:v>
                </c:pt>
                <c:pt idx="37498">
                  <c:v>429.30412799996554</c:v>
                </c:pt>
                <c:pt idx="37499">
                  <c:v>429.3124559999909</c:v>
                </c:pt>
                <c:pt idx="37500">
                  <c:v>429.32078400001626</c:v>
                </c:pt>
                <c:pt idx="37501">
                  <c:v>429.32913600004974</c:v>
                </c:pt>
                <c:pt idx="37502">
                  <c:v>429.3374640000751</c:v>
                </c:pt>
                <c:pt idx="37503">
                  <c:v>429.34579199992584</c:v>
                </c:pt>
                <c:pt idx="37504">
                  <c:v>429.35411999995119</c:v>
                </c:pt>
                <c:pt idx="37505">
                  <c:v>429.36244799997655</c:v>
                </c:pt>
                <c:pt idx="37506">
                  <c:v>429.37080000001004</c:v>
                </c:pt>
                <c:pt idx="37507">
                  <c:v>429.37912800003539</c:v>
                </c:pt>
                <c:pt idx="37508">
                  <c:v>429.38745600006075</c:v>
                </c:pt>
                <c:pt idx="37509">
                  <c:v>429.39578400008611</c:v>
                </c:pt>
                <c:pt idx="37510">
                  <c:v>429.40411199993684</c:v>
                </c:pt>
                <c:pt idx="37511">
                  <c:v>429.41246399997033</c:v>
                </c:pt>
                <c:pt idx="37512">
                  <c:v>429.42079199999569</c:v>
                </c:pt>
                <c:pt idx="37513">
                  <c:v>429.42912000002104</c:v>
                </c:pt>
                <c:pt idx="37514">
                  <c:v>429.4374480000464</c:v>
                </c:pt>
                <c:pt idx="37515">
                  <c:v>429.44577600007176</c:v>
                </c:pt>
                <c:pt idx="37516">
                  <c:v>429.45412799993062</c:v>
                </c:pt>
                <c:pt idx="37517">
                  <c:v>429.46245599995598</c:v>
                </c:pt>
                <c:pt idx="37518">
                  <c:v>429.47078399998134</c:v>
                </c:pt>
                <c:pt idx="37519">
                  <c:v>429.47911200000669</c:v>
                </c:pt>
                <c:pt idx="37520">
                  <c:v>429.48744000003205</c:v>
                </c:pt>
                <c:pt idx="37521">
                  <c:v>429.49579200006553</c:v>
                </c:pt>
                <c:pt idx="37522">
                  <c:v>429.50411999991627</c:v>
                </c:pt>
                <c:pt idx="37523">
                  <c:v>429.51244799994163</c:v>
                </c:pt>
                <c:pt idx="37524">
                  <c:v>429.52077599996699</c:v>
                </c:pt>
                <c:pt idx="37525">
                  <c:v>429.52910399999234</c:v>
                </c:pt>
                <c:pt idx="37526">
                  <c:v>429.53745600002583</c:v>
                </c:pt>
                <c:pt idx="37527">
                  <c:v>429.54578400005119</c:v>
                </c:pt>
                <c:pt idx="37528">
                  <c:v>429.55411200007654</c:v>
                </c:pt>
                <c:pt idx="37529">
                  <c:v>429.56243999992728</c:v>
                </c:pt>
                <c:pt idx="37530">
                  <c:v>429.57076799995264</c:v>
                </c:pt>
                <c:pt idx="37531">
                  <c:v>429.57911999998612</c:v>
                </c:pt>
                <c:pt idx="37532">
                  <c:v>429.58744800001148</c:v>
                </c:pt>
                <c:pt idx="37533">
                  <c:v>429.59577600003684</c:v>
                </c:pt>
                <c:pt idx="37534">
                  <c:v>429.60410400006219</c:v>
                </c:pt>
                <c:pt idx="37535">
                  <c:v>429.61243199991293</c:v>
                </c:pt>
                <c:pt idx="37536">
                  <c:v>429.62078399994641</c:v>
                </c:pt>
                <c:pt idx="37537">
                  <c:v>429.62911199997177</c:v>
                </c:pt>
                <c:pt idx="37538">
                  <c:v>429.63743999999713</c:v>
                </c:pt>
                <c:pt idx="37539">
                  <c:v>429.64576800002249</c:v>
                </c:pt>
                <c:pt idx="37540">
                  <c:v>429.65412000005597</c:v>
                </c:pt>
                <c:pt idx="37541">
                  <c:v>429.66244800008133</c:v>
                </c:pt>
                <c:pt idx="37542">
                  <c:v>429.67077599993206</c:v>
                </c:pt>
                <c:pt idx="37543">
                  <c:v>429.67910399995742</c:v>
                </c:pt>
                <c:pt idx="37544">
                  <c:v>429.68743199998278</c:v>
                </c:pt>
                <c:pt idx="37545">
                  <c:v>429.69578400001626</c:v>
                </c:pt>
                <c:pt idx="37546">
                  <c:v>429.70411200004162</c:v>
                </c:pt>
                <c:pt idx="37547">
                  <c:v>429.71244000006698</c:v>
                </c:pt>
                <c:pt idx="37548">
                  <c:v>429.72076799991771</c:v>
                </c:pt>
                <c:pt idx="37549">
                  <c:v>429.72909599994307</c:v>
                </c:pt>
                <c:pt idx="37550">
                  <c:v>429.73744799997655</c:v>
                </c:pt>
                <c:pt idx="37551">
                  <c:v>429.74577600000191</c:v>
                </c:pt>
                <c:pt idx="37552">
                  <c:v>429.75410400002727</c:v>
                </c:pt>
                <c:pt idx="37553">
                  <c:v>429.76243200005263</c:v>
                </c:pt>
                <c:pt idx="37554">
                  <c:v>429.77076000007798</c:v>
                </c:pt>
                <c:pt idx="37555">
                  <c:v>429.77911199993684</c:v>
                </c:pt>
                <c:pt idx="37556">
                  <c:v>429.7874399999622</c:v>
                </c:pt>
                <c:pt idx="37557">
                  <c:v>429.79576799998756</c:v>
                </c:pt>
                <c:pt idx="37558">
                  <c:v>429.80409600001292</c:v>
                </c:pt>
                <c:pt idx="37559">
                  <c:v>429.81242400003828</c:v>
                </c:pt>
                <c:pt idx="37560">
                  <c:v>429.82077600007176</c:v>
                </c:pt>
                <c:pt idx="37561">
                  <c:v>429.82910399992249</c:v>
                </c:pt>
                <c:pt idx="37562">
                  <c:v>429.83743199994785</c:v>
                </c:pt>
                <c:pt idx="37563">
                  <c:v>429.84575999997321</c:v>
                </c:pt>
                <c:pt idx="37564">
                  <c:v>429.85408799999857</c:v>
                </c:pt>
                <c:pt idx="37565">
                  <c:v>429.86244000003205</c:v>
                </c:pt>
                <c:pt idx="37566">
                  <c:v>429.87076800005741</c:v>
                </c:pt>
                <c:pt idx="37567">
                  <c:v>429.87909600008277</c:v>
                </c:pt>
                <c:pt idx="37568">
                  <c:v>429.8874239999335</c:v>
                </c:pt>
                <c:pt idx="37569">
                  <c:v>429.89575199995886</c:v>
                </c:pt>
                <c:pt idx="37570">
                  <c:v>429.90410399999234</c:v>
                </c:pt>
                <c:pt idx="37571">
                  <c:v>429.9124320000177</c:v>
                </c:pt>
                <c:pt idx="37572">
                  <c:v>429.92076000004306</c:v>
                </c:pt>
                <c:pt idx="37573">
                  <c:v>429.92908800006842</c:v>
                </c:pt>
                <c:pt idx="37574">
                  <c:v>429.93741599991915</c:v>
                </c:pt>
                <c:pt idx="37575">
                  <c:v>429.94576799995264</c:v>
                </c:pt>
                <c:pt idx="37576">
                  <c:v>429.95409599997799</c:v>
                </c:pt>
                <c:pt idx="37577">
                  <c:v>429.96242400000335</c:v>
                </c:pt>
                <c:pt idx="37578">
                  <c:v>429.97075200002871</c:v>
                </c:pt>
                <c:pt idx="37579">
                  <c:v>429.97908000005407</c:v>
                </c:pt>
                <c:pt idx="37580">
                  <c:v>429.98743199991293</c:v>
                </c:pt>
                <c:pt idx="37581">
                  <c:v>429.99575999993829</c:v>
                </c:pt>
                <c:pt idx="37582">
                  <c:v>430.00408799996364</c:v>
                </c:pt>
                <c:pt idx="37583">
                  <c:v>430.012415999989</c:v>
                </c:pt>
                <c:pt idx="37584">
                  <c:v>430.02074400001436</c:v>
                </c:pt>
                <c:pt idx="37585">
                  <c:v>430.02909600004784</c:v>
                </c:pt>
                <c:pt idx="37586">
                  <c:v>430.0374240000732</c:v>
                </c:pt>
                <c:pt idx="37587">
                  <c:v>430.04575199992394</c:v>
                </c:pt>
                <c:pt idx="37588">
                  <c:v>430.05407999994929</c:v>
                </c:pt>
                <c:pt idx="37589">
                  <c:v>430.06240799997465</c:v>
                </c:pt>
                <c:pt idx="37590">
                  <c:v>430.07076000000814</c:v>
                </c:pt>
                <c:pt idx="37591">
                  <c:v>430.07908800003349</c:v>
                </c:pt>
                <c:pt idx="37592">
                  <c:v>430.08741600005885</c:v>
                </c:pt>
                <c:pt idx="37593">
                  <c:v>430.09574400008421</c:v>
                </c:pt>
                <c:pt idx="37594">
                  <c:v>430.10407199993494</c:v>
                </c:pt>
                <c:pt idx="37595">
                  <c:v>430.11242399996843</c:v>
                </c:pt>
                <c:pt idx="37596">
                  <c:v>430.12075199999379</c:v>
                </c:pt>
                <c:pt idx="37597">
                  <c:v>430.12908000001914</c:v>
                </c:pt>
                <c:pt idx="37598">
                  <c:v>430.1374080000445</c:v>
                </c:pt>
                <c:pt idx="37599">
                  <c:v>430.14573600006986</c:v>
                </c:pt>
                <c:pt idx="37600">
                  <c:v>430.15408799992872</c:v>
                </c:pt>
                <c:pt idx="37601">
                  <c:v>430.16241599995408</c:v>
                </c:pt>
                <c:pt idx="37602">
                  <c:v>430.17074399997944</c:v>
                </c:pt>
                <c:pt idx="37603">
                  <c:v>430.17907200000479</c:v>
                </c:pt>
                <c:pt idx="37604">
                  <c:v>430.18740000003015</c:v>
                </c:pt>
                <c:pt idx="37605">
                  <c:v>430.19575200006364</c:v>
                </c:pt>
                <c:pt idx="37606">
                  <c:v>430.20407999991437</c:v>
                </c:pt>
                <c:pt idx="37607">
                  <c:v>430.21240799993973</c:v>
                </c:pt>
                <c:pt idx="37608">
                  <c:v>430.22073599996509</c:v>
                </c:pt>
                <c:pt idx="37609">
                  <c:v>430.22906399999044</c:v>
                </c:pt>
                <c:pt idx="37610">
                  <c:v>430.23741600002393</c:v>
                </c:pt>
                <c:pt idx="37611">
                  <c:v>430.24574400004929</c:v>
                </c:pt>
                <c:pt idx="37612">
                  <c:v>430.25407200007464</c:v>
                </c:pt>
                <c:pt idx="37613">
                  <c:v>430.26239999992538</c:v>
                </c:pt>
                <c:pt idx="37614">
                  <c:v>430.27072799995074</c:v>
                </c:pt>
                <c:pt idx="37615">
                  <c:v>430.27907999998422</c:v>
                </c:pt>
                <c:pt idx="37616">
                  <c:v>430.28740800000958</c:v>
                </c:pt>
                <c:pt idx="37617">
                  <c:v>430.29573600003494</c:v>
                </c:pt>
                <c:pt idx="37618">
                  <c:v>430.30406400006029</c:v>
                </c:pt>
                <c:pt idx="37619">
                  <c:v>430.31239200008565</c:v>
                </c:pt>
                <c:pt idx="37620">
                  <c:v>430.32074399994451</c:v>
                </c:pt>
                <c:pt idx="37621">
                  <c:v>430.32907199996987</c:v>
                </c:pt>
                <c:pt idx="37622">
                  <c:v>430.33739999999523</c:v>
                </c:pt>
                <c:pt idx="37623">
                  <c:v>430.34572800002059</c:v>
                </c:pt>
                <c:pt idx="37624">
                  <c:v>430.35408000005407</c:v>
                </c:pt>
                <c:pt idx="37625">
                  <c:v>430.36240800007943</c:v>
                </c:pt>
                <c:pt idx="37626">
                  <c:v>430.37073599993016</c:v>
                </c:pt>
                <c:pt idx="37627">
                  <c:v>430.37906399995552</c:v>
                </c:pt>
                <c:pt idx="37628">
                  <c:v>430.38739199998088</c:v>
                </c:pt>
                <c:pt idx="37629">
                  <c:v>430.39574400001436</c:v>
                </c:pt>
                <c:pt idx="37630">
                  <c:v>430.40407200003972</c:v>
                </c:pt>
                <c:pt idx="37631">
                  <c:v>430.41240000006508</c:v>
                </c:pt>
                <c:pt idx="37632">
                  <c:v>430.42072799991581</c:v>
                </c:pt>
                <c:pt idx="37633">
                  <c:v>430.42905599994117</c:v>
                </c:pt>
                <c:pt idx="37634">
                  <c:v>430.43740799997465</c:v>
                </c:pt>
                <c:pt idx="37635">
                  <c:v>430.44573600000001</c:v>
                </c:pt>
                <c:pt idx="37636">
                  <c:v>430.45406400002537</c:v>
                </c:pt>
                <c:pt idx="37637">
                  <c:v>430.46239200005073</c:v>
                </c:pt>
                <c:pt idx="37638">
                  <c:v>430.47072000007608</c:v>
                </c:pt>
                <c:pt idx="37639">
                  <c:v>430.47907199993494</c:v>
                </c:pt>
                <c:pt idx="37640">
                  <c:v>430.4873999999603</c:v>
                </c:pt>
                <c:pt idx="37641">
                  <c:v>430.49572799998566</c:v>
                </c:pt>
                <c:pt idx="37642">
                  <c:v>430.50405600001102</c:v>
                </c:pt>
                <c:pt idx="37643">
                  <c:v>430.51238400003638</c:v>
                </c:pt>
                <c:pt idx="37644">
                  <c:v>430.52073600006986</c:v>
                </c:pt>
                <c:pt idx="37645">
                  <c:v>430.5290639999206</c:v>
                </c:pt>
                <c:pt idx="37646">
                  <c:v>430.53739199994595</c:v>
                </c:pt>
                <c:pt idx="37647">
                  <c:v>430.54571999997131</c:v>
                </c:pt>
                <c:pt idx="37648">
                  <c:v>430.55404799999667</c:v>
                </c:pt>
                <c:pt idx="37649">
                  <c:v>430.56240000003015</c:v>
                </c:pt>
                <c:pt idx="37650">
                  <c:v>430.57072800005551</c:v>
                </c:pt>
                <c:pt idx="37651">
                  <c:v>430.57905600008087</c:v>
                </c:pt>
                <c:pt idx="37652">
                  <c:v>430.5873839999316</c:v>
                </c:pt>
                <c:pt idx="37653">
                  <c:v>430.59571199995696</c:v>
                </c:pt>
                <c:pt idx="37654">
                  <c:v>430.60406399999044</c:v>
                </c:pt>
                <c:pt idx="37655">
                  <c:v>430.6123920000158</c:v>
                </c:pt>
                <c:pt idx="37656">
                  <c:v>430.62072000004116</c:v>
                </c:pt>
                <c:pt idx="37657">
                  <c:v>430.62904800006652</c:v>
                </c:pt>
                <c:pt idx="37658">
                  <c:v>430.63737599991725</c:v>
                </c:pt>
                <c:pt idx="37659">
                  <c:v>430.64572799995074</c:v>
                </c:pt>
                <c:pt idx="37660">
                  <c:v>430.65405599997609</c:v>
                </c:pt>
                <c:pt idx="37661">
                  <c:v>430.66238400000145</c:v>
                </c:pt>
                <c:pt idx="37662">
                  <c:v>430.67071200002681</c:v>
                </c:pt>
                <c:pt idx="37663">
                  <c:v>430.67904000005217</c:v>
                </c:pt>
                <c:pt idx="37664">
                  <c:v>430.68739200008565</c:v>
                </c:pt>
                <c:pt idx="37665">
                  <c:v>430.69571999993639</c:v>
                </c:pt>
                <c:pt idx="37666">
                  <c:v>430.70404799996174</c:v>
                </c:pt>
                <c:pt idx="37667">
                  <c:v>430.7123759999871</c:v>
                </c:pt>
                <c:pt idx="37668">
                  <c:v>430.72070400001246</c:v>
                </c:pt>
                <c:pt idx="37669">
                  <c:v>430.72905600004594</c:v>
                </c:pt>
                <c:pt idx="37670">
                  <c:v>430.7373840000713</c:v>
                </c:pt>
                <c:pt idx="37671">
                  <c:v>430.74571199992204</c:v>
                </c:pt>
                <c:pt idx="37672">
                  <c:v>430.75403999994739</c:v>
                </c:pt>
                <c:pt idx="37673">
                  <c:v>430.76236799997275</c:v>
                </c:pt>
                <c:pt idx="37674">
                  <c:v>430.77072000000624</c:v>
                </c:pt>
                <c:pt idx="37675">
                  <c:v>430.77904800003159</c:v>
                </c:pt>
                <c:pt idx="37676">
                  <c:v>430.78737600005695</c:v>
                </c:pt>
                <c:pt idx="37677">
                  <c:v>430.79570400008231</c:v>
                </c:pt>
                <c:pt idx="37678">
                  <c:v>430.80403199993304</c:v>
                </c:pt>
                <c:pt idx="37679">
                  <c:v>430.81238399996653</c:v>
                </c:pt>
                <c:pt idx="37680">
                  <c:v>430.82071199999189</c:v>
                </c:pt>
                <c:pt idx="37681">
                  <c:v>430.82904000001724</c:v>
                </c:pt>
                <c:pt idx="37682">
                  <c:v>430.8373680000426</c:v>
                </c:pt>
                <c:pt idx="37683">
                  <c:v>430.84569600006796</c:v>
                </c:pt>
                <c:pt idx="37684">
                  <c:v>430.85404799992682</c:v>
                </c:pt>
                <c:pt idx="37685">
                  <c:v>430.86237599995218</c:v>
                </c:pt>
                <c:pt idx="37686">
                  <c:v>430.87070399997754</c:v>
                </c:pt>
                <c:pt idx="37687">
                  <c:v>430.87903200000289</c:v>
                </c:pt>
                <c:pt idx="37688">
                  <c:v>430.88736000002825</c:v>
                </c:pt>
                <c:pt idx="37689">
                  <c:v>430.89571200006174</c:v>
                </c:pt>
                <c:pt idx="37690">
                  <c:v>430.90403999991247</c:v>
                </c:pt>
                <c:pt idx="37691">
                  <c:v>430.91236799993783</c:v>
                </c:pt>
                <c:pt idx="37692">
                  <c:v>430.92069599996319</c:v>
                </c:pt>
                <c:pt idx="37693">
                  <c:v>430.92902399998854</c:v>
                </c:pt>
                <c:pt idx="37694">
                  <c:v>430.93737600002203</c:v>
                </c:pt>
                <c:pt idx="37695">
                  <c:v>430.94570400004739</c:v>
                </c:pt>
                <c:pt idx="37696">
                  <c:v>430.95403200007274</c:v>
                </c:pt>
                <c:pt idx="37697">
                  <c:v>430.96235999992348</c:v>
                </c:pt>
                <c:pt idx="37698">
                  <c:v>430.97068799994884</c:v>
                </c:pt>
                <c:pt idx="37699">
                  <c:v>430.97903999998232</c:v>
                </c:pt>
                <c:pt idx="37700">
                  <c:v>430.98736800000768</c:v>
                </c:pt>
                <c:pt idx="37701">
                  <c:v>430.99569600003304</c:v>
                </c:pt>
                <c:pt idx="37702">
                  <c:v>431.00402400005839</c:v>
                </c:pt>
                <c:pt idx="37703">
                  <c:v>431.01235200008375</c:v>
                </c:pt>
                <c:pt idx="37704">
                  <c:v>431.02070399994261</c:v>
                </c:pt>
                <c:pt idx="37705">
                  <c:v>431.02903199996797</c:v>
                </c:pt>
                <c:pt idx="37706">
                  <c:v>431.03735999999333</c:v>
                </c:pt>
                <c:pt idx="37707">
                  <c:v>431.04568800001869</c:v>
                </c:pt>
                <c:pt idx="37708">
                  <c:v>431.05401600004404</c:v>
                </c:pt>
                <c:pt idx="37709">
                  <c:v>431.06236800007753</c:v>
                </c:pt>
                <c:pt idx="37710">
                  <c:v>431.07069599992826</c:v>
                </c:pt>
                <c:pt idx="37711">
                  <c:v>431.07902399995362</c:v>
                </c:pt>
                <c:pt idx="37712">
                  <c:v>431.08735199997898</c:v>
                </c:pt>
                <c:pt idx="37713">
                  <c:v>431.09570400001246</c:v>
                </c:pt>
                <c:pt idx="37714">
                  <c:v>431.10403200003782</c:v>
                </c:pt>
                <c:pt idx="37715">
                  <c:v>431.11236000006318</c:v>
                </c:pt>
                <c:pt idx="37716">
                  <c:v>431.12068799991391</c:v>
                </c:pt>
                <c:pt idx="37717">
                  <c:v>431.12901599993927</c:v>
                </c:pt>
                <c:pt idx="37718">
                  <c:v>431.13736799997275</c:v>
                </c:pt>
                <c:pt idx="37719">
                  <c:v>431.14569599999811</c:v>
                </c:pt>
                <c:pt idx="37720">
                  <c:v>431.15402400002347</c:v>
                </c:pt>
                <c:pt idx="37721">
                  <c:v>431.16235200004883</c:v>
                </c:pt>
                <c:pt idx="37722">
                  <c:v>431.17068000007419</c:v>
                </c:pt>
                <c:pt idx="37723">
                  <c:v>431.17903199993304</c:v>
                </c:pt>
                <c:pt idx="37724">
                  <c:v>431.1873599999584</c:v>
                </c:pt>
                <c:pt idx="37725">
                  <c:v>431.19568799998376</c:v>
                </c:pt>
                <c:pt idx="37726">
                  <c:v>431.20401600000912</c:v>
                </c:pt>
                <c:pt idx="37727">
                  <c:v>431.21234400003448</c:v>
                </c:pt>
                <c:pt idx="37728">
                  <c:v>431.22069600006796</c:v>
                </c:pt>
                <c:pt idx="37729">
                  <c:v>431.2290239999187</c:v>
                </c:pt>
                <c:pt idx="37730">
                  <c:v>431.23735199994405</c:v>
                </c:pt>
                <c:pt idx="37731">
                  <c:v>431.24567999996941</c:v>
                </c:pt>
                <c:pt idx="37732">
                  <c:v>431.25400799999477</c:v>
                </c:pt>
                <c:pt idx="37733">
                  <c:v>431.26236000002825</c:v>
                </c:pt>
                <c:pt idx="37734">
                  <c:v>431.27068800005361</c:v>
                </c:pt>
                <c:pt idx="37735">
                  <c:v>431.27901600007897</c:v>
                </c:pt>
                <c:pt idx="37736">
                  <c:v>431.2873439999297</c:v>
                </c:pt>
                <c:pt idx="37737">
                  <c:v>431.29567199995506</c:v>
                </c:pt>
                <c:pt idx="37738">
                  <c:v>431.30402399998854</c:v>
                </c:pt>
                <c:pt idx="37739">
                  <c:v>431.3123520000139</c:v>
                </c:pt>
                <c:pt idx="37740">
                  <c:v>431.32068000003926</c:v>
                </c:pt>
                <c:pt idx="37741">
                  <c:v>431.32900800006462</c:v>
                </c:pt>
                <c:pt idx="37742">
                  <c:v>431.33733599991535</c:v>
                </c:pt>
                <c:pt idx="37743">
                  <c:v>431.34568799994884</c:v>
                </c:pt>
                <c:pt idx="37744">
                  <c:v>431.35401599997419</c:v>
                </c:pt>
                <c:pt idx="37745">
                  <c:v>431.36234399999955</c:v>
                </c:pt>
                <c:pt idx="37746">
                  <c:v>431.37067200002491</c:v>
                </c:pt>
                <c:pt idx="37747">
                  <c:v>431.37900000005027</c:v>
                </c:pt>
                <c:pt idx="37748">
                  <c:v>431.38735200008375</c:v>
                </c:pt>
                <c:pt idx="37749">
                  <c:v>431.39567999993449</c:v>
                </c:pt>
                <c:pt idx="37750">
                  <c:v>431.40400799995984</c:v>
                </c:pt>
                <c:pt idx="37751">
                  <c:v>431.4123359999852</c:v>
                </c:pt>
                <c:pt idx="37752">
                  <c:v>431.42066400001056</c:v>
                </c:pt>
                <c:pt idx="37753">
                  <c:v>431.42901600004404</c:v>
                </c:pt>
                <c:pt idx="37754">
                  <c:v>431.4373440000694</c:v>
                </c:pt>
                <c:pt idx="37755">
                  <c:v>431.44567199992014</c:v>
                </c:pt>
                <c:pt idx="37756">
                  <c:v>431.45399999994549</c:v>
                </c:pt>
                <c:pt idx="37757">
                  <c:v>431.46232799997085</c:v>
                </c:pt>
                <c:pt idx="37758">
                  <c:v>431.47068000000434</c:v>
                </c:pt>
                <c:pt idx="37759">
                  <c:v>431.47900800002969</c:v>
                </c:pt>
                <c:pt idx="37760">
                  <c:v>431.48733600005505</c:v>
                </c:pt>
                <c:pt idx="37761">
                  <c:v>431.49566400008041</c:v>
                </c:pt>
                <c:pt idx="37762">
                  <c:v>431.50399199993115</c:v>
                </c:pt>
                <c:pt idx="37763">
                  <c:v>431.51234399996463</c:v>
                </c:pt>
                <c:pt idx="37764">
                  <c:v>431.52067199998999</c:v>
                </c:pt>
                <c:pt idx="37765">
                  <c:v>431.52900000001534</c:v>
                </c:pt>
                <c:pt idx="37766">
                  <c:v>431.5373280000407</c:v>
                </c:pt>
                <c:pt idx="37767">
                  <c:v>431.54565600006606</c:v>
                </c:pt>
                <c:pt idx="37768">
                  <c:v>431.55400799992492</c:v>
                </c:pt>
                <c:pt idx="37769">
                  <c:v>431.56233599995028</c:v>
                </c:pt>
                <c:pt idx="37770">
                  <c:v>431.57066399997564</c:v>
                </c:pt>
                <c:pt idx="37771">
                  <c:v>431.57899200000099</c:v>
                </c:pt>
                <c:pt idx="37772">
                  <c:v>431.58732000002635</c:v>
                </c:pt>
                <c:pt idx="37773">
                  <c:v>431.59567200005984</c:v>
                </c:pt>
                <c:pt idx="37774">
                  <c:v>431.60400000008519</c:v>
                </c:pt>
                <c:pt idx="37775">
                  <c:v>431.61232799993593</c:v>
                </c:pt>
                <c:pt idx="37776">
                  <c:v>431.62065599996129</c:v>
                </c:pt>
                <c:pt idx="37777">
                  <c:v>431.62898399998664</c:v>
                </c:pt>
                <c:pt idx="37778">
                  <c:v>431.63733600002013</c:v>
                </c:pt>
                <c:pt idx="37779">
                  <c:v>431.64566400004549</c:v>
                </c:pt>
                <c:pt idx="37780">
                  <c:v>431.65399200007084</c:v>
                </c:pt>
                <c:pt idx="37781">
                  <c:v>431.66231999992158</c:v>
                </c:pt>
                <c:pt idx="37782">
                  <c:v>431.67064799994694</c:v>
                </c:pt>
                <c:pt idx="37783">
                  <c:v>431.67899999998042</c:v>
                </c:pt>
                <c:pt idx="37784">
                  <c:v>431.68732800000578</c:v>
                </c:pt>
                <c:pt idx="37785">
                  <c:v>431.69565600003114</c:v>
                </c:pt>
                <c:pt idx="37786">
                  <c:v>431.70398400005649</c:v>
                </c:pt>
                <c:pt idx="37787">
                  <c:v>431.71231200008185</c:v>
                </c:pt>
                <c:pt idx="37788">
                  <c:v>431.72066399994071</c:v>
                </c:pt>
                <c:pt idx="37789">
                  <c:v>431.72899199996607</c:v>
                </c:pt>
                <c:pt idx="37790">
                  <c:v>431.73731999999143</c:v>
                </c:pt>
                <c:pt idx="37791">
                  <c:v>431.74564800001679</c:v>
                </c:pt>
                <c:pt idx="37792">
                  <c:v>431.75397600004214</c:v>
                </c:pt>
                <c:pt idx="37793">
                  <c:v>431.76232800007563</c:v>
                </c:pt>
                <c:pt idx="37794">
                  <c:v>431.77065599992636</c:v>
                </c:pt>
                <c:pt idx="37795">
                  <c:v>431.77898399995172</c:v>
                </c:pt>
                <c:pt idx="37796">
                  <c:v>431.78731199997708</c:v>
                </c:pt>
                <c:pt idx="37797">
                  <c:v>431.79566400001056</c:v>
                </c:pt>
                <c:pt idx="37798">
                  <c:v>431.80399200003592</c:v>
                </c:pt>
                <c:pt idx="37799">
                  <c:v>431.81232000006128</c:v>
                </c:pt>
                <c:pt idx="37800">
                  <c:v>431.82064799991201</c:v>
                </c:pt>
                <c:pt idx="37801">
                  <c:v>431.82897599993737</c:v>
                </c:pt>
                <c:pt idx="37802">
                  <c:v>431.83732799997085</c:v>
                </c:pt>
                <c:pt idx="37803">
                  <c:v>431.84565599999621</c:v>
                </c:pt>
                <c:pt idx="37804">
                  <c:v>431.85398400002157</c:v>
                </c:pt>
                <c:pt idx="37805">
                  <c:v>431.86231200004693</c:v>
                </c:pt>
                <c:pt idx="37806">
                  <c:v>431.87064000007229</c:v>
                </c:pt>
                <c:pt idx="37807">
                  <c:v>431.87899199993115</c:v>
                </c:pt>
                <c:pt idx="37808">
                  <c:v>431.8873199999565</c:v>
                </c:pt>
                <c:pt idx="37809">
                  <c:v>431.89564799998186</c:v>
                </c:pt>
                <c:pt idx="37810">
                  <c:v>431.90397600000722</c:v>
                </c:pt>
                <c:pt idx="37811">
                  <c:v>431.91230400003258</c:v>
                </c:pt>
                <c:pt idx="37812">
                  <c:v>431.92065600006606</c:v>
                </c:pt>
                <c:pt idx="37813">
                  <c:v>431.9289839999168</c:v>
                </c:pt>
                <c:pt idx="37814">
                  <c:v>431.93731199994215</c:v>
                </c:pt>
                <c:pt idx="37815">
                  <c:v>431.94563999996751</c:v>
                </c:pt>
                <c:pt idx="37816">
                  <c:v>431.95396799999287</c:v>
                </c:pt>
                <c:pt idx="37817">
                  <c:v>431.96232000002635</c:v>
                </c:pt>
                <c:pt idx="37818">
                  <c:v>431.97064800005171</c:v>
                </c:pt>
                <c:pt idx="37819">
                  <c:v>431.97897600007707</c:v>
                </c:pt>
                <c:pt idx="37820">
                  <c:v>431.9873039999278</c:v>
                </c:pt>
                <c:pt idx="37821">
                  <c:v>431.99563199995316</c:v>
                </c:pt>
                <c:pt idx="37822">
                  <c:v>432.00398399998664</c:v>
                </c:pt>
                <c:pt idx="37823">
                  <c:v>432.012312000012</c:v>
                </c:pt>
                <c:pt idx="37824">
                  <c:v>432.02064000003736</c:v>
                </c:pt>
                <c:pt idx="37825">
                  <c:v>432.02896800006272</c:v>
                </c:pt>
                <c:pt idx="37826">
                  <c:v>432.03729599991345</c:v>
                </c:pt>
                <c:pt idx="37827">
                  <c:v>432.04564799994694</c:v>
                </c:pt>
                <c:pt idx="37828">
                  <c:v>432.05397599997229</c:v>
                </c:pt>
                <c:pt idx="37829">
                  <c:v>432.06230399999765</c:v>
                </c:pt>
                <c:pt idx="37830">
                  <c:v>432.07063200002301</c:v>
                </c:pt>
                <c:pt idx="37831">
                  <c:v>432.07896000004837</c:v>
                </c:pt>
                <c:pt idx="37832">
                  <c:v>432.08731200008185</c:v>
                </c:pt>
                <c:pt idx="37833">
                  <c:v>432.09563999993259</c:v>
                </c:pt>
                <c:pt idx="37834">
                  <c:v>432.10396799995794</c:v>
                </c:pt>
                <c:pt idx="37835">
                  <c:v>432.1122959999833</c:v>
                </c:pt>
                <c:pt idx="37836">
                  <c:v>432.12062400000866</c:v>
                </c:pt>
                <c:pt idx="37837">
                  <c:v>432.12897600004214</c:v>
                </c:pt>
                <c:pt idx="37838">
                  <c:v>432.1373040000675</c:v>
                </c:pt>
                <c:pt idx="37839">
                  <c:v>432.14563199991824</c:v>
                </c:pt>
                <c:pt idx="37840">
                  <c:v>432.15395999994359</c:v>
                </c:pt>
                <c:pt idx="37841">
                  <c:v>432.16228799996895</c:v>
                </c:pt>
                <c:pt idx="37842">
                  <c:v>432.17064000000244</c:v>
                </c:pt>
                <c:pt idx="37843">
                  <c:v>432.17896800002779</c:v>
                </c:pt>
                <c:pt idx="37844">
                  <c:v>432.18729600005315</c:v>
                </c:pt>
                <c:pt idx="37845">
                  <c:v>432.19562400007851</c:v>
                </c:pt>
                <c:pt idx="37846">
                  <c:v>432.20395199992925</c:v>
                </c:pt>
                <c:pt idx="37847">
                  <c:v>432.21230399996273</c:v>
                </c:pt>
                <c:pt idx="37848">
                  <c:v>432.22063199998809</c:v>
                </c:pt>
                <c:pt idx="37849">
                  <c:v>432.22896000001344</c:v>
                </c:pt>
                <c:pt idx="37850">
                  <c:v>432.2372880000388</c:v>
                </c:pt>
                <c:pt idx="37851">
                  <c:v>432.24561600006416</c:v>
                </c:pt>
                <c:pt idx="37852">
                  <c:v>432.25396799992302</c:v>
                </c:pt>
                <c:pt idx="37853">
                  <c:v>432.26229599994838</c:v>
                </c:pt>
                <c:pt idx="37854">
                  <c:v>432.27062399997374</c:v>
                </c:pt>
                <c:pt idx="37855">
                  <c:v>432.27895199999909</c:v>
                </c:pt>
                <c:pt idx="37856">
                  <c:v>432.28728000002445</c:v>
                </c:pt>
                <c:pt idx="37857">
                  <c:v>432.29563200005794</c:v>
                </c:pt>
                <c:pt idx="37858">
                  <c:v>432.30396000008329</c:v>
                </c:pt>
                <c:pt idx="37859">
                  <c:v>432.31228799993403</c:v>
                </c:pt>
                <c:pt idx="37860">
                  <c:v>432.32061599995939</c:v>
                </c:pt>
                <c:pt idx="37861">
                  <c:v>432.32894399998474</c:v>
                </c:pt>
                <c:pt idx="37862">
                  <c:v>432.33729600001823</c:v>
                </c:pt>
                <c:pt idx="37863">
                  <c:v>432.34562400004359</c:v>
                </c:pt>
                <c:pt idx="37864">
                  <c:v>432.35395200006894</c:v>
                </c:pt>
                <c:pt idx="37865">
                  <c:v>432.36227999991968</c:v>
                </c:pt>
                <c:pt idx="37866">
                  <c:v>432.37060799994504</c:v>
                </c:pt>
                <c:pt idx="37867">
                  <c:v>432.37895999997852</c:v>
                </c:pt>
                <c:pt idx="37868">
                  <c:v>432.38728800000388</c:v>
                </c:pt>
                <c:pt idx="37869">
                  <c:v>432.39561600002924</c:v>
                </c:pt>
                <c:pt idx="37870">
                  <c:v>432.40394400005459</c:v>
                </c:pt>
                <c:pt idx="37871">
                  <c:v>432.41227200007995</c:v>
                </c:pt>
                <c:pt idx="37872">
                  <c:v>432.42062399993881</c:v>
                </c:pt>
                <c:pt idx="37873">
                  <c:v>432.42895199996417</c:v>
                </c:pt>
                <c:pt idx="37874">
                  <c:v>432.43727999998953</c:v>
                </c:pt>
                <c:pt idx="37875">
                  <c:v>432.44560800001489</c:v>
                </c:pt>
                <c:pt idx="37876">
                  <c:v>432.45393600004024</c:v>
                </c:pt>
                <c:pt idx="37877">
                  <c:v>432.46228800007373</c:v>
                </c:pt>
                <c:pt idx="37878">
                  <c:v>432.47061599992446</c:v>
                </c:pt>
                <c:pt idx="37879">
                  <c:v>432.47894399994982</c:v>
                </c:pt>
                <c:pt idx="37880">
                  <c:v>432.48727199997518</c:v>
                </c:pt>
                <c:pt idx="37881">
                  <c:v>432.49562400000866</c:v>
                </c:pt>
                <c:pt idx="37882">
                  <c:v>432.50395200003402</c:v>
                </c:pt>
                <c:pt idx="37883">
                  <c:v>432.51228000005938</c:v>
                </c:pt>
                <c:pt idx="37884">
                  <c:v>432.52060800008474</c:v>
                </c:pt>
                <c:pt idx="37885">
                  <c:v>432.52893599993547</c:v>
                </c:pt>
                <c:pt idx="37886">
                  <c:v>432.53728799996895</c:v>
                </c:pt>
                <c:pt idx="37887">
                  <c:v>432.54561599999431</c:v>
                </c:pt>
                <c:pt idx="37888">
                  <c:v>432.55394400001967</c:v>
                </c:pt>
                <c:pt idx="37889">
                  <c:v>432.56227200004503</c:v>
                </c:pt>
                <c:pt idx="37890">
                  <c:v>432.57060000007039</c:v>
                </c:pt>
                <c:pt idx="37891">
                  <c:v>432.57895199992925</c:v>
                </c:pt>
                <c:pt idx="37892">
                  <c:v>432.5872799999546</c:v>
                </c:pt>
                <c:pt idx="37893">
                  <c:v>432.59560799997996</c:v>
                </c:pt>
                <c:pt idx="37894">
                  <c:v>432.60393600000532</c:v>
                </c:pt>
                <c:pt idx="37895">
                  <c:v>432.61226400003068</c:v>
                </c:pt>
                <c:pt idx="37896">
                  <c:v>432.62061600006416</c:v>
                </c:pt>
                <c:pt idx="37897">
                  <c:v>432.6289439999149</c:v>
                </c:pt>
                <c:pt idx="37898">
                  <c:v>432.63727199994025</c:v>
                </c:pt>
                <c:pt idx="37899">
                  <c:v>432.64564799998186</c:v>
                </c:pt>
                <c:pt idx="37900">
                  <c:v>432.65400000001534</c:v>
                </c:pt>
                <c:pt idx="37901">
                  <c:v>432.66237600005695</c:v>
                </c:pt>
                <c:pt idx="37902">
                  <c:v>432.67075199992394</c:v>
                </c:pt>
                <c:pt idx="37903">
                  <c:v>432.67912799996554</c:v>
                </c:pt>
                <c:pt idx="37904">
                  <c:v>432.68747999999903</c:v>
                </c:pt>
                <c:pt idx="37905">
                  <c:v>432.69585600004064</c:v>
                </c:pt>
                <c:pt idx="37906">
                  <c:v>432.70423200008224</c:v>
                </c:pt>
                <c:pt idx="37907">
                  <c:v>432.71260799994923</c:v>
                </c:pt>
                <c:pt idx="37908">
                  <c:v>432.72095999998271</c:v>
                </c:pt>
                <c:pt idx="37909">
                  <c:v>432.72931200001619</c:v>
                </c:pt>
                <c:pt idx="37910">
                  <c:v>432.73766400004968</c:v>
                </c:pt>
                <c:pt idx="37911">
                  <c:v>432.74601600008316</c:v>
                </c:pt>
                <c:pt idx="37912">
                  <c:v>432.75434399993389</c:v>
                </c:pt>
                <c:pt idx="37913">
                  <c:v>432.76269599996738</c:v>
                </c:pt>
                <c:pt idx="37914">
                  <c:v>432.77104800000086</c:v>
                </c:pt>
                <c:pt idx="37915">
                  <c:v>432.77940000003434</c:v>
                </c:pt>
                <c:pt idx="37916">
                  <c:v>432.7877280000597</c:v>
                </c:pt>
                <c:pt idx="37917">
                  <c:v>432.79607999991856</c:v>
                </c:pt>
                <c:pt idx="37918">
                  <c:v>432.80443199995204</c:v>
                </c:pt>
                <c:pt idx="37919">
                  <c:v>432.8127599999774</c:v>
                </c:pt>
                <c:pt idx="37920">
                  <c:v>432.82111200001088</c:v>
                </c:pt>
                <c:pt idx="37921">
                  <c:v>432.82944000003624</c:v>
                </c:pt>
                <c:pt idx="37922">
                  <c:v>432.8377680000616</c:v>
                </c:pt>
                <c:pt idx="37923">
                  <c:v>432.84611999992046</c:v>
                </c:pt>
                <c:pt idx="37924">
                  <c:v>432.85444799994582</c:v>
                </c:pt>
                <c:pt idx="37925">
                  <c:v>432.8627999999793</c:v>
                </c:pt>
                <c:pt idx="37926">
                  <c:v>432.87112800000466</c:v>
                </c:pt>
                <c:pt idx="37927">
                  <c:v>432.87948000003814</c:v>
                </c:pt>
                <c:pt idx="37928">
                  <c:v>432.8878080000635</c:v>
                </c:pt>
                <c:pt idx="37929">
                  <c:v>432.89613599991424</c:v>
                </c:pt>
                <c:pt idx="37930">
                  <c:v>432.90448799994772</c:v>
                </c:pt>
                <c:pt idx="37931">
                  <c:v>432.91281599997308</c:v>
                </c:pt>
                <c:pt idx="37932">
                  <c:v>432.92114399999843</c:v>
                </c:pt>
                <c:pt idx="37933">
                  <c:v>432.92947200002379</c:v>
                </c:pt>
                <c:pt idx="37934">
                  <c:v>432.93782400005728</c:v>
                </c:pt>
                <c:pt idx="37935">
                  <c:v>432.94615200008263</c:v>
                </c:pt>
                <c:pt idx="37936">
                  <c:v>432.95447999993337</c:v>
                </c:pt>
                <c:pt idx="37937">
                  <c:v>432.96283199996685</c:v>
                </c:pt>
                <c:pt idx="37938">
                  <c:v>432.97115999999221</c:v>
                </c:pt>
                <c:pt idx="37939">
                  <c:v>432.97948800001757</c:v>
                </c:pt>
                <c:pt idx="37940">
                  <c:v>432.98781600004293</c:v>
                </c:pt>
                <c:pt idx="37941">
                  <c:v>432.99616800007641</c:v>
                </c:pt>
                <c:pt idx="37942">
                  <c:v>433.00449599992714</c:v>
                </c:pt>
                <c:pt idx="37943">
                  <c:v>433.0128239999525</c:v>
                </c:pt>
                <c:pt idx="37944">
                  <c:v>433.02115199997786</c:v>
                </c:pt>
                <c:pt idx="37945">
                  <c:v>433.02950400001134</c:v>
                </c:pt>
                <c:pt idx="37946">
                  <c:v>433.0378320000367</c:v>
                </c:pt>
                <c:pt idx="37947">
                  <c:v>433.04616000006206</c:v>
                </c:pt>
                <c:pt idx="37948">
                  <c:v>433.05448799991279</c:v>
                </c:pt>
                <c:pt idx="37949">
                  <c:v>433.06283999994628</c:v>
                </c:pt>
                <c:pt idx="37950">
                  <c:v>433.07116799997164</c:v>
                </c:pt>
                <c:pt idx="37951">
                  <c:v>433.07949599999699</c:v>
                </c:pt>
                <c:pt idx="37952">
                  <c:v>433.08782400002235</c:v>
                </c:pt>
                <c:pt idx="37953">
                  <c:v>433.09617600005583</c:v>
                </c:pt>
                <c:pt idx="37954">
                  <c:v>433.10450400008119</c:v>
                </c:pt>
                <c:pt idx="37955">
                  <c:v>433.11283199993193</c:v>
                </c:pt>
                <c:pt idx="37956">
                  <c:v>433.12115999995729</c:v>
                </c:pt>
                <c:pt idx="37957">
                  <c:v>433.12951199999077</c:v>
                </c:pt>
                <c:pt idx="37958">
                  <c:v>433.13784000001613</c:v>
                </c:pt>
                <c:pt idx="37959">
                  <c:v>433.14616800004148</c:v>
                </c:pt>
                <c:pt idx="37960">
                  <c:v>433.15449600006684</c:v>
                </c:pt>
                <c:pt idx="37961">
                  <c:v>433.16282399991758</c:v>
                </c:pt>
                <c:pt idx="37962">
                  <c:v>433.17117599995106</c:v>
                </c:pt>
                <c:pt idx="37963">
                  <c:v>433.17950399997642</c:v>
                </c:pt>
                <c:pt idx="37964">
                  <c:v>433.18783200000178</c:v>
                </c:pt>
                <c:pt idx="37965">
                  <c:v>433.19616000002713</c:v>
                </c:pt>
                <c:pt idx="37966">
                  <c:v>433.20451200006062</c:v>
                </c:pt>
                <c:pt idx="37967">
                  <c:v>433.21284000008598</c:v>
                </c:pt>
                <c:pt idx="37968">
                  <c:v>433.22116799993671</c:v>
                </c:pt>
                <c:pt idx="37969">
                  <c:v>433.22949599996207</c:v>
                </c:pt>
                <c:pt idx="37970">
                  <c:v>433.23784799999555</c:v>
                </c:pt>
                <c:pt idx="37971">
                  <c:v>433.24617600002091</c:v>
                </c:pt>
                <c:pt idx="37972">
                  <c:v>433.25450400004627</c:v>
                </c:pt>
                <c:pt idx="37973">
                  <c:v>433.26283200007163</c:v>
                </c:pt>
                <c:pt idx="37974">
                  <c:v>433.27118399993049</c:v>
                </c:pt>
                <c:pt idx="37975">
                  <c:v>433.27951199995584</c:v>
                </c:pt>
                <c:pt idx="37976">
                  <c:v>433.2878399999812</c:v>
                </c:pt>
                <c:pt idx="37977">
                  <c:v>433.29616800000656</c:v>
                </c:pt>
                <c:pt idx="37978">
                  <c:v>433.30449600003192</c:v>
                </c:pt>
                <c:pt idx="37979">
                  <c:v>433.3128480000654</c:v>
                </c:pt>
                <c:pt idx="37980">
                  <c:v>433.32117599991614</c:v>
                </c:pt>
                <c:pt idx="37981">
                  <c:v>433.32950399994149</c:v>
                </c:pt>
                <c:pt idx="37982">
                  <c:v>433.33783199996685</c:v>
                </c:pt>
                <c:pt idx="37983">
                  <c:v>433.34618400000033</c:v>
                </c:pt>
                <c:pt idx="37984">
                  <c:v>433.35451200002569</c:v>
                </c:pt>
                <c:pt idx="37985">
                  <c:v>433.36284000005105</c:v>
                </c:pt>
                <c:pt idx="37986">
                  <c:v>433.37116800007641</c:v>
                </c:pt>
                <c:pt idx="37987">
                  <c:v>433.37951999993527</c:v>
                </c:pt>
                <c:pt idx="37988">
                  <c:v>433.38784799996063</c:v>
                </c:pt>
                <c:pt idx="37989">
                  <c:v>433.39617599998599</c:v>
                </c:pt>
                <c:pt idx="37990">
                  <c:v>433.40450400001134</c:v>
                </c:pt>
                <c:pt idx="37991">
                  <c:v>433.41285600004483</c:v>
                </c:pt>
                <c:pt idx="37992">
                  <c:v>433.42118400007018</c:v>
                </c:pt>
                <c:pt idx="37993">
                  <c:v>433.42951199992092</c:v>
                </c:pt>
                <c:pt idx="37994">
                  <c:v>433.43783999994628</c:v>
                </c:pt>
                <c:pt idx="37995">
                  <c:v>433.44619199997976</c:v>
                </c:pt>
                <c:pt idx="37996">
                  <c:v>433.45452000000512</c:v>
                </c:pt>
                <c:pt idx="37997">
                  <c:v>433.46284800003048</c:v>
                </c:pt>
                <c:pt idx="37998">
                  <c:v>433.47117600005583</c:v>
                </c:pt>
                <c:pt idx="37999">
                  <c:v>433.47950400008119</c:v>
                </c:pt>
                <c:pt idx="38000">
                  <c:v>433.48785599994005</c:v>
                </c:pt>
                <c:pt idx="38001">
                  <c:v>433.49618399996541</c:v>
                </c:pt>
                <c:pt idx="38002">
                  <c:v>433.50451199999077</c:v>
                </c:pt>
                <c:pt idx="38003">
                  <c:v>433.51284000001613</c:v>
                </c:pt>
                <c:pt idx="38004">
                  <c:v>433.52119200004961</c:v>
                </c:pt>
                <c:pt idx="38005">
                  <c:v>433.52952000007497</c:v>
                </c:pt>
                <c:pt idx="38006">
                  <c:v>433.5378479999257</c:v>
                </c:pt>
                <c:pt idx="38007">
                  <c:v>433.54617599995106</c:v>
                </c:pt>
                <c:pt idx="38008">
                  <c:v>433.55452799998454</c:v>
                </c:pt>
                <c:pt idx="38009">
                  <c:v>433.5628560000099</c:v>
                </c:pt>
                <c:pt idx="38010">
                  <c:v>433.57118400003526</c:v>
                </c:pt>
                <c:pt idx="38011">
                  <c:v>433.57951200006062</c:v>
                </c:pt>
                <c:pt idx="38012">
                  <c:v>433.58786399991948</c:v>
                </c:pt>
                <c:pt idx="38013">
                  <c:v>433.59619199994484</c:v>
                </c:pt>
                <c:pt idx="38014">
                  <c:v>433.60451999997019</c:v>
                </c:pt>
                <c:pt idx="38015">
                  <c:v>433.61284799999555</c:v>
                </c:pt>
                <c:pt idx="38016">
                  <c:v>433.62117600002091</c:v>
                </c:pt>
                <c:pt idx="38017">
                  <c:v>433.62952800005439</c:v>
                </c:pt>
                <c:pt idx="38018">
                  <c:v>433.63785600007975</c:v>
                </c:pt>
                <c:pt idx="38019">
                  <c:v>433.64618399993049</c:v>
                </c:pt>
                <c:pt idx="38020">
                  <c:v>433.65451199995584</c:v>
                </c:pt>
                <c:pt idx="38021">
                  <c:v>433.66286399998933</c:v>
                </c:pt>
                <c:pt idx="38022">
                  <c:v>433.67119200001468</c:v>
                </c:pt>
                <c:pt idx="38023">
                  <c:v>433.67952000004004</c:v>
                </c:pt>
                <c:pt idx="38024">
                  <c:v>433.6878480000654</c:v>
                </c:pt>
                <c:pt idx="38025">
                  <c:v>433.69619999992426</c:v>
                </c:pt>
                <c:pt idx="38026">
                  <c:v>433.70452799994962</c:v>
                </c:pt>
                <c:pt idx="38027">
                  <c:v>433.71285599997498</c:v>
                </c:pt>
                <c:pt idx="38028">
                  <c:v>433.72118400000033</c:v>
                </c:pt>
                <c:pt idx="38029">
                  <c:v>433.72953600003382</c:v>
                </c:pt>
                <c:pt idx="38030">
                  <c:v>433.73786400005918</c:v>
                </c:pt>
                <c:pt idx="38031">
                  <c:v>433.74619200008453</c:v>
                </c:pt>
                <c:pt idx="38032">
                  <c:v>433.75451999993527</c:v>
                </c:pt>
                <c:pt idx="38033">
                  <c:v>433.76287199996875</c:v>
                </c:pt>
                <c:pt idx="38034">
                  <c:v>433.77119999999411</c:v>
                </c:pt>
                <c:pt idx="38035">
                  <c:v>433.77952800001947</c:v>
                </c:pt>
                <c:pt idx="38036">
                  <c:v>433.78785600004483</c:v>
                </c:pt>
                <c:pt idx="38037">
                  <c:v>433.79618400007018</c:v>
                </c:pt>
                <c:pt idx="38038">
                  <c:v>433.80453599992904</c:v>
                </c:pt>
                <c:pt idx="38039">
                  <c:v>433.8128639999544</c:v>
                </c:pt>
                <c:pt idx="38040">
                  <c:v>433.82119199997976</c:v>
                </c:pt>
                <c:pt idx="38041">
                  <c:v>433.82952000000512</c:v>
                </c:pt>
                <c:pt idx="38042">
                  <c:v>433.8378720000386</c:v>
                </c:pt>
                <c:pt idx="38043">
                  <c:v>433.84620000006396</c:v>
                </c:pt>
                <c:pt idx="38044">
                  <c:v>433.85452799991469</c:v>
                </c:pt>
                <c:pt idx="38045">
                  <c:v>433.86285599994005</c:v>
                </c:pt>
                <c:pt idx="38046">
                  <c:v>433.87120799997354</c:v>
                </c:pt>
                <c:pt idx="38047">
                  <c:v>433.87953599999889</c:v>
                </c:pt>
                <c:pt idx="38048">
                  <c:v>433.88786400002425</c:v>
                </c:pt>
                <c:pt idx="38049">
                  <c:v>433.89619200004961</c:v>
                </c:pt>
                <c:pt idx="38050">
                  <c:v>433.90454400008309</c:v>
                </c:pt>
                <c:pt idx="38051">
                  <c:v>433.91287199993383</c:v>
                </c:pt>
                <c:pt idx="38052">
                  <c:v>433.92119999995919</c:v>
                </c:pt>
                <c:pt idx="38053">
                  <c:v>433.92952799998454</c:v>
                </c:pt>
                <c:pt idx="38054">
                  <c:v>433.93788000001803</c:v>
                </c:pt>
                <c:pt idx="38055">
                  <c:v>433.94620800004338</c:v>
                </c:pt>
                <c:pt idx="38056">
                  <c:v>433.95453600006874</c:v>
                </c:pt>
                <c:pt idx="38057">
                  <c:v>433.96286399991948</c:v>
                </c:pt>
                <c:pt idx="38058">
                  <c:v>433.97119199994484</c:v>
                </c:pt>
                <c:pt idx="38059">
                  <c:v>433.97954399997832</c:v>
                </c:pt>
                <c:pt idx="38060">
                  <c:v>433.98787200000368</c:v>
                </c:pt>
                <c:pt idx="38061">
                  <c:v>433.99620000002903</c:v>
                </c:pt>
                <c:pt idx="38062">
                  <c:v>434.00452800005439</c:v>
                </c:pt>
                <c:pt idx="38063">
                  <c:v>434.01287999991325</c:v>
                </c:pt>
                <c:pt idx="38064">
                  <c:v>434.02120799993861</c:v>
                </c:pt>
                <c:pt idx="38065">
                  <c:v>434.02953599996397</c:v>
                </c:pt>
                <c:pt idx="38066">
                  <c:v>434.03786399998933</c:v>
                </c:pt>
                <c:pt idx="38067">
                  <c:v>434.04621600002281</c:v>
                </c:pt>
                <c:pt idx="38068">
                  <c:v>434.05454400004817</c:v>
                </c:pt>
                <c:pt idx="38069">
                  <c:v>434.06287200007353</c:v>
                </c:pt>
                <c:pt idx="38070">
                  <c:v>434.07119999992426</c:v>
                </c:pt>
                <c:pt idx="38071">
                  <c:v>434.07955199995774</c:v>
                </c:pt>
                <c:pt idx="38072">
                  <c:v>434.08792799999935</c:v>
                </c:pt>
                <c:pt idx="38073">
                  <c:v>434.09625600002471</c:v>
                </c:pt>
                <c:pt idx="38074">
                  <c:v>434.10460800005819</c:v>
                </c:pt>
                <c:pt idx="38075">
                  <c:v>434.11293600008355</c:v>
                </c:pt>
                <c:pt idx="38076">
                  <c:v>434.12126399993429</c:v>
                </c:pt>
                <c:pt idx="38077">
                  <c:v>434.12959199995964</c:v>
                </c:pt>
                <c:pt idx="38078">
                  <c:v>434.13794399999313</c:v>
                </c:pt>
                <c:pt idx="38079">
                  <c:v>434.14627200001848</c:v>
                </c:pt>
                <c:pt idx="38080">
                  <c:v>434.15460000004384</c:v>
                </c:pt>
                <c:pt idx="38081">
                  <c:v>434.1629280000692</c:v>
                </c:pt>
                <c:pt idx="38082">
                  <c:v>434.17127999992806</c:v>
                </c:pt>
                <c:pt idx="38083">
                  <c:v>434.17960799995342</c:v>
                </c:pt>
                <c:pt idx="38084">
                  <c:v>434.18793599997878</c:v>
                </c:pt>
                <c:pt idx="38085">
                  <c:v>434.19626400000413</c:v>
                </c:pt>
                <c:pt idx="38086">
                  <c:v>434.20459200002949</c:v>
                </c:pt>
                <c:pt idx="38087">
                  <c:v>434.21294400006298</c:v>
                </c:pt>
                <c:pt idx="38088">
                  <c:v>434.22127199991371</c:v>
                </c:pt>
                <c:pt idx="38089">
                  <c:v>434.22959999993907</c:v>
                </c:pt>
                <c:pt idx="38090">
                  <c:v>434.23792799996443</c:v>
                </c:pt>
                <c:pt idx="38091">
                  <c:v>434.24627999999791</c:v>
                </c:pt>
                <c:pt idx="38092">
                  <c:v>434.25460800002327</c:v>
                </c:pt>
                <c:pt idx="38093">
                  <c:v>434.26293600004863</c:v>
                </c:pt>
                <c:pt idx="38094">
                  <c:v>434.27126400007398</c:v>
                </c:pt>
                <c:pt idx="38095">
                  <c:v>434.27961599993284</c:v>
                </c:pt>
                <c:pt idx="38096">
                  <c:v>434.2879439999582</c:v>
                </c:pt>
                <c:pt idx="38097">
                  <c:v>434.29627199998356</c:v>
                </c:pt>
                <c:pt idx="38098">
                  <c:v>434.30460000000892</c:v>
                </c:pt>
                <c:pt idx="38099">
                  <c:v>434.3129520000424</c:v>
                </c:pt>
                <c:pt idx="38100">
                  <c:v>434.32128000006776</c:v>
                </c:pt>
                <c:pt idx="38101">
                  <c:v>434.32960799991849</c:v>
                </c:pt>
                <c:pt idx="38102">
                  <c:v>434.33793599994385</c:v>
                </c:pt>
                <c:pt idx="38103">
                  <c:v>434.34628799997733</c:v>
                </c:pt>
                <c:pt idx="38104">
                  <c:v>434.35461600000269</c:v>
                </c:pt>
                <c:pt idx="38105">
                  <c:v>434.36294400002805</c:v>
                </c:pt>
                <c:pt idx="38106">
                  <c:v>434.37127200005341</c:v>
                </c:pt>
                <c:pt idx="38107">
                  <c:v>434.37960000007877</c:v>
                </c:pt>
                <c:pt idx="38108">
                  <c:v>434.38795199993763</c:v>
                </c:pt>
                <c:pt idx="38109">
                  <c:v>434.39627999996299</c:v>
                </c:pt>
                <c:pt idx="38110">
                  <c:v>434.40460799998834</c:v>
                </c:pt>
                <c:pt idx="38111">
                  <c:v>434.4129360000137</c:v>
                </c:pt>
                <c:pt idx="38112">
                  <c:v>434.42128800004718</c:v>
                </c:pt>
                <c:pt idx="38113">
                  <c:v>434.42961600007254</c:v>
                </c:pt>
                <c:pt idx="38114">
                  <c:v>434.43794399992328</c:v>
                </c:pt>
                <c:pt idx="38115">
                  <c:v>434.44627199994864</c:v>
                </c:pt>
                <c:pt idx="38116">
                  <c:v>434.45462399998212</c:v>
                </c:pt>
                <c:pt idx="38117">
                  <c:v>434.46295200000748</c:v>
                </c:pt>
                <c:pt idx="38118">
                  <c:v>434.47128000003283</c:v>
                </c:pt>
                <c:pt idx="38119">
                  <c:v>434.47960800005819</c:v>
                </c:pt>
                <c:pt idx="38120">
                  <c:v>434.48795999991705</c:v>
                </c:pt>
                <c:pt idx="38121">
                  <c:v>434.49628799994241</c:v>
                </c:pt>
                <c:pt idx="38122">
                  <c:v>434.50461599996777</c:v>
                </c:pt>
                <c:pt idx="38123">
                  <c:v>434.51294399999313</c:v>
                </c:pt>
                <c:pt idx="38124">
                  <c:v>434.52129600002661</c:v>
                </c:pt>
                <c:pt idx="38125">
                  <c:v>434.52962400005197</c:v>
                </c:pt>
                <c:pt idx="38126">
                  <c:v>434.53795200007733</c:v>
                </c:pt>
                <c:pt idx="38127">
                  <c:v>434.54627999992806</c:v>
                </c:pt>
                <c:pt idx="38128">
                  <c:v>434.55460799995342</c:v>
                </c:pt>
                <c:pt idx="38129">
                  <c:v>434.5629599999869</c:v>
                </c:pt>
                <c:pt idx="38130">
                  <c:v>434.57128800001226</c:v>
                </c:pt>
                <c:pt idx="38131">
                  <c:v>434.57961600003762</c:v>
                </c:pt>
                <c:pt idx="38132">
                  <c:v>434.58794400006298</c:v>
                </c:pt>
                <c:pt idx="38133">
                  <c:v>434.59629599992184</c:v>
                </c:pt>
                <c:pt idx="38134">
                  <c:v>434.60462399994719</c:v>
                </c:pt>
                <c:pt idx="38135">
                  <c:v>434.61295199997255</c:v>
                </c:pt>
                <c:pt idx="38136">
                  <c:v>434.62127999999791</c:v>
                </c:pt>
                <c:pt idx="38137">
                  <c:v>434.62963200003139</c:v>
                </c:pt>
                <c:pt idx="38138">
                  <c:v>434.63796000005675</c:v>
                </c:pt>
                <c:pt idx="38139">
                  <c:v>434.64628800008211</c:v>
                </c:pt>
                <c:pt idx="38140">
                  <c:v>434.65461599993284</c:v>
                </c:pt>
                <c:pt idx="38141">
                  <c:v>434.66296799996633</c:v>
                </c:pt>
                <c:pt idx="38142">
                  <c:v>434.67129599999168</c:v>
                </c:pt>
                <c:pt idx="38143">
                  <c:v>434.67962400001704</c:v>
                </c:pt>
                <c:pt idx="38144">
                  <c:v>434.6879520000424</c:v>
                </c:pt>
                <c:pt idx="38145">
                  <c:v>434.69628000006776</c:v>
                </c:pt>
                <c:pt idx="38146">
                  <c:v>434.70463199992662</c:v>
                </c:pt>
                <c:pt idx="38147">
                  <c:v>434.71295999995198</c:v>
                </c:pt>
                <c:pt idx="38148">
                  <c:v>434.72128799997733</c:v>
                </c:pt>
                <c:pt idx="38149">
                  <c:v>434.72961600000269</c:v>
                </c:pt>
                <c:pt idx="38150">
                  <c:v>434.73796800003618</c:v>
                </c:pt>
                <c:pt idx="38151">
                  <c:v>434.74629600006153</c:v>
                </c:pt>
                <c:pt idx="38152">
                  <c:v>434.75462399991227</c:v>
                </c:pt>
                <c:pt idx="38153">
                  <c:v>434.76295199993763</c:v>
                </c:pt>
                <c:pt idx="38154">
                  <c:v>434.77130399997111</c:v>
                </c:pt>
                <c:pt idx="38155">
                  <c:v>434.77963199999647</c:v>
                </c:pt>
                <c:pt idx="38156">
                  <c:v>434.78796000002183</c:v>
                </c:pt>
                <c:pt idx="38157">
                  <c:v>434.79628800004718</c:v>
                </c:pt>
                <c:pt idx="38158">
                  <c:v>434.80464000008067</c:v>
                </c:pt>
                <c:pt idx="38159">
                  <c:v>434.8129679999314</c:v>
                </c:pt>
                <c:pt idx="38160">
                  <c:v>434.82129599995676</c:v>
                </c:pt>
                <c:pt idx="38161">
                  <c:v>434.82962399998212</c:v>
                </c:pt>
                <c:pt idx="38162">
                  <c:v>434.8379760000156</c:v>
                </c:pt>
                <c:pt idx="38163">
                  <c:v>434.84630400004096</c:v>
                </c:pt>
                <c:pt idx="38164">
                  <c:v>434.85463200006632</c:v>
                </c:pt>
                <c:pt idx="38165">
                  <c:v>434.86295999991705</c:v>
                </c:pt>
                <c:pt idx="38166">
                  <c:v>434.87128799994241</c:v>
                </c:pt>
                <c:pt idx="38167">
                  <c:v>434.87963999997589</c:v>
                </c:pt>
                <c:pt idx="38168">
                  <c:v>434.88796800000125</c:v>
                </c:pt>
                <c:pt idx="38169">
                  <c:v>434.89629600002661</c:v>
                </c:pt>
                <c:pt idx="38170">
                  <c:v>434.90462400005197</c:v>
                </c:pt>
                <c:pt idx="38171">
                  <c:v>434.91297600008545</c:v>
                </c:pt>
                <c:pt idx="38172">
                  <c:v>434.92130399993619</c:v>
                </c:pt>
                <c:pt idx="38173">
                  <c:v>434.92963199996154</c:v>
                </c:pt>
                <c:pt idx="38174">
                  <c:v>434.9379599999869</c:v>
                </c:pt>
                <c:pt idx="38175">
                  <c:v>434.94631200002038</c:v>
                </c:pt>
                <c:pt idx="38176">
                  <c:v>434.95464000004574</c:v>
                </c:pt>
                <c:pt idx="38177">
                  <c:v>434.9629680000711</c:v>
                </c:pt>
                <c:pt idx="38178">
                  <c:v>434.97129599992184</c:v>
                </c:pt>
                <c:pt idx="38179">
                  <c:v>434.97964799995532</c:v>
                </c:pt>
                <c:pt idx="38180">
                  <c:v>434.98797599998068</c:v>
                </c:pt>
                <c:pt idx="38181">
                  <c:v>434.99630400000603</c:v>
                </c:pt>
                <c:pt idx="38182">
                  <c:v>435.00463200003139</c:v>
                </c:pt>
                <c:pt idx="38183">
                  <c:v>435.01296000005675</c:v>
                </c:pt>
                <c:pt idx="38184">
                  <c:v>435.02131199991561</c:v>
                </c:pt>
                <c:pt idx="38185">
                  <c:v>435.02963999994097</c:v>
                </c:pt>
                <c:pt idx="38186">
                  <c:v>435.03796799996633</c:v>
                </c:pt>
                <c:pt idx="38187">
                  <c:v>435.04629599999168</c:v>
                </c:pt>
                <c:pt idx="38188">
                  <c:v>435.05464800002517</c:v>
                </c:pt>
                <c:pt idx="38189">
                  <c:v>435.06297600005053</c:v>
                </c:pt>
                <c:pt idx="38190">
                  <c:v>435.07130400007588</c:v>
                </c:pt>
                <c:pt idx="38191">
                  <c:v>435.07963199992662</c:v>
                </c:pt>
                <c:pt idx="38192">
                  <c:v>435.0879839999601</c:v>
                </c:pt>
                <c:pt idx="38193">
                  <c:v>435.09631199998546</c:v>
                </c:pt>
                <c:pt idx="38194">
                  <c:v>435.10464000001082</c:v>
                </c:pt>
                <c:pt idx="38195">
                  <c:v>435.11296800003618</c:v>
                </c:pt>
                <c:pt idx="38196">
                  <c:v>435.12132000006966</c:v>
                </c:pt>
                <c:pt idx="38197">
                  <c:v>435.12964799992039</c:v>
                </c:pt>
                <c:pt idx="38198">
                  <c:v>435.13797599994575</c:v>
                </c:pt>
                <c:pt idx="38199">
                  <c:v>435.14630399997111</c:v>
                </c:pt>
                <c:pt idx="38200">
                  <c:v>435.15465600000459</c:v>
                </c:pt>
                <c:pt idx="38201">
                  <c:v>435.16298400002995</c:v>
                </c:pt>
                <c:pt idx="38202">
                  <c:v>435.17131200005531</c:v>
                </c:pt>
                <c:pt idx="38203">
                  <c:v>435.17964000008067</c:v>
                </c:pt>
                <c:pt idx="38204">
                  <c:v>435.1879679999314</c:v>
                </c:pt>
                <c:pt idx="38205">
                  <c:v>435.19631999996489</c:v>
                </c:pt>
                <c:pt idx="38206">
                  <c:v>435.20464799999024</c:v>
                </c:pt>
                <c:pt idx="38207">
                  <c:v>435.2129760000156</c:v>
                </c:pt>
                <c:pt idx="38208">
                  <c:v>435.22130400004096</c:v>
                </c:pt>
                <c:pt idx="38209">
                  <c:v>435.22965600007444</c:v>
                </c:pt>
                <c:pt idx="38210">
                  <c:v>435.23798399992518</c:v>
                </c:pt>
                <c:pt idx="38211">
                  <c:v>435.24631199995054</c:v>
                </c:pt>
                <c:pt idx="38212">
                  <c:v>435.25463999997589</c:v>
                </c:pt>
                <c:pt idx="38213">
                  <c:v>435.26299200000938</c:v>
                </c:pt>
                <c:pt idx="38214">
                  <c:v>435.27132000003473</c:v>
                </c:pt>
                <c:pt idx="38215">
                  <c:v>435.27964800006009</c:v>
                </c:pt>
                <c:pt idx="38216">
                  <c:v>435.28797600008545</c:v>
                </c:pt>
                <c:pt idx="38217">
                  <c:v>435.29632799994431</c:v>
                </c:pt>
                <c:pt idx="38218">
                  <c:v>435.30465599996967</c:v>
                </c:pt>
                <c:pt idx="38219">
                  <c:v>435.31298399999503</c:v>
                </c:pt>
                <c:pt idx="38220">
                  <c:v>435.32131200002038</c:v>
                </c:pt>
                <c:pt idx="38221">
                  <c:v>435.32964000004574</c:v>
                </c:pt>
                <c:pt idx="38222">
                  <c:v>435.33799200007923</c:v>
                </c:pt>
                <c:pt idx="38223">
                  <c:v>435.34631999992996</c:v>
                </c:pt>
                <c:pt idx="38224">
                  <c:v>435.35464799995532</c:v>
                </c:pt>
                <c:pt idx="38225">
                  <c:v>435.36297599998068</c:v>
                </c:pt>
                <c:pt idx="38226">
                  <c:v>435.37132800001416</c:v>
                </c:pt>
                <c:pt idx="38227">
                  <c:v>435.37965600003952</c:v>
                </c:pt>
                <c:pt idx="38228">
                  <c:v>435.38798400006488</c:v>
                </c:pt>
                <c:pt idx="38229">
                  <c:v>435.39631199991561</c:v>
                </c:pt>
                <c:pt idx="38230">
                  <c:v>435.40466399994909</c:v>
                </c:pt>
                <c:pt idx="38231">
                  <c:v>435.41299199997445</c:v>
                </c:pt>
                <c:pt idx="38232">
                  <c:v>435.42131999999981</c:v>
                </c:pt>
                <c:pt idx="38233">
                  <c:v>435.42964800002517</c:v>
                </c:pt>
                <c:pt idx="38234">
                  <c:v>435.43800000005865</c:v>
                </c:pt>
                <c:pt idx="38235">
                  <c:v>435.44632800008401</c:v>
                </c:pt>
                <c:pt idx="38236">
                  <c:v>435.45465599993474</c:v>
                </c:pt>
                <c:pt idx="38237">
                  <c:v>435.4629839999601</c:v>
                </c:pt>
                <c:pt idx="38238">
                  <c:v>435.47133599999358</c:v>
                </c:pt>
                <c:pt idx="38239">
                  <c:v>435.47966400001894</c:v>
                </c:pt>
                <c:pt idx="38240">
                  <c:v>435.4879920000443</c:v>
                </c:pt>
                <c:pt idx="38241">
                  <c:v>435.49632000006966</c:v>
                </c:pt>
                <c:pt idx="38242">
                  <c:v>435.50464799992039</c:v>
                </c:pt>
                <c:pt idx="38243">
                  <c:v>435.51299999995388</c:v>
                </c:pt>
                <c:pt idx="38244">
                  <c:v>435.52132799997923</c:v>
                </c:pt>
                <c:pt idx="38245">
                  <c:v>435.52965600000459</c:v>
                </c:pt>
                <c:pt idx="38246">
                  <c:v>435.53798400002995</c:v>
                </c:pt>
                <c:pt idx="38247">
                  <c:v>435.54633600006343</c:v>
                </c:pt>
                <c:pt idx="38248">
                  <c:v>435.55466399991417</c:v>
                </c:pt>
                <c:pt idx="38249">
                  <c:v>435.56299199993953</c:v>
                </c:pt>
                <c:pt idx="38250">
                  <c:v>435.57131999996489</c:v>
                </c:pt>
                <c:pt idx="38251">
                  <c:v>435.57967199999837</c:v>
                </c:pt>
                <c:pt idx="38252">
                  <c:v>435.58800000002373</c:v>
                </c:pt>
                <c:pt idx="38253">
                  <c:v>435.59632800004908</c:v>
                </c:pt>
                <c:pt idx="38254">
                  <c:v>435.60465600007444</c:v>
                </c:pt>
                <c:pt idx="38255">
                  <c:v>435.6130079999333</c:v>
                </c:pt>
                <c:pt idx="38256">
                  <c:v>435.62133599995866</c:v>
                </c:pt>
                <c:pt idx="38257">
                  <c:v>435.62966399998402</c:v>
                </c:pt>
                <c:pt idx="38258">
                  <c:v>435.63799200000938</c:v>
                </c:pt>
                <c:pt idx="38259">
                  <c:v>435.64634400004286</c:v>
                </c:pt>
                <c:pt idx="38260">
                  <c:v>435.65467200006822</c:v>
                </c:pt>
                <c:pt idx="38261">
                  <c:v>435.66299999991895</c:v>
                </c:pt>
                <c:pt idx="38262">
                  <c:v>435.67132799994431</c:v>
                </c:pt>
                <c:pt idx="38263">
                  <c:v>435.67965599996967</c:v>
                </c:pt>
                <c:pt idx="38264">
                  <c:v>435.68800800000315</c:v>
                </c:pt>
                <c:pt idx="38265">
                  <c:v>435.69633600002851</c:v>
                </c:pt>
                <c:pt idx="38266">
                  <c:v>435.70466400005387</c:v>
                </c:pt>
                <c:pt idx="38267">
                  <c:v>435.71299200007923</c:v>
                </c:pt>
                <c:pt idx="38268">
                  <c:v>435.72134399993809</c:v>
                </c:pt>
                <c:pt idx="38269">
                  <c:v>435.72967199996344</c:v>
                </c:pt>
                <c:pt idx="38270">
                  <c:v>435.7379999999888</c:v>
                </c:pt>
                <c:pt idx="38271">
                  <c:v>435.74632800001416</c:v>
                </c:pt>
                <c:pt idx="38272">
                  <c:v>435.75468000004764</c:v>
                </c:pt>
                <c:pt idx="38273">
                  <c:v>435.763008000073</c:v>
                </c:pt>
                <c:pt idx="38274">
                  <c:v>435.77133599992374</c:v>
                </c:pt>
                <c:pt idx="38275">
                  <c:v>435.77966399994909</c:v>
                </c:pt>
                <c:pt idx="38276">
                  <c:v>435.78801599998258</c:v>
                </c:pt>
                <c:pt idx="38277">
                  <c:v>435.79634400000793</c:v>
                </c:pt>
                <c:pt idx="38278">
                  <c:v>435.80467200003329</c:v>
                </c:pt>
                <c:pt idx="38279">
                  <c:v>435.81300000005865</c:v>
                </c:pt>
                <c:pt idx="38280">
                  <c:v>435.82132800008401</c:v>
                </c:pt>
                <c:pt idx="38281">
                  <c:v>435.82967999994287</c:v>
                </c:pt>
                <c:pt idx="38282">
                  <c:v>435.83800799996823</c:v>
                </c:pt>
                <c:pt idx="38283">
                  <c:v>435.84633599999358</c:v>
                </c:pt>
                <c:pt idx="38284">
                  <c:v>435.85466400001894</c:v>
                </c:pt>
                <c:pt idx="38285">
                  <c:v>435.86301600005243</c:v>
                </c:pt>
                <c:pt idx="38286">
                  <c:v>435.87134400007778</c:v>
                </c:pt>
                <c:pt idx="38287">
                  <c:v>435.87967199992852</c:v>
                </c:pt>
                <c:pt idx="38288">
                  <c:v>435.88799999995388</c:v>
                </c:pt>
                <c:pt idx="38289">
                  <c:v>435.89635199998736</c:v>
                </c:pt>
                <c:pt idx="38290">
                  <c:v>435.90468000001272</c:v>
                </c:pt>
                <c:pt idx="38291">
                  <c:v>435.91300800003808</c:v>
                </c:pt>
                <c:pt idx="38292">
                  <c:v>435.92133600006343</c:v>
                </c:pt>
                <c:pt idx="38293">
                  <c:v>435.92968799992229</c:v>
                </c:pt>
                <c:pt idx="38294">
                  <c:v>435.93801599994765</c:v>
                </c:pt>
                <c:pt idx="38295">
                  <c:v>435.94634399997301</c:v>
                </c:pt>
                <c:pt idx="38296">
                  <c:v>435.95467199999837</c:v>
                </c:pt>
                <c:pt idx="38297">
                  <c:v>435.96302400003185</c:v>
                </c:pt>
                <c:pt idx="38298">
                  <c:v>435.97135200005721</c:v>
                </c:pt>
                <c:pt idx="38299">
                  <c:v>435.97968000008257</c:v>
                </c:pt>
                <c:pt idx="38300">
                  <c:v>435.9880079999333</c:v>
                </c:pt>
                <c:pt idx="38301">
                  <c:v>435.99633599995866</c:v>
                </c:pt>
                <c:pt idx="38302">
                  <c:v>436.00468799999214</c:v>
                </c:pt>
                <c:pt idx="38303">
                  <c:v>436.0130160000175</c:v>
                </c:pt>
                <c:pt idx="38304">
                  <c:v>436.02134400004286</c:v>
                </c:pt>
                <c:pt idx="38305">
                  <c:v>436.02967200006822</c:v>
                </c:pt>
                <c:pt idx="38306">
                  <c:v>436.03802399992708</c:v>
                </c:pt>
                <c:pt idx="38307">
                  <c:v>436.04635199995244</c:v>
                </c:pt>
                <c:pt idx="38308">
                  <c:v>436.05467999997779</c:v>
                </c:pt>
                <c:pt idx="38309">
                  <c:v>436.06300800000315</c:v>
                </c:pt>
                <c:pt idx="38310">
                  <c:v>436.07136000003663</c:v>
                </c:pt>
                <c:pt idx="38311">
                  <c:v>436.07968800006199</c:v>
                </c:pt>
                <c:pt idx="38312">
                  <c:v>436.08801599991273</c:v>
                </c:pt>
                <c:pt idx="38313">
                  <c:v>436.09634399993809</c:v>
                </c:pt>
                <c:pt idx="38314">
                  <c:v>436.10469599997157</c:v>
                </c:pt>
                <c:pt idx="38315">
                  <c:v>436.11302399999693</c:v>
                </c:pt>
                <c:pt idx="38316">
                  <c:v>436.12135200002228</c:v>
                </c:pt>
                <c:pt idx="38317">
                  <c:v>436.12968000004764</c:v>
                </c:pt>
                <c:pt idx="38318">
                  <c:v>436.138008000073</c:v>
                </c:pt>
                <c:pt idx="38319">
                  <c:v>436.14635999993186</c:v>
                </c:pt>
                <c:pt idx="38320">
                  <c:v>436.15468799995722</c:v>
                </c:pt>
                <c:pt idx="38321">
                  <c:v>436.16301599998258</c:v>
                </c:pt>
                <c:pt idx="38322">
                  <c:v>436.17134400000793</c:v>
                </c:pt>
                <c:pt idx="38323">
                  <c:v>436.17969600004142</c:v>
                </c:pt>
                <c:pt idx="38324">
                  <c:v>436.18802400006678</c:v>
                </c:pt>
                <c:pt idx="38325">
                  <c:v>436.19635199991751</c:v>
                </c:pt>
                <c:pt idx="38326">
                  <c:v>436.20467999994287</c:v>
                </c:pt>
                <c:pt idx="38327">
                  <c:v>436.21303199997635</c:v>
                </c:pt>
                <c:pt idx="38328">
                  <c:v>436.22136000000171</c:v>
                </c:pt>
                <c:pt idx="38329">
                  <c:v>436.22968800002707</c:v>
                </c:pt>
                <c:pt idx="38330">
                  <c:v>436.23801600005243</c:v>
                </c:pt>
                <c:pt idx="38331">
                  <c:v>436.24636800008591</c:v>
                </c:pt>
                <c:pt idx="38332">
                  <c:v>436.25469599993664</c:v>
                </c:pt>
                <c:pt idx="38333">
                  <c:v>436.263023999962</c:v>
                </c:pt>
                <c:pt idx="38334">
                  <c:v>436.27135199998736</c:v>
                </c:pt>
                <c:pt idx="38335">
                  <c:v>436.27970400002084</c:v>
                </c:pt>
                <c:pt idx="38336">
                  <c:v>436.2880320000462</c:v>
                </c:pt>
                <c:pt idx="38337">
                  <c:v>436.29636000007156</c:v>
                </c:pt>
                <c:pt idx="38338">
                  <c:v>436.30468799992229</c:v>
                </c:pt>
                <c:pt idx="38339">
                  <c:v>436.31301599994765</c:v>
                </c:pt>
                <c:pt idx="38340">
                  <c:v>436.32136799998113</c:v>
                </c:pt>
                <c:pt idx="38341">
                  <c:v>436.32969600000649</c:v>
                </c:pt>
                <c:pt idx="38342">
                  <c:v>436.33802400003185</c:v>
                </c:pt>
                <c:pt idx="38343">
                  <c:v>436.34635200005721</c:v>
                </c:pt>
                <c:pt idx="38344">
                  <c:v>436.35470399991607</c:v>
                </c:pt>
                <c:pt idx="38345">
                  <c:v>436.36303199994143</c:v>
                </c:pt>
                <c:pt idx="38346">
                  <c:v>436.37135999996678</c:v>
                </c:pt>
                <c:pt idx="38347">
                  <c:v>436.37968799999214</c:v>
                </c:pt>
                <c:pt idx="38348">
                  <c:v>436.38804000002563</c:v>
                </c:pt>
                <c:pt idx="38349">
                  <c:v>436.39636800005098</c:v>
                </c:pt>
                <c:pt idx="38350">
                  <c:v>436.40469600007634</c:v>
                </c:pt>
                <c:pt idx="38351">
                  <c:v>436.41302399992708</c:v>
                </c:pt>
                <c:pt idx="38352">
                  <c:v>436.42137599996056</c:v>
                </c:pt>
                <c:pt idx="38353">
                  <c:v>436.42970399998592</c:v>
                </c:pt>
                <c:pt idx="38354">
                  <c:v>436.43803200001128</c:v>
                </c:pt>
                <c:pt idx="38355">
                  <c:v>436.44636000003663</c:v>
                </c:pt>
                <c:pt idx="38356">
                  <c:v>436.45471200007012</c:v>
                </c:pt>
                <c:pt idx="38357">
                  <c:v>436.46303999992085</c:v>
                </c:pt>
                <c:pt idx="38358">
                  <c:v>436.47136799994621</c:v>
                </c:pt>
                <c:pt idx="38359">
                  <c:v>436.47969599997157</c:v>
                </c:pt>
                <c:pt idx="38360">
                  <c:v>436.48802399999693</c:v>
                </c:pt>
                <c:pt idx="38361">
                  <c:v>436.49637600003041</c:v>
                </c:pt>
                <c:pt idx="38362">
                  <c:v>436.50470400005577</c:v>
                </c:pt>
                <c:pt idx="38363">
                  <c:v>436.51303200008113</c:v>
                </c:pt>
                <c:pt idx="38364">
                  <c:v>436.52135999993186</c:v>
                </c:pt>
                <c:pt idx="38365">
                  <c:v>436.52971199996534</c:v>
                </c:pt>
                <c:pt idx="38366">
                  <c:v>436.5380399999907</c:v>
                </c:pt>
                <c:pt idx="38367">
                  <c:v>436.54636800001606</c:v>
                </c:pt>
                <c:pt idx="38368">
                  <c:v>436.55469600004142</c:v>
                </c:pt>
                <c:pt idx="38369">
                  <c:v>436.5630480000749</c:v>
                </c:pt>
                <c:pt idx="38370">
                  <c:v>436.57137599992564</c:v>
                </c:pt>
                <c:pt idx="38371">
                  <c:v>436.57970399995099</c:v>
                </c:pt>
                <c:pt idx="38372">
                  <c:v>436.58803199997635</c:v>
                </c:pt>
                <c:pt idx="38373">
                  <c:v>436.59638400000983</c:v>
                </c:pt>
                <c:pt idx="38374">
                  <c:v>436.60471200003519</c:v>
                </c:pt>
                <c:pt idx="38375">
                  <c:v>436.61304000006055</c:v>
                </c:pt>
                <c:pt idx="38376">
                  <c:v>436.62136800008591</c:v>
                </c:pt>
                <c:pt idx="38377">
                  <c:v>436.62969599993664</c:v>
                </c:pt>
                <c:pt idx="38378">
                  <c:v>436.63804799997013</c:v>
                </c:pt>
                <c:pt idx="38379">
                  <c:v>436.64637599999548</c:v>
                </c:pt>
                <c:pt idx="38380">
                  <c:v>436.65470400002084</c:v>
                </c:pt>
                <c:pt idx="38381">
                  <c:v>436.6630320000462</c:v>
                </c:pt>
                <c:pt idx="38382">
                  <c:v>436.67138400007968</c:v>
                </c:pt>
                <c:pt idx="38383">
                  <c:v>436.67971199993042</c:v>
                </c:pt>
                <c:pt idx="38384">
                  <c:v>436.68803999995578</c:v>
                </c:pt>
                <c:pt idx="38385">
                  <c:v>436.69636799998113</c:v>
                </c:pt>
                <c:pt idx="38386">
                  <c:v>436.70472000001462</c:v>
                </c:pt>
                <c:pt idx="38387">
                  <c:v>436.71304800003998</c:v>
                </c:pt>
                <c:pt idx="38388">
                  <c:v>436.72137600006533</c:v>
                </c:pt>
                <c:pt idx="38389">
                  <c:v>436.72970399991607</c:v>
                </c:pt>
                <c:pt idx="38390">
                  <c:v>436.73805599994955</c:v>
                </c:pt>
                <c:pt idx="38391">
                  <c:v>436.74638399997491</c:v>
                </c:pt>
                <c:pt idx="38392">
                  <c:v>436.75471200000027</c:v>
                </c:pt>
                <c:pt idx="38393">
                  <c:v>436.76304000002563</c:v>
                </c:pt>
                <c:pt idx="38394">
                  <c:v>436.77139200005911</c:v>
                </c:pt>
                <c:pt idx="38395">
                  <c:v>436.77972000008447</c:v>
                </c:pt>
                <c:pt idx="38396">
                  <c:v>436.7880479999352</c:v>
                </c:pt>
                <c:pt idx="38397">
                  <c:v>436.79637599996056</c:v>
                </c:pt>
                <c:pt idx="38398">
                  <c:v>436.80470399998592</c:v>
                </c:pt>
                <c:pt idx="38399">
                  <c:v>436.8130560000194</c:v>
                </c:pt>
                <c:pt idx="38400">
                  <c:v>436.82138400004476</c:v>
                </c:pt>
                <c:pt idx="38401">
                  <c:v>436.82971200007012</c:v>
                </c:pt>
                <c:pt idx="38402">
                  <c:v>436.83803999992085</c:v>
                </c:pt>
                <c:pt idx="38403">
                  <c:v>436.84639199995434</c:v>
                </c:pt>
                <c:pt idx="38404">
                  <c:v>436.85471999997969</c:v>
                </c:pt>
                <c:pt idx="38405">
                  <c:v>436.86304800000505</c:v>
                </c:pt>
                <c:pt idx="38406">
                  <c:v>436.87137600003041</c:v>
                </c:pt>
                <c:pt idx="38407">
                  <c:v>436.87972800006389</c:v>
                </c:pt>
                <c:pt idx="38408">
                  <c:v>436.88805599991463</c:v>
                </c:pt>
                <c:pt idx="38409">
                  <c:v>436.89638399993999</c:v>
                </c:pt>
                <c:pt idx="38410">
                  <c:v>436.90471199996534</c:v>
                </c:pt>
                <c:pt idx="38411">
                  <c:v>436.91306399999883</c:v>
                </c:pt>
                <c:pt idx="38412">
                  <c:v>436.92139200002418</c:v>
                </c:pt>
                <c:pt idx="38413">
                  <c:v>436.92972000004954</c:v>
                </c:pt>
                <c:pt idx="38414">
                  <c:v>436.9380480000749</c:v>
                </c:pt>
                <c:pt idx="38415">
                  <c:v>436.94637599992564</c:v>
                </c:pt>
                <c:pt idx="38416">
                  <c:v>436.95472799995912</c:v>
                </c:pt>
                <c:pt idx="38417">
                  <c:v>436.96305599998448</c:v>
                </c:pt>
                <c:pt idx="38418">
                  <c:v>436.97138400000983</c:v>
                </c:pt>
                <c:pt idx="38419">
                  <c:v>436.97971200003519</c:v>
                </c:pt>
                <c:pt idx="38420">
                  <c:v>436.98806400006868</c:v>
                </c:pt>
                <c:pt idx="38421">
                  <c:v>436.99639199991941</c:v>
                </c:pt>
                <c:pt idx="38422">
                  <c:v>437.00471999994477</c:v>
                </c:pt>
                <c:pt idx="38423">
                  <c:v>437.01304799997013</c:v>
                </c:pt>
                <c:pt idx="38424">
                  <c:v>437.02140000000361</c:v>
                </c:pt>
                <c:pt idx="38425">
                  <c:v>437.02972800002897</c:v>
                </c:pt>
                <c:pt idx="38426">
                  <c:v>437.03805600005433</c:v>
                </c:pt>
                <c:pt idx="38427">
                  <c:v>437.04638400007968</c:v>
                </c:pt>
                <c:pt idx="38428">
                  <c:v>437.05473599993854</c:v>
                </c:pt>
                <c:pt idx="38429">
                  <c:v>437.0630639999639</c:v>
                </c:pt>
                <c:pt idx="38430">
                  <c:v>437.07139199998926</c:v>
                </c:pt>
                <c:pt idx="38431">
                  <c:v>437.07972000001462</c:v>
                </c:pt>
                <c:pt idx="38432">
                  <c:v>437.0880720000481</c:v>
                </c:pt>
                <c:pt idx="38433">
                  <c:v>437.09640000007346</c:v>
                </c:pt>
                <c:pt idx="38434">
                  <c:v>437.10472799992419</c:v>
                </c:pt>
                <c:pt idx="38435">
                  <c:v>437.11305599994955</c:v>
                </c:pt>
                <c:pt idx="38436">
                  <c:v>437.12138399997491</c:v>
                </c:pt>
                <c:pt idx="38437">
                  <c:v>437.12973600000839</c:v>
                </c:pt>
                <c:pt idx="38438">
                  <c:v>437.13806400003375</c:v>
                </c:pt>
                <c:pt idx="38439">
                  <c:v>437.14639200005911</c:v>
                </c:pt>
                <c:pt idx="38440">
                  <c:v>437.15472000008447</c:v>
                </c:pt>
                <c:pt idx="38441">
                  <c:v>437.16307199994333</c:v>
                </c:pt>
                <c:pt idx="38442">
                  <c:v>437.17139999996868</c:v>
                </c:pt>
                <c:pt idx="38443">
                  <c:v>437.17972799999404</c:v>
                </c:pt>
                <c:pt idx="38444">
                  <c:v>437.1880560000194</c:v>
                </c:pt>
                <c:pt idx="38445">
                  <c:v>437.19640800005288</c:v>
                </c:pt>
                <c:pt idx="38446">
                  <c:v>437.20473600007824</c:v>
                </c:pt>
                <c:pt idx="38447">
                  <c:v>437.21306399992898</c:v>
                </c:pt>
                <c:pt idx="38448">
                  <c:v>437.22139199995434</c:v>
                </c:pt>
                <c:pt idx="38449">
                  <c:v>437.22974399998782</c:v>
                </c:pt>
                <c:pt idx="38450">
                  <c:v>437.23807200001318</c:v>
                </c:pt>
                <c:pt idx="38451">
                  <c:v>437.24640000003853</c:v>
                </c:pt>
                <c:pt idx="38452">
                  <c:v>437.25472800006389</c:v>
                </c:pt>
                <c:pt idx="38453">
                  <c:v>437.26305599991463</c:v>
                </c:pt>
                <c:pt idx="38454">
                  <c:v>437.27140799994811</c:v>
                </c:pt>
                <c:pt idx="38455">
                  <c:v>437.27973599997347</c:v>
                </c:pt>
                <c:pt idx="38456">
                  <c:v>437.28806399999883</c:v>
                </c:pt>
                <c:pt idx="38457">
                  <c:v>437.29639200002418</c:v>
                </c:pt>
                <c:pt idx="38458">
                  <c:v>437.30474400005767</c:v>
                </c:pt>
                <c:pt idx="38459">
                  <c:v>437.31307200008303</c:v>
                </c:pt>
                <c:pt idx="38460">
                  <c:v>437.32139999993376</c:v>
                </c:pt>
                <c:pt idx="38461">
                  <c:v>437.32972799995912</c:v>
                </c:pt>
                <c:pt idx="38462">
                  <c:v>437.3380799999926</c:v>
                </c:pt>
                <c:pt idx="38463">
                  <c:v>437.34640800001796</c:v>
                </c:pt>
                <c:pt idx="38464">
                  <c:v>437.35473600004332</c:v>
                </c:pt>
                <c:pt idx="38465">
                  <c:v>437.36306400006868</c:v>
                </c:pt>
                <c:pt idx="38466">
                  <c:v>437.37141599992754</c:v>
                </c:pt>
                <c:pt idx="38467">
                  <c:v>437.37974399995289</c:v>
                </c:pt>
                <c:pt idx="38468">
                  <c:v>437.38807199997825</c:v>
                </c:pt>
                <c:pt idx="38469">
                  <c:v>437.39640000000361</c:v>
                </c:pt>
                <c:pt idx="38470">
                  <c:v>437.40475200003709</c:v>
                </c:pt>
                <c:pt idx="38471">
                  <c:v>437.41308000006245</c:v>
                </c:pt>
                <c:pt idx="38472">
                  <c:v>437.42140799991319</c:v>
                </c:pt>
                <c:pt idx="38473">
                  <c:v>437.42973599993854</c:v>
                </c:pt>
                <c:pt idx="38474">
                  <c:v>437.4380639999639</c:v>
                </c:pt>
                <c:pt idx="38475">
                  <c:v>437.44641599999738</c:v>
                </c:pt>
                <c:pt idx="38476">
                  <c:v>437.45474400002274</c:v>
                </c:pt>
                <c:pt idx="38477">
                  <c:v>437.4630720000481</c:v>
                </c:pt>
                <c:pt idx="38478">
                  <c:v>437.47140000007346</c:v>
                </c:pt>
                <c:pt idx="38479">
                  <c:v>437.47975199993232</c:v>
                </c:pt>
                <c:pt idx="38480">
                  <c:v>437.48807999995768</c:v>
                </c:pt>
                <c:pt idx="38481">
                  <c:v>437.49640799998303</c:v>
                </c:pt>
                <c:pt idx="38482">
                  <c:v>437.50473600000839</c:v>
                </c:pt>
                <c:pt idx="38483">
                  <c:v>437.51308800004188</c:v>
                </c:pt>
                <c:pt idx="38484">
                  <c:v>437.52141600006723</c:v>
                </c:pt>
                <c:pt idx="38485">
                  <c:v>437.52974399991797</c:v>
                </c:pt>
                <c:pt idx="38486">
                  <c:v>437.53807199994333</c:v>
                </c:pt>
                <c:pt idx="38487">
                  <c:v>437.54642399997681</c:v>
                </c:pt>
                <c:pt idx="38488">
                  <c:v>437.55475200000217</c:v>
                </c:pt>
                <c:pt idx="38489">
                  <c:v>437.56308000002753</c:v>
                </c:pt>
                <c:pt idx="38490">
                  <c:v>437.57140800005288</c:v>
                </c:pt>
                <c:pt idx="38491">
                  <c:v>437.57976000008637</c:v>
                </c:pt>
                <c:pt idx="38492">
                  <c:v>437.5880879999371</c:v>
                </c:pt>
                <c:pt idx="38493">
                  <c:v>437.59641599996246</c:v>
                </c:pt>
                <c:pt idx="38494">
                  <c:v>437.60474399998782</c:v>
                </c:pt>
                <c:pt idx="38495">
                  <c:v>437.61307200001318</c:v>
                </c:pt>
                <c:pt idx="38496">
                  <c:v>437.62142400004666</c:v>
                </c:pt>
                <c:pt idx="38497">
                  <c:v>437.62975200007202</c:v>
                </c:pt>
                <c:pt idx="38498">
                  <c:v>437.63807999992275</c:v>
                </c:pt>
                <c:pt idx="38499">
                  <c:v>437.64640799994811</c:v>
                </c:pt>
                <c:pt idx="38500">
                  <c:v>437.65475999998159</c:v>
                </c:pt>
                <c:pt idx="38501">
                  <c:v>437.66308800000695</c:v>
                </c:pt>
                <c:pt idx="38502">
                  <c:v>437.67141600003231</c:v>
                </c:pt>
                <c:pt idx="38503">
                  <c:v>437.67974400005767</c:v>
                </c:pt>
                <c:pt idx="38504">
                  <c:v>437.68809599991653</c:v>
                </c:pt>
                <c:pt idx="38505">
                  <c:v>437.69642399994189</c:v>
                </c:pt>
                <c:pt idx="38506">
                  <c:v>437.70475199996724</c:v>
                </c:pt>
                <c:pt idx="38507">
                  <c:v>437.7130799999926</c:v>
                </c:pt>
                <c:pt idx="38508">
                  <c:v>437.72143200002608</c:v>
                </c:pt>
                <c:pt idx="38509">
                  <c:v>437.72976000005144</c:v>
                </c:pt>
                <c:pt idx="38510">
                  <c:v>437.7380880000768</c:v>
                </c:pt>
                <c:pt idx="38511">
                  <c:v>437.74641599992754</c:v>
                </c:pt>
                <c:pt idx="38512">
                  <c:v>437.75474399995289</c:v>
                </c:pt>
                <c:pt idx="38513">
                  <c:v>437.76309599998638</c:v>
                </c:pt>
                <c:pt idx="38514">
                  <c:v>437.77142400001173</c:v>
                </c:pt>
                <c:pt idx="38515">
                  <c:v>437.77975200003709</c:v>
                </c:pt>
                <c:pt idx="38516">
                  <c:v>437.78808000006245</c:v>
                </c:pt>
                <c:pt idx="38517">
                  <c:v>437.79643199992131</c:v>
                </c:pt>
                <c:pt idx="38518">
                  <c:v>437.80389600000342</c:v>
                </c:pt>
                <c:pt idx="38519">
                  <c:v>437.83723199993835</c:v>
                </c:pt>
                <c:pt idx="38520">
                  <c:v>437.87056800004791</c:v>
                </c:pt>
                <c:pt idx="38521">
                  <c:v>437.90390399998284</c:v>
                </c:pt>
                <c:pt idx="38522">
                  <c:v>437.93721600008428</c:v>
                </c:pt>
                <c:pt idx="38523">
                  <c:v>437.97055200001921</c:v>
                </c:pt>
                <c:pt idx="38524">
                  <c:v>438.00388799995415</c:v>
                </c:pt>
                <c:pt idx="38525">
                  <c:v>438.0372240000637</c:v>
                </c:pt>
                <c:pt idx="38526">
                  <c:v>438.07055999999864</c:v>
                </c:pt>
                <c:pt idx="38527">
                  <c:v>438.10389599993357</c:v>
                </c:pt>
                <c:pt idx="38528">
                  <c:v>438.13723200004313</c:v>
                </c:pt>
                <c:pt idx="38529">
                  <c:v>438.17056799997806</c:v>
                </c:pt>
                <c:pt idx="38530">
                  <c:v>438.203903999913</c:v>
                </c:pt>
                <c:pt idx="38531">
                  <c:v>438.23724000002255</c:v>
                </c:pt>
                <c:pt idx="38532">
                  <c:v>438.27057599995749</c:v>
                </c:pt>
                <c:pt idx="38533">
                  <c:v>438.30391200006704</c:v>
                </c:pt>
                <c:pt idx="38534">
                  <c:v>438.33724800000198</c:v>
                </c:pt>
                <c:pt idx="38535">
                  <c:v>438.37058399993691</c:v>
                </c:pt>
                <c:pt idx="38536">
                  <c:v>438.40392000004647</c:v>
                </c:pt>
                <c:pt idx="38537">
                  <c:v>438.4372559999814</c:v>
                </c:pt>
                <c:pt idx="38538">
                  <c:v>438.47059199991634</c:v>
                </c:pt>
                <c:pt idx="38539">
                  <c:v>438.50392800002589</c:v>
                </c:pt>
                <c:pt idx="38540">
                  <c:v>438.53726399996083</c:v>
                </c:pt>
                <c:pt idx="38541">
                  <c:v>438.57057600006226</c:v>
                </c:pt>
                <c:pt idx="38542">
                  <c:v>438.60391199999719</c:v>
                </c:pt>
                <c:pt idx="38543">
                  <c:v>438.63724799993213</c:v>
                </c:pt>
                <c:pt idx="38544">
                  <c:v>438.67058400004169</c:v>
                </c:pt>
                <c:pt idx="38545">
                  <c:v>438.70391999997662</c:v>
                </c:pt>
                <c:pt idx="38546">
                  <c:v>438.73725600008618</c:v>
                </c:pt>
                <c:pt idx="38547">
                  <c:v>438.77059200002111</c:v>
                </c:pt>
                <c:pt idx="38548">
                  <c:v>438.80392799995604</c:v>
                </c:pt>
                <c:pt idx="38549">
                  <c:v>438.8372640000656</c:v>
                </c:pt>
                <c:pt idx="38550">
                  <c:v>438.87060000000054</c:v>
                </c:pt>
                <c:pt idx="38551">
                  <c:v>438.90393599993547</c:v>
                </c:pt>
                <c:pt idx="38552">
                  <c:v>438.93727200004503</c:v>
                </c:pt>
                <c:pt idx="38553">
                  <c:v>438.97060799997996</c:v>
                </c:pt>
                <c:pt idx="38554">
                  <c:v>439.0039439999149</c:v>
                </c:pt>
                <c:pt idx="38555">
                  <c:v>439.03728000002445</c:v>
                </c:pt>
                <c:pt idx="38556">
                  <c:v>439.07061599995939</c:v>
                </c:pt>
                <c:pt idx="38557">
                  <c:v>439.10395200006894</c:v>
                </c:pt>
                <c:pt idx="38558">
                  <c:v>439.13728800000388</c:v>
                </c:pt>
                <c:pt idx="38559">
                  <c:v>439.17062399993881</c:v>
                </c:pt>
                <c:pt idx="38560">
                  <c:v>439.20396000004837</c:v>
                </c:pt>
                <c:pt idx="38561">
                  <c:v>439.23727199997518</c:v>
                </c:pt>
                <c:pt idx="38562">
                  <c:v>439.27060800008474</c:v>
                </c:pt>
                <c:pt idx="38563">
                  <c:v>439.30394400001967</c:v>
                </c:pt>
                <c:pt idx="38564">
                  <c:v>439.3372799999546</c:v>
                </c:pt>
                <c:pt idx="38565">
                  <c:v>439.37061600006416</c:v>
                </c:pt>
                <c:pt idx="38566">
                  <c:v>439.40395199999909</c:v>
                </c:pt>
                <c:pt idx="38567">
                  <c:v>439.43728799993403</c:v>
                </c:pt>
                <c:pt idx="38568">
                  <c:v>439.47062400004359</c:v>
                </c:pt>
                <c:pt idx="38569">
                  <c:v>439.50395999997852</c:v>
                </c:pt>
                <c:pt idx="38570">
                  <c:v>439.53729599991345</c:v>
                </c:pt>
                <c:pt idx="38571">
                  <c:v>439.57063200002301</c:v>
                </c:pt>
                <c:pt idx="38572">
                  <c:v>439.60396799995794</c:v>
                </c:pt>
                <c:pt idx="38573">
                  <c:v>439.6373040000675</c:v>
                </c:pt>
                <c:pt idx="38574">
                  <c:v>439.67064000000244</c:v>
                </c:pt>
                <c:pt idx="38575">
                  <c:v>439.70397599993737</c:v>
                </c:pt>
                <c:pt idx="38576">
                  <c:v>439.73731200004693</c:v>
                </c:pt>
                <c:pt idx="38577">
                  <c:v>439.77064799998186</c:v>
                </c:pt>
                <c:pt idx="38578">
                  <c:v>439.8039839999168</c:v>
                </c:pt>
                <c:pt idx="38579">
                  <c:v>439.83732000002635</c:v>
                </c:pt>
                <c:pt idx="38580">
                  <c:v>439.87063199995316</c:v>
                </c:pt>
                <c:pt idx="38581">
                  <c:v>439.90396800006272</c:v>
                </c:pt>
                <c:pt idx="38582">
                  <c:v>439.93730399999765</c:v>
                </c:pt>
                <c:pt idx="38583">
                  <c:v>439.97063999993259</c:v>
                </c:pt>
                <c:pt idx="38584">
                  <c:v>440.00397600004214</c:v>
                </c:pt>
                <c:pt idx="38585">
                  <c:v>440.03731199997708</c:v>
                </c:pt>
                <c:pt idx="38586">
                  <c:v>440.07064799991201</c:v>
                </c:pt>
                <c:pt idx="38587">
                  <c:v>440.10398400002157</c:v>
                </c:pt>
                <c:pt idx="38588">
                  <c:v>440.1373199999565</c:v>
                </c:pt>
                <c:pt idx="38589">
                  <c:v>440.17065600006606</c:v>
                </c:pt>
                <c:pt idx="38590">
                  <c:v>440.20399200000099</c:v>
                </c:pt>
                <c:pt idx="38591">
                  <c:v>440.23732799993593</c:v>
                </c:pt>
                <c:pt idx="38592">
                  <c:v>440.27066400004549</c:v>
                </c:pt>
                <c:pt idx="38593">
                  <c:v>440.30399999998042</c:v>
                </c:pt>
                <c:pt idx="38594">
                  <c:v>440.33733599991535</c:v>
                </c:pt>
                <c:pt idx="38595">
                  <c:v>440.37067200002491</c:v>
                </c:pt>
                <c:pt idx="38596">
                  <c:v>440.40400799995984</c:v>
                </c:pt>
                <c:pt idx="38597">
                  <c:v>440.4373440000694</c:v>
                </c:pt>
                <c:pt idx="38598">
                  <c:v>440.47068000000434</c:v>
                </c:pt>
                <c:pt idx="38599">
                  <c:v>440.50399199993115</c:v>
                </c:pt>
                <c:pt idx="38600">
                  <c:v>440.5373280000407</c:v>
                </c:pt>
                <c:pt idx="38601">
                  <c:v>440.57066399997564</c:v>
                </c:pt>
                <c:pt idx="38602">
                  <c:v>440.60400000008519</c:v>
                </c:pt>
                <c:pt idx="38603">
                  <c:v>440.63733600002013</c:v>
                </c:pt>
                <c:pt idx="38604">
                  <c:v>440.67067199995506</c:v>
                </c:pt>
                <c:pt idx="38605">
                  <c:v>440.70400800006462</c:v>
                </c:pt>
                <c:pt idx="38606">
                  <c:v>440.73734399999955</c:v>
                </c:pt>
                <c:pt idx="38607">
                  <c:v>440.77067999993449</c:v>
                </c:pt>
                <c:pt idx="38608">
                  <c:v>440.80401600004404</c:v>
                </c:pt>
                <c:pt idx="38609">
                  <c:v>440.83735199997898</c:v>
                </c:pt>
                <c:pt idx="38610">
                  <c:v>440.87068799991391</c:v>
                </c:pt>
                <c:pt idx="38611">
                  <c:v>440.90402400002347</c:v>
                </c:pt>
                <c:pt idx="38612">
                  <c:v>440.9373599999584</c:v>
                </c:pt>
                <c:pt idx="38613">
                  <c:v>440.97069600006796</c:v>
                </c:pt>
                <c:pt idx="38614">
                  <c:v>441.00403200000289</c:v>
                </c:pt>
                <c:pt idx="38615">
                  <c:v>441.03736799993783</c:v>
                </c:pt>
                <c:pt idx="38616">
                  <c:v>441.07070400004739</c:v>
                </c:pt>
                <c:pt idx="38617">
                  <c:v>441.10403999998232</c:v>
                </c:pt>
                <c:pt idx="38618">
                  <c:v>441.13737599991725</c:v>
                </c:pt>
                <c:pt idx="38619">
                  <c:v>441.17068800001869</c:v>
                </c:pt>
                <c:pt idx="38620">
                  <c:v>441.20402399995362</c:v>
                </c:pt>
                <c:pt idx="38621">
                  <c:v>441.23736000006318</c:v>
                </c:pt>
                <c:pt idx="38622">
                  <c:v>441.27069599999811</c:v>
                </c:pt>
                <c:pt idx="38623">
                  <c:v>441.30403199993304</c:v>
                </c:pt>
                <c:pt idx="38624">
                  <c:v>441.3373680000426</c:v>
                </c:pt>
                <c:pt idx="38625">
                  <c:v>441.37070399997754</c:v>
                </c:pt>
                <c:pt idx="38626">
                  <c:v>441.40403999991247</c:v>
                </c:pt>
                <c:pt idx="38627">
                  <c:v>441.43737600002203</c:v>
                </c:pt>
                <c:pt idx="38628">
                  <c:v>441.47071199995696</c:v>
                </c:pt>
                <c:pt idx="38629">
                  <c:v>441.50404800006652</c:v>
                </c:pt>
                <c:pt idx="38630">
                  <c:v>441.53738400000145</c:v>
                </c:pt>
                <c:pt idx="38631">
                  <c:v>441.57071999993639</c:v>
                </c:pt>
                <c:pt idx="38632">
                  <c:v>441.60405600004594</c:v>
                </c:pt>
                <c:pt idx="38633">
                  <c:v>441.63739199998088</c:v>
                </c:pt>
                <c:pt idx="38634">
                  <c:v>441.67072799991581</c:v>
                </c:pt>
                <c:pt idx="38635">
                  <c:v>441.70406400002537</c:v>
                </c:pt>
                <c:pt idx="38636">
                  <c:v>441.7373999999603</c:v>
                </c:pt>
                <c:pt idx="38637">
                  <c:v>441.77064000003736</c:v>
                </c:pt>
                <c:pt idx="38638">
                  <c:v>441.80390399994792</c:v>
                </c:pt>
                <c:pt idx="38639">
                  <c:v>441.83719200004123</c:v>
                </c:pt>
                <c:pt idx="38640">
                  <c:v>441.87047999995991</c:v>
                </c:pt>
                <c:pt idx="38641">
                  <c:v>441.90379200006134</c:v>
                </c:pt>
                <c:pt idx="38642">
                  <c:v>441.93710399998815</c:v>
                </c:pt>
                <c:pt idx="38643">
                  <c:v>441.97043999992309</c:v>
                </c:pt>
                <c:pt idx="38644">
                  <c:v>442.00375200002452</c:v>
                </c:pt>
                <c:pt idx="38645">
                  <c:v>442.03708799995945</c:v>
                </c:pt>
                <c:pt idx="38646">
                  <c:v>442.07042400006901</c:v>
                </c:pt>
                <c:pt idx="38647">
                  <c:v>442.10373599999582</c:v>
                </c:pt>
                <c:pt idx="38648">
                  <c:v>442.13707199993075</c:v>
                </c:pt>
                <c:pt idx="38649">
                  <c:v>442.17040800004031</c:v>
                </c:pt>
                <c:pt idx="38650">
                  <c:v>442.20374399997525</c:v>
                </c:pt>
                <c:pt idx="38651">
                  <c:v>442.2370800000848</c:v>
                </c:pt>
                <c:pt idx="38652">
                  <c:v>442.27039200001161</c:v>
                </c:pt>
                <c:pt idx="38653">
                  <c:v>442.30372799994655</c:v>
                </c:pt>
                <c:pt idx="38654">
                  <c:v>442.3370640000561</c:v>
                </c:pt>
                <c:pt idx="38655">
                  <c:v>442.37039999999104</c:v>
                </c:pt>
                <c:pt idx="38656">
                  <c:v>442.40373599992597</c:v>
                </c:pt>
                <c:pt idx="38657">
                  <c:v>442.43707200003553</c:v>
                </c:pt>
                <c:pt idx="38658">
                  <c:v>442.47040799997046</c:v>
                </c:pt>
                <c:pt idx="38659">
                  <c:v>442.50374400008002</c:v>
                </c:pt>
                <c:pt idx="38660">
                  <c:v>442.53708000001495</c:v>
                </c:pt>
                <c:pt idx="38661">
                  <c:v>442.57041599994989</c:v>
                </c:pt>
                <c:pt idx="38662">
                  <c:v>442.60375200005944</c:v>
                </c:pt>
                <c:pt idx="38663">
                  <c:v>442.63708799999438</c:v>
                </c:pt>
                <c:pt idx="38664">
                  <c:v>442.67042399992931</c:v>
                </c:pt>
                <c:pt idx="38665">
                  <c:v>442.70376000003887</c:v>
                </c:pt>
                <c:pt idx="38666">
                  <c:v>442.73707199996568</c:v>
                </c:pt>
                <c:pt idx="38667">
                  <c:v>442.77040800007524</c:v>
                </c:pt>
                <c:pt idx="38668">
                  <c:v>442.80374400001017</c:v>
                </c:pt>
                <c:pt idx="38669">
                  <c:v>442.8370799999451</c:v>
                </c:pt>
                <c:pt idx="38670">
                  <c:v>442.87041600005466</c:v>
                </c:pt>
                <c:pt idx="38671">
                  <c:v>442.90375199998959</c:v>
                </c:pt>
                <c:pt idx="38672">
                  <c:v>442.93708799992453</c:v>
                </c:pt>
                <c:pt idx="38673">
                  <c:v>442.97042400003409</c:v>
                </c:pt>
                <c:pt idx="38674">
                  <c:v>443.00375999996902</c:v>
                </c:pt>
                <c:pt idx="38675">
                  <c:v>443.03709600007858</c:v>
                </c:pt>
                <c:pt idx="38676">
                  <c:v>443.07043200001351</c:v>
                </c:pt>
                <c:pt idx="38677">
                  <c:v>443.10376799994845</c:v>
                </c:pt>
                <c:pt idx="38678">
                  <c:v>443.137104000058</c:v>
                </c:pt>
                <c:pt idx="38679">
                  <c:v>443.17043999999294</c:v>
                </c:pt>
                <c:pt idx="38680">
                  <c:v>443.20377599992787</c:v>
                </c:pt>
                <c:pt idx="38681">
                  <c:v>443.23711200003743</c:v>
                </c:pt>
                <c:pt idx="38682">
                  <c:v>443.27044799997236</c:v>
                </c:pt>
                <c:pt idx="38683">
                  <c:v>443.30378400008192</c:v>
                </c:pt>
                <c:pt idx="38684">
                  <c:v>443.33712000001685</c:v>
                </c:pt>
                <c:pt idx="38685">
                  <c:v>443.37043199994366</c:v>
                </c:pt>
                <c:pt idx="38686">
                  <c:v>443.40376800005322</c:v>
                </c:pt>
                <c:pt idx="38687">
                  <c:v>443.43710399998815</c:v>
                </c:pt>
                <c:pt idx="38688">
                  <c:v>443.47043999992309</c:v>
                </c:pt>
                <c:pt idx="38689">
                  <c:v>443.50377600003264</c:v>
                </c:pt>
                <c:pt idx="38690">
                  <c:v>443.53711199996758</c:v>
                </c:pt>
                <c:pt idx="38691">
                  <c:v>443.57044800007714</c:v>
                </c:pt>
                <c:pt idx="38692">
                  <c:v>443.60378400001207</c:v>
                </c:pt>
                <c:pt idx="38693">
                  <c:v>443.637119999947</c:v>
                </c:pt>
                <c:pt idx="38694">
                  <c:v>443.67045600005656</c:v>
                </c:pt>
                <c:pt idx="38695">
                  <c:v>443.70379199999149</c:v>
                </c:pt>
                <c:pt idx="38696">
                  <c:v>443.73712799992643</c:v>
                </c:pt>
                <c:pt idx="38697">
                  <c:v>443.77046400003599</c:v>
                </c:pt>
                <c:pt idx="38698">
                  <c:v>443.80379999997092</c:v>
                </c:pt>
                <c:pt idx="38699">
                  <c:v>443.83713600008048</c:v>
                </c:pt>
                <c:pt idx="38700">
                  <c:v>443.87047200001541</c:v>
                </c:pt>
                <c:pt idx="38701">
                  <c:v>443.90380799995035</c:v>
                </c:pt>
                <c:pt idx="38702">
                  <c:v>443.9371440000599</c:v>
                </c:pt>
                <c:pt idx="38703">
                  <c:v>443.97047999999484</c:v>
                </c:pt>
                <c:pt idx="38704">
                  <c:v>444.00379199992165</c:v>
                </c:pt>
                <c:pt idx="38705">
                  <c:v>444.0371280000312</c:v>
                </c:pt>
                <c:pt idx="38706">
                  <c:v>444.07046399996614</c:v>
                </c:pt>
                <c:pt idx="38707">
                  <c:v>444.10380000007569</c:v>
                </c:pt>
                <c:pt idx="38708">
                  <c:v>444.13713600001063</c:v>
                </c:pt>
                <c:pt idx="38709">
                  <c:v>444.17047199994556</c:v>
                </c:pt>
                <c:pt idx="38710">
                  <c:v>444.20380800005512</c:v>
                </c:pt>
                <c:pt idx="38711">
                  <c:v>444.23714399999005</c:v>
                </c:pt>
                <c:pt idx="38712">
                  <c:v>444.27047999992499</c:v>
                </c:pt>
                <c:pt idx="38713">
                  <c:v>444.30381600003454</c:v>
                </c:pt>
                <c:pt idx="38714">
                  <c:v>444.33715199996948</c:v>
                </c:pt>
                <c:pt idx="38715">
                  <c:v>444.37048800007904</c:v>
                </c:pt>
                <c:pt idx="38716">
                  <c:v>444.40382400001397</c:v>
                </c:pt>
                <c:pt idx="38717">
                  <c:v>444.4371599999489</c:v>
                </c:pt>
                <c:pt idx="38718">
                  <c:v>444.47049600005846</c:v>
                </c:pt>
                <c:pt idx="38719">
                  <c:v>444.50383199999339</c:v>
                </c:pt>
                <c:pt idx="38720">
                  <c:v>444.53716799992833</c:v>
                </c:pt>
                <c:pt idx="38721">
                  <c:v>444.57050400003789</c:v>
                </c:pt>
                <c:pt idx="38722">
                  <c:v>444.60383999997282</c:v>
                </c:pt>
                <c:pt idx="38723">
                  <c:v>444.63717600008238</c:v>
                </c:pt>
                <c:pt idx="38724">
                  <c:v>444.67048800000919</c:v>
                </c:pt>
                <c:pt idx="38725">
                  <c:v>444.70382399994412</c:v>
                </c:pt>
                <c:pt idx="38726">
                  <c:v>444.73716000005368</c:v>
                </c:pt>
                <c:pt idx="38727">
                  <c:v>444.77049599998861</c:v>
                </c:pt>
                <c:pt idx="38728">
                  <c:v>444.80383199992355</c:v>
                </c:pt>
                <c:pt idx="38729">
                  <c:v>444.8371680000331</c:v>
                </c:pt>
                <c:pt idx="38730">
                  <c:v>444.87050399996804</c:v>
                </c:pt>
                <c:pt idx="38731">
                  <c:v>444.90384000007759</c:v>
                </c:pt>
                <c:pt idx="38732">
                  <c:v>444.93717600001253</c:v>
                </c:pt>
                <c:pt idx="38733">
                  <c:v>444.97051199994746</c:v>
                </c:pt>
                <c:pt idx="38734">
                  <c:v>445.00384800005702</c:v>
                </c:pt>
                <c:pt idx="38735">
                  <c:v>445.03718399999195</c:v>
                </c:pt>
                <c:pt idx="38736">
                  <c:v>445.07051999992689</c:v>
                </c:pt>
                <c:pt idx="38737">
                  <c:v>445.10385600003644</c:v>
                </c:pt>
                <c:pt idx="38738">
                  <c:v>445.13719199997138</c:v>
                </c:pt>
                <c:pt idx="38739">
                  <c:v>445.17052800008094</c:v>
                </c:pt>
                <c:pt idx="38740">
                  <c:v>445.20386400001587</c:v>
                </c:pt>
                <c:pt idx="38741">
                  <c:v>445.2371999999508</c:v>
                </c:pt>
                <c:pt idx="38742">
                  <c:v>445.27053600006036</c:v>
                </c:pt>
                <c:pt idx="38743">
                  <c:v>445.30384799998717</c:v>
                </c:pt>
                <c:pt idx="38744">
                  <c:v>445.3371839999221</c:v>
                </c:pt>
                <c:pt idx="38745">
                  <c:v>445.37052000003166</c:v>
                </c:pt>
                <c:pt idx="38746">
                  <c:v>445.40385599996659</c:v>
                </c:pt>
                <c:pt idx="38747">
                  <c:v>445.43719200007615</c:v>
                </c:pt>
                <c:pt idx="38748">
                  <c:v>445.47052800001109</c:v>
                </c:pt>
                <c:pt idx="38749">
                  <c:v>445.50386399994602</c:v>
                </c:pt>
                <c:pt idx="38750">
                  <c:v>445.53720000005558</c:v>
                </c:pt>
                <c:pt idx="38751">
                  <c:v>445.57053599999051</c:v>
                </c:pt>
                <c:pt idx="38752">
                  <c:v>445.60387199992545</c:v>
                </c:pt>
                <c:pt idx="38753">
                  <c:v>445.637208000035</c:v>
                </c:pt>
                <c:pt idx="38754">
                  <c:v>445.67054399996994</c:v>
                </c:pt>
                <c:pt idx="38755">
                  <c:v>445.70388000007949</c:v>
                </c:pt>
                <c:pt idx="38756">
                  <c:v>445.73721600001443</c:v>
                </c:pt>
                <c:pt idx="38757">
                  <c:v>445.77055199994936</c:v>
                </c:pt>
                <c:pt idx="38758">
                  <c:v>445.80388800005892</c:v>
                </c:pt>
                <c:pt idx="38759">
                  <c:v>445.83722399999385</c:v>
                </c:pt>
                <c:pt idx="38760">
                  <c:v>445.87055999992879</c:v>
                </c:pt>
                <c:pt idx="38761">
                  <c:v>445.90389600003834</c:v>
                </c:pt>
                <c:pt idx="38762">
                  <c:v>445.93720799996515</c:v>
                </c:pt>
                <c:pt idx="38763">
                  <c:v>445.97054400007471</c:v>
                </c:pt>
                <c:pt idx="38764">
                  <c:v>446.00388000000964</c:v>
                </c:pt>
                <c:pt idx="38765">
                  <c:v>446.03721599994458</c:v>
                </c:pt>
                <c:pt idx="38766">
                  <c:v>446.07055200005414</c:v>
                </c:pt>
                <c:pt idx="38767">
                  <c:v>446.10388799998907</c:v>
                </c:pt>
                <c:pt idx="38768">
                  <c:v>446.137223999924</c:v>
                </c:pt>
                <c:pt idx="38769">
                  <c:v>446.17056000003356</c:v>
                </c:pt>
                <c:pt idx="38770">
                  <c:v>446.20389599996849</c:v>
                </c:pt>
                <c:pt idx="38771">
                  <c:v>446.23723200007805</c:v>
                </c:pt>
                <c:pt idx="38772">
                  <c:v>446.27056800001299</c:v>
                </c:pt>
                <c:pt idx="38773">
                  <c:v>446.30390399994792</c:v>
                </c:pt>
                <c:pt idx="38774">
                  <c:v>446.33724000005748</c:v>
                </c:pt>
                <c:pt idx="38775">
                  <c:v>446.37057599999241</c:v>
                </c:pt>
                <c:pt idx="38776">
                  <c:v>446.40391199992735</c:v>
                </c:pt>
                <c:pt idx="38777">
                  <c:v>446.4372480000369</c:v>
                </c:pt>
                <c:pt idx="38778">
                  <c:v>446.47058399997184</c:v>
                </c:pt>
                <c:pt idx="38779">
                  <c:v>446.50392000008139</c:v>
                </c:pt>
                <c:pt idx="38780">
                  <c:v>446.53725600001633</c:v>
                </c:pt>
                <c:pt idx="38781">
                  <c:v>446.57059199995126</c:v>
                </c:pt>
                <c:pt idx="38782">
                  <c:v>446.60390400005269</c:v>
                </c:pt>
                <c:pt idx="38783">
                  <c:v>446.63723999998763</c:v>
                </c:pt>
                <c:pt idx="38784">
                  <c:v>446.67057599992256</c:v>
                </c:pt>
                <c:pt idx="38785">
                  <c:v>446.70391200003212</c:v>
                </c:pt>
                <c:pt idx="38786">
                  <c:v>446.73724799996705</c:v>
                </c:pt>
                <c:pt idx="38787">
                  <c:v>446.77058400007661</c:v>
                </c:pt>
                <c:pt idx="38788">
                  <c:v>446.80392000001154</c:v>
                </c:pt>
                <c:pt idx="38789">
                  <c:v>446.83725599994648</c:v>
                </c:pt>
                <c:pt idx="38790">
                  <c:v>446.87059200005604</c:v>
                </c:pt>
                <c:pt idx="38791">
                  <c:v>446.90392799999097</c:v>
                </c:pt>
                <c:pt idx="38792">
                  <c:v>446.9372639999259</c:v>
                </c:pt>
                <c:pt idx="38793">
                  <c:v>446.97060000003546</c:v>
                </c:pt>
                <c:pt idx="38794">
                  <c:v>447.00393599997039</c:v>
                </c:pt>
                <c:pt idx="38795">
                  <c:v>447.03727200007995</c:v>
                </c:pt>
                <c:pt idx="38796">
                  <c:v>447.07060800001489</c:v>
                </c:pt>
                <c:pt idx="38797">
                  <c:v>447.10394399994982</c:v>
                </c:pt>
                <c:pt idx="38798">
                  <c:v>447.13728000005938</c:v>
                </c:pt>
                <c:pt idx="38799">
                  <c:v>447.17061599999431</c:v>
                </c:pt>
                <c:pt idx="38800">
                  <c:v>447.20395199992925</c:v>
                </c:pt>
                <c:pt idx="38801">
                  <c:v>447.23726400003068</c:v>
                </c:pt>
                <c:pt idx="38802">
                  <c:v>447.27059999996561</c:v>
                </c:pt>
                <c:pt idx="38803">
                  <c:v>447.30393600007517</c:v>
                </c:pt>
                <c:pt idx="38804">
                  <c:v>447.3372720000101</c:v>
                </c:pt>
                <c:pt idx="38805">
                  <c:v>447.37060799994504</c:v>
                </c:pt>
                <c:pt idx="38806">
                  <c:v>447.40394400005459</c:v>
                </c:pt>
                <c:pt idx="38807">
                  <c:v>447.43727999998953</c:v>
                </c:pt>
                <c:pt idx="38808">
                  <c:v>447.47061599992446</c:v>
                </c:pt>
                <c:pt idx="38809">
                  <c:v>447.50395200003402</c:v>
                </c:pt>
                <c:pt idx="38810">
                  <c:v>447.53728799996895</c:v>
                </c:pt>
                <c:pt idx="38811">
                  <c:v>447.57062400007851</c:v>
                </c:pt>
                <c:pt idx="38812">
                  <c:v>447.60396000001344</c:v>
                </c:pt>
                <c:pt idx="38813">
                  <c:v>447.63729599994838</c:v>
                </c:pt>
                <c:pt idx="38814">
                  <c:v>447.67063200005794</c:v>
                </c:pt>
                <c:pt idx="38815">
                  <c:v>447.70396799999287</c:v>
                </c:pt>
                <c:pt idx="38816">
                  <c:v>447.7373039999278</c:v>
                </c:pt>
                <c:pt idx="38817">
                  <c:v>447.77064000003736</c:v>
                </c:pt>
                <c:pt idx="38818">
                  <c:v>447.80397599997229</c:v>
                </c:pt>
                <c:pt idx="38819">
                  <c:v>447.83731200008185</c:v>
                </c:pt>
                <c:pt idx="38820">
                  <c:v>447.87064800001679</c:v>
                </c:pt>
                <c:pt idx="38821">
                  <c:v>447.90395999994359</c:v>
                </c:pt>
                <c:pt idx="38822">
                  <c:v>447.93729600005315</c:v>
                </c:pt>
                <c:pt idx="38823">
                  <c:v>447.97063199998809</c:v>
                </c:pt>
                <c:pt idx="38824">
                  <c:v>448.00396799992302</c:v>
                </c:pt>
                <c:pt idx="38825">
                  <c:v>448.03730400003258</c:v>
                </c:pt>
                <c:pt idx="38826">
                  <c:v>448.07063999996751</c:v>
                </c:pt>
                <c:pt idx="38827">
                  <c:v>448.10397600007707</c:v>
                </c:pt>
                <c:pt idx="38828">
                  <c:v>448.137312000012</c:v>
                </c:pt>
                <c:pt idx="38829">
                  <c:v>448.17064799994694</c:v>
                </c:pt>
                <c:pt idx="38830">
                  <c:v>448.20398400005649</c:v>
                </c:pt>
                <c:pt idx="38831">
                  <c:v>448.23731999999143</c:v>
                </c:pt>
                <c:pt idx="38832">
                  <c:v>448.27065599992636</c:v>
                </c:pt>
                <c:pt idx="38833">
                  <c:v>448.30399200003592</c:v>
                </c:pt>
                <c:pt idx="38834">
                  <c:v>448.33732799997085</c:v>
                </c:pt>
                <c:pt idx="38835">
                  <c:v>448.37066400008041</c:v>
                </c:pt>
                <c:pt idx="38836">
                  <c:v>448.40400000001534</c:v>
                </c:pt>
                <c:pt idx="38837">
                  <c:v>448.43733599995028</c:v>
                </c:pt>
                <c:pt idx="38838">
                  <c:v>448.47067200005984</c:v>
                </c:pt>
                <c:pt idx="38839">
                  <c:v>448.50400799999477</c:v>
                </c:pt>
                <c:pt idx="38840">
                  <c:v>448.53731999992158</c:v>
                </c:pt>
                <c:pt idx="38841">
                  <c:v>448.57065600003114</c:v>
                </c:pt>
                <c:pt idx="38842">
                  <c:v>448.60399199996607</c:v>
                </c:pt>
                <c:pt idx="38843">
                  <c:v>448.63732800007563</c:v>
                </c:pt>
                <c:pt idx="38844">
                  <c:v>448.67066400001056</c:v>
                </c:pt>
                <c:pt idx="38845">
                  <c:v>448.70399999994549</c:v>
                </c:pt>
                <c:pt idx="38846">
                  <c:v>448.73733600005505</c:v>
                </c:pt>
                <c:pt idx="38847">
                  <c:v>448.77067199998999</c:v>
                </c:pt>
                <c:pt idx="38848">
                  <c:v>448.80400799992492</c:v>
                </c:pt>
                <c:pt idx="38849">
                  <c:v>448.83734400003448</c:v>
                </c:pt>
                <c:pt idx="38850">
                  <c:v>448.87067999996941</c:v>
                </c:pt>
                <c:pt idx="38851">
                  <c:v>448.90401600007897</c:v>
                </c:pt>
                <c:pt idx="38852">
                  <c:v>448.9373520000139</c:v>
                </c:pt>
                <c:pt idx="38853">
                  <c:v>448.97068799994884</c:v>
                </c:pt>
                <c:pt idx="38854">
                  <c:v>449.00402400005839</c:v>
                </c:pt>
                <c:pt idx="38855">
                  <c:v>449.03735999999333</c:v>
                </c:pt>
                <c:pt idx="38856">
                  <c:v>449.07069599992826</c:v>
                </c:pt>
                <c:pt idx="38857">
                  <c:v>449.10403200003782</c:v>
                </c:pt>
                <c:pt idx="38858">
                  <c:v>449.13736799997275</c:v>
                </c:pt>
                <c:pt idx="38859">
                  <c:v>449.17068000007419</c:v>
                </c:pt>
                <c:pt idx="38860">
                  <c:v>449.20401600000912</c:v>
                </c:pt>
                <c:pt idx="38861">
                  <c:v>449.23735199994405</c:v>
                </c:pt>
                <c:pt idx="38862">
                  <c:v>449.27068800005361</c:v>
                </c:pt>
                <c:pt idx="38863">
                  <c:v>449.30402399998854</c:v>
                </c:pt>
                <c:pt idx="38864">
                  <c:v>449.33735999992348</c:v>
                </c:pt>
                <c:pt idx="38865">
                  <c:v>449.37069600003304</c:v>
                </c:pt>
                <c:pt idx="38866">
                  <c:v>449.40403199996797</c:v>
                </c:pt>
                <c:pt idx="38867">
                  <c:v>449.43736800007753</c:v>
                </c:pt>
                <c:pt idx="38868">
                  <c:v>449.47070400001246</c:v>
                </c:pt>
                <c:pt idx="38869">
                  <c:v>449.50403999994739</c:v>
                </c:pt>
                <c:pt idx="38870">
                  <c:v>449.53737600005695</c:v>
                </c:pt>
                <c:pt idx="38871">
                  <c:v>449.57071199999189</c:v>
                </c:pt>
                <c:pt idx="38872">
                  <c:v>449.60404799992682</c:v>
                </c:pt>
                <c:pt idx="38873">
                  <c:v>449.63738400003638</c:v>
                </c:pt>
                <c:pt idx="38874">
                  <c:v>449.67071999997131</c:v>
                </c:pt>
                <c:pt idx="38875">
                  <c:v>449.70405600008087</c:v>
                </c:pt>
                <c:pt idx="38876">
                  <c:v>449.7373920000158</c:v>
                </c:pt>
                <c:pt idx="38877">
                  <c:v>449.77072799995074</c:v>
                </c:pt>
                <c:pt idx="38878">
                  <c:v>449.80406400006029</c:v>
                </c:pt>
                <c:pt idx="38879">
                  <c:v>449.8373759999871</c:v>
                </c:pt>
                <c:pt idx="38880">
                  <c:v>449.87071199992204</c:v>
                </c:pt>
                <c:pt idx="38881">
                  <c:v>449.90404800003159</c:v>
                </c:pt>
                <c:pt idx="38882">
                  <c:v>449.93738399996653</c:v>
                </c:pt>
                <c:pt idx="38883">
                  <c:v>449.97072000007608</c:v>
                </c:pt>
                <c:pt idx="38884">
                  <c:v>450.00405600001102</c:v>
                </c:pt>
                <c:pt idx="38885">
                  <c:v>450.03739199994595</c:v>
                </c:pt>
                <c:pt idx="38886">
                  <c:v>450.07072800005551</c:v>
                </c:pt>
                <c:pt idx="38887">
                  <c:v>450.10406399999044</c:v>
                </c:pt>
                <c:pt idx="38888">
                  <c:v>450.13739999992538</c:v>
                </c:pt>
                <c:pt idx="38889">
                  <c:v>450.17073600003494</c:v>
                </c:pt>
                <c:pt idx="38890">
                  <c:v>450.20407199996987</c:v>
                </c:pt>
                <c:pt idx="38891">
                  <c:v>450.23740800007943</c:v>
                </c:pt>
                <c:pt idx="38892">
                  <c:v>450.27074400001436</c:v>
                </c:pt>
                <c:pt idx="38893">
                  <c:v>450.30407999994929</c:v>
                </c:pt>
                <c:pt idx="38894">
                  <c:v>450.33741600005885</c:v>
                </c:pt>
                <c:pt idx="38895">
                  <c:v>450.37075199999379</c:v>
                </c:pt>
                <c:pt idx="38896">
                  <c:v>450.40408799992872</c:v>
                </c:pt>
                <c:pt idx="38897">
                  <c:v>450.43742400003828</c:v>
                </c:pt>
                <c:pt idx="38898">
                  <c:v>450.47073599996509</c:v>
                </c:pt>
                <c:pt idx="38899">
                  <c:v>450.50407200007464</c:v>
                </c:pt>
                <c:pt idx="38900">
                  <c:v>450.53740800000958</c:v>
                </c:pt>
                <c:pt idx="38901">
                  <c:v>450.57074399994451</c:v>
                </c:pt>
                <c:pt idx="38902">
                  <c:v>450.60408000005407</c:v>
                </c:pt>
                <c:pt idx="38903">
                  <c:v>450.637415999989</c:v>
                </c:pt>
                <c:pt idx="38904">
                  <c:v>450.67075199992394</c:v>
                </c:pt>
                <c:pt idx="38905">
                  <c:v>450.70408800003349</c:v>
                </c:pt>
                <c:pt idx="38906">
                  <c:v>450.73742399996843</c:v>
                </c:pt>
                <c:pt idx="38907">
                  <c:v>450.77076000007798</c:v>
                </c:pt>
                <c:pt idx="38908">
                  <c:v>450.80409600001292</c:v>
                </c:pt>
                <c:pt idx="38909">
                  <c:v>450.83743199994785</c:v>
                </c:pt>
                <c:pt idx="38910">
                  <c:v>450.87069600003304</c:v>
                </c:pt>
                <c:pt idx="38911">
                  <c:v>450.90395999994359</c:v>
                </c:pt>
                <c:pt idx="38912">
                  <c:v>450.93722400002878</c:v>
                </c:pt>
                <c:pt idx="38913">
                  <c:v>450.97053599995559</c:v>
                </c:pt>
                <c:pt idx="38914">
                  <c:v>451.00384800005702</c:v>
                </c:pt>
                <c:pt idx="38915">
                  <c:v>451.03715999998383</c:v>
                </c:pt>
                <c:pt idx="38916">
                  <c:v>451.07049599991876</c:v>
                </c:pt>
                <c:pt idx="38917">
                  <c:v>451.10380800002019</c:v>
                </c:pt>
                <c:pt idx="38918">
                  <c:v>451.13714399995513</c:v>
                </c:pt>
                <c:pt idx="38919">
                  <c:v>451.17048000006469</c:v>
                </c:pt>
                <c:pt idx="38920">
                  <c:v>451.20379199999149</c:v>
                </c:pt>
                <c:pt idx="38921">
                  <c:v>451.23712799992643</c:v>
                </c:pt>
                <c:pt idx="38922">
                  <c:v>451.27046400003599</c:v>
                </c:pt>
                <c:pt idx="38923">
                  <c:v>451.30379999997092</c:v>
                </c:pt>
                <c:pt idx="38924">
                  <c:v>451.33713600008048</c:v>
                </c:pt>
                <c:pt idx="38925">
                  <c:v>451.37044800000729</c:v>
                </c:pt>
                <c:pt idx="38926">
                  <c:v>451.40378399994222</c:v>
                </c:pt>
                <c:pt idx="38927">
                  <c:v>451.43712000005178</c:v>
                </c:pt>
                <c:pt idx="38928">
                  <c:v>451.47045599998671</c:v>
                </c:pt>
                <c:pt idx="38929">
                  <c:v>451.50379199992165</c:v>
                </c:pt>
                <c:pt idx="38930">
                  <c:v>451.53710400002308</c:v>
                </c:pt>
                <c:pt idx="38931">
                  <c:v>451.57043999995801</c:v>
                </c:pt>
                <c:pt idx="38932">
                  <c:v>451.60377600006757</c:v>
                </c:pt>
                <c:pt idx="38933">
                  <c:v>451.6371120000025</c:v>
                </c:pt>
                <c:pt idx="38934">
                  <c:v>451.67044799993744</c:v>
                </c:pt>
                <c:pt idx="38935">
                  <c:v>451.70378400004699</c:v>
                </c:pt>
                <c:pt idx="38936">
                  <c:v>451.7370959999738</c:v>
                </c:pt>
                <c:pt idx="38937">
                  <c:v>451.77043200008336</c:v>
                </c:pt>
                <c:pt idx="38938">
                  <c:v>451.80376800001829</c:v>
                </c:pt>
                <c:pt idx="38939">
                  <c:v>451.83710399995323</c:v>
                </c:pt>
                <c:pt idx="38940">
                  <c:v>451.87044000006279</c:v>
                </c:pt>
                <c:pt idx="38941">
                  <c:v>451.90375199998959</c:v>
                </c:pt>
                <c:pt idx="38942">
                  <c:v>451.93708799992453</c:v>
                </c:pt>
                <c:pt idx="38943">
                  <c:v>451.97042400003409</c:v>
                </c:pt>
                <c:pt idx="38944">
                  <c:v>452.00375999996902</c:v>
                </c:pt>
                <c:pt idx="38945">
                  <c:v>452.03709600007858</c:v>
                </c:pt>
                <c:pt idx="38946">
                  <c:v>452.07040800000539</c:v>
                </c:pt>
                <c:pt idx="38947">
                  <c:v>452.10374399994032</c:v>
                </c:pt>
                <c:pt idx="38948">
                  <c:v>452.13708000004988</c:v>
                </c:pt>
                <c:pt idx="38949">
                  <c:v>452.17041599998481</c:v>
                </c:pt>
                <c:pt idx="38950">
                  <c:v>452.20375199991975</c:v>
                </c:pt>
                <c:pt idx="38951">
                  <c:v>452.23706400002118</c:v>
                </c:pt>
                <c:pt idx="38952">
                  <c:v>452.27039999995611</c:v>
                </c:pt>
                <c:pt idx="38953">
                  <c:v>452.30373600006567</c:v>
                </c:pt>
                <c:pt idx="38954">
                  <c:v>452.3370720000006</c:v>
                </c:pt>
                <c:pt idx="38955">
                  <c:v>452.37040799993554</c:v>
                </c:pt>
                <c:pt idx="38956">
                  <c:v>452.40374400004509</c:v>
                </c:pt>
                <c:pt idx="38957">
                  <c:v>452.4370559999719</c:v>
                </c:pt>
                <c:pt idx="38958">
                  <c:v>452.47039200008146</c:v>
                </c:pt>
                <c:pt idx="38959">
                  <c:v>452.50372800001639</c:v>
                </c:pt>
                <c:pt idx="38960">
                  <c:v>452.53706399995133</c:v>
                </c:pt>
                <c:pt idx="38961">
                  <c:v>452.57040000006089</c:v>
                </c:pt>
                <c:pt idx="38962">
                  <c:v>452.60371199998769</c:v>
                </c:pt>
                <c:pt idx="38963">
                  <c:v>452.63704799992263</c:v>
                </c:pt>
                <c:pt idx="38964">
                  <c:v>452.67038400003219</c:v>
                </c:pt>
                <c:pt idx="38965">
                  <c:v>452.70371999996712</c:v>
                </c:pt>
                <c:pt idx="38966">
                  <c:v>452.73705600007668</c:v>
                </c:pt>
                <c:pt idx="38967">
                  <c:v>452.77036800000349</c:v>
                </c:pt>
                <c:pt idx="38968">
                  <c:v>452.80370399993842</c:v>
                </c:pt>
                <c:pt idx="38969">
                  <c:v>452.83704000004798</c:v>
                </c:pt>
                <c:pt idx="38970">
                  <c:v>452.87037599998291</c:v>
                </c:pt>
                <c:pt idx="38971">
                  <c:v>452.90371199991785</c:v>
                </c:pt>
                <c:pt idx="38972">
                  <c:v>452.93702400001928</c:v>
                </c:pt>
                <c:pt idx="38973">
                  <c:v>452.97035999995421</c:v>
                </c:pt>
                <c:pt idx="38974">
                  <c:v>453.00369600006377</c:v>
                </c:pt>
                <c:pt idx="38975">
                  <c:v>453.0370319999987</c:v>
                </c:pt>
                <c:pt idx="38976">
                  <c:v>453.07036799993364</c:v>
                </c:pt>
                <c:pt idx="38977">
                  <c:v>453.10370400004319</c:v>
                </c:pt>
                <c:pt idx="38978">
                  <c:v>453.13701599997</c:v>
                </c:pt>
                <c:pt idx="38979">
                  <c:v>453.17035200007956</c:v>
                </c:pt>
                <c:pt idx="38980">
                  <c:v>453.20368800001449</c:v>
                </c:pt>
                <c:pt idx="38981">
                  <c:v>453.23702399994943</c:v>
                </c:pt>
                <c:pt idx="38982">
                  <c:v>453.27036000005899</c:v>
                </c:pt>
                <c:pt idx="38983">
                  <c:v>453.3036719999858</c:v>
                </c:pt>
                <c:pt idx="38984">
                  <c:v>453.33700799992073</c:v>
                </c:pt>
                <c:pt idx="38985">
                  <c:v>453.37034400003029</c:v>
                </c:pt>
                <c:pt idx="38986">
                  <c:v>453.40367999996522</c:v>
                </c:pt>
                <c:pt idx="38987">
                  <c:v>453.43701600007478</c:v>
                </c:pt>
                <c:pt idx="38988">
                  <c:v>453.47032800000159</c:v>
                </c:pt>
                <c:pt idx="38989">
                  <c:v>453.50366399993652</c:v>
                </c:pt>
                <c:pt idx="38990">
                  <c:v>453.53700000004608</c:v>
                </c:pt>
                <c:pt idx="38991">
                  <c:v>453.57033599998101</c:v>
                </c:pt>
                <c:pt idx="38992">
                  <c:v>453.60367199991595</c:v>
                </c:pt>
                <c:pt idx="38993">
                  <c:v>453.63698400001738</c:v>
                </c:pt>
                <c:pt idx="38994">
                  <c:v>453.67031999995231</c:v>
                </c:pt>
                <c:pt idx="38995">
                  <c:v>453.70365600006187</c:v>
                </c:pt>
                <c:pt idx="38996">
                  <c:v>453.7369919999968</c:v>
                </c:pt>
                <c:pt idx="38997">
                  <c:v>453.77032799993174</c:v>
                </c:pt>
                <c:pt idx="38998">
                  <c:v>453.80366400004129</c:v>
                </c:pt>
                <c:pt idx="38999">
                  <c:v>453.8369759999681</c:v>
                </c:pt>
                <c:pt idx="39000">
                  <c:v>453.87031200007766</c:v>
                </c:pt>
                <c:pt idx="39001">
                  <c:v>453.90364800001259</c:v>
                </c:pt>
                <c:pt idx="39002">
                  <c:v>453.93698399994753</c:v>
                </c:pt>
                <c:pt idx="39003">
                  <c:v>453.97032000005709</c:v>
                </c:pt>
                <c:pt idx="39004">
                  <c:v>454.0036319999839</c:v>
                </c:pt>
                <c:pt idx="39005">
                  <c:v>454.03696799991883</c:v>
                </c:pt>
                <c:pt idx="39006">
                  <c:v>454.07030400002839</c:v>
                </c:pt>
                <c:pt idx="39007">
                  <c:v>454.10363999996332</c:v>
                </c:pt>
                <c:pt idx="39008">
                  <c:v>454.13697600007288</c:v>
                </c:pt>
                <c:pt idx="39009">
                  <c:v>454.17028799999969</c:v>
                </c:pt>
                <c:pt idx="39010">
                  <c:v>454.20362399993462</c:v>
                </c:pt>
                <c:pt idx="39011">
                  <c:v>454.23696000004418</c:v>
                </c:pt>
                <c:pt idx="39012">
                  <c:v>454.27029599997911</c:v>
                </c:pt>
                <c:pt idx="39013">
                  <c:v>454.30363199991405</c:v>
                </c:pt>
                <c:pt idx="39014">
                  <c:v>454.33694400001548</c:v>
                </c:pt>
                <c:pt idx="39015">
                  <c:v>454.37027999995041</c:v>
                </c:pt>
                <c:pt idx="39016">
                  <c:v>454.40361600005997</c:v>
                </c:pt>
                <c:pt idx="39017">
                  <c:v>454.4369519999949</c:v>
                </c:pt>
                <c:pt idx="39018">
                  <c:v>454.47028799992984</c:v>
                </c:pt>
                <c:pt idx="39019">
                  <c:v>454.50362400003939</c:v>
                </c:pt>
                <c:pt idx="39020">
                  <c:v>454.5369359999662</c:v>
                </c:pt>
                <c:pt idx="39021">
                  <c:v>454.57027200007576</c:v>
                </c:pt>
                <c:pt idx="39022">
                  <c:v>454.60360800001069</c:v>
                </c:pt>
                <c:pt idx="39023">
                  <c:v>454.63694399994563</c:v>
                </c:pt>
                <c:pt idx="39024">
                  <c:v>454.67028000005519</c:v>
                </c:pt>
                <c:pt idx="39025">
                  <c:v>454.703591999982</c:v>
                </c:pt>
                <c:pt idx="39026">
                  <c:v>454.73692799991693</c:v>
                </c:pt>
                <c:pt idx="39027">
                  <c:v>454.77026400002649</c:v>
                </c:pt>
                <c:pt idx="39028">
                  <c:v>454.80359999996142</c:v>
                </c:pt>
                <c:pt idx="39029">
                  <c:v>454.83693600007098</c:v>
                </c:pt>
                <c:pt idx="39030">
                  <c:v>454.87024799999779</c:v>
                </c:pt>
                <c:pt idx="39031">
                  <c:v>454.90358399993272</c:v>
                </c:pt>
                <c:pt idx="39032">
                  <c:v>454.93692000004228</c:v>
                </c:pt>
                <c:pt idx="39033">
                  <c:v>454.97025599997721</c:v>
                </c:pt>
                <c:pt idx="39034">
                  <c:v>455.00359199991215</c:v>
                </c:pt>
                <c:pt idx="39035">
                  <c:v>455.03690400001358</c:v>
                </c:pt>
                <c:pt idx="39036">
                  <c:v>455.07023999994851</c:v>
                </c:pt>
                <c:pt idx="39037">
                  <c:v>455.10357600005807</c:v>
                </c:pt>
                <c:pt idx="39038">
                  <c:v>455.136911999993</c:v>
                </c:pt>
                <c:pt idx="39039">
                  <c:v>455.17024799992794</c:v>
                </c:pt>
                <c:pt idx="39040">
                  <c:v>455.20358400003749</c:v>
                </c:pt>
                <c:pt idx="39041">
                  <c:v>455.2368959999643</c:v>
                </c:pt>
                <c:pt idx="39042">
                  <c:v>455.27023200007386</c:v>
                </c:pt>
                <c:pt idx="39043">
                  <c:v>455.3035680000088</c:v>
                </c:pt>
                <c:pt idx="39044">
                  <c:v>455.33690399994373</c:v>
                </c:pt>
                <c:pt idx="39045">
                  <c:v>455.37024000005329</c:v>
                </c:pt>
                <c:pt idx="39046">
                  <c:v>455.4035519999801</c:v>
                </c:pt>
                <c:pt idx="39047">
                  <c:v>455.43688799991503</c:v>
                </c:pt>
                <c:pt idx="39048">
                  <c:v>455.47022400002459</c:v>
                </c:pt>
                <c:pt idx="39049">
                  <c:v>455.50355999995952</c:v>
                </c:pt>
                <c:pt idx="39050">
                  <c:v>455.53689600006908</c:v>
                </c:pt>
                <c:pt idx="39051">
                  <c:v>455.57020799999589</c:v>
                </c:pt>
                <c:pt idx="39052">
                  <c:v>455.60354399993082</c:v>
                </c:pt>
                <c:pt idx="39053">
                  <c:v>455.63688000004038</c:v>
                </c:pt>
                <c:pt idx="39054">
                  <c:v>455.67021599997531</c:v>
                </c:pt>
                <c:pt idx="39055">
                  <c:v>455.70355200008487</c:v>
                </c:pt>
                <c:pt idx="39056">
                  <c:v>455.73686400001168</c:v>
                </c:pt>
                <c:pt idx="39057">
                  <c:v>455.77019999994661</c:v>
                </c:pt>
                <c:pt idx="39058">
                  <c:v>455.80353600005617</c:v>
                </c:pt>
                <c:pt idx="39059">
                  <c:v>455.8368719999911</c:v>
                </c:pt>
                <c:pt idx="39060">
                  <c:v>455.87020799992604</c:v>
                </c:pt>
                <c:pt idx="39061">
                  <c:v>455.90354400003559</c:v>
                </c:pt>
                <c:pt idx="39062">
                  <c:v>455.9368559999624</c:v>
                </c:pt>
                <c:pt idx="39063">
                  <c:v>455.97019200007196</c:v>
                </c:pt>
                <c:pt idx="39064">
                  <c:v>456.0035280000069</c:v>
                </c:pt>
                <c:pt idx="39065">
                  <c:v>456.03686399994183</c:v>
                </c:pt>
                <c:pt idx="39066">
                  <c:v>456.07020000005139</c:v>
                </c:pt>
                <c:pt idx="39067">
                  <c:v>456.1035119999782</c:v>
                </c:pt>
                <c:pt idx="39068">
                  <c:v>456.13684799991313</c:v>
                </c:pt>
                <c:pt idx="39069">
                  <c:v>456.17018400002269</c:v>
                </c:pt>
                <c:pt idx="39070">
                  <c:v>456.20351999995762</c:v>
                </c:pt>
                <c:pt idx="39071">
                  <c:v>456.23685600006718</c:v>
                </c:pt>
                <c:pt idx="39072">
                  <c:v>456.27016799999399</c:v>
                </c:pt>
                <c:pt idx="39073">
                  <c:v>456.30350399992892</c:v>
                </c:pt>
                <c:pt idx="39074">
                  <c:v>456.33684000003848</c:v>
                </c:pt>
                <c:pt idx="39075">
                  <c:v>456.37017599997341</c:v>
                </c:pt>
                <c:pt idx="39076">
                  <c:v>456.40351200008297</c:v>
                </c:pt>
                <c:pt idx="39077">
                  <c:v>456.43682400000978</c:v>
                </c:pt>
                <c:pt idx="39078">
                  <c:v>456.47015999994471</c:v>
                </c:pt>
                <c:pt idx="39079">
                  <c:v>456.50349600005427</c:v>
                </c:pt>
                <c:pt idx="39080">
                  <c:v>456.5368319999892</c:v>
                </c:pt>
                <c:pt idx="39081">
                  <c:v>456.57016799992414</c:v>
                </c:pt>
                <c:pt idx="39082">
                  <c:v>456.60350400003369</c:v>
                </c:pt>
                <c:pt idx="39083">
                  <c:v>456.6368159999605</c:v>
                </c:pt>
                <c:pt idx="39084">
                  <c:v>456.67015200007006</c:v>
                </c:pt>
                <c:pt idx="39085">
                  <c:v>456.703488000005</c:v>
                </c:pt>
                <c:pt idx="39086">
                  <c:v>456.73682399993993</c:v>
                </c:pt>
                <c:pt idx="39087">
                  <c:v>456.77016000004949</c:v>
                </c:pt>
                <c:pt idx="39088">
                  <c:v>456.8034719999763</c:v>
                </c:pt>
                <c:pt idx="39089">
                  <c:v>456.83680800008585</c:v>
                </c:pt>
                <c:pt idx="39090">
                  <c:v>456.87014400002079</c:v>
                </c:pt>
                <c:pt idx="39091">
                  <c:v>456.90347999995572</c:v>
                </c:pt>
                <c:pt idx="39092">
                  <c:v>456.93681600006528</c:v>
                </c:pt>
                <c:pt idx="39093">
                  <c:v>456.97012799999209</c:v>
                </c:pt>
                <c:pt idx="39094">
                  <c:v>457.00346399992702</c:v>
                </c:pt>
                <c:pt idx="39095">
                  <c:v>457.03680000003658</c:v>
                </c:pt>
                <c:pt idx="39096">
                  <c:v>457.07013599997151</c:v>
                </c:pt>
                <c:pt idx="39097">
                  <c:v>457.10347200008107</c:v>
                </c:pt>
                <c:pt idx="39098">
                  <c:v>457.13678400000788</c:v>
                </c:pt>
                <c:pt idx="39099">
                  <c:v>457.17011999994281</c:v>
                </c:pt>
                <c:pt idx="39100">
                  <c:v>457.20345600005237</c:v>
                </c:pt>
                <c:pt idx="39101">
                  <c:v>457.2367919999873</c:v>
                </c:pt>
                <c:pt idx="39102">
                  <c:v>457.27012799992224</c:v>
                </c:pt>
                <c:pt idx="39103">
                  <c:v>457.30346400003179</c:v>
                </c:pt>
                <c:pt idx="39104">
                  <c:v>457.3367759999586</c:v>
                </c:pt>
                <c:pt idx="39105">
                  <c:v>457.37011200006816</c:v>
                </c:pt>
                <c:pt idx="39106">
                  <c:v>457.4034480000031</c:v>
                </c:pt>
                <c:pt idx="39107">
                  <c:v>457.43678399993803</c:v>
                </c:pt>
                <c:pt idx="39108">
                  <c:v>457.47012000004759</c:v>
                </c:pt>
                <c:pt idx="39109">
                  <c:v>457.5034319999744</c:v>
                </c:pt>
                <c:pt idx="39110">
                  <c:v>457.53676800008395</c:v>
                </c:pt>
                <c:pt idx="39111">
                  <c:v>457.57010400001889</c:v>
                </c:pt>
                <c:pt idx="39112">
                  <c:v>457.60343999995382</c:v>
                </c:pt>
                <c:pt idx="39113">
                  <c:v>457.63677600006338</c:v>
                </c:pt>
                <c:pt idx="39114">
                  <c:v>457.67008799999019</c:v>
                </c:pt>
                <c:pt idx="39115">
                  <c:v>457.70342399992512</c:v>
                </c:pt>
                <c:pt idx="39116">
                  <c:v>457.73676000003468</c:v>
                </c:pt>
                <c:pt idx="39117">
                  <c:v>457.77009599996961</c:v>
                </c:pt>
                <c:pt idx="39118">
                  <c:v>457.80343200007917</c:v>
                </c:pt>
                <c:pt idx="39119">
                  <c:v>457.83674400000598</c:v>
                </c:pt>
                <c:pt idx="39120">
                  <c:v>457.87007999994091</c:v>
                </c:pt>
                <c:pt idx="39121">
                  <c:v>457.90341600005047</c:v>
                </c:pt>
                <c:pt idx="39122">
                  <c:v>457.9367519999854</c:v>
                </c:pt>
                <c:pt idx="39123">
                  <c:v>457.97008799992034</c:v>
                </c:pt>
                <c:pt idx="39124">
                  <c:v>458.00340000002177</c:v>
                </c:pt>
                <c:pt idx="39125">
                  <c:v>458.0367359999567</c:v>
                </c:pt>
                <c:pt idx="39126">
                  <c:v>458.07007200006626</c:v>
                </c:pt>
                <c:pt idx="39127">
                  <c:v>458.1034080000012</c:v>
                </c:pt>
                <c:pt idx="39128">
                  <c:v>458.13674399993613</c:v>
                </c:pt>
                <c:pt idx="39129">
                  <c:v>458.17008000004569</c:v>
                </c:pt>
                <c:pt idx="39130">
                  <c:v>458.2033919999725</c:v>
                </c:pt>
                <c:pt idx="39131">
                  <c:v>458.23672800008205</c:v>
                </c:pt>
                <c:pt idx="39132">
                  <c:v>458.27006400001699</c:v>
                </c:pt>
                <c:pt idx="39133">
                  <c:v>458.30339999995192</c:v>
                </c:pt>
                <c:pt idx="39134">
                  <c:v>458.33673600006148</c:v>
                </c:pt>
                <c:pt idx="39135">
                  <c:v>458.37004799998829</c:v>
                </c:pt>
                <c:pt idx="39136">
                  <c:v>458.40338399992322</c:v>
                </c:pt>
                <c:pt idx="39137">
                  <c:v>458.43672000003278</c:v>
                </c:pt>
                <c:pt idx="39138">
                  <c:v>458.47005599996771</c:v>
                </c:pt>
                <c:pt idx="39139">
                  <c:v>458.50339200007727</c:v>
                </c:pt>
                <c:pt idx="39140">
                  <c:v>458.53670400000408</c:v>
                </c:pt>
                <c:pt idx="39141">
                  <c:v>458.57003999993901</c:v>
                </c:pt>
                <c:pt idx="39142">
                  <c:v>458.60337600004857</c:v>
                </c:pt>
                <c:pt idx="39143">
                  <c:v>458.6367119999835</c:v>
                </c:pt>
                <c:pt idx="39144">
                  <c:v>458.67004799991844</c:v>
                </c:pt>
                <c:pt idx="39145">
                  <c:v>458.70336000001987</c:v>
                </c:pt>
                <c:pt idx="39146">
                  <c:v>458.7366959999548</c:v>
                </c:pt>
                <c:pt idx="39147">
                  <c:v>458.77003200006436</c:v>
                </c:pt>
                <c:pt idx="39148">
                  <c:v>458.8033679999993</c:v>
                </c:pt>
                <c:pt idx="39149">
                  <c:v>458.83670399993423</c:v>
                </c:pt>
                <c:pt idx="39150">
                  <c:v>458.87004000004379</c:v>
                </c:pt>
                <c:pt idx="39151">
                  <c:v>458.9033519999706</c:v>
                </c:pt>
                <c:pt idx="39152">
                  <c:v>458.93668800008015</c:v>
                </c:pt>
                <c:pt idx="39153">
                  <c:v>458.97002400001509</c:v>
                </c:pt>
                <c:pt idx="39154">
                  <c:v>459.00335999995002</c:v>
                </c:pt>
                <c:pt idx="39155">
                  <c:v>459.03669600005958</c:v>
                </c:pt>
                <c:pt idx="39156">
                  <c:v>459.07000799998639</c:v>
                </c:pt>
                <c:pt idx="39157">
                  <c:v>459.10334399992132</c:v>
                </c:pt>
                <c:pt idx="39158">
                  <c:v>459.13668000003088</c:v>
                </c:pt>
                <c:pt idx="39159">
                  <c:v>459.17001599996581</c:v>
                </c:pt>
                <c:pt idx="39160">
                  <c:v>459.20335200007537</c:v>
                </c:pt>
                <c:pt idx="39161">
                  <c:v>459.23666400000218</c:v>
                </c:pt>
                <c:pt idx="39162">
                  <c:v>459.26999999993711</c:v>
                </c:pt>
                <c:pt idx="39163">
                  <c:v>459.30333600004667</c:v>
                </c:pt>
                <c:pt idx="39164">
                  <c:v>459.3366719999816</c:v>
                </c:pt>
                <c:pt idx="39165">
                  <c:v>459.37000799991654</c:v>
                </c:pt>
                <c:pt idx="39166">
                  <c:v>459.40332000001797</c:v>
                </c:pt>
                <c:pt idx="39167">
                  <c:v>459.4366559999529</c:v>
                </c:pt>
                <c:pt idx="39168">
                  <c:v>459.46999200006246</c:v>
                </c:pt>
                <c:pt idx="39169">
                  <c:v>459.5033279999974</c:v>
                </c:pt>
                <c:pt idx="39170">
                  <c:v>459.53666399993233</c:v>
                </c:pt>
                <c:pt idx="39171">
                  <c:v>459.57000000004189</c:v>
                </c:pt>
                <c:pt idx="39172">
                  <c:v>459.6033119999687</c:v>
                </c:pt>
                <c:pt idx="39173">
                  <c:v>459.63664800007825</c:v>
                </c:pt>
                <c:pt idx="39174">
                  <c:v>459.66998400001319</c:v>
                </c:pt>
                <c:pt idx="39175">
                  <c:v>459.70331999994812</c:v>
                </c:pt>
                <c:pt idx="39176">
                  <c:v>459.73665600005768</c:v>
                </c:pt>
                <c:pt idx="39177">
                  <c:v>459.76996799998449</c:v>
                </c:pt>
                <c:pt idx="39178">
                  <c:v>459.80330399991942</c:v>
                </c:pt>
                <c:pt idx="39179">
                  <c:v>459.83664000002898</c:v>
                </c:pt>
                <c:pt idx="39180">
                  <c:v>459.86997599996391</c:v>
                </c:pt>
                <c:pt idx="39181">
                  <c:v>459.90331200007347</c:v>
                </c:pt>
                <c:pt idx="39182">
                  <c:v>459.93662400000028</c:v>
                </c:pt>
                <c:pt idx="39183">
                  <c:v>459.97007999997584</c:v>
                </c:pt>
                <c:pt idx="39184">
                  <c:v>460.00355999995952</c:v>
                </c:pt>
                <c:pt idx="39185">
                  <c:v>460.03699199992695</c:v>
                </c:pt>
                <c:pt idx="39186">
                  <c:v>460.07037600005276</c:v>
                </c:pt>
                <c:pt idx="39187">
                  <c:v>460.10376000000394</c:v>
                </c:pt>
                <c:pt idx="39188">
                  <c:v>460.137119999947</c:v>
                </c:pt>
                <c:pt idx="39189">
                  <c:v>460.17048000006469</c:v>
                </c:pt>
                <c:pt idx="39190">
                  <c:v>460.20384000000774</c:v>
                </c:pt>
                <c:pt idx="39191">
                  <c:v>460.23717599994268</c:v>
                </c:pt>
                <c:pt idx="39192">
                  <c:v>460.27051200005224</c:v>
                </c:pt>
                <c:pt idx="39193">
                  <c:v>460.30384799998717</c:v>
                </c:pt>
                <c:pt idx="39194">
                  <c:v>460.3371839999221</c:v>
                </c:pt>
                <c:pt idx="39195">
                  <c:v>460.37052000003166</c:v>
                </c:pt>
                <c:pt idx="39196">
                  <c:v>460.40385599996659</c:v>
                </c:pt>
                <c:pt idx="39197">
                  <c:v>460.43719200007615</c:v>
                </c:pt>
                <c:pt idx="39198">
                  <c:v>460.47052800001109</c:v>
                </c:pt>
                <c:pt idx="39199">
                  <c:v>460.50386399994602</c:v>
                </c:pt>
                <c:pt idx="39200">
                  <c:v>460.53720000005558</c:v>
                </c:pt>
                <c:pt idx="39201">
                  <c:v>460.57053599999051</c:v>
                </c:pt>
                <c:pt idx="39202">
                  <c:v>460.60387199992545</c:v>
                </c:pt>
                <c:pt idx="39203">
                  <c:v>460.637208000035</c:v>
                </c:pt>
                <c:pt idx="39204">
                  <c:v>460.67051999996181</c:v>
                </c:pt>
                <c:pt idx="39205">
                  <c:v>460.70385600007137</c:v>
                </c:pt>
                <c:pt idx="39206">
                  <c:v>460.7371920000063</c:v>
                </c:pt>
                <c:pt idx="39207">
                  <c:v>460.77052799994124</c:v>
                </c:pt>
                <c:pt idx="39208">
                  <c:v>460.80386400005079</c:v>
                </c:pt>
                <c:pt idx="39209">
                  <c:v>460.83719999998573</c:v>
                </c:pt>
                <c:pt idx="39210">
                  <c:v>460.87053599992066</c:v>
                </c:pt>
                <c:pt idx="39211">
                  <c:v>460.90387200003022</c:v>
                </c:pt>
                <c:pt idx="39212">
                  <c:v>460.93720799996515</c:v>
                </c:pt>
                <c:pt idx="39213">
                  <c:v>460.97054400007471</c:v>
                </c:pt>
                <c:pt idx="39214">
                  <c:v>461.00388000000964</c:v>
                </c:pt>
                <c:pt idx="39215">
                  <c:v>461.03721599994458</c:v>
                </c:pt>
                <c:pt idx="39216">
                  <c:v>461.07055200005414</c:v>
                </c:pt>
                <c:pt idx="39217">
                  <c:v>461.10388799998907</c:v>
                </c:pt>
                <c:pt idx="39218">
                  <c:v>461.137223999924</c:v>
                </c:pt>
                <c:pt idx="39219">
                  <c:v>461.17056000003356</c:v>
                </c:pt>
                <c:pt idx="39220">
                  <c:v>461.20389599996849</c:v>
                </c:pt>
                <c:pt idx="39221">
                  <c:v>461.23723200007805</c:v>
                </c:pt>
                <c:pt idx="39222">
                  <c:v>461.27056800001299</c:v>
                </c:pt>
                <c:pt idx="39223">
                  <c:v>461.30390399994792</c:v>
                </c:pt>
                <c:pt idx="39224">
                  <c:v>461.33721600004935</c:v>
                </c:pt>
                <c:pt idx="39225">
                  <c:v>461.37055199998429</c:v>
                </c:pt>
                <c:pt idx="39226">
                  <c:v>461.40388799991922</c:v>
                </c:pt>
                <c:pt idx="39227">
                  <c:v>461.43722400002878</c:v>
                </c:pt>
                <c:pt idx="39228">
                  <c:v>461.47055999996371</c:v>
                </c:pt>
                <c:pt idx="39229">
                  <c:v>461.50389600007327</c:v>
                </c:pt>
                <c:pt idx="39230">
                  <c:v>461.5372320000082</c:v>
                </c:pt>
                <c:pt idx="39231">
                  <c:v>461.57056799994314</c:v>
                </c:pt>
                <c:pt idx="39232">
                  <c:v>461.60390400005269</c:v>
                </c:pt>
                <c:pt idx="39233">
                  <c:v>461.63723999998763</c:v>
                </c:pt>
                <c:pt idx="39234">
                  <c:v>461.67057599992256</c:v>
                </c:pt>
                <c:pt idx="39235">
                  <c:v>461.70391200003212</c:v>
                </c:pt>
                <c:pt idx="39236">
                  <c:v>461.73724799996705</c:v>
                </c:pt>
                <c:pt idx="39237">
                  <c:v>461.77058400007661</c:v>
                </c:pt>
                <c:pt idx="39238">
                  <c:v>461.80392000001154</c:v>
                </c:pt>
                <c:pt idx="39239">
                  <c:v>461.83725599994648</c:v>
                </c:pt>
                <c:pt idx="39240">
                  <c:v>461.87059200005604</c:v>
                </c:pt>
                <c:pt idx="39241">
                  <c:v>461.90392799999097</c:v>
                </c:pt>
                <c:pt idx="39242">
                  <c:v>461.9372639999259</c:v>
                </c:pt>
                <c:pt idx="39243">
                  <c:v>461.97057600002734</c:v>
                </c:pt>
                <c:pt idx="39244">
                  <c:v>462.00391199996227</c:v>
                </c:pt>
                <c:pt idx="39245">
                  <c:v>462.03724800007183</c:v>
                </c:pt>
                <c:pt idx="39246">
                  <c:v>462.07058400000676</c:v>
                </c:pt>
                <c:pt idx="39247">
                  <c:v>462.1039199999417</c:v>
                </c:pt>
                <c:pt idx="39248">
                  <c:v>462.13725600005125</c:v>
                </c:pt>
                <c:pt idx="39249">
                  <c:v>462.17059199998619</c:v>
                </c:pt>
                <c:pt idx="39250">
                  <c:v>462.20392799992112</c:v>
                </c:pt>
                <c:pt idx="39251">
                  <c:v>462.23726400003068</c:v>
                </c:pt>
                <c:pt idx="39252">
                  <c:v>462.27059999996561</c:v>
                </c:pt>
                <c:pt idx="39253">
                  <c:v>462.30393600007517</c:v>
                </c:pt>
                <c:pt idx="39254">
                  <c:v>462.3372720000101</c:v>
                </c:pt>
                <c:pt idx="39255">
                  <c:v>462.37060799994504</c:v>
                </c:pt>
                <c:pt idx="39256">
                  <c:v>462.40394400005459</c:v>
                </c:pt>
                <c:pt idx="39257">
                  <c:v>462.43727999998953</c:v>
                </c:pt>
                <c:pt idx="39258">
                  <c:v>462.47061599992446</c:v>
                </c:pt>
                <c:pt idx="39259">
                  <c:v>462.50395200003402</c:v>
                </c:pt>
                <c:pt idx="39260">
                  <c:v>462.53728799996895</c:v>
                </c:pt>
                <c:pt idx="39261">
                  <c:v>462.57062400007851</c:v>
                </c:pt>
                <c:pt idx="39262">
                  <c:v>462.60393600000532</c:v>
                </c:pt>
                <c:pt idx="39263">
                  <c:v>462.63727199994025</c:v>
                </c:pt>
                <c:pt idx="39264">
                  <c:v>462.67060800004981</c:v>
                </c:pt>
                <c:pt idx="39265">
                  <c:v>462.70394399998474</c:v>
                </c:pt>
                <c:pt idx="39266">
                  <c:v>462.73727999991968</c:v>
                </c:pt>
                <c:pt idx="39267">
                  <c:v>462.77061600002924</c:v>
                </c:pt>
                <c:pt idx="39268">
                  <c:v>462.80395199996417</c:v>
                </c:pt>
                <c:pt idx="39269">
                  <c:v>462.83728800007373</c:v>
                </c:pt>
                <c:pt idx="39270">
                  <c:v>462.87062400000866</c:v>
                </c:pt>
                <c:pt idx="39271">
                  <c:v>462.90395999994359</c:v>
                </c:pt>
                <c:pt idx="39272">
                  <c:v>462.93729600005315</c:v>
                </c:pt>
                <c:pt idx="39273">
                  <c:v>462.97063199998809</c:v>
                </c:pt>
                <c:pt idx="39274">
                  <c:v>463.00396799992302</c:v>
                </c:pt>
                <c:pt idx="39275">
                  <c:v>463.03730400003258</c:v>
                </c:pt>
                <c:pt idx="39276">
                  <c:v>463.07063999996751</c:v>
                </c:pt>
                <c:pt idx="39277">
                  <c:v>463.10397600007707</c:v>
                </c:pt>
                <c:pt idx="39278">
                  <c:v>463.137312000012</c:v>
                </c:pt>
                <c:pt idx="39279">
                  <c:v>463.17064799994694</c:v>
                </c:pt>
                <c:pt idx="39280">
                  <c:v>463.20398400005649</c:v>
                </c:pt>
                <c:pt idx="39281">
                  <c:v>463.23731999999143</c:v>
                </c:pt>
                <c:pt idx="39282">
                  <c:v>463.27063199991824</c:v>
                </c:pt>
                <c:pt idx="39283">
                  <c:v>463.30396800002779</c:v>
                </c:pt>
                <c:pt idx="39284">
                  <c:v>463.33730399996273</c:v>
                </c:pt>
                <c:pt idx="39285">
                  <c:v>463.37064000007229</c:v>
                </c:pt>
                <c:pt idx="39286">
                  <c:v>463.40397600000722</c:v>
                </c:pt>
                <c:pt idx="39287">
                  <c:v>463.43731199994215</c:v>
                </c:pt>
                <c:pt idx="39288">
                  <c:v>463.47064800005171</c:v>
                </c:pt>
                <c:pt idx="39289">
                  <c:v>463.50398399998664</c:v>
                </c:pt>
                <c:pt idx="39290">
                  <c:v>463.53731999992158</c:v>
                </c:pt>
                <c:pt idx="39291">
                  <c:v>463.57065600003114</c:v>
                </c:pt>
                <c:pt idx="39292">
                  <c:v>463.60399199996607</c:v>
                </c:pt>
                <c:pt idx="39293">
                  <c:v>463.63732800007563</c:v>
                </c:pt>
                <c:pt idx="39294">
                  <c:v>463.67066400001056</c:v>
                </c:pt>
                <c:pt idx="39295">
                  <c:v>463.70399999994549</c:v>
                </c:pt>
                <c:pt idx="39296">
                  <c:v>463.73733600005505</c:v>
                </c:pt>
                <c:pt idx="39297">
                  <c:v>463.77067199998999</c:v>
                </c:pt>
                <c:pt idx="39298">
                  <c:v>463.80400799992492</c:v>
                </c:pt>
                <c:pt idx="39299">
                  <c:v>463.83734400003448</c:v>
                </c:pt>
                <c:pt idx="39300">
                  <c:v>463.87067999996941</c:v>
                </c:pt>
                <c:pt idx="39301">
                  <c:v>463.90399200007084</c:v>
                </c:pt>
                <c:pt idx="39302">
                  <c:v>463.93732800000578</c:v>
                </c:pt>
                <c:pt idx="39303">
                  <c:v>463.97066399994071</c:v>
                </c:pt>
                <c:pt idx="39304">
                  <c:v>464.00400000005027</c:v>
                </c:pt>
                <c:pt idx="39305">
                  <c:v>464.0373359999852</c:v>
                </c:pt>
                <c:pt idx="39306">
                  <c:v>464.07067199992014</c:v>
                </c:pt>
                <c:pt idx="39307">
                  <c:v>464.10400800002969</c:v>
                </c:pt>
                <c:pt idx="39308">
                  <c:v>464.13734399996463</c:v>
                </c:pt>
                <c:pt idx="39309">
                  <c:v>464.17068000007419</c:v>
                </c:pt>
                <c:pt idx="39310">
                  <c:v>464.20401600000912</c:v>
                </c:pt>
                <c:pt idx="39311">
                  <c:v>464.23735199994405</c:v>
                </c:pt>
                <c:pt idx="39312">
                  <c:v>464.27068800005361</c:v>
                </c:pt>
                <c:pt idx="39313">
                  <c:v>464.30402399998854</c:v>
                </c:pt>
                <c:pt idx="39314">
                  <c:v>464.33735999992348</c:v>
                </c:pt>
                <c:pt idx="39315">
                  <c:v>464.37069600003304</c:v>
                </c:pt>
                <c:pt idx="39316">
                  <c:v>464.40403199996797</c:v>
                </c:pt>
                <c:pt idx="39317">
                  <c:v>464.43736800007753</c:v>
                </c:pt>
                <c:pt idx="39318">
                  <c:v>464.47070400001246</c:v>
                </c:pt>
                <c:pt idx="39319">
                  <c:v>464.50403999994739</c:v>
                </c:pt>
                <c:pt idx="39320">
                  <c:v>464.53737600005695</c:v>
                </c:pt>
                <c:pt idx="39321">
                  <c:v>464.57068799998376</c:v>
                </c:pt>
                <c:pt idx="39322">
                  <c:v>464.6040239999187</c:v>
                </c:pt>
                <c:pt idx="39323">
                  <c:v>464.63736000002825</c:v>
                </c:pt>
                <c:pt idx="39324">
                  <c:v>464.67069599996319</c:v>
                </c:pt>
                <c:pt idx="39325">
                  <c:v>464.70403200007274</c:v>
                </c:pt>
                <c:pt idx="39326">
                  <c:v>464.73736800000768</c:v>
                </c:pt>
                <c:pt idx="39327">
                  <c:v>464.77070399994261</c:v>
                </c:pt>
                <c:pt idx="39328">
                  <c:v>464.80404000005217</c:v>
                </c:pt>
                <c:pt idx="39329">
                  <c:v>464.8373759999871</c:v>
                </c:pt>
                <c:pt idx="39330">
                  <c:v>464.87071199992204</c:v>
                </c:pt>
                <c:pt idx="39331">
                  <c:v>464.90404800003159</c:v>
                </c:pt>
                <c:pt idx="39332">
                  <c:v>464.93738399996653</c:v>
                </c:pt>
                <c:pt idx="39333">
                  <c:v>464.97072000007608</c:v>
                </c:pt>
                <c:pt idx="39334">
                  <c:v>465.00405600001102</c:v>
                </c:pt>
                <c:pt idx="39335">
                  <c:v>465.03739199994595</c:v>
                </c:pt>
                <c:pt idx="39336">
                  <c:v>465.07072800005551</c:v>
                </c:pt>
                <c:pt idx="39337">
                  <c:v>465.10406399999044</c:v>
                </c:pt>
                <c:pt idx="39338">
                  <c:v>465.13739999992538</c:v>
                </c:pt>
                <c:pt idx="39339">
                  <c:v>465.17073600003494</c:v>
                </c:pt>
                <c:pt idx="39340">
                  <c:v>465.20404799996174</c:v>
                </c:pt>
                <c:pt idx="39341">
                  <c:v>465.2373840000713</c:v>
                </c:pt>
                <c:pt idx="39342">
                  <c:v>465.27072000000624</c:v>
                </c:pt>
                <c:pt idx="39343">
                  <c:v>465.30405599994117</c:v>
                </c:pt>
                <c:pt idx="39344">
                  <c:v>465.33739200005073</c:v>
                </c:pt>
                <c:pt idx="39345">
                  <c:v>465.37072799998566</c:v>
                </c:pt>
                <c:pt idx="39346">
                  <c:v>465.4040639999206</c:v>
                </c:pt>
                <c:pt idx="39347">
                  <c:v>465.43740000003015</c:v>
                </c:pt>
                <c:pt idx="39348">
                  <c:v>465.47073599996509</c:v>
                </c:pt>
                <c:pt idx="39349">
                  <c:v>465.50407200007464</c:v>
                </c:pt>
                <c:pt idx="39350">
                  <c:v>465.53740800000958</c:v>
                </c:pt>
                <c:pt idx="39351">
                  <c:v>465.57074399994451</c:v>
                </c:pt>
                <c:pt idx="39352">
                  <c:v>465.60408000005407</c:v>
                </c:pt>
                <c:pt idx="39353">
                  <c:v>465.637415999989</c:v>
                </c:pt>
                <c:pt idx="39354">
                  <c:v>465.67075199992394</c:v>
                </c:pt>
                <c:pt idx="39355">
                  <c:v>465.70408800003349</c:v>
                </c:pt>
                <c:pt idx="39356">
                  <c:v>465.73742399996843</c:v>
                </c:pt>
                <c:pt idx="39357">
                  <c:v>465.77076000007798</c:v>
                </c:pt>
                <c:pt idx="39358">
                  <c:v>465.80409600001292</c:v>
                </c:pt>
                <c:pt idx="39359">
                  <c:v>465.83740799993973</c:v>
                </c:pt>
                <c:pt idx="39360">
                  <c:v>465.87074400004929</c:v>
                </c:pt>
                <c:pt idx="39361">
                  <c:v>465.90407999998422</c:v>
                </c:pt>
                <c:pt idx="39362">
                  <c:v>465.93741599991915</c:v>
                </c:pt>
                <c:pt idx="39363">
                  <c:v>465.97075200002871</c:v>
                </c:pt>
                <c:pt idx="39364">
                  <c:v>466.00408799996364</c:v>
                </c:pt>
                <c:pt idx="39365">
                  <c:v>466.0374240000732</c:v>
                </c:pt>
                <c:pt idx="39366">
                  <c:v>466.07076000000814</c:v>
                </c:pt>
                <c:pt idx="39367">
                  <c:v>466.10409599994307</c:v>
                </c:pt>
                <c:pt idx="39368">
                  <c:v>466.13743200005263</c:v>
                </c:pt>
                <c:pt idx="39369">
                  <c:v>466.17076799998756</c:v>
                </c:pt>
                <c:pt idx="39370">
                  <c:v>466.20410399992249</c:v>
                </c:pt>
                <c:pt idx="39371">
                  <c:v>466.23744000003205</c:v>
                </c:pt>
                <c:pt idx="39372">
                  <c:v>466.27077599996699</c:v>
                </c:pt>
                <c:pt idx="39373">
                  <c:v>466.30411200007654</c:v>
                </c:pt>
                <c:pt idx="39374">
                  <c:v>466.33744800001148</c:v>
                </c:pt>
                <c:pt idx="39375">
                  <c:v>466.37078399994641</c:v>
                </c:pt>
                <c:pt idx="39376">
                  <c:v>466.40412000005597</c:v>
                </c:pt>
                <c:pt idx="39377">
                  <c:v>466.4374559999909</c:v>
                </c:pt>
                <c:pt idx="39378">
                  <c:v>466.47079199992584</c:v>
                </c:pt>
                <c:pt idx="39379">
                  <c:v>466.50410400002727</c:v>
                </c:pt>
                <c:pt idx="39380">
                  <c:v>466.5374399999622</c:v>
                </c:pt>
                <c:pt idx="39381">
                  <c:v>466.57077600007176</c:v>
                </c:pt>
                <c:pt idx="39382">
                  <c:v>466.60411200000669</c:v>
                </c:pt>
                <c:pt idx="39383">
                  <c:v>466.63744799994163</c:v>
                </c:pt>
                <c:pt idx="39384">
                  <c:v>466.67078400005119</c:v>
                </c:pt>
                <c:pt idx="39385">
                  <c:v>466.70411999998612</c:v>
                </c:pt>
                <c:pt idx="39386">
                  <c:v>466.73745599992105</c:v>
                </c:pt>
                <c:pt idx="39387">
                  <c:v>466.77079200003061</c:v>
                </c:pt>
                <c:pt idx="39388">
                  <c:v>466.80412799996554</c:v>
                </c:pt>
                <c:pt idx="39389">
                  <c:v>466.8374640000751</c:v>
                </c:pt>
                <c:pt idx="39390">
                  <c:v>466.87080000001004</c:v>
                </c:pt>
                <c:pt idx="39391">
                  <c:v>466.90413599994497</c:v>
                </c:pt>
                <c:pt idx="39392">
                  <c:v>466.93747200005453</c:v>
                </c:pt>
                <c:pt idx="39393">
                  <c:v>466.97080799998946</c:v>
                </c:pt>
                <c:pt idx="39394">
                  <c:v>467.00414399992439</c:v>
                </c:pt>
                <c:pt idx="39395">
                  <c:v>467.03748000003395</c:v>
                </c:pt>
                <c:pt idx="39396">
                  <c:v>467.07081599996889</c:v>
                </c:pt>
                <c:pt idx="39397">
                  <c:v>467.10415200007844</c:v>
                </c:pt>
                <c:pt idx="39398">
                  <c:v>467.13746400000525</c:v>
                </c:pt>
                <c:pt idx="39399">
                  <c:v>467.17079999994019</c:v>
                </c:pt>
                <c:pt idx="39400">
                  <c:v>467.20413600004974</c:v>
                </c:pt>
                <c:pt idx="39401">
                  <c:v>467.23747199998468</c:v>
                </c:pt>
                <c:pt idx="39402">
                  <c:v>467.27080799991961</c:v>
                </c:pt>
                <c:pt idx="39403">
                  <c:v>467.30414400002917</c:v>
                </c:pt>
                <c:pt idx="39404">
                  <c:v>467.3374799999641</c:v>
                </c:pt>
                <c:pt idx="39405">
                  <c:v>467.37081600007366</c:v>
                </c:pt>
                <c:pt idx="39406">
                  <c:v>467.40415200000859</c:v>
                </c:pt>
                <c:pt idx="39407">
                  <c:v>467.43748799994353</c:v>
                </c:pt>
                <c:pt idx="39408">
                  <c:v>467.47082400005309</c:v>
                </c:pt>
                <c:pt idx="39409">
                  <c:v>467.50415999998802</c:v>
                </c:pt>
                <c:pt idx="39410">
                  <c:v>467.53749599992295</c:v>
                </c:pt>
                <c:pt idx="39411">
                  <c:v>467.57083200003251</c:v>
                </c:pt>
                <c:pt idx="39412">
                  <c:v>467.60416799996744</c:v>
                </c:pt>
                <c:pt idx="39413">
                  <c:v>467.637504000077</c:v>
                </c:pt>
                <c:pt idx="39414">
                  <c:v>467.67084000001194</c:v>
                </c:pt>
                <c:pt idx="39415">
                  <c:v>467.70417599994687</c:v>
                </c:pt>
                <c:pt idx="39416">
                  <c:v>467.73751200005643</c:v>
                </c:pt>
                <c:pt idx="39417">
                  <c:v>467.77082399998324</c:v>
                </c:pt>
                <c:pt idx="39418">
                  <c:v>467.80415999991817</c:v>
                </c:pt>
                <c:pt idx="39419">
                  <c:v>467.83749600002773</c:v>
                </c:pt>
                <c:pt idx="39420">
                  <c:v>467.87083199996266</c:v>
                </c:pt>
                <c:pt idx="39421">
                  <c:v>467.90416800007222</c:v>
                </c:pt>
                <c:pt idx="39422">
                  <c:v>467.93750400000715</c:v>
                </c:pt>
                <c:pt idx="39423">
                  <c:v>467.97083999994209</c:v>
                </c:pt>
                <c:pt idx="39424">
                  <c:v>468.00417600005164</c:v>
                </c:pt>
                <c:pt idx="39425">
                  <c:v>468.03751199998658</c:v>
                </c:pt>
                <c:pt idx="39426">
                  <c:v>468.07084799992151</c:v>
                </c:pt>
                <c:pt idx="39427">
                  <c:v>468.10418400003107</c:v>
                </c:pt>
                <c:pt idx="39428">
                  <c:v>468.137519999966</c:v>
                </c:pt>
                <c:pt idx="39429">
                  <c:v>468.17085600007556</c:v>
                </c:pt>
                <c:pt idx="39430">
                  <c:v>468.20419200001049</c:v>
                </c:pt>
                <c:pt idx="39431">
                  <c:v>468.23752799994543</c:v>
                </c:pt>
                <c:pt idx="39432">
                  <c:v>468.27086400005498</c:v>
                </c:pt>
                <c:pt idx="39433">
                  <c:v>468.30419999998992</c:v>
                </c:pt>
                <c:pt idx="39434">
                  <c:v>468.33753599992485</c:v>
                </c:pt>
                <c:pt idx="39435">
                  <c:v>468.37087200003441</c:v>
                </c:pt>
                <c:pt idx="39436">
                  <c:v>468.40420799996934</c:v>
                </c:pt>
                <c:pt idx="39437">
                  <c:v>468.43752000007078</c:v>
                </c:pt>
                <c:pt idx="39438">
                  <c:v>468.47085600000571</c:v>
                </c:pt>
                <c:pt idx="39439">
                  <c:v>468.50419199994064</c:v>
                </c:pt>
                <c:pt idx="39440">
                  <c:v>468.5375280000502</c:v>
                </c:pt>
                <c:pt idx="39441">
                  <c:v>468.57086399998514</c:v>
                </c:pt>
                <c:pt idx="39442">
                  <c:v>468.60419999992007</c:v>
                </c:pt>
                <c:pt idx="39443">
                  <c:v>468.63753600002963</c:v>
                </c:pt>
                <c:pt idx="39444">
                  <c:v>468.67087199996456</c:v>
                </c:pt>
                <c:pt idx="39445">
                  <c:v>468.70420800007412</c:v>
                </c:pt>
                <c:pt idx="39446">
                  <c:v>468.73754400000905</c:v>
                </c:pt>
                <c:pt idx="39447">
                  <c:v>468.77087999994399</c:v>
                </c:pt>
                <c:pt idx="39448">
                  <c:v>468.80421600005354</c:v>
                </c:pt>
                <c:pt idx="39449">
                  <c:v>468.83755199998848</c:v>
                </c:pt>
                <c:pt idx="39450">
                  <c:v>468.87088799992341</c:v>
                </c:pt>
                <c:pt idx="39451">
                  <c:v>468.90422400003297</c:v>
                </c:pt>
                <c:pt idx="39452">
                  <c:v>468.9375599999679</c:v>
                </c:pt>
                <c:pt idx="39453">
                  <c:v>468.97089600007746</c:v>
                </c:pt>
                <c:pt idx="39454">
                  <c:v>469.00423200001239</c:v>
                </c:pt>
                <c:pt idx="39455">
                  <c:v>469.03756799994733</c:v>
                </c:pt>
                <c:pt idx="39456">
                  <c:v>469.07083200003251</c:v>
                </c:pt>
                <c:pt idx="39457">
                  <c:v>469.10407199993494</c:v>
                </c:pt>
                <c:pt idx="39458">
                  <c:v>469.13733600002013</c:v>
                </c:pt>
                <c:pt idx="39459">
                  <c:v>469.17064799994694</c:v>
                </c:pt>
                <c:pt idx="39460">
                  <c:v>469.20396000004837</c:v>
                </c:pt>
                <c:pt idx="39461">
                  <c:v>469.23727199997518</c:v>
                </c:pt>
                <c:pt idx="39462">
                  <c:v>469.27058400007661</c:v>
                </c:pt>
                <c:pt idx="39463">
                  <c:v>469.30392000001154</c:v>
                </c:pt>
                <c:pt idx="39464">
                  <c:v>469.33725599994648</c:v>
                </c:pt>
                <c:pt idx="39465">
                  <c:v>469.37056800004791</c:v>
                </c:pt>
                <c:pt idx="39466">
                  <c:v>469.40390399998284</c:v>
                </c:pt>
                <c:pt idx="39467">
                  <c:v>469.43723999991778</c:v>
                </c:pt>
                <c:pt idx="39468">
                  <c:v>469.47057600002734</c:v>
                </c:pt>
                <c:pt idx="39469">
                  <c:v>469.50388799995415</c:v>
                </c:pt>
                <c:pt idx="39470">
                  <c:v>469.5372240000637</c:v>
                </c:pt>
                <c:pt idx="39471">
                  <c:v>469.57055999999864</c:v>
                </c:pt>
                <c:pt idx="39472">
                  <c:v>469.60389599993357</c:v>
                </c:pt>
                <c:pt idx="39473">
                  <c:v>469.63723200004313</c:v>
                </c:pt>
                <c:pt idx="39474">
                  <c:v>469.67056799997806</c:v>
                </c:pt>
                <c:pt idx="39475">
                  <c:v>469.703903999913</c:v>
                </c:pt>
                <c:pt idx="39476">
                  <c:v>469.73724000002255</c:v>
                </c:pt>
                <c:pt idx="39477">
                  <c:v>469.77055199994936</c:v>
                </c:pt>
                <c:pt idx="39478">
                  <c:v>469.80388800005892</c:v>
                </c:pt>
                <c:pt idx="39479">
                  <c:v>469.83722399999385</c:v>
                </c:pt>
                <c:pt idx="39480">
                  <c:v>469.87055999992879</c:v>
                </c:pt>
                <c:pt idx="39481">
                  <c:v>469.90389600003834</c:v>
                </c:pt>
                <c:pt idx="39482">
                  <c:v>469.93723199997328</c:v>
                </c:pt>
                <c:pt idx="39483">
                  <c:v>469.97056800008284</c:v>
                </c:pt>
                <c:pt idx="39484">
                  <c:v>470.00390400001777</c:v>
                </c:pt>
                <c:pt idx="39485">
                  <c:v>470.0372399999527</c:v>
                </c:pt>
                <c:pt idx="39486">
                  <c:v>470.07057600006226</c:v>
                </c:pt>
                <c:pt idx="39487">
                  <c:v>470.10391199999719</c:v>
                </c:pt>
                <c:pt idx="39488">
                  <c:v>470.13724799993213</c:v>
                </c:pt>
                <c:pt idx="39489">
                  <c:v>470.17058400004169</c:v>
                </c:pt>
                <c:pt idx="39490">
                  <c:v>470.20391999997662</c:v>
                </c:pt>
                <c:pt idx="39491">
                  <c:v>470.23725600008618</c:v>
                </c:pt>
                <c:pt idx="39492">
                  <c:v>470.27059200002111</c:v>
                </c:pt>
                <c:pt idx="39493">
                  <c:v>470.30392799995604</c:v>
                </c:pt>
                <c:pt idx="39494">
                  <c:v>470.3372640000656</c:v>
                </c:pt>
                <c:pt idx="39495">
                  <c:v>470.37060000000054</c:v>
                </c:pt>
                <c:pt idx="39496">
                  <c:v>470.40391199992735</c:v>
                </c:pt>
                <c:pt idx="39497">
                  <c:v>470.4372480000369</c:v>
                </c:pt>
                <c:pt idx="39498">
                  <c:v>470.47058399997184</c:v>
                </c:pt>
                <c:pt idx="39499">
                  <c:v>470.50392000008139</c:v>
                </c:pt>
                <c:pt idx="39500">
                  <c:v>470.53730400003258</c:v>
                </c:pt>
                <c:pt idx="39501">
                  <c:v>470.57063999996751</c:v>
                </c:pt>
                <c:pt idx="39502">
                  <c:v>470.60397600007707</c:v>
                </c:pt>
                <c:pt idx="39503">
                  <c:v>470.637312000012</c:v>
                </c:pt>
                <c:pt idx="39504">
                  <c:v>470.67064799994694</c:v>
                </c:pt>
                <c:pt idx="39505">
                  <c:v>470.70396000004837</c:v>
                </c:pt>
                <c:pt idx="39506">
                  <c:v>470.7372959999833</c:v>
                </c:pt>
                <c:pt idx="39507">
                  <c:v>470.77063199991824</c:v>
                </c:pt>
                <c:pt idx="39508">
                  <c:v>470.80396800002779</c:v>
                </c:pt>
                <c:pt idx="39509">
                  <c:v>470.83730399996273</c:v>
                </c:pt>
                <c:pt idx="39510">
                  <c:v>470.87064000007229</c:v>
                </c:pt>
                <c:pt idx="39511">
                  <c:v>470.90397600000722</c:v>
                </c:pt>
                <c:pt idx="39512">
                  <c:v>470.93731199994215</c:v>
                </c:pt>
                <c:pt idx="39513">
                  <c:v>470.97064800005171</c:v>
                </c:pt>
                <c:pt idx="39514">
                  <c:v>471.00398399998664</c:v>
                </c:pt>
                <c:pt idx="39515">
                  <c:v>471.03731999992158</c:v>
                </c:pt>
                <c:pt idx="39516">
                  <c:v>471.07065600003114</c:v>
                </c:pt>
                <c:pt idx="39517">
                  <c:v>471.10399199996607</c:v>
                </c:pt>
                <c:pt idx="39518">
                  <c:v>471.13732800007563</c:v>
                </c:pt>
                <c:pt idx="39519">
                  <c:v>471.17066400001056</c:v>
                </c:pt>
                <c:pt idx="39520">
                  <c:v>471.20399999994549</c:v>
                </c:pt>
                <c:pt idx="39521">
                  <c:v>471.23733600005505</c:v>
                </c:pt>
                <c:pt idx="39522">
                  <c:v>471.27067199998999</c:v>
                </c:pt>
                <c:pt idx="39523">
                  <c:v>471.30400799992492</c:v>
                </c:pt>
                <c:pt idx="39524">
                  <c:v>471.33732000002635</c:v>
                </c:pt>
                <c:pt idx="39525">
                  <c:v>471.37065599996129</c:v>
                </c:pt>
                <c:pt idx="39526">
                  <c:v>471.40399200007084</c:v>
                </c:pt>
                <c:pt idx="39527">
                  <c:v>471.43732800000578</c:v>
                </c:pt>
                <c:pt idx="39528">
                  <c:v>471.47066399994071</c:v>
                </c:pt>
                <c:pt idx="39529">
                  <c:v>471.50400000005027</c:v>
                </c:pt>
                <c:pt idx="39530">
                  <c:v>471.5373359999852</c:v>
                </c:pt>
                <c:pt idx="39531">
                  <c:v>471.57067199992014</c:v>
                </c:pt>
                <c:pt idx="39532">
                  <c:v>471.60400800002969</c:v>
                </c:pt>
                <c:pt idx="39533">
                  <c:v>471.63734399996463</c:v>
                </c:pt>
                <c:pt idx="39534">
                  <c:v>471.67068000007419</c:v>
                </c:pt>
                <c:pt idx="39535">
                  <c:v>471.70401600000912</c:v>
                </c:pt>
                <c:pt idx="39536">
                  <c:v>471.73735199994405</c:v>
                </c:pt>
                <c:pt idx="39537">
                  <c:v>471.77068800005361</c:v>
                </c:pt>
                <c:pt idx="39538">
                  <c:v>471.80402399998854</c:v>
                </c:pt>
                <c:pt idx="39539">
                  <c:v>471.83735999992348</c:v>
                </c:pt>
                <c:pt idx="39540">
                  <c:v>471.87069600003304</c:v>
                </c:pt>
                <c:pt idx="39541">
                  <c:v>471.90403199996797</c:v>
                </c:pt>
                <c:pt idx="39542">
                  <c:v>471.93736800007753</c:v>
                </c:pt>
                <c:pt idx="39543">
                  <c:v>471.97070400001246</c:v>
                </c:pt>
                <c:pt idx="39544">
                  <c:v>472.00401599993927</c:v>
                </c:pt>
                <c:pt idx="39545">
                  <c:v>472.03735200004883</c:v>
                </c:pt>
                <c:pt idx="39546">
                  <c:v>472.07068799998376</c:v>
                </c:pt>
                <c:pt idx="39547">
                  <c:v>472.1040239999187</c:v>
                </c:pt>
                <c:pt idx="39548">
                  <c:v>472.13736000002825</c:v>
                </c:pt>
                <c:pt idx="39549">
                  <c:v>472.17069599996319</c:v>
                </c:pt>
                <c:pt idx="39550">
                  <c:v>472.20403200007274</c:v>
                </c:pt>
                <c:pt idx="39551">
                  <c:v>472.23736800000768</c:v>
                </c:pt>
                <c:pt idx="39552">
                  <c:v>472.27070399994261</c:v>
                </c:pt>
                <c:pt idx="39553">
                  <c:v>472.30404000005217</c:v>
                </c:pt>
                <c:pt idx="39554">
                  <c:v>472.3373759999871</c:v>
                </c:pt>
                <c:pt idx="39555">
                  <c:v>472.37071199992204</c:v>
                </c:pt>
                <c:pt idx="39556">
                  <c:v>472.40404800003159</c:v>
                </c:pt>
                <c:pt idx="39557">
                  <c:v>472.43738399996653</c:v>
                </c:pt>
                <c:pt idx="39558">
                  <c:v>472.47072000007608</c:v>
                </c:pt>
                <c:pt idx="39559">
                  <c:v>472.50405600001102</c:v>
                </c:pt>
                <c:pt idx="39560">
                  <c:v>472.53739199994595</c:v>
                </c:pt>
                <c:pt idx="39561">
                  <c:v>472.57072800005551</c:v>
                </c:pt>
                <c:pt idx="39562">
                  <c:v>472.60406399999044</c:v>
                </c:pt>
                <c:pt idx="39563">
                  <c:v>472.63737599991725</c:v>
                </c:pt>
                <c:pt idx="39564">
                  <c:v>472.67071200002681</c:v>
                </c:pt>
                <c:pt idx="39565">
                  <c:v>472.70404799996174</c:v>
                </c:pt>
                <c:pt idx="39566">
                  <c:v>472.7373840000713</c:v>
                </c:pt>
                <c:pt idx="39567">
                  <c:v>472.77072000000624</c:v>
                </c:pt>
                <c:pt idx="39568">
                  <c:v>472.80405599994117</c:v>
                </c:pt>
                <c:pt idx="39569">
                  <c:v>472.83739200005073</c:v>
                </c:pt>
                <c:pt idx="39570">
                  <c:v>472.87072799998566</c:v>
                </c:pt>
                <c:pt idx="39571">
                  <c:v>472.9040639999206</c:v>
                </c:pt>
                <c:pt idx="39572">
                  <c:v>472.93740000003015</c:v>
                </c:pt>
                <c:pt idx="39573">
                  <c:v>472.97073599996509</c:v>
                </c:pt>
                <c:pt idx="39574">
                  <c:v>473.00407200007464</c:v>
                </c:pt>
                <c:pt idx="39575">
                  <c:v>473.03740800000958</c:v>
                </c:pt>
                <c:pt idx="39576">
                  <c:v>473.07074399994451</c:v>
                </c:pt>
                <c:pt idx="39577">
                  <c:v>473.10408000005407</c:v>
                </c:pt>
                <c:pt idx="39578">
                  <c:v>473.137415999989</c:v>
                </c:pt>
                <c:pt idx="39579">
                  <c:v>473.17075199992394</c:v>
                </c:pt>
                <c:pt idx="39580">
                  <c:v>473.20408800003349</c:v>
                </c:pt>
                <c:pt idx="39581">
                  <c:v>473.23742399996843</c:v>
                </c:pt>
                <c:pt idx="39582">
                  <c:v>473.27073600006986</c:v>
                </c:pt>
                <c:pt idx="39583">
                  <c:v>473.30407200000479</c:v>
                </c:pt>
                <c:pt idx="39584">
                  <c:v>473.33740799993973</c:v>
                </c:pt>
                <c:pt idx="39585">
                  <c:v>473.37074400004929</c:v>
                </c:pt>
                <c:pt idx="39586">
                  <c:v>473.40407999998422</c:v>
                </c:pt>
                <c:pt idx="39587">
                  <c:v>473.43741599991915</c:v>
                </c:pt>
                <c:pt idx="39588">
                  <c:v>473.47075200002871</c:v>
                </c:pt>
                <c:pt idx="39589">
                  <c:v>473.50408799996364</c:v>
                </c:pt>
                <c:pt idx="39590">
                  <c:v>473.5374240000732</c:v>
                </c:pt>
                <c:pt idx="39591">
                  <c:v>473.57076000000814</c:v>
                </c:pt>
                <c:pt idx="39592">
                  <c:v>473.60409599994307</c:v>
                </c:pt>
                <c:pt idx="39593">
                  <c:v>473.63743200005263</c:v>
                </c:pt>
                <c:pt idx="39594">
                  <c:v>473.67076799998756</c:v>
                </c:pt>
                <c:pt idx="39595">
                  <c:v>473.70410399992249</c:v>
                </c:pt>
                <c:pt idx="39596">
                  <c:v>473.73744000003205</c:v>
                </c:pt>
                <c:pt idx="39597">
                  <c:v>473.77077599996699</c:v>
                </c:pt>
                <c:pt idx="39598">
                  <c:v>473.80411200007654</c:v>
                </c:pt>
                <c:pt idx="39599">
                  <c:v>473.83744800001148</c:v>
                </c:pt>
                <c:pt idx="39600">
                  <c:v>473.87078399994641</c:v>
                </c:pt>
                <c:pt idx="39601">
                  <c:v>473.90412000005597</c:v>
                </c:pt>
                <c:pt idx="39602">
                  <c:v>473.93743199998278</c:v>
                </c:pt>
                <c:pt idx="39603">
                  <c:v>473.97076799991771</c:v>
                </c:pt>
                <c:pt idx="39604">
                  <c:v>474.00410400002727</c:v>
                </c:pt>
                <c:pt idx="39605">
                  <c:v>474.0374399999622</c:v>
                </c:pt>
                <c:pt idx="39606">
                  <c:v>474.07077600007176</c:v>
                </c:pt>
                <c:pt idx="39607">
                  <c:v>474.10411200000669</c:v>
                </c:pt>
                <c:pt idx="39608">
                  <c:v>474.13744799994163</c:v>
                </c:pt>
                <c:pt idx="39609">
                  <c:v>474.17078400005119</c:v>
                </c:pt>
                <c:pt idx="39610">
                  <c:v>474.20411999998612</c:v>
                </c:pt>
                <c:pt idx="39611">
                  <c:v>474.23745599992105</c:v>
                </c:pt>
                <c:pt idx="39612">
                  <c:v>474.27079200003061</c:v>
                </c:pt>
                <c:pt idx="39613">
                  <c:v>474.30412799996554</c:v>
                </c:pt>
                <c:pt idx="39614">
                  <c:v>474.3374640000751</c:v>
                </c:pt>
                <c:pt idx="39615">
                  <c:v>474.37080000001004</c:v>
                </c:pt>
                <c:pt idx="39616">
                  <c:v>474.40413599994497</c:v>
                </c:pt>
                <c:pt idx="39617">
                  <c:v>474.43747200005453</c:v>
                </c:pt>
                <c:pt idx="39618">
                  <c:v>474.47080799998946</c:v>
                </c:pt>
                <c:pt idx="39619">
                  <c:v>474.50414399992439</c:v>
                </c:pt>
                <c:pt idx="39620">
                  <c:v>474.53748000003395</c:v>
                </c:pt>
                <c:pt idx="39621">
                  <c:v>474.57079199996076</c:v>
                </c:pt>
                <c:pt idx="39622">
                  <c:v>474.60412800007032</c:v>
                </c:pt>
                <c:pt idx="39623">
                  <c:v>474.63746400000525</c:v>
                </c:pt>
                <c:pt idx="39624">
                  <c:v>474.67079999994019</c:v>
                </c:pt>
                <c:pt idx="39625">
                  <c:v>474.70413600004974</c:v>
                </c:pt>
                <c:pt idx="39626">
                  <c:v>474.73747199998468</c:v>
                </c:pt>
                <c:pt idx="39627">
                  <c:v>474.77080799991961</c:v>
                </c:pt>
                <c:pt idx="39628">
                  <c:v>474.80414400002917</c:v>
                </c:pt>
                <c:pt idx="39629">
                  <c:v>474.8374799999641</c:v>
                </c:pt>
                <c:pt idx="39630">
                  <c:v>474.87081600007366</c:v>
                </c:pt>
                <c:pt idx="39631">
                  <c:v>474.90415200000859</c:v>
                </c:pt>
                <c:pt idx="39632">
                  <c:v>474.93748799994353</c:v>
                </c:pt>
                <c:pt idx="39633">
                  <c:v>474.97082400005309</c:v>
                </c:pt>
                <c:pt idx="39634">
                  <c:v>475.00415999998802</c:v>
                </c:pt>
                <c:pt idx="39635">
                  <c:v>475.03749599992295</c:v>
                </c:pt>
                <c:pt idx="39636">
                  <c:v>475.07083200003251</c:v>
                </c:pt>
                <c:pt idx="39637">
                  <c:v>475.10416799996744</c:v>
                </c:pt>
                <c:pt idx="39638">
                  <c:v>475.137504000077</c:v>
                </c:pt>
                <c:pt idx="39639">
                  <c:v>475.17084000001194</c:v>
                </c:pt>
                <c:pt idx="39640">
                  <c:v>475.20417599994687</c:v>
                </c:pt>
                <c:pt idx="39641">
                  <c:v>475.2374880000483</c:v>
                </c:pt>
                <c:pt idx="39642">
                  <c:v>475.27082399998324</c:v>
                </c:pt>
                <c:pt idx="39643">
                  <c:v>475.30415999991817</c:v>
                </c:pt>
                <c:pt idx="39644">
                  <c:v>475.33749600002773</c:v>
                </c:pt>
                <c:pt idx="39645">
                  <c:v>475.37083199996266</c:v>
                </c:pt>
                <c:pt idx="39646">
                  <c:v>475.40416800007222</c:v>
                </c:pt>
                <c:pt idx="39647">
                  <c:v>475.43750400000715</c:v>
                </c:pt>
                <c:pt idx="39648">
                  <c:v>475.47083999994209</c:v>
                </c:pt>
                <c:pt idx="39649">
                  <c:v>475.50417600005164</c:v>
                </c:pt>
                <c:pt idx="39650">
                  <c:v>475.53751199998658</c:v>
                </c:pt>
                <c:pt idx="39651">
                  <c:v>475.57084799992151</c:v>
                </c:pt>
                <c:pt idx="39652">
                  <c:v>475.60418400003107</c:v>
                </c:pt>
                <c:pt idx="39653">
                  <c:v>475.637519999966</c:v>
                </c:pt>
                <c:pt idx="39654">
                  <c:v>475.67085600007556</c:v>
                </c:pt>
                <c:pt idx="39655">
                  <c:v>475.70419200001049</c:v>
                </c:pt>
                <c:pt idx="39656">
                  <c:v>475.73752799994543</c:v>
                </c:pt>
                <c:pt idx="39657">
                  <c:v>475.77086400005498</c:v>
                </c:pt>
                <c:pt idx="39658">
                  <c:v>475.80419999998992</c:v>
                </c:pt>
                <c:pt idx="39659">
                  <c:v>475.83753599992485</c:v>
                </c:pt>
                <c:pt idx="39660">
                  <c:v>475.87084800002629</c:v>
                </c:pt>
                <c:pt idx="39661">
                  <c:v>475.90418399996122</c:v>
                </c:pt>
                <c:pt idx="39662">
                  <c:v>475.93752000007078</c:v>
                </c:pt>
                <c:pt idx="39663">
                  <c:v>475.97085600000571</c:v>
                </c:pt>
                <c:pt idx="39664">
                  <c:v>476.00419199994064</c:v>
                </c:pt>
                <c:pt idx="39665">
                  <c:v>476.0375280000502</c:v>
                </c:pt>
                <c:pt idx="39666">
                  <c:v>476.07086399998514</c:v>
                </c:pt>
                <c:pt idx="39667">
                  <c:v>476.10419999992007</c:v>
                </c:pt>
                <c:pt idx="39668">
                  <c:v>476.13753600002963</c:v>
                </c:pt>
                <c:pt idx="39669">
                  <c:v>476.17087199996456</c:v>
                </c:pt>
                <c:pt idx="39670">
                  <c:v>476.20420800007412</c:v>
                </c:pt>
                <c:pt idx="39671">
                  <c:v>476.23754400000905</c:v>
                </c:pt>
                <c:pt idx="39672">
                  <c:v>476.27087999994399</c:v>
                </c:pt>
                <c:pt idx="39673">
                  <c:v>476.30421600005354</c:v>
                </c:pt>
                <c:pt idx="39674">
                  <c:v>476.33755199998848</c:v>
                </c:pt>
                <c:pt idx="39675">
                  <c:v>476.37088799992341</c:v>
                </c:pt>
                <c:pt idx="39676">
                  <c:v>476.40422400003297</c:v>
                </c:pt>
                <c:pt idx="39677">
                  <c:v>476.4375599999679</c:v>
                </c:pt>
                <c:pt idx="39678">
                  <c:v>476.47089600007746</c:v>
                </c:pt>
                <c:pt idx="39679">
                  <c:v>476.50420800000427</c:v>
                </c:pt>
                <c:pt idx="39680">
                  <c:v>476.5375439999392</c:v>
                </c:pt>
                <c:pt idx="39681">
                  <c:v>476.57088000004876</c:v>
                </c:pt>
                <c:pt idx="39682">
                  <c:v>476.60421599998369</c:v>
                </c:pt>
                <c:pt idx="39683">
                  <c:v>476.63755199991863</c:v>
                </c:pt>
                <c:pt idx="39684">
                  <c:v>476.67088800002819</c:v>
                </c:pt>
                <c:pt idx="39685">
                  <c:v>476.70422399996312</c:v>
                </c:pt>
                <c:pt idx="39686">
                  <c:v>476.73756000007268</c:v>
                </c:pt>
                <c:pt idx="39687">
                  <c:v>476.77089600000761</c:v>
                </c:pt>
                <c:pt idx="39688">
                  <c:v>476.80423199994254</c:v>
                </c:pt>
                <c:pt idx="39689">
                  <c:v>476.8375680000521</c:v>
                </c:pt>
                <c:pt idx="39690">
                  <c:v>476.87090399998704</c:v>
                </c:pt>
                <c:pt idx="39691">
                  <c:v>476.90423999992197</c:v>
                </c:pt>
                <c:pt idx="39692">
                  <c:v>476.93757600003153</c:v>
                </c:pt>
                <c:pt idx="39693">
                  <c:v>476.97091199996646</c:v>
                </c:pt>
                <c:pt idx="39694">
                  <c:v>477.00424800007602</c:v>
                </c:pt>
                <c:pt idx="39695">
                  <c:v>477.03758400001095</c:v>
                </c:pt>
                <c:pt idx="39696">
                  <c:v>477.07091999994589</c:v>
                </c:pt>
                <c:pt idx="39697">
                  <c:v>477.10425600005544</c:v>
                </c:pt>
                <c:pt idx="39698">
                  <c:v>477.13759199999038</c:v>
                </c:pt>
                <c:pt idx="39699">
                  <c:v>477.17090399991719</c:v>
                </c:pt>
                <c:pt idx="39700">
                  <c:v>477.20424000002674</c:v>
                </c:pt>
                <c:pt idx="39701">
                  <c:v>477.23757599996168</c:v>
                </c:pt>
                <c:pt idx="39702">
                  <c:v>477.27091200007123</c:v>
                </c:pt>
                <c:pt idx="39703">
                  <c:v>477.30424800000617</c:v>
                </c:pt>
                <c:pt idx="39704">
                  <c:v>477.3375839999411</c:v>
                </c:pt>
                <c:pt idx="39705">
                  <c:v>477.37092000005066</c:v>
                </c:pt>
                <c:pt idx="39706">
                  <c:v>477.40425599998559</c:v>
                </c:pt>
                <c:pt idx="39707">
                  <c:v>477.43759199992053</c:v>
                </c:pt>
                <c:pt idx="39708">
                  <c:v>477.47092800003009</c:v>
                </c:pt>
                <c:pt idx="39709">
                  <c:v>477.50426399996502</c:v>
                </c:pt>
                <c:pt idx="39710">
                  <c:v>477.53760000007458</c:v>
                </c:pt>
                <c:pt idx="39711">
                  <c:v>477.57093600000951</c:v>
                </c:pt>
                <c:pt idx="39712">
                  <c:v>477.60427199994444</c:v>
                </c:pt>
                <c:pt idx="39713">
                  <c:v>477.637608000054</c:v>
                </c:pt>
                <c:pt idx="39714">
                  <c:v>477.67094399998894</c:v>
                </c:pt>
                <c:pt idx="39715">
                  <c:v>477.70427999992387</c:v>
                </c:pt>
                <c:pt idx="39716">
                  <c:v>477.73761600003343</c:v>
                </c:pt>
                <c:pt idx="39717">
                  <c:v>477.77095199996836</c:v>
                </c:pt>
                <c:pt idx="39718">
                  <c:v>477.80426400006979</c:v>
                </c:pt>
                <c:pt idx="39719">
                  <c:v>477.83760000000473</c:v>
                </c:pt>
                <c:pt idx="39720">
                  <c:v>477.87093599993966</c:v>
                </c:pt>
                <c:pt idx="39721">
                  <c:v>477.90427200004922</c:v>
                </c:pt>
                <c:pt idx="39722">
                  <c:v>477.93760799998415</c:v>
                </c:pt>
                <c:pt idx="39723">
                  <c:v>477.97094399991909</c:v>
                </c:pt>
                <c:pt idx="39724">
                  <c:v>478.00428000002864</c:v>
                </c:pt>
                <c:pt idx="39725">
                  <c:v>478.03761599996358</c:v>
                </c:pt>
                <c:pt idx="39726">
                  <c:v>478.07095200007313</c:v>
                </c:pt>
                <c:pt idx="39727">
                  <c:v>478.10428800000807</c:v>
                </c:pt>
                <c:pt idx="39728">
                  <c:v>478.137623999943</c:v>
                </c:pt>
                <c:pt idx="39729">
                  <c:v>478.17091200003631</c:v>
                </c:pt>
                <c:pt idx="39730">
                  <c:v>478.20415199993874</c:v>
                </c:pt>
                <c:pt idx="39731">
                  <c:v>478.23744000003205</c:v>
                </c:pt>
                <c:pt idx="39732">
                  <c:v>478.27072799995074</c:v>
                </c:pt>
                <c:pt idx="39733">
                  <c:v>478.30404000005217</c:v>
                </c:pt>
                <c:pt idx="39734">
                  <c:v>478.33735199997898</c:v>
                </c:pt>
                <c:pt idx="39735">
                  <c:v>478.37068799991391</c:v>
                </c:pt>
                <c:pt idx="39736">
                  <c:v>478.40400000001534</c:v>
                </c:pt>
                <c:pt idx="39737">
                  <c:v>478.43733599995028</c:v>
                </c:pt>
                <c:pt idx="39738">
                  <c:v>478.47067200005984</c:v>
                </c:pt>
                <c:pt idx="39739">
                  <c:v>478.50398399998664</c:v>
                </c:pt>
                <c:pt idx="39740">
                  <c:v>478.53731999992158</c:v>
                </c:pt>
                <c:pt idx="39741">
                  <c:v>478.57065600003114</c:v>
                </c:pt>
                <c:pt idx="39742">
                  <c:v>478.60399199996607</c:v>
                </c:pt>
                <c:pt idx="39743">
                  <c:v>478.63732800007563</c:v>
                </c:pt>
                <c:pt idx="39744">
                  <c:v>478.67064000000244</c:v>
                </c:pt>
                <c:pt idx="39745">
                  <c:v>478.70397599993737</c:v>
                </c:pt>
                <c:pt idx="39746">
                  <c:v>478.73731200004693</c:v>
                </c:pt>
                <c:pt idx="39747">
                  <c:v>478.77064799998186</c:v>
                </c:pt>
                <c:pt idx="39748">
                  <c:v>478.8039839999168</c:v>
                </c:pt>
                <c:pt idx="39749">
                  <c:v>478.83732000002635</c:v>
                </c:pt>
                <c:pt idx="39750">
                  <c:v>478.87063199995316</c:v>
                </c:pt>
                <c:pt idx="39751">
                  <c:v>478.90396800006272</c:v>
                </c:pt>
                <c:pt idx="39752">
                  <c:v>478.93730399999765</c:v>
                </c:pt>
                <c:pt idx="39753">
                  <c:v>478.97063999993259</c:v>
                </c:pt>
                <c:pt idx="39754">
                  <c:v>479.00397600004214</c:v>
                </c:pt>
                <c:pt idx="39755">
                  <c:v>479.03728799996895</c:v>
                </c:pt>
                <c:pt idx="39756">
                  <c:v>479.07062400007851</c:v>
                </c:pt>
                <c:pt idx="39757">
                  <c:v>479.10396000001344</c:v>
                </c:pt>
                <c:pt idx="39758">
                  <c:v>479.13729599994838</c:v>
                </c:pt>
                <c:pt idx="39759">
                  <c:v>479.17063200005794</c:v>
                </c:pt>
                <c:pt idx="39760">
                  <c:v>479.20394399998474</c:v>
                </c:pt>
                <c:pt idx="39761">
                  <c:v>479.23727999991968</c:v>
                </c:pt>
                <c:pt idx="39762">
                  <c:v>479.27061600002924</c:v>
                </c:pt>
                <c:pt idx="39763">
                  <c:v>479.30395199996417</c:v>
                </c:pt>
                <c:pt idx="39764">
                  <c:v>479.33728800007373</c:v>
                </c:pt>
                <c:pt idx="39765">
                  <c:v>479.37060000000054</c:v>
                </c:pt>
                <c:pt idx="39766">
                  <c:v>479.40393599993547</c:v>
                </c:pt>
                <c:pt idx="39767">
                  <c:v>479.43727200004503</c:v>
                </c:pt>
                <c:pt idx="39768">
                  <c:v>479.47060799997996</c:v>
                </c:pt>
                <c:pt idx="39769">
                  <c:v>479.5039439999149</c:v>
                </c:pt>
                <c:pt idx="39770">
                  <c:v>479.53728000002445</c:v>
                </c:pt>
                <c:pt idx="39771">
                  <c:v>479.57059199995126</c:v>
                </c:pt>
                <c:pt idx="39772">
                  <c:v>479.60392800006082</c:v>
                </c:pt>
                <c:pt idx="39773">
                  <c:v>479.63726399999575</c:v>
                </c:pt>
                <c:pt idx="39774">
                  <c:v>479.67059999993069</c:v>
                </c:pt>
                <c:pt idx="39775">
                  <c:v>479.70393600004024</c:v>
                </c:pt>
                <c:pt idx="39776">
                  <c:v>479.73724799996705</c:v>
                </c:pt>
                <c:pt idx="39777">
                  <c:v>479.77058400007661</c:v>
                </c:pt>
                <c:pt idx="39778">
                  <c:v>479.80392000001154</c:v>
                </c:pt>
                <c:pt idx="39779">
                  <c:v>479.83725599994648</c:v>
                </c:pt>
                <c:pt idx="39780">
                  <c:v>479.87059200005604</c:v>
                </c:pt>
                <c:pt idx="39781">
                  <c:v>479.90390399998284</c:v>
                </c:pt>
                <c:pt idx="39782">
                  <c:v>479.93723999991778</c:v>
                </c:pt>
                <c:pt idx="39783">
                  <c:v>479.97057600002734</c:v>
                </c:pt>
                <c:pt idx="39784">
                  <c:v>480.00391199996227</c:v>
                </c:pt>
                <c:pt idx="39785">
                  <c:v>480.03724800007183</c:v>
                </c:pt>
                <c:pt idx="39786">
                  <c:v>480.07055999999864</c:v>
                </c:pt>
                <c:pt idx="39787">
                  <c:v>480.10389599993357</c:v>
                </c:pt>
                <c:pt idx="39788">
                  <c:v>480.13723200004313</c:v>
                </c:pt>
                <c:pt idx="39789">
                  <c:v>480.17056799997806</c:v>
                </c:pt>
                <c:pt idx="39790">
                  <c:v>480.203903999913</c:v>
                </c:pt>
                <c:pt idx="39791">
                  <c:v>480.23724000002255</c:v>
                </c:pt>
                <c:pt idx="39792">
                  <c:v>480.27055199994936</c:v>
                </c:pt>
                <c:pt idx="39793">
                  <c:v>480.30388800005892</c:v>
                </c:pt>
                <c:pt idx="39794">
                  <c:v>480.33722399999385</c:v>
                </c:pt>
                <c:pt idx="39795">
                  <c:v>480.37055999992879</c:v>
                </c:pt>
                <c:pt idx="39796">
                  <c:v>480.40389600003834</c:v>
                </c:pt>
                <c:pt idx="39797">
                  <c:v>480.43720799996515</c:v>
                </c:pt>
                <c:pt idx="39798">
                  <c:v>480.47054400007471</c:v>
                </c:pt>
                <c:pt idx="39799">
                  <c:v>480.50388000000964</c:v>
                </c:pt>
                <c:pt idx="39800">
                  <c:v>480.53721599994458</c:v>
                </c:pt>
                <c:pt idx="39801">
                  <c:v>480.57055200005414</c:v>
                </c:pt>
                <c:pt idx="39802">
                  <c:v>480.60386399998094</c:v>
                </c:pt>
                <c:pt idx="39803">
                  <c:v>480.63719999991588</c:v>
                </c:pt>
                <c:pt idx="39804">
                  <c:v>480.67053600002544</c:v>
                </c:pt>
                <c:pt idx="39805">
                  <c:v>480.70387199996037</c:v>
                </c:pt>
                <c:pt idx="39806">
                  <c:v>480.73720800006993</c:v>
                </c:pt>
                <c:pt idx="39807">
                  <c:v>480.77051999999674</c:v>
                </c:pt>
                <c:pt idx="39808">
                  <c:v>480.80385599993167</c:v>
                </c:pt>
                <c:pt idx="39809">
                  <c:v>480.83719200004123</c:v>
                </c:pt>
                <c:pt idx="39810">
                  <c:v>480.87052799997616</c:v>
                </c:pt>
                <c:pt idx="39811">
                  <c:v>480.90386400008572</c:v>
                </c:pt>
                <c:pt idx="39812">
                  <c:v>480.93720000002065</c:v>
                </c:pt>
                <c:pt idx="39813">
                  <c:v>480.97051199994746</c:v>
                </c:pt>
                <c:pt idx="39814">
                  <c:v>481.00384800005702</c:v>
                </c:pt>
                <c:pt idx="39815">
                  <c:v>481.03718399999195</c:v>
                </c:pt>
                <c:pt idx="39816">
                  <c:v>481.07051999992689</c:v>
                </c:pt>
                <c:pt idx="39817">
                  <c:v>481.10385600003644</c:v>
                </c:pt>
                <c:pt idx="39818">
                  <c:v>481.13716799996325</c:v>
                </c:pt>
                <c:pt idx="39819">
                  <c:v>481.17050400007281</c:v>
                </c:pt>
                <c:pt idx="39820">
                  <c:v>481.20384000000774</c:v>
                </c:pt>
                <c:pt idx="39821">
                  <c:v>481.23717599994268</c:v>
                </c:pt>
                <c:pt idx="39822">
                  <c:v>481.27051200005224</c:v>
                </c:pt>
                <c:pt idx="39823">
                  <c:v>481.30382399997904</c:v>
                </c:pt>
                <c:pt idx="39824">
                  <c:v>481.33715999991398</c:v>
                </c:pt>
                <c:pt idx="39825">
                  <c:v>481.37049600002354</c:v>
                </c:pt>
                <c:pt idx="39826">
                  <c:v>481.40383199995847</c:v>
                </c:pt>
                <c:pt idx="39827">
                  <c:v>481.43716800006803</c:v>
                </c:pt>
                <c:pt idx="39828">
                  <c:v>481.47047999999484</c:v>
                </c:pt>
                <c:pt idx="39829">
                  <c:v>481.50381599992977</c:v>
                </c:pt>
                <c:pt idx="39830">
                  <c:v>481.53715200003933</c:v>
                </c:pt>
                <c:pt idx="39831">
                  <c:v>481.57048799997426</c:v>
                </c:pt>
                <c:pt idx="39832">
                  <c:v>481.60382400008382</c:v>
                </c:pt>
                <c:pt idx="39833">
                  <c:v>481.63716000001875</c:v>
                </c:pt>
                <c:pt idx="39834">
                  <c:v>481.67047199994556</c:v>
                </c:pt>
                <c:pt idx="39835">
                  <c:v>481.70380800005512</c:v>
                </c:pt>
                <c:pt idx="39836">
                  <c:v>481.73714399999005</c:v>
                </c:pt>
                <c:pt idx="39837">
                  <c:v>481.77047999992499</c:v>
                </c:pt>
                <c:pt idx="39838">
                  <c:v>481.80381600003454</c:v>
                </c:pt>
                <c:pt idx="39839">
                  <c:v>481.83712799996135</c:v>
                </c:pt>
                <c:pt idx="39840">
                  <c:v>481.87046400007091</c:v>
                </c:pt>
                <c:pt idx="39841">
                  <c:v>481.90380000000584</c:v>
                </c:pt>
                <c:pt idx="39842">
                  <c:v>481.93713599994078</c:v>
                </c:pt>
                <c:pt idx="39843">
                  <c:v>481.97047200005034</c:v>
                </c:pt>
                <c:pt idx="39844">
                  <c:v>482.00378399997714</c:v>
                </c:pt>
                <c:pt idx="39845">
                  <c:v>482.03711999991208</c:v>
                </c:pt>
                <c:pt idx="39846">
                  <c:v>482.07045600002164</c:v>
                </c:pt>
                <c:pt idx="39847">
                  <c:v>482.10379199995657</c:v>
                </c:pt>
                <c:pt idx="39848">
                  <c:v>482.13712800006613</c:v>
                </c:pt>
                <c:pt idx="39849">
                  <c:v>482.17043999999294</c:v>
                </c:pt>
                <c:pt idx="39850">
                  <c:v>482.20377599992787</c:v>
                </c:pt>
                <c:pt idx="39851">
                  <c:v>482.23711200003743</c:v>
                </c:pt>
                <c:pt idx="39852">
                  <c:v>482.27044799997236</c:v>
                </c:pt>
                <c:pt idx="39853">
                  <c:v>482.30378400008192</c:v>
                </c:pt>
                <c:pt idx="39854">
                  <c:v>482.33712000001685</c:v>
                </c:pt>
                <c:pt idx="39855">
                  <c:v>482.37043199994366</c:v>
                </c:pt>
                <c:pt idx="39856">
                  <c:v>482.40376800005322</c:v>
                </c:pt>
                <c:pt idx="39857">
                  <c:v>482.43710399998815</c:v>
                </c:pt>
                <c:pt idx="39858">
                  <c:v>482.47043999992309</c:v>
                </c:pt>
                <c:pt idx="39859">
                  <c:v>482.50377600003264</c:v>
                </c:pt>
                <c:pt idx="39860">
                  <c:v>482.53708799995945</c:v>
                </c:pt>
                <c:pt idx="39861">
                  <c:v>482.57042400006901</c:v>
                </c:pt>
                <c:pt idx="39862">
                  <c:v>482.60376000000394</c:v>
                </c:pt>
                <c:pt idx="39863">
                  <c:v>482.63709599993888</c:v>
                </c:pt>
                <c:pt idx="39864">
                  <c:v>482.67043200004844</c:v>
                </c:pt>
                <c:pt idx="39865">
                  <c:v>482.70374399997525</c:v>
                </c:pt>
                <c:pt idx="39866">
                  <c:v>482.7370800000848</c:v>
                </c:pt>
                <c:pt idx="39867">
                  <c:v>482.77041600001974</c:v>
                </c:pt>
                <c:pt idx="39868">
                  <c:v>482.80375199995467</c:v>
                </c:pt>
                <c:pt idx="39869">
                  <c:v>482.83708800006423</c:v>
                </c:pt>
                <c:pt idx="39870">
                  <c:v>482.87039999999104</c:v>
                </c:pt>
                <c:pt idx="39871">
                  <c:v>482.90373599992597</c:v>
                </c:pt>
                <c:pt idx="39872">
                  <c:v>482.93707200003553</c:v>
                </c:pt>
                <c:pt idx="39873">
                  <c:v>482.97040799997046</c:v>
                </c:pt>
                <c:pt idx="39874">
                  <c:v>483.00374400008002</c:v>
                </c:pt>
                <c:pt idx="39875">
                  <c:v>483.03708000001495</c:v>
                </c:pt>
                <c:pt idx="39876">
                  <c:v>483.07039199994176</c:v>
                </c:pt>
                <c:pt idx="39877">
                  <c:v>483.10372800005132</c:v>
                </c:pt>
                <c:pt idx="39878">
                  <c:v>483.13706399998625</c:v>
                </c:pt>
                <c:pt idx="39879">
                  <c:v>483.17039999992119</c:v>
                </c:pt>
                <c:pt idx="39880">
                  <c:v>483.20373600003074</c:v>
                </c:pt>
                <c:pt idx="39881">
                  <c:v>483.23704799995755</c:v>
                </c:pt>
                <c:pt idx="39882">
                  <c:v>483.27038400006711</c:v>
                </c:pt>
                <c:pt idx="39883">
                  <c:v>483.30372000000204</c:v>
                </c:pt>
                <c:pt idx="39884">
                  <c:v>483.33705599993698</c:v>
                </c:pt>
                <c:pt idx="39885">
                  <c:v>483.37039200004654</c:v>
                </c:pt>
                <c:pt idx="39886">
                  <c:v>483.40370399997335</c:v>
                </c:pt>
                <c:pt idx="39887">
                  <c:v>483.4370400000829</c:v>
                </c:pt>
                <c:pt idx="39888">
                  <c:v>483.47037600001784</c:v>
                </c:pt>
                <c:pt idx="39889">
                  <c:v>483.50371199995277</c:v>
                </c:pt>
                <c:pt idx="39890">
                  <c:v>483.53704800006233</c:v>
                </c:pt>
                <c:pt idx="39891">
                  <c:v>483.57035999998914</c:v>
                </c:pt>
                <c:pt idx="39892">
                  <c:v>483.60369599992407</c:v>
                </c:pt>
                <c:pt idx="39893">
                  <c:v>483.63703200003363</c:v>
                </c:pt>
                <c:pt idx="39894">
                  <c:v>483.67036799996856</c:v>
                </c:pt>
                <c:pt idx="39895">
                  <c:v>483.70370400007812</c:v>
                </c:pt>
                <c:pt idx="39896">
                  <c:v>483.73704000001305</c:v>
                </c:pt>
                <c:pt idx="39897">
                  <c:v>483.77035199993986</c:v>
                </c:pt>
                <c:pt idx="39898">
                  <c:v>483.80368800004942</c:v>
                </c:pt>
                <c:pt idx="39899">
                  <c:v>483.83702399998435</c:v>
                </c:pt>
                <c:pt idx="39900">
                  <c:v>483.87035999991929</c:v>
                </c:pt>
                <c:pt idx="39901">
                  <c:v>483.90369600002884</c:v>
                </c:pt>
                <c:pt idx="39902">
                  <c:v>483.93700799995565</c:v>
                </c:pt>
                <c:pt idx="39903">
                  <c:v>483.97034400006521</c:v>
                </c:pt>
                <c:pt idx="39904">
                  <c:v>484.00368000000014</c:v>
                </c:pt>
                <c:pt idx="39905">
                  <c:v>484.03701599993508</c:v>
                </c:pt>
                <c:pt idx="39906">
                  <c:v>484.07035200004464</c:v>
                </c:pt>
                <c:pt idx="39907">
                  <c:v>484.10366399997145</c:v>
                </c:pt>
                <c:pt idx="39908">
                  <c:v>484.137000000081</c:v>
                </c:pt>
                <c:pt idx="39909">
                  <c:v>484.17033600001594</c:v>
                </c:pt>
                <c:pt idx="39910">
                  <c:v>484.20367199995087</c:v>
                </c:pt>
                <c:pt idx="39911">
                  <c:v>484.23700800006043</c:v>
                </c:pt>
                <c:pt idx="39912">
                  <c:v>484.27031999998724</c:v>
                </c:pt>
                <c:pt idx="39913">
                  <c:v>484.30365599992217</c:v>
                </c:pt>
                <c:pt idx="39914">
                  <c:v>484.33699200003173</c:v>
                </c:pt>
                <c:pt idx="39915">
                  <c:v>484.37032799996666</c:v>
                </c:pt>
                <c:pt idx="39916">
                  <c:v>484.40366400007622</c:v>
                </c:pt>
                <c:pt idx="39917">
                  <c:v>484.43700000001115</c:v>
                </c:pt>
                <c:pt idx="39918">
                  <c:v>484.47031199993796</c:v>
                </c:pt>
                <c:pt idx="39919">
                  <c:v>484.50364800004752</c:v>
                </c:pt>
                <c:pt idx="39920">
                  <c:v>484.53698399998245</c:v>
                </c:pt>
                <c:pt idx="39921">
                  <c:v>484.57031999991739</c:v>
                </c:pt>
                <c:pt idx="39922">
                  <c:v>484.60365600002694</c:v>
                </c:pt>
                <c:pt idx="39923">
                  <c:v>484.63696799995375</c:v>
                </c:pt>
                <c:pt idx="39924">
                  <c:v>484.67030400006331</c:v>
                </c:pt>
                <c:pt idx="39925">
                  <c:v>484.70363999999825</c:v>
                </c:pt>
                <c:pt idx="39926">
                  <c:v>484.73697599993318</c:v>
                </c:pt>
                <c:pt idx="39927">
                  <c:v>484.77031200004274</c:v>
                </c:pt>
                <c:pt idx="39928">
                  <c:v>484.80362399996955</c:v>
                </c:pt>
                <c:pt idx="39929">
                  <c:v>484.8369600000791</c:v>
                </c:pt>
                <c:pt idx="39930">
                  <c:v>484.87029600001404</c:v>
                </c:pt>
                <c:pt idx="39931">
                  <c:v>484.90363199994897</c:v>
                </c:pt>
                <c:pt idx="39932">
                  <c:v>484.93696800005853</c:v>
                </c:pt>
                <c:pt idx="39933">
                  <c:v>484.97027999998534</c:v>
                </c:pt>
                <c:pt idx="39934">
                  <c:v>485.00361599992027</c:v>
                </c:pt>
                <c:pt idx="39935">
                  <c:v>485.03695200002983</c:v>
                </c:pt>
                <c:pt idx="39936">
                  <c:v>485.07028799996476</c:v>
                </c:pt>
                <c:pt idx="39937">
                  <c:v>485.10362400007432</c:v>
                </c:pt>
                <c:pt idx="39938">
                  <c:v>485.13696000000925</c:v>
                </c:pt>
                <c:pt idx="39939">
                  <c:v>485.17027199993606</c:v>
                </c:pt>
                <c:pt idx="39940">
                  <c:v>485.20360800004562</c:v>
                </c:pt>
                <c:pt idx="39941">
                  <c:v>485.23694399998055</c:v>
                </c:pt>
                <c:pt idx="39942">
                  <c:v>485.27027999991549</c:v>
                </c:pt>
                <c:pt idx="39943">
                  <c:v>485.30361600002504</c:v>
                </c:pt>
                <c:pt idx="39944">
                  <c:v>485.33692799995185</c:v>
                </c:pt>
                <c:pt idx="39945">
                  <c:v>485.37026400006141</c:v>
                </c:pt>
                <c:pt idx="39946">
                  <c:v>485.40359999999635</c:v>
                </c:pt>
                <c:pt idx="39947">
                  <c:v>485.43693599993128</c:v>
                </c:pt>
                <c:pt idx="39948">
                  <c:v>485.47027200004084</c:v>
                </c:pt>
                <c:pt idx="39949">
                  <c:v>485.50358399996765</c:v>
                </c:pt>
                <c:pt idx="39950">
                  <c:v>485.5369200000772</c:v>
                </c:pt>
                <c:pt idx="39951">
                  <c:v>485.57025600001214</c:v>
                </c:pt>
                <c:pt idx="39952">
                  <c:v>485.60359199994707</c:v>
                </c:pt>
                <c:pt idx="39953">
                  <c:v>485.63692800005663</c:v>
                </c:pt>
                <c:pt idx="39954">
                  <c:v>485.67023999998344</c:v>
                </c:pt>
                <c:pt idx="39955">
                  <c:v>485.70357599991837</c:v>
                </c:pt>
                <c:pt idx="39956">
                  <c:v>485.73691200002793</c:v>
                </c:pt>
                <c:pt idx="39957">
                  <c:v>485.77024799996286</c:v>
                </c:pt>
                <c:pt idx="39958">
                  <c:v>485.80358400007242</c:v>
                </c:pt>
                <c:pt idx="39959">
                  <c:v>485.83692000000735</c:v>
                </c:pt>
                <c:pt idx="39960">
                  <c:v>485.87023199993416</c:v>
                </c:pt>
                <c:pt idx="39961">
                  <c:v>485.90356800004372</c:v>
                </c:pt>
                <c:pt idx="39962">
                  <c:v>485.93690399997865</c:v>
                </c:pt>
                <c:pt idx="39963">
                  <c:v>485.97023999991359</c:v>
                </c:pt>
                <c:pt idx="39964">
                  <c:v>486.00357600002314</c:v>
                </c:pt>
                <c:pt idx="39965">
                  <c:v>486.03688799994995</c:v>
                </c:pt>
                <c:pt idx="39966">
                  <c:v>486.07022400005951</c:v>
                </c:pt>
                <c:pt idx="39967">
                  <c:v>486.10355999999445</c:v>
                </c:pt>
                <c:pt idx="39968">
                  <c:v>486.13689599992938</c:v>
                </c:pt>
                <c:pt idx="39969">
                  <c:v>486.17023200003894</c:v>
                </c:pt>
                <c:pt idx="39970">
                  <c:v>486.20354399996575</c:v>
                </c:pt>
                <c:pt idx="39971">
                  <c:v>486.2368800000753</c:v>
                </c:pt>
                <c:pt idx="39972">
                  <c:v>486.27021600001024</c:v>
                </c:pt>
                <c:pt idx="39973">
                  <c:v>486.30355199994517</c:v>
                </c:pt>
                <c:pt idx="39974">
                  <c:v>486.33688800005473</c:v>
                </c:pt>
                <c:pt idx="39975">
                  <c:v>486.37019999998154</c:v>
                </c:pt>
                <c:pt idx="39976">
                  <c:v>486.40353599991647</c:v>
                </c:pt>
                <c:pt idx="39977">
                  <c:v>486.43687200002603</c:v>
                </c:pt>
                <c:pt idx="39978">
                  <c:v>486.47020799996096</c:v>
                </c:pt>
                <c:pt idx="39979">
                  <c:v>486.50354400007052</c:v>
                </c:pt>
                <c:pt idx="39980">
                  <c:v>486.53688000000545</c:v>
                </c:pt>
                <c:pt idx="39981">
                  <c:v>486.57019199993226</c:v>
                </c:pt>
                <c:pt idx="39982">
                  <c:v>486.60352800004182</c:v>
                </c:pt>
                <c:pt idx="39983">
                  <c:v>486.63686399997675</c:v>
                </c:pt>
                <c:pt idx="39984">
                  <c:v>486.67020000008631</c:v>
                </c:pt>
                <c:pt idx="39985">
                  <c:v>486.70353600002124</c:v>
                </c:pt>
                <c:pt idx="39986">
                  <c:v>486.73684799994805</c:v>
                </c:pt>
                <c:pt idx="39987">
                  <c:v>486.77018400005761</c:v>
                </c:pt>
                <c:pt idx="39988">
                  <c:v>486.80351999999255</c:v>
                </c:pt>
                <c:pt idx="39989">
                  <c:v>486.83685599992748</c:v>
                </c:pt>
                <c:pt idx="39990">
                  <c:v>486.87019200003704</c:v>
                </c:pt>
                <c:pt idx="39991">
                  <c:v>486.90350399996385</c:v>
                </c:pt>
                <c:pt idx="39992">
                  <c:v>486.9368400000734</c:v>
                </c:pt>
                <c:pt idx="39993">
                  <c:v>486.97017600000834</c:v>
                </c:pt>
                <c:pt idx="39994">
                  <c:v>487.00351199994327</c:v>
                </c:pt>
                <c:pt idx="39995">
                  <c:v>487.03684800005283</c:v>
                </c:pt>
                <c:pt idx="39996">
                  <c:v>487.07015999997964</c:v>
                </c:pt>
                <c:pt idx="39997">
                  <c:v>487.10349599991457</c:v>
                </c:pt>
                <c:pt idx="39998">
                  <c:v>487.13683200002413</c:v>
                </c:pt>
                <c:pt idx="39999">
                  <c:v>487.17016799995906</c:v>
                </c:pt>
                <c:pt idx="40000">
                  <c:v>487.20350400006862</c:v>
                </c:pt>
                <c:pt idx="40001">
                  <c:v>487.23684000000355</c:v>
                </c:pt>
                <c:pt idx="40002">
                  <c:v>487.27024799996286</c:v>
                </c:pt>
                <c:pt idx="40003">
                  <c:v>487.30372799994655</c:v>
                </c:pt>
                <c:pt idx="40004">
                  <c:v>487.3371839999221</c:v>
                </c:pt>
                <c:pt idx="40005">
                  <c:v>487.37056800004791</c:v>
                </c:pt>
                <c:pt idx="40006">
                  <c:v>487.40395199999909</c:v>
                </c:pt>
                <c:pt idx="40007">
                  <c:v>487.43731199994215</c:v>
                </c:pt>
                <c:pt idx="40008">
                  <c:v>487.47067200005984</c:v>
                </c:pt>
                <c:pt idx="40009">
                  <c:v>487.50403200000289</c:v>
                </c:pt>
                <c:pt idx="40010">
                  <c:v>487.53736799993783</c:v>
                </c:pt>
                <c:pt idx="40011">
                  <c:v>487.57070400004739</c:v>
                </c:pt>
                <c:pt idx="40012">
                  <c:v>487.60403999998232</c:v>
                </c:pt>
                <c:pt idx="40013">
                  <c:v>487.63737599991725</c:v>
                </c:pt>
                <c:pt idx="40014">
                  <c:v>487.67071200002681</c:v>
                </c:pt>
                <c:pt idx="40015">
                  <c:v>487.70404799996174</c:v>
                </c:pt>
                <c:pt idx="40016">
                  <c:v>487.7373840000713</c:v>
                </c:pt>
                <c:pt idx="40017">
                  <c:v>487.77072000000624</c:v>
                </c:pt>
                <c:pt idx="40018">
                  <c:v>487.80405599994117</c:v>
                </c:pt>
                <c:pt idx="40019">
                  <c:v>487.83739200005073</c:v>
                </c:pt>
                <c:pt idx="40020">
                  <c:v>487.87072799998566</c:v>
                </c:pt>
                <c:pt idx="40021">
                  <c:v>487.9040639999206</c:v>
                </c:pt>
                <c:pt idx="40022">
                  <c:v>487.93740000003015</c:v>
                </c:pt>
                <c:pt idx="40023">
                  <c:v>487.97073599996509</c:v>
                </c:pt>
                <c:pt idx="40024">
                  <c:v>488.00404800006652</c:v>
                </c:pt>
                <c:pt idx="40025">
                  <c:v>488.03738400000145</c:v>
                </c:pt>
                <c:pt idx="40026">
                  <c:v>488.07071999993639</c:v>
                </c:pt>
                <c:pt idx="40027">
                  <c:v>488.10405600004594</c:v>
                </c:pt>
                <c:pt idx="40028">
                  <c:v>488.13739199998088</c:v>
                </c:pt>
                <c:pt idx="40029">
                  <c:v>488.17072799991581</c:v>
                </c:pt>
                <c:pt idx="40030">
                  <c:v>488.20406400002537</c:v>
                </c:pt>
                <c:pt idx="40031">
                  <c:v>488.2373999999603</c:v>
                </c:pt>
                <c:pt idx="40032">
                  <c:v>488.27073600006986</c:v>
                </c:pt>
                <c:pt idx="40033">
                  <c:v>488.30407200000479</c:v>
                </c:pt>
                <c:pt idx="40034">
                  <c:v>488.33740799993973</c:v>
                </c:pt>
                <c:pt idx="40035">
                  <c:v>488.37074400004929</c:v>
                </c:pt>
                <c:pt idx="40036">
                  <c:v>488.40407999998422</c:v>
                </c:pt>
                <c:pt idx="40037">
                  <c:v>488.43741599991915</c:v>
                </c:pt>
                <c:pt idx="40038">
                  <c:v>488.47075200002871</c:v>
                </c:pt>
                <c:pt idx="40039">
                  <c:v>488.50408799996364</c:v>
                </c:pt>
                <c:pt idx="40040">
                  <c:v>488.5374240000732</c:v>
                </c:pt>
                <c:pt idx="40041">
                  <c:v>488.57076000000814</c:v>
                </c:pt>
                <c:pt idx="40042">
                  <c:v>488.60409599994307</c:v>
                </c:pt>
                <c:pt idx="40043">
                  <c:v>488.63743200005263</c:v>
                </c:pt>
                <c:pt idx="40044">
                  <c:v>488.67074399997944</c:v>
                </c:pt>
                <c:pt idx="40045">
                  <c:v>488.70407999991437</c:v>
                </c:pt>
                <c:pt idx="40046">
                  <c:v>488.73741600002393</c:v>
                </c:pt>
                <c:pt idx="40047">
                  <c:v>488.77075199995886</c:v>
                </c:pt>
                <c:pt idx="40048">
                  <c:v>488.80408800006842</c:v>
                </c:pt>
                <c:pt idx="40049">
                  <c:v>488.83739999999523</c:v>
                </c:pt>
                <c:pt idx="40050">
                  <c:v>488.87073599993016</c:v>
                </c:pt>
                <c:pt idx="40051">
                  <c:v>488.90407200003972</c:v>
                </c:pt>
                <c:pt idx="40052">
                  <c:v>488.93740799997465</c:v>
                </c:pt>
                <c:pt idx="40053">
                  <c:v>488.97072000007608</c:v>
                </c:pt>
                <c:pt idx="40054">
                  <c:v>489.00405600001102</c:v>
                </c:pt>
                <c:pt idx="40055">
                  <c:v>489.03739199994595</c:v>
                </c:pt>
                <c:pt idx="40056">
                  <c:v>489.07072800005551</c:v>
                </c:pt>
                <c:pt idx="40057">
                  <c:v>489.10406399999044</c:v>
                </c:pt>
                <c:pt idx="40058">
                  <c:v>489.13739999992538</c:v>
                </c:pt>
                <c:pt idx="40059">
                  <c:v>489.17073600003494</c:v>
                </c:pt>
                <c:pt idx="40060">
                  <c:v>489.20407199996987</c:v>
                </c:pt>
                <c:pt idx="40061">
                  <c:v>489.2373840000713</c:v>
                </c:pt>
                <c:pt idx="40062">
                  <c:v>489.27072000000624</c:v>
                </c:pt>
                <c:pt idx="40063">
                  <c:v>489.30405599994117</c:v>
                </c:pt>
                <c:pt idx="40064">
                  <c:v>489.33739200005073</c:v>
                </c:pt>
                <c:pt idx="40065">
                  <c:v>489.37072799998566</c:v>
                </c:pt>
                <c:pt idx="40066">
                  <c:v>489.4040639999206</c:v>
                </c:pt>
                <c:pt idx="40067">
                  <c:v>489.43740000003015</c:v>
                </c:pt>
                <c:pt idx="40068">
                  <c:v>489.47073599996509</c:v>
                </c:pt>
                <c:pt idx="40069">
                  <c:v>489.50407200007464</c:v>
                </c:pt>
                <c:pt idx="40070">
                  <c:v>489.53740800000958</c:v>
                </c:pt>
                <c:pt idx="40071">
                  <c:v>489.57074399994451</c:v>
                </c:pt>
                <c:pt idx="40072">
                  <c:v>489.60408000005407</c:v>
                </c:pt>
                <c:pt idx="40073">
                  <c:v>489.637415999989</c:v>
                </c:pt>
                <c:pt idx="40074">
                  <c:v>489.67075199992394</c:v>
                </c:pt>
                <c:pt idx="40075">
                  <c:v>489.70408800003349</c:v>
                </c:pt>
                <c:pt idx="40076">
                  <c:v>489.73742399996843</c:v>
                </c:pt>
                <c:pt idx="40077">
                  <c:v>489.77076000007798</c:v>
                </c:pt>
                <c:pt idx="40078">
                  <c:v>489.80409600001292</c:v>
                </c:pt>
                <c:pt idx="40079">
                  <c:v>489.83743199994785</c:v>
                </c:pt>
                <c:pt idx="40080">
                  <c:v>489.87076800005741</c:v>
                </c:pt>
                <c:pt idx="40081">
                  <c:v>489.90407999998422</c:v>
                </c:pt>
                <c:pt idx="40082">
                  <c:v>489.93741599991915</c:v>
                </c:pt>
                <c:pt idx="40083">
                  <c:v>489.97075200002871</c:v>
                </c:pt>
                <c:pt idx="40084">
                  <c:v>490.00408799996364</c:v>
                </c:pt>
                <c:pt idx="40085">
                  <c:v>490.0374240000732</c:v>
                </c:pt>
                <c:pt idx="40086">
                  <c:v>490.07076000000814</c:v>
                </c:pt>
                <c:pt idx="40087">
                  <c:v>490.10409599994307</c:v>
                </c:pt>
                <c:pt idx="40088">
                  <c:v>490.13743200005263</c:v>
                </c:pt>
                <c:pt idx="40089">
                  <c:v>490.17076799998756</c:v>
                </c:pt>
                <c:pt idx="40090">
                  <c:v>490.20410399992249</c:v>
                </c:pt>
                <c:pt idx="40091">
                  <c:v>490.23744000003205</c:v>
                </c:pt>
                <c:pt idx="40092">
                  <c:v>490.27077599996699</c:v>
                </c:pt>
                <c:pt idx="40093">
                  <c:v>490.30411200007654</c:v>
                </c:pt>
                <c:pt idx="40094">
                  <c:v>490.33744800001148</c:v>
                </c:pt>
                <c:pt idx="40095">
                  <c:v>490.37078399994641</c:v>
                </c:pt>
                <c:pt idx="40096">
                  <c:v>490.40412000005597</c:v>
                </c:pt>
                <c:pt idx="40097">
                  <c:v>490.4374559999909</c:v>
                </c:pt>
                <c:pt idx="40098">
                  <c:v>490.47079199992584</c:v>
                </c:pt>
                <c:pt idx="40099">
                  <c:v>490.50412800003539</c:v>
                </c:pt>
                <c:pt idx="40100">
                  <c:v>490.5374399999622</c:v>
                </c:pt>
                <c:pt idx="40101">
                  <c:v>490.57077600007176</c:v>
                </c:pt>
                <c:pt idx="40102">
                  <c:v>490.60411200000669</c:v>
                </c:pt>
                <c:pt idx="40103">
                  <c:v>490.63744799994163</c:v>
                </c:pt>
                <c:pt idx="40104">
                  <c:v>490.67078400005119</c:v>
                </c:pt>
                <c:pt idx="40105">
                  <c:v>490.70411999998612</c:v>
                </c:pt>
                <c:pt idx="40106">
                  <c:v>490.73745599992105</c:v>
                </c:pt>
                <c:pt idx="40107">
                  <c:v>490.77079200003061</c:v>
                </c:pt>
                <c:pt idx="40108">
                  <c:v>490.80412799996554</c:v>
                </c:pt>
                <c:pt idx="40109">
                  <c:v>490.8374640000751</c:v>
                </c:pt>
                <c:pt idx="40110">
                  <c:v>490.87080000001004</c:v>
                </c:pt>
                <c:pt idx="40111">
                  <c:v>490.90413599994497</c:v>
                </c:pt>
                <c:pt idx="40112">
                  <c:v>490.93747200005453</c:v>
                </c:pt>
                <c:pt idx="40113">
                  <c:v>490.97080799998946</c:v>
                </c:pt>
                <c:pt idx="40114">
                  <c:v>491.00414399992439</c:v>
                </c:pt>
                <c:pt idx="40115">
                  <c:v>491.03748000003395</c:v>
                </c:pt>
                <c:pt idx="40116">
                  <c:v>491.07081599996889</c:v>
                </c:pt>
                <c:pt idx="40117">
                  <c:v>491.10415200007844</c:v>
                </c:pt>
                <c:pt idx="40118">
                  <c:v>491.13748800001338</c:v>
                </c:pt>
                <c:pt idx="40119">
                  <c:v>491.17082399994831</c:v>
                </c:pt>
                <c:pt idx="40120">
                  <c:v>491.20413600004974</c:v>
                </c:pt>
                <c:pt idx="40121">
                  <c:v>491.23747199998468</c:v>
                </c:pt>
                <c:pt idx="40122">
                  <c:v>491.27080799991961</c:v>
                </c:pt>
                <c:pt idx="40123">
                  <c:v>491.30414400002917</c:v>
                </c:pt>
                <c:pt idx="40124">
                  <c:v>491.3374799999641</c:v>
                </c:pt>
                <c:pt idx="40125">
                  <c:v>491.37081600007366</c:v>
                </c:pt>
                <c:pt idx="40126">
                  <c:v>491.40415200000859</c:v>
                </c:pt>
                <c:pt idx="40127">
                  <c:v>491.43748799994353</c:v>
                </c:pt>
                <c:pt idx="40128">
                  <c:v>491.47082400005309</c:v>
                </c:pt>
                <c:pt idx="40129">
                  <c:v>491.50415999998802</c:v>
                </c:pt>
                <c:pt idx="40130">
                  <c:v>491.53749599992295</c:v>
                </c:pt>
                <c:pt idx="40131">
                  <c:v>491.57083200003251</c:v>
                </c:pt>
                <c:pt idx="40132">
                  <c:v>491.60416799996744</c:v>
                </c:pt>
                <c:pt idx="40133">
                  <c:v>491.637504000077</c:v>
                </c:pt>
                <c:pt idx="40134">
                  <c:v>491.67084000001194</c:v>
                </c:pt>
                <c:pt idx="40135">
                  <c:v>491.70417599994687</c:v>
                </c:pt>
                <c:pt idx="40136">
                  <c:v>491.73751200005643</c:v>
                </c:pt>
                <c:pt idx="40137">
                  <c:v>491.77084799999136</c:v>
                </c:pt>
                <c:pt idx="40138">
                  <c:v>491.80418399992629</c:v>
                </c:pt>
                <c:pt idx="40139">
                  <c:v>491.83749600002773</c:v>
                </c:pt>
                <c:pt idx="40140">
                  <c:v>491.87083199996266</c:v>
                </c:pt>
                <c:pt idx="40141">
                  <c:v>491.90416800007222</c:v>
                </c:pt>
                <c:pt idx="40142">
                  <c:v>491.93750400000715</c:v>
                </c:pt>
                <c:pt idx="40143">
                  <c:v>491.97083999994209</c:v>
                </c:pt>
                <c:pt idx="40144">
                  <c:v>492.00417600005164</c:v>
                </c:pt>
                <c:pt idx="40145">
                  <c:v>492.03751199998658</c:v>
                </c:pt>
                <c:pt idx="40146">
                  <c:v>492.07084799992151</c:v>
                </c:pt>
                <c:pt idx="40147">
                  <c:v>492.10418400003107</c:v>
                </c:pt>
                <c:pt idx="40148">
                  <c:v>492.137519999966</c:v>
                </c:pt>
                <c:pt idx="40149">
                  <c:v>492.17085600007556</c:v>
                </c:pt>
                <c:pt idx="40150">
                  <c:v>492.20419200001049</c:v>
                </c:pt>
                <c:pt idx="40151">
                  <c:v>492.23752799994543</c:v>
                </c:pt>
                <c:pt idx="40152">
                  <c:v>492.27086400005498</c:v>
                </c:pt>
                <c:pt idx="40153">
                  <c:v>492.30419999998992</c:v>
                </c:pt>
                <c:pt idx="40154">
                  <c:v>492.33753599992485</c:v>
                </c:pt>
                <c:pt idx="40155">
                  <c:v>492.37087200003441</c:v>
                </c:pt>
                <c:pt idx="40156">
                  <c:v>492.40420799996934</c:v>
                </c:pt>
                <c:pt idx="40157">
                  <c:v>492.4375440000789</c:v>
                </c:pt>
                <c:pt idx="40158">
                  <c:v>492.47085600000571</c:v>
                </c:pt>
                <c:pt idx="40159">
                  <c:v>492.50419199994064</c:v>
                </c:pt>
                <c:pt idx="40160">
                  <c:v>492.5375280000502</c:v>
                </c:pt>
                <c:pt idx="40161">
                  <c:v>492.57086399998514</c:v>
                </c:pt>
                <c:pt idx="40162">
                  <c:v>492.60419999992007</c:v>
                </c:pt>
                <c:pt idx="40163">
                  <c:v>492.63753600002963</c:v>
                </c:pt>
                <c:pt idx="40164">
                  <c:v>492.67087199996456</c:v>
                </c:pt>
                <c:pt idx="40165">
                  <c:v>492.70420800007412</c:v>
                </c:pt>
                <c:pt idx="40166">
                  <c:v>492.73754400000905</c:v>
                </c:pt>
                <c:pt idx="40167">
                  <c:v>492.77087999994399</c:v>
                </c:pt>
                <c:pt idx="40168">
                  <c:v>492.80421600005354</c:v>
                </c:pt>
                <c:pt idx="40169">
                  <c:v>492.83755199998848</c:v>
                </c:pt>
                <c:pt idx="40170">
                  <c:v>492.87088799992341</c:v>
                </c:pt>
                <c:pt idx="40171">
                  <c:v>492.90422400003297</c:v>
                </c:pt>
                <c:pt idx="40172">
                  <c:v>492.9375599999679</c:v>
                </c:pt>
                <c:pt idx="40173">
                  <c:v>492.97089600007746</c:v>
                </c:pt>
                <c:pt idx="40174">
                  <c:v>493.00423200001239</c:v>
                </c:pt>
                <c:pt idx="40175">
                  <c:v>493.03756799994733</c:v>
                </c:pt>
                <c:pt idx="40176">
                  <c:v>493.07090400005688</c:v>
                </c:pt>
                <c:pt idx="40177">
                  <c:v>493.10423999999182</c:v>
                </c:pt>
                <c:pt idx="40178">
                  <c:v>493.13755199991863</c:v>
                </c:pt>
                <c:pt idx="40179">
                  <c:v>493.17088800002819</c:v>
                </c:pt>
                <c:pt idx="40180">
                  <c:v>493.20422399996312</c:v>
                </c:pt>
                <c:pt idx="40181">
                  <c:v>493.23756000007268</c:v>
                </c:pt>
                <c:pt idx="40182">
                  <c:v>493.27089600000761</c:v>
                </c:pt>
                <c:pt idx="40183">
                  <c:v>493.30423199994254</c:v>
                </c:pt>
                <c:pt idx="40184">
                  <c:v>493.3375680000521</c:v>
                </c:pt>
                <c:pt idx="40185">
                  <c:v>493.37090399998704</c:v>
                </c:pt>
                <c:pt idx="40186">
                  <c:v>493.40423999992197</c:v>
                </c:pt>
                <c:pt idx="40187">
                  <c:v>493.43757600003153</c:v>
                </c:pt>
                <c:pt idx="40188">
                  <c:v>493.47091199996646</c:v>
                </c:pt>
                <c:pt idx="40189">
                  <c:v>493.50424800007602</c:v>
                </c:pt>
                <c:pt idx="40190">
                  <c:v>493.53758400001095</c:v>
                </c:pt>
                <c:pt idx="40191">
                  <c:v>493.57091999994589</c:v>
                </c:pt>
                <c:pt idx="40192">
                  <c:v>493.60425600005544</c:v>
                </c:pt>
                <c:pt idx="40193">
                  <c:v>493.63759199999038</c:v>
                </c:pt>
                <c:pt idx="40194">
                  <c:v>493.67092799992531</c:v>
                </c:pt>
                <c:pt idx="40195">
                  <c:v>493.70426400003487</c:v>
                </c:pt>
                <c:pt idx="40196">
                  <c:v>493.7375999999698</c:v>
                </c:pt>
                <c:pt idx="40197">
                  <c:v>493.77091200007123</c:v>
                </c:pt>
                <c:pt idx="40198">
                  <c:v>493.80424800000617</c:v>
                </c:pt>
                <c:pt idx="40199">
                  <c:v>493.8375839999411</c:v>
                </c:pt>
                <c:pt idx="40200">
                  <c:v>493.87092000005066</c:v>
                </c:pt>
                <c:pt idx="40201">
                  <c:v>493.90425599998559</c:v>
                </c:pt>
                <c:pt idx="40202">
                  <c:v>493.93759199992053</c:v>
                </c:pt>
                <c:pt idx="40203">
                  <c:v>493.97092800003009</c:v>
                </c:pt>
                <c:pt idx="40204">
                  <c:v>494.00426399996502</c:v>
                </c:pt>
                <c:pt idx="40205">
                  <c:v>494.03760000007458</c:v>
                </c:pt>
                <c:pt idx="40206">
                  <c:v>494.07093600000951</c:v>
                </c:pt>
                <c:pt idx="40207">
                  <c:v>494.10427199994444</c:v>
                </c:pt>
                <c:pt idx="40208">
                  <c:v>494.137608000054</c:v>
                </c:pt>
                <c:pt idx="40209">
                  <c:v>494.17094399998894</c:v>
                </c:pt>
                <c:pt idx="40210">
                  <c:v>494.20427999992387</c:v>
                </c:pt>
                <c:pt idx="40211">
                  <c:v>494.23761600003343</c:v>
                </c:pt>
                <c:pt idx="40212">
                  <c:v>494.27095199996836</c:v>
                </c:pt>
                <c:pt idx="40213">
                  <c:v>494.30428800007792</c:v>
                </c:pt>
                <c:pt idx="40214">
                  <c:v>494.33762400001285</c:v>
                </c:pt>
                <c:pt idx="40215">
                  <c:v>494.37095999994779</c:v>
                </c:pt>
                <c:pt idx="40216">
                  <c:v>494.40427200004922</c:v>
                </c:pt>
                <c:pt idx="40217">
                  <c:v>494.43760799998415</c:v>
                </c:pt>
                <c:pt idx="40218">
                  <c:v>494.47094399991909</c:v>
                </c:pt>
                <c:pt idx="40219">
                  <c:v>494.50428000002864</c:v>
                </c:pt>
                <c:pt idx="40220">
                  <c:v>494.53761599996358</c:v>
                </c:pt>
                <c:pt idx="40221">
                  <c:v>494.57095200007313</c:v>
                </c:pt>
                <c:pt idx="40222">
                  <c:v>494.60428800000807</c:v>
                </c:pt>
                <c:pt idx="40223">
                  <c:v>494.637623999943</c:v>
                </c:pt>
                <c:pt idx="40224">
                  <c:v>494.67096000005256</c:v>
                </c:pt>
                <c:pt idx="40225">
                  <c:v>494.70429599998749</c:v>
                </c:pt>
                <c:pt idx="40226">
                  <c:v>494.73763199992243</c:v>
                </c:pt>
                <c:pt idx="40227">
                  <c:v>494.77096800003198</c:v>
                </c:pt>
                <c:pt idx="40228">
                  <c:v>494.80430399996692</c:v>
                </c:pt>
                <c:pt idx="40229">
                  <c:v>494.83764000007648</c:v>
                </c:pt>
                <c:pt idx="40230">
                  <c:v>494.87097600001141</c:v>
                </c:pt>
                <c:pt idx="40231">
                  <c:v>494.90431199994634</c:v>
                </c:pt>
                <c:pt idx="40232">
                  <c:v>494.9376480000559</c:v>
                </c:pt>
                <c:pt idx="40233">
                  <c:v>494.97098399999084</c:v>
                </c:pt>
                <c:pt idx="40234">
                  <c:v>495.00431999992577</c:v>
                </c:pt>
                <c:pt idx="40235">
                  <c:v>495.03765600003533</c:v>
                </c:pt>
                <c:pt idx="40236">
                  <c:v>495.07096799996214</c:v>
                </c:pt>
                <c:pt idx="40237">
                  <c:v>495.10430400007169</c:v>
                </c:pt>
                <c:pt idx="40238">
                  <c:v>495.13764000000663</c:v>
                </c:pt>
                <c:pt idx="40239">
                  <c:v>495.17097599994156</c:v>
                </c:pt>
                <c:pt idx="40240">
                  <c:v>495.20431200005112</c:v>
                </c:pt>
                <c:pt idx="40241">
                  <c:v>495.23764799998605</c:v>
                </c:pt>
                <c:pt idx="40242">
                  <c:v>495.27098399992099</c:v>
                </c:pt>
                <c:pt idx="40243">
                  <c:v>495.30432000003054</c:v>
                </c:pt>
                <c:pt idx="40244">
                  <c:v>495.33765599996548</c:v>
                </c:pt>
                <c:pt idx="40245">
                  <c:v>495.37099200007503</c:v>
                </c:pt>
                <c:pt idx="40246">
                  <c:v>495.40432800000997</c:v>
                </c:pt>
                <c:pt idx="40247">
                  <c:v>495.4376639999449</c:v>
                </c:pt>
                <c:pt idx="40248">
                  <c:v>495.47100000005446</c:v>
                </c:pt>
                <c:pt idx="40249">
                  <c:v>495.50433599998939</c:v>
                </c:pt>
                <c:pt idx="40250">
                  <c:v>495.53767199992433</c:v>
                </c:pt>
                <c:pt idx="40251">
                  <c:v>495.57100800003388</c:v>
                </c:pt>
                <c:pt idx="40252">
                  <c:v>495.60434399996882</c:v>
                </c:pt>
                <c:pt idx="40253">
                  <c:v>495.63768000007838</c:v>
                </c:pt>
                <c:pt idx="40254">
                  <c:v>495.67101600001331</c:v>
                </c:pt>
                <c:pt idx="40255">
                  <c:v>495.70432799994012</c:v>
                </c:pt>
                <c:pt idx="40256">
                  <c:v>495.73766400004968</c:v>
                </c:pt>
                <c:pt idx="40257">
                  <c:v>495.77099999998461</c:v>
                </c:pt>
                <c:pt idx="40258">
                  <c:v>495.80433599991954</c:v>
                </c:pt>
                <c:pt idx="40259">
                  <c:v>495.8376720000291</c:v>
                </c:pt>
                <c:pt idx="40260">
                  <c:v>495.87100799996404</c:v>
                </c:pt>
                <c:pt idx="40261">
                  <c:v>495.90434400007359</c:v>
                </c:pt>
                <c:pt idx="40262">
                  <c:v>495.93768000000853</c:v>
                </c:pt>
                <c:pt idx="40263">
                  <c:v>495.97101599994346</c:v>
                </c:pt>
                <c:pt idx="40264">
                  <c:v>496.00435200005302</c:v>
                </c:pt>
                <c:pt idx="40265">
                  <c:v>496.03768799998795</c:v>
                </c:pt>
                <c:pt idx="40266">
                  <c:v>496.07102399992289</c:v>
                </c:pt>
                <c:pt idx="40267">
                  <c:v>496.10436000003244</c:v>
                </c:pt>
                <c:pt idx="40268">
                  <c:v>496.13769599996738</c:v>
                </c:pt>
                <c:pt idx="40269">
                  <c:v>496.17103200007693</c:v>
                </c:pt>
                <c:pt idx="40270">
                  <c:v>496.20436800001187</c:v>
                </c:pt>
                <c:pt idx="40271">
                  <c:v>496.2377039999468</c:v>
                </c:pt>
                <c:pt idx="40272">
                  <c:v>496.27104000005636</c:v>
                </c:pt>
                <c:pt idx="40273">
                  <c:v>496.30437599999129</c:v>
                </c:pt>
                <c:pt idx="40274">
                  <c:v>496.3376879999181</c:v>
                </c:pt>
                <c:pt idx="40275">
                  <c:v>496.37102400002766</c:v>
                </c:pt>
                <c:pt idx="40276">
                  <c:v>496.40435999996259</c:v>
                </c:pt>
                <c:pt idx="40277">
                  <c:v>496.43769600007215</c:v>
                </c:pt>
                <c:pt idx="40278">
                  <c:v>496.47103200000709</c:v>
                </c:pt>
                <c:pt idx="40279">
                  <c:v>496.50436799994202</c:v>
                </c:pt>
                <c:pt idx="40280">
                  <c:v>496.53770400005158</c:v>
                </c:pt>
                <c:pt idx="40281">
                  <c:v>496.57103999998651</c:v>
                </c:pt>
                <c:pt idx="40282">
                  <c:v>496.60437599992144</c:v>
                </c:pt>
                <c:pt idx="40283">
                  <c:v>496.637712000031</c:v>
                </c:pt>
                <c:pt idx="40284">
                  <c:v>496.67104799996594</c:v>
                </c:pt>
                <c:pt idx="40285">
                  <c:v>496.70438400007549</c:v>
                </c:pt>
                <c:pt idx="40286">
                  <c:v>496.73772000001043</c:v>
                </c:pt>
                <c:pt idx="40287">
                  <c:v>496.77105599994536</c:v>
                </c:pt>
                <c:pt idx="40288">
                  <c:v>496.80439200005492</c:v>
                </c:pt>
                <c:pt idx="40289">
                  <c:v>496.83772799998985</c:v>
                </c:pt>
                <c:pt idx="40290">
                  <c:v>496.87106399992479</c:v>
                </c:pt>
                <c:pt idx="40291">
                  <c:v>496.90440000003434</c:v>
                </c:pt>
                <c:pt idx="40292">
                  <c:v>496.93773599996928</c:v>
                </c:pt>
                <c:pt idx="40293">
                  <c:v>496.97107200007883</c:v>
                </c:pt>
                <c:pt idx="40294">
                  <c:v>497.00438400000564</c:v>
                </c:pt>
                <c:pt idx="40295">
                  <c:v>497.03771999994058</c:v>
                </c:pt>
                <c:pt idx="40296">
                  <c:v>497.07105600005013</c:v>
                </c:pt>
                <c:pt idx="40297">
                  <c:v>497.10439199998507</c:v>
                </c:pt>
                <c:pt idx="40298">
                  <c:v>497.13772799992</c:v>
                </c:pt>
                <c:pt idx="40299">
                  <c:v>497.17106400002956</c:v>
                </c:pt>
                <c:pt idx="40300">
                  <c:v>497.20439999996449</c:v>
                </c:pt>
                <c:pt idx="40301">
                  <c:v>497.23773600007405</c:v>
                </c:pt>
                <c:pt idx="40302">
                  <c:v>497.27107200000899</c:v>
                </c:pt>
                <c:pt idx="40303">
                  <c:v>497.30440799994392</c:v>
                </c:pt>
                <c:pt idx="40304">
                  <c:v>497.33774400005348</c:v>
                </c:pt>
                <c:pt idx="40305">
                  <c:v>497.37107999998841</c:v>
                </c:pt>
                <c:pt idx="40306">
                  <c:v>497.40441599992334</c:v>
                </c:pt>
                <c:pt idx="40307">
                  <c:v>497.4377520000329</c:v>
                </c:pt>
                <c:pt idx="40308">
                  <c:v>497.47108799996784</c:v>
                </c:pt>
                <c:pt idx="40309">
                  <c:v>497.50442400007739</c:v>
                </c:pt>
                <c:pt idx="40310">
                  <c:v>497.53776000001233</c:v>
                </c:pt>
                <c:pt idx="40311">
                  <c:v>497.57109599994726</c:v>
                </c:pt>
                <c:pt idx="40312">
                  <c:v>497.60443200005682</c:v>
                </c:pt>
                <c:pt idx="40313">
                  <c:v>497.63774399998363</c:v>
                </c:pt>
                <c:pt idx="40314">
                  <c:v>497.67107999991856</c:v>
                </c:pt>
                <c:pt idx="40315">
                  <c:v>497.70441600002812</c:v>
                </c:pt>
                <c:pt idx="40316">
                  <c:v>497.73775199996305</c:v>
                </c:pt>
                <c:pt idx="40317">
                  <c:v>497.77108800007261</c:v>
                </c:pt>
                <c:pt idx="40318">
                  <c:v>497.80442400000754</c:v>
                </c:pt>
                <c:pt idx="40319">
                  <c:v>497.83775999994248</c:v>
                </c:pt>
                <c:pt idx="40320">
                  <c:v>497.87107200004391</c:v>
                </c:pt>
                <c:pt idx="40321">
                  <c:v>497.90433599995447</c:v>
                </c:pt>
                <c:pt idx="40322">
                  <c:v>497.93757600003153</c:v>
                </c:pt>
                <c:pt idx="40323">
                  <c:v>497.97086399995021</c:v>
                </c:pt>
                <c:pt idx="40324">
                  <c:v>498.00417600005164</c:v>
                </c:pt>
                <c:pt idx="40325">
                  <c:v>498.03748799997845</c:v>
                </c:pt>
                <c:pt idx="40326">
                  <c:v>498.07080000007988</c:v>
                </c:pt>
                <c:pt idx="40327">
                  <c:v>498.10413600001482</c:v>
                </c:pt>
                <c:pt idx="40328">
                  <c:v>498.13744799994163</c:v>
                </c:pt>
                <c:pt idx="40329">
                  <c:v>498.17078400005119</c:v>
                </c:pt>
                <c:pt idx="40330">
                  <c:v>498.20411999998612</c:v>
                </c:pt>
                <c:pt idx="40331">
                  <c:v>498.23743199991293</c:v>
                </c:pt>
                <c:pt idx="40332">
                  <c:v>498.27076800002249</c:v>
                </c:pt>
                <c:pt idx="40333">
                  <c:v>498.30410399995742</c:v>
                </c:pt>
                <c:pt idx="40334">
                  <c:v>498.33744000006698</c:v>
                </c:pt>
                <c:pt idx="40335">
                  <c:v>498.37077600000191</c:v>
                </c:pt>
                <c:pt idx="40336">
                  <c:v>498.40411199993684</c:v>
                </c:pt>
                <c:pt idx="40337">
                  <c:v>498.43742400003828</c:v>
                </c:pt>
                <c:pt idx="40338">
                  <c:v>498.47075999997321</c:v>
                </c:pt>
                <c:pt idx="40339">
                  <c:v>498.50409600008277</c:v>
                </c:pt>
                <c:pt idx="40340">
                  <c:v>498.5374320000177</c:v>
                </c:pt>
                <c:pt idx="40341">
                  <c:v>498.57076799995264</c:v>
                </c:pt>
                <c:pt idx="40342">
                  <c:v>498.60410400006219</c:v>
                </c:pt>
                <c:pt idx="40343">
                  <c:v>498.63743999999713</c:v>
                </c:pt>
                <c:pt idx="40344">
                  <c:v>498.67077599993206</c:v>
                </c:pt>
                <c:pt idx="40345">
                  <c:v>498.70411200004162</c:v>
                </c:pt>
                <c:pt idx="40346">
                  <c:v>498.73744799997655</c:v>
                </c:pt>
                <c:pt idx="40347">
                  <c:v>498.77078400008611</c:v>
                </c:pt>
                <c:pt idx="40348">
                  <c:v>498.80412000002104</c:v>
                </c:pt>
                <c:pt idx="40349">
                  <c:v>498.83745599995598</c:v>
                </c:pt>
                <c:pt idx="40350">
                  <c:v>498.87079200006553</c:v>
                </c:pt>
                <c:pt idx="40351">
                  <c:v>498.90412800000047</c:v>
                </c:pt>
                <c:pt idx="40352">
                  <c:v>498.9374639999354</c:v>
                </c:pt>
                <c:pt idx="40353">
                  <c:v>498.97077600003684</c:v>
                </c:pt>
                <c:pt idx="40354">
                  <c:v>499.00411199997177</c:v>
                </c:pt>
                <c:pt idx="40355">
                  <c:v>499.03744800008133</c:v>
                </c:pt>
                <c:pt idx="40356">
                  <c:v>499.07078400001626</c:v>
                </c:pt>
                <c:pt idx="40357">
                  <c:v>499.10411999995119</c:v>
                </c:pt>
                <c:pt idx="40358">
                  <c:v>499.13745600006075</c:v>
                </c:pt>
                <c:pt idx="40359">
                  <c:v>499.17079199999569</c:v>
                </c:pt>
                <c:pt idx="40360">
                  <c:v>499.20412799993062</c:v>
                </c:pt>
                <c:pt idx="40361">
                  <c:v>499.23746400004018</c:v>
                </c:pt>
                <c:pt idx="40362">
                  <c:v>499.27079999997511</c:v>
                </c:pt>
                <c:pt idx="40363">
                  <c:v>499.30413600008467</c:v>
                </c:pt>
                <c:pt idx="40364">
                  <c:v>499.3374720000196</c:v>
                </c:pt>
                <c:pt idx="40365">
                  <c:v>499.37080799995454</c:v>
                </c:pt>
                <c:pt idx="40366">
                  <c:v>499.40414400006409</c:v>
                </c:pt>
                <c:pt idx="40367">
                  <c:v>499.43747999999903</c:v>
                </c:pt>
                <c:pt idx="40368">
                  <c:v>499.47081599993396</c:v>
                </c:pt>
                <c:pt idx="40369">
                  <c:v>499.50415200004352</c:v>
                </c:pt>
                <c:pt idx="40370">
                  <c:v>499.53748799997845</c:v>
                </c:pt>
                <c:pt idx="40371">
                  <c:v>499.57082399991339</c:v>
                </c:pt>
                <c:pt idx="40372">
                  <c:v>499.60416000002294</c:v>
                </c:pt>
                <c:pt idx="40373">
                  <c:v>499.63747199994975</c:v>
                </c:pt>
                <c:pt idx="40374">
                  <c:v>499.67080800005931</c:v>
                </c:pt>
                <c:pt idx="40375">
                  <c:v>499.70414399999424</c:v>
                </c:pt>
                <c:pt idx="40376">
                  <c:v>499.73747999992918</c:v>
                </c:pt>
                <c:pt idx="40377">
                  <c:v>499.77081600003874</c:v>
                </c:pt>
                <c:pt idx="40378">
                  <c:v>499.80415199997367</c:v>
                </c:pt>
                <c:pt idx="40379">
                  <c:v>499.83748800008323</c:v>
                </c:pt>
                <c:pt idx="40380">
                  <c:v>499.87082400001816</c:v>
                </c:pt>
                <c:pt idx="40381">
                  <c:v>499.90415999995309</c:v>
                </c:pt>
                <c:pt idx="40382">
                  <c:v>499.93749600006265</c:v>
                </c:pt>
                <c:pt idx="40383">
                  <c:v>499.97083199999759</c:v>
                </c:pt>
                <c:pt idx="40384">
                  <c:v>500.00416799993252</c:v>
                </c:pt>
                <c:pt idx="40385">
                  <c:v>500.03750400004208</c:v>
                </c:pt>
                <c:pt idx="40386">
                  <c:v>500.07083999997701</c:v>
                </c:pt>
                <c:pt idx="40387">
                  <c:v>500.10417599991194</c:v>
                </c:pt>
                <c:pt idx="40388">
                  <c:v>500.1375120000215</c:v>
                </c:pt>
                <c:pt idx="40389">
                  <c:v>500.17084799995644</c:v>
                </c:pt>
                <c:pt idx="40390">
                  <c:v>500.20418400006599</c:v>
                </c:pt>
                <c:pt idx="40391">
                  <c:v>500.23752000000093</c:v>
                </c:pt>
                <c:pt idx="40392">
                  <c:v>500.27083199992774</c:v>
                </c:pt>
                <c:pt idx="40393">
                  <c:v>500.30416800003729</c:v>
                </c:pt>
                <c:pt idx="40394">
                  <c:v>500.33750399997223</c:v>
                </c:pt>
                <c:pt idx="40395">
                  <c:v>500.37084000008178</c:v>
                </c:pt>
                <c:pt idx="40396">
                  <c:v>500.40417600001672</c:v>
                </c:pt>
                <c:pt idx="40397">
                  <c:v>500.43751199995165</c:v>
                </c:pt>
                <c:pt idx="40398">
                  <c:v>500.47084800006121</c:v>
                </c:pt>
                <c:pt idx="40399">
                  <c:v>500.50418399999614</c:v>
                </c:pt>
                <c:pt idx="40400">
                  <c:v>500.53751999993108</c:v>
                </c:pt>
                <c:pt idx="40401">
                  <c:v>500.57085600004064</c:v>
                </c:pt>
                <c:pt idx="40402">
                  <c:v>500.60419199997557</c:v>
                </c:pt>
                <c:pt idx="40403">
                  <c:v>500.63752800008513</c:v>
                </c:pt>
                <c:pt idx="40404">
                  <c:v>500.67086400002006</c:v>
                </c:pt>
                <c:pt idx="40405">
                  <c:v>500.70419999995499</c:v>
                </c:pt>
                <c:pt idx="40406">
                  <c:v>500.73753600006455</c:v>
                </c:pt>
                <c:pt idx="40407">
                  <c:v>500.77087199999949</c:v>
                </c:pt>
                <c:pt idx="40408">
                  <c:v>500.80420799993442</c:v>
                </c:pt>
                <c:pt idx="40409">
                  <c:v>500.83754400004398</c:v>
                </c:pt>
                <c:pt idx="40410">
                  <c:v>500.87087999997891</c:v>
                </c:pt>
                <c:pt idx="40411">
                  <c:v>500.90419200008034</c:v>
                </c:pt>
                <c:pt idx="40412">
                  <c:v>500.93752800001528</c:v>
                </c:pt>
                <c:pt idx="40413">
                  <c:v>500.97086399995021</c:v>
                </c:pt>
                <c:pt idx="40414">
                  <c:v>501.00420000005977</c:v>
                </c:pt>
                <c:pt idx="40415">
                  <c:v>501.0375359999947</c:v>
                </c:pt>
                <c:pt idx="40416">
                  <c:v>501.07087199992964</c:v>
                </c:pt>
                <c:pt idx="40417">
                  <c:v>501.10420800003919</c:v>
                </c:pt>
                <c:pt idx="40418">
                  <c:v>501.13754399997413</c:v>
                </c:pt>
                <c:pt idx="40419">
                  <c:v>501.17088000008368</c:v>
                </c:pt>
                <c:pt idx="40420">
                  <c:v>501.20421600001862</c:v>
                </c:pt>
                <c:pt idx="40421">
                  <c:v>501.23755199995355</c:v>
                </c:pt>
                <c:pt idx="40422">
                  <c:v>501.27088800006311</c:v>
                </c:pt>
                <c:pt idx="40423">
                  <c:v>501.30422399999804</c:v>
                </c:pt>
                <c:pt idx="40424">
                  <c:v>501.33755999993298</c:v>
                </c:pt>
                <c:pt idx="40425">
                  <c:v>501.37089600004253</c:v>
                </c:pt>
                <c:pt idx="40426">
                  <c:v>501.40423199997747</c:v>
                </c:pt>
                <c:pt idx="40427">
                  <c:v>501.4375679999124</c:v>
                </c:pt>
                <c:pt idx="40428">
                  <c:v>501.47090400002196</c:v>
                </c:pt>
                <c:pt idx="40429">
                  <c:v>501.50423999995689</c:v>
                </c:pt>
                <c:pt idx="40430">
                  <c:v>501.53757600006645</c:v>
                </c:pt>
                <c:pt idx="40431">
                  <c:v>501.57088799999326</c:v>
                </c:pt>
                <c:pt idx="40432">
                  <c:v>501.60422399992819</c:v>
                </c:pt>
                <c:pt idx="40433">
                  <c:v>501.63756000003775</c:v>
                </c:pt>
                <c:pt idx="40434">
                  <c:v>501.67089599997269</c:v>
                </c:pt>
                <c:pt idx="40435">
                  <c:v>501.70423200008224</c:v>
                </c:pt>
                <c:pt idx="40436">
                  <c:v>501.73756800001718</c:v>
                </c:pt>
                <c:pt idx="40437">
                  <c:v>501.77090399995211</c:v>
                </c:pt>
                <c:pt idx="40438">
                  <c:v>501.80424000006167</c:v>
                </c:pt>
                <c:pt idx="40439">
                  <c:v>501.8375759999966</c:v>
                </c:pt>
                <c:pt idx="40440">
                  <c:v>501.87091199993154</c:v>
                </c:pt>
                <c:pt idx="40441">
                  <c:v>501.90424800004109</c:v>
                </c:pt>
                <c:pt idx="40442">
                  <c:v>501.93758399997603</c:v>
                </c:pt>
                <c:pt idx="40443">
                  <c:v>501.97092000008558</c:v>
                </c:pt>
                <c:pt idx="40444">
                  <c:v>502.00425600002052</c:v>
                </c:pt>
                <c:pt idx="40445">
                  <c:v>502.03759199995545</c:v>
                </c:pt>
                <c:pt idx="40446">
                  <c:v>502.07092800006501</c:v>
                </c:pt>
                <c:pt idx="40447">
                  <c:v>502.10426399999994</c:v>
                </c:pt>
                <c:pt idx="40448">
                  <c:v>502.13759999993488</c:v>
                </c:pt>
                <c:pt idx="40449">
                  <c:v>502.17093600004443</c:v>
                </c:pt>
                <c:pt idx="40450">
                  <c:v>502.20424799997124</c:v>
                </c:pt>
                <c:pt idx="40451">
                  <c:v>502.2375840000808</c:v>
                </c:pt>
                <c:pt idx="40452">
                  <c:v>502.27092000001574</c:v>
                </c:pt>
                <c:pt idx="40453">
                  <c:v>502.30425599995067</c:v>
                </c:pt>
                <c:pt idx="40454">
                  <c:v>502.33759200006023</c:v>
                </c:pt>
                <c:pt idx="40455">
                  <c:v>502.37092799999516</c:v>
                </c:pt>
                <c:pt idx="40456">
                  <c:v>502.40426399993009</c:v>
                </c:pt>
                <c:pt idx="40457">
                  <c:v>502.43760000003965</c:v>
                </c:pt>
                <c:pt idx="40458">
                  <c:v>502.47093599997459</c:v>
                </c:pt>
                <c:pt idx="40459">
                  <c:v>502.50427200008414</c:v>
                </c:pt>
                <c:pt idx="40460">
                  <c:v>502.53760800001908</c:v>
                </c:pt>
                <c:pt idx="40461">
                  <c:v>502.57094399995401</c:v>
                </c:pt>
                <c:pt idx="40462">
                  <c:v>502.60428000006357</c:v>
                </c:pt>
                <c:pt idx="40463">
                  <c:v>502.6376159999985</c:v>
                </c:pt>
                <c:pt idx="40464">
                  <c:v>502.67095199993344</c:v>
                </c:pt>
                <c:pt idx="40465">
                  <c:v>502.70428800004299</c:v>
                </c:pt>
                <c:pt idx="40466">
                  <c:v>502.73762399997793</c:v>
                </c:pt>
                <c:pt idx="40467">
                  <c:v>502.77095999991286</c:v>
                </c:pt>
                <c:pt idx="40468">
                  <c:v>502.80429600002242</c:v>
                </c:pt>
                <c:pt idx="40469">
                  <c:v>502.83760799994923</c:v>
                </c:pt>
                <c:pt idx="40470">
                  <c:v>502.87094400005878</c:v>
                </c:pt>
                <c:pt idx="40471">
                  <c:v>502.90427999999372</c:v>
                </c:pt>
                <c:pt idx="40472">
                  <c:v>502.93761599992865</c:v>
                </c:pt>
                <c:pt idx="40473">
                  <c:v>502.97095200003821</c:v>
                </c:pt>
                <c:pt idx="40474">
                  <c:v>503.00428799997314</c:v>
                </c:pt>
                <c:pt idx="40475">
                  <c:v>503.0376240000827</c:v>
                </c:pt>
                <c:pt idx="40476">
                  <c:v>503.07096000001764</c:v>
                </c:pt>
                <c:pt idx="40477">
                  <c:v>503.10429599995257</c:v>
                </c:pt>
                <c:pt idx="40478">
                  <c:v>503.13763200006213</c:v>
                </c:pt>
                <c:pt idx="40479">
                  <c:v>503.17096799999706</c:v>
                </c:pt>
                <c:pt idx="40480">
                  <c:v>503.20430399993199</c:v>
                </c:pt>
                <c:pt idx="40481">
                  <c:v>503.23764000004155</c:v>
                </c:pt>
                <c:pt idx="40482">
                  <c:v>503.27097599997649</c:v>
                </c:pt>
                <c:pt idx="40483">
                  <c:v>503.30431200008604</c:v>
                </c:pt>
                <c:pt idx="40484">
                  <c:v>503.33764800002098</c:v>
                </c:pt>
                <c:pt idx="40485">
                  <c:v>503.37098399995591</c:v>
                </c:pt>
                <c:pt idx="40486">
                  <c:v>503.40432000006547</c:v>
                </c:pt>
                <c:pt idx="40487">
                  <c:v>503.4376560000004</c:v>
                </c:pt>
                <c:pt idx="40488">
                  <c:v>503.47099199993534</c:v>
                </c:pt>
                <c:pt idx="40489">
                  <c:v>503.50430400003677</c:v>
                </c:pt>
                <c:pt idx="40490">
                  <c:v>503.5376399999717</c:v>
                </c:pt>
                <c:pt idx="40491">
                  <c:v>503.57097600008126</c:v>
                </c:pt>
                <c:pt idx="40492">
                  <c:v>503.60431200001619</c:v>
                </c:pt>
                <c:pt idx="40493">
                  <c:v>503.63764799995113</c:v>
                </c:pt>
                <c:pt idx="40494">
                  <c:v>503.67098400006068</c:v>
                </c:pt>
                <c:pt idx="40495">
                  <c:v>503.70431999999562</c:v>
                </c:pt>
                <c:pt idx="40496">
                  <c:v>503.73765599993055</c:v>
                </c:pt>
                <c:pt idx="40497">
                  <c:v>503.77099200004011</c:v>
                </c:pt>
                <c:pt idx="40498">
                  <c:v>503.80432799997504</c:v>
                </c:pt>
                <c:pt idx="40499">
                  <c:v>503.8376640000846</c:v>
                </c:pt>
                <c:pt idx="40500">
                  <c:v>503.87100000001954</c:v>
                </c:pt>
                <c:pt idx="40501">
                  <c:v>503.90433599995447</c:v>
                </c:pt>
                <c:pt idx="40502">
                  <c:v>503.93767200006403</c:v>
                </c:pt>
                <c:pt idx="40503">
                  <c:v>503.97100799999896</c:v>
                </c:pt>
                <c:pt idx="40504">
                  <c:v>504.00434399993389</c:v>
                </c:pt>
                <c:pt idx="40505">
                  <c:v>504.03768000004345</c:v>
                </c:pt>
                <c:pt idx="40506">
                  <c:v>504.07101599997839</c:v>
                </c:pt>
                <c:pt idx="40507">
                  <c:v>504.10435199991332</c:v>
                </c:pt>
                <c:pt idx="40508">
                  <c:v>504.13766400001475</c:v>
                </c:pt>
                <c:pt idx="40509">
                  <c:v>504.17099999994969</c:v>
                </c:pt>
                <c:pt idx="40510">
                  <c:v>504.20433600005924</c:v>
                </c:pt>
                <c:pt idx="40511">
                  <c:v>504.23767199999418</c:v>
                </c:pt>
                <c:pt idx="40512">
                  <c:v>504.27100799992911</c:v>
                </c:pt>
                <c:pt idx="40513">
                  <c:v>504.30434400003867</c:v>
                </c:pt>
                <c:pt idx="40514">
                  <c:v>504.3376799999736</c:v>
                </c:pt>
                <c:pt idx="40515">
                  <c:v>504.37101600008316</c:v>
                </c:pt>
                <c:pt idx="40516">
                  <c:v>504.40435200001809</c:v>
                </c:pt>
                <c:pt idx="40517">
                  <c:v>504.43768799995303</c:v>
                </c:pt>
                <c:pt idx="40518">
                  <c:v>504.47102400006258</c:v>
                </c:pt>
                <c:pt idx="40519">
                  <c:v>504.50435999999752</c:v>
                </c:pt>
                <c:pt idx="40520">
                  <c:v>504.53769599993245</c:v>
                </c:pt>
                <c:pt idx="40521">
                  <c:v>504.57103200004201</c:v>
                </c:pt>
                <c:pt idx="40522">
                  <c:v>504.60436799997694</c:v>
                </c:pt>
                <c:pt idx="40523">
                  <c:v>504.6377040000865</c:v>
                </c:pt>
                <c:pt idx="40524">
                  <c:v>504.67104000002143</c:v>
                </c:pt>
                <c:pt idx="40525">
                  <c:v>504.70437599995637</c:v>
                </c:pt>
                <c:pt idx="40526">
                  <c:v>504.73771200006593</c:v>
                </c:pt>
                <c:pt idx="40527">
                  <c:v>504.77102399999274</c:v>
                </c:pt>
                <c:pt idx="40528">
                  <c:v>504.80435999992767</c:v>
                </c:pt>
                <c:pt idx="40529">
                  <c:v>504.83769600003723</c:v>
                </c:pt>
                <c:pt idx="40530">
                  <c:v>504.87103199997216</c:v>
                </c:pt>
                <c:pt idx="40531">
                  <c:v>504.90436800008172</c:v>
                </c:pt>
                <c:pt idx="40532">
                  <c:v>504.93770400001665</c:v>
                </c:pt>
                <c:pt idx="40533">
                  <c:v>504.97103999995159</c:v>
                </c:pt>
                <c:pt idx="40534">
                  <c:v>505.00437600006114</c:v>
                </c:pt>
                <c:pt idx="40535">
                  <c:v>505.03771199999608</c:v>
                </c:pt>
                <c:pt idx="40536">
                  <c:v>505.07104799993101</c:v>
                </c:pt>
                <c:pt idx="40537">
                  <c:v>505.10438400004057</c:v>
                </c:pt>
                <c:pt idx="40538">
                  <c:v>505.1377199999755</c:v>
                </c:pt>
                <c:pt idx="40539">
                  <c:v>505.17105600008506</c:v>
                </c:pt>
                <c:pt idx="40540">
                  <c:v>505.20439200001999</c:v>
                </c:pt>
                <c:pt idx="40541">
                  <c:v>505.23772799995493</c:v>
                </c:pt>
                <c:pt idx="40542">
                  <c:v>505.27106400006448</c:v>
                </c:pt>
                <c:pt idx="40543">
                  <c:v>505.30439999999942</c:v>
                </c:pt>
                <c:pt idx="40544">
                  <c:v>505.33773599993435</c:v>
                </c:pt>
                <c:pt idx="40545">
                  <c:v>505.37107200004391</c:v>
                </c:pt>
                <c:pt idx="40546">
                  <c:v>505.40440799997884</c:v>
                </c:pt>
                <c:pt idx="40547">
                  <c:v>505.43772000008028</c:v>
                </c:pt>
                <c:pt idx="40548">
                  <c:v>505.47105600001521</c:v>
                </c:pt>
                <c:pt idx="40549">
                  <c:v>505.50439199995014</c:v>
                </c:pt>
                <c:pt idx="40550">
                  <c:v>505.5377280000597</c:v>
                </c:pt>
                <c:pt idx="40551">
                  <c:v>505.57106399999464</c:v>
                </c:pt>
                <c:pt idx="40552">
                  <c:v>505.60439999992957</c:v>
                </c:pt>
                <c:pt idx="40553">
                  <c:v>505.63773600003913</c:v>
                </c:pt>
                <c:pt idx="40554">
                  <c:v>505.67107199997406</c:v>
                </c:pt>
                <c:pt idx="40555">
                  <c:v>505.70440800008362</c:v>
                </c:pt>
                <c:pt idx="40556">
                  <c:v>505.73774400001855</c:v>
                </c:pt>
                <c:pt idx="40557">
                  <c:v>505.77107999995349</c:v>
                </c:pt>
                <c:pt idx="40558">
                  <c:v>505.80441600006304</c:v>
                </c:pt>
                <c:pt idx="40559">
                  <c:v>505.83775199999798</c:v>
                </c:pt>
                <c:pt idx="40560">
                  <c:v>505.87108799993291</c:v>
                </c:pt>
                <c:pt idx="40561">
                  <c:v>505.90442400004247</c:v>
                </c:pt>
                <c:pt idx="40562">
                  <c:v>505.9377599999774</c:v>
                </c:pt>
                <c:pt idx="40563">
                  <c:v>505.94628000006776</c:v>
                </c:pt>
                <c:pt idx="40564">
                  <c:v>505.95460799991849</c:v>
                </c:pt>
                <c:pt idx="40565">
                  <c:v>505.96293599994385</c:v>
                </c:pt>
                <c:pt idx="40566">
                  <c:v>505.97126399996921</c:v>
                </c:pt>
                <c:pt idx="40567">
                  <c:v>505.97959199999457</c:v>
                </c:pt>
                <c:pt idx="40568">
                  <c:v>505.98794400002805</c:v>
                </c:pt>
                <c:pt idx="40569">
                  <c:v>505.99627200005341</c:v>
                </c:pt>
                <c:pt idx="40570">
                  <c:v>506.00460000007877</c:v>
                </c:pt>
                <c:pt idx="40571">
                  <c:v>506.0129279999295</c:v>
                </c:pt>
                <c:pt idx="40572">
                  <c:v>506.02127999996299</c:v>
                </c:pt>
                <c:pt idx="40573">
                  <c:v>506.02960799998834</c:v>
                </c:pt>
                <c:pt idx="40574">
                  <c:v>506.0379360000137</c:v>
                </c:pt>
                <c:pt idx="40575">
                  <c:v>506.04626400003906</c:v>
                </c:pt>
                <c:pt idx="40576">
                  <c:v>506.05461600007254</c:v>
                </c:pt>
                <c:pt idx="40577">
                  <c:v>506.06294399992328</c:v>
                </c:pt>
                <c:pt idx="40578">
                  <c:v>506.07127199994864</c:v>
                </c:pt>
                <c:pt idx="40579">
                  <c:v>506.07959999997399</c:v>
                </c:pt>
                <c:pt idx="40580">
                  <c:v>506.08795200000748</c:v>
                </c:pt>
                <c:pt idx="40581">
                  <c:v>506.09628000003283</c:v>
                </c:pt>
                <c:pt idx="40582">
                  <c:v>506.10460800005819</c:v>
                </c:pt>
                <c:pt idx="40583">
                  <c:v>506.11293600008355</c:v>
                </c:pt>
                <c:pt idx="40584">
                  <c:v>506.12128799994241</c:v>
                </c:pt>
                <c:pt idx="40585">
                  <c:v>506.12961599996777</c:v>
                </c:pt>
                <c:pt idx="40586">
                  <c:v>506.13794399999313</c:v>
                </c:pt>
                <c:pt idx="40587">
                  <c:v>506.14627200001848</c:v>
                </c:pt>
                <c:pt idx="40588">
                  <c:v>506.15460000004384</c:v>
                </c:pt>
                <c:pt idx="40589">
                  <c:v>506.16295200007733</c:v>
                </c:pt>
                <c:pt idx="40590">
                  <c:v>506.17127999992806</c:v>
                </c:pt>
                <c:pt idx="40591">
                  <c:v>506.17960799995342</c:v>
                </c:pt>
                <c:pt idx="40592">
                  <c:v>506.18793599997878</c:v>
                </c:pt>
                <c:pt idx="40593">
                  <c:v>506.19628800001226</c:v>
                </c:pt>
                <c:pt idx="40594">
                  <c:v>506.20461600003762</c:v>
                </c:pt>
                <c:pt idx="40595">
                  <c:v>506.21294400006298</c:v>
                </c:pt>
                <c:pt idx="40596">
                  <c:v>506.22127199991371</c:v>
                </c:pt>
                <c:pt idx="40597">
                  <c:v>506.22962399994719</c:v>
                </c:pt>
                <c:pt idx="40598">
                  <c:v>506.23795199997255</c:v>
                </c:pt>
                <c:pt idx="40599">
                  <c:v>506.24627999999791</c:v>
                </c:pt>
                <c:pt idx="40600">
                  <c:v>506.25460800002327</c:v>
                </c:pt>
                <c:pt idx="40601">
                  <c:v>506.26296000005675</c:v>
                </c:pt>
                <c:pt idx="40602">
                  <c:v>506.27128800008211</c:v>
                </c:pt>
                <c:pt idx="40603">
                  <c:v>506.27961599993284</c:v>
                </c:pt>
                <c:pt idx="40604">
                  <c:v>506.2879439999582</c:v>
                </c:pt>
                <c:pt idx="40605">
                  <c:v>506.29629599999168</c:v>
                </c:pt>
                <c:pt idx="40606">
                  <c:v>506.30462400001704</c:v>
                </c:pt>
                <c:pt idx="40607">
                  <c:v>506.3129520000424</c:v>
                </c:pt>
                <c:pt idx="40608">
                  <c:v>506.32128000006776</c:v>
                </c:pt>
                <c:pt idx="40609">
                  <c:v>506.32960799991849</c:v>
                </c:pt>
                <c:pt idx="40610">
                  <c:v>506.33795999995198</c:v>
                </c:pt>
                <c:pt idx="40611">
                  <c:v>506.34628799997733</c:v>
                </c:pt>
                <c:pt idx="40612">
                  <c:v>506.35461600000269</c:v>
                </c:pt>
                <c:pt idx="40613">
                  <c:v>506.36294400002805</c:v>
                </c:pt>
                <c:pt idx="40614">
                  <c:v>506.37129600006153</c:v>
                </c:pt>
                <c:pt idx="40615">
                  <c:v>506.37962399991227</c:v>
                </c:pt>
                <c:pt idx="40616">
                  <c:v>506.38795199993763</c:v>
                </c:pt>
                <c:pt idx="40617">
                  <c:v>506.39627999996299</c:v>
                </c:pt>
                <c:pt idx="40618">
                  <c:v>506.40463199999647</c:v>
                </c:pt>
                <c:pt idx="40619">
                  <c:v>506.41296000002183</c:v>
                </c:pt>
                <c:pt idx="40620">
                  <c:v>506.42128800004718</c:v>
                </c:pt>
                <c:pt idx="40621">
                  <c:v>506.42961600007254</c:v>
                </c:pt>
                <c:pt idx="40622">
                  <c:v>506.4379679999314</c:v>
                </c:pt>
                <c:pt idx="40623">
                  <c:v>506.44629599995676</c:v>
                </c:pt>
                <c:pt idx="40624">
                  <c:v>506.45462399998212</c:v>
                </c:pt>
                <c:pt idx="40625">
                  <c:v>506.46295200000748</c:v>
                </c:pt>
                <c:pt idx="40626">
                  <c:v>506.47128000003283</c:v>
                </c:pt>
                <c:pt idx="40627">
                  <c:v>506.47963200006632</c:v>
                </c:pt>
                <c:pt idx="40628">
                  <c:v>506.48795999991705</c:v>
                </c:pt>
                <c:pt idx="40629">
                  <c:v>506.49628799994241</c:v>
                </c:pt>
                <c:pt idx="40630">
                  <c:v>506.50461599996777</c:v>
                </c:pt>
                <c:pt idx="40631">
                  <c:v>506.51296800000125</c:v>
                </c:pt>
                <c:pt idx="40632">
                  <c:v>506.52129600002661</c:v>
                </c:pt>
                <c:pt idx="40633">
                  <c:v>506.52962400005197</c:v>
                </c:pt>
                <c:pt idx="40634">
                  <c:v>506.53795200007733</c:v>
                </c:pt>
                <c:pt idx="40635">
                  <c:v>506.54630399993619</c:v>
                </c:pt>
                <c:pt idx="40636">
                  <c:v>506.55463199996154</c:v>
                </c:pt>
                <c:pt idx="40637">
                  <c:v>506.5629599999869</c:v>
                </c:pt>
                <c:pt idx="40638">
                  <c:v>506.57128800001226</c:v>
                </c:pt>
                <c:pt idx="40639">
                  <c:v>506.57964000004574</c:v>
                </c:pt>
                <c:pt idx="40640">
                  <c:v>506.5879680000711</c:v>
                </c:pt>
                <c:pt idx="40641">
                  <c:v>506.59629599992184</c:v>
                </c:pt>
                <c:pt idx="40642">
                  <c:v>506.60462399994719</c:v>
                </c:pt>
                <c:pt idx="40643">
                  <c:v>506.61297599998068</c:v>
                </c:pt>
                <c:pt idx="40644">
                  <c:v>506.62130400000603</c:v>
                </c:pt>
                <c:pt idx="40645">
                  <c:v>506.62963200003139</c:v>
                </c:pt>
                <c:pt idx="40646">
                  <c:v>506.63796000005675</c:v>
                </c:pt>
                <c:pt idx="40647">
                  <c:v>506.64628800008211</c:v>
                </c:pt>
                <c:pt idx="40648">
                  <c:v>506.65463999994097</c:v>
                </c:pt>
                <c:pt idx="40649">
                  <c:v>506.66296799996633</c:v>
                </c:pt>
                <c:pt idx="40650">
                  <c:v>506.67129599999168</c:v>
                </c:pt>
                <c:pt idx="40651">
                  <c:v>506.67962400001704</c:v>
                </c:pt>
                <c:pt idx="40652">
                  <c:v>506.68797600005053</c:v>
                </c:pt>
                <c:pt idx="40653">
                  <c:v>506.69630400007588</c:v>
                </c:pt>
                <c:pt idx="40654">
                  <c:v>506.70463199992662</c:v>
                </c:pt>
                <c:pt idx="40655">
                  <c:v>506.71295999995198</c:v>
                </c:pt>
                <c:pt idx="40656">
                  <c:v>506.72131199998546</c:v>
                </c:pt>
                <c:pt idx="40657">
                  <c:v>506.72964000001082</c:v>
                </c:pt>
                <c:pt idx="40658">
                  <c:v>506.73796800003618</c:v>
                </c:pt>
                <c:pt idx="40659">
                  <c:v>506.74629600006153</c:v>
                </c:pt>
                <c:pt idx="40660">
                  <c:v>506.75464799992039</c:v>
                </c:pt>
                <c:pt idx="40661">
                  <c:v>506.76297599994575</c:v>
                </c:pt>
                <c:pt idx="40662">
                  <c:v>506.77130399997111</c:v>
                </c:pt>
                <c:pt idx="40663">
                  <c:v>506.77963199999647</c:v>
                </c:pt>
                <c:pt idx="40664">
                  <c:v>506.78796000002183</c:v>
                </c:pt>
                <c:pt idx="40665">
                  <c:v>506.79631200005531</c:v>
                </c:pt>
                <c:pt idx="40666">
                  <c:v>506.80464000008067</c:v>
                </c:pt>
                <c:pt idx="40667">
                  <c:v>506.8129679999314</c:v>
                </c:pt>
                <c:pt idx="40668">
                  <c:v>506.82129599995676</c:v>
                </c:pt>
                <c:pt idx="40669">
                  <c:v>506.82964799999024</c:v>
                </c:pt>
                <c:pt idx="40670">
                  <c:v>506.8379760000156</c:v>
                </c:pt>
                <c:pt idx="40671">
                  <c:v>506.84630400004096</c:v>
                </c:pt>
                <c:pt idx="40672">
                  <c:v>506.85463200006632</c:v>
                </c:pt>
                <c:pt idx="40673">
                  <c:v>506.86298399992518</c:v>
                </c:pt>
                <c:pt idx="40674">
                  <c:v>506.87131199995054</c:v>
                </c:pt>
                <c:pt idx="40675">
                  <c:v>506.87963999997589</c:v>
                </c:pt>
                <c:pt idx="40676">
                  <c:v>506.88796800000125</c:v>
                </c:pt>
                <c:pt idx="40677">
                  <c:v>506.89632000003473</c:v>
                </c:pt>
                <c:pt idx="40678">
                  <c:v>506.90464800006009</c:v>
                </c:pt>
                <c:pt idx="40679">
                  <c:v>506.91297600008545</c:v>
                </c:pt>
                <c:pt idx="40680">
                  <c:v>506.92130399993619</c:v>
                </c:pt>
                <c:pt idx="40681">
                  <c:v>506.92965599996967</c:v>
                </c:pt>
                <c:pt idx="40682">
                  <c:v>506.93798399999503</c:v>
                </c:pt>
                <c:pt idx="40683">
                  <c:v>506.94631200002038</c:v>
                </c:pt>
                <c:pt idx="40684">
                  <c:v>506.95464000004574</c:v>
                </c:pt>
                <c:pt idx="40685">
                  <c:v>506.9629680000711</c:v>
                </c:pt>
                <c:pt idx="40686">
                  <c:v>506.97129599992184</c:v>
                </c:pt>
                <c:pt idx="40687">
                  <c:v>506.97959999993907</c:v>
                </c:pt>
                <c:pt idx="40688">
                  <c:v>506.98792799996443</c:v>
                </c:pt>
                <c:pt idx="40689">
                  <c:v>506.99623199998166</c:v>
                </c:pt>
                <c:pt idx="40690">
                  <c:v>507.00456000000702</c:v>
                </c:pt>
                <c:pt idx="40691">
                  <c:v>507.01286400002425</c:v>
                </c:pt>
                <c:pt idx="40692">
                  <c:v>507.02119200004961</c:v>
                </c:pt>
                <c:pt idx="40693">
                  <c:v>507.02949600006684</c:v>
                </c:pt>
                <c:pt idx="40694">
                  <c:v>507.03782399991758</c:v>
                </c:pt>
                <c:pt idx="40695">
                  <c:v>507.04612799993481</c:v>
                </c:pt>
                <c:pt idx="40696">
                  <c:v>507.05445599996017</c:v>
                </c:pt>
                <c:pt idx="40697">
                  <c:v>507.06278399998553</c:v>
                </c:pt>
                <c:pt idx="40698">
                  <c:v>507.07111200001088</c:v>
                </c:pt>
                <c:pt idx="40699">
                  <c:v>507.07944000003624</c:v>
                </c:pt>
                <c:pt idx="40700">
                  <c:v>507.0877680000616</c:v>
                </c:pt>
                <c:pt idx="40701">
                  <c:v>507.09607200007883</c:v>
                </c:pt>
                <c:pt idx="40702">
                  <c:v>507.10439999992957</c:v>
                </c:pt>
                <c:pt idx="40703">
                  <c:v>507.11272799995493</c:v>
                </c:pt>
                <c:pt idx="40704">
                  <c:v>507.12105599998029</c:v>
                </c:pt>
                <c:pt idx="40705">
                  <c:v>507.12938400000564</c:v>
                </c:pt>
                <c:pt idx="40706">
                  <c:v>507.137712000031</c:v>
                </c:pt>
                <c:pt idx="40707">
                  <c:v>507.14604000005636</c:v>
                </c:pt>
                <c:pt idx="40708">
                  <c:v>507.15439199991522</c:v>
                </c:pt>
                <c:pt idx="40709">
                  <c:v>507.16271999994058</c:v>
                </c:pt>
                <c:pt idx="40710">
                  <c:v>507.17104799996594</c:v>
                </c:pt>
                <c:pt idx="40711">
                  <c:v>507.17937599999129</c:v>
                </c:pt>
                <c:pt idx="40712">
                  <c:v>507.18770400001665</c:v>
                </c:pt>
                <c:pt idx="40713">
                  <c:v>507.19603200004201</c:v>
                </c:pt>
                <c:pt idx="40714">
                  <c:v>507.20436000006737</c:v>
                </c:pt>
                <c:pt idx="40715">
                  <c:v>507.2126879999181</c:v>
                </c:pt>
                <c:pt idx="40716">
                  <c:v>507.22103999995159</c:v>
                </c:pt>
                <c:pt idx="40717">
                  <c:v>507.22936799997694</c:v>
                </c:pt>
                <c:pt idx="40718">
                  <c:v>507.2376960000023</c:v>
                </c:pt>
                <c:pt idx="40719">
                  <c:v>507.24602400002766</c:v>
                </c:pt>
                <c:pt idx="40720">
                  <c:v>507.25435200005302</c:v>
                </c:pt>
                <c:pt idx="40721">
                  <c:v>507.26268000007838</c:v>
                </c:pt>
                <c:pt idx="40722">
                  <c:v>507.27103199993724</c:v>
                </c:pt>
                <c:pt idx="40723">
                  <c:v>507.27935999996259</c:v>
                </c:pt>
                <c:pt idx="40724">
                  <c:v>507.28768799998795</c:v>
                </c:pt>
                <c:pt idx="40725">
                  <c:v>507.29601600001331</c:v>
                </c:pt>
                <c:pt idx="40726">
                  <c:v>507.30434400003867</c:v>
                </c:pt>
                <c:pt idx="40727">
                  <c:v>507.31269600007215</c:v>
                </c:pt>
                <c:pt idx="40728">
                  <c:v>507.32102399992289</c:v>
                </c:pt>
                <c:pt idx="40729">
                  <c:v>507.32935199994824</c:v>
                </c:pt>
                <c:pt idx="40730">
                  <c:v>507.3376799999736</c:v>
                </c:pt>
                <c:pt idx="40731">
                  <c:v>507.34600799999896</c:v>
                </c:pt>
                <c:pt idx="40732">
                  <c:v>507.35436000003244</c:v>
                </c:pt>
                <c:pt idx="40733">
                  <c:v>507.3626880000578</c:v>
                </c:pt>
                <c:pt idx="40734">
                  <c:v>507.37101600008316</c:v>
                </c:pt>
                <c:pt idx="40735">
                  <c:v>507.37934399993389</c:v>
                </c:pt>
                <c:pt idx="40736">
                  <c:v>507.38767199995925</c:v>
                </c:pt>
                <c:pt idx="40737">
                  <c:v>507.39602399999274</c:v>
                </c:pt>
                <c:pt idx="40738">
                  <c:v>507.40435200001809</c:v>
                </c:pt>
                <c:pt idx="40739">
                  <c:v>507.41268000004345</c:v>
                </c:pt>
                <c:pt idx="40740">
                  <c:v>507.42100800006881</c:v>
                </c:pt>
                <c:pt idx="40741">
                  <c:v>507.42933599991954</c:v>
                </c:pt>
                <c:pt idx="40742">
                  <c:v>507.43768799995303</c:v>
                </c:pt>
                <c:pt idx="40743">
                  <c:v>507.44601599997839</c:v>
                </c:pt>
                <c:pt idx="40744">
                  <c:v>507.45434400000374</c:v>
                </c:pt>
                <c:pt idx="40745">
                  <c:v>507.4626720000291</c:v>
                </c:pt>
                <c:pt idx="40746">
                  <c:v>507.47100000005446</c:v>
                </c:pt>
                <c:pt idx="40747">
                  <c:v>507.47935199991332</c:v>
                </c:pt>
                <c:pt idx="40748">
                  <c:v>507.48767999993868</c:v>
                </c:pt>
                <c:pt idx="40749">
                  <c:v>507.49600799996404</c:v>
                </c:pt>
                <c:pt idx="40750">
                  <c:v>507.50433599998939</c:v>
                </c:pt>
                <c:pt idx="40751">
                  <c:v>507.51266400001475</c:v>
                </c:pt>
                <c:pt idx="40752">
                  <c:v>507.52101600004823</c:v>
                </c:pt>
                <c:pt idx="40753">
                  <c:v>507.52934400007359</c:v>
                </c:pt>
                <c:pt idx="40754">
                  <c:v>507.53767199992433</c:v>
                </c:pt>
                <c:pt idx="40755">
                  <c:v>507.54599999994969</c:v>
                </c:pt>
                <c:pt idx="40756">
                  <c:v>507.55432799997504</c:v>
                </c:pt>
                <c:pt idx="40757">
                  <c:v>507.56268000000853</c:v>
                </c:pt>
                <c:pt idx="40758">
                  <c:v>507.57100800003388</c:v>
                </c:pt>
                <c:pt idx="40759">
                  <c:v>507.57933600005924</c:v>
                </c:pt>
                <c:pt idx="40760">
                  <c:v>507.5876640000846</c:v>
                </c:pt>
                <c:pt idx="40761">
                  <c:v>507.59599199993534</c:v>
                </c:pt>
                <c:pt idx="40762">
                  <c:v>507.60434399996882</c:v>
                </c:pt>
                <c:pt idx="40763">
                  <c:v>507.61267199999418</c:v>
                </c:pt>
                <c:pt idx="40764">
                  <c:v>507.62100000001954</c:v>
                </c:pt>
                <c:pt idx="40765">
                  <c:v>507.62932800004489</c:v>
                </c:pt>
                <c:pt idx="40766">
                  <c:v>507.63765600007025</c:v>
                </c:pt>
                <c:pt idx="40767">
                  <c:v>507.64600799992911</c:v>
                </c:pt>
                <c:pt idx="40768">
                  <c:v>507.65433599995447</c:v>
                </c:pt>
                <c:pt idx="40769">
                  <c:v>507.66266399997983</c:v>
                </c:pt>
                <c:pt idx="40770">
                  <c:v>507.67099200000519</c:v>
                </c:pt>
                <c:pt idx="40771">
                  <c:v>507.67932000003054</c:v>
                </c:pt>
                <c:pt idx="40772">
                  <c:v>507.68767200006403</c:v>
                </c:pt>
                <c:pt idx="40773">
                  <c:v>507.69599999991476</c:v>
                </c:pt>
                <c:pt idx="40774">
                  <c:v>507.70432799994012</c:v>
                </c:pt>
                <c:pt idx="40775">
                  <c:v>507.71265599996548</c:v>
                </c:pt>
                <c:pt idx="40776">
                  <c:v>507.72098399999084</c:v>
                </c:pt>
                <c:pt idx="40777">
                  <c:v>507.72933600002432</c:v>
                </c:pt>
                <c:pt idx="40778">
                  <c:v>507.73766400004968</c:v>
                </c:pt>
                <c:pt idx="40779">
                  <c:v>507.74599200007503</c:v>
                </c:pt>
                <c:pt idx="40780">
                  <c:v>507.75431999992577</c:v>
                </c:pt>
                <c:pt idx="40781">
                  <c:v>507.76264799995113</c:v>
                </c:pt>
                <c:pt idx="40782">
                  <c:v>507.77099999998461</c:v>
                </c:pt>
                <c:pt idx="40783">
                  <c:v>507.77932800000997</c:v>
                </c:pt>
                <c:pt idx="40784">
                  <c:v>507.78765600003533</c:v>
                </c:pt>
                <c:pt idx="40785">
                  <c:v>507.79598400006068</c:v>
                </c:pt>
                <c:pt idx="40786">
                  <c:v>507.80431200008604</c:v>
                </c:pt>
                <c:pt idx="40787">
                  <c:v>507.8126639999449</c:v>
                </c:pt>
                <c:pt idx="40788">
                  <c:v>507.82099199997026</c:v>
                </c:pt>
                <c:pt idx="40789">
                  <c:v>507.82931999999562</c:v>
                </c:pt>
                <c:pt idx="40790">
                  <c:v>507.83764800002098</c:v>
                </c:pt>
                <c:pt idx="40791">
                  <c:v>507.84597600004633</c:v>
                </c:pt>
                <c:pt idx="40792">
                  <c:v>507.85432800007982</c:v>
                </c:pt>
                <c:pt idx="40793">
                  <c:v>507.86265599993055</c:v>
                </c:pt>
                <c:pt idx="40794">
                  <c:v>507.87098399995591</c:v>
                </c:pt>
                <c:pt idx="40795">
                  <c:v>507.87931199998127</c:v>
                </c:pt>
                <c:pt idx="40796">
                  <c:v>507.88764000000663</c:v>
                </c:pt>
                <c:pt idx="40797">
                  <c:v>507.89599200004011</c:v>
                </c:pt>
                <c:pt idx="40798">
                  <c:v>507.90432000006547</c:v>
                </c:pt>
                <c:pt idx="40799">
                  <c:v>507.9126479999162</c:v>
                </c:pt>
                <c:pt idx="40800">
                  <c:v>507.92097599994156</c:v>
                </c:pt>
                <c:pt idx="40801">
                  <c:v>507.92930399996692</c:v>
                </c:pt>
                <c:pt idx="40802">
                  <c:v>507.9376560000004</c:v>
                </c:pt>
                <c:pt idx="40803">
                  <c:v>507.94598400002576</c:v>
                </c:pt>
                <c:pt idx="40804">
                  <c:v>507.95431200005112</c:v>
                </c:pt>
                <c:pt idx="40805">
                  <c:v>507.96264000007648</c:v>
                </c:pt>
                <c:pt idx="40806">
                  <c:v>507.97099199993534</c:v>
                </c:pt>
                <c:pt idx="40807">
                  <c:v>507.97931999996069</c:v>
                </c:pt>
                <c:pt idx="40808">
                  <c:v>507.98764799998605</c:v>
                </c:pt>
                <c:pt idx="40809">
                  <c:v>507.99597600001141</c:v>
                </c:pt>
                <c:pt idx="40810">
                  <c:v>508.00430400003677</c:v>
                </c:pt>
                <c:pt idx="40811">
                  <c:v>508.01265600007025</c:v>
                </c:pt>
                <c:pt idx="40812">
                  <c:v>508.02098399992099</c:v>
                </c:pt>
                <c:pt idx="40813">
                  <c:v>508.02931199994634</c:v>
                </c:pt>
                <c:pt idx="40814">
                  <c:v>508.0376399999717</c:v>
                </c:pt>
                <c:pt idx="40815">
                  <c:v>508.04596799999706</c:v>
                </c:pt>
                <c:pt idx="40816">
                  <c:v>508.05432000003054</c:v>
                </c:pt>
                <c:pt idx="40817">
                  <c:v>508.0626480000559</c:v>
                </c:pt>
                <c:pt idx="40818">
                  <c:v>508.07097600008126</c:v>
                </c:pt>
                <c:pt idx="40819">
                  <c:v>508.07930399993199</c:v>
                </c:pt>
                <c:pt idx="40820">
                  <c:v>508.08763199995735</c:v>
                </c:pt>
                <c:pt idx="40821">
                  <c:v>508.09598399999084</c:v>
                </c:pt>
                <c:pt idx="40822">
                  <c:v>508.10431200001619</c:v>
                </c:pt>
                <c:pt idx="40823">
                  <c:v>508.11264000004155</c:v>
                </c:pt>
                <c:pt idx="40824">
                  <c:v>508.12096800006691</c:v>
                </c:pt>
                <c:pt idx="40825">
                  <c:v>508.12929599991764</c:v>
                </c:pt>
                <c:pt idx="40826">
                  <c:v>508.13764799995113</c:v>
                </c:pt>
                <c:pt idx="40827">
                  <c:v>508.14597599997649</c:v>
                </c:pt>
                <c:pt idx="40828">
                  <c:v>508.15430400000184</c:v>
                </c:pt>
                <c:pt idx="40829">
                  <c:v>508.1626320000272</c:v>
                </c:pt>
                <c:pt idx="40830">
                  <c:v>508.17096000005256</c:v>
                </c:pt>
                <c:pt idx="40831">
                  <c:v>508.17931200008604</c:v>
                </c:pt>
                <c:pt idx="40832">
                  <c:v>508.18763999993678</c:v>
                </c:pt>
                <c:pt idx="40833">
                  <c:v>508.19596799996214</c:v>
                </c:pt>
                <c:pt idx="40834">
                  <c:v>508.20429599998749</c:v>
                </c:pt>
                <c:pt idx="40835">
                  <c:v>508.21262400001285</c:v>
                </c:pt>
                <c:pt idx="40836">
                  <c:v>508.22097600004633</c:v>
                </c:pt>
                <c:pt idx="40837">
                  <c:v>508.22930400007169</c:v>
                </c:pt>
                <c:pt idx="40838">
                  <c:v>508.23763199992243</c:v>
                </c:pt>
                <c:pt idx="40839">
                  <c:v>508.24595999994779</c:v>
                </c:pt>
                <c:pt idx="40840">
                  <c:v>508.25428799997314</c:v>
                </c:pt>
                <c:pt idx="40841">
                  <c:v>508.26264000000663</c:v>
                </c:pt>
                <c:pt idx="40842">
                  <c:v>508.27096800003198</c:v>
                </c:pt>
                <c:pt idx="40843">
                  <c:v>508.27929600005734</c:v>
                </c:pt>
                <c:pt idx="40844">
                  <c:v>508.2876240000827</c:v>
                </c:pt>
                <c:pt idx="40845">
                  <c:v>508.29595199993344</c:v>
                </c:pt>
                <c:pt idx="40846">
                  <c:v>508.30430399996692</c:v>
                </c:pt>
                <c:pt idx="40847">
                  <c:v>508.31263199999228</c:v>
                </c:pt>
                <c:pt idx="40848">
                  <c:v>508.32096000001764</c:v>
                </c:pt>
                <c:pt idx="40849">
                  <c:v>508.32928800004299</c:v>
                </c:pt>
                <c:pt idx="40850">
                  <c:v>508.33761600006835</c:v>
                </c:pt>
                <c:pt idx="40851">
                  <c:v>508.34596799992721</c:v>
                </c:pt>
                <c:pt idx="40852">
                  <c:v>508.35429599995257</c:v>
                </c:pt>
                <c:pt idx="40853">
                  <c:v>508.36262399997793</c:v>
                </c:pt>
                <c:pt idx="40854">
                  <c:v>508.37095200000329</c:v>
                </c:pt>
                <c:pt idx="40855">
                  <c:v>508.37928000002864</c:v>
                </c:pt>
                <c:pt idx="40856">
                  <c:v>508.38763200006213</c:v>
                </c:pt>
                <c:pt idx="40857">
                  <c:v>508.39595999991286</c:v>
                </c:pt>
                <c:pt idx="40858">
                  <c:v>508.40428799993822</c:v>
                </c:pt>
                <c:pt idx="40859">
                  <c:v>508.41261599996358</c:v>
                </c:pt>
                <c:pt idx="40860">
                  <c:v>508.42094399998894</c:v>
                </c:pt>
                <c:pt idx="40861">
                  <c:v>508.42929600002242</c:v>
                </c:pt>
                <c:pt idx="40862">
                  <c:v>508.43762400004778</c:v>
                </c:pt>
                <c:pt idx="40863">
                  <c:v>508.44595200007313</c:v>
                </c:pt>
                <c:pt idx="40864">
                  <c:v>508.45427999992387</c:v>
                </c:pt>
                <c:pt idx="40865">
                  <c:v>508.46260799994923</c:v>
                </c:pt>
                <c:pt idx="40866">
                  <c:v>508.47095999998271</c:v>
                </c:pt>
                <c:pt idx="40867">
                  <c:v>508.47928800000807</c:v>
                </c:pt>
                <c:pt idx="40868">
                  <c:v>508.48761600003343</c:v>
                </c:pt>
                <c:pt idx="40869">
                  <c:v>508.49594400005878</c:v>
                </c:pt>
                <c:pt idx="40870">
                  <c:v>508.50427200008414</c:v>
                </c:pt>
                <c:pt idx="40871">
                  <c:v>508.512623999943</c:v>
                </c:pt>
                <c:pt idx="40872">
                  <c:v>508.52095199996836</c:v>
                </c:pt>
                <c:pt idx="40873">
                  <c:v>508.52927999999372</c:v>
                </c:pt>
                <c:pt idx="40874">
                  <c:v>508.53760800001908</c:v>
                </c:pt>
                <c:pt idx="40875">
                  <c:v>508.54593600004443</c:v>
                </c:pt>
                <c:pt idx="40876">
                  <c:v>508.55428800007792</c:v>
                </c:pt>
                <c:pt idx="40877">
                  <c:v>508.56261599992865</c:v>
                </c:pt>
                <c:pt idx="40878">
                  <c:v>508.57094399995401</c:v>
                </c:pt>
                <c:pt idx="40879">
                  <c:v>508.57927199997937</c:v>
                </c:pt>
                <c:pt idx="40880">
                  <c:v>508.58760000000473</c:v>
                </c:pt>
                <c:pt idx="40881">
                  <c:v>508.59595200003821</c:v>
                </c:pt>
                <c:pt idx="40882">
                  <c:v>508.60428000006357</c:v>
                </c:pt>
                <c:pt idx="40883">
                  <c:v>508.6126079999143</c:v>
                </c:pt>
                <c:pt idx="40884">
                  <c:v>508.62093599993966</c:v>
                </c:pt>
                <c:pt idx="40885">
                  <c:v>508.62926399996502</c:v>
                </c:pt>
                <c:pt idx="40886">
                  <c:v>508.6376159999985</c:v>
                </c:pt>
                <c:pt idx="40887">
                  <c:v>508.64594400002386</c:v>
                </c:pt>
                <c:pt idx="40888">
                  <c:v>508.65427200004922</c:v>
                </c:pt>
                <c:pt idx="40889">
                  <c:v>508.66260000007458</c:v>
                </c:pt>
                <c:pt idx="40890">
                  <c:v>508.67095199993344</c:v>
                </c:pt>
                <c:pt idx="40891">
                  <c:v>508.67927999995879</c:v>
                </c:pt>
                <c:pt idx="40892">
                  <c:v>508.68760799998415</c:v>
                </c:pt>
                <c:pt idx="40893">
                  <c:v>508.69593600000951</c:v>
                </c:pt>
                <c:pt idx="40894">
                  <c:v>508.70426400003487</c:v>
                </c:pt>
                <c:pt idx="40895">
                  <c:v>508.71261600006835</c:v>
                </c:pt>
                <c:pt idx="40896">
                  <c:v>508.72094399991909</c:v>
                </c:pt>
                <c:pt idx="40897">
                  <c:v>508.72927199994444</c:v>
                </c:pt>
                <c:pt idx="40898">
                  <c:v>508.7375999999698</c:v>
                </c:pt>
                <c:pt idx="40899">
                  <c:v>508.74592799999516</c:v>
                </c:pt>
                <c:pt idx="40900">
                  <c:v>508.75428000002864</c:v>
                </c:pt>
                <c:pt idx="40901">
                  <c:v>508.762608000054</c:v>
                </c:pt>
                <c:pt idx="40902">
                  <c:v>508.77093600007936</c:v>
                </c:pt>
                <c:pt idx="40903">
                  <c:v>508.77926399993009</c:v>
                </c:pt>
                <c:pt idx="40904">
                  <c:v>508.78759199995545</c:v>
                </c:pt>
                <c:pt idx="40905">
                  <c:v>508.79594399998894</c:v>
                </c:pt>
                <c:pt idx="40906">
                  <c:v>508.80427200001429</c:v>
                </c:pt>
                <c:pt idx="40907">
                  <c:v>508.81260000003965</c:v>
                </c:pt>
                <c:pt idx="40908">
                  <c:v>508.82092800006501</c:v>
                </c:pt>
                <c:pt idx="40909">
                  <c:v>508.82925599991574</c:v>
                </c:pt>
                <c:pt idx="40910">
                  <c:v>508.83760799994923</c:v>
                </c:pt>
                <c:pt idx="40911">
                  <c:v>508.84593599997459</c:v>
                </c:pt>
                <c:pt idx="40912">
                  <c:v>508.85426399999994</c:v>
                </c:pt>
                <c:pt idx="40913">
                  <c:v>508.8625920000253</c:v>
                </c:pt>
                <c:pt idx="40914">
                  <c:v>508.87092000005066</c:v>
                </c:pt>
                <c:pt idx="40915">
                  <c:v>508.87927200008414</c:v>
                </c:pt>
                <c:pt idx="40916">
                  <c:v>508.88759999993488</c:v>
                </c:pt>
                <c:pt idx="40917">
                  <c:v>508.89592799996024</c:v>
                </c:pt>
                <c:pt idx="40918">
                  <c:v>508.90425599998559</c:v>
                </c:pt>
                <c:pt idx="40919">
                  <c:v>508.91258400001095</c:v>
                </c:pt>
                <c:pt idx="40920">
                  <c:v>508.92093600004443</c:v>
                </c:pt>
                <c:pt idx="40921">
                  <c:v>508.92926400006979</c:v>
                </c:pt>
                <c:pt idx="40922">
                  <c:v>508.93759199992053</c:v>
                </c:pt>
                <c:pt idx="40923">
                  <c:v>508.94591999994589</c:v>
                </c:pt>
                <c:pt idx="40924">
                  <c:v>508.95424799997124</c:v>
                </c:pt>
                <c:pt idx="40925">
                  <c:v>508.96260000000473</c:v>
                </c:pt>
                <c:pt idx="40926">
                  <c:v>508.97092800003009</c:v>
                </c:pt>
                <c:pt idx="40927">
                  <c:v>508.97925600005544</c:v>
                </c:pt>
                <c:pt idx="40928">
                  <c:v>508.9875840000808</c:v>
                </c:pt>
                <c:pt idx="40929">
                  <c:v>508.99591199993154</c:v>
                </c:pt>
                <c:pt idx="40930">
                  <c:v>509.00426399996502</c:v>
                </c:pt>
                <c:pt idx="40931">
                  <c:v>509.01259199999038</c:v>
                </c:pt>
                <c:pt idx="40932">
                  <c:v>509.02092000001574</c:v>
                </c:pt>
                <c:pt idx="40933">
                  <c:v>509.02924800004109</c:v>
                </c:pt>
                <c:pt idx="40934">
                  <c:v>509.03757600006645</c:v>
                </c:pt>
                <c:pt idx="40935">
                  <c:v>509.04592799992531</c:v>
                </c:pt>
                <c:pt idx="40936">
                  <c:v>509.05425599995067</c:v>
                </c:pt>
                <c:pt idx="40937">
                  <c:v>509.06258399997603</c:v>
                </c:pt>
                <c:pt idx="40938">
                  <c:v>509.07091200000139</c:v>
                </c:pt>
                <c:pt idx="40939">
                  <c:v>509.07924000002674</c:v>
                </c:pt>
                <c:pt idx="40940">
                  <c:v>509.08759200006023</c:v>
                </c:pt>
                <c:pt idx="40941">
                  <c:v>509.09592000008558</c:v>
                </c:pt>
                <c:pt idx="40942">
                  <c:v>509.10424799993632</c:v>
                </c:pt>
                <c:pt idx="40943">
                  <c:v>509.11257599996168</c:v>
                </c:pt>
                <c:pt idx="40944">
                  <c:v>509.12090399998704</c:v>
                </c:pt>
                <c:pt idx="40945">
                  <c:v>509.12925600002052</c:v>
                </c:pt>
                <c:pt idx="40946">
                  <c:v>509.13758400004588</c:v>
                </c:pt>
                <c:pt idx="40947">
                  <c:v>509.14591200007123</c:v>
                </c:pt>
                <c:pt idx="40948">
                  <c:v>509.15423999992197</c:v>
                </c:pt>
                <c:pt idx="40949">
                  <c:v>509.16256799994733</c:v>
                </c:pt>
                <c:pt idx="40950">
                  <c:v>509.17091999998081</c:v>
                </c:pt>
                <c:pt idx="40951">
                  <c:v>509.17924800000617</c:v>
                </c:pt>
                <c:pt idx="40952">
                  <c:v>509.18757600003153</c:v>
                </c:pt>
                <c:pt idx="40953">
                  <c:v>509.19590400005688</c:v>
                </c:pt>
                <c:pt idx="40954">
                  <c:v>509.20423200008224</c:v>
                </c:pt>
                <c:pt idx="40955">
                  <c:v>509.2125839999411</c:v>
                </c:pt>
                <c:pt idx="40956">
                  <c:v>509.22091199996646</c:v>
                </c:pt>
                <c:pt idx="40957">
                  <c:v>509.22923999999182</c:v>
                </c:pt>
                <c:pt idx="40958">
                  <c:v>509.23756800001718</c:v>
                </c:pt>
                <c:pt idx="40959">
                  <c:v>509.24589600004253</c:v>
                </c:pt>
                <c:pt idx="40960">
                  <c:v>509.25424800007602</c:v>
                </c:pt>
                <c:pt idx="40961">
                  <c:v>509.26257599992675</c:v>
                </c:pt>
                <c:pt idx="40962">
                  <c:v>509.27090399995211</c:v>
                </c:pt>
                <c:pt idx="40963">
                  <c:v>509.27923199997747</c:v>
                </c:pt>
                <c:pt idx="40964">
                  <c:v>509.28756000000283</c:v>
                </c:pt>
                <c:pt idx="40965">
                  <c:v>509.29591200003631</c:v>
                </c:pt>
                <c:pt idx="40966">
                  <c:v>509.30424000006167</c:v>
                </c:pt>
                <c:pt idx="40967">
                  <c:v>509.3125679999124</c:v>
                </c:pt>
                <c:pt idx="40968">
                  <c:v>509.32089599993776</c:v>
                </c:pt>
                <c:pt idx="40969">
                  <c:v>509.32922399996312</c:v>
                </c:pt>
                <c:pt idx="40970">
                  <c:v>509.3375759999966</c:v>
                </c:pt>
                <c:pt idx="40971">
                  <c:v>509.34590400002196</c:v>
                </c:pt>
                <c:pt idx="40972">
                  <c:v>509.35423200004732</c:v>
                </c:pt>
                <c:pt idx="40973">
                  <c:v>509.36256000007268</c:v>
                </c:pt>
                <c:pt idx="40974">
                  <c:v>509.37091199993154</c:v>
                </c:pt>
                <c:pt idx="40975">
                  <c:v>509.37923999995689</c:v>
                </c:pt>
                <c:pt idx="40976">
                  <c:v>509.38756799998225</c:v>
                </c:pt>
                <c:pt idx="40977">
                  <c:v>509.39589600000761</c:v>
                </c:pt>
                <c:pt idx="40978">
                  <c:v>509.40422400003297</c:v>
                </c:pt>
                <c:pt idx="40979">
                  <c:v>509.41257600006645</c:v>
                </c:pt>
                <c:pt idx="40980">
                  <c:v>509.42090399991719</c:v>
                </c:pt>
                <c:pt idx="40981">
                  <c:v>509.42923199994254</c:v>
                </c:pt>
                <c:pt idx="40982">
                  <c:v>509.4375599999679</c:v>
                </c:pt>
                <c:pt idx="40983">
                  <c:v>509.44588799999326</c:v>
                </c:pt>
                <c:pt idx="40984">
                  <c:v>509.45424000002674</c:v>
                </c:pt>
                <c:pt idx="40985">
                  <c:v>509.4625680000521</c:v>
                </c:pt>
                <c:pt idx="40986">
                  <c:v>509.47089600007746</c:v>
                </c:pt>
                <c:pt idx="40987">
                  <c:v>509.47922399992819</c:v>
                </c:pt>
                <c:pt idx="40988">
                  <c:v>509.48755199995355</c:v>
                </c:pt>
                <c:pt idx="40989">
                  <c:v>509.49590399998704</c:v>
                </c:pt>
                <c:pt idx="40990">
                  <c:v>509.50423200001239</c:v>
                </c:pt>
                <c:pt idx="40991">
                  <c:v>509.51256000003775</c:v>
                </c:pt>
                <c:pt idx="40992">
                  <c:v>509.52088800006311</c:v>
                </c:pt>
                <c:pt idx="40993">
                  <c:v>509.52921599991384</c:v>
                </c:pt>
                <c:pt idx="40994">
                  <c:v>509.53756799994733</c:v>
                </c:pt>
                <c:pt idx="40995">
                  <c:v>509.54589599997269</c:v>
                </c:pt>
                <c:pt idx="40996">
                  <c:v>509.55422399999804</c:v>
                </c:pt>
                <c:pt idx="40997">
                  <c:v>509.5625520000234</c:v>
                </c:pt>
                <c:pt idx="40998">
                  <c:v>509.57088000004876</c:v>
                </c:pt>
                <c:pt idx="40999">
                  <c:v>509.57923200008224</c:v>
                </c:pt>
                <c:pt idx="41000">
                  <c:v>509.58755999993298</c:v>
                </c:pt>
                <c:pt idx="41001">
                  <c:v>509.59588799995834</c:v>
                </c:pt>
                <c:pt idx="41002">
                  <c:v>509.60421599998369</c:v>
                </c:pt>
                <c:pt idx="41003">
                  <c:v>509.61254400000905</c:v>
                </c:pt>
                <c:pt idx="41004">
                  <c:v>509.62089600004253</c:v>
                </c:pt>
                <c:pt idx="41005">
                  <c:v>509.62922400006789</c:v>
                </c:pt>
                <c:pt idx="41006">
                  <c:v>509.63755199991863</c:v>
                </c:pt>
                <c:pt idx="41007">
                  <c:v>509.64587999994399</c:v>
                </c:pt>
                <c:pt idx="41008">
                  <c:v>509.65420799996934</c:v>
                </c:pt>
                <c:pt idx="41009">
                  <c:v>509.66256000000283</c:v>
                </c:pt>
                <c:pt idx="41010">
                  <c:v>509.67088800002819</c:v>
                </c:pt>
                <c:pt idx="41011">
                  <c:v>509.67921600005354</c:v>
                </c:pt>
                <c:pt idx="41012">
                  <c:v>509.6875440000789</c:v>
                </c:pt>
                <c:pt idx="41013">
                  <c:v>509.69587199992964</c:v>
                </c:pt>
                <c:pt idx="41014">
                  <c:v>509.70422399996312</c:v>
                </c:pt>
                <c:pt idx="41015">
                  <c:v>509.71255199998848</c:v>
                </c:pt>
                <c:pt idx="41016">
                  <c:v>509.72088000001384</c:v>
                </c:pt>
                <c:pt idx="41017">
                  <c:v>509.72920800003919</c:v>
                </c:pt>
                <c:pt idx="41018">
                  <c:v>509.73753600006455</c:v>
                </c:pt>
                <c:pt idx="41019">
                  <c:v>509.74588799992341</c:v>
                </c:pt>
                <c:pt idx="41020">
                  <c:v>509.75421599994877</c:v>
                </c:pt>
                <c:pt idx="41021">
                  <c:v>509.76254399997413</c:v>
                </c:pt>
                <c:pt idx="41022">
                  <c:v>509.77087199999949</c:v>
                </c:pt>
                <c:pt idx="41023">
                  <c:v>509.77920000002484</c:v>
                </c:pt>
                <c:pt idx="41024">
                  <c:v>509.78755200005833</c:v>
                </c:pt>
                <c:pt idx="41025">
                  <c:v>509.79588000008368</c:v>
                </c:pt>
                <c:pt idx="41026">
                  <c:v>509.80420799993442</c:v>
                </c:pt>
                <c:pt idx="41027">
                  <c:v>509.81253599995978</c:v>
                </c:pt>
                <c:pt idx="41028">
                  <c:v>509.82086399998514</c:v>
                </c:pt>
                <c:pt idx="41029">
                  <c:v>509.82921600001862</c:v>
                </c:pt>
                <c:pt idx="41030">
                  <c:v>509.83754400004398</c:v>
                </c:pt>
                <c:pt idx="41031">
                  <c:v>509.84587200006933</c:v>
                </c:pt>
                <c:pt idx="41032">
                  <c:v>509.85419999992007</c:v>
                </c:pt>
                <c:pt idx="41033">
                  <c:v>509.86252799994543</c:v>
                </c:pt>
                <c:pt idx="41034">
                  <c:v>509.87087999997891</c:v>
                </c:pt>
                <c:pt idx="41035">
                  <c:v>509.87920800000427</c:v>
                </c:pt>
                <c:pt idx="41036">
                  <c:v>509.88753600002963</c:v>
                </c:pt>
                <c:pt idx="41037">
                  <c:v>509.89586400005498</c:v>
                </c:pt>
                <c:pt idx="41038">
                  <c:v>509.90419200008034</c:v>
                </c:pt>
                <c:pt idx="41039">
                  <c:v>509.9125439999392</c:v>
                </c:pt>
                <c:pt idx="41040">
                  <c:v>509.92087199996456</c:v>
                </c:pt>
                <c:pt idx="41041">
                  <c:v>509.92919999998992</c:v>
                </c:pt>
                <c:pt idx="41042">
                  <c:v>509.93752800001528</c:v>
                </c:pt>
                <c:pt idx="41043">
                  <c:v>509.94585600004064</c:v>
                </c:pt>
                <c:pt idx="41044">
                  <c:v>509.95420800007412</c:v>
                </c:pt>
                <c:pt idx="41045">
                  <c:v>509.96253599992485</c:v>
                </c:pt>
                <c:pt idx="41046">
                  <c:v>509.97086399995021</c:v>
                </c:pt>
                <c:pt idx="41047">
                  <c:v>509.97919199997557</c:v>
                </c:pt>
                <c:pt idx="41048">
                  <c:v>509.98752000000093</c:v>
                </c:pt>
                <c:pt idx="41049">
                  <c:v>509.99587200003441</c:v>
                </c:pt>
                <c:pt idx="41050">
                  <c:v>510.00420000005977</c:v>
                </c:pt>
                <c:pt idx="41051">
                  <c:v>510.01252800008513</c:v>
                </c:pt>
                <c:pt idx="41052">
                  <c:v>510.02085599993586</c:v>
                </c:pt>
                <c:pt idx="41053">
                  <c:v>510.02918399996122</c:v>
                </c:pt>
                <c:pt idx="41054">
                  <c:v>510.0375359999947</c:v>
                </c:pt>
                <c:pt idx="41055">
                  <c:v>510.04586400002006</c:v>
                </c:pt>
                <c:pt idx="41056">
                  <c:v>510.05419200004542</c:v>
                </c:pt>
                <c:pt idx="41057">
                  <c:v>510.06252000007078</c:v>
                </c:pt>
                <c:pt idx="41058">
                  <c:v>510.07084799992151</c:v>
                </c:pt>
                <c:pt idx="41059">
                  <c:v>510.07919999995499</c:v>
                </c:pt>
                <c:pt idx="41060">
                  <c:v>510.08752799998035</c:v>
                </c:pt>
                <c:pt idx="41061">
                  <c:v>510.09585600000571</c:v>
                </c:pt>
                <c:pt idx="41062">
                  <c:v>510.10418400003107</c:v>
                </c:pt>
                <c:pt idx="41063">
                  <c:v>510.11253600006455</c:v>
                </c:pt>
                <c:pt idx="41064">
                  <c:v>510.12086399991529</c:v>
                </c:pt>
                <c:pt idx="41065">
                  <c:v>510.12919199994064</c:v>
                </c:pt>
                <c:pt idx="41066">
                  <c:v>510.137519999966</c:v>
                </c:pt>
                <c:pt idx="41067">
                  <c:v>510.14584799999136</c:v>
                </c:pt>
                <c:pt idx="41068">
                  <c:v>510.15420000002484</c:v>
                </c:pt>
                <c:pt idx="41069">
                  <c:v>510.1625280000502</c:v>
                </c:pt>
                <c:pt idx="41070">
                  <c:v>510.17085600007556</c:v>
                </c:pt>
                <c:pt idx="41071">
                  <c:v>510.17918399992629</c:v>
                </c:pt>
                <c:pt idx="41072">
                  <c:v>510.18751199995165</c:v>
                </c:pt>
                <c:pt idx="41073">
                  <c:v>510.19586399998514</c:v>
                </c:pt>
                <c:pt idx="41074">
                  <c:v>510.20419200001049</c:v>
                </c:pt>
                <c:pt idx="41075">
                  <c:v>510.21252000003585</c:v>
                </c:pt>
                <c:pt idx="41076">
                  <c:v>510.22084800006121</c:v>
                </c:pt>
                <c:pt idx="41077">
                  <c:v>510.22917599991194</c:v>
                </c:pt>
                <c:pt idx="41078">
                  <c:v>510.23752799994543</c:v>
                </c:pt>
                <c:pt idx="41079">
                  <c:v>510.24585599997079</c:v>
                </c:pt>
                <c:pt idx="41080">
                  <c:v>510.25418399999614</c:v>
                </c:pt>
                <c:pt idx="41081">
                  <c:v>510.2625120000215</c:v>
                </c:pt>
                <c:pt idx="41082">
                  <c:v>510.27084000004686</c:v>
                </c:pt>
                <c:pt idx="41083">
                  <c:v>510.27919200008034</c:v>
                </c:pt>
                <c:pt idx="41084">
                  <c:v>510.28751999993108</c:v>
                </c:pt>
                <c:pt idx="41085">
                  <c:v>510.29584799995644</c:v>
                </c:pt>
                <c:pt idx="41086">
                  <c:v>510.30417599998179</c:v>
                </c:pt>
                <c:pt idx="41087">
                  <c:v>510.31250400000715</c:v>
                </c:pt>
                <c:pt idx="41088">
                  <c:v>510.32085600004064</c:v>
                </c:pt>
                <c:pt idx="41089">
                  <c:v>510.32918400006599</c:v>
                </c:pt>
                <c:pt idx="41090">
                  <c:v>510.33751199991673</c:v>
                </c:pt>
                <c:pt idx="41091">
                  <c:v>510.34583999994209</c:v>
                </c:pt>
                <c:pt idx="41092">
                  <c:v>510.35416799996744</c:v>
                </c:pt>
                <c:pt idx="41093">
                  <c:v>510.36252000000093</c:v>
                </c:pt>
                <c:pt idx="41094">
                  <c:v>510.37084800002629</c:v>
                </c:pt>
                <c:pt idx="41095">
                  <c:v>510.37917600005164</c:v>
                </c:pt>
                <c:pt idx="41096">
                  <c:v>510.387504000077</c:v>
                </c:pt>
                <c:pt idx="41097">
                  <c:v>510.39583199992774</c:v>
                </c:pt>
                <c:pt idx="41098">
                  <c:v>510.40418399996122</c:v>
                </c:pt>
                <c:pt idx="41099">
                  <c:v>510.41251199998658</c:v>
                </c:pt>
                <c:pt idx="41100">
                  <c:v>510.42084000001194</c:v>
                </c:pt>
                <c:pt idx="41101">
                  <c:v>510.42916800003729</c:v>
                </c:pt>
                <c:pt idx="41102">
                  <c:v>510.43749600006265</c:v>
                </c:pt>
                <c:pt idx="41103">
                  <c:v>510.44584799992151</c:v>
                </c:pt>
                <c:pt idx="41104">
                  <c:v>510.45417599994687</c:v>
                </c:pt>
                <c:pt idx="41105">
                  <c:v>510.46250399997223</c:v>
                </c:pt>
                <c:pt idx="41106">
                  <c:v>510.47083199999759</c:v>
                </c:pt>
                <c:pt idx="41107">
                  <c:v>510.47916000002294</c:v>
                </c:pt>
                <c:pt idx="41108">
                  <c:v>510.48751200005643</c:v>
                </c:pt>
                <c:pt idx="41109">
                  <c:v>510.49584000008178</c:v>
                </c:pt>
                <c:pt idx="41110">
                  <c:v>510.50416799993252</c:v>
                </c:pt>
                <c:pt idx="41111">
                  <c:v>510.51249599995788</c:v>
                </c:pt>
                <c:pt idx="41112">
                  <c:v>510.52082399998324</c:v>
                </c:pt>
                <c:pt idx="41113">
                  <c:v>510.52917600001672</c:v>
                </c:pt>
                <c:pt idx="41114">
                  <c:v>510.53750400004208</c:v>
                </c:pt>
                <c:pt idx="41115">
                  <c:v>510.54583200006743</c:v>
                </c:pt>
                <c:pt idx="41116">
                  <c:v>510.55415999991817</c:v>
                </c:pt>
                <c:pt idx="41117">
                  <c:v>510.56248799994353</c:v>
                </c:pt>
                <c:pt idx="41118">
                  <c:v>510.57083999997701</c:v>
                </c:pt>
                <c:pt idx="41119">
                  <c:v>510.57916800000237</c:v>
                </c:pt>
                <c:pt idx="41120">
                  <c:v>510.58749600002773</c:v>
                </c:pt>
                <c:pt idx="41121">
                  <c:v>510.59582400005309</c:v>
                </c:pt>
                <c:pt idx="41122">
                  <c:v>510.60415200007844</c:v>
                </c:pt>
                <c:pt idx="41123">
                  <c:v>510.6125039999373</c:v>
                </c:pt>
                <c:pt idx="41124">
                  <c:v>510.62083199996266</c:v>
                </c:pt>
                <c:pt idx="41125">
                  <c:v>510.62915999998802</c:v>
                </c:pt>
                <c:pt idx="41126">
                  <c:v>510.63748800001338</c:v>
                </c:pt>
                <c:pt idx="41127">
                  <c:v>510.64581600003874</c:v>
                </c:pt>
                <c:pt idx="41128">
                  <c:v>510.65416800007222</c:v>
                </c:pt>
                <c:pt idx="41129">
                  <c:v>510.66249599992295</c:v>
                </c:pt>
                <c:pt idx="41130">
                  <c:v>510.67082399994831</c:v>
                </c:pt>
                <c:pt idx="41131">
                  <c:v>510.67915199997367</c:v>
                </c:pt>
                <c:pt idx="41132">
                  <c:v>510.68747999999903</c:v>
                </c:pt>
                <c:pt idx="41133">
                  <c:v>510.69583200003251</c:v>
                </c:pt>
                <c:pt idx="41134">
                  <c:v>510.70416000005787</c:v>
                </c:pt>
                <c:pt idx="41135">
                  <c:v>510.71248800008323</c:v>
                </c:pt>
                <c:pt idx="41136">
                  <c:v>510.72081599993396</c:v>
                </c:pt>
                <c:pt idx="41137">
                  <c:v>510.72914399995932</c:v>
                </c:pt>
                <c:pt idx="41138">
                  <c:v>510.7374959999928</c:v>
                </c:pt>
                <c:pt idx="41139">
                  <c:v>510.74582400001816</c:v>
                </c:pt>
                <c:pt idx="41140">
                  <c:v>510.75415200004352</c:v>
                </c:pt>
                <c:pt idx="41141">
                  <c:v>510.76248000006888</c:v>
                </c:pt>
                <c:pt idx="41142">
                  <c:v>510.77080799991961</c:v>
                </c:pt>
                <c:pt idx="41143">
                  <c:v>510.77915999995309</c:v>
                </c:pt>
                <c:pt idx="41144">
                  <c:v>510.78748799997845</c:v>
                </c:pt>
                <c:pt idx="41145">
                  <c:v>510.79581600000381</c:v>
                </c:pt>
                <c:pt idx="41146">
                  <c:v>510.80414400002917</c:v>
                </c:pt>
                <c:pt idx="41147">
                  <c:v>510.81249600006265</c:v>
                </c:pt>
                <c:pt idx="41148">
                  <c:v>510.82082399991339</c:v>
                </c:pt>
                <c:pt idx="41149">
                  <c:v>510.82915199993874</c:v>
                </c:pt>
                <c:pt idx="41150">
                  <c:v>510.8374799999641</c:v>
                </c:pt>
                <c:pt idx="41151">
                  <c:v>510.84580799998946</c:v>
                </c:pt>
                <c:pt idx="41152">
                  <c:v>510.85416000002294</c:v>
                </c:pt>
                <c:pt idx="41153">
                  <c:v>510.8624880000483</c:v>
                </c:pt>
                <c:pt idx="41154">
                  <c:v>510.87081600007366</c:v>
                </c:pt>
                <c:pt idx="41155">
                  <c:v>510.87914399992439</c:v>
                </c:pt>
                <c:pt idx="41156">
                  <c:v>510.88747199994975</c:v>
                </c:pt>
                <c:pt idx="41157">
                  <c:v>510.89582399998324</c:v>
                </c:pt>
                <c:pt idx="41158">
                  <c:v>510.90415200000859</c:v>
                </c:pt>
                <c:pt idx="41159">
                  <c:v>510.91248000003395</c:v>
                </c:pt>
                <c:pt idx="41160">
                  <c:v>510.92080800005931</c:v>
                </c:pt>
                <c:pt idx="41161">
                  <c:v>510.92913600008467</c:v>
                </c:pt>
                <c:pt idx="41162">
                  <c:v>510.93748799994353</c:v>
                </c:pt>
                <c:pt idx="41163">
                  <c:v>510.94581599996889</c:v>
                </c:pt>
                <c:pt idx="41164">
                  <c:v>510.95414399999424</c:v>
                </c:pt>
                <c:pt idx="41165">
                  <c:v>510.9624720000196</c:v>
                </c:pt>
                <c:pt idx="41166">
                  <c:v>510.97080000004496</c:v>
                </c:pt>
                <c:pt idx="41167">
                  <c:v>510.97915200007844</c:v>
                </c:pt>
                <c:pt idx="41168">
                  <c:v>510.98747999992918</c:v>
                </c:pt>
                <c:pt idx="41169">
                  <c:v>510.99580799995454</c:v>
                </c:pt>
                <c:pt idx="41170">
                  <c:v>511.00413599997989</c:v>
                </c:pt>
                <c:pt idx="41171">
                  <c:v>511.01246400000525</c:v>
                </c:pt>
                <c:pt idx="41172">
                  <c:v>511.02081600003874</c:v>
                </c:pt>
                <c:pt idx="41173">
                  <c:v>511.02914400006409</c:v>
                </c:pt>
                <c:pt idx="41174">
                  <c:v>511.03747199991483</c:v>
                </c:pt>
                <c:pt idx="41175">
                  <c:v>511.04579999994019</c:v>
                </c:pt>
                <c:pt idx="41176">
                  <c:v>511.05412799996554</c:v>
                </c:pt>
                <c:pt idx="41177">
                  <c:v>511.06247999999903</c:v>
                </c:pt>
                <c:pt idx="41178">
                  <c:v>511.07080800002439</c:v>
                </c:pt>
                <c:pt idx="41179">
                  <c:v>511.07913600004974</c:v>
                </c:pt>
                <c:pt idx="41180">
                  <c:v>511.0874640000751</c:v>
                </c:pt>
                <c:pt idx="41181">
                  <c:v>511.09579199992584</c:v>
                </c:pt>
                <c:pt idx="41182">
                  <c:v>511.10414399995932</c:v>
                </c:pt>
                <c:pt idx="41183">
                  <c:v>511.11247199998468</c:v>
                </c:pt>
                <c:pt idx="41184">
                  <c:v>511.12080000001004</c:v>
                </c:pt>
                <c:pt idx="41185">
                  <c:v>511.12912800003539</c:v>
                </c:pt>
                <c:pt idx="41186">
                  <c:v>511.13745600006075</c:v>
                </c:pt>
                <c:pt idx="41187">
                  <c:v>511.14580799991961</c:v>
                </c:pt>
                <c:pt idx="41188">
                  <c:v>511.15413599994497</c:v>
                </c:pt>
                <c:pt idx="41189">
                  <c:v>511.16246399997033</c:v>
                </c:pt>
                <c:pt idx="41190">
                  <c:v>511.17079199999569</c:v>
                </c:pt>
                <c:pt idx="41191">
                  <c:v>511.17912000002104</c:v>
                </c:pt>
                <c:pt idx="41192">
                  <c:v>511.18747200005453</c:v>
                </c:pt>
                <c:pt idx="41193">
                  <c:v>511.19580000007988</c:v>
                </c:pt>
                <c:pt idx="41194">
                  <c:v>511.20412799993062</c:v>
                </c:pt>
                <c:pt idx="41195">
                  <c:v>511.21245599995598</c:v>
                </c:pt>
                <c:pt idx="41196">
                  <c:v>511.22078399998134</c:v>
                </c:pt>
                <c:pt idx="41197">
                  <c:v>511.22913600001482</c:v>
                </c:pt>
                <c:pt idx="41198">
                  <c:v>511.23746400004018</c:v>
                </c:pt>
                <c:pt idx="41199">
                  <c:v>511.24579200006553</c:v>
                </c:pt>
                <c:pt idx="41200">
                  <c:v>511.25411999991627</c:v>
                </c:pt>
                <c:pt idx="41201">
                  <c:v>511.26244799994163</c:v>
                </c:pt>
                <c:pt idx="41202">
                  <c:v>511.27079999997511</c:v>
                </c:pt>
                <c:pt idx="41203">
                  <c:v>511.27912800000047</c:v>
                </c:pt>
                <c:pt idx="41204">
                  <c:v>511.28745600002583</c:v>
                </c:pt>
                <c:pt idx="41205">
                  <c:v>511.29578400005119</c:v>
                </c:pt>
                <c:pt idx="41206">
                  <c:v>511.30411200007654</c:v>
                </c:pt>
                <c:pt idx="41207">
                  <c:v>511.3124639999354</c:v>
                </c:pt>
                <c:pt idx="41208">
                  <c:v>511.32079199996076</c:v>
                </c:pt>
                <c:pt idx="41209">
                  <c:v>511.32911999998612</c:v>
                </c:pt>
                <c:pt idx="41210">
                  <c:v>511.33744800001148</c:v>
                </c:pt>
                <c:pt idx="41211">
                  <c:v>511.34577600003684</c:v>
                </c:pt>
                <c:pt idx="41212">
                  <c:v>511.35412800007032</c:v>
                </c:pt>
                <c:pt idx="41213">
                  <c:v>511.36245599992105</c:v>
                </c:pt>
                <c:pt idx="41214">
                  <c:v>511.37078399994641</c:v>
                </c:pt>
                <c:pt idx="41215">
                  <c:v>511.37911199997177</c:v>
                </c:pt>
                <c:pt idx="41216">
                  <c:v>511.38743999999713</c:v>
                </c:pt>
                <c:pt idx="41217">
                  <c:v>511.39579200003061</c:v>
                </c:pt>
                <c:pt idx="41218">
                  <c:v>511.40412000005597</c:v>
                </c:pt>
                <c:pt idx="41219">
                  <c:v>511.41244800008133</c:v>
                </c:pt>
                <c:pt idx="41220">
                  <c:v>511.42077599993206</c:v>
                </c:pt>
                <c:pt idx="41221">
                  <c:v>511.42910399995742</c:v>
                </c:pt>
                <c:pt idx="41222">
                  <c:v>511.4374559999909</c:v>
                </c:pt>
                <c:pt idx="41223">
                  <c:v>511.44578400001626</c:v>
                </c:pt>
                <c:pt idx="41224">
                  <c:v>511.45411200004162</c:v>
                </c:pt>
                <c:pt idx="41225">
                  <c:v>511.46244000006698</c:v>
                </c:pt>
                <c:pt idx="41226">
                  <c:v>511.47076799991771</c:v>
                </c:pt>
                <c:pt idx="41227">
                  <c:v>511.47911999995119</c:v>
                </c:pt>
                <c:pt idx="41228">
                  <c:v>511.48744799997655</c:v>
                </c:pt>
                <c:pt idx="41229">
                  <c:v>511.49577600000191</c:v>
                </c:pt>
                <c:pt idx="41230">
                  <c:v>511.50410400002727</c:v>
                </c:pt>
                <c:pt idx="41231">
                  <c:v>511.51245600006075</c:v>
                </c:pt>
                <c:pt idx="41232">
                  <c:v>511.52078400008611</c:v>
                </c:pt>
                <c:pt idx="41233">
                  <c:v>511.52911199993684</c:v>
                </c:pt>
                <c:pt idx="41234">
                  <c:v>511.5374399999622</c:v>
                </c:pt>
                <c:pt idx="41235">
                  <c:v>511.54576799998756</c:v>
                </c:pt>
                <c:pt idx="41236">
                  <c:v>511.55412000002104</c:v>
                </c:pt>
                <c:pt idx="41237">
                  <c:v>511.5624480000464</c:v>
                </c:pt>
                <c:pt idx="41238">
                  <c:v>511.57077600007176</c:v>
                </c:pt>
                <c:pt idx="41239">
                  <c:v>511.57910399992249</c:v>
                </c:pt>
                <c:pt idx="41240">
                  <c:v>511.58743199994785</c:v>
                </c:pt>
                <c:pt idx="41241">
                  <c:v>511.59578399998134</c:v>
                </c:pt>
                <c:pt idx="41242">
                  <c:v>511.60411200000669</c:v>
                </c:pt>
                <c:pt idx="41243">
                  <c:v>511.61244000003205</c:v>
                </c:pt>
                <c:pt idx="41244">
                  <c:v>511.62076800005741</c:v>
                </c:pt>
                <c:pt idx="41245">
                  <c:v>511.62909600008277</c:v>
                </c:pt>
                <c:pt idx="41246">
                  <c:v>511.63744799994163</c:v>
                </c:pt>
                <c:pt idx="41247">
                  <c:v>511.64577599996699</c:v>
                </c:pt>
                <c:pt idx="41248">
                  <c:v>511.65410399999234</c:v>
                </c:pt>
                <c:pt idx="41249">
                  <c:v>511.6624320000177</c:v>
                </c:pt>
                <c:pt idx="41250">
                  <c:v>511.67076000004306</c:v>
                </c:pt>
                <c:pt idx="41251">
                  <c:v>511.67911200007654</c:v>
                </c:pt>
                <c:pt idx="41252">
                  <c:v>511.68743999992728</c:v>
                </c:pt>
                <c:pt idx="41253">
                  <c:v>511.69576799995264</c:v>
                </c:pt>
                <c:pt idx="41254">
                  <c:v>511.70409599997799</c:v>
                </c:pt>
                <c:pt idx="41255">
                  <c:v>511.71242400000335</c:v>
                </c:pt>
                <c:pt idx="41256">
                  <c:v>511.72077600003684</c:v>
                </c:pt>
                <c:pt idx="41257">
                  <c:v>511.72910400006219</c:v>
                </c:pt>
                <c:pt idx="41258">
                  <c:v>511.73743199991293</c:v>
                </c:pt>
                <c:pt idx="41259">
                  <c:v>511.74575999993829</c:v>
                </c:pt>
                <c:pt idx="41260">
                  <c:v>511.75408799996364</c:v>
                </c:pt>
                <c:pt idx="41261">
                  <c:v>511.76243999999713</c:v>
                </c:pt>
                <c:pt idx="41262">
                  <c:v>511.77076800002249</c:v>
                </c:pt>
                <c:pt idx="41263">
                  <c:v>511.77909600004784</c:v>
                </c:pt>
                <c:pt idx="41264">
                  <c:v>511.7874240000732</c:v>
                </c:pt>
                <c:pt idx="41265">
                  <c:v>511.79575199992394</c:v>
                </c:pt>
                <c:pt idx="41266">
                  <c:v>511.80410399995742</c:v>
                </c:pt>
                <c:pt idx="41267">
                  <c:v>511.81243199998278</c:v>
                </c:pt>
                <c:pt idx="41268">
                  <c:v>511.82076000000814</c:v>
                </c:pt>
                <c:pt idx="41269">
                  <c:v>511.82908800003349</c:v>
                </c:pt>
                <c:pt idx="41270">
                  <c:v>511.83741600005885</c:v>
                </c:pt>
                <c:pt idx="41271">
                  <c:v>511.84576799991771</c:v>
                </c:pt>
                <c:pt idx="41272">
                  <c:v>511.85409599994307</c:v>
                </c:pt>
                <c:pt idx="41273">
                  <c:v>511.86242399996843</c:v>
                </c:pt>
                <c:pt idx="41274">
                  <c:v>511.87075199999379</c:v>
                </c:pt>
                <c:pt idx="41275">
                  <c:v>511.87908000001914</c:v>
                </c:pt>
                <c:pt idx="41276">
                  <c:v>511.88743200005263</c:v>
                </c:pt>
                <c:pt idx="41277">
                  <c:v>511.89576000007798</c:v>
                </c:pt>
                <c:pt idx="41278">
                  <c:v>511.90408799992872</c:v>
                </c:pt>
                <c:pt idx="41279">
                  <c:v>511.91241599995408</c:v>
                </c:pt>
                <c:pt idx="41280">
                  <c:v>511.92074399997944</c:v>
                </c:pt>
                <c:pt idx="41281">
                  <c:v>511.92909600001292</c:v>
                </c:pt>
                <c:pt idx="41282">
                  <c:v>511.93742400003828</c:v>
                </c:pt>
                <c:pt idx="41283">
                  <c:v>511.94575200006364</c:v>
                </c:pt>
                <c:pt idx="41284">
                  <c:v>511.95407999991437</c:v>
                </c:pt>
                <c:pt idx="41285">
                  <c:v>511.96240799993973</c:v>
                </c:pt>
                <c:pt idx="41286">
                  <c:v>511.97075999997321</c:v>
                </c:pt>
                <c:pt idx="41287">
                  <c:v>511.97908799999857</c:v>
                </c:pt>
                <c:pt idx="41288">
                  <c:v>511.98741600002393</c:v>
                </c:pt>
                <c:pt idx="41289">
                  <c:v>511.99574400004929</c:v>
                </c:pt>
                <c:pt idx="41290">
                  <c:v>512.00407200007464</c:v>
                </c:pt>
                <c:pt idx="41291">
                  <c:v>512.0124239999335</c:v>
                </c:pt>
                <c:pt idx="41292">
                  <c:v>512.02075199995886</c:v>
                </c:pt>
                <c:pt idx="41293">
                  <c:v>512.02907999998422</c:v>
                </c:pt>
                <c:pt idx="41294">
                  <c:v>512.03740800000958</c:v>
                </c:pt>
                <c:pt idx="41295">
                  <c:v>512.04573600003494</c:v>
                </c:pt>
                <c:pt idx="41296">
                  <c:v>512.05408800006842</c:v>
                </c:pt>
                <c:pt idx="41297">
                  <c:v>512.06241599991915</c:v>
                </c:pt>
                <c:pt idx="41298">
                  <c:v>512.07074399994451</c:v>
                </c:pt>
                <c:pt idx="41299">
                  <c:v>512.07907199996987</c:v>
                </c:pt>
                <c:pt idx="41300">
                  <c:v>512.08739999999523</c:v>
                </c:pt>
                <c:pt idx="41301">
                  <c:v>512.09575200002871</c:v>
                </c:pt>
                <c:pt idx="41302">
                  <c:v>512.10408000005407</c:v>
                </c:pt>
                <c:pt idx="41303">
                  <c:v>512.11240800007943</c:v>
                </c:pt>
                <c:pt idx="41304">
                  <c:v>512.12073599993016</c:v>
                </c:pt>
                <c:pt idx="41305">
                  <c:v>512.12906399995552</c:v>
                </c:pt>
                <c:pt idx="41306">
                  <c:v>512.137415999989</c:v>
                </c:pt>
                <c:pt idx="41307">
                  <c:v>512.14574400001436</c:v>
                </c:pt>
                <c:pt idx="41308">
                  <c:v>512.15407200003972</c:v>
                </c:pt>
                <c:pt idx="41309">
                  <c:v>512.16240000006508</c:v>
                </c:pt>
                <c:pt idx="41310">
                  <c:v>512.17072799991581</c:v>
                </c:pt>
                <c:pt idx="41311">
                  <c:v>512.17907999994929</c:v>
                </c:pt>
                <c:pt idx="41312">
                  <c:v>512.18740799997465</c:v>
                </c:pt>
                <c:pt idx="41313">
                  <c:v>512.19573600000001</c:v>
                </c:pt>
                <c:pt idx="41314">
                  <c:v>512.20406400002537</c:v>
                </c:pt>
                <c:pt idx="41315">
                  <c:v>512.21241600005885</c:v>
                </c:pt>
                <c:pt idx="41316">
                  <c:v>512.22074400008421</c:v>
                </c:pt>
                <c:pt idx="41317">
                  <c:v>512.22907199993494</c:v>
                </c:pt>
                <c:pt idx="41318">
                  <c:v>512.2373999999603</c:v>
                </c:pt>
                <c:pt idx="41319">
                  <c:v>512.24572799998566</c:v>
                </c:pt>
                <c:pt idx="41320">
                  <c:v>512.25408000001914</c:v>
                </c:pt>
                <c:pt idx="41321">
                  <c:v>512.2624080000445</c:v>
                </c:pt>
                <c:pt idx="41322">
                  <c:v>512.27073600006986</c:v>
                </c:pt>
                <c:pt idx="41323">
                  <c:v>512.2790639999206</c:v>
                </c:pt>
                <c:pt idx="41324">
                  <c:v>512.28739199994595</c:v>
                </c:pt>
                <c:pt idx="41325">
                  <c:v>512.29574399997944</c:v>
                </c:pt>
                <c:pt idx="41326">
                  <c:v>512.30407200000479</c:v>
                </c:pt>
                <c:pt idx="41327">
                  <c:v>512.31240000003015</c:v>
                </c:pt>
                <c:pt idx="41328">
                  <c:v>512.32072800005551</c:v>
                </c:pt>
                <c:pt idx="41329">
                  <c:v>512.32905600008087</c:v>
                </c:pt>
                <c:pt idx="41330">
                  <c:v>512.33740799993973</c:v>
                </c:pt>
                <c:pt idx="41331">
                  <c:v>512.34573599996509</c:v>
                </c:pt>
                <c:pt idx="41332">
                  <c:v>512.35406399999044</c:v>
                </c:pt>
                <c:pt idx="41333">
                  <c:v>512.3623920000158</c:v>
                </c:pt>
                <c:pt idx="41334">
                  <c:v>512.37072000004116</c:v>
                </c:pt>
                <c:pt idx="41335">
                  <c:v>512.37907200007464</c:v>
                </c:pt>
                <c:pt idx="41336">
                  <c:v>512.38739999992538</c:v>
                </c:pt>
                <c:pt idx="41337">
                  <c:v>512.39572799995074</c:v>
                </c:pt>
                <c:pt idx="41338">
                  <c:v>512.40405599997609</c:v>
                </c:pt>
                <c:pt idx="41339">
                  <c:v>512.41238400000145</c:v>
                </c:pt>
                <c:pt idx="41340">
                  <c:v>512.42073600003494</c:v>
                </c:pt>
                <c:pt idx="41341">
                  <c:v>512.42906400006029</c:v>
                </c:pt>
                <c:pt idx="41342">
                  <c:v>512.43739200008565</c:v>
                </c:pt>
                <c:pt idx="41343">
                  <c:v>512.44571999993639</c:v>
                </c:pt>
                <c:pt idx="41344">
                  <c:v>512.45404799996174</c:v>
                </c:pt>
                <c:pt idx="41345">
                  <c:v>512.46239999999523</c:v>
                </c:pt>
                <c:pt idx="41346">
                  <c:v>512.47072800002059</c:v>
                </c:pt>
                <c:pt idx="41347">
                  <c:v>512.47905600004594</c:v>
                </c:pt>
                <c:pt idx="41348">
                  <c:v>512.4873840000713</c:v>
                </c:pt>
                <c:pt idx="41349">
                  <c:v>512.49571199992204</c:v>
                </c:pt>
                <c:pt idx="41350">
                  <c:v>512.50406399995552</c:v>
                </c:pt>
                <c:pt idx="41351">
                  <c:v>512.51239199998088</c:v>
                </c:pt>
                <c:pt idx="41352">
                  <c:v>512.52072000000624</c:v>
                </c:pt>
                <c:pt idx="41353">
                  <c:v>512.52904800003159</c:v>
                </c:pt>
                <c:pt idx="41354">
                  <c:v>512.53737600005695</c:v>
                </c:pt>
                <c:pt idx="41355">
                  <c:v>512.54572799991581</c:v>
                </c:pt>
                <c:pt idx="41356">
                  <c:v>512.55405599994117</c:v>
                </c:pt>
                <c:pt idx="41357">
                  <c:v>512.56238399996653</c:v>
                </c:pt>
                <c:pt idx="41358">
                  <c:v>512.57071199999189</c:v>
                </c:pt>
                <c:pt idx="41359">
                  <c:v>512.57904000001724</c:v>
                </c:pt>
                <c:pt idx="41360">
                  <c:v>512.58739200005073</c:v>
                </c:pt>
                <c:pt idx="41361">
                  <c:v>512.59572000007608</c:v>
                </c:pt>
                <c:pt idx="41362">
                  <c:v>512.60404799992682</c:v>
                </c:pt>
                <c:pt idx="41363">
                  <c:v>512.61237599995218</c:v>
                </c:pt>
                <c:pt idx="41364">
                  <c:v>512.62070399997754</c:v>
                </c:pt>
                <c:pt idx="41365">
                  <c:v>512.62905600001102</c:v>
                </c:pt>
                <c:pt idx="41366">
                  <c:v>512.63738400003638</c:v>
                </c:pt>
                <c:pt idx="41367">
                  <c:v>512.64571200006174</c:v>
                </c:pt>
                <c:pt idx="41368">
                  <c:v>512.65403999991247</c:v>
                </c:pt>
                <c:pt idx="41369">
                  <c:v>512.66236799993783</c:v>
                </c:pt>
                <c:pt idx="41370">
                  <c:v>512.67071999997131</c:v>
                </c:pt>
                <c:pt idx="41371">
                  <c:v>512.67904799999667</c:v>
                </c:pt>
                <c:pt idx="41372">
                  <c:v>512.68737600002203</c:v>
                </c:pt>
                <c:pt idx="41373">
                  <c:v>512.69570400004739</c:v>
                </c:pt>
                <c:pt idx="41374">
                  <c:v>512.70403200007274</c:v>
                </c:pt>
                <c:pt idx="41375">
                  <c:v>512.7123839999316</c:v>
                </c:pt>
                <c:pt idx="41376">
                  <c:v>512.72071199995696</c:v>
                </c:pt>
                <c:pt idx="41377">
                  <c:v>512.72903999998232</c:v>
                </c:pt>
                <c:pt idx="41378">
                  <c:v>512.73736800000768</c:v>
                </c:pt>
                <c:pt idx="41379">
                  <c:v>512.74569600003304</c:v>
                </c:pt>
                <c:pt idx="41380">
                  <c:v>512.75404800006652</c:v>
                </c:pt>
                <c:pt idx="41381">
                  <c:v>512.76237599991725</c:v>
                </c:pt>
                <c:pt idx="41382">
                  <c:v>512.77070399994261</c:v>
                </c:pt>
                <c:pt idx="41383">
                  <c:v>512.77903199996797</c:v>
                </c:pt>
                <c:pt idx="41384">
                  <c:v>512.78735999999333</c:v>
                </c:pt>
                <c:pt idx="41385">
                  <c:v>512.79571200002681</c:v>
                </c:pt>
                <c:pt idx="41386">
                  <c:v>512.80404000005217</c:v>
                </c:pt>
                <c:pt idx="41387">
                  <c:v>512.81236800007753</c:v>
                </c:pt>
                <c:pt idx="41388">
                  <c:v>512.82069599992826</c:v>
                </c:pt>
                <c:pt idx="41389">
                  <c:v>512.82902399995362</c:v>
                </c:pt>
                <c:pt idx="41390">
                  <c:v>512.8373759999871</c:v>
                </c:pt>
                <c:pt idx="41391">
                  <c:v>512.84570400001246</c:v>
                </c:pt>
                <c:pt idx="41392">
                  <c:v>512.85403200003782</c:v>
                </c:pt>
                <c:pt idx="41393">
                  <c:v>512.86236000006318</c:v>
                </c:pt>
                <c:pt idx="41394">
                  <c:v>512.87068799991391</c:v>
                </c:pt>
                <c:pt idx="41395">
                  <c:v>512.87903999994739</c:v>
                </c:pt>
                <c:pt idx="41396">
                  <c:v>512.88736799997275</c:v>
                </c:pt>
                <c:pt idx="41397">
                  <c:v>512.89569599999811</c:v>
                </c:pt>
                <c:pt idx="41398">
                  <c:v>512.90402400002347</c:v>
                </c:pt>
                <c:pt idx="41399">
                  <c:v>512.91237600005695</c:v>
                </c:pt>
                <c:pt idx="41400">
                  <c:v>512.92070400008231</c:v>
                </c:pt>
                <c:pt idx="41401">
                  <c:v>512.92903199993304</c:v>
                </c:pt>
                <c:pt idx="41402">
                  <c:v>512.9373599999584</c:v>
                </c:pt>
                <c:pt idx="41403">
                  <c:v>512.94568799998376</c:v>
                </c:pt>
                <c:pt idx="41404">
                  <c:v>512.95404000001724</c:v>
                </c:pt>
                <c:pt idx="41405">
                  <c:v>512.9623680000426</c:v>
                </c:pt>
                <c:pt idx="41406">
                  <c:v>512.97069600006796</c:v>
                </c:pt>
                <c:pt idx="41407">
                  <c:v>512.9790239999187</c:v>
                </c:pt>
                <c:pt idx="41408">
                  <c:v>512.98735199994405</c:v>
                </c:pt>
                <c:pt idx="41409">
                  <c:v>512.99570399997754</c:v>
                </c:pt>
                <c:pt idx="41410">
                  <c:v>513.00403200000289</c:v>
                </c:pt>
                <c:pt idx="41411">
                  <c:v>513.01236000002825</c:v>
                </c:pt>
                <c:pt idx="41412">
                  <c:v>513.02068800005361</c:v>
                </c:pt>
                <c:pt idx="41413">
                  <c:v>513.02901600007897</c:v>
                </c:pt>
                <c:pt idx="41414">
                  <c:v>513.03736799993783</c:v>
                </c:pt>
                <c:pt idx="41415">
                  <c:v>513.04569599996319</c:v>
                </c:pt>
                <c:pt idx="41416">
                  <c:v>513.05402399998854</c:v>
                </c:pt>
                <c:pt idx="41417">
                  <c:v>513.0623520000139</c:v>
                </c:pt>
                <c:pt idx="41418">
                  <c:v>513.07068000003926</c:v>
                </c:pt>
                <c:pt idx="41419">
                  <c:v>513.07903200007274</c:v>
                </c:pt>
                <c:pt idx="41420">
                  <c:v>513.08735999992348</c:v>
                </c:pt>
                <c:pt idx="41421">
                  <c:v>513.09568799994884</c:v>
                </c:pt>
                <c:pt idx="41422">
                  <c:v>513.10401599997419</c:v>
                </c:pt>
                <c:pt idx="41423">
                  <c:v>513.11234399999955</c:v>
                </c:pt>
                <c:pt idx="41424">
                  <c:v>513.12069600003304</c:v>
                </c:pt>
                <c:pt idx="41425">
                  <c:v>513.12902400005839</c:v>
                </c:pt>
                <c:pt idx="41426">
                  <c:v>513.13735200008375</c:v>
                </c:pt>
                <c:pt idx="41427">
                  <c:v>513.14567999993449</c:v>
                </c:pt>
                <c:pt idx="41428">
                  <c:v>513.15400799995984</c:v>
                </c:pt>
                <c:pt idx="41429">
                  <c:v>513.16235999999333</c:v>
                </c:pt>
                <c:pt idx="41430">
                  <c:v>513.17068800001869</c:v>
                </c:pt>
                <c:pt idx="41431">
                  <c:v>513.17901600004404</c:v>
                </c:pt>
                <c:pt idx="41432">
                  <c:v>513.1873440000694</c:v>
                </c:pt>
                <c:pt idx="41433">
                  <c:v>513.19567199992014</c:v>
                </c:pt>
                <c:pt idx="41434">
                  <c:v>513.20402399995362</c:v>
                </c:pt>
                <c:pt idx="41435">
                  <c:v>513.21235199997898</c:v>
                </c:pt>
                <c:pt idx="41436">
                  <c:v>513.22068000000434</c:v>
                </c:pt>
                <c:pt idx="41437">
                  <c:v>513.22900800002969</c:v>
                </c:pt>
                <c:pt idx="41438">
                  <c:v>513.23733600005505</c:v>
                </c:pt>
                <c:pt idx="41439">
                  <c:v>513.24568799991391</c:v>
                </c:pt>
                <c:pt idx="41440">
                  <c:v>513.25401599993927</c:v>
                </c:pt>
                <c:pt idx="41441">
                  <c:v>513.26234399996463</c:v>
                </c:pt>
                <c:pt idx="41442">
                  <c:v>513.27067199998999</c:v>
                </c:pt>
                <c:pt idx="41443">
                  <c:v>513.27900000001534</c:v>
                </c:pt>
                <c:pt idx="41444">
                  <c:v>513.28735200004883</c:v>
                </c:pt>
                <c:pt idx="41445">
                  <c:v>513.29568000007419</c:v>
                </c:pt>
                <c:pt idx="41446">
                  <c:v>513.30400799992492</c:v>
                </c:pt>
                <c:pt idx="41447">
                  <c:v>513.31233599995028</c:v>
                </c:pt>
                <c:pt idx="41448">
                  <c:v>513.32066399997564</c:v>
                </c:pt>
                <c:pt idx="41449">
                  <c:v>513.32901600000912</c:v>
                </c:pt>
                <c:pt idx="41450">
                  <c:v>513.33734400003448</c:v>
                </c:pt>
                <c:pt idx="41451">
                  <c:v>513.34567200005984</c:v>
                </c:pt>
                <c:pt idx="41452">
                  <c:v>513.35400000008519</c:v>
                </c:pt>
                <c:pt idx="41453">
                  <c:v>513.36232799993593</c:v>
                </c:pt>
                <c:pt idx="41454">
                  <c:v>513.37067999996941</c:v>
                </c:pt>
                <c:pt idx="41455">
                  <c:v>513.37900799999477</c:v>
                </c:pt>
                <c:pt idx="41456">
                  <c:v>513.38733600002013</c:v>
                </c:pt>
                <c:pt idx="41457">
                  <c:v>513.39566400004549</c:v>
                </c:pt>
                <c:pt idx="41458">
                  <c:v>513.40399200007084</c:v>
                </c:pt>
                <c:pt idx="41459">
                  <c:v>513.4123439999297</c:v>
                </c:pt>
                <c:pt idx="41460">
                  <c:v>513.42067199995506</c:v>
                </c:pt>
                <c:pt idx="41461">
                  <c:v>513.42899999998042</c:v>
                </c:pt>
                <c:pt idx="41462">
                  <c:v>513.43732800000578</c:v>
                </c:pt>
                <c:pt idx="41463">
                  <c:v>513.44565600003114</c:v>
                </c:pt>
                <c:pt idx="41464">
                  <c:v>513.45400800006462</c:v>
                </c:pt>
                <c:pt idx="41465">
                  <c:v>513.46233599991535</c:v>
                </c:pt>
                <c:pt idx="41466">
                  <c:v>513.47066399994071</c:v>
                </c:pt>
                <c:pt idx="41467">
                  <c:v>513.47899199996607</c:v>
                </c:pt>
                <c:pt idx="41468">
                  <c:v>513.48731999999143</c:v>
                </c:pt>
                <c:pt idx="41469">
                  <c:v>513.49567200002491</c:v>
                </c:pt>
                <c:pt idx="41470">
                  <c:v>513.50400000005027</c:v>
                </c:pt>
                <c:pt idx="41471">
                  <c:v>513.51232800007563</c:v>
                </c:pt>
                <c:pt idx="41472">
                  <c:v>513.52065599992636</c:v>
                </c:pt>
                <c:pt idx="41473">
                  <c:v>513.52898399995172</c:v>
                </c:pt>
                <c:pt idx="41474">
                  <c:v>513.5373359999852</c:v>
                </c:pt>
                <c:pt idx="41475">
                  <c:v>513.54566400001056</c:v>
                </c:pt>
                <c:pt idx="41476">
                  <c:v>513.55399200003592</c:v>
                </c:pt>
                <c:pt idx="41477">
                  <c:v>513.56232000006128</c:v>
                </c:pt>
                <c:pt idx="41478">
                  <c:v>513.57064799991201</c:v>
                </c:pt>
                <c:pt idx="41479">
                  <c:v>513.57899999994549</c:v>
                </c:pt>
                <c:pt idx="41480">
                  <c:v>513.58732799997085</c:v>
                </c:pt>
                <c:pt idx="41481">
                  <c:v>513.59565599999621</c:v>
                </c:pt>
                <c:pt idx="41482">
                  <c:v>513.60398400002157</c:v>
                </c:pt>
                <c:pt idx="41483">
                  <c:v>513.61233600005505</c:v>
                </c:pt>
                <c:pt idx="41484">
                  <c:v>513.62066400008041</c:v>
                </c:pt>
                <c:pt idx="41485">
                  <c:v>513.62899199993115</c:v>
                </c:pt>
                <c:pt idx="41486">
                  <c:v>513.6373199999565</c:v>
                </c:pt>
                <c:pt idx="41487">
                  <c:v>513.64564799998186</c:v>
                </c:pt>
                <c:pt idx="41488">
                  <c:v>513.65400000001534</c:v>
                </c:pt>
                <c:pt idx="41489">
                  <c:v>513.6623280000407</c:v>
                </c:pt>
                <c:pt idx="41490">
                  <c:v>513.67065600006606</c:v>
                </c:pt>
                <c:pt idx="41491">
                  <c:v>513.6789839999168</c:v>
                </c:pt>
                <c:pt idx="41492">
                  <c:v>513.68731199994215</c:v>
                </c:pt>
                <c:pt idx="41493">
                  <c:v>513.69566399997564</c:v>
                </c:pt>
                <c:pt idx="41494">
                  <c:v>513.70399200000099</c:v>
                </c:pt>
                <c:pt idx="41495">
                  <c:v>513.71232000002635</c:v>
                </c:pt>
                <c:pt idx="41496">
                  <c:v>513.72064800005171</c:v>
                </c:pt>
                <c:pt idx="41497">
                  <c:v>513.72897600007707</c:v>
                </c:pt>
                <c:pt idx="41498">
                  <c:v>513.73732799993593</c:v>
                </c:pt>
                <c:pt idx="41499">
                  <c:v>513.74565599996129</c:v>
                </c:pt>
                <c:pt idx="41500">
                  <c:v>513.75398399998664</c:v>
                </c:pt>
                <c:pt idx="41501">
                  <c:v>513.762312000012</c:v>
                </c:pt>
                <c:pt idx="41502">
                  <c:v>513.77064000003736</c:v>
                </c:pt>
                <c:pt idx="41503">
                  <c:v>513.77899200007084</c:v>
                </c:pt>
                <c:pt idx="41504">
                  <c:v>513.78731999992158</c:v>
                </c:pt>
                <c:pt idx="41505">
                  <c:v>513.79564799994694</c:v>
                </c:pt>
                <c:pt idx="41506">
                  <c:v>513.80397599997229</c:v>
                </c:pt>
                <c:pt idx="41507">
                  <c:v>513.81230399999765</c:v>
                </c:pt>
                <c:pt idx="41508">
                  <c:v>513.82065600003114</c:v>
                </c:pt>
                <c:pt idx="41509">
                  <c:v>513.82898400005649</c:v>
                </c:pt>
                <c:pt idx="41510">
                  <c:v>513.83731200008185</c:v>
                </c:pt>
                <c:pt idx="41511">
                  <c:v>513.84563999993259</c:v>
                </c:pt>
                <c:pt idx="41512">
                  <c:v>513.85396799995794</c:v>
                </c:pt>
                <c:pt idx="41513">
                  <c:v>513.86231999999143</c:v>
                </c:pt>
                <c:pt idx="41514">
                  <c:v>513.87064800001679</c:v>
                </c:pt>
                <c:pt idx="41515">
                  <c:v>513.87897600004214</c:v>
                </c:pt>
                <c:pt idx="41516">
                  <c:v>513.8873040000675</c:v>
                </c:pt>
                <c:pt idx="41517">
                  <c:v>513.89563199991824</c:v>
                </c:pt>
                <c:pt idx="41518">
                  <c:v>513.90398399995172</c:v>
                </c:pt>
                <c:pt idx="41519">
                  <c:v>513.91231199997708</c:v>
                </c:pt>
                <c:pt idx="41520">
                  <c:v>513.92064000000244</c:v>
                </c:pt>
                <c:pt idx="41521">
                  <c:v>513.92896800002779</c:v>
                </c:pt>
                <c:pt idx="41522">
                  <c:v>513.93729600005315</c:v>
                </c:pt>
                <c:pt idx="41523">
                  <c:v>513.94564799991201</c:v>
                </c:pt>
                <c:pt idx="41524">
                  <c:v>513.95397599993737</c:v>
                </c:pt>
                <c:pt idx="41525">
                  <c:v>513.96230399996273</c:v>
                </c:pt>
                <c:pt idx="41526">
                  <c:v>513.97063199998809</c:v>
                </c:pt>
                <c:pt idx="41527">
                  <c:v>513.97896000001344</c:v>
                </c:pt>
                <c:pt idx="41528">
                  <c:v>513.98731200004693</c:v>
                </c:pt>
                <c:pt idx="41529">
                  <c:v>513.99564000007229</c:v>
                </c:pt>
                <c:pt idx="41530">
                  <c:v>514.00396799992302</c:v>
                </c:pt>
                <c:pt idx="41531">
                  <c:v>514.01229599994838</c:v>
                </c:pt>
                <c:pt idx="41532">
                  <c:v>514.02062399997374</c:v>
                </c:pt>
                <c:pt idx="41533">
                  <c:v>514.02897600000722</c:v>
                </c:pt>
                <c:pt idx="41534">
                  <c:v>514.03730400003258</c:v>
                </c:pt>
                <c:pt idx="41535">
                  <c:v>514.04563200005794</c:v>
                </c:pt>
                <c:pt idx="41536">
                  <c:v>514.05396000008329</c:v>
                </c:pt>
                <c:pt idx="41537">
                  <c:v>514.06228799993403</c:v>
                </c:pt>
                <c:pt idx="41538">
                  <c:v>514.07063999996751</c:v>
                </c:pt>
                <c:pt idx="41539">
                  <c:v>514.07896799999287</c:v>
                </c:pt>
                <c:pt idx="41540">
                  <c:v>514.08729600001823</c:v>
                </c:pt>
                <c:pt idx="41541">
                  <c:v>514.09562400004359</c:v>
                </c:pt>
                <c:pt idx="41542">
                  <c:v>514.10395200006894</c:v>
                </c:pt>
                <c:pt idx="41543">
                  <c:v>514.1123039999278</c:v>
                </c:pt>
                <c:pt idx="41544">
                  <c:v>514.12063199995316</c:v>
                </c:pt>
                <c:pt idx="41545">
                  <c:v>514.12895999997852</c:v>
                </c:pt>
                <c:pt idx="41546">
                  <c:v>514.13728800000388</c:v>
                </c:pt>
                <c:pt idx="41547">
                  <c:v>514.14561600002924</c:v>
                </c:pt>
                <c:pt idx="41548">
                  <c:v>514.15396800006272</c:v>
                </c:pt>
                <c:pt idx="41549">
                  <c:v>514.16229599991345</c:v>
                </c:pt>
                <c:pt idx="41550">
                  <c:v>514.17062399993881</c:v>
                </c:pt>
                <c:pt idx="41551">
                  <c:v>514.17895199996417</c:v>
                </c:pt>
                <c:pt idx="41552">
                  <c:v>514.18727999998953</c:v>
                </c:pt>
                <c:pt idx="41553">
                  <c:v>514.19563200002301</c:v>
                </c:pt>
                <c:pt idx="41554">
                  <c:v>514.20396000004837</c:v>
                </c:pt>
                <c:pt idx="41555">
                  <c:v>514.21228800007373</c:v>
                </c:pt>
                <c:pt idx="41556">
                  <c:v>514.22061599992446</c:v>
                </c:pt>
                <c:pt idx="41557">
                  <c:v>514.22894399994982</c:v>
                </c:pt>
                <c:pt idx="41558">
                  <c:v>514.2372959999833</c:v>
                </c:pt>
                <c:pt idx="41559">
                  <c:v>514.24562400000866</c:v>
                </c:pt>
                <c:pt idx="41560">
                  <c:v>514.25395200003402</c:v>
                </c:pt>
                <c:pt idx="41561">
                  <c:v>514.26228000005938</c:v>
                </c:pt>
                <c:pt idx="41562">
                  <c:v>514.27060800008474</c:v>
                </c:pt>
                <c:pt idx="41563">
                  <c:v>514.27895999994359</c:v>
                </c:pt>
                <c:pt idx="41564">
                  <c:v>514.28728799996895</c:v>
                </c:pt>
                <c:pt idx="41565">
                  <c:v>514.29561599999431</c:v>
                </c:pt>
                <c:pt idx="41566">
                  <c:v>514.30394400001967</c:v>
                </c:pt>
                <c:pt idx="41567">
                  <c:v>514.31229600005315</c:v>
                </c:pt>
                <c:pt idx="41568">
                  <c:v>514.32062400007851</c:v>
                </c:pt>
                <c:pt idx="41569">
                  <c:v>514.32895199992925</c:v>
                </c:pt>
                <c:pt idx="41570">
                  <c:v>514.3372799999546</c:v>
                </c:pt>
                <c:pt idx="41571">
                  <c:v>514.34560799997996</c:v>
                </c:pt>
                <c:pt idx="41572">
                  <c:v>514.35396000001344</c:v>
                </c:pt>
                <c:pt idx="41573">
                  <c:v>514.3622880000388</c:v>
                </c:pt>
                <c:pt idx="41574">
                  <c:v>514.37061600006416</c:v>
                </c:pt>
                <c:pt idx="41575">
                  <c:v>514.3789439999149</c:v>
                </c:pt>
                <c:pt idx="41576">
                  <c:v>514.38727199994025</c:v>
                </c:pt>
                <c:pt idx="41577">
                  <c:v>514.39562399997374</c:v>
                </c:pt>
                <c:pt idx="41578">
                  <c:v>514.40395199999909</c:v>
                </c:pt>
                <c:pt idx="41579">
                  <c:v>514.41228000002445</c:v>
                </c:pt>
                <c:pt idx="41580">
                  <c:v>514.42060800004981</c:v>
                </c:pt>
                <c:pt idx="41581">
                  <c:v>514.42893600007517</c:v>
                </c:pt>
                <c:pt idx="41582">
                  <c:v>514.43728799993403</c:v>
                </c:pt>
                <c:pt idx="41583">
                  <c:v>514.44561599995939</c:v>
                </c:pt>
                <c:pt idx="41584">
                  <c:v>514.45394399998474</c:v>
                </c:pt>
                <c:pt idx="41585">
                  <c:v>514.4622720000101</c:v>
                </c:pt>
                <c:pt idx="41586">
                  <c:v>514.47060000003546</c:v>
                </c:pt>
                <c:pt idx="41587">
                  <c:v>514.47895200006894</c:v>
                </c:pt>
                <c:pt idx="41588">
                  <c:v>514.48727999991968</c:v>
                </c:pt>
                <c:pt idx="41589">
                  <c:v>514.49560799994504</c:v>
                </c:pt>
                <c:pt idx="41590">
                  <c:v>514.50393599997039</c:v>
                </c:pt>
                <c:pt idx="41591">
                  <c:v>514.51226399999575</c:v>
                </c:pt>
                <c:pt idx="41592">
                  <c:v>514.52061600002924</c:v>
                </c:pt>
                <c:pt idx="41593">
                  <c:v>514.52894400005459</c:v>
                </c:pt>
                <c:pt idx="41594">
                  <c:v>514.53727200007995</c:v>
                </c:pt>
                <c:pt idx="41595">
                  <c:v>514.54559999993069</c:v>
                </c:pt>
                <c:pt idx="41596">
                  <c:v>514.55392799995604</c:v>
                </c:pt>
                <c:pt idx="41597">
                  <c:v>514.56227999998953</c:v>
                </c:pt>
                <c:pt idx="41598">
                  <c:v>514.57060800001489</c:v>
                </c:pt>
                <c:pt idx="41599">
                  <c:v>514.57893600004024</c:v>
                </c:pt>
                <c:pt idx="41600">
                  <c:v>514.5872640000656</c:v>
                </c:pt>
                <c:pt idx="41601">
                  <c:v>514.59559199991634</c:v>
                </c:pt>
                <c:pt idx="41602">
                  <c:v>514.60394399994982</c:v>
                </c:pt>
                <c:pt idx="41603">
                  <c:v>514.61227199997518</c:v>
                </c:pt>
                <c:pt idx="41604">
                  <c:v>514.62060000000054</c:v>
                </c:pt>
                <c:pt idx="41605">
                  <c:v>514.62892800002589</c:v>
                </c:pt>
                <c:pt idx="41606">
                  <c:v>514.63725600005125</c:v>
                </c:pt>
                <c:pt idx="41607">
                  <c:v>514.64560800008474</c:v>
                </c:pt>
                <c:pt idx="41608">
                  <c:v>514.65393599993547</c:v>
                </c:pt>
                <c:pt idx="41609">
                  <c:v>514.66226399996083</c:v>
                </c:pt>
                <c:pt idx="41610">
                  <c:v>514.67059199998619</c:v>
                </c:pt>
                <c:pt idx="41611">
                  <c:v>514.67892000001154</c:v>
                </c:pt>
                <c:pt idx="41612">
                  <c:v>514.68727200004503</c:v>
                </c:pt>
                <c:pt idx="41613">
                  <c:v>514.69560000007039</c:v>
                </c:pt>
                <c:pt idx="41614">
                  <c:v>514.70392799992112</c:v>
                </c:pt>
                <c:pt idx="41615">
                  <c:v>514.71225599994648</c:v>
                </c:pt>
                <c:pt idx="41616">
                  <c:v>514.72058399997184</c:v>
                </c:pt>
                <c:pt idx="41617">
                  <c:v>514.72893600000532</c:v>
                </c:pt>
                <c:pt idx="41618">
                  <c:v>514.73726400003068</c:v>
                </c:pt>
                <c:pt idx="41619">
                  <c:v>514.74559200005604</c:v>
                </c:pt>
                <c:pt idx="41620">
                  <c:v>514.75392000008139</c:v>
                </c:pt>
                <c:pt idx="41621">
                  <c:v>514.76224799993213</c:v>
                </c:pt>
                <c:pt idx="41622">
                  <c:v>514.77059999996561</c:v>
                </c:pt>
                <c:pt idx="41623">
                  <c:v>514.77892799999097</c:v>
                </c:pt>
                <c:pt idx="41624">
                  <c:v>514.78725600001633</c:v>
                </c:pt>
                <c:pt idx="41625">
                  <c:v>514.79558400004169</c:v>
                </c:pt>
                <c:pt idx="41626">
                  <c:v>514.80391200006704</c:v>
                </c:pt>
                <c:pt idx="41627">
                  <c:v>514.8122639999259</c:v>
                </c:pt>
                <c:pt idx="41628">
                  <c:v>514.82059199995126</c:v>
                </c:pt>
                <c:pt idx="41629">
                  <c:v>514.82891999997662</c:v>
                </c:pt>
                <c:pt idx="41630">
                  <c:v>514.83724800000198</c:v>
                </c:pt>
                <c:pt idx="41631">
                  <c:v>514.84557600002734</c:v>
                </c:pt>
                <c:pt idx="41632">
                  <c:v>514.85392800006082</c:v>
                </c:pt>
                <c:pt idx="41633">
                  <c:v>514.86225600008618</c:v>
                </c:pt>
                <c:pt idx="41634">
                  <c:v>514.87058399993691</c:v>
                </c:pt>
                <c:pt idx="41635">
                  <c:v>514.87891199996227</c:v>
                </c:pt>
                <c:pt idx="41636">
                  <c:v>514.88723999998763</c:v>
                </c:pt>
                <c:pt idx="41637">
                  <c:v>514.89559200002111</c:v>
                </c:pt>
                <c:pt idx="41638">
                  <c:v>514.90392000004647</c:v>
                </c:pt>
                <c:pt idx="41639">
                  <c:v>514.91224800007183</c:v>
                </c:pt>
                <c:pt idx="41640">
                  <c:v>514.92057599992256</c:v>
                </c:pt>
                <c:pt idx="41641">
                  <c:v>514.92890399994792</c:v>
                </c:pt>
                <c:pt idx="41642">
                  <c:v>514.9372559999814</c:v>
                </c:pt>
                <c:pt idx="41643">
                  <c:v>514.94558400000676</c:v>
                </c:pt>
                <c:pt idx="41644">
                  <c:v>514.95391200003212</c:v>
                </c:pt>
                <c:pt idx="41645">
                  <c:v>514.96224000005748</c:v>
                </c:pt>
                <c:pt idx="41646">
                  <c:v>514.97056800008284</c:v>
                </c:pt>
                <c:pt idx="41647">
                  <c:v>514.9789199999417</c:v>
                </c:pt>
                <c:pt idx="41648">
                  <c:v>514.98724799996705</c:v>
                </c:pt>
                <c:pt idx="41649">
                  <c:v>514.99557599999241</c:v>
                </c:pt>
                <c:pt idx="41650">
                  <c:v>515.00390400001777</c:v>
                </c:pt>
                <c:pt idx="41651">
                  <c:v>515.01225600005125</c:v>
                </c:pt>
                <c:pt idx="41652">
                  <c:v>515.02058400007661</c:v>
                </c:pt>
                <c:pt idx="41653">
                  <c:v>515.02891199992735</c:v>
                </c:pt>
                <c:pt idx="41654">
                  <c:v>515.0372399999527</c:v>
                </c:pt>
                <c:pt idx="41655">
                  <c:v>515.04556799997806</c:v>
                </c:pt>
                <c:pt idx="41656">
                  <c:v>515.05392000001154</c:v>
                </c:pt>
                <c:pt idx="41657">
                  <c:v>515.0622480000369</c:v>
                </c:pt>
                <c:pt idx="41658">
                  <c:v>515.07057600006226</c:v>
                </c:pt>
                <c:pt idx="41659">
                  <c:v>515.078903999913</c:v>
                </c:pt>
                <c:pt idx="41660">
                  <c:v>515.08723199993835</c:v>
                </c:pt>
                <c:pt idx="41661">
                  <c:v>515.09558399997184</c:v>
                </c:pt>
                <c:pt idx="41662">
                  <c:v>515.10391199999719</c:v>
                </c:pt>
                <c:pt idx="41663">
                  <c:v>515.11224000002255</c:v>
                </c:pt>
                <c:pt idx="41664">
                  <c:v>515.12056800004791</c:v>
                </c:pt>
                <c:pt idx="41665">
                  <c:v>515.12889600007327</c:v>
                </c:pt>
                <c:pt idx="41666">
                  <c:v>515.13724799993213</c:v>
                </c:pt>
                <c:pt idx="41667">
                  <c:v>515.14557599995749</c:v>
                </c:pt>
                <c:pt idx="41668">
                  <c:v>515.15390399998284</c:v>
                </c:pt>
                <c:pt idx="41669">
                  <c:v>515.1622320000082</c:v>
                </c:pt>
                <c:pt idx="41670">
                  <c:v>515.17056000003356</c:v>
                </c:pt>
                <c:pt idx="41671">
                  <c:v>515.17891200006704</c:v>
                </c:pt>
                <c:pt idx="41672">
                  <c:v>515.18723999991778</c:v>
                </c:pt>
                <c:pt idx="41673">
                  <c:v>515.19556799994314</c:v>
                </c:pt>
                <c:pt idx="41674">
                  <c:v>515.20389599996849</c:v>
                </c:pt>
                <c:pt idx="41675">
                  <c:v>515.21222399999385</c:v>
                </c:pt>
                <c:pt idx="41676">
                  <c:v>515.22057600002734</c:v>
                </c:pt>
                <c:pt idx="41677">
                  <c:v>515.22890400005269</c:v>
                </c:pt>
                <c:pt idx="41678">
                  <c:v>515.23723200007805</c:v>
                </c:pt>
                <c:pt idx="41679">
                  <c:v>515.24555999992879</c:v>
                </c:pt>
                <c:pt idx="41680">
                  <c:v>515.25388799995415</c:v>
                </c:pt>
                <c:pt idx="41681">
                  <c:v>515.26223999998763</c:v>
                </c:pt>
                <c:pt idx="41682">
                  <c:v>515.27056800001299</c:v>
                </c:pt>
                <c:pt idx="41683">
                  <c:v>515.27889600003834</c:v>
                </c:pt>
                <c:pt idx="41684">
                  <c:v>515.2872240000637</c:v>
                </c:pt>
                <c:pt idx="41685">
                  <c:v>515.29555199991444</c:v>
                </c:pt>
                <c:pt idx="41686">
                  <c:v>515.30390399994792</c:v>
                </c:pt>
                <c:pt idx="41687">
                  <c:v>515.31223199997328</c:v>
                </c:pt>
                <c:pt idx="41688">
                  <c:v>515.32055999999864</c:v>
                </c:pt>
                <c:pt idx="41689">
                  <c:v>515.32888800002399</c:v>
                </c:pt>
                <c:pt idx="41690">
                  <c:v>515.33721600004935</c:v>
                </c:pt>
                <c:pt idx="41691">
                  <c:v>515.34556800008284</c:v>
                </c:pt>
                <c:pt idx="41692">
                  <c:v>515.35389599993357</c:v>
                </c:pt>
                <c:pt idx="41693">
                  <c:v>515.36222399995893</c:v>
                </c:pt>
                <c:pt idx="41694">
                  <c:v>515.37055199998429</c:v>
                </c:pt>
                <c:pt idx="41695">
                  <c:v>515.37888000000964</c:v>
                </c:pt>
                <c:pt idx="41696">
                  <c:v>515.38723200004313</c:v>
                </c:pt>
                <c:pt idx="41697">
                  <c:v>515.39556000006849</c:v>
                </c:pt>
                <c:pt idx="41698">
                  <c:v>515.40388799991922</c:v>
                </c:pt>
                <c:pt idx="41699">
                  <c:v>515.41221599994458</c:v>
                </c:pt>
                <c:pt idx="41700">
                  <c:v>515.42054399996994</c:v>
                </c:pt>
                <c:pt idx="41701">
                  <c:v>515.42889600000342</c:v>
                </c:pt>
                <c:pt idx="41702">
                  <c:v>515.43722400002878</c:v>
                </c:pt>
                <c:pt idx="41703">
                  <c:v>515.44555200005414</c:v>
                </c:pt>
                <c:pt idx="41704">
                  <c:v>515.45388000007949</c:v>
                </c:pt>
                <c:pt idx="41705">
                  <c:v>515.46220799993023</c:v>
                </c:pt>
                <c:pt idx="41706">
                  <c:v>515.47055999996371</c:v>
                </c:pt>
                <c:pt idx="41707">
                  <c:v>515.47888799998907</c:v>
                </c:pt>
                <c:pt idx="41708">
                  <c:v>515.48721600001443</c:v>
                </c:pt>
                <c:pt idx="41709">
                  <c:v>515.49554400003979</c:v>
                </c:pt>
                <c:pt idx="41710">
                  <c:v>515.50387200006514</c:v>
                </c:pt>
                <c:pt idx="41711">
                  <c:v>515.512223999924</c:v>
                </c:pt>
                <c:pt idx="41712">
                  <c:v>515.52055199994936</c:v>
                </c:pt>
                <c:pt idx="41713">
                  <c:v>515.52887999997472</c:v>
                </c:pt>
                <c:pt idx="41714">
                  <c:v>515.53720800000008</c:v>
                </c:pt>
                <c:pt idx="41715">
                  <c:v>515.54553600002544</c:v>
                </c:pt>
                <c:pt idx="41716">
                  <c:v>515.55388800005892</c:v>
                </c:pt>
                <c:pt idx="41717">
                  <c:v>515.56221600008428</c:v>
                </c:pt>
                <c:pt idx="41718">
                  <c:v>515.57054399993501</c:v>
                </c:pt>
                <c:pt idx="41719">
                  <c:v>515.57887199996037</c:v>
                </c:pt>
                <c:pt idx="41720">
                  <c:v>515.58719999998573</c:v>
                </c:pt>
                <c:pt idx="41721">
                  <c:v>515.59555200001921</c:v>
                </c:pt>
                <c:pt idx="41722">
                  <c:v>515.60388000004457</c:v>
                </c:pt>
                <c:pt idx="41723">
                  <c:v>515.61220800006993</c:v>
                </c:pt>
                <c:pt idx="41724">
                  <c:v>515.62053599992066</c:v>
                </c:pt>
                <c:pt idx="41725">
                  <c:v>515.62886399994602</c:v>
                </c:pt>
                <c:pt idx="41726">
                  <c:v>515.6372159999795</c:v>
                </c:pt>
                <c:pt idx="41727">
                  <c:v>515.64554400000486</c:v>
                </c:pt>
                <c:pt idx="41728">
                  <c:v>515.65387200003022</c:v>
                </c:pt>
                <c:pt idx="41729">
                  <c:v>515.66220000005558</c:v>
                </c:pt>
                <c:pt idx="41730">
                  <c:v>515.67052800008094</c:v>
                </c:pt>
                <c:pt idx="41731">
                  <c:v>515.6788799999398</c:v>
                </c:pt>
                <c:pt idx="41732">
                  <c:v>515.68720799996515</c:v>
                </c:pt>
                <c:pt idx="41733">
                  <c:v>515.69553599999051</c:v>
                </c:pt>
                <c:pt idx="41734">
                  <c:v>515.70386400001587</c:v>
                </c:pt>
                <c:pt idx="41735">
                  <c:v>515.71221600004935</c:v>
                </c:pt>
                <c:pt idx="41736">
                  <c:v>515.72054400007471</c:v>
                </c:pt>
                <c:pt idx="41737">
                  <c:v>515.72887199992545</c:v>
                </c:pt>
                <c:pt idx="41738">
                  <c:v>515.7371999999508</c:v>
                </c:pt>
                <c:pt idx="41739">
                  <c:v>515.74552799997616</c:v>
                </c:pt>
                <c:pt idx="41740">
                  <c:v>515.75388000000964</c:v>
                </c:pt>
                <c:pt idx="41741">
                  <c:v>515.762208000035</c:v>
                </c:pt>
                <c:pt idx="41742">
                  <c:v>515.77053600006036</c:v>
                </c:pt>
                <c:pt idx="41743">
                  <c:v>515.77886400008572</c:v>
                </c:pt>
                <c:pt idx="41744">
                  <c:v>515.78719199993645</c:v>
                </c:pt>
                <c:pt idx="41745">
                  <c:v>515.79554399996994</c:v>
                </c:pt>
                <c:pt idx="41746">
                  <c:v>515.80387199999529</c:v>
                </c:pt>
                <c:pt idx="41747">
                  <c:v>515.81220000002065</c:v>
                </c:pt>
                <c:pt idx="41748">
                  <c:v>515.82052800004601</c:v>
                </c:pt>
                <c:pt idx="41749">
                  <c:v>515.82885600007137</c:v>
                </c:pt>
                <c:pt idx="41750">
                  <c:v>515.83720799993023</c:v>
                </c:pt>
                <c:pt idx="41751">
                  <c:v>515.84553599995559</c:v>
                </c:pt>
                <c:pt idx="41752">
                  <c:v>515.85386399998094</c:v>
                </c:pt>
                <c:pt idx="41753">
                  <c:v>515.8621920000063</c:v>
                </c:pt>
                <c:pt idx="41754">
                  <c:v>515.87052000003166</c:v>
                </c:pt>
                <c:pt idx="41755">
                  <c:v>515.87887200006514</c:v>
                </c:pt>
                <c:pt idx="41756">
                  <c:v>515.88719999991588</c:v>
                </c:pt>
                <c:pt idx="41757">
                  <c:v>515.89552799994124</c:v>
                </c:pt>
                <c:pt idx="41758">
                  <c:v>515.90385599996659</c:v>
                </c:pt>
                <c:pt idx="41759">
                  <c:v>515.91218399999195</c:v>
                </c:pt>
                <c:pt idx="41760">
                  <c:v>515.92053600002544</c:v>
                </c:pt>
                <c:pt idx="41761">
                  <c:v>515.92886400005079</c:v>
                </c:pt>
                <c:pt idx="41762">
                  <c:v>515.93719200007615</c:v>
                </c:pt>
                <c:pt idx="41763">
                  <c:v>515.94551999992689</c:v>
                </c:pt>
                <c:pt idx="41764">
                  <c:v>515.95384799995225</c:v>
                </c:pt>
                <c:pt idx="41765">
                  <c:v>515.96219999998573</c:v>
                </c:pt>
                <c:pt idx="41766">
                  <c:v>515.97052800001109</c:v>
                </c:pt>
                <c:pt idx="41767">
                  <c:v>515.97885600003644</c:v>
                </c:pt>
                <c:pt idx="41768">
                  <c:v>515.9871840000618</c:v>
                </c:pt>
                <c:pt idx="41769">
                  <c:v>515.99551199991254</c:v>
                </c:pt>
                <c:pt idx="41770">
                  <c:v>516.00386399994602</c:v>
                </c:pt>
                <c:pt idx="41771">
                  <c:v>516.01219199997138</c:v>
                </c:pt>
                <c:pt idx="41772">
                  <c:v>516.02051999999674</c:v>
                </c:pt>
                <c:pt idx="41773">
                  <c:v>516.02884800002209</c:v>
                </c:pt>
                <c:pt idx="41774">
                  <c:v>516.03717600004745</c:v>
                </c:pt>
                <c:pt idx="41775">
                  <c:v>516.04552800008094</c:v>
                </c:pt>
                <c:pt idx="41776">
                  <c:v>516.05385599993167</c:v>
                </c:pt>
                <c:pt idx="41777">
                  <c:v>516.06218399995703</c:v>
                </c:pt>
                <c:pt idx="41778">
                  <c:v>516.07051199998239</c:v>
                </c:pt>
                <c:pt idx="41779">
                  <c:v>516.07888800002399</c:v>
                </c:pt>
                <c:pt idx="41780">
                  <c:v>516.0872640000656</c:v>
                </c:pt>
                <c:pt idx="41781">
                  <c:v>516.09561599992446</c:v>
                </c:pt>
                <c:pt idx="41782">
                  <c:v>516.10399199996607</c:v>
                </c:pt>
                <c:pt idx="41783">
                  <c:v>516.11236800000768</c:v>
                </c:pt>
                <c:pt idx="41784">
                  <c:v>516.12072000004116</c:v>
                </c:pt>
                <c:pt idx="41785">
                  <c:v>516.12909600008277</c:v>
                </c:pt>
                <c:pt idx="41786">
                  <c:v>516.13747199994975</c:v>
                </c:pt>
                <c:pt idx="41787">
                  <c:v>516.14582399998324</c:v>
                </c:pt>
                <c:pt idx="41788">
                  <c:v>516.15420000002484</c:v>
                </c:pt>
                <c:pt idx="41789">
                  <c:v>516.16255200005833</c:v>
                </c:pt>
                <c:pt idx="41790">
                  <c:v>516.17090399991719</c:v>
                </c:pt>
                <c:pt idx="41791">
                  <c:v>516.17923199994254</c:v>
                </c:pt>
                <c:pt idx="41792">
                  <c:v>516.18758399997603</c:v>
                </c:pt>
                <c:pt idx="41793">
                  <c:v>516.19593600000951</c:v>
                </c:pt>
                <c:pt idx="41794">
                  <c:v>516.20428800004299</c:v>
                </c:pt>
                <c:pt idx="41795">
                  <c:v>516.21261600006835</c:v>
                </c:pt>
                <c:pt idx="41796">
                  <c:v>516.22096799992721</c:v>
                </c:pt>
                <c:pt idx="41797">
                  <c:v>516.22931999996069</c:v>
                </c:pt>
                <c:pt idx="41798">
                  <c:v>516.23767199999418</c:v>
                </c:pt>
                <c:pt idx="41799">
                  <c:v>516.24600000001954</c:v>
                </c:pt>
                <c:pt idx="41800">
                  <c:v>516.25435200005302</c:v>
                </c:pt>
                <c:pt idx="41801">
                  <c:v>516.26268000007838</c:v>
                </c:pt>
                <c:pt idx="41802">
                  <c:v>516.27100799992911</c:v>
                </c:pt>
                <c:pt idx="41803">
                  <c:v>516.27935999996259</c:v>
                </c:pt>
                <c:pt idx="41804">
                  <c:v>516.28768799998795</c:v>
                </c:pt>
                <c:pt idx="41805">
                  <c:v>516.29604000002143</c:v>
                </c:pt>
                <c:pt idx="41806">
                  <c:v>516.30436800004679</c:v>
                </c:pt>
                <c:pt idx="41807">
                  <c:v>516.31269600007215</c:v>
                </c:pt>
                <c:pt idx="41808">
                  <c:v>516.32104799993101</c:v>
                </c:pt>
                <c:pt idx="41809">
                  <c:v>516.32937599995637</c:v>
                </c:pt>
                <c:pt idx="41810">
                  <c:v>516.33770399998173</c:v>
                </c:pt>
                <c:pt idx="41811">
                  <c:v>516.34605600001521</c:v>
                </c:pt>
                <c:pt idx="41812">
                  <c:v>516.35438400004057</c:v>
                </c:pt>
                <c:pt idx="41813">
                  <c:v>516.36271200006593</c:v>
                </c:pt>
                <c:pt idx="41814">
                  <c:v>516.37106399992479</c:v>
                </c:pt>
                <c:pt idx="41815">
                  <c:v>516.37939199995014</c:v>
                </c:pt>
                <c:pt idx="41816">
                  <c:v>516.3877199999755</c:v>
                </c:pt>
                <c:pt idx="41817">
                  <c:v>516.39607200000899</c:v>
                </c:pt>
                <c:pt idx="41818">
                  <c:v>516.40440000003434</c:v>
                </c:pt>
                <c:pt idx="41819">
                  <c:v>516.4127280000597</c:v>
                </c:pt>
                <c:pt idx="41820">
                  <c:v>516.42105600008506</c:v>
                </c:pt>
                <c:pt idx="41821">
                  <c:v>516.42940799994392</c:v>
                </c:pt>
                <c:pt idx="41822">
                  <c:v>516.43773599996928</c:v>
                </c:pt>
                <c:pt idx="41823">
                  <c:v>516.44606399999464</c:v>
                </c:pt>
                <c:pt idx="41824">
                  <c:v>516.45439200001999</c:v>
                </c:pt>
                <c:pt idx="41825">
                  <c:v>516.46274400005348</c:v>
                </c:pt>
                <c:pt idx="41826">
                  <c:v>516.47107200007883</c:v>
                </c:pt>
                <c:pt idx="41827">
                  <c:v>516.47939999992957</c:v>
                </c:pt>
                <c:pt idx="41828">
                  <c:v>516.48772799995493</c:v>
                </c:pt>
                <c:pt idx="41829">
                  <c:v>516.49607999998841</c:v>
                </c:pt>
                <c:pt idx="41830">
                  <c:v>516.50440800001377</c:v>
                </c:pt>
                <c:pt idx="41831">
                  <c:v>516.51273600003913</c:v>
                </c:pt>
                <c:pt idx="41832">
                  <c:v>516.52106400006448</c:v>
                </c:pt>
                <c:pt idx="41833">
                  <c:v>516.52939199991522</c:v>
                </c:pt>
                <c:pt idx="41834">
                  <c:v>516.5377439999487</c:v>
                </c:pt>
                <c:pt idx="41835">
                  <c:v>516.54607199997406</c:v>
                </c:pt>
                <c:pt idx="41836">
                  <c:v>516.55439999999942</c:v>
                </c:pt>
                <c:pt idx="41837">
                  <c:v>516.56272800002478</c:v>
                </c:pt>
                <c:pt idx="41838">
                  <c:v>516.57108000005826</c:v>
                </c:pt>
                <c:pt idx="41839">
                  <c:v>516.57940800008362</c:v>
                </c:pt>
                <c:pt idx="41840">
                  <c:v>516.58773599993435</c:v>
                </c:pt>
                <c:pt idx="41841">
                  <c:v>516.59606399995971</c:v>
                </c:pt>
                <c:pt idx="41842">
                  <c:v>516.60441599999319</c:v>
                </c:pt>
                <c:pt idx="41843">
                  <c:v>516.61274400001855</c:v>
                </c:pt>
                <c:pt idx="41844">
                  <c:v>516.62107200004391</c:v>
                </c:pt>
                <c:pt idx="41845">
                  <c:v>516.62940000006927</c:v>
                </c:pt>
                <c:pt idx="41846">
                  <c:v>516.63775199992813</c:v>
                </c:pt>
                <c:pt idx="41847">
                  <c:v>516.64607999995349</c:v>
                </c:pt>
                <c:pt idx="41848">
                  <c:v>516.65440799997884</c:v>
                </c:pt>
                <c:pt idx="41849">
                  <c:v>516.6627360000042</c:v>
                </c:pt>
                <c:pt idx="41850">
                  <c:v>516.67106400002956</c:v>
                </c:pt>
                <c:pt idx="41851">
                  <c:v>516.67941600006304</c:v>
                </c:pt>
                <c:pt idx="41852">
                  <c:v>516.68774399991378</c:v>
                </c:pt>
                <c:pt idx="41853">
                  <c:v>516.69607199993914</c:v>
                </c:pt>
                <c:pt idx="41854">
                  <c:v>516.70439999996449</c:v>
                </c:pt>
                <c:pt idx="41855">
                  <c:v>516.71275199999798</c:v>
                </c:pt>
                <c:pt idx="41856">
                  <c:v>516.72108000002333</c:v>
                </c:pt>
                <c:pt idx="41857">
                  <c:v>516.72940800004869</c:v>
                </c:pt>
                <c:pt idx="41858">
                  <c:v>516.73773600007405</c:v>
                </c:pt>
                <c:pt idx="41859">
                  <c:v>516.74608799993291</c:v>
                </c:pt>
                <c:pt idx="41860">
                  <c:v>516.75441599995827</c:v>
                </c:pt>
                <c:pt idx="41861">
                  <c:v>516.76274399998363</c:v>
                </c:pt>
                <c:pt idx="41862">
                  <c:v>516.77107200000899</c:v>
                </c:pt>
                <c:pt idx="41863">
                  <c:v>516.77942400004247</c:v>
                </c:pt>
                <c:pt idx="41864">
                  <c:v>516.78775200006783</c:v>
                </c:pt>
                <c:pt idx="41865">
                  <c:v>516.79607999991856</c:v>
                </c:pt>
                <c:pt idx="41866">
                  <c:v>516.80440799994392</c:v>
                </c:pt>
                <c:pt idx="41867">
                  <c:v>516.8127599999774</c:v>
                </c:pt>
                <c:pt idx="41868">
                  <c:v>516.82108800000276</c:v>
                </c:pt>
                <c:pt idx="41869">
                  <c:v>516.82941600002812</c:v>
                </c:pt>
                <c:pt idx="41870">
                  <c:v>516.83774400005348</c:v>
                </c:pt>
                <c:pt idx="41871">
                  <c:v>516.84607200007883</c:v>
                </c:pt>
                <c:pt idx="41872">
                  <c:v>516.85442399993769</c:v>
                </c:pt>
                <c:pt idx="41873">
                  <c:v>516.86275199996305</c:v>
                </c:pt>
                <c:pt idx="41874">
                  <c:v>516.87107999998841</c:v>
                </c:pt>
                <c:pt idx="41875">
                  <c:v>516.87940800001377</c:v>
                </c:pt>
                <c:pt idx="41876">
                  <c:v>516.88776000004725</c:v>
                </c:pt>
                <c:pt idx="41877">
                  <c:v>516.89608800007261</c:v>
                </c:pt>
                <c:pt idx="41878">
                  <c:v>516.90441599992334</c:v>
                </c:pt>
                <c:pt idx="41879">
                  <c:v>516.9127439999487</c:v>
                </c:pt>
                <c:pt idx="41880">
                  <c:v>516.92109599998219</c:v>
                </c:pt>
                <c:pt idx="41881">
                  <c:v>516.92942400000754</c:v>
                </c:pt>
                <c:pt idx="41882">
                  <c:v>516.9377520000329</c:v>
                </c:pt>
                <c:pt idx="41883">
                  <c:v>516.94608000005826</c:v>
                </c:pt>
                <c:pt idx="41884">
                  <c:v>516.95443199991712</c:v>
                </c:pt>
                <c:pt idx="41885">
                  <c:v>516.96275999994248</c:v>
                </c:pt>
                <c:pt idx="41886">
                  <c:v>516.97108799996784</c:v>
                </c:pt>
                <c:pt idx="41887">
                  <c:v>516.97941599999319</c:v>
                </c:pt>
                <c:pt idx="41888">
                  <c:v>516.98774400001855</c:v>
                </c:pt>
                <c:pt idx="41889">
                  <c:v>516.99609600005203</c:v>
                </c:pt>
                <c:pt idx="41890">
                  <c:v>517.00442400007739</c:v>
                </c:pt>
                <c:pt idx="41891">
                  <c:v>517.01275199992813</c:v>
                </c:pt>
                <c:pt idx="41892">
                  <c:v>517.02107999995349</c:v>
                </c:pt>
                <c:pt idx="41893">
                  <c:v>517.02943199998697</c:v>
                </c:pt>
                <c:pt idx="41894">
                  <c:v>517.03776000001233</c:v>
                </c:pt>
                <c:pt idx="41895">
                  <c:v>517.04608800003768</c:v>
                </c:pt>
                <c:pt idx="41896">
                  <c:v>517.05441600006304</c:v>
                </c:pt>
                <c:pt idx="41897">
                  <c:v>517.0627679999219</c:v>
                </c:pt>
                <c:pt idx="41898">
                  <c:v>517.07109599994726</c:v>
                </c:pt>
                <c:pt idx="41899">
                  <c:v>517.07942399997262</c:v>
                </c:pt>
                <c:pt idx="41900">
                  <c:v>517.08775199999798</c:v>
                </c:pt>
                <c:pt idx="41901">
                  <c:v>517.09610400003146</c:v>
                </c:pt>
                <c:pt idx="41902">
                  <c:v>517.10443200005682</c:v>
                </c:pt>
                <c:pt idx="41903">
                  <c:v>517.11276000008218</c:v>
                </c:pt>
                <c:pt idx="41904">
                  <c:v>517.12108799993291</c:v>
                </c:pt>
                <c:pt idx="41905">
                  <c:v>517.12943999996639</c:v>
                </c:pt>
                <c:pt idx="41906">
                  <c:v>517.13776799999175</c:v>
                </c:pt>
                <c:pt idx="41907">
                  <c:v>517.14609600001711</c:v>
                </c:pt>
                <c:pt idx="41908">
                  <c:v>517.15442400004247</c:v>
                </c:pt>
                <c:pt idx="41909">
                  <c:v>517.16275200006783</c:v>
                </c:pt>
                <c:pt idx="41910">
                  <c:v>517.17110399992669</c:v>
                </c:pt>
                <c:pt idx="41911">
                  <c:v>517.17943199995204</c:v>
                </c:pt>
                <c:pt idx="41912">
                  <c:v>517.1877599999774</c:v>
                </c:pt>
                <c:pt idx="41913">
                  <c:v>517.19608800000276</c:v>
                </c:pt>
                <c:pt idx="41914">
                  <c:v>517.20444000003624</c:v>
                </c:pt>
                <c:pt idx="41915">
                  <c:v>517.2127680000616</c:v>
                </c:pt>
                <c:pt idx="41916">
                  <c:v>517.22109599991234</c:v>
                </c:pt>
                <c:pt idx="41917">
                  <c:v>517.22942399993769</c:v>
                </c:pt>
                <c:pt idx="41918">
                  <c:v>517.23777599997118</c:v>
                </c:pt>
                <c:pt idx="41919">
                  <c:v>517.24610399999654</c:v>
                </c:pt>
                <c:pt idx="41920">
                  <c:v>517.25443200002189</c:v>
                </c:pt>
                <c:pt idx="41921">
                  <c:v>517.26276000004725</c:v>
                </c:pt>
                <c:pt idx="41922">
                  <c:v>517.27111200008073</c:v>
                </c:pt>
                <c:pt idx="41923">
                  <c:v>517.27943999993147</c:v>
                </c:pt>
                <c:pt idx="41924">
                  <c:v>517.28776799995683</c:v>
                </c:pt>
                <c:pt idx="41925">
                  <c:v>517.29609599998219</c:v>
                </c:pt>
                <c:pt idx="41926">
                  <c:v>517.30444800001567</c:v>
                </c:pt>
                <c:pt idx="41927">
                  <c:v>517.31277600004103</c:v>
                </c:pt>
                <c:pt idx="41928">
                  <c:v>517.32110400006638</c:v>
                </c:pt>
                <c:pt idx="41929">
                  <c:v>517.32943199991712</c:v>
                </c:pt>
                <c:pt idx="41930">
                  <c:v>517.33775999994248</c:v>
                </c:pt>
                <c:pt idx="41931">
                  <c:v>517.34611199997596</c:v>
                </c:pt>
                <c:pt idx="41932">
                  <c:v>517.35444000000132</c:v>
                </c:pt>
                <c:pt idx="41933">
                  <c:v>517.36276800002668</c:v>
                </c:pt>
                <c:pt idx="41934">
                  <c:v>517.37109600005203</c:v>
                </c:pt>
                <c:pt idx="41935">
                  <c:v>517.37944800008552</c:v>
                </c:pt>
                <c:pt idx="41936">
                  <c:v>517.38777599993625</c:v>
                </c:pt>
                <c:pt idx="41937">
                  <c:v>517.39610399996161</c:v>
                </c:pt>
                <c:pt idx="41938">
                  <c:v>517.40443199998697</c:v>
                </c:pt>
                <c:pt idx="41939">
                  <c:v>517.41278400002045</c:v>
                </c:pt>
                <c:pt idx="41940">
                  <c:v>517.42111200004581</c:v>
                </c:pt>
                <c:pt idx="41941">
                  <c:v>517.42944000007117</c:v>
                </c:pt>
                <c:pt idx="41942">
                  <c:v>517.4377679999219</c:v>
                </c:pt>
                <c:pt idx="41943">
                  <c:v>517.44611999995539</c:v>
                </c:pt>
                <c:pt idx="41944">
                  <c:v>517.45444799998074</c:v>
                </c:pt>
                <c:pt idx="41945">
                  <c:v>517.4627760000061</c:v>
                </c:pt>
                <c:pt idx="41946">
                  <c:v>517.47110400003146</c:v>
                </c:pt>
                <c:pt idx="41947">
                  <c:v>517.47943200005682</c:v>
                </c:pt>
                <c:pt idx="41948">
                  <c:v>517.48778399991568</c:v>
                </c:pt>
                <c:pt idx="41949">
                  <c:v>517.49611199994104</c:v>
                </c:pt>
                <c:pt idx="41950">
                  <c:v>517.50443999996639</c:v>
                </c:pt>
                <c:pt idx="41951">
                  <c:v>517.51276799999175</c:v>
                </c:pt>
                <c:pt idx="41952">
                  <c:v>517.52112000002523</c:v>
                </c:pt>
                <c:pt idx="41953">
                  <c:v>517.52944800005059</c:v>
                </c:pt>
                <c:pt idx="41954">
                  <c:v>517.53777600007595</c:v>
                </c:pt>
                <c:pt idx="41955">
                  <c:v>517.54610399992669</c:v>
                </c:pt>
                <c:pt idx="41956">
                  <c:v>517.55445599996017</c:v>
                </c:pt>
                <c:pt idx="41957">
                  <c:v>517.56278399998553</c:v>
                </c:pt>
                <c:pt idx="41958">
                  <c:v>517.57111200001088</c:v>
                </c:pt>
                <c:pt idx="41959">
                  <c:v>517.57944000003624</c:v>
                </c:pt>
                <c:pt idx="41960">
                  <c:v>517.58779200006973</c:v>
                </c:pt>
                <c:pt idx="41961">
                  <c:v>517.59611999992046</c:v>
                </c:pt>
                <c:pt idx="41962">
                  <c:v>517.60444799994582</c:v>
                </c:pt>
                <c:pt idx="41963">
                  <c:v>517.61277599997118</c:v>
                </c:pt>
                <c:pt idx="41964">
                  <c:v>517.62112800000466</c:v>
                </c:pt>
                <c:pt idx="41965">
                  <c:v>517.62945600003002</c:v>
                </c:pt>
                <c:pt idx="41966">
                  <c:v>517.63778400005538</c:v>
                </c:pt>
                <c:pt idx="41967">
                  <c:v>517.64611200008073</c:v>
                </c:pt>
                <c:pt idx="41968">
                  <c:v>517.65443999993147</c:v>
                </c:pt>
                <c:pt idx="41969">
                  <c:v>517.66279199996495</c:v>
                </c:pt>
                <c:pt idx="41970">
                  <c:v>517.67111999999031</c:v>
                </c:pt>
                <c:pt idx="41971">
                  <c:v>517.67944800001567</c:v>
                </c:pt>
                <c:pt idx="41972">
                  <c:v>517.68777600004103</c:v>
                </c:pt>
                <c:pt idx="41973">
                  <c:v>517.69612800007451</c:v>
                </c:pt>
                <c:pt idx="41974">
                  <c:v>517.70445599992524</c:v>
                </c:pt>
                <c:pt idx="41975">
                  <c:v>517.7127839999506</c:v>
                </c:pt>
                <c:pt idx="41976">
                  <c:v>517.72111199997596</c:v>
                </c:pt>
                <c:pt idx="41977">
                  <c:v>517.72946400000944</c:v>
                </c:pt>
                <c:pt idx="41978">
                  <c:v>517.7377920000348</c:v>
                </c:pt>
                <c:pt idx="41979">
                  <c:v>517.74612000006016</c:v>
                </c:pt>
                <c:pt idx="41980">
                  <c:v>517.75444800008552</c:v>
                </c:pt>
                <c:pt idx="41981">
                  <c:v>517.76279999994438</c:v>
                </c:pt>
                <c:pt idx="41982">
                  <c:v>517.77112799996974</c:v>
                </c:pt>
                <c:pt idx="41983">
                  <c:v>517.77945599999509</c:v>
                </c:pt>
                <c:pt idx="41984">
                  <c:v>517.78778400002045</c:v>
                </c:pt>
                <c:pt idx="41985">
                  <c:v>517.79611200004581</c:v>
                </c:pt>
                <c:pt idx="41986">
                  <c:v>517.80446400007929</c:v>
                </c:pt>
                <c:pt idx="41987">
                  <c:v>517.81279199993003</c:v>
                </c:pt>
                <c:pt idx="41988">
                  <c:v>517.82111999995539</c:v>
                </c:pt>
                <c:pt idx="41989">
                  <c:v>517.82944799998074</c:v>
                </c:pt>
                <c:pt idx="41990">
                  <c:v>517.83780000001423</c:v>
                </c:pt>
                <c:pt idx="41991">
                  <c:v>517.84612800003958</c:v>
                </c:pt>
                <c:pt idx="41992">
                  <c:v>517.85445600006494</c:v>
                </c:pt>
                <c:pt idx="41993">
                  <c:v>517.86278399991568</c:v>
                </c:pt>
                <c:pt idx="41994">
                  <c:v>517.87113599994916</c:v>
                </c:pt>
                <c:pt idx="41995">
                  <c:v>517.87946399997452</c:v>
                </c:pt>
                <c:pt idx="41996">
                  <c:v>517.88779199999988</c:v>
                </c:pt>
                <c:pt idx="41997">
                  <c:v>517.89612000002523</c:v>
                </c:pt>
                <c:pt idx="41998">
                  <c:v>517.90447200005872</c:v>
                </c:pt>
                <c:pt idx="41999">
                  <c:v>517.91280000008408</c:v>
                </c:pt>
                <c:pt idx="42000">
                  <c:v>517.92112799993481</c:v>
                </c:pt>
                <c:pt idx="42001">
                  <c:v>517.92945599996017</c:v>
                </c:pt>
                <c:pt idx="42002">
                  <c:v>517.93780799999365</c:v>
                </c:pt>
                <c:pt idx="42003">
                  <c:v>517.94613600001901</c:v>
                </c:pt>
                <c:pt idx="42004">
                  <c:v>517.95446400004437</c:v>
                </c:pt>
                <c:pt idx="42005">
                  <c:v>517.96279200006973</c:v>
                </c:pt>
                <c:pt idx="42006">
                  <c:v>517.97111999992046</c:v>
                </c:pt>
                <c:pt idx="42007">
                  <c:v>517.97947199995394</c:v>
                </c:pt>
                <c:pt idx="42008">
                  <c:v>517.9877999999793</c:v>
                </c:pt>
                <c:pt idx="42009">
                  <c:v>517.99612800000466</c:v>
                </c:pt>
                <c:pt idx="42010">
                  <c:v>518.00445600003002</c:v>
                </c:pt>
                <c:pt idx="42011">
                  <c:v>518.0128080000635</c:v>
                </c:pt>
                <c:pt idx="42012">
                  <c:v>518.02113599991424</c:v>
                </c:pt>
                <c:pt idx="42013">
                  <c:v>518.02946399993959</c:v>
                </c:pt>
                <c:pt idx="42014">
                  <c:v>518.03779199996495</c:v>
                </c:pt>
                <c:pt idx="42015">
                  <c:v>518.04614399999843</c:v>
                </c:pt>
                <c:pt idx="42016">
                  <c:v>518.05447200002379</c:v>
                </c:pt>
                <c:pt idx="42017">
                  <c:v>518.06280000004915</c:v>
                </c:pt>
                <c:pt idx="42018">
                  <c:v>518.07112800007451</c:v>
                </c:pt>
                <c:pt idx="42019">
                  <c:v>518.07947999993337</c:v>
                </c:pt>
                <c:pt idx="42020">
                  <c:v>518.08780799995873</c:v>
                </c:pt>
                <c:pt idx="42021">
                  <c:v>518.09613599998409</c:v>
                </c:pt>
                <c:pt idx="42022">
                  <c:v>518.10446400000944</c:v>
                </c:pt>
                <c:pt idx="42023">
                  <c:v>518.11281600004293</c:v>
                </c:pt>
                <c:pt idx="42024">
                  <c:v>518.12114400006828</c:v>
                </c:pt>
                <c:pt idx="42025">
                  <c:v>518.12947199991902</c:v>
                </c:pt>
                <c:pt idx="42026">
                  <c:v>518.13779999994438</c:v>
                </c:pt>
                <c:pt idx="42027">
                  <c:v>518.14612799996974</c:v>
                </c:pt>
                <c:pt idx="42028">
                  <c:v>518.15448000000322</c:v>
                </c:pt>
                <c:pt idx="42029">
                  <c:v>518.16280800002858</c:v>
                </c:pt>
                <c:pt idx="42030">
                  <c:v>518.17113600005393</c:v>
                </c:pt>
                <c:pt idx="42031">
                  <c:v>518.17946400007929</c:v>
                </c:pt>
                <c:pt idx="42032">
                  <c:v>518.18781599993815</c:v>
                </c:pt>
                <c:pt idx="42033">
                  <c:v>518.19614399996351</c:v>
                </c:pt>
                <c:pt idx="42034">
                  <c:v>518.20447199998887</c:v>
                </c:pt>
                <c:pt idx="42035">
                  <c:v>518.21280000001423</c:v>
                </c:pt>
                <c:pt idx="42036">
                  <c:v>518.22115200004771</c:v>
                </c:pt>
                <c:pt idx="42037">
                  <c:v>518.22948000007307</c:v>
                </c:pt>
                <c:pt idx="42038">
                  <c:v>518.2378079999238</c:v>
                </c:pt>
                <c:pt idx="42039">
                  <c:v>518.24613599994916</c:v>
                </c:pt>
                <c:pt idx="42040">
                  <c:v>518.25448799998264</c:v>
                </c:pt>
                <c:pt idx="42041">
                  <c:v>518.262816000008</c:v>
                </c:pt>
                <c:pt idx="42042">
                  <c:v>518.27114400003336</c:v>
                </c:pt>
                <c:pt idx="42043">
                  <c:v>518.27947200005872</c:v>
                </c:pt>
                <c:pt idx="42044">
                  <c:v>518.28780000008408</c:v>
                </c:pt>
                <c:pt idx="42045">
                  <c:v>518.29615199994294</c:v>
                </c:pt>
                <c:pt idx="42046">
                  <c:v>518.30447999996829</c:v>
                </c:pt>
                <c:pt idx="42047">
                  <c:v>518.31280799999365</c:v>
                </c:pt>
                <c:pt idx="42048">
                  <c:v>518.32113600001901</c:v>
                </c:pt>
                <c:pt idx="42049">
                  <c:v>518.32948800005249</c:v>
                </c:pt>
                <c:pt idx="42050">
                  <c:v>518.33781600007785</c:v>
                </c:pt>
                <c:pt idx="42051">
                  <c:v>518.34614399992859</c:v>
                </c:pt>
                <c:pt idx="42052">
                  <c:v>518.35447199995394</c:v>
                </c:pt>
                <c:pt idx="42053">
                  <c:v>518.36282399998743</c:v>
                </c:pt>
                <c:pt idx="42054">
                  <c:v>518.37115200001278</c:v>
                </c:pt>
                <c:pt idx="42055">
                  <c:v>518.37948000003814</c:v>
                </c:pt>
                <c:pt idx="42056">
                  <c:v>518.3878080000635</c:v>
                </c:pt>
                <c:pt idx="42057">
                  <c:v>518.39615999992236</c:v>
                </c:pt>
                <c:pt idx="42058">
                  <c:v>518.40448799994772</c:v>
                </c:pt>
                <c:pt idx="42059">
                  <c:v>518.41281599997308</c:v>
                </c:pt>
                <c:pt idx="42060">
                  <c:v>518.42114399999843</c:v>
                </c:pt>
                <c:pt idx="42061">
                  <c:v>518.42949600003192</c:v>
                </c:pt>
                <c:pt idx="42062">
                  <c:v>518.43782400005728</c:v>
                </c:pt>
                <c:pt idx="42063">
                  <c:v>518.44615200008263</c:v>
                </c:pt>
                <c:pt idx="42064">
                  <c:v>518.45447999993337</c:v>
                </c:pt>
                <c:pt idx="42065">
                  <c:v>518.46280799995873</c:v>
                </c:pt>
                <c:pt idx="42066">
                  <c:v>518.47115999999221</c:v>
                </c:pt>
                <c:pt idx="42067">
                  <c:v>518.47948800001757</c:v>
                </c:pt>
                <c:pt idx="42068">
                  <c:v>518.48781600004293</c:v>
                </c:pt>
                <c:pt idx="42069">
                  <c:v>518.49614400006828</c:v>
                </c:pt>
                <c:pt idx="42070">
                  <c:v>518.50449599992714</c:v>
                </c:pt>
                <c:pt idx="42071">
                  <c:v>518.5128239999525</c:v>
                </c:pt>
                <c:pt idx="42072">
                  <c:v>518.52115199997786</c:v>
                </c:pt>
                <c:pt idx="42073">
                  <c:v>518.52948000000322</c:v>
                </c:pt>
                <c:pt idx="42074">
                  <c:v>518.5378320000367</c:v>
                </c:pt>
                <c:pt idx="42075">
                  <c:v>518.54616000006206</c:v>
                </c:pt>
                <c:pt idx="42076">
                  <c:v>518.55448799991279</c:v>
                </c:pt>
                <c:pt idx="42077">
                  <c:v>518.56281599993815</c:v>
                </c:pt>
                <c:pt idx="42078">
                  <c:v>518.57116799997164</c:v>
                </c:pt>
                <c:pt idx="42079">
                  <c:v>518.57949599999699</c:v>
                </c:pt>
                <c:pt idx="42080">
                  <c:v>518.58782400002235</c:v>
                </c:pt>
                <c:pt idx="42081">
                  <c:v>518.59615200004771</c:v>
                </c:pt>
                <c:pt idx="42082">
                  <c:v>518.60450400008119</c:v>
                </c:pt>
                <c:pt idx="42083">
                  <c:v>518.61283199993193</c:v>
                </c:pt>
                <c:pt idx="42084">
                  <c:v>518.62115999995729</c:v>
                </c:pt>
                <c:pt idx="42085">
                  <c:v>518.62948799998264</c:v>
                </c:pt>
                <c:pt idx="42086">
                  <c:v>518.637816000008</c:v>
                </c:pt>
                <c:pt idx="42087">
                  <c:v>518.64616800004148</c:v>
                </c:pt>
                <c:pt idx="42088">
                  <c:v>518.65449600006684</c:v>
                </c:pt>
                <c:pt idx="42089">
                  <c:v>518.66282399991758</c:v>
                </c:pt>
                <c:pt idx="42090">
                  <c:v>518.67115199994294</c:v>
                </c:pt>
                <c:pt idx="42091">
                  <c:v>518.67950399997642</c:v>
                </c:pt>
                <c:pt idx="42092">
                  <c:v>518.68783200000178</c:v>
                </c:pt>
                <c:pt idx="42093">
                  <c:v>518.69616000002713</c:v>
                </c:pt>
                <c:pt idx="42094">
                  <c:v>518.70448800005249</c:v>
                </c:pt>
                <c:pt idx="42095">
                  <c:v>518.71284000008598</c:v>
                </c:pt>
                <c:pt idx="42096">
                  <c:v>518.72116799993671</c:v>
                </c:pt>
                <c:pt idx="42097">
                  <c:v>518.72949599996207</c:v>
                </c:pt>
                <c:pt idx="42098">
                  <c:v>518.73782399998743</c:v>
                </c:pt>
                <c:pt idx="42099">
                  <c:v>518.74617600002091</c:v>
                </c:pt>
                <c:pt idx="42100">
                  <c:v>518.75450400004627</c:v>
                </c:pt>
                <c:pt idx="42101">
                  <c:v>518.76283200007163</c:v>
                </c:pt>
                <c:pt idx="42102">
                  <c:v>518.77115999992236</c:v>
                </c:pt>
                <c:pt idx="42103">
                  <c:v>518.77948799994772</c:v>
                </c:pt>
                <c:pt idx="42104">
                  <c:v>518.7878399999812</c:v>
                </c:pt>
                <c:pt idx="42105">
                  <c:v>518.79616800000656</c:v>
                </c:pt>
                <c:pt idx="42106">
                  <c:v>518.80449600003192</c:v>
                </c:pt>
                <c:pt idx="42107">
                  <c:v>518.81282400005728</c:v>
                </c:pt>
                <c:pt idx="42108">
                  <c:v>518.82117599991614</c:v>
                </c:pt>
                <c:pt idx="42109">
                  <c:v>518.82950399994149</c:v>
                </c:pt>
                <c:pt idx="42110">
                  <c:v>518.83783199996685</c:v>
                </c:pt>
                <c:pt idx="42111">
                  <c:v>518.84615999999221</c:v>
                </c:pt>
                <c:pt idx="42112">
                  <c:v>518.85451200002569</c:v>
                </c:pt>
                <c:pt idx="42113">
                  <c:v>518.86284000005105</c:v>
                </c:pt>
                <c:pt idx="42114">
                  <c:v>518.87116800007641</c:v>
                </c:pt>
                <c:pt idx="42115">
                  <c:v>518.87949599992714</c:v>
                </c:pt>
                <c:pt idx="42116">
                  <c:v>518.88784799996063</c:v>
                </c:pt>
                <c:pt idx="42117">
                  <c:v>518.89617599998599</c:v>
                </c:pt>
                <c:pt idx="42118">
                  <c:v>518.90450400001134</c:v>
                </c:pt>
                <c:pt idx="42119">
                  <c:v>518.9128320000367</c:v>
                </c:pt>
                <c:pt idx="42120">
                  <c:v>518.92118400007018</c:v>
                </c:pt>
                <c:pt idx="42121">
                  <c:v>518.92951199992092</c:v>
                </c:pt>
                <c:pt idx="42122">
                  <c:v>518.93783999994628</c:v>
                </c:pt>
                <c:pt idx="42123">
                  <c:v>518.94616799997164</c:v>
                </c:pt>
                <c:pt idx="42124">
                  <c:v>518.95449599999699</c:v>
                </c:pt>
                <c:pt idx="42125">
                  <c:v>518.96284800003048</c:v>
                </c:pt>
                <c:pt idx="42126">
                  <c:v>518.97117600005583</c:v>
                </c:pt>
                <c:pt idx="42127">
                  <c:v>518.97950400008119</c:v>
                </c:pt>
                <c:pt idx="42128">
                  <c:v>518.98783199993193</c:v>
                </c:pt>
                <c:pt idx="42129">
                  <c:v>518.99618399996541</c:v>
                </c:pt>
                <c:pt idx="42130">
                  <c:v>519.00451199999077</c:v>
                </c:pt>
                <c:pt idx="42131">
                  <c:v>519.01284000001613</c:v>
                </c:pt>
                <c:pt idx="42132">
                  <c:v>519.02116800004148</c:v>
                </c:pt>
                <c:pt idx="42133">
                  <c:v>519.02952000007497</c:v>
                </c:pt>
                <c:pt idx="42134">
                  <c:v>519.0378479999257</c:v>
                </c:pt>
                <c:pt idx="42135">
                  <c:v>519.04617599995106</c:v>
                </c:pt>
                <c:pt idx="42136">
                  <c:v>519.05450399997642</c:v>
                </c:pt>
                <c:pt idx="42137">
                  <c:v>519.0628560000099</c:v>
                </c:pt>
                <c:pt idx="42138">
                  <c:v>519.07118400003526</c:v>
                </c:pt>
                <c:pt idx="42139">
                  <c:v>519.07951200006062</c:v>
                </c:pt>
                <c:pt idx="42140">
                  <c:v>519.08784000008598</c:v>
                </c:pt>
                <c:pt idx="42141">
                  <c:v>519.09619199994484</c:v>
                </c:pt>
                <c:pt idx="42142">
                  <c:v>519.10451999997019</c:v>
                </c:pt>
                <c:pt idx="42143">
                  <c:v>519.11284799999555</c:v>
                </c:pt>
                <c:pt idx="42144">
                  <c:v>519.12117600002091</c:v>
                </c:pt>
                <c:pt idx="42145">
                  <c:v>519.12950400004627</c:v>
                </c:pt>
                <c:pt idx="42146">
                  <c:v>519.13785600007975</c:v>
                </c:pt>
                <c:pt idx="42147">
                  <c:v>519.14618399993049</c:v>
                </c:pt>
                <c:pt idx="42148">
                  <c:v>519.15451199995584</c:v>
                </c:pt>
                <c:pt idx="42149">
                  <c:v>519.1628399999812</c:v>
                </c:pt>
                <c:pt idx="42150">
                  <c:v>519.17119200001468</c:v>
                </c:pt>
                <c:pt idx="42151">
                  <c:v>519.17952000004004</c:v>
                </c:pt>
                <c:pt idx="42152">
                  <c:v>519.1878480000654</c:v>
                </c:pt>
                <c:pt idx="42153">
                  <c:v>519.19617599991614</c:v>
                </c:pt>
                <c:pt idx="42154">
                  <c:v>519.20452799994962</c:v>
                </c:pt>
                <c:pt idx="42155">
                  <c:v>519.21285599997498</c:v>
                </c:pt>
                <c:pt idx="42156">
                  <c:v>519.22118400000033</c:v>
                </c:pt>
                <c:pt idx="42157">
                  <c:v>519.22951200002569</c:v>
                </c:pt>
                <c:pt idx="42158">
                  <c:v>519.23786400005918</c:v>
                </c:pt>
                <c:pt idx="42159">
                  <c:v>519.24619200008453</c:v>
                </c:pt>
                <c:pt idx="42160">
                  <c:v>519.25451999993527</c:v>
                </c:pt>
                <c:pt idx="42161">
                  <c:v>519.26284799996063</c:v>
                </c:pt>
                <c:pt idx="42162">
                  <c:v>519.27117599998599</c:v>
                </c:pt>
                <c:pt idx="42163">
                  <c:v>519.27952800001947</c:v>
                </c:pt>
                <c:pt idx="42164">
                  <c:v>519.28785600004483</c:v>
                </c:pt>
                <c:pt idx="42165">
                  <c:v>519.29618400007018</c:v>
                </c:pt>
                <c:pt idx="42166">
                  <c:v>519.30451199992092</c:v>
                </c:pt>
                <c:pt idx="42167">
                  <c:v>519.3128639999544</c:v>
                </c:pt>
                <c:pt idx="42168">
                  <c:v>519.32119199997976</c:v>
                </c:pt>
                <c:pt idx="42169">
                  <c:v>519.32952000000512</c:v>
                </c:pt>
                <c:pt idx="42170">
                  <c:v>519.33784800003048</c:v>
                </c:pt>
                <c:pt idx="42171">
                  <c:v>519.34620000006396</c:v>
                </c:pt>
                <c:pt idx="42172">
                  <c:v>519.35452799991469</c:v>
                </c:pt>
                <c:pt idx="42173">
                  <c:v>519.36285599994005</c:v>
                </c:pt>
                <c:pt idx="42174">
                  <c:v>519.37118399996541</c:v>
                </c:pt>
                <c:pt idx="42175">
                  <c:v>519.37953599999889</c:v>
                </c:pt>
                <c:pt idx="42176">
                  <c:v>519.38786400002425</c:v>
                </c:pt>
                <c:pt idx="42177">
                  <c:v>519.39619200004961</c:v>
                </c:pt>
                <c:pt idx="42178">
                  <c:v>519.40452000007497</c:v>
                </c:pt>
                <c:pt idx="42179">
                  <c:v>519.41287199993383</c:v>
                </c:pt>
                <c:pt idx="42180">
                  <c:v>519.42119999995919</c:v>
                </c:pt>
                <c:pt idx="42181">
                  <c:v>519.42952799998454</c:v>
                </c:pt>
                <c:pt idx="42182">
                  <c:v>519.4378560000099</c:v>
                </c:pt>
                <c:pt idx="42183">
                  <c:v>519.44618400003526</c:v>
                </c:pt>
                <c:pt idx="42184">
                  <c:v>519.45453600006874</c:v>
                </c:pt>
                <c:pt idx="42185">
                  <c:v>519.46286399991948</c:v>
                </c:pt>
                <c:pt idx="42186">
                  <c:v>519.47119199994484</c:v>
                </c:pt>
                <c:pt idx="42187">
                  <c:v>519.47951999997019</c:v>
                </c:pt>
                <c:pt idx="42188">
                  <c:v>519.48787200000368</c:v>
                </c:pt>
                <c:pt idx="42189">
                  <c:v>519.49620000002903</c:v>
                </c:pt>
                <c:pt idx="42190">
                  <c:v>519.50452800005439</c:v>
                </c:pt>
                <c:pt idx="42191">
                  <c:v>519.51285600007975</c:v>
                </c:pt>
                <c:pt idx="42192">
                  <c:v>519.52120799993861</c:v>
                </c:pt>
                <c:pt idx="42193">
                  <c:v>519.52953599996397</c:v>
                </c:pt>
                <c:pt idx="42194">
                  <c:v>519.53786399998933</c:v>
                </c:pt>
                <c:pt idx="42195">
                  <c:v>519.54619200001468</c:v>
                </c:pt>
                <c:pt idx="42196">
                  <c:v>519.55454400004817</c:v>
                </c:pt>
                <c:pt idx="42197">
                  <c:v>519.56287200007353</c:v>
                </c:pt>
                <c:pt idx="42198">
                  <c:v>519.57119999992426</c:v>
                </c:pt>
                <c:pt idx="42199">
                  <c:v>519.57952799994962</c:v>
                </c:pt>
                <c:pt idx="42200">
                  <c:v>519.58785599997498</c:v>
                </c:pt>
                <c:pt idx="42201">
                  <c:v>519.59620800000846</c:v>
                </c:pt>
                <c:pt idx="42202">
                  <c:v>519.60453600003382</c:v>
                </c:pt>
                <c:pt idx="42203">
                  <c:v>519.61286400005918</c:v>
                </c:pt>
                <c:pt idx="42204">
                  <c:v>519.62119200008453</c:v>
                </c:pt>
                <c:pt idx="42205">
                  <c:v>519.62954399994339</c:v>
                </c:pt>
                <c:pt idx="42206">
                  <c:v>519.63787199996875</c:v>
                </c:pt>
                <c:pt idx="42207">
                  <c:v>519.64619999999411</c:v>
                </c:pt>
                <c:pt idx="42208">
                  <c:v>519.65452800001947</c:v>
                </c:pt>
                <c:pt idx="42209">
                  <c:v>519.66288000005295</c:v>
                </c:pt>
                <c:pt idx="42210">
                  <c:v>519.67120800007831</c:v>
                </c:pt>
                <c:pt idx="42211">
                  <c:v>519.67953599992904</c:v>
                </c:pt>
                <c:pt idx="42212">
                  <c:v>519.6878639999544</c:v>
                </c:pt>
                <c:pt idx="42213">
                  <c:v>519.69621599998788</c:v>
                </c:pt>
                <c:pt idx="42214">
                  <c:v>519.70454400001324</c:v>
                </c:pt>
                <c:pt idx="42215">
                  <c:v>519.7128720000386</c:v>
                </c:pt>
                <c:pt idx="42216">
                  <c:v>519.72120000006396</c:v>
                </c:pt>
                <c:pt idx="42217">
                  <c:v>519.72955199992282</c:v>
                </c:pt>
                <c:pt idx="42218">
                  <c:v>519.73787999994818</c:v>
                </c:pt>
                <c:pt idx="42219">
                  <c:v>519.74620799997354</c:v>
                </c:pt>
                <c:pt idx="42220">
                  <c:v>519.75453599999889</c:v>
                </c:pt>
                <c:pt idx="42221">
                  <c:v>519.76286400002425</c:v>
                </c:pt>
                <c:pt idx="42222">
                  <c:v>519.77121600005773</c:v>
                </c:pt>
                <c:pt idx="42223">
                  <c:v>519.77954400008309</c:v>
                </c:pt>
                <c:pt idx="42224">
                  <c:v>519.78787199993383</c:v>
                </c:pt>
                <c:pt idx="42225">
                  <c:v>519.79619999995919</c:v>
                </c:pt>
                <c:pt idx="42226">
                  <c:v>519.80455199999267</c:v>
                </c:pt>
                <c:pt idx="42227">
                  <c:v>519.81288000001803</c:v>
                </c:pt>
                <c:pt idx="42228">
                  <c:v>519.82120800004338</c:v>
                </c:pt>
                <c:pt idx="42229">
                  <c:v>519.82953600006874</c:v>
                </c:pt>
                <c:pt idx="42230">
                  <c:v>519.8378879999276</c:v>
                </c:pt>
                <c:pt idx="42231">
                  <c:v>519.84621599995296</c:v>
                </c:pt>
                <c:pt idx="42232">
                  <c:v>519.85454399997832</c:v>
                </c:pt>
                <c:pt idx="42233">
                  <c:v>519.86287200000368</c:v>
                </c:pt>
                <c:pt idx="42234">
                  <c:v>519.87122400003716</c:v>
                </c:pt>
                <c:pt idx="42235">
                  <c:v>519.87955200006252</c:v>
                </c:pt>
                <c:pt idx="42236">
                  <c:v>519.88787999991325</c:v>
                </c:pt>
                <c:pt idx="42237">
                  <c:v>519.89620799993861</c:v>
                </c:pt>
                <c:pt idx="42238">
                  <c:v>519.90455999997209</c:v>
                </c:pt>
                <c:pt idx="42239">
                  <c:v>519.91288799999745</c:v>
                </c:pt>
                <c:pt idx="42240">
                  <c:v>519.92121600002281</c:v>
                </c:pt>
                <c:pt idx="42241">
                  <c:v>519.92954400004817</c:v>
                </c:pt>
                <c:pt idx="42242">
                  <c:v>519.93787200007353</c:v>
                </c:pt>
                <c:pt idx="42243">
                  <c:v>519.94622399993239</c:v>
                </c:pt>
                <c:pt idx="42244">
                  <c:v>519.95455199995774</c:v>
                </c:pt>
                <c:pt idx="42245">
                  <c:v>519.9628799999831</c:v>
                </c:pt>
                <c:pt idx="42246">
                  <c:v>519.97120800000846</c:v>
                </c:pt>
                <c:pt idx="42247">
                  <c:v>519.97956000004194</c:v>
                </c:pt>
                <c:pt idx="42248">
                  <c:v>519.9878880000673</c:v>
                </c:pt>
                <c:pt idx="42249">
                  <c:v>519.99621599991804</c:v>
                </c:pt>
                <c:pt idx="42250">
                  <c:v>520.00454399994339</c:v>
                </c:pt>
                <c:pt idx="42251">
                  <c:v>520.01289599997688</c:v>
                </c:pt>
                <c:pt idx="42252">
                  <c:v>520.02122400000223</c:v>
                </c:pt>
                <c:pt idx="42253">
                  <c:v>520.02955200002759</c:v>
                </c:pt>
                <c:pt idx="42254">
                  <c:v>520.03788000005295</c:v>
                </c:pt>
                <c:pt idx="42255">
                  <c:v>520.04623200008643</c:v>
                </c:pt>
                <c:pt idx="42256">
                  <c:v>520.05455999993717</c:v>
                </c:pt>
                <c:pt idx="42257">
                  <c:v>520.06288799996253</c:v>
                </c:pt>
                <c:pt idx="42258">
                  <c:v>520.07121599998788</c:v>
                </c:pt>
                <c:pt idx="42259">
                  <c:v>520.07954400001324</c:v>
                </c:pt>
                <c:pt idx="42260">
                  <c:v>520.08789600004673</c:v>
                </c:pt>
                <c:pt idx="42261">
                  <c:v>520.09622400007208</c:v>
                </c:pt>
                <c:pt idx="42262">
                  <c:v>520.10455199992282</c:v>
                </c:pt>
                <c:pt idx="42263">
                  <c:v>520.11287999994818</c:v>
                </c:pt>
                <c:pt idx="42264">
                  <c:v>520.12123199998166</c:v>
                </c:pt>
                <c:pt idx="42265">
                  <c:v>520.12956000000702</c:v>
                </c:pt>
                <c:pt idx="42266">
                  <c:v>520.13788800003238</c:v>
                </c:pt>
                <c:pt idx="42267">
                  <c:v>520.14621600005773</c:v>
                </c:pt>
                <c:pt idx="42268">
                  <c:v>520.15456799991659</c:v>
                </c:pt>
                <c:pt idx="42269">
                  <c:v>520.16289599994195</c:v>
                </c:pt>
                <c:pt idx="42270">
                  <c:v>520.17122399996731</c:v>
                </c:pt>
                <c:pt idx="42271">
                  <c:v>520.17955199999267</c:v>
                </c:pt>
                <c:pt idx="42272">
                  <c:v>520.18790400002615</c:v>
                </c:pt>
                <c:pt idx="42273">
                  <c:v>520.19623200005151</c:v>
                </c:pt>
                <c:pt idx="42274">
                  <c:v>520.20456000007687</c:v>
                </c:pt>
                <c:pt idx="42275">
                  <c:v>520.2128879999276</c:v>
                </c:pt>
                <c:pt idx="42276">
                  <c:v>520.22123999996109</c:v>
                </c:pt>
                <c:pt idx="42277">
                  <c:v>520.22956799998644</c:v>
                </c:pt>
                <c:pt idx="42278">
                  <c:v>520.2378960000118</c:v>
                </c:pt>
                <c:pt idx="42279">
                  <c:v>520.24622400003716</c:v>
                </c:pt>
                <c:pt idx="42280">
                  <c:v>520.25455200006252</c:v>
                </c:pt>
                <c:pt idx="42281">
                  <c:v>520.26290399992138</c:v>
                </c:pt>
                <c:pt idx="42282">
                  <c:v>520.27123199994674</c:v>
                </c:pt>
                <c:pt idx="42283">
                  <c:v>520.27955999997209</c:v>
                </c:pt>
                <c:pt idx="42284">
                  <c:v>520.28788799999745</c:v>
                </c:pt>
                <c:pt idx="42285">
                  <c:v>520.29624000003093</c:v>
                </c:pt>
                <c:pt idx="42286">
                  <c:v>520.30456800005629</c:v>
                </c:pt>
                <c:pt idx="42287">
                  <c:v>520.31289600008165</c:v>
                </c:pt>
                <c:pt idx="42288">
                  <c:v>520.32122399993239</c:v>
                </c:pt>
                <c:pt idx="42289">
                  <c:v>520.32957599996587</c:v>
                </c:pt>
                <c:pt idx="42290">
                  <c:v>520.33790399999123</c:v>
                </c:pt>
                <c:pt idx="42291">
                  <c:v>520.34623200001658</c:v>
                </c:pt>
                <c:pt idx="42292">
                  <c:v>520.35456000004194</c:v>
                </c:pt>
                <c:pt idx="42293">
                  <c:v>520.36291200007543</c:v>
                </c:pt>
                <c:pt idx="42294">
                  <c:v>520.37123999992616</c:v>
                </c:pt>
                <c:pt idx="42295">
                  <c:v>520.37956799995152</c:v>
                </c:pt>
                <c:pt idx="42296">
                  <c:v>520.38789599997688</c:v>
                </c:pt>
                <c:pt idx="42297">
                  <c:v>520.39622400000223</c:v>
                </c:pt>
                <c:pt idx="42298">
                  <c:v>520.40457600003572</c:v>
                </c:pt>
                <c:pt idx="42299">
                  <c:v>520.41290400006108</c:v>
                </c:pt>
                <c:pt idx="42300">
                  <c:v>520.42123200008643</c:v>
                </c:pt>
                <c:pt idx="42301">
                  <c:v>520.42955999993717</c:v>
                </c:pt>
                <c:pt idx="42302">
                  <c:v>520.43791199997065</c:v>
                </c:pt>
                <c:pt idx="42303">
                  <c:v>520.44623999999601</c:v>
                </c:pt>
                <c:pt idx="42304">
                  <c:v>520.45456800002137</c:v>
                </c:pt>
                <c:pt idx="42305">
                  <c:v>520.46289600004673</c:v>
                </c:pt>
                <c:pt idx="42306">
                  <c:v>520.47124800008021</c:v>
                </c:pt>
                <c:pt idx="42307">
                  <c:v>520.47957599993094</c:v>
                </c:pt>
                <c:pt idx="42308">
                  <c:v>520.4879039999563</c:v>
                </c:pt>
                <c:pt idx="42309">
                  <c:v>520.49623199998166</c:v>
                </c:pt>
                <c:pt idx="42310">
                  <c:v>520.50458400001514</c:v>
                </c:pt>
                <c:pt idx="42311">
                  <c:v>520.5129120000405</c:v>
                </c:pt>
                <c:pt idx="42312">
                  <c:v>520.52124000006586</c:v>
                </c:pt>
                <c:pt idx="42313">
                  <c:v>520.52956799991659</c:v>
                </c:pt>
                <c:pt idx="42314">
                  <c:v>520.53791999995008</c:v>
                </c:pt>
                <c:pt idx="42315">
                  <c:v>520.54624799997544</c:v>
                </c:pt>
                <c:pt idx="42316">
                  <c:v>520.55457600000079</c:v>
                </c:pt>
                <c:pt idx="42317">
                  <c:v>520.56290400002615</c:v>
                </c:pt>
                <c:pt idx="42318">
                  <c:v>520.57123200005151</c:v>
                </c:pt>
                <c:pt idx="42319">
                  <c:v>520.57958400008499</c:v>
                </c:pt>
                <c:pt idx="42320">
                  <c:v>520.58791199993573</c:v>
                </c:pt>
                <c:pt idx="42321">
                  <c:v>520.59623999996109</c:v>
                </c:pt>
                <c:pt idx="42322">
                  <c:v>520.60456799998644</c:v>
                </c:pt>
                <c:pt idx="42323">
                  <c:v>520.61292000001993</c:v>
                </c:pt>
                <c:pt idx="42324">
                  <c:v>520.62124800004528</c:v>
                </c:pt>
                <c:pt idx="42325">
                  <c:v>520.62957600007064</c:v>
                </c:pt>
                <c:pt idx="42326">
                  <c:v>520.63790399992138</c:v>
                </c:pt>
                <c:pt idx="42327">
                  <c:v>520.64625599995486</c:v>
                </c:pt>
                <c:pt idx="42328">
                  <c:v>520.65458399998022</c:v>
                </c:pt>
                <c:pt idx="42329">
                  <c:v>520.66291200000558</c:v>
                </c:pt>
                <c:pt idx="42330">
                  <c:v>520.67124000003093</c:v>
                </c:pt>
                <c:pt idx="42331">
                  <c:v>520.67959200006442</c:v>
                </c:pt>
                <c:pt idx="42332">
                  <c:v>520.68791999991515</c:v>
                </c:pt>
                <c:pt idx="42333">
                  <c:v>520.69624799994051</c:v>
                </c:pt>
                <c:pt idx="42334">
                  <c:v>520.70457599996587</c:v>
                </c:pt>
                <c:pt idx="42335">
                  <c:v>520.71290399999123</c:v>
                </c:pt>
                <c:pt idx="42336">
                  <c:v>520.72125600002471</c:v>
                </c:pt>
                <c:pt idx="42337">
                  <c:v>520.72958400005007</c:v>
                </c:pt>
                <c:pt idx="42338">
                  <c:v>520.73791200007543</c:v>
                </c:pt>
                <c:pt idx="42339">
                  <c:v>520.74623999992616</c:v>
                </c:pt>
                <c:pt idx="42340">
                  <c:v>520.75459199995964</c:v>
                </c:pt>
                <c:pt idx="42341">
                  <c:v>520.762919999985</c:v>
                </c:pt>
                <c:pt idx="42342">
                  <c:v>520.77124800001036</c:v>
                </c:pt>
                <c:pt idx="42343">
                  <c:v>520.77957600003572</c:v>
                </c:pt>
                <c:pt idx="42344">
                  <c:v>520.7879280000692</c:v>
                </c:pt>
                <c:pt idx="42345">
                  <c:v>520.79625599991994</c:v>
                </c:pt>
                <c:pt idx="42346">
                  <c:v>520.80458399994529</c:v>
                </c:pt>
                <c:pt idx="42347">
                  <c:v>520.81291199997065</c:v>
                </c:pt>
                <c:pt idx="42348">
                  <c:v>520.82126400000413</c:v>
                </c:pt>
                <c:pt idx="42349">
                  <c:v>520.82959200002949</c:v>
                </c:pt>
                <c:pt idx="42350">
                  <c:v>520.83792000005485</c:v>
                </c:pt>
                <c:pt idx="42351">
                  <c:v>520.84624800008021</c:v>
                </c:pt>
                <c:pt idx="42352">
                  <c:v>520.85459999993907</c:v>
                </c:pt>
                <c:pt idx="42353">
                  <c:v>520.86292799996443</c:v>
                </c:pt>
                <c:pt idx="42354">
                  <c:v>520.87125599998978</c:v>
                </c:pt>
                <c:pt idx="42355">
                  <c:v>520.87958400001514</c:v>
                </c:pt>
                <c:pt idx="42356">
                  <c:v>520.8879120000405</c:v>
                </c:pt>
                <c:pt idx="42357">
                  <c:v>520.89626400007398</c:v>
                </c:pt>
                <c:pt idx="42358">
                  <c:v>520.90459199992472</c:v>
                </c:pt>
                <c:pt idx="42359">
                  <c:v>520.91291999995008</c:v>
                </c:pt>
                <c:pt idx="42360">
                  <c:v>520.92124799997544</c:v>
                </c:pt>
                <c:pt idx="42361">
                  <c:v>520.92960000000892</c:v>
                </c:pt>
                <c:pt idx="42362">
                  <c:v>520.93792800003428</c:v>
                </c:pt>
                <c:pt idx="42363">
                  <c:v>520.94625600005963</c:v>
                </c:pt>
                <c:pt idx="42364">
                  <c:v>520.95458400008499</c:v>
                </c:pt>
                <c:pt idx="42365">
                  <c:v>520.96293599994385</c:v>
                </c:pt>
                <c:pt idx="42366">
                  <c:v>520.97126399996921</c:v>
                </c:pt>
                <c:pt idx="42367">
                  <c:v>520.97959199999457</c:v>
                </c:pt>
                <c:pt idx="42368">
                  <c:v>520.98792000001993</c:v>
                </c:pt>
                <c:pt idx="42369">
                  <c:v>520.99627200005341</c:v>
                </c:pt>
                <c:pt idx="42370">
                  <c:v>521.00460000007877</c:v>
                </c:pt>
                <c:pt idx="42371">
                  <c:v>521.0129279999295</c:v>
                </c:pt>
                <c:pt idx="42372">
                  <c:v>521.02125599995486</c:v>
                </c:pt>
                <c:pt idx="42373">
                  <c:v>521.02960799998834</c:v>
                </c:pt>
                <c:pt idx="42374">
                  <c:v>521.0379360000137</c:v>
                </c:pt>
                <c:pt idx="42375">
                  <c:v>521.04626400003906</c:v>
                </c:pt>
                <c:pt idx="42376">
                  <c:v>521.05459200006442</c:v>
                </c:pt>
                <c:pt idx="42377">
                  <c:v>521.06291999991515</c:v>
                </c:pt>
                <c:pt idx="42378">
                  <c:v>521.07127199994864</c:v>
                </c:pt>
                <c:pt idx="42379">
                  <c:v>521.07959999997399</c:v>
                </c:pt>
                <c:pt idx="42380">
                  <c:v>521.08792799999935</c:v>
                </c:pt>
                <c:pt idx="42381">
                  <c:v>521.09625600002471</c:v>
                </c:pt>
                <c:pt idx="42382">
                  <c:v>521.10460800005819</c:v>
                </c:pt>
                <c:pt idx="42383">
                  <c:v>521.11293600008355</c:v>
                </c:pt>
                <c:pt idx="42384">
                  <c:v>521.12126399993429</c:v>
                </c:pt>
                <c:pt idx="42385">
                  <c:v>521.12959199995964</c:v>
                </c:pt>
                <c:pt idx="42386">
                  <c:v>521.13794399999313</c:v>
                </c:pt>
                <c:pt idx="42387">
                  <c:v>521.14627200001848</c:v>
                </c:pt>
                <c:pt idx="42388">
                  <c:v>521.15460000004384</c:v>
                </c:pt>
                <c:pt idx="42389">
                  <c:v>521.1629280000692</c:v>
                </c:pt>
                <c:pt idx="42390">
                  <c:v>521.17127999992806</c:v>
                </c:pt>
                <c:pt idx="42391">
                  <c:v>521.17960799995342</c:v>
                </c:pt>
                <c:pt idx="42392">
                  <c:v>521.18793599997878</c:v>
                </c:pt>
                <c:pt idx="42393">
                  <c:v>521.19626400000413</c:v>
                </c:pt>
                <c:pt idx="42394">
                  <c:v>521.20459200002949</c:v>
                </c:pt>
                <c:pt idx="42395">
                  <c:v>521.21294400006298</c:v>
                </c:pt>
                <c:pt idx="42396">
                  <c:v>521.22127199991371</c:v>
                </c:pt>
                <c:pt idx="42397">
                  <c:v>521.22959999993907</c:v>
                </c:pt>
                <c:pt idx="42398">
                  <c:v>521.23792799996443</c:v>
                </c:pt>
                <c:pt idx="42399">
                  <c:v>521.24627999999791</c:v>
                </c:pt>
                <c:pt idx="42400">
                  <c:v>521.25460800002327</c:v>
                </c:pt>
                <c:pt idx="42401">
                  <c:v>521.26293600004863</c:v>
                </c:pt>
                <c:pt idx="42402">
                  <c:v>521.27126400007398</c:v>
                </c:pt>
                <c:pt idx="42403">
                  <c:v>521.27961599993284</c:v>
                </c:pt>
                <c:pt idx="42404">
                  <c:v>521.2879439999582</c:v>
                </c:pt>
                <c:pt idx="42405">
                  <c:v>521.29627199998356</c:v>
                </c:pt>
                <c:pt idx="42406">
                  <c:v>521.30460000000892</c:v>
                </c:pt>
                <c:pt idx="42407">
                  <c:v>521.3129520000424</c:v>
                </c:pt>
                <c:pt idx="42408">
                  <c:v>521.32128000006776</c:v>
                </c:pt>
                <c:pt idx="42409">
                  <c:v>521.32960799991849</c:v>
                </c:pt>
                <c:pt idx="42410">
                  <c:v>521.33793599994385</c:v>
                </c:pt>
                <c:pt idx="42411">
                  <c:v>521.34628799997733</c:v>
                </c:pt>
                <c:pt idx="42412">
                  <c:v>521.35461600000269</c:v>
                </c:pt>
                <c:pt idx="42413">
                  <c:v>521.36294400002805</c:v>
                </c:pt>
                <c:pt idx="42414">
                  <c:v>521.37127200005341</c:v>
                </c:pt>
                <c:pt idx="42415">
                  <c:v>521.37960000007877</c:v>
                </c:pt>
                <c:pt idx="42416">
                  <c:v>521.38795199993763</c:v>
                </c:pt>
                <c:pt idx="42417">
                  <c:v>521.39627999996299</c:v>
                </c:pt>
                <c:pt idx="42418">
                  <c:v>521.40460799998834</c:v>
                </c:pt>
                <c:pt idx="42419">
                  <c:v>521.4129360000137</c:v>
                </c:pt>
                <c:pt idx="42420">
                  <c:v>521.42128800004718</c:v>
                </c:pt>
                <c:pt idx="42421">
                  <c:v>521.42961600007254</c:v>
                </c:pt>
                <c:pt idx="42422">
                  <c:v>521.43794399992328</c:v>
                </c:pt>
                <c:pt idx="42423">
                  <c:v>521.44627199994864</c:v>
                </c:pt>
                <c:pt idx="42424">
                  <c:v>521.45462399998212</c:v>
                </c:pt>
                <c:pt idx="42425">
                  <c:v>521.46295200000748</c:v>
                </c:pt>
                <c:pt idx="42426">
                  <c:v>521.47128000003283</c:v>
                </c:pt>
                <c:pt idx="42427">
                  <c:v>521.47960800005819</c:v>
                </c:pt>
                <c:pt idx="42428">
                  <c:v>521.48795999991705</c:v>
                </c:pt>
                <c:pt idx="42429">
                  <c:v>521.49628799994241</c:v>
                </c:pt>
                <c:pt idx="42430">
                  <c:v>521.50461599996777</c:v>
                </c:pt>
                <c:pt idx="42431">
                  <c:v>521.51294399999313</c:v>
                </c:pt>
                <c:pt idx="42432">
                  <c:v>521.52127200001848</c:v>
                </c:pt>
                <c:pt idx="42433">
                  <c:v>521.52962400005197</c:v>
                </c:pt>
                <c:pt idx="42434">
                  <c:v>521.53795200007733</c:v>
                </c:pt>
                <c:pt idx="42435">
                  <c:v>521.54627999992806</c:v>
                </c:pt>
                <c:pt idx="42436">
                  <c:v>521.55460799995342</c:v>
                </c:pt>
                <c:pt idx="42437">
                  <c:v>521.5629599999869</c:v>
                </c:pt>
                <c:pt idx="42438">
                  <c:v>521.57128800001226</c:v>
                </c:pt>
                <c:pt idx="42439">
                  <c:v>521.57961600003762</c:v>
                </c:pt>
                <c:pt idx="42440">
                  <c:v>521.58794400006298</c:v>
                </c:pt>
                <c:pt idx="42441">
                  <c:v>521.59629599992184</c:v>
                </c:pt>
                <c:pt idx="42442">
                  <c:v>521.60462399994719</c:v>
                </c:pt>
                <c:pt idx="42443">
                  <c:v>521.61295199997255</c:v>
                </c:pt>
                <c:pt idx="42444">
                  <c:v>521.62127999999791</c:v>
                </c:pt>
                <c:pt idx="42445">
                  <c:v>521.62963200003139</c:v>
                </c:pt>
                <c:pt idx="42446">
                  <c:v>521.63796000005675</c:v>
                </c:pt>
                <c:pt idx="42447">
                  <c:v>521.64628800008211</c:v>
                </c:pt>
                <c:pt idx="42448">
                  <c:v>521.65461599993284</c:v>
                </c:pt>
                <c:pt idx="42449">
                  <c:v>521.66296799996633</c:v>
                </c:pt>
                <c:pt idx="42450">
                  <c:v>521.67129599999168</c:v>
                </c:pt>
                <c:pt idx="42451">
                  <c:v>521.67962400001704</c:v>
                </c:pt>
                <c:pt idx="42452">
                  <c:v>521.6879520000424</c:v>
                </c:pt>
                <c:pt idx="42453">
                  <c:v>521.69628000006776</c:v>
                </c:pt>
                <c:pt idx="42454">
                  <c:v>521.70463199992662</c:v>
                </c:pt>
                <c:pt idx="42455">
                  <c:v>521.71295999995198</c:v>
                </c:pt>
                <c:pt idx="42456">
                  <c:v>521.72128799997733</c:v>
                </c:pt>
                <c:pt idx="42457">
                  <c:v>521.72961600000269</c:v>
                </c:pt>
                <c:pt idx="42458">
                  <c:v>521.73796800003618</c:v>
                </c:pt>
                <c:pt idx="42459">
                  <c:v>521.74629600006153</c:v>
                </c:pt>
                <c:pt idx="42460">
                  <c:v>521.75462399991227</c:v>
                </c:pt>
                <c:pt idx="42461">
                  <c:v>521.76295199993763</c:v>
                </c:pt>
                <c:pt idx="42462">
                  <c:v>521.77130399997111</c:v>
                </c:pt>
                <c:pt idx="42463">
                  <c:v>521.77963199999647</c:v>
                </c:pt>
                <c:pt idx="42464">
                  <c:v>521.78796000002183</c:v>
                </c:pt>
                <c:pt idx="42465">
                  <c:v>521.79628800004718</c:v>
                </c:pt>
                <c:pt idx="42466">
                  <c:v>521.80464000008067</c:v>
                </c:pt>
                <c:pt idx="42467">
                  <c:v>521.8129679999314</c:v>
                </c:pt>
                <c:pt idx="42468">
                  <c:v>521.82129599995676</c:v>
                </c:pt>
                <c:pt idx="42469">
                  <c:v>521.82962399998212</c:v>
                </c:pt>
                <c:pt idx="42470">
                  <c:v>521.8379760000156</c:v>
                </c:pt>
                <c:pt idx="42471">
                  <c:v>521.84630400004096</c:v>
                </c:pt>
                <c:pt idx="42472">
                  <c:v>521.85463200006632</c:v>
                </c:pt>
                <c:pt idx="42473">
                  <c:v>521.86295999991705</c:v>
                </c:pt>
                <c:pt idx="42474">
                  <c:v>521.87128799994241</c:v>
                </c:pt>
                <c:pt idx="42475">
                  <c:v>521.87963999997589</c:v>
                </c:pt>
                <c:pt idx="42476">
                  <c:v>521.88796800000125</c:v>
                </c:pt>
                <c:pt idx="42477">
                  <c:v>521.89629600002661</c:v>
                </c:pt>
                <c:pt idx="42478">
                  <c:v>521.90462400005197</c:v>
                </c:pt>
                <c:pt idx="42479">
                  <c:v>521.91297600008545</c:v>
                </c:pt>
                <c:pt idx="42480">
                  <c:v>521.92130399993619</c:v>
                </c:pt>
                <c:pt idx="42481">
                  <c:v>521.92963199996154</c:v>
                </c:pt>
                <c:pt idx="42482">
                  <c:v>521.9379599999869</c:v>
                </c:pt>
                <c:pt idx="42483">
                  <c:v>521.94631200002038</c:v>
                </c:pt>
                <c:pt idx="42484">
                  <c:v>521.95464000004574</c:v>
                </c:pt>
                <c:pt idx="42485">
                  <c:v>521.9629680000711</c:v>
                </c:pt>
                <c:pt idx="42486">
                  <c:v>521.97129599992184</c:v>
                </c:pt>
                <c:pt idx="42487">
                  <c:v>521.97964799995532</c:v>
                </c:pt>
                <c:pt idx="42488">
                  <c:v>521.98797599998068</c:v>
                </c:pt>
                <c:pt idx="42489">
                  <c:v>521.99630400000603</c:v>
                </c:pt>
                <c:pt idx="42490">
                  <c:v>522.00463200003139</c:v>
                </c:pt>
                <c:pt idx="42491">
                  <c:v>522.01296000005675</c:v>
                </c:pt>
                <c:pt idx="42492">
                  <c:v>522.02131199991561</c:v>
                </c:pt>
                <c:pt idx="42493">
                  <c:v>522.02963999994097</c:v>
                </c:pt>
                <c:pt idx="42494">
                  <c:v>522.03796799996633</c:v>
                </c:pt>
                <c:pt idx="42495">
                  <c:v>522.04629599999168</c:v>
                </c:pt>
                <c:pt idx="42496">
                  <c:v>522.05464800002517</c:v>
                </c:pt>
                <c:pt idx="42497">
                  <c:v>522.06297600005053</c:v>
                </c:pt>
                <c:pt idx="42498">
                  <c:v>522.07130400007588</c:v>
                </c:pt>
                <c:pt idx="42499">
                  <c:v>522.07963199992662</c:v>
                </c:pt>
                <c:pt idx="42500">
                  <c:v>522.0879839999601</c:v>
                </c:pt>
                <c:pt idx="42501">
                  <c:v>522.09631199998546</c:v>
                </c:pt>
                <c:pt idx="42502">
                  <c:v>522.10464000001082</c:v>
                </c:pt>
                <c:pt idx="42503">
                  <c:v>522.11296800003618</c:v>
                </c:pt>
                <c:pt idx="42504">
                  <c:v>522.12132000006966</c:v>
                </c:pt>
                <c:pt idx="42505">
                  <c:v>522.12964799992039</c:v>
                </c:pt>
                <c:pt idx="42506">
                  <c:v>522.13797599994575</c:v>
                </c:pt>
                <c:pt idx="42507">
                  <c:v>522.14630399997111</c:v>
                </c:pt>
                <c:pt idx="42508">
                  <c:v>522.15465600000459</c:v>
                </c:pt>
                <c:pt idx="42509">
                  <c:v>522.16298400002995</c:v>
                </c:pt>
                <c:pt idx="42510">
                  <c:v>522.17131200005531</c:v>
                </c:pt>
                <c:pt idx="42511">
                  <c:v>522.17964000008067</c:v>
                </c:pt>
                <c:pt idx="42512">
                  <c:v>522.1879679999314</c:v>
                </c:pt>
                <c:pt idx="42513">
                  <c:v>522.19631999996489</c:v>
                </c:pt>
                <c:pt idx="42514">
                  <c:v>522.20464799999024</c:v>
                </c:pt>
                <c:pt idx="42515">
                  <c:v>522.2129760000156</c:v>
                </c:pt>
                <c:pt idx="42516">
                  <c:v>522.22130400004096</c:v>
                </c:pt>
                <c:pt idx="42517">
                  <c:v>522.22965600007444</c:v>
                </c:pt>
                <c:pt idx="42518">
                  <c:v>522.23798399992518</c:v>
                </c:pt>
                <c:pt idx="42519">
                  <c:v>522.24631199995054</c:v>
                </c:pt>
                <c:pt idx="42520">
                  <c:v>522.25463999997589</c:v>
                </c:pt>
                <c:pt idx="42521">
                  <c:v>522.26299200000938</c:v>
                </c:pt>
                <c:pt idx="42522">
                  <c:v>522.27132000003473</c:v>
                </c:pt>
                <c:pt idx="42523">
                  <c:v>522.27964800006009</c:v>
                </c:pt>
                <c:pt idx="42524">
                  <c:v>522.28797600008545</c:v>
                </c:pt>
                <c:pt idx="42525">
                  <c:v>522.29632799994431</c:v>
                </c:pt>
                <c:pt idx="42526">
                  <c:v>522.30465599996967</c:v>
                </c:pt>
                <c:pt idx="42527">
                  <c:v>522.31298399999503</c:v>
                </c:pt>
                <c:pt idx="42528">
                  <c:v>522.32131200002038</c:v>
                </c:pt>
                <c:pt idx="42529">
                  <c:v>522.32964000004574</c:v>
                </c:pt>
                <c:pt idx="42530">
                  <c:v>522.33799200007923</c:v>
                </c:pt>
                <c:pt idx="42531">
                  <c:v>522.34631999992996</c:v>
                </c:pt>
                <c:pt idx="42532">
                  <c:v>522.35464799995532</c:v>
                </c:pt>
                <c:pt idx="42533">
                  <c:v>522.36297599998068</c:v>
                </c:pt>
                <c:pt idx="42534">
                  <c:v>522.37132800001416</c:v>
                </c:pt>
                <c:pt idx="42535">
                  <c:v>522.37965600003952</c:v>
                </c:pt>
                <c:pt idx="42536">
                  <c:v>522.38798400006488</c:v>
                </c:pt>
                <c:pt idx="42537">
                  <c:v>522.39631199991561</c:v>
                </c:pt>
                <c:pt idx="42538">
                  <c:v>522.40466399994909</c:v>
                </c:pt>
                <c:pt idx="42539">
                  <c:v>522.41299199997445</c:v>
                </c:pt>
                <c:pt idx="42540">
                  <c:v>522.42131999999981</c:v>
                </c:pt>
                <c:pt idx="42541">
                  <c:v>522.42964800002517</c:v>
                </c:pt>
                <c:pt idx="42542">
                  <c:v>522.43800000005865</c:v>
                </c:pt>
                <c:pt idx="42543">
                  <c:v>522.44632800008401</c:v>
                </c:pt>
                <c:pt idx="42544">
                  <c:v>522.45465599993474</c:v>
                </c:pt>
                <c:pt idx="42545">
                  <c:v>522.4629839999601</c:v>
                </c:pt>
                <c:pt idx="42546">
                  <c:v>522.47133599999358</c:v>
                </c:pt>
                <c:pt idx="42547">
                  <c:v>522.47966400001894</c:v>
                </c:pt>
                <c:pt idx="42548">
                  <c:v>522.4879920000443</c:v>
                </c:pt>
                <c:pt idx="42549">
                  <c:v>522.49632000006966</c:v>
                </c:pt>
                <c:pt idx="42550">
                  <c:v>522.50464799992039</c:v>
                </c:pt>
                <c:pt idx="42551">
                  <c:v>522.51299999995388</c:v>
                </c:pt>
                <c:pt idx="42552">
                  <c:v>522.52132799997923</c:v>
                </c:pt>
                <c:pt idx="42553">
                  <c:v>522.52965600000459</c:v>
                </c:pt>
                <c:pt idx="42554">
                  <c:v>522.53798400002995</c:v>
                </c:pt>
                <c:pt idx="42555">
                  <c:v>522.54633600006343</c:v>
                </c:pt>
                <c:pt idx="42556">
                  <c:v>522.55466399991417</c:v>
                </c:pt>
                <c:pt idx="42557">
                  <c:v>522.56299199993953</c:v>
                </c:pt>
                <c:pt idx="42558">
                  <c:v>522.57131999996489</c:v>
                </c:pt>
                <c:pt idx="42559">
                  <c:v>522.57967199999837</c:v>
                </c:pt>
                <c:pt idx="42560">
                  <c:v>522.58800000002373</c:v>
                </c:pt>
                <c:pt idx="42561">
                  <c:v>522.59632800004908</c:v>
                </c:pt>
                <c:pt idx="42562">
                  <c:v>522.60465600007444</c:v>
                </c:pt>
                <c:pt idx="42563">
                  <c:v>522.6130079999333</c:v>
                </c:pt>
                <c:pt idx="42564">
                  <c:v>522.62133599995866</c:v>
                </c:pt>
                <c:pt idx="42565">
                  <c:v>522.62966399998402</c:v>
                </c:pt>
                <c:pt idx="42566">
                  <c:v>522.63799200000938</c:v>
                </c:pt>
                <c:pt idx="42567">
                  <c:v>522.64632000003473</c:v>
                </c:pt>
                <c:pt idx="42568">
                  <c:v>522.65467200006822</c:v>
                </c:pt>
                <c:pt idx="42569">
                  <c:v>522.66299999991895</c:v>
                </c:pt>
                <c:pt idx="42570">
                  <c:v>522.67132799994431</c:v>
                </c:pt>
                <c:pt idx="42571">
                  <c:v>522.67965599996967</c:v>
                </c:pt>
                <c:pt idx="42572">
                  <c:v>522.68800800000315</c:v>
                </c:pt>
                <c:pt idx="42573">
                  <c:v>522.69633600002851</c:v>
                </c:pt>
                <c:pt idx="42574">
                  <c:v>522.70466400005387</c:v>
                </c:pt>
                <c:pt idx="42575">
                  <c:v>522.71299200007923</c:v>
                </c:pt>
                <c:pt idx="42576">
                  <c:v>522.72134399993809</c:v>
                </c:pt>
                <c:pt idx="42577">
                  <c:v>522.72967199996344</c:v>
                </c:pt>
                <c:pt idx="42578">
                  <c:v>522.7379999999888</c:v>
                </c:pt>
                <c:pt idx="42579">
                  <c:v>522.74632800001416</c:v>
                </c:pt>
                <c:pt idx="42580">
                  <c:v>522.75468000004764</c:v>
                </c:pt>
                <c:pt idx="42581">
                  <c:v>522.763008000073</c:v>
                </c:pt>
                <c:pt idx="42582">
                  <c:v>522.77133599992374</c:v>
                </c:pt>
                <c:pt idx="42583">
                  <c:v>522.77966399994909</c:v>
                </c:pt>
                <c:pt idx="42584">
                  <c:v>522.78801599998258</c:v>
                </c:pt>
                <c:pt idx="42585">
                  <c:v>522.79634400000793</c:v>
                </c:pt>
                <c:pt idx="42586">
                  <c:v>522.80467200003329</c:v>
                </c:pt>
                <c:pt idx="42587">
                  <c:v>522.81300000005865</c:v>
                </c:pt>
                <c:pt idx="42588">
                  <c:v>522.82132800008401</c:v>
                </c:pt>
                <c:pt idx="42589">
                  <c:v>522.82967999994287</c:v>
                </c:pt>
                <c:pt idx="42590">
                  <c:v>522.83800799996823</c:v>
                </c:pt>
                <c:pt idx="42591">
                  <c:v>522.84633599999358</c:v>
                </c:pt>
                <c:pt idx="42592">
                  <c:v>522.85466400001894</c:v>
                </c:pt>
                <c:pt idx="42593">
                  <c:v>522.86301600005243</c:v>
                </c:pt>
                <c:pt idx="42594">
                  <c:v>522.87134400007778</c:v>
                </c:pt>
                <c:pt idx="42595">
                  <c:v>522.87967199992852</c:v>
                </c:pt>
                <c:pt idx="42596">
                  <c:v>522.88799999995388</c:v>
                </c:pt>
                <c:pt idx="42597">
                  <c:v>522.89635199998736</c:v>
                </c:pt>
                <c:pt idx="42598">
                  <c:v>522.90468000001272</c:v>
                </c:pt>
                <c:pt idx="42599">
                  <c:v>522.91300800003808</c:v>
                </c:pt>
                <c:pt idx="42600">
                  <c:v>522.92133600006343</c:v>
                </c:pt>
                <c:pt idx="42601">
                  <c:v>522.92968799992229</c:v>
                </c:pt>
                <c:pt idx="42602">
                  <c:v>522.93801599994765</c:v>
                </c:pt>
                <c:pt idx="42603">
                  <c:v>522.94634399997301</c:v>
                </c:pt>
                <c:pt idx="42604">
                  <c:v>522.95467199999837</c:v>
                </c:pt>
                <c:pt idx="42605">
                  <c:v>522.96302400003185</c:v>
                </c:pt>
                <c:pt idx="42606">
                  <c:v>522.97135200005721</c:v>
                </c:pt>
                <c:pt idx="42607">
                  <c:v>522.97968000008257</c:v>
                </c:pt>
                <c:pt idx="42608">
                  <c:v>522.9880079999333</c:v>
                </c:pt>
                <c:pt idx="42609">
                  <c:v>522.99633599995866</c:v>
                </c:pt>
                <c:pt idx="42610">
                  <c:v>523.00468799999214</c:v>
                </c:pt>
                <c:pt idx="42611">
                  <c:v>523.0130160000175</c:v>
                </c:pt>
                <c:pt idx="42612">
                  <c:v>523.02134400004286</c:v>
                </c:pt>
                <c:pt idx="42613">
                  <c:v>523.02967200006822</c:v>
                </c:pt>
                <c:pt idx="42614">
                  <c:v>523.03802399992708</c:v>
                </c:pt>
                <c:pt idx="42615">
                  <c:v>523.04635199995244</c:v>
                </c:pt>
                <c:pt idx="42616">
                  <c:v>523.05467999997779</c:v>
                </c:pt>
                <c:pt idx="42617">
                  <c:v>523.06300800000315</c:v>
                </c:pt>
                <c:pt idx="42618">
                  <c:v>523.07136000003663</c:v>
                </c:pt>
                <c:pt idx="42619">
                  <c:v>523.07968800006199</c:v>
                </c:pt>
                <c:pt idx="42620">
                  <c:v>523.08801599991273</c:v>
                </c:pt>
                <c:pt idx="42621">
                  <c:v>523.09634399993809</c:v>
                </c:pt>
                <c:pt idx="42622">
                  <c:v>523.10469599997157</c:v>
                </c:pt>
                <c:pt idx="42623">
                  <c:v>523.11302399999693</c:v>
                </c:pt>
                <c:pt idx="42624">
                  <c:v>523.12135200002228</c:v>
                </c:pt>
                <c:pt idx="42625">
                  <c:v>523.12968000004764</c:v>
                </c:pt>
                <c:pt idx="42626">
                  <c:v>523.138008000073</c:v>
                </c:pt>
                <c:pt idx="42627">
                  <c:v>523.14635999993186</c:v>
                </c:pt>
                <c:pt idx="42628">
                  <c:v>523.15468799995722</c:v>
                </c:pt>
                <c:pt idx="42629">
                  <c:v>523.16301599998258</c:v>
                </c:pt>
                <c:pt idx="42630">
                  <c:v>523.17134400000793</c:v>
                </c:pt>
                <c:pt idx="42631">
                  <c:v>523.17969600004142</c:v>
                </c:pt>
                <c:pt idx="42632">
                  <c:v>523.18802400006678</c:v>
                </c:pt>
                <c:pt idx="42633">
                  <c:v>523.19635199991751</c:v>
                </c:pt>
                <c:pt idx="42634">
                  <c:v>523.20467999994287</c:v>
                </c:pt>
                <c:pt idx="42635">
                  <c:v>523.21303199997635</c:v>
                </c:pt>
                <c:pt idx="42636">
                  <c:v>523.22136000000171</c:v>
                </c:pt>
                <c:pt idx="42637">
                  <c:v>523.22968800002707</c:v>
                </c:pt>
                <c:pt idx="42638">
                  <c:v>523.23801600005243</c:v>
                </c:pt>
                <c:pt idx="42639">
                  <c:v>523.24636800008591</c:v>
                </c:pt>
                <c:pt idx="42640">
                  <c:v>523.25469599993664</c:v>
                </c:pt>
                <c:pt idx="42641">
                  <c:v>523.263023999962</c:v>
                </c:pt>
                <c:pt idx="42642">
                  <c:v>523.27135199998736</c:v>
                </c:pt>
                <c:pt idx="42643">
                  <c:v>523.27970400002084</c:v>
                </c:pt>
                <c:pt idx="42644">
                  <c:v>523.2880320000462</c:v>
                </c:pt>
                <c:pt idx="42645">
                  <c:v>523.29636000007156</c:v>
                </c:pt>
                <c:pt idx="42646">
                  <c:v>523.30468799992229</c:v>
                </c:pt>
                <c:pt idx="42647">
                  <c:v>523.31301599994765</c:v>
                </c:pt>
                <c:pt idx="42648">
                  <c:v>523.32136799998113</c:v>
                </c:pt>
                <c:pt idx="42649">
                  <c:v>523.32969600000649</c:v>
                </c:pt>
                <c:pt idx="42650">
                  <c:v>523.33802400003185</c:v>
                </c:pt>
                <c:pt idx="42651">
                  <c:v>523.34635200005721</c:v>
                </c:pt>
                <c:pt idx="42652">
                  <c:v>523.35470399991607</c:v>
                </c:pt>
                <c:pt idx="42653">
                  <c:v>523.36303199994143</c:v>
                </c:pt>
                <c:pt idx="42654">
                  <c:v>523.37135999996678</c:v>
                </c:pt>
                <c:pt idx="42655">
                  <c:v>523.37968799999214</c:v>
                </c:pt>
                <c:pt idx="42656">
                  <c:v>523.38804000002563</c:v>
                </c:pt>
                <c:pt idx="42657">
                  <c:v>523.39636800005098</c:v>
                </c:pt>
                <c:pt idx="42658">
                  <c:v>523.40469600007634</c:v>
                </c:pt>
                <c:pt idx="42659">
                  <c:v>523.41302399992708</c:v>
                </c:pt>
                <c:pt idx="42660">
                  <c:v>523.42137599996056</c:v>
                </c:pt>
                <c:pt idx="42661">
                  <c:v>523.42970399998592</c:v>
                </c:pt>
                <c:pt idx="42662">
                  <c:v>523.43803200001128</c:v>
                </c:pt>
                <c:pt idx="42663">
                  <c:v>523.44636000003663</c:v>
                </c:pt>
                <c:pt idx="42664">
                  <c:v>523.45471200007012</c:v>
                </c:pt>
                <c:pt idx="42665">
                  <c:v>523.46303999992085</c:v>
                </c:pt>
                <c:pt idx="42666">
                  <c:v>523.47136799994621</c:v>
                </c:pt>
                <c:pt idx="42667">
                  <c:v>523.47969599997157</c:v>
                </c:pt>
                <c:pt idx="42668">
                  <c:v>523.48802399999693</c:v>
                </c:pt>
                <c:pt idx="42669">
                  <c:v>523.49637600003041</c:v>
                </c:pt>
                <c:pt idx="42670">
                  <c:v>523.50470400005577</c:v>
                </c:pt>
                <c:pt idx="42671">
                  <c:v>523.51303200008113</c:v>
                </c:pt>
                <c:pt idx="42672">
                  <c:v>523.52135999993186</c:v>
                </c:pt>
                <c:pt idx="42673">
                  <c:v>523.52971199996534</c:v>
                </c:pt>
                <c:pt idx="42674">
                  <c:v>523.5380399999907</c:v>
                </c:pt>
                <c:pt idx="42675">
                  <c:v>523.54636800001606</c:v>
                </c:pt>
                <c:pt idx="42676">
                  <c:v>523.55469600004142</c:v>
                </c:pt>
                <c:pt idx="42677">
                  <c:v>523.5630480000749</c:v>
                </c:pt>
                <c:pt idx="42678">
                  <c:v>523.57137599992564</c:v>
                </c:pt>
                <c:pt idx="42679">
                  <c:v>523.57970399995099</c:v>
                </c:pt>
                <c:pt idx="42680">
                  <c:v>523.58803199997635</c:v>
                </c:pt>
                <c:pt idx="42681">
                  <c:v>523.59638400000983</c:v>
                </c:pt>
                <c:pt idx="42682">
                  <c:v>523.60471200003519</c:v>
                </c:pt>
                <c:pt idx="42683">
                  <c:v>523.61304000006055</c:v>
                </c:pt>
                <c:pt idx="42684">
                  <c:v>523.62136800008591</c:v>
                </c:pt>
                <c:pt idx="42685">
                  <c:v>523.62969599993664</c:v>
                </c:pt>
                <c:pt idx="42686">
                  <c:v>523.63804799997013</c:v>
                </c:pt>
                <c:pt idx="42687">
                  <c:v>523.64637599999548</c:v>
                </c:pt>
                <c:pt idx="42688">
                  <c:v>523.65470400002084</c:v>
                </c:pt>
                <c:pt idx="42689">
                  <c:v>523.6630320000462</c:v>
                </c:pt>
                <c:pt idx="42690">
                  <c:v>523.67138400007968</c:v>
                </c:pt>
                <c:pt idx="42691">
                  <c:v>523.67971199993042</c:v>
                </c:pt>
                <c:pt idx="42692">
                  <c:v>523.68803999995578</c:v>
                </c:pt>
                <c:pt idx="42693">
                  <c:v>523.69636799998113</c:v>
                </c:pt>
                <c:pt idx="42694">
                  <c:v>523.70472000001462</c:v>
                </c:pt>
                <c:pt idx="42695">
                  <c:v>523.71304800003998</c:v>
                </c:pt>
                <c:pt idx="42696">
                  <c:v>523.72137600006533</c:v>
                </c:pt>
                <c:pt idx="42697">
                  <c:v>523.72970399991607</c:v>
                </c:pt>
                <c:pt idx="42698">
                  <c:v>523.73805599994955</c:v>
                </c:pt>
                <c:pt idx="42699">
                  <c:v>523.74638399997491</c:v>
                </c:pt>
                <c:pt idx="42700">
                  <c:v>523.75471200000027</c:v>
                </c:pt>
                <c:pt idx="42701">
                  <c:v>523.76304000002563</c:v>
                </c:pt>
                <c:pt idx="42702">
                  <c:v>523.77139200005911</c:v>
                </c:pt>
                <c:pt idx="42703">
                  <c:v>523.77972000008447</c:v>
                </c:pt>
                <c:pt idx="42704">
                  <c:v>523.7880479999352</c:v>
                </c:pt>
                <c:pt idx="42705">
                  <c:v>523.79637599996056</c:v>
                </c:pt>
                <c:pt idx="42706">
                  <c:v>523.80470399998592</c:v>
                </c:pt>
                <c:pt idx="42707">
                  <c:v>523.8130560000194</c:v>
                </c:pt>
                <c:pt idx="42708">
                  <c:v>523.82138400004476</c:v>
                </c:pt>
                <c:pt idx="42709">
                  <c:v>523.82971200007012</c:v>
                </c:pt>
                <c:pt idx="42710">
                  <c:v>523.83803999992085</c:v>
                </c:pt>
                <c:pt idx="42711">
                  <c:v>523.84639199995434</c:v>
                </c:pt>
                <c:pt idx="42712">
                  <c:v>523.85471999997969</c:v>
                </c:pt>
                <c:pt idx="42713">
                  <c:v>523.86304800000505</c:v>
                </c:pt>
                <c:pt idx="42714">
                  <c:v>523.87137600003041</c:v>
                </c:pt>
                <c:pt idx="42715">
                  <c:v>523.87972800006389</c:v>
                </c:pt>
                <c:pt idx="42716">
                  <c:v>523.88805599991463</c:v>
                </c:pt>
                <c:pt idx="42717">
                  <c:v>523.89638399993999</c:v>
                </c:pt>
                <c:pt idx="42718">
                  <c:v>523.90471199996534</c:v>
                </c:pt>
                <c:pt idx="42719">
                  <c:v>523.91306399999883</c:v>
                </c:pt>
                <c:pt idx="42720">
                  <c:v>523.92139200002418</c:v>
                </c:pt>
                <c:pt idx="42721">
                  <c:v>523.92972000004954</c:v>
                </c:pt>
                <c:pt idx="42722">
                  <c:v>523.9380480000749</c:v>
                </c:pt>
                <c:pt idx="42723">
                  <c:v>523.94637599992564</c:v>
                </c:pt>
                <c:pt idx="42724">
                  <c:v>523.95472799995912</c:v>
                </c:pt>
                <c:pt idx="42725">
                  <c:v>523.96305599998448</c:v>
                </c:pt>
                <c:pt idx="42726">
                  <c:v>523.97138400000983</c:v>
                </c:pt>
                <c:pt idx="42727">
                  <c:v>523.97971200003519</c:v>
                </c:pt>
                <c:pt idx="42728">
                  <c:v>523.98806400006868</c:v>
                </c:pt>
                <c:pt idx="42729">
                  <c:v>523.99639199991941</c:v>
                </c:pt>
                <c:pt idx="42730">
                  <c:v>524.00471999994477</c:v>
                </c:pt>
                <c:pt idx="42731">
                  <c:v>524.01304799997013</c:v>
                </c:pt>
                <c:pt idx="42732">
                  <c:v>524.02140000000361</c:v>
                </c:pt>
                <c:pt idx="42733">
                  <c:v>524.02972800002897</c:v>
                </c:pt>
                <c:pt idx="42734">
                  <c:v>524.03805600005433</c:v>
                </c:pt>
                <c:pt idx="42735">
                  <c:v>524.04638400007968</c:v>
                </c:pt>
                <c:pt idx="42736">
                  <c:v>524.05473599993854</c:v>
                </c:pt>
                <c:pt idx="42737">
                  <c:v>524.0630639999639</c:v>
                </c:pt>
                <c:pt idx="42738">
                  <c:v>524.07139199998926</c:v>
                </c:pt>
                <c:pt idx="42739">
                  <c:v>524.07972000001462</c:v>
                </c:pt>
                <c:pt idx="42740">
                  <c:v>524.0880720000481</c:v>
                </c:pt>
                <c:pt idx="42741">
                  <c:v>524.09640000007346</c:v>
                </c:pt>
                <c:pt idx="42742">
                  <c:v>524.10472799992419</c:v>
                </c:pt>
                <c:pt idx="42743">
                  <c:v>524.11305599994955</c:v>
                </c:pt>
                <c:pt idx="42744">
                  <c:v>524.12138399997491</c:v>
                </c:pt>
                <c:pt idx="42745">
                  <c:v>524.12973600000839</c:v>
                </c:pt>
                <c:pt idx="42746">
                  <c:v>524.13806400003375</c:v>
                </c:pt>
                <c:pt idx="42747">
                  <c:v>524.14639200005911</c:v>
                </c:pt>
                <c:pt idx="42748">
                  <c:v>524.15472000008447</c:v>
                </c:pt>
                <c:pt idx="42749">
                  <c:v>524.16307199994333</c:v>
                </c:pt>
                <c:pt idx="42750">
                  <c:v>524.17139999996868</c:v>
                </c:pt>
                <c:pt idx="42751">
                  <c:v>524.17972799999404</c:v>
                </c:pt>
                <c:pt idx="42752">
                  <c:v>524.1880560000194</c:v>
                </c:pt>
                <c:pt idx="42753">
                  <c:v>524.19640800005288</c:v>
                </c:pt>
                <c:pt idx="42754">
                  <c:v>524.20473600007824</c:v>
                </c:pt>
                <c:pt idx="42755">
                  <c:v>524.21306399992898</c:v>
                </c:pt>
                <c:pt idx="42756">
                  <c:v>524.22139199995434</c:v>
                </c:pt>
                <c:pt idx="42757">
                  <c:v>524.22974399998782</c:v>
                </c:pt>
                <c:pt idx="42758">
                  <c:v>524.23807200001318</c:v>
                </c:pt>
                <c:pt idx="42759">
                  <c:v>524.24640000003853</c:v>
                </c:pt>
                <c:pt idx="42760">
                  <c:v>524.25472800006389</c:v>
                </c:pt>
                <c:pt idx="42761">
                  <c:v>524.26305599991463</c:v>
                </c:pt>
                <c:pt idx="42762">
                  <c:v>524.27140799994811</c:v>
                </c:pt>
                <c:pt idx="42763">
                  <c:v>524.27973599997347</c:v>
                </c:pt>
                <c:pt idx="42764">
                  <c:v>524.28806399999883</c:v>
                </c:pt>
                <c:pt idx="42765">
                  <c:v>524.29639200002418</c:v>
                </c:pt>
                <c:pt idx="42766">
                  <c:v>524.30474400005767</c:v>
                </c:pt>
                <c:pt idx="42767">
                  <c:v>524.31307200008303</c:v>
                </c:pt>
                <c:pt idx="42768">
                  <c:v>524.32139999993376</c:v>
                </c:pt>
                <c:pt idx="42769">
                  <c:v>524.32972799995912</c:v>
                </c:pt>
                <c:pt idx="42770">
                  <c:v>524.3380799999926</c:v>
                </c:pt>
                <c:pt idx="42771">
                  <c:v>524.34640800001796</c:v>
                </c:pt>
                <c:pt idx="42772">
                  <c:v>524.35473600004332</c:v>
                </c:pt>
                <c:pt idx="42773">
                  <c:v>524.36306400006868</c:v>
                </c:pt>
                <c:pt idx="42774">
                  <c:v>524.37141599992754</c:v>
                </c:pt>
                <c:pt idx="42775">
                  <c:v>524.37974399995289</c:v>
                </c:pt>
                <c:pt idx="42776">
                  <c:v>524.38807199997825</c:v>
                </c:pt>
                <c:pt idx="42777">
                  <c:v>524.39640000000361</c:v>
                </c:pt>
                <c:pt idx="42778">
                  <c:v>524.40475200003709</c:v>
                </c:pt>
                <c:pt idx="42779">
                  <c:v>524.41308000006245</c:v>
                </c:pt>
                <c:pt idx="42780">
                  <c:v>524.42140799991319</c:v>
                </c:pt>
                <c:pt idx="42781">
                  <c:v>524.42973599993854</c:v>
                </c:pt>
                <c:pt idx="42782">
                  <c:v>524.4380639999639</c:v>
                </c:pt>
                <c:pt idx="42783">
                  <c:v>524.44641599999738</c:v>
                </c:pt>
                <c:pt idx="42784">
                  <c:v>524.45474400002274</c:v>
                </c:pt>
                <c:pt idx="42785">
                  <c:v>524.4630720000481</c:v>
                </c:pt>
                <c:pt idx="42786">
                  <c:v>524.47140000007346</c:v>
                </c:pt>
                <c:pt idx="42787">
                  <c:v>524.47975199993232</c:v>
                </c:pt>
                <c:pt idx="42788">
                  <c:v>524.48807999995768</c:v>
                </c:pt>
                <c:pt idx="42789">
                  <c:v>524.49640799998303</c:v>
                </c:pt>
                <c:pt idx="42790">
                  <c:v>524.50473600000839</c:v>
                </c:pt>
                <c:pt idx="42791">
                  <c:v>524.51308800004188</c:v>
                </c:pt>
                <c:pt idx="42792">
                  <c:v>524.52141600006723</c:v>
                </c:pt>
                <c:pt idx="42793">
                  <c:v>524.52974399991797</c:v>
                </c:pt>
                <c:pt idx="42794">
                  <c:v>524.53807199994333</c:v>
                </c:pt>
                <c:pt idx="42795">
                  <c:v>524.54642399997681</c:v>
                </c:pt>
                <c:pt idx="42796">
                  <c:v>524.55475200000217</c:v>
                </c:pt>
                <c:pt idx="42797">
                  <c:v>524.56308000002753</c:v>
                </c:pt>
                <c:pt idx="42798">
                  <c:v>524.57140800005288</c:v>
                </c:pt>
                <c:pt idx="42799">
                  <c:v>524.57976000008637</c:v>
                </c:pt>
                <c:pt idx="42800">
                  <c:v>524.5880879999371</c:v>
                </c:pt>
                <c:pt idx="42801">
                  <c:v>524.59641599996246</c:v>
                </c:pt>
                <c:pt idx="42802">
                  <c:v>524.60474399998782</c:v>
                </c:pt>
                <c:pt idx="42803">
                  <c:v>524.61307200001318</c:v>
                </c:pt>
                <c:pt idx="42804">
                  <c:v>524.62142400004666</c:v>
                </c:pt>
                <c:pt idx="42805">
                  <c:v>524.62975200007202</c:v>
                </c:pt>
                <c:pt idx="42806">
                  <c:v>524.63807999992275</c:v>
                </c:pt>
                <c:pt idx="42807">
                  <c:v>524.64640799994811</c:v>
                </c:pt>
                <c:pt idx="42808">
                  <c:v>524.65475999998159</c:v>
                </c:pt>
                <c:pt idx="42809">
                  <c:v>524.66308800000695</c:v>
                </c:pt>
                <c:pt idx="42810">
                  <c:v>524.67141600003231</c:v>
                </c:pt>
                <c:pt idx="42811">
                  <c:v>524.67974400005767</c:v>
                </c:pt>
                <c:pt idx="42812">
                  <c:v>524.68809599991653</c:v>
                </c:pt>
                <c:pt idx="42813">
                  <c:v>524.69642399994189</c:v>
                </c:pt>
                <c:pt idx="42814">
                  <c:v>524.70475199996724</c:v>
                </c:pt>
                <c:pt idx="42815">
                  <c:v>524.7130799999926</c:v>
                </c:pt>
                <c:pt idx="42816">
                  <c:v>524.72143200002608</c:v>
                </c:pt>
                <c:pt idx="42817">
                  <c:v>524.72976000005144</c:v>
                </c:pt>
                <c:pt idx="42818">
                  <c:v>524.7380880000768</c:v>
                </c:pt>
                <c:pt idx="42819">
                  <c:v>524.74641599992754</c:v>
                </c:pt>
                <c:pt idx="42820">
                  <c:v>524.75474399995289</c:v>
                </c:pt>
                <c:pt idx="42821">
                  <c:v>524.76309599998638</c:v>
                </c:pt>
                <c:pt idx="42822">
                  <c:v>524.77142400001173</c:v>
                </c:pt>
                <c:pt idx="42823">
                  <c:v>524.77975200003709</c:v>
                </c:pt>
                <c:pt idx="42824">
                  <c:v>524.78808000006245</c:v>
                </c:pt>
                <c:pt idx="42825">
                  <c:v>524.79643199992131</c:v>
                </c:pt>
                <c:pt idx="42826">
                  <c:v>524.80475999994667</c:v>
                </c:pt>
                <c:pt idx="42827">
                  <c:v>524.81308799997203</c:v>
                </c:pt>
                <c:pt idx="42828">
                  <c:v>524.82141599999738</c:v>
                </c:pt>
                <c:pt idx="42829">
                  <c:v>524.82976800003087</c:v>
                </c:pt>
                <c:pt idx="42830">
                  <c:v>524.83809600005623</c:v>
                </c:pt>
                <c:pt idx="42831">
                  <c:v>524.84642400008158</c:v>
                </c:pt>
                <c:pt idx="42832">
                  <c:v>524.85475199993232</c:v>
                </c:pt>
                <c:pt idx="42833">
                  <c:v>524.8631039999658</c:v>
                </c:pt>
                <c:pt idx="42834">
                  <c:v>524.87143199999116</c:v>
                </c:pt>
                <c:pt idx="42835">
                  <c:v>524.87976000001652</c:v>
                </c:pt>
                <c:pt idx="42836">
                  <c:v>524.88808800004188</c:v>
                </c:pt>
                <c:pt idx="42837">
                  <c:v>524.89644000007536</c:v>
                </c:pt>
                <c:pt idx="42838">
                  <c:v>524.90476799992609</c:v>
                </c:pt>
                <c:pt idx="42839">
                  <c:v>524.91309599995145</c:v>
                </c:pt>
                <c:pt idx="42840">
                  <c:v>524.92142399997681</c:v>
                </c:pt>
                <c:pt idx="42841">
                  <c:v>524.92975200000217</c:v>
                </c:pt>
                <c:pt idx="42842">
                  <c:v>524.93810400003565</c:v>
                </c:pt>
                <c:pt idx="42843">
                  <c:v>524.94643200006101</c:v>
                </c:pt>
                <c:pt idx="42844">
                  <c:v>524.95476000008637</c:v>
                </c:pt>
                <c:pt idx="42845">
                  <c:v>524.9630879999371</c:v>
                </c:pt>
                <c:pt idx="42846">
                  <c:v>524.97143999997058</c:v>
                </c:pt>
                <c:pt idx="42847">
                  <c:v>524.97976799999594</c:v>
                </c:pt>
                <c:pt idx="42848">
                  <c:v>524.9880960000213</c:v>
                </c:pt>
                <c:pt idx="42849">
                  <c:v>524.99642400004666</c:v>
                </c:pt>
                <c:pt idx="42850">
                  <c:v>525.00477600008014</c:v>
                </c:pt>
                <c:pt idx="42851">
                  <c:v>525.01310399993088</c:v>
                </c:pt>
                <c:pt idx="42852">
                  <c:v>525.02143199995623</c:v>
                </c:pt>
                <c:pt idx="42853">
                  <c:v>525.02975999998159</c:v>
                </c:pt>
                <c:pt idx="42854">
                  <c:v>525.03811200001508</c:v>
                </c:pt>
                <c:pt idx="42855">
                  <c:v>525.04644000004043</c:v>
                </c:pt>
                <c:pt idx="42856">
                  <c:v>525.05476800006579</c:v>
                </c:pt>
                <c:pt idx="42857">
                  <c:v>525.06309599991653</c:v>
                </c:pt>
                <c:pt idx="42858">
                  <c:v>525.07142399994189</c:v>
                </c:pt>
                <c:pt idx="42859">
                  <c:v>525.07977599997537</c:v>
                </c:pt>
                <c:pt idx="42860">
                  <c:v>525.08810400000073</c:v>
                </c:pt>
                <c:pt idx="42861">
                  <c:v>525.09643200002608</c:v>
                </c:pt>
                <c:pt idx="42862">
                  <c:v>525.10476000005144</c:v>
                </c:pt>
                <c:pt idx="42863">
                  <c:v>525.11311200008493</c:v>
                </c:pt>
                <c:pt idx="42864">
                  <c:v>525.12143999993566</c:v>
                </c:pt>
                <c:pt idx="42865">
                  <c:v>525.12976799996102</c:v>
                </c:pt>
                <c:pt idx="42866">
                  <c:v>525.13809599998638</c:v>
                </c:pt>
                <c:pt idx="42867">
                  <c:v>525.14644800001986</c:v>
                </c:pt>
                <c:pt idx="42868">
                  <c:v>525.15477600004522</c:v>
                </c:pt>
                <c:pt idx="42869">
                  <c:v>525.16310400007058</c:v>
                </c:pt>
                <c:pt idx="42870">
                  <c:v>525.17143199992131</c:v>
                </c:pt>
                <c:pt idx="42871">
                  <c:v>525.17975999994667</c:v>
                </c:pt>
                <c:pt idx="42872">
                  <c:v>525.1880639999639</c:v>
                </c:pt>
                <c:pt idx="42873">
                  <c:v>525.19639199998926</c:v>
                </c:pt>
                <c:pt idx="42874">
                  <c:v>525.20469600000649</c:v>
                </c:pt>
                <c:pt idx="42875">
                  <c:v>525.21300000002373</c:v>
                </c:pt>
                <c:pt idx="42876">
                  <c:v>525.22132800004908</c:v>
                </c:pt>
                <c:pt idx="42877">
                  <c:v>525.22963200006632</c:v>
                </c:pt>
                <c:pt idx="42878">
                  <c:v>525.23793600008355</c:v>
                </c:pt>
                <c:pt idx="42879">
                  <c:v>525.24626399993429</c:v>
                </c:pt>
                <c:pt idx="42880">
                  <c:v>525.25456799995152</c:v>
                </c:pt>
                <c:pt idx="42881">
                  <c:v>525.26289599997688</c:v>
                </c:pt>
                <c:pt idx="42882">
                  <c:v>525.27122400000223</c:v>
                </c:pt>
                <c:pt idx="42883">
                  <c:v>525.27955200002759</c:v>
                </c:pt>
                <c:pt idx="42884">
                  <c:v>525.28788000005295</c:v>
                </c:pt>
                <c:pt idx="42885">
                  <c:v>525.29620800007831</c:v>
                </c:pt>
                <c:pt idx="42886">
                  <c:v>525.30453599992904</c:v>
                </c:pt>
                <c:pt idx="42887">
                  <c:v>525.3128639999544</c:v>
                </c:pt>
                <c:pt idx="42888">
                  <c:v>525.32116799997164</c:v>
                </c:pt>
                <c:pt idx="42889">
                  <c:v>525.32949599999699</c:v>
                </c:pt>
                <c:pt idx="42890">
                  <c:v>525.33782400002235</c:v>
                </c:pt>
                <c:pt idx="42891">
                  <c:v>525.34615200004771</c:v>
                </c:pt>
                <c:pt idx="42892">
                  <c:v>525.35448000007307</c:v>
                </c:pt>
                <c:pt idx="42893">
                  <c:v>525.36283199993193</c:v>
                </c:pt>
                <c:pt idx="42894">
                  <c:v>525.37115999995729</c:v>
                </c:pt>
                <c:pt idx="42895">
                  <c:v>525.37948799998264</c:v>
                </c:pt>
                <c:pt idx="42896">
                  <c:v>525.387816000008</c:v>
                </c:pt>
                <c:pt idx="42897">
                  <c:v>525.39614400003336</c:v>
                </c:pt>
                <c:pt idx="42898">
                  <c:v>525.40447200005872</c:v>
                </c:pt>
                <c:pt idx="42899">
                  <c:v>525.41280000008408</c:v>
                </c:pt>
                <c:pt idx="42900">
                  <c:v>525.42112799993481</c:v>
                </c:pt>
                <c:pt idx="42901">
                  <c:v>525.42945599996017</c:v>
                </c:pt>
                <c:pt idx="42902">
                  <c:v>525.43780799999365</c:v>
                </c:pt>
                <c:pt idx="42903">
                  <c:v>525.44613600001901</c:v>
                </c:pt>
                <c:pt idx="42904">
                  <c:v>525.45446400004437</c:v>
                </c:pt>
                <c:pt idx="42905">
                  <c:v>525.46279200006973</c:v>
                </c:pt>
                <c:pt idx="42906">
                  <c:v>525.47111999992046</c:v>
                </c:pt>
                <c:pt idx="42907">
                  <c:v>525.47944799994582</c:v>
                </c:pt>
                <c:pt idx="42908">
                  <c:v>525.4877999999793</c:v>
                </c:pt>
                <c:pt idx="42909">
                  <c:v>525.49612800000466</c:v>
                </c:pt>
                <c:pt idx="42910">
                  <c:v>525.50445600003002</c:v>
                </c:pt>
                <c:pt idx="42911">
                  <c:v>525.51278400005538</c:v>
                </c:pt>
                <c:pt idx="42912">
                  <c:v>525.52111200008073</c:v>
                </c:pt>
                <c:pt idx="42913">
                  <c:v>525.52946399993959</c:v>
                </c:pt>
                <c:pt idx="42914">
                  <c:v>525.53779199996495</c:v>
                </c:pt>
                <c:pt idx="42915">
                  <c:v>525.54611999999031</c:v>
                </c:pt>
                <c:pt idx="42916">
                  <c:v>525.55444800001567</c:v>
                </c:pt>
                <c:pt idx="42917">
                  <c:v>525.56277600004103</c:v>
                </c:pt>
                <c:pt idx="42918">
                  <c:v>525.57112800007451</c:v>
                </c:pt>
                <c:pt idx="42919">
                  <c:v>525.57945599992524</c:v>
                </c:pt>
                <c:pt idx="42920">
                  <c:v>525.5877839999506</c:v>
                </c:pt>
                <c:pt idx="42921">
                  <c:v>525.59611199997596</c:v>
                </c:pt>
                <c:pt idx="42922">
                  <c:v>525.60444000000132</c:v>
                </c:pt>
                <c:pt idx="42923">
                  <c:v>525.6127920000348</c:v>
                </c:pt>
                <c:pt idx="42924">
                  <c:v>525.62112000006016</c:v>
                </c:pt>
                <c:pt idx="42925">
                  <c:v>525.62944800008552</c:v>
                </c:pt>
                <c:pt idx="42926">
                  <c:v>525.63777599993625</c:v>
                </c:pt>
                <c:pt idx="42927">
                  <c:v>525.64610399996161</c:v>
                </c:pt>
                <c:pt idx="42928">
                  <c:v>525.65445599999509</c:v>
                </c:pt>
                <c:pt idx="42929">
                  <c:v>525.66278400002045</c:v>
                </c:pt>
                <c:pt idx="42930">
                  <c:v>525.67111200004581</c:v>
                </c:pt>
                <c:pt idx="42931">
                  <c:v>525.67944000007117</c:v>
                </c:pt>
                <c:pt idx="42932">
                  <c:v>525.6877679999219</c:v>
                </c:pt>
                <c:pt idx="42933">
                  <c:v>525.69611999995539</c:v>
                </c:pt>
                <c:pt idx="42934">
                  <c:v>525.70444799998074</c:v>
                </c:pt>
                <c:pt idx="42935">
                  <c:v>525.7127760000061</c:v>
                </c:pt>
                <c:pt idx="42936">
                  <c:v>525.72110400003146</c:v>
                </c:pt>
                <c:pt idx="42937">
                  <c:v>525.72943200005682</c:v>
                </c:pt>
                <c:pt idx="42938">
                  <c:v>525.73778399991568</c:v>
                </c:pt>
                <c:pt idx="42939">
                  <c:v>525.74611199994104</c:v>
                </c:pt>
                <c:pt idx="42940">
                  <c:v>525.75443999996639</c:v>
                </c:pt>
                <c:pt idx="42941">
                  <c:v>525.76276799999175</c:v>
                </c:pt>
                <c:pt idx="42942">
                  <c:v>525.77109600001711</c:v>
                </c:pt>
                <c:pt idx="42943">
                  <c:v>525.77944800005059</c:v>
                </c:pt>
                <c:pt idx="42944">
                  <c:v>525.78777600007595</c:v>
                </c:pt>
                <c:pt idx="42945">
                  <c:v>525.79610399992669</c:v>
                </c:pt>
                <c:pt idx="42946">
                  <c:v>525.80443199995204</c:v>
                </c:pt>
                <c:pt idx="42947">
                  <c:v>525.81278399998553</c:v>
                </c:pt>
                <c:pt idx="42948">
                  <c:v>525.82111200001088</c:v>
                </c:pt>
                <c:pt idx="42949">
                  <c:v>525.82944000003624</c:v>
                </c:pt>
                <c:pt idx="42950">
                  <c:v>525.8377680000616</c:v>
                </c:pt>
                <c:pt idx="42951">
                  <c:v>525.84611999992046</c:v>
                </c:pt>
                <c:pt idx="42952">
                  <c:v>525.85444799994582</c:v>
                </c:pt>
                <c:pt idx="42953">
                  <c:v>525.86277599997118</c:v>
                </c:pt>
                <c:pt idx="42954">
                  <c:v>525.87110399999654</c:v>
                </c:pt>
                <c:pt idx="42955">
                  <c:v>525.87945600003002</c:v>
                </c:pt>
                <c:pt idx="42956">
                  <c:v>525.88778400005538</c:v>
                </c:pt>
                <c:pt idx="42957">
                  <c:v>525.89611200008073</c:v>
                </c:pt>
                <c:pt idx="42958">
                  <c:v>525.90443999993147</c:v>
                </c:pt>
                <c:pt idx="42959">
                  <c:v>525.91279199996495</c:v>
                </c:pt>
                <c:pt idx="42960">
                  <c:v>525.92111999999031</c:v>
                </c:pt>
                <c:pt idx="42961">
                  <c:v>525.92944800001567</c:v>
                </c:pt>
                <c:pt idx="42962">
                  <c:v>525.93777600004103</c:v>
                </c:pt>
                <c:pt idx="42963">
                  <c:v>525.94610400006638</c:v>
                </c:pt>
                <c:pt idx="42964">
                  <c:v>525.95445599992524</c:v>
                </c:pt>
                <c:pt idx="42965">
                  <c:v>525.9627839999506</c:v>
                </c:pt>
                <c:pt idx="42966">
                  <c:v>525.97111199997596</c:v>
                </c:pt>
                <c:pt idx="42967">
                  <c:v>525.97944000000132</c:v>
                </c:pt>
                <c:pt idx="42968">
                  <c:v>525.9877920000348</c:v>
                </c:pt>
                <c:pt idx="42969">
                  <c:v>525.99612000006016</c:v>
                </c:pt>
                <c:pt idx="42970">
                  <c:v>526.00444800008552</c:v>
                </c:pt>
                <c:pt idx="42971">
                  <c:v>526.01277599993625</c:v>
                </c:pt>
                <c:pt idx="42972">
                  <c:v>526.02112799996974</c:v>
                </c:pt>
                <c:pt idx="42973">
                  <c:v>526.02945599999509</c:v>
                </c:pt>
                <c:pt idx="42974">
                  <c:v>526.03778400002045</c:v>
                </c:pt>
                <c:pt idx="42975">
                  <c:v>526.04611200004581</c:v>
                </c:pt>
                <c:pt idx="42976">
                  <c:v>526.05446400007929</c:v>
                </c:pt>
                <c:pt idx="42977">
                  <c:v>526.06279199993003</c:v>
                </c:pt>
                <c:pt idx="42978">
                  <c:v>526.07111999995539</c:v>
                </c:pt>
                <c:pt idx="42979">
                  <c:v>526.07944799998074</c:v>
                </c:pt>
                <c:pt idx="42980">
                  <c:v>526.0877760000061</c:v>
                </c:pt>
                <c:pt idx="42981">
                  <c:v>526.09612800003958</c:v>
                </c:pt>
                <c:pt idx="42982">
                  <c:v>526.10445600006494</c:v>
                </c:pt>
                <c:pt idx="42983">
                  <c:v>526.11278399991568</c:v>
                </c:pt>
                <c:pt idx="42984">
                  <c:v>526.12111199994104</c:v>
                </c:pt>
                <c:pt idx="42985">
                  <c:v>526.12946399997452</c:v>
                </c:pt>
                <c:pt idx="42986">
                  <c:v>526.13779199999988</c:v>
                </c:pt>
                <c:pt idx="42987">
                  <c:v>526.14612000002523</c:v>
                </c:pt>
                <c:pt idx="42988">
                  <c:v>526.15444800005059</c:v>
                </c:pt>
                <c:pt idx="42989">
                  <c:v>526.16280000008408</c:v>
                </c:pt>
                <c:pt idx="42990">
                  <c:v>526.17112799993481</c:v>
                </c:pt>
                <c:pt idx="42991">
                  <c:v>526.17945599996017</c:v>
                </c:pt>
                <c:pt idx="42992">
                  <c:v>526.18778399998553</c:v>
                </c:pt>
                <c:pt idx="42993">
                  <c:v>526.19613600001901</c:v>
                </c:pt>
                <c:pt idx="42994">
                  <c:v>526.20446400004437</c:v>
                </c:pt>
                <c:pt idx="42995">
                  <c:v>526.21279200006973</c:v>
                </c:pt>
                <c:pt idx="42996">
                  <c:v>526.22111999992046</c:v>
                </c:pt>
                <c:pt idx="42997">
                  <c:v>526.22947199995394</c:v>
                </c:pt>
                <c:pt idx="42998">
                  <c:v>526.2377999999793</c:v>
                </c:pt>
                <c:pt idx="42999">
                  <c:v>526.24612800000466</c:v>
                </c:pt>
                <c:pt idx="43000">
                  <c:v>526.25445600003002</c:v>
                </c:pt>
                <c:pt idx="43001">
                  <c:v>526.26278400005538</c:v>
                </c:pt>
                <c:pt idx="43002">
                  <c:v>526.27113599991424</c:v>
                </c:pt>
                <c:pt idx="43003">
                  <c:v>526.27946399993959</c:v>
                </c:pt>
                <c:pt idx="43004">
                  <c:v>526.28779199996495</c:v>
                </c:pt>
                <c:pt idx="43005">
                  <c:v>526.29611999999031</c:v>
                </c:pt>
                <c:pt idx="43006">
                  <c:v>526.30447200002379</c:v>
                </c:pt>
                <c:pt idx="43007">
                  <c:v>526.31280000004915</c:v>
                </c:pt>
                <c:pt idx="43008">
                  <c:v>526.32112800007451</c:v>
                </c:pt>
                <c:pt idx="43009">
                  <c:v>526.32945599992524</c:v>
                </c:pt>
                <c:pt idx="43010">
                  <c:v>526.33780799995873</c:v>
                </c:pt>
                <c:pt idx="43011">
                  <c:v>526.34613599998409</c:v>
                </c:pt>
                <c:pt idx="43012">
                  <c:v>526.35446400000944</c:v>
                </c:pt>
                <c:pt idx="43013">
                  <c:v>526.3627920000348</c:v>
                </c:pt>
                <c:pt idx="43014">
                  <c:v>526.37114400006828</c:v>
                </c:pt>
                <c:pt idx="43015">
                  <c:v>526.37947199991902</c:v>
                </c:pt>
                <c:pt idx="43016">
                  <c:v>526.38779999994438</c:v>
                </c:pt>
                <c:pt idx="43017">
                  <c:v>526.39612799996974</c:v>
                </c:pt>
                <c:pt idx="43018">
                  <c:v>526.40445599999509</c:v>
                </c:pt>
                <c:pt idx="43019">
                  <c:v>526.41280800002858</c:v>
                </c:pt>
                <c:pt idx="43020">
                  <c:v>526.42113600005393</c:v>
                </c:pt>
                <c:pt idx="43021">
                  <c:v>526.42946400007929</c:v>
                </c:pt>
                <c:pt idx="43022">
                  <c:v>526.43779199993003</c:v>
                </c:pt>
                <c:pt idx="43023">
                  <c:v>526.44614399996351</c:v>
                </c:pt>
                <c:pt idx="43024">
                  <c:v>526.45447199998887</c:v>
                </c:pt>
                <c:pt idx="43025">
                  <c:v>526.46280000001423</c:v>
                </c:pt>
                <c:pt idx="43026">
                  <c:v>526.47112800003958</c:v>
                </c:pt>
                <c:pt idx="43027">
                  <c:v>526.47948000007307</c:v>
                </c:pt>
                <c:pt idx="43028">
                  <c:v>526.4878079999238</c:v>
                </c:pt>
                <c:pt idx="43029">
                  <c:v>526.49613599994916</c:v>
                </c:pt>
                <c:pt idx="43030">
                  <c:v>526.50446399997452</c:v>
                </c:pt>
                <c:pt idx="43031">
                  <c:v>526.512816000008</c:v>
                </c:pt>
                <c:pt idx="43032">
                  <c:v>526.52114400003336</c:v>
                </c:pt>
                <c:pt idx="43033">
                  <c:v>526.52947200005872</c:v>
                </c:pt>
                <c:pt idx="43034">
                  <c:v>526.53780000008408</c:v>
                </c:pt>
                <c:pt idx="43035">
                  <c:v>526.54615199994294</c:v>
                </c:pt>
                <c:pt idx="43036">
                  <c:v>526.55447999996829</c:v>
                </c:pt>
                <c:pt idx="43037">
                  <c:v>526.56280799999365</c:v>
                </c:pt>
                <c:pt idx="43038">
                  <c:v>526.57113600001901</c:v>
                </c:pt>
                <c:pt idx="43039">
                  <c:v>526.57946400004437</c:v>
                </c:pt>
                <c:pt idx="43040">
                  <c:v>526.58781600007785</c:v>
                </c:pt>
                <c:pt idx="43041">
                  <c:v>526.59614399992859</c:v>
                </c:pt>
                <c:pt idx="43042">
                  <c:v>526.60447199995394</c:v>
                </c:pt>
                <c:pt idx="43043">
                  <c:v>526.6127999999793</c:v>
                </c:pt>
                <c:pt idx="43044">
                  <c:v>526.62115200001278</c:v>
                </c:pt>
                <c:pt idx="43045">
                  <c:v>526.62948000003814</c:v>
                </c:pt>
                <c:pt idx="43046">
                  <c:v>526.6378080000635</c:v>
                </c:pt>
                <c:pt idx="43047">
                  <c:v>526.64613599991424</c:v>
                </c:pt>
                <c:pt idx="43048">
                  <c:v>526.65448799994772</c:v>
                </c:pt>
                <c:pt idx="43049">
                  <c:v>526.66281599997308</c:v>
                </c:pt>
                <c:pt idx="43050">
                  <c:v>526.67114399999843</c:v>
                </c:pt>
                <c:pt idx="43051">
                  <c:v>526.67947200002379</c:v>
                </c:pt>
                <c:pt idx="43052">
                  <c:v>526.68782400005728</c:v>
                </c:pt>
                <c:pt idx="43053">
                  <c:v>526.69615200008263</c:v>
                </c:pt>
                <c:pt idx="43054">
                  <c:v>526.70447999993337</c:v>
                </c:pt>
                <c:pt idx="43055">
                  <c:v>526.71280799995873</c:v>
                </c:pt>
                <c:pt idx="43056">
                  <c:v>526.72115999999221</c:v>
                </c:pt>
                <c:pt idx="43057">
                  <c:v>526.72948800001757</c:v>
                </c:pt>
                <c:pt idx="43058">
                  <c:v>526.73781600004293</c:v>
                </c:pt>
                <c:pt idx="43059">
                  <c:v>526.74614400006828</c:v>
                </c:pt>
                <c:pt idx="43060">
                  <c:v>526.75447199991902</c:v>
                </c:pt>
                <c:pt idx="43061">
                  <c:v>526.7628239999525</c:v>
                </c:pt>
                <c:pt idx="43062">
                  <c:v>526.77115199997786</c:v>
                </c:pt>
                <c:pt idx="43063">
                  <c:v>526.77948000000322</c:v>
                </c:pt>
                <c:pt idx="43064">
                  <c:v>526.78780800002858</c:v>
                </c:pt>
                <c:pt idx="43065">
                  <c:v>526.79616000006206</c:v>
                </c:pt>
                <c:pt idx="43066">
                  <c:v>526.80448799991279</c:v>
                </c:pt>
                <c:pt idx="43067">
                  <c:v>526.81281599993815</c:v>
                </c:pt>
                <c:pt idx="43068">
                  <c:v>526.82114399996351</c:v>
                </c:pt>
                <c:pt idx="43069">
                  <c:v>526.82949599999699</c:v>
                </c:pt>
                <c:pt idx="43070">
                  <c:v>526.83782400002235</c:v>
                </c:pt>
                <c:pt idx="43071">
                  <c:v>526.84615200004771</c:v>
                </c:pt>
                <c:pt idx="43072">
                  <c:v>526.85448000007307</c:v>
                </c:pt>
                <c:pt idx="43073">
                  <c:v>526.86283199993193</c:v>
                </c:pt>
                <c:pt idx="43074">
                  <c:v>526.87115999995729</c:v>
                </c:pt>
                <c:pt idx="43075">
                  <c:v>526.87948799998264</c:v>
                </c:pt>
                <c:pt idx="43076">
                  <c:v>526.887816000008</c:v>
                </c:pt>
                <c:pt idx="43077">
                  <c:v>526.89614400003336</c:v>
                </c:pt>
                <c:pt idx="43078">
                  <c:v>526.90449600006684</c:v>
                </c:pt>
                <c:pt idx="43079">
                  <c:v>526.91282399991758</c:v>
                </c:pt>
                <c:pt idx="43080">
                  <c:v>526.92115199994294</c:v>
                </c:pt>
                <c:pt idx="43081">
                  <c:v>526.92947999996829</c:v>
                </c:pt>
                <c:pt idx="43082">
                  <c:v>526.93783200000178</c:v>
                </c:pt>
                <c:pt idx="43083">
                  <c:v>526.94616000002713</c:v>
                </c:pt>
                <c:pt idx="43084">
                  <c:v>526.95448800005249</c:v>
                </c:pt>
                <c:pt idx="43085">
                  <c:v>526.96281600007785</c:v>
                </c:pt>
                <c:pt idx="43086">
                  <c:v>526.97116799993671</c:v>
                </c:pt>
                <c:pt idx="43087">
                  <c:v>526.97949599996207</c:v>
                </c:pt>
                <c:pt idx="43088">
                  <c:v>526.98782399998743</c:v>
                </c:pt>
                <c:pt idx="43089">
                  <c:v>526.99615200001278</c:v>
                </c:pt>
                <c:pt idx="43090">
                  <c:v>527.00450400004627</c:v>
                </c:pt>
                <c:pt idx="43091">
                  <c:v>527.01283200007163</c:v>
                </c:pt>
                <c:pt idx="43092">
                  <c:v>527.02115999992236</c:v>
                </c:pt>
                <c:pt idx="43093">
                  <c:v>527.02948799994772</c:v>
                </c:pt>
                <c:pt idx="43094">
                  <c:v>527.0378399999812</c:v>
                </c:pt>
                <c:pt idx="43095">
                  <c:v>527.04616800000656</c:v>
                </c:pt>
                <c:pt idx="43096">
                  <c:v>527.05449600003192</c:v>
                </c:pt>
                <c:pt idx="43097">
                  <c:v>527.06282400005728</c:v>
                </c:pt>
                <c:pt idx="43098">
                  <c:v>527.07115200008263</c:v>
                </c:pt>
                <c:pt idx="43099">
                  <c:v>527.07950399994149</c:v>
                </c:pt>
                <c:pt idx="43100">
                  <c:v>527.08783199996685</c:v>
                </c:pt>
                <c:pt idx="43101">
                  <c:v>527.09615999999221</c:v>
                </c:pt>
                <c:pt idx="43102">
                  <c:v>527.10448800001757</c:v>
                </c:pt>
                <c:pt idx="43103">
                  <c:v>527.11284000005105</c:v>
                </c:pt>
                <c:pt idx="43104">
                  <c:v>527.12116800007641</c:v>
                </c:pt>
                <c:pt idx="43105">
                  <c:v>527.12949599992714</c:v>
                </c:pt>
                <c:pt idx="43106">
                  <c:v>527.1378239999525</c:v>
                </c:pt>
                <c:pt idx="43107">
                  <c:v>527.14617599998599</c:v>
                </c:pt>
                <c:pt idx="43108">
                  <c:v>527.15450400001134</c:v>
                </c:pt>
                <c:pt idx="43109">
                  <c:v>527.1628320000367</c:v>
                </c:pt>
                <c:pt idx="43110">
                  <c:v>527.17116000006206</c:v>
                </c:pt>
                <c:pt idx="43111">
                  <c:v>527.17951199992092</c:v>
                </c:pt>
                <c:pt idx="43112">
                  <c:v>527.18783999994628</c:v>
                </c:pt>
                <c:pt idx="43113">
                  <c:v>527.19616799997164</c:v>
                </c:pt>
                <c:pt idx="43114">
                  <c:v>527.20449599999699</c:v>
                </c:pt>
                <c:pt idx="43115">
                  <c:v>527.21282400002235</c:v>
                </c:pt>
                <c:pt idx="43116">
                  <c:v>527.22117600005583</c:v>
                </c:pt>
                <c:pt idx="43117">
                  <c:v>527.22950400008119</c:v>
                </c:pt>
                <c:pt idx="43118">
                  <c:v>527.23783199993193</c:v>
                </c:pt>
                <c:pt idx="43119">
                  <c:v>527.24615999995729</c:v>
                </c:pt>
                <c:pt idx="43120">
                  <c:v>527.25451199999077</c:v>
                </c:pt>
                <c:pt idx="43121">
                  <c:v>527.26284000001613</c:v>
                </c:pt>
                <c:pt idx="43122">
                  <c:v>527.27116800004148</c:v>
                </c:pt>
                <c:pt idx="43123">
                  <c:v>527.27949600006684</c:v>
                </c:pt>
                <c:pt idx="43124">
                  <c:v>527.2878479999257</c:v>
                </c:pt>
                <c:pt idx="43125">
                  <c:v>527.29617599995106</c:v>
                </c:pt>
                <c:pt idx="43126">
                  <c:v>527.30450399997642</c:v>
                </c:pt>
                <c:pt idx="43127">
                  <c:v>527.31283200000178</c:v>
                </c:pt>
                <c:pt idx="43128">
                  <c:v>527.32118400003526</c:v>
                </c:pt>
                <c:pt idx="43129">
                  <c:v>527.32951200006062</c:v>
                </c:pt>
                <c:pt idx="43130">
                  <c:v>527.33784000008598</c:v>
                </c:pt>
                <c:pt idx="43131">
                  <c:v>527.34616799993671</c:v>
                </c:pt>
                <c:pt idx="43132">
                  <c:v>527.35451999997019</c:v>
                </c:pt>
                <c:pt idx="43133">
                  <c:v>527.36284799999555</c:v>
                </c:pt>
                <c:pt idx="43134">
                  <c:v>527.37117600002091</c:v>
                </c:pt>
                <c:pt idx="43135">
                  <c:v>527.37950400004627</c:v>
                </c:pt>
                <c:pt idx="43136">
                  <c:v>527.38783200007163</c:v>
                </c:pt>
                <c:pt idx="43137">
                  <c:v>527.39618399993049</c:v>
                </c:pt>
                <c:pt idx="43138">
                  <c:v>527.40451199995584</c:v>
                </c:pt>
                <c:pt idx="43139">
                  <c:v>527.4128399999812</c:v>
                </c:pt>
                <c:pt idx="43140">
                  <c:v>527.42116800000656</c:v>
                </c:pt>
                <c:pt idx="43141">
                  <c:v>527.42952000004004</c:v>
                </c:pt>
                <c:pt idx="43142">
                  <c:v>527.4378480000654</c:v>
                </c:pt>
                <c:pt idx="43143">
                  <c:v>527.44617599991614</c:v>
                </c:pt>
                <c:pt idx="43144">
                  <c:v>527.45450399994149</c:v>
                </c:pt>
                <c:pt idx="43145">
                  <c:v>527.46285599997498</c:v>
                </c:pt>
                <c:pt idx="43146">
                  <c:v>527.47118400000033</c:v>
                </c:pt>
                <c:pt idx="43147">
                  <c:v>527.47951200002569</c:v>
                </c:pt>
                <c:pt idx="43148">
                  <c:v>527.48784000005105</c:v>
                </c:pt>
                <c:pt idx="43149">
                  <c:v>527.49619200008453</c:v>
                </c:pt>
                <c:pt idx="43150">
                  <c:v>527.50451999993527</c:v>
                </c:pt>
                <c:pt idx="43151">
                  <c:v>527.51284799996063</c:v>
                </c:pt>
                <c:pt idx="43152">
                  <c:v>527.52117599998599</c:v>
                </c:pt>
                <c:pt idx="43153">
                  <c:v>527.52952800001947</c:v>
                </c:pt>
                <c:pt idx="43154">
                  <c:v>527.53785600004483</c:v>
                </c:pt>
                <c:pt idx="43155">
                  <c:v>527.54618400007018</c:v>
                </c:pt>
                <c:pt idx="43156">
                  <c:v>527.55451199992092</c:v>
                </c:pt>
                <c:pt idx="43157">
                  <c:v>527.56283999994628</c:v>
                </c:pt>
                <c:pt idx="43158">
                  <c:v>527.57119199997976</c:v>
                </c:pt>
                <c:pt idx="43159">
                  <c:v>527.57952000000512</c:v>
                </c:pt>
                <c:pt idx="43160">
                  <c:v>527.58784800003048</c:v>
                </c:pt>
                <c:pt idx="43161">
                  <c:v>527.59617600005583</c:v>
                </c:pt>
                <c:pt idx="43162">
                  <c:v>527.60452799991469</c:v>
                </c:pt>
                <c:pt idx="43163">
                  <c:v>527.61285599994005</c:v>
                </c:pt>
                <c:pt idx="43164">
                  <c:v>527.62118399996541</c:v>
                </c:pt>
                <c:pt idx="43165">
                  <c:v>527.62951199999077</c:v>
                </c:pt>
                <c:pt idx="43166">
                  <c:v>527.63786400002425</c:v>
                </c:pt>
                <c:pt idx="43167">
                  <c:v>527.64619200004961</c:v>
                </c:pt>
                <c:pt idx="43168">
                  <c:v>527.65452000007497</c:v>
                </c:pt>
                <c:pt idx="43169">
                  <c:v>527.6628479999257</c:v>
                </c:pt>
                <c:pt idx="43170">
                  <c:v>527.67119999995919</c:v>
                </c:pt>
                <c:pt idx="43171">
                  <c:v>527.67952799998454</c:v>
                </c:pt>
                <c:pt idx="43172">
                  <c:v>527.6878560000099</c:v>
                </c:pt>
                <c:pt idx="43173">
                  <c:v>527.69618400003526</c:v>
                </c:pt>
                <c:pt idx="43174">
                  <c:v>527.70451200006062</c:v>
                </c:pt>
                <c:pt idx="43175">
                  <c:v>527.71286399991948</c:v>
                </c:pt>
                <c:pt idx="43176">
                  <c:v>527.72119199994484</c:v>
                </c:pt>
                <c:pt idx="43177">
                  <c:v>527.72951999997019</c:v>
                </c:pt>
                <c:pt idx="43178">
                  <c:v>527.73784799999555</c:v>
                </c:pt>
                <c:pt idx="43179">
                  <c:v>527.74620000002903</c:v>
                </c:pt>
                <c:pt idx="43180">
                  <c:v>527.75452800005439</c:v>
                </c:pt>
                <c:pt idx="43181">
                  <c:v>527.76285600007975</c:v>
                </c:pt>
                <c:pt idx="43182">
                  <c:v>527.77118399993049</c:v>
                </c:pt>
                <c:pt idx="43183">
                  <c:v>527.77953599996397</c:v>
                </c:pt>
                <c:pt idx="43184">
                  <c:v>527.78786399998933</c:v>
                </c:pt>
                <c:pt idx="43185">
                  <c:v>527.79619200001468</c:v>
                </c:pt>
                <c:pt idx="43186">
                  <c:v>527.80452000004004</c:v>
                </c:pt>
                <c:pt idx="43187">
                  <c:v>527.81287200007353</c:v>
                </c:pt>
                <c:pt idx="43188">
                  <c:v>527.82119999992426</c:v>
                </c:pt>
                <c:pt idx="43189">
                  <c:v>527.82952799994962</c:v>
                </c:pt>
                <c:pt idx="43190">
                  <c:v>527.83785599997498</c:v>
                </c:pt>
                <c:pt idx="43191">
                  <c:v>527.84620800000846</c:v>
                </c:pt>
                <c:pt idx="43192">
                  <c:v>527.85453600003382</c:v>
                </c:pt>
                <c:pt idx="43193">
                  <c:v>527.86286400005918</c:v>
                </c:pt>
                <c:pt idx="43194">
                  <c:v>527.87119200008453</c:v>
                </c:pt>
                <c:pt idx="43195">
                  <c:v>527.87951999993527</c:v>
                </c:pt>
                <c:pt idx="43196">
                  <c:v>527.88787199996875</c:v>
                </c:pt>
                <c:pt idx="43197">
                  <c:v>527.89619999999411</c:v>
                </c:pt>
                <c:pt idx="43198">
                  <c:v>527.90452800001947</c:v>
                </c:pt>
                <c:pt idx="43199">
                  <c:v>527.91285600004483</c:v>
                </c:pt>
                <c:pt idx="43200">
                  <c:v>527.92120800007831</c:v>
                </c:pt>
                <c:pt idx="43201">
                  <c:v>527.92953599992904</c:v>
                </c:pt>
                <c:pt idx="43202">
                  <c:v>527.9378639999544</c:v>
                </c:pt>
                <c:pt idx="43203">
                  <c:v>527.94619199997976</c:v>
                </c:pt>
                <c:pt idx="43204">
                  <c:v>527.95454400001324</c:v>
                </c:pt>
                <c:pt idx="43205">
                  <c:v>527.9628720000386</c:v>
                </c:pt>
                <c:pt idx="43206">
                  <c:v>527.97120000006396</c:v>
                </c:pt>
                <c:pt idx="43207">
                  <c:v>527.97952799991469</c:v>
                </c:pt>
                <c:pt idx="43208">
                  <c:v>527.98787999994818</c:v>
                </c:pt>
                <c:pt idx="43209">
                  <c:v>527.99620799997354</c:v>
                </c:pt>
                <c:pt idx="43210">
                  <c:v>528.00453599999889</c:v>
                </c:pt>
                <c:pt idx="43211">
                  <c:v>528.01286400002425</c:v>
                </c:pt>
                <c:pt idx="43212">
                  <c:v>528.02119200004961</c:v>
                </c:pt>
                <c:pt idx="43213">
                  <c:v>528.02954400008309</c:v>
                </c:pt>
                <c:pt idx="43214">
                  <c:v>528.03787199993383</c:v>
                </c:pt>
                <c:pt idx="43215">
                  <c:v>528.04619999995919</c:v>
                </c:pt>
                <c:pt idx="43216">
                  <c:v>528.05452799998454</c:v>
                </c:pt>
                <c:pt idx="43217">
                  <c:v>528.06288000001803</c:v>
                </c:pt>
                <c:pt idx="43218">
                  <c:v>528.07120800004338</c:v>
                </c:pt>
                <c:pt idx="43219">
                  <c:v>528.07953600006874</c:v>
                </c:pt>
                <c:pt idx="43220">
                  <c:v>528.08786399991948</c:v>
                </c:pt>
                <c:pt idx="43221">
                  <c:v>528.09621599995296</c:v>
                </c:pt>
                <c:pt idx="43222">
                  <c:v>528.10454399997832</c:v>
                </c:pt>
                <c:pt idx="43223">
                  <c:v>528.11287200000368</c:v>
                </c:pt>
                <c:pt idx="43224">
                  <c:v>528.12120000002903</c:v>
                </c:pt>
                <c:pt idx="43225">
                  <c:v>528.12955200006252</c:v>
                </c:pt>
                <c:pt idx="43226">
                  <c:v>528.13787999991325</c:v>
                </c:pt>
                <c:pt idx="43227">
                  <c:v>528.14620799993861</c:v>
                </c:pt>
                <c:pt idx="43228">
                  <c:v>528.15453599996397</c:v>
                </c:pt>
                <c:pt idx="43229">
                  <c:v>528.16288799999745</c:v>
                </c:pt>
                <c:pt idx="43230">
                  <c:v>528.17121600002281</c:v>
                </c:pt>
                <c:pt idx="43231">
                  <c:v>528.17954400004817</c:v>
                </c:pt>
                <c:pt idx="43232">
                  <c:v>528.18787200007353</c:v>
                </c:pt>
                <c:pt idx="43233">
                  <c:v>528.19619999992426</c:v>
                </c:pt>
                <c:pt idx="43234">
                  <c:v>528.20455199995774</c:v>
                </c:pt>
                <c:pt idx="43235">
                  <c:v>528.2128799999831</c:v>
                </c:pt>
                <c:pt idx="43236">
                  <c:v>528.22120800000846</c:v>
                </c:pt>
                <c:pt idx="43237">
                  <c:v>528.22953600003382</c:v>
                </c:pt>
                <c:pt idx="43238">
                  <c:v>528.2378880000673</c:v>
                </c:pt>
                <c:pt idx="43239">
                  <c:v>528.24621599991804</c:v>
                </c:pt>
                <c:pt idx="43240">
                  <c:v>528.25454399994339</c:v>
                </c:pt>
                <c:pt idx="43241">
                  <c:v>528.26287199996875</c:v>
                </c:pt>
                <c:pt idx="43242">
                  <c:v>528.27122400000223</c:v>
                </c:pt>
                <c:pt idx="43243">
                  <c:v>528.27955200002759</c:v>
                </c:pt>
                <c:pt idx="43244">
                  <c:v>528.28788000005295</c:v>
                </c:pt>
                <c:pt idx="43245">
                  <c:v>528.29620800007831</c:v>
                </c:pt>
                <c:pt idx="43246">
                  <c:v>528.30455999993717</c:v>
                </c:pt>
                <c:pt idx="43247">
                  <c:v>528.31288799996253</c:v>
                </c:pt>
                <c:pt idx="43248">
                  <c:v>528.32121599998788</c:v>
                </c:pt>
                <c:pt idx="43249">
                  <c:v>528.32954400001324</c:v>
                </c:pt>
                <c:pt idx="43250">
                  <c:v>528.3378720000386</c:v>
                </c:pt>
                <c:pt idx="43251">
                  <c:v>528.34622400007208</c:v>
                </c:pt>
                <c:pt idx="43252">
                  <c:v>528.35455199992282</c:v>
                </c:pt>
                <c:pt idx="43253">
                  <c:v>528.36287999994818</c:v>
                </c:pt>
                <c:pt idx="43254">
                  <c:v>528.37120799997354</c:v>
                </c:pt>
                <c:pt idx="43255">
                  <c:v>528.37956000000702</c:v>
                </c:pt>
                <c:pt idx="43256">
                  <c:v>528.38788800003238</c:v>
                </c:pt>
                <c:pt idx="43257">
                  <c:v>528.39621600005773</c:v>
                </c:pt>
                <c:pt idx="43258">
                  <c:v>528.40454400008309</c:v>
                </c:pt>
                <c:pt idx="43259">
                  <c:v>528.41289599994195</c:v>
                </c:pt>
                <c:pt idx="43260">
                  <c:v>528.42122399996731</c:v>
                </c:pt>
                <c:pt idx="43261">
                  <c:v>528.42955199999267</c:v>
                </c:pt>
                <c:pt idx="43262">
                  <c:v>528.43788000001803</c:v>
                </c:pt>
                <c:pt idx="43263">
                  <c:v>528.44623200005151</c:v>
                </c:pt>
                <c:pt idx="43264">
                  <c:v>528.45456000007687</c:v>
                </c:pt>
                <c:pt idx="43265">
                  <c:v>528.4628879999276</c:v>
                </c:pt>
                <c:pt idx="43266">
                  <c:v>528.47121599995296</c:v>
                </c:pt>
                <c:pt idx="43267">
                  <c:v>528.47956799998644</c:v>
                </c:pt>
                <c:pt idx="43268">
                  <c:v>528.4878960000118</c:v>
                </c:pt>
                <c:pt idx="43269">
                  <c:v>528.49622400003716</c:v>
                </c:pt>
                <c:pt idx="43270">
                  <c:v>528.50455200006252</c:v>
                </c:pt>
                <c:pt idx="43271">
                  <c:v>528.51287999991325</c:v>
                </c:pt>
                <c:pt idx="43272">
                  <c:v>528.52123199994674</c:v>
                </c:pt>
                <c:pt idx="43273">
                  <c:v>528.52955999997209</c:v>
                </c:pt>
                <c:pt idx="43274">
                  <c:v>528.53788799999745</c:v>
                </c:pt>
                <c:pt idx="43275">
                  <c:v>528.54621600002281</c:v>
                </c:pt>
                <c:pt idx="43276">
                  <c:v>528.55456800005629</c:v>
                </c:pt>
                <c:pt idx="43277">
                  <c:v>528.56289600008165</c:v>
                </c:pt>
                <c:pt idx="43278">
                  <c:v>528.57122399993239</c:v>
                </c:pt>
                <c:pt idx="43279">
                  <c:v>528.57955199995774</c:v>
                </c:pt>
                <c:pt idx="43280">
                  <c:v>528.58790399999123</c:v>
                </c:pt>
                <c:pt idx="43281">
                  <c:v>528.59623200001658</c:v>
                </c:pt>
                <c:pt idx="43282">
                  <c:v>528.60456000004194</c:v>
                </c:pt>
                <c:pt idx="43283">
                  <c:v>528.6128880000673</c:v>
                </c:pt>
                <c:pt idx="43284">
                  <c:v>528.62123999992616</c:v>
                </c:pt>
                <c:pt idx="43285">
                  <c:v>528.62956799995152</c:v>
                </c:pt>
                <c:pt idx="43286">
                  <c:v>528.63789599997688</c:v>
                </c:pt>
                <c:pt idx="43287">
                  <c:v>528.64622400000223</c:v>
                </c:pt>
                <c:pt idx="43288">
                  <c:v>528.65457600003572</c:v>
                </c:pt>
                <c:pt idx="43289">
                  <c:v>528.66290400006108</c:v>
                </c:pt>
                <c:pt idx="43290">
                  <c:v>528.67123200008643</c:v>
                </c:pt>
                <c:pt idx="43291">
                  <c:v>528.67955999993717</c:v>
                </c:pt>
                <c:pt idx="43292">
                  <c:v>528.68788799996253</c:v>
                </c:pt>
                <c:pt idx="43293">
                  <c:v>528.69623999999601</c:v>
                </c:pt>
                <c:pt idx="43294">
                  <c:v>528.70456800002137</c:v>
                </c:pt>
                <c:pt idx="43295">
                  <c:v>528.71289600004673</c:v>
                </c:pt>
                <c:pt idx="43296">
                  <c:v>528.72122400007208</c:v>
                </c:pt>
                <c:pt idx="43297">
                  <c:v>528.72957599993094</c:v>
                </c:pt>
                <c:pt idx="43298">
                  <c:v>528.7379039999563</c:v>
                </c:pt>
                <c:pt idx="43299">
                  <c:v>528.74623199998166</c:v>
                </c:pt>
                <c:pt idx="43300">
                  <c:v>528.75456000000702</c:v>
                </c:pt>
                <c:pt idx="43301">
                  <c:v>528.7629120000405</c:v>
                </c:pt>
                <c:pt idx="43302">
                  <c:v>528.77124000006586</c:v>
                </c:pt>
                <c:pt idx="43303">
                  <c:v>528.77956799991659</c:v>
                </c:pt>
                <c:pt idx="43304">
                  <c:v>528.78789599994195</c:v>
                </c:pt>
                <c:pt idx="43305">
                  <c:v>528.79624799997544</c:v>
                </c:pt>
                <c:pt idx="43306">
                  <c:v>528.80457600000079</c:v>
                </c:pt>
                <c:pt idx="43307">
                  <c:v>528.81290400002615</c:v>
                </c:pt>
                <c:pt idx="43308">
                  <c:v>528.82123200005151</c:v>
                </c:pt>
                <c:pt idx="43309">
                  <c:v>528.82956000007687</c:v>
                </c:pt>
                <c:pt idx="43310">
                  <c:v>528.83791199993573</c:v>
                </c:pt>
                <c:pt idx="43311">
                  <c:v>528.84623999996109</c:v>
                </c:pt>
                <c:pt idx="43312">
                  <c:v>528.85456799998644</c:v>
                </c:pt>
                <c:pt idx="43313">
                  <c:v>528.8628960000118</c:v>
                </c:pt>
                <c:pt idx="43314">
                  <c:v>528.87124800004528</c:v>
                </c:pt>
                <c:pt idx="43315">
                  <c:v>528.87957600007064</c:v>
                </c:pt>
                <c:pt idx="43316">
                  <c:v>528.88790399992138</c:v>
                </c:pt>
                <c:pt idx="43317">
                  <c:v>528.89623199994674</c:v>
                </c:pt>
                <c:pt idx="43318">
                  <c:v>528.90458399998022</c:v>
                </c:pt>
                <c:pt idx="43319">
                  <c:v>528.91291200000558</c:v>
                </c:pt>
                <c:pt idx="43320">
                  <c:v>528.92124000003093</c:v>
                </c:pt>
                <c:pt idx="43321">
                  <c:v>528.92956800005629</c:v>
                </c:pt>
                <c:pt idx="43322">
                  <c:v>528.93791999991515</c:v>
                </c:pt>
                <c:pt idx="43323">
                  <c:v>528.94624799994051</c:v>
                </c:pt>
                <c:pt idx="43324">
                  <c:v>528.95457599996587</c:v>
                </c:pt>
                <c:pt idx="43325">
                  <c:v>528.96290399999123</c:v>
                </c:pt>
                <c:pt idx="43326">
                  <c:v>528.97125600002471</c:v>
                </c:pt>
                <c:pt idx="43327">
                  <c:v>528.97958400005007</c:v>
                </c:pt>
                <c:pt idx="43328">
                  <c:v>528.98791200007543</c:v>
                </c:pt>
                <c:pt idx="43329">
                  <c:v>528.99623999992616</c:v>
                </c:pt>
                <c:pt idx="43330">
                  <c:v>529.00456799995152</c:v>
                </c:pt>
                <c:pt idx="43331">
                  <c:v>529.012919999985</c:v>
                </c:pt>
                <c:pt idx="43332">
                  <c:v>529.02124800001036</c:v>
                </c:pt>
                <c:pt idx="43333">
                  <c:v>529.02957600003572</c:v>
                </c:pt>
                <c:pt idx="43334">
                  <c:v>529.03790400006108</c:v>
                </c:pt>
                <c:pt idx="43335">
                  <c:v>529.04625599991994</c:v>
                </c:pt>
                <c:pt idx="43336">
                  <c:v>529.05458399994529</c:v>
                </c:pt>
                <c:pt idx="43337">
                  <c:v>529.06291199997065</c:v>
                </c:pt>
                <c:pt idx="43338">
                  <c:v>529.07123999999601</c:v>
                </c:pt>
                <c:pt idx="43339">
                  <c:v>529.07959200002949</c:v>
                </c:pt>
                <c:pt idx="43340">
                  <c:v>529.08792000005485</c:v>
                </c:pt>
                <c:pt idx="43341">
                  <c:v>529.09624800008021</c:v>
                </c:pt>
                <c:pt idx="43342">
                  <c:v>529.10457599993094</c:v>
                </c:pt>
                <c:pt idx="43343">
                  <c:v>529.11292799996443</c:v>
                </c:pt>
                <c:pt idx="43344">
                  <c:v>529.12125599998978</c:v>
                </c:pt>
                <c:pt idx="43345">
                  <c:v>529.12958400001514</c:v>
                </c:pt>
                <c:pt idx="43346">
                  <c:v>529.1379120000405</c:v>
                </c:pt>
                <c:pt idx="43347">
                  <c:v>529.14624000006586</c:v>
                </c:pt>
                <c:pt idx="43348">
                  <c:v>529.15459199992472</c:v>
                </c:pt>
                <c:pt idx="43349">
                  <c:v>529.16291999995008</c:v>
                </c:pt>
                <c:pt idx="43350">
                  <c:v>529.17124799997544</c:v>
                </c:pt>
                <c:pt idx="43351">
                  <c:v>529.17957600000079</c:v>
                </c:pt>
                <c:pt idx="43352">
                  <c:v>529.18792800003428</c:v>
                </c:pt>
                <c:pt idx="43353">
                  <c:v>529.19625600005963</c:v>
                </c:pt>
                <c:pt idx="43354">
                  <c:v>529.20458400008499</c:v>
                </c:pt>
                <c:pt idx="43355">
                  <c:v>529.21291199993573</c:v>
                </c:pt>
                <c:pt idx="43356">
                  <c:v>529.22126399996921</c:v>
                </c:pt>
                <c:pt idx="43357">
                  <c:v>529.22959199999457</c:v>
                </c:pt>
                <c:pt idx="43358">
                  <c:v>529.23792000001993</c:v>
                </c:pt>
                <c:pt idx="43359">
                  <c:v>529.24624800004528</c:v>
                </c:pt>
                <c:pt idx="43360">
                  <c:v>529.25460000007877</c:v>
                </c:pt>
                <c:pt idx="43361">
                  <c:v>529.2629279999295</c:v>
                </c:pt>
                <c:pt idx="43362">
                  <c:v>529.27125599995486</c:v>
                </c:pt>
                <c:pt idx="43363">
                  <c:v>529.27958399998022</c:v>
                </c:pt>
                <c:pt idx="43364">
                  <c:v>529.2879360000137</c:v>
                </c:pt>
                <c:pt idx="43365">
                  <c:v>529.29626400003906</c:v>
                </c:pt>
                <c:pt idx="43366">
                  <c:v>529.30459200006442</c:v>
                </c:pt>
                <c:pt idx="43367">
                  <c:v>529.31291999991515</c:v>
                </c:pt>
                <c:pt idx="43368">
                  <c:v>529.32124799994051</c:v>
                </c:pt>
                <c:pt idx="43369">
                  <c:v>529.32959999997399</c:v>
                </c:pt>
                <c:pt idx="43370">
                  <c:v>529.33792799999935</c:v>
                </c:pt>
                <c:pt idx="43371">
                  <c:v>529.34625600002471</c:v>
                </c:pt>
                <c:pt idx="43372">
                  <c:v>529.35458400005007</c:v>
                </c:pt>
                <c:pt idx="43373">
                  <c:v>529.36293600008355</c:v>
                </c:pt>
                <c:pt idx="43374">
                  <c:v>529.37126399993429</c:v>
                </c:pt>
                <c:pt idx="43375">
                  <c:v>529.37959199995964</c:v>
                </c:pt>
                <c:pt idx="43376">
                  <c:v>529.387919999985</c:v>
                </c:pt>
                <c:pt idx="43377">
                  <c:v>529.39627200001848</c:v>
                </c:pt>
                <c:pt idx="43378">
                  <c:v>529.40460000004384</c:v>
                </c:pt>
                <c:pt idx="43379">
                  <c:v>529.4129280000692</c:v>
                </c:pt>
                <c:pt idx="43380">
                  <c:v>529.42125599991994</c:v>
                </c:pt>
                <c:pt idx="43381">
                  <c:v>529.42960799995342</c:v>
                </c:pt>
                <c:pt idx="43382">
                  <c:v>529.43793599997878</c:v>
                </c:pt>
                <c:pt idx="43383">
                  <c:v>529.44626400000413</c:v>
                </c:pt>
                <c:pt idx="43384">
                  <c:v>529.45459200002949</c:v>
                </c:pt>
                <c:pt idx="43385">
                  <c:v>529.46294400006298</c:v>
                </c:pt>
                <c:pt idx="43386">
                  <c:v>529.47127199991371</c:v>
                </c:pt>
                <c:pt idx="43387">
                  <c:v>529.47959999993907</c:v>
                </c:pt>
                <c:pt idx="43388">
                  <c:v>529.48792799996443</c:v>
                </c:pt>
                <c:pt idx="43389">
                  <c:v>529.49625599998978</c:v>
                </c:pt>
                <c:pt idx="43390">
                  <c:v>529.50460800002327</c:v>
                </c:pt>
                <c:pt idx="43391">
                  <c:v>529.51293600004863</c:v>
                </c:pt>
                <c:pt idx="43392">
                  <c:v>529.52126400007398</c:v>
                </c:pt>
                <c:pt idx="43393">
                  <c:v>529.52959199992472</c:v>
                </c:pt>
                <c:pt idx="43394">
                  <c:v>529.5379439999582</c:v>
                </c:pt>
                <c:pt idx="43395">
                  <c:v>529.54627199998356</c:v>
                </c:pt>
                <c:pt idx="43396">
                  <c:v>529.55460000000892</c:v>
                </c:pt>
                <c:pt idx="43397">
                  <c:v>529.56292800003428</c:v>
                </c:pt>
                <c:pt idx="43398">
                  <c:v>529.57128000006776</c:v>
                </c:pt>
                <c:pt idx="43399">
                  <c:v>529.57960799991849</c:v>
                </c:pt>
                <c:pt idx="43400">
                  <c:v>529.58793599994385</c:v>
                </c:pt>
                <c:pt idx="43401">
                  <c:v>529.59626399996921</c:v>
                </c:pt>
                <c:pt idx="43402">
                  <c:v>529.60461600000269</c:v>
                </c:pt>
                <c:pt idx="43403">
                  <c:v>529.61294400002805</c:v>
                </c:pt>
                <c:pt idx="43404">
                  <c:v>529.62127200005341</c:v>
                </c:pt>
                <c:pt idx="43405">
                  <c:v>529.62960000007877</c:v>
                </c:pt>
                <c:pt idx="43406">
                  <c:v>529.6379279999295</c:v>
                </c:pt>
                <c:pt idx="43407">
                  <c:v>529.64627999996299</c:v>
                </c:pt>
                <c:pt idx="43408">
                  <c:v>529.65460799998834</c:v>
                </c:pt>
                <c:pt idx="43409">
                  <c:v>529.6629360000137</c:v>
                </c:pt>
                <c:pt idx="43410">
                  <c:v>529.67126400003906</c:v>
                </c:pt>
                <c:pt idx="43411">
                  <c:v>529.67961600007254</c:v>
                </c:pt>
                <c:pt idx="43412">
                  <c:v>529.68794399992328</c:v>
                </c:pt>
                <c:pt idx="43413">
                  <c:v>529.69627199994864</c:v>
                </c:pt>
                <c:pt idx="43414">
                  <c:v>529.70459999997399</c:v>
                </c:pt>
                <c:pt idx="43415">
                  <c:v>529.71295200000748</c:v>
                </c:pt>
                <c:pt idx="43416">
                  <c:v>529.72128000003283</c:v>
                </c:pt>
                <c:pt idx="43417">
                  <c:v>529.72960800005819</c:v>
                </c:pt>
                <c:pt idx="43418">
                  <c:v>529.73793600008355</c:v>
                </c:pt>
                <c:pt idx="43419">
                  <c:v>529.74628799994241</c:v>
                </c:pt>
              </c:numCache>
            </c:numRef>
          </c:xVal>
          <c:yVal>
            <c:numRef>
              <c:f>'27Oct2016a'!$I$2:$I$43421</c:f>
              <c:numCache>
                <c:formatCode>General</c:formatCode>
                <c:ptCount val="43420"/>
                <c:pt idx="0">
                  <c:v>3.0810234231025209E-12</c:v>
                </c:pt>
                <c:pt idx="1">
                  <c:v>2.8714945741884382E-12</c:v>
                </c:pt>
                <c:pt idx="2">
                  <c:v>2.8714945741884382E-12</c:v>
                </c:pt>
                <c:pt idx="3">
                  <c:v>2.9054004536165168E-12</c:v>
                </c:pt>
                <c:pt idx="4">
                  <c:v>3.0095322391611532E-12</c:v>
                </c:pt>
                <c:pt idx="5">
                  <c:v>3.1174033660206874E-12</c:v>
                </c:pt>
                <c:pt idx="6">
                  <c:v>3.1914496708692114E-12</c:v>
                </c:pt>
                <c:pt idx="7">
                  <c:v>2.9397066850668926E-12</c:v>
                </c:pt>
                <c:pt idx="8">
                  <c:v>3.1174033660206874E-12</c:v>
                </c:pt>
                <c:pt idx="9">
                  <c:v>3.1542056112399855E-12</c:v>
                </c:pt>
                <c:pt idx="10">
                  <c:v>3.1542056112399855E-12</c:v>
                </c:pt>
                <c:pt idx="11">
                  <c:v>2.9397066850668926E-12</c:v>
                </c:pt>
                <c:pt idx="12">
                  <c:v>3.0450680323167968E-12</c:v>
                </c:pt>
                <c:pt idx="13">
                  <c:v>3.1174033660206874E-12</c:v>
                </c:pt>
                <c:pt idx="14">
                  <c:v>3.0095322391611532E-12</c:v>
                </c:pt>
                <c:pt idx="15">
                  <c:v>3.1174033660206874E-12</c:v>
                </c:pt>
                <c:pt idx="16">
                  <c:v>3.0095322391611532E-12</c:v>
                </c:pt>
                <c:pt idx="17">
                  <c:v>3.0450680323167968E-12</c:v>
                </c:pt>
                <c:pt idx="18">
                  <c:v>3.0810234231025209E-12</c:v>
                </c:pt>
                <c:pt idx="19">
                  <c:v>3.0095322391611532E-12</c:v>
                </c:pt>
                <c:pt idx="20">
                  <c:v>3.0810234231025209E-12</c:v>
                </c:pt>
                <c:pt idx="21">
                  <c:v>3.0450680323167968E-12</c:v>
                </c:pt>
                <c:pt idx="22">
                  <c:v>2.974417995794675E-12</c:v>
                </c:pt>
                <c:pt idx="23">
                  <c:v>3.0810234231025209E-12</c:v>
                </c:pt>
                <c:pt idx="24">
                  <c:v>2.9397066850668926E-12</c:v>
                </c:pt>
                <c:pt idx="25">
                  <c:v>2.974417995794675E-12</c:v>
                </c:pt>
                <c:pt idx="26">
                  <c:v>3.0450680323167968E-12</c:v>
                </c:pt>
                <c:pt idx="27">
                  <c:v>3.1914496708692114E-12</c:v>
                </c:pt>
                <c:pt idx="28">
                  <c:v>3.1174033660206874E-12</c:v>
                </c:pt>
                <c:pt idx="29">
                  <c:v>3.2291334989056465E-12</c:v>
                </c:pt>
                <c:pt idx="30">
                  <c:v>3.1542056112399855E-12</c:v>
                </c:pt>
                <c:pt idx="31">
                  <c:v>3.1174033660206874E-12</c:v>
                </c:pt>
                <c:pt idx="32">
                  <c:v>3.1542056112399855E-12</c:v>
                </c:pt>
                <c:pt idx="33">
                  <c:v>3.1542056112399855E-12</c:v>
                </c:pt>
                <c:pt idx="34">
                  <c:v>3.2672622880230722E-12</c:v>
                </c:pt>
                <c:pt idx="35">
                  <c:v>2.8714945741884382E-12</c:v>
                </c:pt>
                <c:pt idx="36">
                  <c:v>2.8714945741884382E-12</c:v>
                </c:pt>
                <c:pt idx="37">
                  <c:v>3.0810234231025209E-12</c:v>
                </c:pt>
                <c:pt idx="38">
                  <c:v>3.1542056112399855E-12</c:v>
                </c:pt>
                <c:pt idx="39">
                  <c:v>3.0810234231025209E-12</c:v>
                </c:pt>
                <c:pt idx="40">
                  <c:v>3.0810234231025209E-12</c:v>
                </c:pt>
                <c:pt idx="41">
                  <c:v>3.0810234231025209E-12</c:v>
                </c:pt>
                <c:pt idx="42">
                  <c:v>3.1174033660206874E-12</c:v>
                </c:pt>
                <c:pt idx="43">
                  <c:v>3.1542056112399855E-12</c:v>
                </c:pt>
                <c:pt idx="44">
                  <c:v>3.0095322391611532E-12</c:v>
                </c:pt>
                <c:pt idx="45">
                  <c:v>3.0810234231025209E-12</c:v>
                </c:pt>
                <c:pt idx="46">
                  <c:v>3.1542056112399855E-12</c:v>
                </c:pt>
                <c:pt idx="47">
                  <c:v>3.1542056112399855E-12</c:v>
                </c:pt>
                <c:pt idx="48">
                  <c:v>3.1174033660206874E-12</c:v>
                </c:pt>
                <c:pt idx="49">
                  <c:v>2.974417995794675E-12</c:v>
                </c:pt>
                <c:pt idx="50">
                  <c:v>3.1914496708692114E-12</c:v>
                </c:pt>
                <c:pt idx="51">
                  <c:v>3.2291334989056465E-12</c:v>
                </c:pt>
                <c:pt idx="52">
                  <c:v>3.1542056112399855E-12</c:v>
                </c:pt>
                <c:pt idx="53">
                  <c:v>2.9397066850668926E-12</c:v>
                </c:pt>
                <c:pt idx="54">
                  <c:v>3.0095322391611532E-12</c:v>
                </c:pt>
                <c:pt idx="55">
                  <c:v>3.1542056112399855E-12</c:v>
                </c:pt>
                <c:pt idx="56">
                  <c:v>3.1542056112399855E-12</c:v>
                </c:pt>
                <c:pt idx="57">
                  <c:v>3.1914496708692114E-12</c:v>
                </c:pt>
                <c:pt idx="58">
                  <c:v>3.1174033660206874E-12</c:v>
                </c:pt>
                <c:pt idx="59">
                  <c:v>3.1914496708692114E-12</c:v>
                </c:pt>
                <c:pt idx="60">
                  <c:v>3.0810234231025209E-12</c:v>
                </c:pt>
                <c:pt idx="61">
                  <c:v>3.1542056112399855E-12</c:v>
                </c:pt>
                <c:pt idx="62">
                  <c:v>3.1174033660206874E-12</c:v>
                </c:pt>
                <c:pt idx="63">
                  <c:v>3.1542056112399855E-12</c:v>
                </c:pt>
                <c:pt idx="64">
                  <c:v>3.1542056112399855E-12</c:v>
                </c:pt>
                <c:pt idx="65">
                  <c:v>3.1174033660206874E-12</c:v>
                </c:pt>
                <c:pt idx="66">
                  <c:v>3.0450680323167968E-12</c:v>
                </c:pt>
                <c:pt idx="67">
                  <c:v>3.1174033660206874E-12</c:v>
                </c:pt>
                <c:pt idx="68">
                  <c:v>3.1542056112399855E-12</c:v>
                </c:pt>
                <c:pt idx="69">
                  <c:v>3.0095322391611532E-12</c:v>
                </c:pt>
                <c:pt idx="70">
                  <c:v>3.1542056112399855E-12</c:v>
                </c:pt>
                <c:pt idx="71">
                  <c:v>3.1542056112399855E-12</c:v>
                </c:pt>
                <c:pt idx="72">
                  <c:v>3.1542056112399855E-12</c:v>
                </c:pt>
                <c:pt idx="73">
                  <c:v>3.0810234231025209E-12</c:v>
                </c:pt>
                <c:pt idx="74">
                  <c:v>3.1542056112399855E-12</c:v>
                </c:pt>
                <c:pt idx="75">
                  <c:v>3.1174033660206874E-12</c:v>
                </c:pt>
                <c:pt idx="76">
                  <c:v>3.1542056112399855E-12</c:v>
                </c:pt>
                <c:pt idx="77">
                  <c:v>3.0810234231025209E-12</c:v>
                </c:pt>
                <c:pt idx="78">
                  <c:v>3.0810234231025209E-12</c:v>
                </c:pt>
                <c:pt idx="79">
                  <c:v>3.1542056112399855E-12</c:v>
                </c:pt>
                <c:pt idx="80">
                  <c:v>3.2672622880230722E-12</c:v>
                </c:pt>
                <c:pt idx="81">
                  <c:v>3.1174033660206874E-12</c:v>
                </c:pt>
                <c:pt idx="82">
                  <c:v>3.1542056112399855E-12</c:v>
                </c:pt>
                <c:pt idx="83">
                  <c:v>3.2291334989056465E-12</c:v>
                </c:pt>
                <c:pt idx="84">
                  <c:v>3.1174033660206874E-12</c:v>
                </c:pt>
                <c:pt idx="85">
                  <c:v>3.1174033660206874E-12</c:v>
                </c:pt>
                <c:pt idx="86">
                  <c:v>3.1542056112399855E-12</c:v>
                </c:pt>
                <c:pt idx="87">
                  <c:v>3.1174033660206874E-12</c:v>
                </c:pt>
                <c:pt idx="88">
                  <c:v>3.1542056112399855E-12</c:v>
                </c:pt>
                <c:pt idx="89">
                  <c:v>3.0810234231025209E-12</c:v>
                </c:pt>
                <c:pt idx="90">
                  <c:v>3.1174033660206874E-12</c:v>
                </c:pt>
                <c:pt idx="91">
                  <c:v>3.1174033660206874E-12</c:v>
                </c:pt>
                <c:pt idx="92">
                  <c:v>3.1174033660206874E-12</c:v>
                </c:pt>
                <c:pt idx="93">
                  <c:v>3.1174033660206874E-12</c:v>
                </c:pt>
                <c:pt idx="94">
                  <c:v>3.1542056112399855E-12</c:v>
                </c:pt>
                <c:pt idx="95">
                  <c:v>3.0810234231025209E-12</c:v>
                </c:pt>
                <c:pt idx="96">
                  <c:v>3.2291334989056465E-12</c:v>
                </c:pt>
                <c:pt idx="97">
                  <c:v>3.2672622880230722E-12</c:v>
                </c:pt>
                <c:pt idx="98">
                  <c:v>3.1914496708692114E-12</c:v>
                </c:pt>
                <c:pt idx="99">
                  <c:v>3.1174033660206874E-12</c:v>
                </c:pt>
                <c:pt idx="100">
                  <c:v>3.1914496708692114E-12</c:v>
                </c:pt>
                <c:pt idx="101">
                  <c:v>3.1542056112399855E-12</c:v>
                </c:pt>
                <c:pt idx="102">
                  <c:v>3.1542056112399855E-12</c:v>
                </c:pt>
                <c:pt idx="103">
                  <c:v>3.3058412922090475E-12</c:v>
                </c:pt>
                <c:pt idx="104">
                  <c:v>3.1542056112399855E-12</c:v>
                </c:pt>
                <c:pt idx="105">
                  <c:v>3.2291334989056465E-12</c:v>
                </c:pt>
                <c:pt idx="106">
                  <c:v>3.2291334989056465E-12</c:v>
                </c:pt>
                <c:pt idx="107">
                  <c:v>3.1542056112399855E-12</c:v>
                </c:pt>
                <c:pt idx="108">
                  <c:v>3.1542056112399855E-12</c:v>
                </c:pt>
                <c:pt idx="109">
                  <c:v>3.2672622880230722E-12</c:v>
                </c:pt>
                <c:pt idx="110">
                  <c:v>3.1914496708692114E-12</c:v>
                </c:pt>
                <c:pt idx="111">
                  <c:v>3.1542056112399855E-12</c:v>
                </c:pt>
                <c:pt idx="112">
                  <c:v>3.1914496708692114E-12</c:v>
                </c:pt>
                <c:pt idx="113">
                  <c:v>3.2291334989056465E-12</c:v>
                </c:pt>
                <c:pt idx="114">
                  <c:v>3.1914496708692114E-12</c:v>
                </c:pt>
                <c:pt idx="115">
                  <c:v>3.1542056112399855E-12</c:v>
                </c:pt>
                <c:pt idx="116">
                  <c:v>3.1914496708692114E-12</c:v>
                </c:pt>
                <c:pt idx="117">
                  <c:v>3.2672622880230722E-12</c:v>
                </c:pt>
                <c:pt idx="118">
                  <c:v>3.1174033660206874E-12</c:v>
                </c:pt>
                <c:pt idx="119">
                  <c:v>3.1914496708692114E-12</c:v>
                </c:pt>
                <c:pt idx="120">
                  <c:v>3.1174033660206874E-12</c:v>
                </c:pt>
                <c:pt idx="121">
                  <c:v>3.0810234231025209E-12</c:v>
                </c:pt>
                <c:pt idx="122">
                  <c:v>3.2672622880230722E-12</c:v>
                </c:pt>
                <c:pt idx="123">
                  <c:v>3.1914496708692114E-12</c:v>
                </c:pt>
                <c:pt idx="124">
                  <c:v>3.1542056112399855E-12</c:v>
                </c:pt>
                <c:pt idx="125">
                  <c:v>3.2291334989056465E-12</c:v>
                </c:pt>
                <c:pt idx="126">
                  <c:v>3.1174033660206874E-12</c:v>
                </c:pt>
                <c:pt idx="127">
                  <c:v>3.1174033660206874E-12</c:v>
                </c:pt>
                <c:pt idx="128">
                  <c:v>3.2672622880230722E-12</c:v>
                </c:pt>
                <c:pt idx="129">
                  <c:v>3.1914496708692114E-12</c:v>
                </c:pt>
                <c:pt idx="130">
                  <c:v>3.1542056112399855E-12</c:v>
                </c:pt>
                <c:pt idx="131">
                  <c:v>3.2291334989056465E-12</c:v>
                </c:pt>
                <c:pt idx="132">
                  <c:v>3.1542056112399855E-12</c:v>
                </c:pt>
                <c:pt idx="133">
                  <c:v>3.1542056112399855E-12</c:v>
                </c:pt>
                <c:pt idx="134">
                  <c:v>3.2291334989056465E-12</c:v>
                </c:pt>
                <c:pt idx="135">
                  <c:v>3.1914496708692114E-12</c:v>
                </c:pt>
                <c:pt idx="136">
                  <c:v>3.1542056112399855E-12</c:v>
                </c:pt>
                <c:pt idx="137">
                  <c:v>3.2672622880230722E-12</c:v>
                </c:pt>
                <c:pt idx="138">
                  <c:v>3.2291334989056465E-12</c:v>
                </c:pt>
                <c:pt idx="139">
                  <c:v>3.2291334989056465E-12</c:v>
                </c:pt>
                <c:pt idx="140">
                  <c:v>3.1914496708692114E-12</c:v>
                </c:pt>
                <c:pt idx="141">
                  <c:v>3.2291334989056465E-12</c:v>
                </c:pt>
                <c:pt idx="142">
                  <c:v>3.2291334989056465E-12</c:v>
                </c:pt>
                <c:pt idx="143">
                  <c:v>3.1914496708692114E-12</c:v>
                </c:pt>
                <c:pt idx="144">
                  <c:v>3.1542056112399855E-12</c:v>
                </c:pt>
                <c:pt idx="145">
                  <c:v>3.1542056112399855E-12</c:v>
                </c:pt>
                <c:pt idx="146">
                  <c:v>3.1174033660206874E-12</c:v>
                </c:pt>
                <c:pt idx="147">
                  <c:v>3.1914496708692114E-12</c:v>
                </c:pt>
                <c:pt idx="148">
                  <c:v>3.0810234231025209E-12</c:v>
                </c:pt>
                <c:pt idx="149">
                  <c:v>3.0810234231025209E-12</c:v>
                </c:pt>
                <c:pt idx="150">
                  <c:v>3.1914496708692114E-12</c:v>
                </c:pt>
                <c:pt idx="151">
                  <c:v>3.1542056112399855E-12</c:v>
                </c:pt>
                <c:pt idx="152">
                  <c:v>3.1174033660206874E-12</c:v>
                </c:pt>
                <c:pt idx="153">
                  <c:v>3.2291334989056465E-12</c:v>
                </c:pt>
                <c:pt idx="154">
                  <c:v>3.1174033660206874E-12</c:v>
                </c:pt>
                <c:pt idx="155">
                  <c:v>3.0810234231025209E-12</c:v>
                </c:pt>
                <c:pt idx="156">
                  <c:v>3.1542056112399855E-12</c:v>
                </c:pt>
                <c:pt idx="157">
                  <c:v>3.2291334989056465E-12</c:v>
                </c:pt>
                <c:pt idx="158">
                  <c:v>3.0810234231025209E-12</c:v>
                </c:pt>
                <c:pt idx="159">
                  <c:v>3.1914496708692114E-12</c:v>
                </c:pt>
                <c:pt idx="160">
                  <c:v>3.1542056112399855E-12</c:v>
                </c:pt>
                <c:pt idx="161">
                  <c:v>3.1542056112399855E-12</c:v>
                </c:pt>
                <c:pt idx="162">
                  <c:v>3.1914496708692114E-12</c:v>
                </c:pt>
                <c:pt idx="163">
                  <c:v>3.0095322391611532E-12</c:v>
                </c:pt>
                <c:pt idx="164">
                  <c:v>3.1174033660206874E-12</c:v>
                </c:pt>
                <c:pt idx="165">
                  <c:v>3.0810234231025209E-12</c:v>
                </c:pt>
                <c:pt idx="166">
                  <c:v>3.1542056112399855E-12</c:v>
                </c:pt>
                <c:pt idx="167">
                  <c:v>3.1542056112399855E-12</c:v>
                </c:pt>
                <c:pt idx="168">
                  <c:v>3.1174033660206874E-12</c:v>
                </c:pt>
                <c:pt idx="169">
                  <c:v>3.1174033660206874E-12</c:v>
                </c:pt>
                <c:pt idx="170">
                  <c:v>3.1542056112399855E-12</c:v>
                </c:pt>
                <c:pt idx="171">
                  <c:v>3.1174033660206874E-12</c:v>
                </c:pt>
                <c:pt idx="172">
                  <c:v>3.0810234231025209E-12</c:v>
                </c:pt>
                <c:pt idx="173">
                  <c:v>3.1542056112399855E-12</c:v>
                </c:pt>
                <c:pt idx="174">
                  <c:v>3.1542056112399855E-12</c:v>
                </c:pt>
                <c:pt idx="175">
                  <c:v>3.1542056112399855E-12</c:v>
                </c:pt>
                <c:pt idx="176">
                  <c:v>3.2291334989056465E-12</c:v>
                </c:pt>
                <c:pt idx="177">
                  <c:v>3.1914496708692114E-12</c:v>
                </c:pt>
                <c:pt idx="178">
                  <c:v>3.1542056112399855E-12</c:v>
                </c:pt>
                <c:pt idx="179">
                  <c:v>3.1174033660206874E-12</c:v>
                </c:pt>
                <c:pt idx="180">
                  <c:v>3.1174033660206874E-12</c:v>
                </c:pt>
                <c:pt idx="181">
                  <c:v>3.1174033660206874E-12</c:v>
                </c:pt>
                <c:pt idx="182">
                  <c:v>3.1174033660206874E-12</c:v>
                </c:pt>
                <c:pt idx="183">
                  <c:v>3.0810234231025209E-12</c:v>
                </c:pt>
                <c:pt idx="184">
                  <c:v>3.1542056112399855E-12</c:v>
                </c:pt>
                <c:pt idx="185">
                  <c:v>3.2291334989056465E-12</c:v>
                </c:pt>
                <c:pt idx="186">
                  <c:v>3.1542056112399855E-12</c:v>
                </c:pt>
                <c:pt idx="187">
                  <c:v>3.1174033660206874E-12</c:v>
                </c:pt>
                <c:pt idx="188">
                  <c:v>3.1174033660206874E-12</c:v>
                </c:pt>
                <c:pt idx="189">
                  <c:v>3.0095322391611532E-12</c:v>
                </c:pt>
                <c:pt idx="190">
                  <c:v>3.1542056112399855E-12</c:v>
                </c:pt>
                <c:pt idx="191">
                  <c:v>3.1914496708692114E-12</c:v>
                </c:pt>
                <c:pt idx="192">
                  <c:v>3.1174033660206874E-12</c:v>
                </c:pt>
                <c:pt idx="193">
                  <c:v>3.1174033660206874E-12</c:v>
                </c:pt>
                <c:pt idx="194">
                  <c:v>3.1542056112399855E-12</c:v>
                </c:pt>
                <c:pt idx="195">
                  <c:v>3.1174033660206874E-12</c:v>
                </c:pt>
                <c:pt idx="196">
                  <c:v>3.1174033660206874E-12</c:v>
                </c:pt>
                <c:pt idx="197">
                  <c:v>3.1914496708692114E-12</c:v>
                </c:pt>
                <c:pt idx="198">
                  <c:v>3.1174033660206874E-12</c:v>
                </c:pt>
                <c:pt idx="199">
                  <c:v>3.0095322391611532E-12</c:v>
                </c:pt>
                <c:pt idx="200">
                  <c:v>3.1542056112399855E-12</c:v>
                </c:pt>
                <c:pt idx="201">
                  <c:v>3.1174033660206874E-12</c:v>
                </c:pt>
                <c:pt idx="202">
                  <c:v>3.1174033660206874E-12</c:v>
                </c:pt>
                <c:pt idx="203">
                  <c:v>3.0095322391611532E-12</c:v>
                </c:pt>
                <c:pt idx="204">
                  <c:v>3.1542056112399855E-12</c:v>
                </c:pt>
                <c:pt idx="205">
                  <c:v>3.1542056112399855E-12</c:v>
                </c:pt>
                <c:pt idx="206">
                  <c:v>3.1542056112399855E-12</c:v>
                </c:pt>
                <c:pt idx="207">
                  <c:v>3.0450680323167968E-12</c:v>
                </c:pt>
                <c:pt idx="208">
                  <c:v>3.0810234231025209E-12</c:v>
                </c:pt>
                <c:pt idx="209">
                  <c:v>3.1914496708692114E-12</c:v>
                </c:pt>
                <c:pt idx="210">
                  <c:v>3.0810234231025209E-12</c:v>
                </c:pt>
                <c:pt idx="211">
                  <c:v>3.1174033660206874E-12</c:v>
                </c:pt>
                <c:pt idx="212">
                  <c:v>3.1174033660206874E-12</c:v>
                </c:pt>
                <c:pt idx="213">
                  <c:v>3.0810234231025209E-12</c:v>
                </c:pt>
                <c:pt idx="214">
                  <c:v>3.0450680323167968E-12</c:v>
                </c:pt>
                <c:pt idx="215">
                  <c:v>3.1542056112399855E-12</c:v>
                </c:pt>
                <c:pt idx="216">
                  <c:v>3.1914496708692114E-12</c:v>
                </c:pt>
                <c:pt idx="217">
                  <c:v>3.1914496708692114E-12</c:v>
                </c:pt>
                <c:pt idx="218">
                  <c:v>3.1174033660206874E-12</c:v>
                </c:pt>
                <c:pt idx="219">
                  <c:v>3.1542056112399855E-12</c:v>
                </c:pt>
                <c:pt idx="220">
                  <c:v>3.0810234231025209E-12</c:v>
                </c:pt>
                <c:pt idx="221">
                  <c:v>3.1542056112399855E-12</c:v>
                </c:pt>
                <c:pt idx="222">
                  <c:v>3.1914496708692114E-12</c:v>
                </c:pt>
                <c:pt idx="223">
                  <c:v>3.1914496708692114E-12</c:v>
                </c:pt>
                <c:pt idx="224">
                  <c:v>3.1174033660206874E-12</c:v>
                </c:pt>
                <c:pt idx="225">
                  <c:v>3.1542056112399855E-12</c:v>
                </c:pt>
                <c:pt idx="226">
                  <c:v>3.1914496708692114E-12</c:v>
                </c:pt>
                <c:pt idx="227">
                  <c:v>3.0810234231025209E-12</c:v>
                </c:pt>
                <c:pt idx="228">
                  <c:v>3.0810234231025209E-12</c:v>
                </c:pt>
                <c:pt idx="229">
                  <c:v>3.1542056112399855E-12</c:v>
                </c:pt>
                <c:pt idx="230">
                  <c:v>3.1542056112399855E-12</c:v>
                </c:pt>
                <c:pt idx="231">
                  <c:v>3.1542056112399855E-12</c:v>
                </c:pt>
                <c:pt idx="232">
                  <c:v>3.1542056112399855E-12</c:v>
                </c:pt>
                <c:pt idx="233">
                  <c:v>3.0810234231025209E-12</c:v>
                </c:pt>
                <c:pt idx="234">
                  <c:v>3.1914496708692114E-12</c:v>
                </c:pt>
                <c:pt idx="235">
                  <c:v>3.1542056112399855E-12</c:v>
                </c:pt>
                <c:pt idx="236">
                  <c:v>3.1174033660206874E-12</c:v>
                </c:pt>
                <c:pt idx="237">
                  <c:v>3.2291334989056465E-12</c:v>
                </c:pt>
                <c:pt idx="238">
                  <c:v>3.1542056112399855E-12</c:v>
                </c:pt>
                <c:pt idx="239">
                  <c:v>3.1542056112399855E-12</c:v>
                </c:pt>
                <c:pt idx="240">
                  <c:v>3.0810234231025209E-12</c:v>
                </c:pt>
                <c:pt idx="241">
                  <c:v>3.1174033660206874E-12</c:v>
                </c:pt>
                <c:pt idx="242">
                  <c:v>3.1174033660206874E-12</c:v>
                </c:pt>
                <c:pt idx="243">
                  <c:v>3.1542056112399855E-12</c:v>
                </c:pt>
                <c:pt idx="244">
                  <c:v>3.1542056112399855E-12</c:v>
                </c:pt>
                <c:pt idx="245">
                  <c:v>3.1542056112399855E-12</c:v>
                </c:pt>
                <c:pt idx="246">
                  <c:v>3.1914496708692114E-12</c:v>
                </c:pt>
                <c:pt idx="247">
                  <c:v>3.2672622880230722E-12</c:v>
                </c:pt>
                <c:pt idx="248">
                  <c:v>3.1174033660206874E-12</c:v>
                </c:pt>
                <c:pt idx="249">
                  <c:v>3.1914496708692114E-12</c:v>
                </c:pt>
                <c:pt idx="250">
                  <c:v>3.1542056112399855E-12</c:v>
                </c:pt>
                <c:pt idx="251">
                  <c:v>3.1542056112399855E-12</c:v>
                </c:pt>
                <c:pt idx="252">
                  <c:v>3.1542056112399855E-12</c:v>
                </c:pt>
                <c:pt idx="253">
                  <c:v>3.1914496708692114E-12</c:v>
                </c:pt>
                <c:pt idx="254">
                  <c:v>3.1542056112399855E-12</c:v>
                </c:pt>
                <c:pt idx="255">
                  <c:v>3.1914496708692114E-12</c:v>
                </c:pt>
                <c:pt idx="256">
                  <c:v>3.0810234231025209E-12</c:v>
                </c:pt>
                <c:pt idx="257">
                  <c:v>3.1174033660206874E-12</c:v>
                </c:pt>
                <c:pt idx="258">
                  <c:v>3.1542056112399855E-12</c:v>
                </c:pt>
                <c:pt idx="259">
                  <c:v>3.0450680323167968E-12</c:v>
                </c:pt>
                <c:pt idx="260">
                  <c:v>3.0810234231025209E-12</c:v>
                </c:pt>
                <c:pt idx="261">
                  <c:v>3.1542056112399855E-12</c:v>
                </c:pt>
                <c:pt idx="262">
                  <c:v>3.1542056112399855E-12</c:v>
                </c:pt>
                <c:pt idx="263">
                  <c:v>3.1542056112399855E-12</c:v>
                </c:pt>
                <c:pt idx="264">
                  <c:v>3.1542056112399855E-12</c:v>
                </c:pt>
                <c:pt idx="265">
                  <c:v>3.0810234231025209E-12</c:v>
                </c:pt>
                <c:pt idx="266">
                  <c:v>3.2291334989056465E-12</c:v>
                </c:pt>
                <c:pt idx="267">
                  <c:v>3.2291334989056465E-12</c:v>
                </c:pt>
                <c:pt idx="268">
                  <c:v>3.1542056112399855E-12</c:v>
                </c:pt>
                <c:pt idx="269">
                  <c:v>3.1542056112399855E-12</c:v>
                </c:pt>
                <c:pt idx="270">
                  <c:v>3.0810234231025209E-12</c:v>
                </c:pt>
                <c:pt idx="271">
                  <c:v>3.1542056112399855E-12</c:v>
                </c:pt>
                <c:pt idx="272">
                  <c:v>3.1914496708692114E-12</c:v>
                </c:pt>
                <c:pt idx="273">
                  <c:v>3.0810234231025209E-12</c:v>
                </c:pt>
                <c:pt idx="274">
                  <c:v>3.0810234231025209E-12</c:v>
                </c:pt>
                <c:pt idx="275">
                  <c:v>3.1542056112399855E-12</c:v>
                </c:pt>
                <c:pt idx="276">
                  <c:v>3.1174033660206874E-12</c:v>
                </c:pt>
                <c:pt idx="277">
                  <c:v>3.1174033660206874E-12</c:v>
                </c:pt>
                <c:pt idx="278">
                  <c:v>3.1174033660206874E-12</c:v>
                </c:pt>
                <c:pt idx="279">
                  <c:v>3.0450680323167968E-12</c:v>
                </c:pt>
                <c:pt idx="280">
                  <c:v>3.1542056112399855E-12</c:v>
                </c:pt>
                <c:pt idx="281">
                  <c:v>3.1542056112399855E-12</c:v>
                </c:pt>
                <c:pt idx="282">
                  <c:v>3.1174033660206874E-12</c:v>
                </c:pt>
                <c:pt idx="283">
                  <c:v>3.1542056112399855E-12</c:v>
                </c:pt>
                <c:pt idx="284">
                  <c:v>3.1542056112399855E-12</c:v>
                </c:pt>
                <c:pt idx="285">
                  <c:v>3.1542056112399855E-12</c:v>
                </c:pt>
                <c:pt idx="286">
                  <c:v>3.1542056112399855E-12</c:v>
                </c:pt>
                <c:pt idx="287">
                  <c:v>3.0810234231025209E-12</c:v>
                </c:pt>
                <c:pt idx="288">
                  <c:v>3.1542056112399855E-12</c:v>
                </c:pt>
                <c:pt idx="289">
                  <c:v>3.1542056112399855E-12</c:v>
                </c:pt>
                <c:pt idx="290">
                  <c:v>3.1174033660206874E-12</c:v>
                </c:pt>
                <c:pt idx="291">
                  <c:v>3.1542056112399855E-12</c:v>
                </c:pt>
                <c:pt idx="292">
                  <c:v>3.1174033660206874E-12</c:v>
                </c:pt>
                <c:pt idx="293">
                  <c:v>3.1174033660206874E-12</c:v>
                </c:pt>
                <c:pt idx="294">
                  <c:v>3.1542056112399855E-12</c:v>
                </c:pt>
                <c:pt idx="295">
                  <c:v>3.1174033660206874E-12</c:v>
                </c:pt>
                <c:pt idx="296">
                  <c:v>3.1542056112399855E-12</c:v>
                </c:pt>
                <c:pt idx="297">
                  <c:v>3.1542056112399855E-12</c:v>
                </c:pt>
                <c:pt idx="298">
                  <c:v>3.1542056112399855E-12</c:v>
                </c:pt>
                <c:pt idx="299">
                  <c:v>3.1542056112399855E-12</c:v>
                </c:pt>
                <c:pt idx="300">
                  <c:v>3.1542056112399855E-12</c:v>
                </c:pt>
                <c:pt idx="301">
                  <c:v>3.1174033660206874E-12</c:v>
                </c:pt>
                <c:pt idx="302">
                  <c:v>3.1174033660206874E-12</c:v>
                </c:pt>
                <c:pt idx="303">
                  <c:v>3.0095322391611532E-12</c:v>
                </c:pt>
                <c:pt idx="304">
                  <c:v>3.1542056112399855E-12</c:v>
                </c:pt>
                <c:pt idx="305">
                  <c:v>3.1174033660206874E-12</c:v>
                </c:pt>
                <c:pt idx="306">
                  <c:v>3.1174033660206874E-12</c:v>
                </c:pt>
                <c:pt idx="307">
                  <c:v>3.1542056112399855E-12</c:v>
                </c:pt>
                <c:pt idx="308">
                  <c:v>3.1174033660206874E-12</c:v>
                </c:pt>
                <c:pt idx="309">
                  <c:v>3.0810234231025209E-12</c:v>
                </c:pt>
                <c:pt idx="310">
                  <c:v>3.0810234231025209E-12</c:v>
                </c:pt>
                <c:pt idx="311">
                  <c:v>3.1174033660206874E-12</c:v>
                </c:pt>
                <c:pt idx="312">
                  <c:v>3.1542056112399855E-12</c:v>
                </c:pt>
                <c:pt idx="313">
                  <c:v>3.1542056112399855E-12</c:v>
                </c:pt>
                <c:pt idx="314">
                  <c:v>3.1542056112399855E-12</c:v>
                </c:pt>
                <c:pt idx="315">
                  <c:v>3.1542056112399855E-12</c:v>
                </c:pt>
                <c:pt idx="316">
                  <c:v>3.1542056112399855E-12</c:v>
                </c:pt>
                <c:pt idx="317">
                  <c:v>3.1542056112399855E-12</c:v>
                </c:pt>
                <c:pt idx="318">
                  <c:v>3.1174033660206874E-12</c:v>
                </c:pt>
                <c:pt idx="319">
                  <c:v>3.2672622880230722E-12</c:v>
                </c:pt>
                <c:pt idx="320">
                  <c:v>3.2291334989056465E-12</c:v>
                </c:pt>
                <c:pt idx="321">
                  <c:v>3.1542056112399855E-12</c:v>
                </c:pt>
                <c:pt idx="322">
                  <c:v>3.0810234231025209E-12</c:v>
                </c:pt>
                <c:pt idx="323">
                  <c:v>3.1542056112399855E-12</c:v>
                </c:pt>
                <c:pt idx="324">
                  <c:v>3.1542056112399855E-12</c:v>
                </c:pt>
                <c:pt idx="325">
                  <c:v>3.1542056112399855E-12</c:v>
                </c:pt>
                <c:pt idx="326">
                  <c:v>3.1174033660206874E-12</c:v>
                </c:pt>
                <c:pt idx="327">
                  <c:v>3.1914496708692114E-12</c:v>
                </c:pt>
                <c:pt idx="328">
                  <c:v>3.0810234231025209E-12</c:v>
                </c:pt>
                <c:pt idx="329">
                  <c:v>3.1174033660206874E-12</c:v>
                </c:pt>
                <c:pt idx="330">
                  <c:v>3.1542056112399855E-12</c:v>
                </c:pt>
                <c:pt idx="331">
                  <c:v>3.1542056112399855E-12</c:v>
                </c:pt>
                <c:pt idx="332">
                  <c:v>3.1542056112399855E-12</c:v>
                </c:pt>
                <c:pt idx="333">
                  <c:v>3.1542056112399855E-12</c:v>
                </c:pt>
                <c:pt idx="334">
                  <c:v>3.1542056112399855E-12</c:v>
                </c:pt>
                <c:pt idx="335">
                  <c:v>3.1542056112399855E-12</c:v>
                </c:pt>
                <c:pt idx="336">
                  <c:v>3.1542056112399855E-12</c:v>
                </c:pt>
                <c:pt idx="337">
                  <c:v>3.1914496708692114E-12</c:v>
                </c:pt>
                <c:pt idx="338">
                  <c:v>3.1174033660206874E-12</c:v>
                </c:pt>
                <c:pt idx="339">
                  <c:v>3.1174033660206874E-12</c:v>
                </c:pt>
                <c:pt idx="340">
                  <c:v>3.0810234231025209E-12</c:v>
                </c:pt>
                <c:pt idx="341">
                  <c:v>3.1542056112399855E-12</c:v>
                </c:pt>
                <c:pt idx="342">
                  <c:v>3.1542056112399855E-12</c:v>
                </c:pt>
                <c:pt idx="343">
                  <c:v>3.1174033660206874E-12</c:v>
                </c:pt>
                <c:pt idx="344">
                  <c:v>3.1542056112399855E-12</c:v>
                </c:pt>
                <c:pt idx="345">
                  <c:v>3.1542056112399855E-12</c:v>
                </c:pt>
                <c:pt idx="346">
                  <c:v>3.1174033660206874E-12</c:v>
                </c:pt>
                <c:pt idx="347">
                  <c:v>3.1542056112399855E-12</c:v>
                </c:pt>
                <c:pt idx="348">
                  <c:v>3.1174033660206874E-12</c:v>
                </c:pt>
                <c:pt idx="349">
                  <c:v>3.1542056112399855E-12</c:v>
                </c:pt>
                <c:pt idx="350">
                  <c:v>3.2291334989056465E-12</c:v>
                </c:pt>
                <c:pt idx="351">
                  <c:v>3.0810234231025209E-12</c:v>
                </c:pt>
                <c:pt idx="352">
                  <c:v>3.1542056112399855E-12</c:v>
                </c:pt>
                <c:pt idx="353">
                  <c:v>3.1174033660206874E-12</c:v>
                </c:pt>
                <c:pt idx="354">
                  <c:v>3.1174033660206874E-12</c:v>
                </c:pt>
                <c:pt idx="355">
                  <c:v>3.1174033660206874E-12</c:v>
                </c:pt>
                <c:pt idx="356">
                  <c:v>3.1542056112399855E-12</c:v>
                </c:pt>
                <c:pt idx="357">
                  <c:v>3.2291334989056465E-12</c:v>
                </c:pt>
                <c:pt idx="358">
                  <c:v>3.1914496708692114E-12</c:v>
                </c:pt>
                <c:pt idx="359">
                  <c:v>3.1542056112399855E-12</c:v>
                </c:pt>
                <c:pt idx="360">
                  <c:v>3.0810234231025209E-12</c:v>
                </c:pt>
                <c:pt idx="361">
                  <c:v>3.1914496708692114E-12</c:v>
                </c:pt>
                <c:pt idx="362">
                  <c:v>3.1174033660206874E-12</c:v>
                </c:pt>
                <c:pt idx="363">
                  <c:v>3.1914496708692114E-12</c:v>
                </c:pt>
                <c:pt idx="364">
                  <c:v>3.1174033660206874E-12</c:v>
                </c:pt>
                <c:pt idx="365">
                  <c:v>3.0810234231025209E-12</c:v>
                </c:pt>
                <c:pt idx="366">
                  <c:v>3.1174033660206874E-12</c:v>
                </c:pt>
                <c:pt idx="367">
                  <c:v>3.1542056112399855E-12</c:v>
                </c:pt>
                <c:pt idx="368">
                  <c:v>3.1174033660206874E-12</c:v>
                </c:pt>
                <c:pt idx="369">
                  <c:v>3.1542056112399855E-12</c:v>
                </c:pt>
                <c:pt idx="370">
                  <c:v>3.1174033660206874E-12</c:v>
                </c:pt>
                <c:pt idx="371">
                  <c:v>3.0810234231025209E-12</c:v>
                </c:pt>
                <c:pt idx="372">
                  <c:v>3.1542056112399855E-12</c:v>
                </c:pt>
                <c:pt idx="373">
                  <c:v>3.2291334989056465E-12</c:v>
                </c:pt>
                <c:pt idx="374">
                  <c:v>3.1174033660206874E-12</c:v>
                </c:pt>
                <c:pt idx="375">
                  <c:v>3.1542056112399855E-12</c:v>
                </c:pt>
                <c:pt idx="376">
                  <c:v>3.1174033660206874E-12</c:v>
                </c:pt>
                <c:pt idx="377">
                  <c:v>3.1542056112399855E-12</c:v>
                </c:pt>
                <c:pt idx="378">
                  <c:v>3.1174033660206874E-12</c:v>
                </c:pt>
                <c:pt idx="379">
                  <c:v>3.1174033660206874E-12</c:v>
                </c:pt>
                <c:pt idx="380">
                  <c:v>3.1542056112399855E-12</c:v>
                </c:pt>
                <c:pt idx="381">
                  <c:v>3.1174033660206874E-12</c:v>
                </c:pt>
                <c:pt idx="382">
                  <c:v>3.1542056112399855E-12</c:v>
                </c:pt>
                <c:pt idx="383">
                  <c:v>3.0810234231025209E-12</c:v>
                </c:pt>
                <c:pt idx="384">
                  <c:v>3.1542056112399855E-12</c:v>
                </c:pt>
                <c:pt idx="385">
                  <c:v>3.1174033660206874E-12</c:v>
                </c:pt>
                <c:pt idx="386">
                  <c:v>3.0810234231025209E-12</c:v>
                </c:pt>
                <c:pt idx="387">
                  <c:v>3.1542056112399855E-12</c:v>
                </c:pt>
                <c:pt idx="388">
                  <c:v>3.0810234231025209E-12</c:v>
                </c:pt>
                <c:pt idx="389">
                  <c:v>3.1914496708692114E-12</c:v>
                </c:pt>
                <c:pt idx="390">
                  <c:v>3.1174033660206874E-12</c:v>
                </c:pt>
                <c:pt idx="391">
                  <c:v>3.1174033660206874E-12</c:v>
                </c:pt>
                <c:pt idx="392">
                  <c:v>3.2672622880230722E-12</c:v>
                </c:pt>
                <c:pt idx="393">
                  <c:v>3.1174033660206874E-12</c:v>
                </c:pt>
                <c:pt idx="394">
                  <c:v>3.0810234231025209E-12</c:v>
                </c:pt>
                <c:pt idx="395">
                  <c:v>3.1914496708692114E-12</c:v>
                </c:pt>
                <c:pt idx="396">
                  <c:v>3.1174033660206874E-12</c:v>
                </c:pt>
                <c:pt idx="397">
                  <c:v>3.1542056112399855E-12</c:v>
                </c:pt>
                <c:pt idx="398">
                  <c:v>3.1542056112399855E-12</c:v>
                </c:pt>
                <c:pt idx="399">
                  <c:v>3.1174033660206874E-12</c:v>
                </c:pt>
                <c:pt idx="400">
                  <c:v>3.1542056112399855E-12</c:v>
                </c:pt>
                <c:pt idx="401">
                  <c:v>3.1542056112399855E-12</c:v>
                </c:pt>
                <c:pt idx="402">
                  <c:v>3.1542056112399855E-12</c:v>
                </c:pt>
                <c:pt idx="403">
                  <c:v>3.0810234231025209E-12</c:v>
                </c:pt>
                <c:pt idx="404">
                  <c:v>3.1174033660206874E-12</c:v>
                </c:pt>
                <c:pt idx="405">
                  <c:v>3.1542056112399855E-12</c:v>
                </c:pt>
                <c:pt idx="406">
                  <c:v>3.1542056112399855E-12</c:v>
                </c:pt>
                <c:pt idx="407">
                  <c:v>3.2291334989056465E-12</c:v>
                </c:pt>
                <c:pt idx="408">
                  <c:v>3.1542056112399855E-12</c:v>
                </c:pt>
                <c:pt idx="409">
                  <c:v>3.1542056112399855E-12</c:v>
                </c:pt>
                <c:pt idx="410">
                  <c:v>3.1542056112399855E-12</c:v>
                </c:pt>
                <c:pt idx="411">
                  <c:v>3.1174033660206874E-12</c:v>
                </c:pt>
                <c:pt idx="412">
                  <c:v>3.1542056112399855E-12</c:v>
                </c:pt>
                <c:pt idx="413">
                  <c:v>3.2291334989056465E-12</c:v>
                </c:pt>
                <c:pt idx="414">
                  <c:v>3.1542056112399855E-12</c:v>
                </c:pt>
                <c:pt idx="415">
                  <c:v>3.1174033660206874E-12</c:v>
                </c:pt>
                <c:pt idx="416">
                  <c:v>3.2291334989056465E-12</c:v>
                </c:pt>
                <c:pt idx="417">
                  <c:v>3.1542056112399855E-12</c:v>
                </c:pt>
                <c:pt idx="418">
                  <c:v>3.1542056112399855E-12</c:v>
                </c:pt>
                <c:pt idx="419">
                  <c:v>3.1174033660206874E-12</c:v>
                </c:pt>
                <c:pt idx="420">
                  <c:v>3.2291334989056465E-12</c:v>
                </c:pt>
                <c:pt idx="421">
                  <c:v>3.1174033660206874E-12</c:v>
                </c:pt>
                <c:pt idx="422">
                  <c:v>3.1542056112399855E-12</c:v>
                </c:pt>
                <c:pt idx="423">
                  <c:v>3.1914496708692114E-12</c:v>
                </c:pt>
                <c:pt idx="424">
                  <c:v>3.0095322391611532E-12</c:v>
                </c:pt>
                <c:pt idx="425">
                  <c:v>3.1542056112399855E-12</c:v>
                </c:pt>
                <c:pt idx="426">
                  <c:v>3.1914496708692114E-12</c:v>
                </c:pt>
                <c:pt idx="427">
                  <c:v>3.1542056112399855E-12</c:v>
                </c:pt>
                <c:pt idx="428">
                  <c:v>3.1914496708692114E-12</c:v>
                </c:pt>
                <c:pt idx="429">
                  <c:v>3.1174033660206874E-12</c:v>
                </c:pt>
                <c:pt idx="430">
                  <c:v>3.0810234231025209E-12</c:v>
                </c:pt>
                <c:pt idx="431">
                  <c:v>3.0810234231025209E-12</c:v>
                </c:pt>
                <c:pt idx="432">
                  <c:v>3.1542056112399855E-12</c:v>
                </c:pt>
                <c:pt idx="433">
                  <c:v>3.2291334989056465E-12</c:v>
                </c:pt>
                <c:pt idx="434">
                  <c:v>3.1914496708692114E-12</c:v>
                </c:pt>
                <c:pt idx="435">
                  <c:v>3.0810234231025209E-12</c:v>
                </c:pt>
                <c:pt idx="436">
                  <c:v>3.1174033660206874E-12</c:v>
                </c:pt>
                <c:pt idx="437">
                  <c:v>3.0810234231025209E-12</c:v>
                </c:pt>
                <c:pt idx="438">
                  <c:v>3.1542056112399855E-12</c:v>
                </c:pt>
                <c:pt idx="439">
                  <c:v>3.1542056112399855E-12</c:v>
                </c:pt>
                <c:pt idx="440">
                  <c:v>3.0810234231025209E-12</c:v>
                </c:pt>
                <c:pt idx="441">
                  <c:v>3.1542056112399855E-12</c:v>
                </c:pt>
                <c:pt idx="442">
                  <c:v>3.1542056112399855E-12</c:v>
                </c:pt>
                <c:pt idx="443">
                  <c:v>3.1914496708692114E-12</c:v>
                </c:pt>
                <c:pt idx="444">
                  <c:v>3.1914496708692114E-12</c:v>
                </c:pt>
                <c:pt idx="445">
                  <c:v>3.1914496708692114E-12</c:v>
                </c:pt>
                <c:pt idx="446">
                  <c:v>3.1542056112399855E-12</c:v>
                </c:pt>
                <c:pt idx="447">
                  <c:v>3.1542056112399855E-12</c:v>
                </c:pt>
                <c:pt idx="448">
                  <c:v>3.0810234231025209E-12</c:v>
                </c:pt>
                <c:pt idx="449">
                  <c:v>3.1542056112399855E-12</c:v>
                </c:pt>
                <c:pt idx="450">
                  <c:v>3.1542056112399855E-12</c:v>
                </c:pt>
                <c:pt idx="451">
                  <c:v>3.1174033660206874E-12</c:v>
                </c:pt>
                <c:pt idx="452">
                  <c:v>3.1542056112399855E-12</c:v>
                </c:pt>
                <c:pt idx="453">
                  <c:v>3.1174033660206874E-12</c:v>
                </c:pt>
                <c:pt idx="454">
                  <c:v>3.0095322391611532E-12</c:v>
                </c:pt>
                <c:pt idx="455">
                  <c:v>3.1174033660206874E-12</c:v>
                </c:pt>
                <c:pt idx="456">
                  <c:v>3.1542056112399855E-12</c:v>
                </c:pt>
                <c:pt idx="457">
                  <c:v>3.1174033660206874E-12</c:v>
                </c:pt>
                <c:pt idx="458">
                  <c:v>3.1174033660206874E-12</c:v>
                </c:pt>
                <c:pt idx="459">
                  <c:v>3.1174033660206874E-12</c:v>
                </c:pt>
                <c:pt idx="460">
                  <c:v>3.1542056112399855E-12</c:v>
                </c:pt>
                <c:pt idx="461">
                  <c:v>3.1542056112399855E-12</c:v>
                </c:pt>
                <c:pt idx="462">
                  <c:v>3.1542056112399855E-12</c:v>
                </c:pt>
                <c:pt idx="463">
                  <c:v>3.1542056112399855E-12</c:v>
                </c:pt>
                <c:pt idx="464">
                  <c:v>3.0810234231025209E-12</c:v>
                </c:pt>
                <c:pt idx="465">
                  <c:v>3.1174033660206874E-12</c:v>
                </c:pt>
                <c:pt idx="466">
                  <c:v>3.1542056112399855E-12</c:v>
                </c:pt>
                <c:pt idx="467">
                  <c:v>3.1542056112399855E-12</c:v>
                </c:pt>
                <c:pt idx="468">
                  <c:v>3.0810234231025209E-12</c:v>
                </c:pt>
                <c:pt idx="469">
                  <c:v>3.1542056112399855E-12</c:v>
                </c:pt>
                <c:pt idx="470">
                  <c:v>3.1174033660206874E-12</c:v>
                </c:pt>
                <c:pt idx="471">
                  <c:v>3.1174033660206874E-12</c:v>
                </c:pt>
                <c:pt idx="472">
                  <c:v>3.1914496708692114E-12</c:v>
                </c:pt>
                <c:pt idx="473">
                  <c:v>3.1174033660206874E-12</c:v>
                </c:pt>
                <c:pt idx="474">
                  <c:v>3.1542056112399855E-12</c:v>
                </c:pt>
                <c:pt idx="475">
                  <c:v>3.1542056112399855E-12</c:v>
                </c:pt>
                <c:pt idx="476">
                  <c:v>3.1174033660206874E-12</c:v>
                </c:pt>
                <c:pt idx="477">
                  <c:v>3.1174033660206874E-12</c:v>
                </c:pt>
                <c:pt idx="478">
                  <c:v>3.1542056112399855E-12</c:v>
                </c:pt>
                <c:pt idx="479">
                  <c:v>3.1542056112399855E-12</c:v>
                </c:pt>
                <c:pt idx="480">
                  <c:v>3.0810234231025209E-12</c:v>
                </c:pt>
                <c:pt idx="481">
                  <c:v>3.1542056112399855E-12</c:v>
                </c:pt>
                <c:pt idx="482">
                  <c:v>3.2291334989056465E-12</c:v>
                </c:pt>
                <c:pt idx="483">
                  <c:v>3.1542056112399855E-12</c:v>
                </c:pt>
                <c:pt idx="484">
                  <c:v>3.1914496708692114E-12</c:v>
                </c:pt>
                <c:pt idx="485">
                  <c:v>3.0810234231025209E-12</c:v>
                </c:pt>
                <c:pt idx="486">
                  <c:v>3.1174033660206874E-12</c:v>
                </c:pt>
                <c:pt idx="487">
                  <c:v>3.1914496708692114E-12</c:v>
                </c:pt>
                <c:pt idx="488">
                  <c:v>3.1542056112399855E-12</c:v>
                </c:pt>
                <c:pt idx="489">
                  <c:v>3.1914496708692114E-12</c:v>
                </c:pt>
                <c:pt idx="490">
                  <c:v>3.1174033660206874E-12</c:v>
                </c:pt>
                <c:pt idx="491">
                  <c:v>3.0810234231025209E-12</c:v>
                </c:pt>
                <c:pt idx="492">
                  <c:v>3.1542056112399855E-12</c:v>
                </c:pt>
                <c:pt idx="493">
                  <c:v>3.0810234231025209E-12</c:v>
                </c:pt>
                <c:pt idx="494">
                  <c:v>3.1542056112399855E-12</c:v>
                </c:pt>
                <c:pt idx="495">
                  <c:v>3.1542056112399855E-12</c:v>
                </c:pt>
                <c:pt idx="496">
                  <c:v>3.1542056112399855E-12</c:v>
                </c:pt>
                <c:pt idx="497">
                  <c:v>3.1542056112399855E-12</c:v>
                </c:pt>
                <c:pt idx="498">
                  <c:v>3.1914496708692114E-12</c:v>
                </c:pt>
                <c:pt idx="499">
                  <c:v>3.2291334989056465E-12</c:v>
                </c:pt>
                <c:pt idx="500">
                  <c:v>3.1174033660206874E-12</c:v>
                </c:pt>
                <c:pt idx="501">
                  <c:v>3.1174033660206874E-12</c:v>
                </c:pt>
                <c:pt idx="502">
                  <c:v>3.0810234231025209E-12</c:v>
                </c:pt>
                <c:pt idx="503">
                  <c:v>3.1542056112399855E-12</c:v>
                </c:pt>
                <c:pt idx="504">
                  <c:v>3.2291334989056465E-12</c:v>
                </c:pt>
                <c:pt idx="505">
                  <c:v>3.1542056112399855E-12</c:v>
                </c:pt>
                <c:pt idx="506">
                  <c:v>3.1542056112399855E-12</c:v>
                </c:pt>
                <c:pt idx="507">
                  <c:v>3.1914496708692114E-12</c:v>
                </c:pt>
                <c:pt idx="508">
                  <c:v>3.0810234231025209E-12</c:v>
                </c:pt>
                <c:pt idx="509">
                  <c:v>3.0810234231025209E-12</c:v>
                </c:pt>
                <c:pt idx="510">
                  <c:v>3.1542056112399855E-12</c:v>
                </c:pt>
                <c:pt idx="511">
                  <c:v>3.1542056112399855E-12</c:v>
                </c:pt>
                <c:pt idx="512">
                  <c:v>3.1174033660206874E-12</c:v>
                </c:pt>
                <c:pt idx="513">
                  <c:v>3.0810234231025209E-12</c:v>
                </c:pt>
                <c:pt idx="514">
                  <c:v>3.1542056112399855E-12</c:v>
                </c:pt>
                <c:pt idx="515">
                  <c:v>3.1174033660206874E-12</c:v>
                </c:pt>
                <c:pt idx="516">
                  <c:v>3.1174033660206874E-12</c:v>
                </c:pt>
                <c:pt idx="517">
                  <c:v>3.1914496708692114E-12</c:v>
                </c:pt>
                <c:pt idx="518">
                  <c:v>3.1542056112399855E-12</c:v>
                </c:pt>
                <c:pt idx="519">
                  <c:v>3.0810234231025209E-12</c:v>
                </c:pt>
                <c:pt idx="520">
                  <c:v>3.1542056112399855E-12</c:v>
                </c:pt>
                <c:pt idx="521">
                  <c:v>3.1914496708692114E-12</c:v>
                </c:pt>
                <c:pt idx="522">
                  <c:v>3.1174033660206874E-12</c:v>
                </c:pt>
                <c:pt idx="523">
                  <c:v>3.1174033660206874E-12</c:v>
                </c:pt>
                <c:pt idx="524">
                  <c:v>3.0095322391611532E-12</c:v>
                </c:pt>
                <c:pt idx="525">
                  <c:v>3.0810234231025209E-12</c:v>
                </c:pt>
                <c:pt idx="526">
                  <c:v>3.1174033660206874E-12</c:v>
                </c:pt>
                <c:pt idx="527">
                  <c:v>3.1174033660206874E-12</c:v>
                </c:pt>
                <c:pt idx="528">
                  <c:v>3.1542056112399855E-12</c:v>
                </c:pt>
                <c:pt idx="529">
                  <c:v>3.1914496708692114E-12</c:v>
                </c:pt>
                <c:pt idx="530">
                  <c:v>3.0810234231025209E-12</c:v>
                </c:pt>
                <c:pt idx="531">
                  <c:v>3.1914496708692114E-12</c:v>
                </c:pt>
                <c:pt idx="532">
                  <c:v>3.1542056112399855E-12</c:v>
                </c:pt>
                <c:pt idx="533">
                  <c:v>3.1542056112399855E-12</c:v>
                </c:pt>
                <c:pt idx="534">
                  <c:v>3.1542056112399855E-12</c:v>
                </c:pt>
                <c:pt idx="535">
                  <c:v>3.1542056112399855E-12</c:v>
                </c:pt>
                <c:pt idx="536">
                  <c:v>3.2291334989056465E-12</c:v>
                </c:pt>
                <c:pt idx="537">
                  <c:v>3.1542056112399855E-12</c:v>
                </c:pt>
                <c:pt idx="538">
                  <c:v>3.0810234231025209E-12</c:v>
                </c:pt>
                <c:pt idx="539">
                  <c:v>3.2291334989056465E-12</c:v>
                </c:pt>
                <c:pt idx="540">
                  <c:v>3.0810234231025209E-12</c:v>
                </c:pt>
                <c:pt idx="541">
                  <c:v>3.1542056112399855E-12</c:v>
                </c:pt>
                <c:pt idx="542">
                  <c:v>3.1542056112399855E-12</c:v>
                </c:pt>
                <c:pt idx="543">
                  <c:v>3.0810234231025209E-12</c:v>
                </c:pt>
                <c:pt idx="544">
                  <c:v>3.1914496708692114E-12</c:v>
                </c:pt>
                <c:pt idx="545">
                  <c:v>3.1174033660206874E-12</c:v>
                </c:pt>
                <c:pt idx="546">
                  <c:v>3.1174033660206874E-12</c:v>
                </c:pt>
                <c:pt idx="547">
                  <c:v>3.1174033660206874E-12</c:v>
                </c:pt>
                <c:pt idx="548">
                  <c:v>3.1174033660206874E-12</c:v>
                </c:pt>
                <c:pt idx="549">
                  <c:v>3.1542056112399855E-12</c:v>
                </c:pt>
                <c:pt idx="550">
                  <c:v>3.0810234231025209E-12</c:v>
                </c:pt>
                <c:pt idx="551">
                  <c:v>3.1542056112399855E-12</c:v>
                </c:pt>
                <c:pt idx="552">
                  <c:v>3.1174033660206874E-12</c:v>
                </c:pt>
                <c:pt idx="553">
                  <c:v>3.0810234231025209E-12</c:v>
                </c:pt>
                <c:pt idx="554">
                  <c:v>3.0810234231025209E-12</c:v>
                </c:pt>
                <c:pt idx="555">
                  <c:v>3.1542056112399855E-12</c:v>
                </c:pt>
                <c:pt idx="556">
                  <c:v>3.1174033660206874E-12</c:v>
                </c:pt>
                <c:pt idx="557">
                  <c:v>3.0810234231025209E-12</c:v>
                </c:pt>
                <c:pt idx="558">
                  <c:v>3.1542056112399855E-12</c:v>
                </c:pt>
                <c:pt idx="559">
                  <c:v>3.0810234231025209E-12</c:v>
                </c:pt>
                <c:pt idx="560">
                  <c:v>3.1542056112399855E-12</c:v>
                </c:pt>
                <c:pt idx="561">
                  <c:v>3.1174033660206874E-12</c:v>
                </c:pt>
                <c:pt idx="562">
                  <c:v>3.0810234231025209E-12</c:v>
                </c:pt>
                <c:pt idx="563">
                  <c:v>3.0810234231025209E-12</c:v>
                </c:pt>
                <c:pt idx="564">
                  <c:v>3.1542056112399855E-12</c:v>
                </c:pt>
                <c:pt idx="565">
                  <c:v>3.1542056112399855E-12</c:v>
                </c:pt>
                <c:pt idx="566">
                  <c:v>3.1174033660206874E-12</c:v>
                </c:pt>
                <c:pt idx="567">
                  <c:v>3.0810234231025209E-12</c:v>
                </c:pt>
                <c:pt idx="568">
                  <c:v>3.0810234231025209E-12</c:v>
                </c:pt>
                <c:pt idx="569">
                  <c:v>3.1542056112399855E-12</c:v>
                </c:pt>
                <c:pt idx="570">
                  <c:v>3.1174033660206874E-12</c:v>
                </c:pt>
                <c:pt idx="571">
                  <c:v>3.0810234231025209E-12</c:v>
                </c:pt>
                <c:pt idx="572">
                  <c:v>3.1542056112399855E-12</c:v>
                </c:pt>
                <c:pt idx="573">
                  <c:v>3.1914496708692114E-12</c:v>
                </c:pt>
                <c:pt idx="574">
                  <c:v>3.2291334989056465E-12</c:v>
                </c:pt>
                <c:pt idx="575">
                  <c:v>3.1542056112399855E-12</c:v>
                </c:pt>
                <c:pt idx="576">
                  <c:v>3.1542056112399855E-12</c:v>
                </c:pt>
                <c:pt idx="577">
                  <c:v>3.2291334989056465E-12</c:v>
                </c:pt>
                <c:pt idx="578">
                  <c:v>3.2291334989056465E-12</c:v>
                </c:pt>
                <c:pt idx="579">
                  <c:v>3.1542056112399855E-12</c:v>
                </c:pt>
                <c:pt idx="580">
                  <c:v>3.1914496708692114E-12</c:v>
                </c:pt>
                <c:pt idx="581">
                  <c:v>3.2291334989056465E-12</c:v>
                </c:pt>
                <c:pt idx="582">
                  <c:v>3.1542056112399855E-12</c:v>
                </c:pt>
                <c:pt idx="583">
                  <c:v>3.1542056112399855E-12</c:v>
                </c:pt>
                <c:pt idx="584">
                  <c:v>3.1542056112399855E-12</c:v>
                </c:pt>
                <c:pt idx="585">
                  <c:v>3.0810234231025209E-12</c:v>
                </c:pt>
                <c:pt idx="586">
                  <c:v>3.1174033660206874E-12</c:v>
                </c:pt>
                <c:pt idx="587">
                  <c:v>3.1542056112399855E-12</c:v>
                </c:pt>
                <c:pt idx="588">
                  <c:v>3.1174033660206874E-12</c:v>
                </c:pt>
                <c:pt idx="589">
                  <c:v>3.4647587482435554E-12</c:v>
                </c:pt>
                <c:pt idx="590">
                  <c:v>3.0810234231025209E-12</c:v>
                </c:pt>
                <c:pt idx="591">
                  <c:v>3.1914496708692114E-12</c:v>
                </c:pt>
                <c:pt idx="592">
                  <c:v>3.1542056112399855E-12</c:v>
                </c:pt>
                <c:pt idx="593">
                  <c:v>3.1542056112399855E-12</c:v>
                </c:pt>
                <c:pt idx="594">
                  <c:v>3.1914496708692114E-12</c:v>
                </c:pt>
                <c:pt idx="595">
                  <c:v>3.1174033660206874E-12</c:v>
                </c:pt>
                <c:pt idx="596">
                  <c:v>3.1174033660206874E-12</c:v>
                </c:pt>
                <c:pt idx="597">
                  <c:v>3.1542056112399855E-12</c:v>
                </c:pt>
                <c:pt idx="598">
                  <c:v>3.0810234231025209E-12</c:v>
                </c:pt>
                <c:pt idx="599">
                  <c:v>3.2291334989056465E-12</c:v>
                </c:pt>
                <c:pt idx="600">
                  <c:v>3.1914496708692114E-12</c:v>
                </c:pt>
                <c:pt idx="601">
                  <c:v>3.2291334989056465E-12</c:v>
                </c:pt>
                <c:pt idx="602">
                  <c:v>3.1914496708692114E-12</c:v>
                </c:pt>
                <c:pt idx="603">
                  <c:v>3.1174033660206874E-12</c:v>
                </c:pt>
                <c:pt idx="604">
                  <c:v>3.1914496708692114E-12</c:v>
                </c:pt>
                <c:pt idx="605">
                  <c:v>3.1542056112399855E-12</c:v>
                </c:pt>
                <c:pt idx="606">
                  <c:v>3.0810234231025209E-12</c:v>
                </c:pt>
                <c:pt idx="607">
                  <c:v>3.1542056112399855E-12</c:v>
                </c:pt>
                <c:pt idx="608">
                  <c:v>3.1914496708692114E-12</c:v>
                </c:pt>
                <c:pt idx="609">
                  <c:v>3.0810234231025209E-12</c:v>
                </c:pt>
                <c:pt idx="610">
                  <c:v>3.1174033660206874E-12</c:v>
                </c:pt>
                <c:pt idx="611">
                  <c:v>3.1542056112399855E-12</c:v>
                </c:pt>
                <c:pt idx="612">
                  <c:v>3.0810234231025209E-12</c:v>
                </c:pt>
                <c:pt idx="613">
                  <c:v>3.1914496708692114E-12</c:v>
                </c:pt>
                <c:pt idx="614">
                  <c:v>3.2291334989056465E-12</c:v>
                </c:pt>
                <c:pt idx="615">
                  <c:v>3.1542056112399855E-12</c:v>
                </c:pt>
                <c:pt idx="616">
                  <c:v>3.1914496708692114E-12</c:v>
                </c:pt>
                <c:pt idx="617">
                  <c:v>3.1542056112399855E-12</c:v>
                </c:pt>
                <c:pt idx="618">
                  <c:v>3.1542056112399855E-12</c:v>
                </c:pt>
                <c:pt idx="619">
                  <c:v>3.2291334989056465E-12</c:v>
                </c:pt>
                <c:pt idx="620">
                  <c:v>3.0810234231025209E-12</c:v>
                </c:pt>
                <c:pt idx="621">
                  <c:v>3.1542056112399855E-12</c:v>
                </c:pt>
                <c:pt idx="622">
                  <c:v>3.0810234231025209E-12</c:v>
                </c:pt>
                <c:pt idx="623">
                  <c:v>3.1174033660206874E-12</c:v>
                </c:pt>
                <c:pt idx="624">
                  <c:v>3.0810234231025209E-12</c:v>
                </c:pt>
                <c:pt idx="625">
                  <c:v>3.1542056112399855E-12</c:v>
                </c:pt>
                <c:pt idx="626">
                  <c:v>3.1542056112399855E-12</c:v>
                </c:pt>
                <c:pt idx="627">
                  <c:v>3.1174033660206874E-12</c:v>
                </c:pt>
                <c:pt idx="628">
                  <c:v>3.1542056112399855E-12</c:v>
                </c:pt>
                <c:pt idx="629">
                  <c:v>3.1174033660206874E-12</c:v>
                </c:pt>
                <c:pt idx="630">
                  <c:v>3.1542056112399855E-12</c:v>
                </c:pt>
                <c:pt idx="631">
                  <c:v>3.0810234231025209E-12</c:v>
                </c:pt>
                <c:pt idx="632">
                  <c:v>3.0810234231025209E-12</c:v>
                </c:pt>
                <c:pt idx="633">
                  <c:v>3.2291334989056465E-12</c:v>
                </c:pt>
                <c:pt idx="634">
                  <c:v>3.1174033660206874E-12</c:v>
                </c:pt>
                <c:pt idx="635">
                  <c:v>3.1542056112399855E-12</c:v>
                </c:pt>
                <c:pt idx="636">
                  <c:v>3.1914496708692114E-12</c:v>
                </c:pt>
                <c:pt idx="637">
                  <c:v>3.1542056112399855E-12</c:v>
                </c:pt>
                <c:pt idx="638">
                  <c:v>3.1542056112399855E-12</c:v>
                </c:pt>
                <c:pt idx="639">
                  <c:v>3.2291334989056465E-12</c:v>
                </c:pt>
                <c:pt idx="640">
                  <c:v>3.1542056112399855E-12</c:v>
                </c:pt>
                <c:pt idx="641">
                  <c:v>3.0810234231025209E-12</c:v>
                </c:pt>
                <c:pt idx="642">
                  <c:v>3.1174033660206874E-12</c:v>
                </c:pt>
                <c:pt idx="643">
                  <c:v>3.0810234231025209E-12</c:v>
                </c:pt>
                <c:pt idx="644">
                  <c:v>3.1542056112399855E-12</c:v>
                </c:pt>
                <c:pt idx="645">
                  <c:v>3.2291334989056465E-12</c:v>
                </c:pt>
                <c:pt idx="646">
                  <c:v>3.1174033660206874E-12</c:v>
                </c:pt>
                <c:pt idx="647">
                  <c:v>3.1542056112399855E-12</c:v>
                </c:pt>
                <c:pt idx="648">
                  <c:v>3.2291334989056465E-12</c:v>
                </c:pt>
                <c:pt idx="649">
                  <c:v>3.1542056112399855E-12</c:v>
                </c:pt>
                <c:pt idx="650">
                  <c:v>3.1174033660206874E-12</c:v>
                </c:pt>
                <c:pt idx="651">
                  <c:v>3.1914496708692114E-12</c:v>
                </c:pt>
                <c:pt idx="652">
                  <c:v>3.1542056112399855E-12</c:v>
                </c:pt>
                <c:pt idx="653">
                  <c:v>3.1542056112399855E-12</c:v>
                </c:pt>
                <c:pt idx="654">
                  <c:v>3.1914496708692114E-12</c:v>
                </c:pt>
                <c:pt idx="655">
                  <c:v>3.0810234231025209E-12</c:v>
                </c:pt>
                <c:pt idx="656">
                  <c:v>3.1542056112399855E-12</c:v>
                </c:pt>
                <c:pt idx="657">
                  <c:v>3.1542056112399855E-12</c:v>
                </c:pt>
                <c:pt idx="658">
                  <c:v>3.1542056112399855E-12</c:v>
                </c:pt>
                <c:pt idx="659">
                  <c:v>3.0810234231025209E-12</c:v>
                </c:pt>
                <c:pt idx="660">
                  <c:v>3.1542056112399855E-12</c:v>
                </c:pt>
                <c:pt idx="661">
                  <c:v>3.1542056112399855E-12</c:v>
                </c:pt>
                <c:pt idx="662">
                  <c:v>3.1174033660206874E-12</c:v>
                </c:pt>
                <c:pt idx="663">
                  <c:v>3.1914496708692114E-12</c:v>
                </c:pt>
                <c:pt idx="664">
                  <c:v>3.1174033660206874E-12</c:v>
                </c:pt>
                <c:pt idx="665">
                  <c:v>3.1914496708692114E-12</c:v>
                </c:pt>
                <c:pt idx="666">
                  <c:v>3.2291334989056465E-12</c:v>
                </c:pt>
                <c:pt idx="667">
                  <c:v>3.1542056112399855E-12</c:v>
                </c:pt>
                <c:pt idx="668">
                  <c:v>3.1914496708692114E-12</c:v>
                </c:pt>
                <c:pt idx="669">
                  <c:v>3.1542056112399855E-12</c:v>
                </c:pt>
                <c:pt idx="670">
                  <c:v>3.1914496708692114E-12</c:v>
                </c:pt>
                <c:pt idx="671">
                  <c:v>3.2291334989056465E-12</c:v>
                </c:pt>
                <c:pt idx="672">
                  <c:v>3.2672622880230722E-12</c:v>
                </c:pt>
                <c:pt idx="673">
                  <c:v>3.1542056112399855E-12</c:v>
                </c:pt>
                <c:pt idx="674">
                  <c:v>3.0810234231025209E-12</c:v>
                </c:pt>
                <c:pt idx="675">
                  <c:v>3.1542056112399855E-12</c:v>
                </c:pt>
                <c:pt idx="676">
                  <c:v>3.0810234231025209E-12</c:v>
                </c:pt>
                <c:pt idx="677">
                  <c:v>3.2291334989056465E-12</c:v>
                </c:pt>
                <c:pt idx="678">
                  <c:v>3.1174033660206874E-12</c:v>
                </c:pt>
                <c:pt idx="679">
                  <c:v>3.1542056112399855E-12</c:v>
                </c:pt>
                <c:pt idx="680">
                  <c:v>3.1914496708692114E-12</c:v>
                </c:pt>
                <c:pt idx="681">
                  <c:v>3.1542056112399855E-12</c:v>
                </c:pt>
                <c:pt idx="682">
                  <c:v>3.1914496708692114E-12</c:v>
                </c:pt>
                <c:pt idx="683">
                  <c:v>3.0810234231025209E-12</c:v>
                </c:pt>
                <c:pt idx="684">
                  <c:v>3.0810234231025209E-12</c:v>
                </c:pt>
                <c:pt idx="685">
                  <c:v>3.1542056112399855E-12</c:v>
                </c:pt>
                <c:pt idx="686">
                  <c:v>3.1542056112399855E-12</c:v>
                </c:pt>
                <c:pt idx="687">
                  <c:v>3.1542056112399855E-12</c:v>
                </c:pt>
                <c:pt idx="688">
                  <c:v>3.1542056112399855E-12</c:v>
                </c:pt>
                <c:pt idx="689">
                  <c:v>3.1914496708692114E-12</c:v>
                </c:pt>
                <c:pt idx="690">
                  <c:v>3.1174033660206874E-12</c:v>
                </c:pt>
                <c:pt idx="691">
                  <c:v>3.1914496708692114E-12</c:v>
                </c:pt>
                <c:pt idx="692">
                  <c:v>3.0810234231025209E-12</c:v>
                </c:pt>
                <c:pt idx="693">
                  <c:v>3.1542056112399855E-12</c:v>
                </c:pt>
                <c:pt idx="694">
                  <c:v>3.1542056112399855E-12</c:v>
                </c:pt>
                <c:pt idx="695">
                  <c:v>3.2291334989056465E-12</c:v>
                </c:pt>
                <c:pt idx="696">
                  <c:v>3.0810234231025209E-12</c:v>
                </c:pt>
                <c:pt idx="697">
                  <c:v>3.2291334989056465E-12</c:v>
                </c:pt>
                <c:pt idx="698">
                  <c:v>3.2291334989056465E-12</c:v>
                </c:pt>
                <c:pt idx="699">
                  <c:v>3.1914496708692114E-12</c:v>
                </c:pt>
                <c:pt idx="700">
                  <c:v>3.0810234231025209E-12</c:v>
                </c:pt>
                <c:pt idx="701">
                  <c:v>3.1542056112399855E-12</c:v>
                </c:pt>
                <c:pt idx="702">
                  <c:v>3.2291334989056465E-12</c:v>
                </c:pt>
                <c:pt idx="703">
                  <c:v>3.1542056112399855E-12</c:v>
                </c:pt>
                <c:pt idx="704">
                  <c:v>3.1542056112399855E-12</c:v>
                </c:pt>
                <c:pt idx="705">
                  <c:v>3.1174033660206874E-12</c:v>
                </c:pt>
                <c:pt idx="706">
                  <c:v>3.1542056112399855E-12</c:v>
                </c:pt>
                <c:pt idx="707">
                  <c:v>3.1542056112399855E-12</c:v>
                </c:pt>
                <c:pt idx="708">
                  <c:v>3.1174033660206874E-12</c:v>
                </c:pt>
                <c:pt idx="709">
                  <c:v>3.0810234231025209E-12</c:v>
                </c:pt>
                <c:pt idx="710">
                  <c:v>3.1542056112399855E-12</c:v>
                </c:pt>
                <c:pt idx="711">
                  <c:v>3.1914496708692114E-12</c:v>
                </c:pt>
                <c:pt idx="712">
                  <c:v>3.1542056112399855E-12</c:v>
                </c:pt>
                <c:pt idx="713">
                  <c:v>3.3058412922090475E-12</c:v>
                </c:pt>
                <c:pt idx="714">
                  <c:v>3.1914496708692114E-12</c:v>
                </c:pt>
                <c:pt idx="715">
                  <c:v>3.2291334989056465E-12</c:v>
                </c:pt>
                <c:pt idx="716">
                  <c:v>3.2291334989056465E-12</c:v>
                </c:pt>
                <c:pt idx="717">
                  <c:v>3.1914496708692114E-12</c:v>
                </c:pt>
                <c:pt idx="718">
                  <c:v>3.2291334989056465E-12</c:v>
                </c:pt>
                <c:pt idx="719">
                  <c:v>3.2291334989056465E-12</c:v>
                </c:pt>
                <c:pt idx="720">
                  <c:v>3.1542056112399855E-12</c:v>
                </c:pt>
                <c:pt idx="721">
                  <c:v>3.1542056112399855E-12</c:v>
                </c:pt>
                <c:pt idx="722">
                  <c:v>3.1914496708692114E-12</c:v>
                </c:pt>
                <c:pt idx="723">
                  <c:v>3.1914496708692114E-12</c:v>
                </c:pt>
                <c:pt idx="724">
                  <c:v>3.1914496708692114E-12</c:v>
                </c:pt>
                <c:pt idx="725">
                  <c:v>3.1914496708692114E-12</c:v>
                </c:pt>
                <c:pt idx="726">
                  <c:v>3.1174033660206874E-12</c:v>
                </c:pt>
                <c:pt idx="727">
                  <c:v>3.1914496708692114E-12</c:v>
                </c:pt>
                <c:pt idx="728">
                  <c:v>3.2672622880230722E-12</c:v>
                </c:pt>
                <c:pt idx="729">
                  <c:v>3.1542056112399855E-12</c:v>
                </c:pt>
                <c:pt idx="730">
                  <c:v>3.1542056112399855E-12</c:v>
                </c:pt>
                <c:pt idx="731">
                  <c:v>3.1174033660206874E-12</c:v>
                </c:pt>
                <c:pt idx="732">
                  <c:v>3.1542056112399855E-12</c:v>
                </c:pt>
                <c:pt idx="733">
                  <c:v>3.1542056112399855E-12</c:v>
                </c:pt>
                <c:pt idx="734">
                  <c:v>3.2672622880230722E-12</c:v>
                </c:pt>
                <c:pt idx="735">
                  <c:v>3.1914496708692114E-12</c:v>
                </c:pt>
                <c:pt idx="736">
                  <c:v>3.1542056112399855E-12</c:v>
                </c:pt>
                <c:pt idx="737">
                  <c:v>3.1542056112399855E-12</c:v>
                </c:pt>
                <c:pt idx="738">
                  <c:v>3.1542056112399855E-12</c:v>
                </c:pt>
                <c:pt idx="739">
                  <c:v>3.2291334989056465E-12</c:v>
                </c:pt>
                <c:pt idx="740">
                  <c:v>3.2291334989056465E-12</c:v>
                </c:pt>
                <c:pt idx="741">
                  <c:v>3.1914496708692114E-12</c:v>
                </c:pt>
                <c:pt idx="742">
                  <c:v>3.1542056112399855E-12</c:v>
                </c:pt>
                <c:pt idx="743">
                  <c:v>3.1542056112399855E-12</c:v>
                </c:pt>
                <c:pt idx="744">
                  <c:v>3.2291334989056465E-12</c:v>
                </c:pt>
                <c:pt idx="745">
                  <c:v>3.1914496708692114E-12</c:v>
                </c:pt>
                <c:pt idx="746">
                  <c:v>3.1542056112399855E-12</c:v>
                </c:pt>
                <c:pt idx="747">
                  <c:v>3.0810234231025209E-12</c:v>
                </c:pt>
                <c:pt idx="748">
                  <c:v>3.1914496708692114E-12</c:v>
                </c:pt>
                <c:pt idx="749">
                  <c:v>3.1914496708692114E-12</c:v>
                </c:pt>
                <c:pt idx="750">
                  <c:v>3.1914496708692114E-12</c:v>
                </c:pt>
                <c:pt idx="751">
                  <c:v>3.2672622880230722E-12</c:v>
                </c:pt>
                <c:pt idx="752">
                  <c:v>3.1542056112399855E-12</c:v>
                </c:pt>
                <c:pt idx="753">
                  <c:v>3.1542056112399855E-12</c:v>
                </c:pt>
                <c:pt idx="754">
                  <c:v>3.1914496708692114E-12</c:v>
                </c:pt>
                <c:pt idx="755">
                  <c:v>3.1542056112399855E-12</c:v>
                </c:pt>
                <c:pt idx="756">
                  <c:v>3.1542056112399855E-12</c:v>
                </c:pt>
                <c:pt idx="757">
                  <c:v>3.1542056112399855E-12</c:v>
                </c:pt>
                <c:pt idx="758">
                  <c:v>3.1542056112399855E-12</c:v>
                </c:pt>
                <c:pt idx="759">
                  <c:v>3.1542056112399855E-12</c:v>
                </c:pt>
                <c:pt idx="760">
                  <c:v>3.3058412922090475E-12</c:v>
                </c:pt>
                <c:pt idx="761">
                  <c:v>3.3058412922090475E-12</c:v>
                </c:pt>
                <c:pt idx="762">
                  <c:v>3.2672622880230722E-12</c:v>
                </c:pt>
                <c:pt idx="763">
                  <c:v>3.3058412922090475E-12</c:v>
                </c:pt>
                <c:pt idx="764">
                  <c:v>3.2291334989056465E-12</c:v>
                </c:pt>
                <c:pt idx="765">
                  <c:v>3.2291334989056465E-12</c:v>
                </c:pt>
                <c:pt idx="766">
                  <c:v>3.2291334989056465E-12</c:v>
                </c:pt>
                <c:pt idx="767">
                  <c:v>3.1542056112399855E-12</c:v>
                </c:pt>
                <c:pt idx="768">
                  <c:v>3.1542056112399855E-12</c:v>
                </c:pt>
                <c:pt idx="769">
                  <c:v>3.1542056112399855E-12</c:v>
                </c:pt>
                <c:pt idx="770">
                  <c:v>3.1542056112399855E-12</c:v>
                </c:pt>
                <c:pt idx="771">
                  <c:v>3.2291334989056465E-12</c:v>
                </c:pt>
                <c:pt idx="772">
                  <c:v>3.2291334989056465E-12</c:v>
                </c:pt>
                <c:pt idx="773">
                  <c:v>3.1914496708692114E-12</c:v>
                </c:pt>
                <c:pt idx="774">
                  <c:v>3.1542056112399855E-12</c:v>
                </c:pt>
                <c:pt idx="775">
                  <c:v>3.2291334989056465E-12</c:v>
                </c:pt>
                <c:pt idx="776">
                  <c:v>3.2672622880230722E-12</c:v>
                </c:pt>
                <c:pt idx="777">
                  <c:v>3.1542056112399855E-12</c:v>
                </c:pt>
                <c:pt idx="778">
                  <c:v>3.1542056112399855E-12</c:v>
                </c:pt>
                <c:pt idx="779">
                  <c:v>3.1174033660206874E-12</c:v>
                </c:pt>
                <c:pt idx="780">
                  <c:v>3.1542056112399855E-12</c:v>
                </c:pt>
                <c:pt idx="781">
                  <c:v>3.1914496708692114E-12</c:v>
                </c:pt>
                <c:pt idx="782">
                  <c:v>3.2672622880230722E-12</c:v>
                </c:pt>
                <c:pt idx="783">
                  <c:v>3.2672622880230722E-12</c:v>
                </c:pt>
                <c:pt idx="784">
                  <c:v>3.1174033660206874E-12</c:v>
                </c:pt>
                <c:pt idx="785">
                  <c:v>3.1914496708692114E-12</c:v>
                </c:pt>
                <c:pt idx="786">
                  <c:v>3.1542056112399855E-12</c:v>
                </c:pt>
                <c:pt idx="787">
                  <c:v>3.2291334989056465E-12</c:v>
                </c:pt>
                <c:pt idx="788">
                  <c:v>3.1914496708692114E-12</c:v>
                </c:pt>
                <c:pt idx="789">
                  <c:v>3.0810234231025209E-12</c:v>
                </c:pt>
                <c:pt idx="790">
                  <c:v>3.1174033660206874E-12</c:v>
                </c:pt>
                <c:pt idx="791">
                  <c:v>3.2291334989056465E-12</c:v>
                </c:pt>
                <c:pt idx="792">
                  <c:v>2.974417995794675E-12</c:v>
                </c:pt>
                <c:pt idx="793">
                  <c:v>3.0095322391611532E-12</c:v>
                </c:pt>
                <c:pt idx="794">
                  <c:v>3.0095322391611532E-12</c:v>
                </c:pt>
                <c:pt idx="795">
                  <c:v>3.0095322391611532E-12</c:v>
                </c:pt>
                <c:pt idx="796">
                  <c:v>2.9397066850668926E-12</c:v>
                </c:pt>
                <c:pt idx="797">
                  <c:v>2.974417995794675E-12</c:v>
                </c:pt>
                <c:pt idx="798">
                  <c:v>2.9397066850668926E-12</c:v>
                </c:pt>
                <c:pt idx="799">
                  <c:v>2.9054004536165168E-12</c:v>
                </c:pt>
                <c:pt idx="800">
                  <c:v>2.974417995794675E-12</c:v>
                </c:pt>
                <c:pt idx="801">
                  <c:v>3.0095322391611532E-12</c:v>
                </c:pt>
                <c:pt idx="802">
                  <c:v>2.9054004536165168E-12</c:v>
                </c:pt>
                <c:pt idx="803">
                  <c:v>2.9054004536165168E-12</c:v>
                </c:pt>
                <c:pt idx="804">
                  <c:v>3.0095322391611532E-12</c:v>
                </c:pt>
                <c:pt idx="805">
                  <c:v>2.9054004536165168E-12</c:v>
                </c:pt>
                <c:pt idx="806">
                  <c:v>3.0095322391611532E-12</c:v>
                </c:pt>
                <c:pt idx="807">
                  <c:v>2.8714945741884382E-12</c:v>
                </c:pt>
                <c:pt idx="808">
                  <c:v>3.0095322391611532E-12</c:v>
                </c:pt>
                <c:pt idx="809">
                  <c:v>2.9397066850668926E-12</c:v>
                </c:pt>
                <c:pt idx="810">
                  <c:v>2.974417995794675E-12</c:v>
                </c:pt>
                <c:pt idx="811">
                  <c:v>2.974417995794675E-12</c:v>
                </c:pt>
                <c:pt idx="812">
                  <c:v>2.9397066850668926E-12</c:v>
                </c:pt>
                <c:pt idx="813">
                  <c:v>2.974417995794675E-12</c:v>
                </c:pt>
                <c:pt idx="814">
                  <c:v>2.9397066850668926E-12</c:v>
                </c:pt>
                <c:pt idx="815">
                  <c:v>2.8714945741884382E-12</c:v>
                </c:pt>
                <c:pt idx="816">
                  <c:v>2.9397066850668926E-12</c:v>
                </c:pt>
                <c:pt idx="817">
                  <c:v>2.974417995794675E-12</c:v>
                </c:pt>
                <c:pt idx="818">
                  <c:v>3.0450680323167968E-12</c:v>
                </c:pt>
                <c:pt idx="819">
                  <c:v>2.9397066850668926E-12</c:v>
                </c:pt>
                <c:pt idx="820">
                  <c:v>2.974417995794675E-12</c:v>
                </c:pt>
                <c:pt idx="821">
                  <c:v>2.9054004536165168E-12</c:v>
                </c:pt>
                <c:pt idx="822">
                  <c:v>2.9397066850668926E-12</c:v>
                </c:pt>
                <c:pt idx="823">
                  <c:v>3.0095322391611532E-12</c:v>
                </c:pt>
                <c:pt idx="824">
                  <c:v>3.0095322391611532E-12</c:v>
                </c:pt>
                <c:pt idx="825">
                  <c:v>2.974417995794675E-12</c:v>
                </c:pt>
                <c:pt idx="826">
                  <c:v>2.9397066850668926E-12</c:v>
                </c:pt>
                <c:pt idx="827">
                  <c:v>2.8714945741884382E-12</c:v>
                </c:pt>
                <c:pt idx="828">
                  <c:v>3.0450680323167968E-12</c:v>
                </c:pt>
                <c:pt idx="829">
                  <c:v>2.974417995794675E-12</c:v>
                </c:pt>
                <c:pt idx="830">
                  <c:v>2.974417995794675E-12</c:v>
                </c:pt>
                <c:pt idx="831">
                  <c:v>2.8714945741884382E-12</c:v>
                </c:pt>
                <c:pt idx="832">
                  <c:v>2.974417995794675E-12</c:v>
                </c:pt>
                <c:pt idx="833">
                  <c:v>2.9397066850668926E-12</c:v>
                </c:pt>
                <c:pt idx="834">
                  <c:v>2.974417995794675E-12</c:v>
                </c:pt>
                <c:pt idx="835">
                  <c:v>2.974417995794675E-12</c:v>
                </c:pt>
                <c:pt idx="836">
                  <c:v>2.9397066850668926E-12</c:v>
                </c:pt>
                <c:pt idx="837">
                  <c:v>2.9054004536165168E-12</c:v>
                </c:pt>
                <c:pt idx="838">
                  <c:v>3.0450680323167968E-12</c:v>
                </c:pt>
                <c:pt idx="839">
                  <c:v>3.0095322391611532E-12</c:v>
                </c:pt>
                <c:pt idx="840">
                  <c:v>2.8714945741884382E-12</c:v>
                </c:pt>
                <c:pt idx="841">
                  <c:v>2.9397066850668926E-12</c:v>
                </c:pt>
                <c:pt idx="842">
                  <c:v>2.9397066850668926E-12</c:v>
                </c:pt>
                <c:pt idx="843">
                  <c:v>2.9397066850668926E-12</c:v>
                </c:pt>
                <c:pt idx="844">
                  <c:v>2.974417995794675E-12</c:v>
                </c:pt>
                <c:pt idx="845">
                  <c:v>3.0095322391611532E-12</c:v>
                </c:pt>
                <c:pt idx="846">
                  <c:v>2.9054004536165168E-12</c:v>
                </c:pt>
                <c:pt idx="847">
                  <c:v>2.974417995794675E-12</c:v>
                </c:pt>
                <c:pt idx="848">
                  <c:v>3.0095322391611532E-12</c:v>
                </c:pt>
                <c:pt idx="849">
                  <c:v>2.974417995794675E-12</c:v>
                </c:pt>
                <c:pt idx="850">
                  <c:v>2.9054004536165168E-12</c:v>
                </c:pt>
                <c:pt idx="851">
                  <c:v>3.0095322391611532E-12</c:v>
                </c:pt>
                <c:pt idx="852">
                  <c:v>2.9397066850668926E-12</c:v>
                </c:pt>
                <c:pt idx="853">
                  <c:v>2.8714945741884382E-12</c:v>
                </c:pt>
                <c:pt idx="854">
                  <c:v>2.9054004536165168E-12</c:v>
                </c:pt>
                <c:pt idx="855">
                  <c:v>2.974417995794675E-12</c:v>
                </c:pt>
                <c:pt idx="856">
                  <c:v>2.9054004536165168E-12</c:v>
                </c:pt>
                <c:pt idx="857">
                  <c:v>2.9397066850668926E-12</c:v>
                </c:pt>
                <c:pt idx="858">
                  <c:v>2.974417995794675E-12</c:v>
                </c:pt>
                <c:pt idx="859">
                  <c:v>2.9397066850668926E-12</c:v>
                </c:pt>
                <c:pt idx="860">
                  <c:v>2.9054004536165168E-12</c:v>
                </c:pt>
                <c:pt idx="861">
                  <c:v>2.9397066850668926E-12</c:v>
                </c:pt>
                <c:pt idx="862">
                  <c:v>3.0450680323167968E-12</c:v>
                </c:pt>
                <c:pt idx="863">
                  <c:v>2.8714945741884382E-12</c:v>
                </c:pt>
                <c:pt idx="864">
                  <c:v>2.9397066850668926E-12</c:v>
                </c:pt>
                <c:pt idx="865">
                  <c:v>2.9054004536165168E-12</c:v>
                </c:pt>
                <c:pt idx="866">
                  <c:v>2.9054004536165168E-12</c:v>
                </c:pt>
                <c:pt idx="867">
                  <c:v>3.0095322391611532E-12</c:v>
                </c:pt>
                <c:pt idx="868">
                  <c:v>2.9397066850668926E-12</c:v>
                </c:pt>
                <c:pt idx="869">
                  <c:v>2.9397066850668926E-12</c:v>
                </c:pt>
                <c:pt idx="870">
                  <c:v>2.9397066850668926E-12</c:v>
                </c:pt>
                <c:pt idx="871">
                  <c:v>2.9054004536165168E-12</c:v>
                </c:pt>
                <c:pt idx="872">
                  <c:v>2.9054004536165168E-12</c:v>
                </c:pt>
                <c:pt idx="873">
                  <c:v>2.8714945741884382E-12</c:v>
                </c:pt>
                <c:pt idx="874">
                  <c:v>2.9054004536165168E-12</c:v>
                </c:pt>
                <c:pt idx="875">
                  <c:v>2.9054004536165168E-12</c:v>
                </c:pt>
                <c:pt idx="876">
                  <c:v>2.9054004536165168E-12</c:v>
                </c:pt>
                <c:pt idx="877">
                  <c:v>2.7078150642566041E-12</c:v>
                </c:pt>
                <c:pt idx="878">
                  <c:v>2.9397066850668926E-12</c:v>
                </c:pt>
                <c:pt idx="879">
                  <c:v>2.974417995794675E-12</c:v>
                </c:pt>
                <c:pt idx="880">
                  <c:v>2.9397066850668926E-12</c:v>
                </c:pt>
                <c:pt idx="881">
                  <c:v>3.0095322391611532E-12</c:v>
                </c:pt>
                <c:pt idx="882">
                  <c:v>2.9054004536165168E-12</c:v>
                </c:pt>
                <c:pt idx="883">
                  <c:v>3.0095322391611532E-12</c:v>
                </c:pt>
                <c:pt idx="884">
                  <c:v>2.974417995794675E-12</c:v>
                </c:pt>
                <c:pt idx="885">
                  <c:v>2.9397066850668926E-12</c:v>
                </c:pt>
                <c:pt idx="886">
                  <c:v>2.9397066850668926E-12</c:v>
                </c:pt>
                <c:pt idx="887">
                  <c:v>2.974417995794675E-12</c:v>
                </c:pt>
                <c:pt idx="888">
                  <c:v>2.974417995794675E-12</c:v>
                </c:pt>
                <c:pt idx="889">
                  <c:v>2.9054004536165168E-12</c:v>
                </c:pt>
                <c:pt idx="890">
                  <c:v>2.9054004536165168E-12</c:v>
                </c:pt>
                <c:pt idx="891">
                  <c:v>2.974417995794675E-12</c:v>
                </c:pt>
                <c:pt idx="892">
                  <c:v>3.0450680323167968E-12</c:v>
                </c:pt>
                <c:pt idx="893">
                  <c:v>2.9397066850668926E-12</c:v>
                </c:pt>
                <c:pt idx="894">
                  <c:v>2.9397066850668926E-12</c:v>
                </c:pt>
                <c:pt idx="895">
                  <c:v>2.9397066850668926E-12</c:v>
                </c:pt>
                <c:pt idx="896">
                  <c:v>3.0095322391611532E-12</c:v>
                </c:pt>
                <c:pt idx="897">
                  <c:v>2.974417995794675E-12</c:v>
                </c:pt>
                <c:pt idx="898">
                  <c:v>2.8714945741884382E-12</c:v>
                </c:pt>
                <c:pt idx="899">
                  <c:v>2.8714945741884382E-12</c:v>
                </c:pt>
                <c:pt idx="900">
                  <c:v>2.9397066850668926E-12</c:v>
                </c:pt>
                <c:pt idx="901">
                  <c:v>2.8714945741884382E-12</c:v>
                </c:pt>
                <c:pt idx="902">
                  <c:v>2.9054004536165168E-12</c:v>
                </c:pt>
                <c:pt idx="903">
                  <c:v>2.9397066850668926E-12</c:v>
                </c:pt>
                <c:pt idx="904">
                  <c:v>2.9054004536165168E-12</c:v>
                </c:pt>
                <c:pt idx="905">
                  <c:v>2.7397882575572281E-12</c:v>
                </c:pt>
                <c:pt idx="906">
                  <c:v>3.0095322391611532E-12</c:v>
                </c:pt>
                <c:pt idx="907">
                  <c:v>2.9397066850668926E-12</c:v>
                </c:pt>
                <c:pt idx="908">
                  <c:v>2.9054004536165168E-12</c:v>
                </c:pt>
                <c:pt idx="909">
                  <c:v>2.974417995794675E-12</c:v>
                </c:pt>
                <c:pt idx="910">
                  <c:v>2.9397066850668926E-12</c:v>
                </c:pt>
                <c:pt idx="911">
                  <c:v>2.9397066850668926E-12</c:v>
                </c:pt>
                <c:pt idx="912">
                  <c:v>2.9054004536165168E-12</c:v>
                </c:pt>
                <c:pt idx="913">
                  <c:v>2.8714945741884382E-12</c:v>
                </c:pt>
                <c:pt idx="914">
                  <c:v>3.0095322391611532E-12</c:v>
                </c:pt>
                <c:pt idx="915">
                  <c:v>2.974417995794675E-12</c:v>
                </c:pt>
                <c:pt idx="916">
                  <c:v>2.8714945741884382E-12</c:v>
                </c:pt>
                <c:pt idx="917">
                  <c:v>3.0450680323167968E-12</c:v>
                </c:pt>
                <c:pt idx="918">
                  <c:v>2.8714945741884382E-12</c:v>
                </c:pt>
                <c:pt idx="919">
                  <c:v>2.9397066850668926E-12</c:v>
                </c:pt>
                <c:pt idx="920">
                  <c:v>2.8714945741884382E-12</c:v>
                </c:pt>
                <c:pt idx="921">
                  <c:v>2.8714945741884382E-12</c:v>
                </c:pt>
                <c:pt idx="922">
                  <c:v>2.8714945741884382E-12</c:v>
                </c:pt>
                <c:pt idx="923">
                  <c:v>2.9397066850668926E-12</c:v>
                </c:pt>
                <c:pt idx="924">
                  <c:v>2.974417995794675E-12</c:v>
                </c:pt>
                <c:pt idx="925">
                  <c:v>2.9054004536165168E-12</c:v>
                </c:pt>
                <c:pt idx="926">
                  <c:v>2.974417995794675E-12</c:v>
                </c:pt>
                <c:pt idx="927">
                  <c:v>2.974417995794675E-12</c:v>
                </c:pt>
                <c:pt idx="928">
                  <c:v>3.0095322391611532E-12</c:v>
                </c:pt>
                <c:pt idx="929">
                  <c:v>2.974417995794675E-12</c:v>
                </c:pt>
                <c:pt idx="930">
                  <c:v>2.8714945741884382E-12</c:v>
                </c:pt>
                <c:pt idx="931">
                  <c:v>2.8714945741884382E-12</c:v>
                </c:pt>
                <c:pt idx="932">
                  <c:v>2.8379843746943803E-12</c:v>
                </c:pt>
                <c:pt idx="933">
                  <c:v>2.8714945741884382E-12</c:v>
                </c:pt>
                <c:pt idx="934">
                  <c:v>2.974417995794675E-12</c:v>
                </c:pt>
                <c:pt idx="935">
                  <c:v>3.0095322391611532E-12</c:v>
                </c:pt>
                <c:pt idx="936">
                  <c:v>3.0095322391611532E-12</c:v>
                </c:pt>
                <c:pt idx="937">
                  <c:v>3.1174033660206874E-12</c:v>
                </c:pt>
                <c:pt idx="938">
                  <c:v>3.0810234231025209E-12</c:v>
                </c:pt>
                <c:pt idx="939">
                  <c:v>2.8714945741884382E-12</c:v>
                </c:pt>
                <c:pt idx="940">
                  <c:v>2.9397066850668926E-12</c:v>
                </c:pt>
                <c:pt idx="941">
                  <c:v>2.9054004536165168E-12</c:v>
                </c:pt>
                <c:pt idx="942">
                  <c:v>2.8714945741884382E-12</c:v>
                </c:pt>
                <c:pt idx="943">
                  <c:v>2.9054004536165168E-12</c:v>
                </c:pt>
                <c:pt idx="944">
                  <c:v>2.8714945741884382E-12</c:v>
                </c:pt>
                <c:pt idx="945">
                  <c:v>2.9397066850668926E-12</c:v>
                </c:pt>
                <c:pt idx="946">
                  <c:v>2.8379843746943803E-12</c:v>
                </c:pt>
                <c:pt idx="947">
                  <c:v>2.9054004536165168E-12</c:v>
                </c:pt>
                <c:pt idx="948">
                  <c:v>2.8714945741884382E-12</c:v>
                </c:pt>
                <c:pt idx="949">
                  <c:v>2.9054004536165168E-12</c:v>
                </c:pt>
                <c:pt idx="950">
                  <c:v>2.8714945741884382E-12</c:v>
                </c:pt>
                <c:pt idx="951">
                  <c:v>2.8379843746943803E-12</c:v>
                </c:pt>
                <c:pt idx="952">
                  <c:v>2.8714945741884382E-12</c:v>
                </c:pt>
                <c:pt idx="953">
                  <c:v>3.0095322391611532E-12</c:v>
                </c:pt>
                <c:pt idx="954">
                  <c:v>2.8714945741884382E-12</c:v>
                </c:pt>
                <c:pt idx="955">
                  <c:v>2.9054004536165168E-12</c:v>
                </c:pt>
                <c:pt idx="956">
                  <c:v>2.9054004536165168E-12</c:v>
                </c:pt>
                <c:pt idx="957">
                  <c:v>2.974417995794675E-12</c:v>
                </c:pt>
                <c:pt idx="958">
                  <c:v>3.0810234231025209E-12</c:v>
                </c:pt>
                <c:pt idx="959">
                  <c:v>3.0810234231025209E-12</c:v>
                </c:pt>
                <c:pt idx="960">
                  <c:v>3.0095322391611532E-12</c:v>
                </c:pt>
                <c:pt idx="961">
                  <c:v>2.9054004536165168E-12</c:v>
                </c:pt>
                <c:pt idx="962">
                  <c:v>2.974417995794675E-12</c:v>
                </c:pt>
                <c:pt idx="963">
                  <c:v>2.9397066850668926E-12</c:v>
                </c:pt>
                <c:pt idx="964">
                  <c:v>2.9054004536165168E-12</c:v>
                </c:pt>
                <c:pt idx="965">
                  <c:v>2.8714945741884382E-12</c:v>
                </c:pt>
                <c:pt idx="966">
                  <c:v>2.9397066850668926E-12</c:v>
                </c:pt>
                <c:pt idx="967">
                  <c:v>2.9397066850668926E-12</c:v>
                </c:pt>
                <c:pt idx="968">
                  <c:v>2.9397066850668926E-12</c:v>
                </c:pt>
                <c:pt idx="969">
                  <c:v>2.974417995794675E-12</c:v>
                </c:pt>
                <c:pt idx="970">
                  <c:v>2.9397066850668926E-12</c:v>
                </c:pt>
                <c:pt idx="971">
                  <c:v>2.974417995794675E-12</c:v>
                </c:pt>
                <c:pt idx="972">
                  <c:v>3.0095322391611532E-12</c:v>
                </c:pt>
                <c:pt idx="973">
                  <c:v>2.974417995794675E-12</c:v>
                </c:pt>
                <c:pt idx="974">
                  <c:v>2.8379843746943803E-12</c:v>
                </c:pt>
                <c:pt idx="975">
                  <c:v>2.9054004536165168E-12</c:v>
                </c:pt>
                <c:pt idx="976">
                  <c:v>2.8714945741884382E-12</c:v>
                </c:pt>
                <c:pt idx="977">
                  <c:v>2.9054004536165168E-12</c:v>
                </c:pt>
                <c:pt idx="978">
                  <c:v>2.9397066850668926E-12</c:v>
                </c:pt>
                <c:pt idx="979">
                  <c:v>2.9054004536165168E-12</c:v>
                </c:pt>
                <c:pt idx="980">
                  <c:v>2.9397066850668926E-12</c:v>
                </c:pt>
                <c:pt idx="981">
                  <c:v>2.9397066850668926E-12</c:v>
                </c:pt>
                <c:pt idx="982">
                  <c:v>3.0450680323167968E-12</c:v>
                </c:pt>
                <c:pt idx="983">
                  <c:v>2.9054004536165168E-12</c:v>
                </c:pt>
                <c:pt idx="984">
                  <c:v>2.9054004536165168E-12</c:v>
                </c:pt>
                <c:pt idx="985">
                  <c:v>2.9397066850668926E-12</c:v>
                </c:pt>
                <c:pt idx="986">
                  <c:v>2.8714945741884382E-12</c:v>
                </c:pt>
                <c:pt idx="987">
                  <c:v>2.9397066850668926E-12</c:v>
                </c:pt>
                <c:pt idx="988">
                  <c:v>2.9054004536165168E-12</c:v>
                </c:pt>
                <c:pt idx="989">
                  <c:v>2.9397066850668926E-12</c:v>
                </c:pt>
                <c:pt idx="990">
                  <c:v>2.9397066850668926E-12</c:v>
                </c:pt>
                <c:pt idx="991">
                  <c:v>2.974417995794675E-12</c:v>
                </c:pt>
                <c:pt idx="992">
                  <c:v>2.9397066850668926E-12</c:v>
                </c:pt>
                <c:pt idx="993">
                  <c:v>3.0095322391611532E-12</c:v>
                </c:pt>
                <c:pt idx="994">
                  <c:v>3.0095322391611532E-12</c:v>
                </c:pt>
                <c:pt idx="995">
                  <c:v>2.974417995794675E-12</c:v>
                </c:pt>
                <c:pt idx="996">
                  <c:v>2.974417995794675E-12</c:v>
                </c:pt>
                <c:pt idx="997">
                  <c:v>2.974417995794675E-12</c:v>
                </c:pt>
                <c:pt idx="998">
                  <c:v>2.8379843746943803E-12</c:v>
                </c:pt>
                <c:pt idx="999">
                  <c:v>2.7397882575572281E-12</c:v>
                </c:pt>
                <c:pt idx="1000">
                  <c:v>2.9054004536165168E-12</c:v>
                </c:pt>
                <c:pt idx="1001">
                  <c:v>2.9397066850668926E-12</c:v>
                </c:pt>
                <c:pt idx="1002">
                  <c:v>2.8379843746943803E-12</c:v>
                </c:pt>
                <c:pt idx="1003">
                  <c:v>2.8379843746943803E-12</c:v>
                </c:pt>
                <c:pt idx="1004">
                  <c:v>2.8714945741884382E-12</c:v>
                </c:pt>
                <c:pt idx="1005">
                  <c:v>2.9054004536165168E-12</c:v>
                </c:pt>
                <c:pt idx="1006">
                  <c:v>3.0095322391611532E-12</c:v>
                </c:pt>
                <c:pt idx="1007">
                  <c:v>3.0810234231025209E-12</c:v>
                </c:pt>
                <c:pt idx="1008">
                  <c:v>2.9397066850668926E-12</c:v>
                </c:pt>
                <c:pt idx="1009">
                  <c:v>3.0095322391611532E-12</c:v>
                </c:pt>
                <c:pt idx="1010">
                  <c:v>3.0450680323167968E-12</c:v>
                </c:pt>
                <c:pt idx="1011">
                  <c:v>3.0095322391611532E-12</c:v>
                </c:pt>
                <c:pt idx="1012">
                  <c:v>3.0095322391611532E-12</c:v>
                </c:pt>
                <c:pt idx="1013">
                  <c:v>3.0095322391611532E-12</c:v>
                </c:pt>
                <c:pt idx="1014">
                  <c:v>2.9397066850668926E-12</c:v>
                </c:pt>
                <c:pt idx="1015">
                  <c:v>2.9054004536165168E-12</c:v>
                </c:pt>
                <c:pt idx="1016">
                  <c:v>2.9054004536165168E-12</c:v>
                </c:pt>
                <c:pt idx="1017">
                  <c:v>2.9054004536165168E-12</c:v>
                </c:pt>
                <c:pt idx="1018">
                  <c:v>2.9397066850668926E-12</c:v>
                </c:pt>
                <c:pt idx="1019">
                  <c:v>2.9397066850668926E-12</c:v>
                </c:pt>
                <c:pt idx="1020">
                  <c:v>2.8048716960174252E-12</c:v>
                </c:pt>
                <c:pt idx="1021">
                  <c:v>2.974417995794675E-12</c:v>
                </c:pt>
                <c:pt idx="1022">
                  <c:v>2.8714945741884382E-12</c:v>
                </c:pt>
                <c:pt idx="1023">
                  <c:v>3.0095322391611532E-12</c:v>
                </c:pt>
                <c:pt idx="1024">
                  <c:v>2.9397066850668926E-12</c:v>
                </c:pt>
                <c:pt idx="1025">
                  <c:v>2.974417995794675E-12</c:v>
                </c:pt>
                <c:pt idx="1026">
                  <c:v>3.0095322391611532E-12</c:v>
                </c:pt>
                <c:pt idx="1027">
                  <c:v>3.0810234231025209E-12</c:v>
                </c:pt>
                <c:pt idx="1028">
                  <c:v>2.974417995794675E-12</c:v>
                </c:pt>
                <c:pt idx="1029">
                  <c:v>2.9397066850668926E-12</c:v>
                </c:pt>
                <c:pt idx="1030">
                  <c:v>2.9054004536165168E-12</c:v>
                </c:pt>
                <c:pt idx="1031">
                  <c:v>2.8714945741884382E-12</c:v>
                </c:pt>
                <c:pt idx="1032">
                  <c:v>3.0095322391611532E-12</c:v>
                </c:pt>
                <c:pt idx="1033">
                  <c:v>3.0095322391611532E-12</c:v>
                </c:pt>
                <c:pt idx="1034">
                  <c:v>2.8714945741884382E-12</c:v>
                </c:pt>
                <c:pt idx="1035">
                  <c:v>2.9054004536165168E-12</c:v>
                </c:pt>
                <c:pt idx="1036">
                  <c:v>2.8714945741884382E-12</c:v>
                </c:pt>
                <c:pt idx="1037">
                  <c:v>2.974417995794675E-12</c:v>
                </c:pt>
                <c:pt idx="1038">
                  <c:v>2.8714945741884382E-12</c:v>
                </c:pt>
                <c:pt idx="1039">
                  <c:v>2.9397066850668926E-12</c:v>
                </c:pt>
                <c:pt idx="1040">
                  <c:v>2.9054004536165168E-12</c:v>
                </c:pt>
                <c:pt idx="1041">
                  <c:v>2.8714945741884382E-12</c:v>
                </c:pt>
                <c:pt idx="1042">
                  <c:v>2.9054004536165168E-12</c:v>
                </c:pt>
                <c:pt idx="1043">
                  <c:v>2.9054004536165168E-12</c:v>
                </c:pt>
                <c:pt idx="1044">
                  <c:v>3.0095322391611532E-12</c:v>
                </c:pt>
                <c:pt idx="1045">
                  <c:v>2.9054004536165168E-12</c:v>
                </c:pt>
                <c:pt idx="1046">
                  <c:v>3.0450680323167968E-12</c:v>
                </c:pt>
                <c:pt idx="1047">
                  <c:v>3.0095322391611532E-12</c:v>
                </c:pt>
                <c:pt idx="1048">
                  <c:v>2.974417995794675E-12</c:v>
                </c:pt>
                <c:pt idx="1049">
                  <c:v>2.974417995794675E-12</c:v>
                </c:pt>
                <c:pt idx="1050">
                  <c:v>2.974417995794675E-12</c:v>
                </c:pt>
                <c:pt idx="1051">
                  <c:v>2.8714945741884382E-12</c:v>
                </c:pt>
                <c:pt idx="1052">
                  <c:v>2.8714945741884382E-12</c:v>
                </c:pt>
                <c:pt idx="1053">
                  <c:v>3.0095322391611532E-12</c:v>
                </c:pt>
                <c:pt idx="1054">
                  <c:v>3.0095322391611532E-12</c:v>
                </c:pt>
                <c:pt idx="1055">
                  <c:v>2.8714945741884382E-12</c:v>
                </c:pt>
                <c:pt idx="1056">
                  <c:v>3.0450680323167968E-12</c:v>
                </c:pt>
                <c:pt idx="1057">
                  <c:v>2.9397066850668926E-12</c:v>
                </c:pt>
                <c:pt idx="1058">
                  <c:v>2.9054004536165168E-12</c:v>
                </c:pt>
                <c:pt idx="1059">
                  <c:v>2.9054004536165168E-12</c:v>
                </c:pt>
                <c:pt idx="1060">
                  <c:v>2.9397066850668926E-12</c:v>
                </c:pt>
                <c:pt idx="1061">
                  <c:v>2.9397066850668926E-12</c:v>
                </c:pt>
                <c:pt idx="1062">
                  <c:v>2.9397066850668926E-12</c:v>
                </c:pt>
                <c:pt idx="1063">
                  <c:v>2.974417995794675E-12</c:v>
                </c:pt>
                <c:pt idx="1064">
                  <c:v>2.9397066850668926E-12</c:v>
                </c:pt>
                <c:pt idx="1065">
                  <c:v>2.9054004536165168E-12</c:v>
                </c:pt>
                <c:pt idx="1066">
                  <c:v>2.974417995794675E-12</c:v>
                </c:pt>
                <c:pt idx="1067">
                  <c:v>2.9054004536165168E-12</c:v>
                </c:pt>
                <c:pt idx="1068">
                  <c:v>3.0450680323167968E-12</c:v>
                </c:pt>
                <c:pt idx="1069">
                  <c:v>2.8714945741884382E-12</c:v>
                </c:pt>
                <c:pt idx="1070">
                  <c:v>2.974417995794675E-12</c:v>
                </c:pt>
                <c:pt idx="1071">
                  <c:v>2.9397066850668926E-12</c:v>
                </c:pt>
                <c:pt idx="1072">
                  <c:v>3.0095322391611532E-12</c:v>
                </c:pt>
                <c:pt idx="1073">
                  <c:v>3.0450680323167968E-12</c:v>
                </c:pt>
                <c:pt idx="1074">
                  <c:v>2.974417995794675E-12</c:v>
                </c:pt>
                <c:pt idx="1075">
                  <c:v>2.8714945741884382E-12</c:v>
                </c:pt>
                <c:pt idx="1076">
                  <c:v>2.974417995794675E-12</c:v>
                </c:pt>
                <c:pt idx="1077">
                  <c:v>2.8048716960174252E-12</c:v>
                </c:pt>
                <c:pt idx="1078">
                  <c:v>2.9397066850668926E-12</c:v>
                </c:pt>
                <c:pt idx="1079">
                  <c:v>2.8714945741884382E-12</c:v>
                </c:pt>
                <c:pt idx="1080">
                  <c:v>2.974417995794675E-12</c:v>
                </c:pt>
                <c:pt idx="1081">
                  <c:v>2.974417995794675E-12</c:v>
                </c:pt>
                <c:pt idx="1082">
                  <c:v>3.0095322391611532E-12</c:v>
                </c:pt>
                <c:pt idx="1083">
                  <c:v>3.0095322391611532E-12</c:v>
                </c:pt>
                <c:pt idx="1084">
                  <c:v>3.0095322391611532E-12</c:v>
                </c:pt>
                <c:pt idx="1085">
                  <c:v>3.0095322391611532E-12</c:v>
                </c:pt>
                <c:pt idx="1086">
                  <c:v>3.0095322391611532E-12</c:v>
                </c:pt>
                <c:pt idx="1087">
                  <c:v>2.9397066850668926E-12</c:v>
                </c:pt>
                <c:pt idx="1088">
                  <c:v>2.9054004536165168E-12</c:v>
                </c:pt>
                <c:pt idx="1089">
                  <c:v>2.9054004536165168E-12</c:v>
                </c:pt>
                <c:pt idx="1090">
                  <c:v>2.9054004536165168E-12</c:v>
                </c:pt>
                <c:pt idx="1091">
                  <c:v>2.9397066850668926E-12</c:v>
                </c:pt>
                <c:pt idx="1092">
                  <c:v>2.8714945741884382E-12</c:v>
                </c:pt>
                <c:pt idx="1093">
                  <c:v>2.9397066850668926E-12</c:v>
                </c:pt>
                <c:pt idx="1094">
                  <c:v>2.8714945741884382E-12</c:v>
                </c:pt>
                <c:pt idx="1095">
                  <c:v>2.8714945741884382E-12</c:v>
                </c:pt>
                <c:pt idx="1096">
                  <c:v>2.9054004536165168E-12</c:v>
                </c:pt>
                <c:pt idx="1097">
                  <c:v>2.9054004536165168E-12</c:v>
                </c:pt>
                <c:pt idx="1098">
                  <c:v>2.8714945741884382E-12</c:v>
                </c:pt>
                <c:pt idx="1099">
                  <c:v>2.9397066850668926E-12</c:v>
                </c:pt>
                <c:pt idx="1100">
                  <c:v>2.9054004536165168E-12</c:v>
                </c:pt>
                <c:pt idx="1101">
                  <c:v>2.9054004536165168E-12</c:v>
                </c:pt>
                <c:pt idx="1102">
                  <c:v>2.9054004536165168E-12</c:v>
                </c:pt>
                <c:pt idx="1103">
                  <c:v>2.8714945741884382E-12</c:v>
                </c:pt>
                <c:pt idx="1104">
                  <c:v>2.9397066850668926E-12</c:v>
                </c:pt>
                <c:pt idx="1105">
                  <c:v>2.974417995794675E-12</c:v>
                </c:pt>
                <c:pt idx="1106">
                  <c:v>3.0095322391611532E-12</c:v>
                </c:pt>
                <c:pt idx="1107">
                  <c:v>3.0810234231025209E-12</c:v>
                </c:pt>
                <c:pt idx="1108">
                  <c:v>2.974417995794675E-12</c:v>
                </c:pt>
                <c:pt idx="1109">
                  <c:v>3.1174033660206874E-12</c:v>
                </c:pt>
                <c:pt idx="1110">
                  <c:v>3.0095322391611532E-12</c:v>
                </c:pt>
                <c:pt idx="1111">
                  <c:v>2.974417995794675E-12</c:v>
                </c:pt>
                <c:pt idx="1112">
                  <c:v>2.9397066850668926E-12</c:v>
                </c:pt>
                <c:pt idx="1113">
                  <c:v>2.8048716960174252E-12</c:v>
                </c:pt>
                <c:pt idx="1114">
                  <c:v>2.9054004536165168E-12</c:v>
                </c:pt>
                <c:pt idx="1115">
                  <c:v>2.8714945741884382E-12</c:v>
                </c:pt>
                <c:pt idx="1116">
                  <c:v>2.8714945741884382E-12</c:v>
                </c:pt>
                <c:pt idx="1117">
                  <c:v>2.974417995794675E-12</c:v>
                </c:pt>
                <c:pt idx="1118">
                  <c:v>2.9397066850668926E-12</c:v>
                </c:pt>
                <c:pt idx="1119">
                  <c:v>2.8714945741884382E-12</c:v>
                </c:pt>
                <c:pt idx="1120">
                  <c:v>2.974417995794675E-12</c:v>
                </c:pt>
                <c:pt idx="1121">
                  <c:v>2.974417995794675E-12</c:v>
                </c:pt>
                <c:pt idx="1122">
                  <c:v>2.8714945741884382E-12</c:v>
                </c:pt>
                <c:pt idx="1123">
                  <c:v>2.9054004536165168E-12</c:v>
                </c:pt>
                <c:pt idx="1124">
                  <c:v>3.0450680323167968E-12</c:v>
                </c:pt>
                <c:pt idx="1125">
                  <c:v>3.0095322391611532E-12</c:v>
                </c:pt>
                <c:pt idx="1126">
                  <c:v>2.9397066850668926E-12</c:v>
                </c:pt>
                <c:pt idx="1127">
                  <c:v>2.9397066850668926E-12</c:v>
                </c:pt>
                <c:pt idx="1128">
                  <c:v>2.8714945741884382E-12</c:v>
                </c:pt>
                <c:pt idx="1129">
                  <c:v>2.9054004536165168E-12</c:v>
                </c:pt>
                <c:pt idx="1130">
                  <c:v>3.0095322391611532E-12</c:v>
                </c:pt>
                <c:pt idx="1131">
                  <c:v>3.0095322391611532E-12</c:v>
                </c:pt>
                <c:pt idx="1132">
                  <c:v>2.8714945741884382E-12</c:v>
                </c:pt>
                <c:pt idx="1133">
                  <c:v>2.974417995794675E-12</c:v>
                </c:pt>
                <c:pt idx="1134">
                  <c:v>2.8379843746943803E-12</c:v>
                </c:pt>
                <c:pt idx="1135">
                  <c:v>3.0450680323167968E-12</c:v>
                </c:pt>
                <c:pt idx="1136">
                  <c:v>2.9397066850668926E-12</c:v>
                </c:pt>
                <c:pt idx="1137">
                  <c:v>2.9054004536165168E-12</c:v>
                </c:pt>
                <c:pt idx="1138">
                  <c:v>3.0095322391611532E-12</c:v>
                </c:pt>
                <c:pt idx="1139">
                  <c:v>3.0810234231025209E-12</c:v>
                </c:pt>
                <c:pt idx="1140">
                  <c:v>2.974417995794675E-12</c:v>
                </c:pt>
                <c:pt idx="1141">
                  <c:v>2.9397066850668926E-12</c:v>
                </c:pt>
                <c:pt idx="1142">
                  <c:v>2.8714945741884382E-12</c:v>
                </c:pt>
                <c:pt idx="1143">
                  <c:v>2.9054004536165168E-12</c:v>
                </c:pt>
                <c:pt idx="1144">
                  <c:v>2.9397066850668926E-12</c:v>
                </c:pt>
                <c:pt idx="1145">
                  <c:v>3.0095322391611532E-12</c:v>
                </c:pt>
                <c:pt idx="1146">
                  <c:v>2.974417995794675E-12</c:v>
                </c:pt>
                <c:pt idx="1147">
                  <c:v>2.9054004536165168E-12</c:v>
                </c:pt>
                <c:pt idx="1148">
                  <c:v>2.9397066850668926E-12</c:v>
                </c:pt>
                <c:pt idx="1149">
                  <c:v>2.8714945741884382E-12</c:v>
                </c:pt>
                <c:pt idx="1150">
                  <c:v>2.8714945741884382E-12</c:v>
                </c:pt>
                <c:pt idx="1151">
                  <c:v>2.8714945741884382E-12</c:v>
                </c:pt>
                <c:pt idx="1152">
                  <c:v>3.0095322391611532E-12</c:v>
                </c:pt>
                <c:pt idx="1153">
                  <c:v>2.9397066850668926E-12</c:v>
                </c:pt>
                <c:pt idx="1154">
                  <c:v>2.8714945741884382E-12</c:v>
                </c:pt>
                <c:pt idx="1155">
                  <c:v>2.9054004536165168E-12</c:v>
                </c:pt>
                <c:pt idx="1156">
                  <c:v>3.0095322391611532E-12</c:v>
                </c:pt>
                <c:pt idx="1157">
                  <c:v>2.9397066850668926E-12</c:v>
                </c:pt>
                <c:pt idx="1158">
                  <c:v>2.9397066850668926E-12</c:v>
                </c:pt>
                <c:pt idx="1159">
                  <c:v>3.0095322391611532E-12</c:v>
                </c:pt>
                <c:pt idx="1160">
                  <c:v>2.974417995794675E-12</c:v>
                </c:pt>
                <c:pt idx="1161">
                  <c:v>2.9397066850668926E-12</c:v>
                </c:pt>
                <c:pt idx="1162">
                  <c:v>2.9397066850668926E-12</c:v>
                </c:pt>
                <c:pt idx="1163">
                  <c:v>2.9397066850668926E-12</c:v>
                </c:pt>
                <c:pt idx="1164">
                  <c:v>2.974417995794675E-12</c:v>
                </c:pt>
                <c:pt idx="1165">
                  <c:v>3.1174033660206874E-12</c:v>
                </c:pt>
                <c:pt idx="1166">
                  <c:v>2.9397066850668926E-12</c:v>
                </c:pt>
                <c:pt idx="1167">
                  <c:v>2.8714945741884382E-12</c:v>
                </c:pt>
                <c:pt idx="1168">
                  <c:v>2.9397066850668926E-12</c:v>
                </c:pt>
                <c:pt idx="1169">
                  <c:v>2.8714945741884382E-12</c:v>
                </c:pt>
                <c:pt idx="1170">
                  <c:v>3.0095322391611532E-12</c:v>
                </c:pt>
                <c:pt idx="1171">
                  <c:v>2.8714945741884382E-12</c:v>
                </c:pt>
                <c:pt idx="1172">
                  <c:v>3.0095322391611532E-12</c:v>
                </c:pt>
                <c:pt idx="1173">
                  <c:v>3.0095322391611532E-12</c:v>
                </c:pt>
                <c:pt idx="1174">
                  <c:v>2.974417995794675E-12</c:v>
                </c:pt>
                <c:pt idx="1175">
                  <c:v>2.9054004536165168E-12</c:v>
                </c:pt>
                <c:pt idx="1176">
                  <c:v>2.8714945741884382E-12</c:v>
                </c:pt>
                <c:pt idx="1177">
                  <c:v>2.974417995794675E-12</c:v>
                </c:pt>
                <c:pt idx="1178">
                  <c:v>3.0095322391611532E-12</c:v>
                </c:pt>
                <c:pt idx="1179">
                  <c:v>2.9397066850668926E-12</c:v>
                </c:pt>
                <c:pt idx="1180">
                  <c:v>2.9054004536165168E-12</c:v>
                </c:pt>
                <c:pt idx="1181">
                  <c:v>2.9054004536165168E-12</c:v>
                </c:pt>
                <c:pt idx="1182">
                  <c:v>2.8714945741884382E-12</c:v>
                </c:pt>
                <c:pt idx="1183">
                  <c:v>3.0095322391611532E-12</c:v>
                </c:pt>
                <c:pt idx="1184">
                  <c:v>2.974417995794675E-12</c:v>
                </c:pt>
                <c:pt idx="1185">
                  <c:v>2.9054004536165168E-12</c:v>
                </c:pt>
                <c:pt idx="1186">
                  <c:v>2.974417995794675E-12</c:v>
                </c:pt>
                <c:pt idx="1187">
                  <c:v>2.9054004536165168E-12</c:v>
                </c:pt>
                <c:pt idx="1188">
                  <c:v>2.974417995794675E-12</c:v>
                </c:pt>
                <c:pt idx="1189">
                  <c:v>3.0095322391611532E-12</c:v>
                </c:pt>
                <c:pt idx="1190">
                  <c:v>2.8714945741884382E-12</c:v>
                </c:pt>
                <c:pt idx="1191">
                  <c:v>2.974417995794675E-12</c:v>
                </c:pt>
                <c:pt idx="1192">
                  <c:v>2.9054004536165168E-12</c:v>
                </c:pt>
                <c:pt idx="1193">
                  <c:v>2.9054004536165168E-12</c:v>
                </c:pt>
                <c:pt idx="1194">
                  <c:v>3.0095322391611532E-12</c:v>
                </c:pt>
                <c:pt idx="1195">
                  <c:v>2.9054004536165168E-12</c:v>
                </c:pt>
                <c:pt idx="1196">
                  <c:v>2.9054004536165168E-12</c:v>
                </c:pt>
                <c:pt idx="1197">
                  <c:v>2.8714945741884382E-12</c:v>
                </c:pt>
                <c:pt idx="1198">
                  <c:v>2.9397066850668926E-12</c:v>
                </c:pt>
                <c:pt idx="1199">
                  <c:v>3.0095322391611532E-12</c:v>
                </c:pt>
                <c:pt idx="1200">
                  <c:v>2.9397066850668926E-12</c:v>
                </c:pt>
                <c:pt idx="1201">
                  <c:v>2.8714945741884382E-12</c:v>
                </c:pt>
                <c:pt idx="1202">
                  <c:v>2.9397066850668926E-12</c:v>
                </c:pt>
                <c:pt idx="1203">
                  <c:v>2.9397066850668926E-12</c:v>
                </c:pt>
                <c:pt idx="1204">
                  <c:v>2.9397066850668926E-12</c:v>
                </c:pt>
                <c:pt idx="1205">
                  <c:v>2.8714945741884382E-12</c:v>
                </c:pt>
                <c:pt idx="1206">
                  <c:v>2.8714945741884382E-12</c:v>
                </c:pt>
                <c:pt idx="1207">
                  <c:v>2.9397066850668926E-12</c:v>
                </c:pt>
                <c:pt idx="1208">
                  <c:v>2.9397066850668926E-12</c:v>
                </c:pt>
                <c:pt idx="1209">
                  <c:v>2.974417995794675E-12</c:v>
                </c:pt>
                <c:pt idx="1210">
                  <c:v>2.9397066850668926E-12</c:v>
                </c:pt>
                <c:pt idx="1211">
                  <c:v>2.8714945741884382E-12</c:v>
                </c:pt>
                <c:pt idx="1212">
                  <c:v>2.974417995794675E-12</c:v>
                </c:pt>
                <c:pt idx="1213">
                  <c:v>2.9054004536165168E-12</c:v>
                </c:pt>
                <c:pt idx="1214">
                  <c:v>2.8714945741884382E-12</c:v>
                </c:pt>
                <c:pt idx="1215">
                  <c:v>2.8714945741884382E-12</c:v>
                </c:pt>
                <c:pt idx="1216">
                  <c:v>2.8714945741884382E-12</c:v>
                </c:pt>
                <c:pt idx="1217">
                  <c:v>3.0095322391611532E-12</c:v>
                </c:pt>
                <c:pt idx="1218">
                  <c:v>2.9397066850668926E-12</c:v>
                </c:pt>
                <c:pt idx="1219">
                  <c:v>2.9054004536165168E-12</c:v>
                </c:pt>
                <c:pt idx="1220">
                  <c:v>2.8714945741884382E-12</c:v>
                </c:pt>
                <c:pt idx="1221">
                  <c:v>2.974417995794675E-12</c:v>
                </c:pt>
                <c:pt idx="1222">
                  <c:v>2.9397066850668926E-12</c:v>
                </c:pt>
                <c:pt idx="1223">
                  <c:v>3.0095322391611532E-12</c:v>
                </c:pt>
                <c:pt idx="1224">
                  <c:v>2.974417995794675E-12</c:v>
                </c:pt>
                <c:pt idx="1225">
                  <c:v>3.0095322391611532E-12</c:v>
                </c:pt>
                <c:pt idx="1226">
                  <c:v>3.0450680323167968E-12</c:v>
                </c:pt>
                <c:pt idx="1227">
                  <c:v>2.9054004536165168E-12</c:v>
                </c:pt>
                <c:pt idx="1228">
                  <c:v>2.8714945741884382E-12</c:v>
                </c:pt>
                <c:pt idx="1229">
                  <c:v>2.974417995794675E-12</c:v>
                </c:pt>
                <c:pt idx="1230">
                  <c:v>2.9397066850668926E-12</c:v>
                </c:pt>
                <c:pt idx="1231">
                  <c:v>2.9397066850668926E-12</c:v>
                </c:pt>
                <c:pt idx="1232">
                  <c:v>2.8714945741884382E-12</c:v>
                </c:pt>
                <c:pt idx="1233">
                  <c:v>2.974417995794675E-12</c:v>
                </c:pt>
                <c:pt idx="1234">
                  <c:v>2.8714945741884382E-12</c:v>
                </c:pt>
                <c:pt idx="1235">
                  <c:v>2.9397066850668926E-12</c:v>
                </c:pt>
                <c:pt idx="1236">
                  <c:v>2.8714945741884382E-12</c:v>
                </c:pt>
                <c:pt idx="1237">
                  <c:v>2.974417995794675E-12</c:v>
                </c:pt>
                <c:pt idx="1238">
                  <c:v>2.9397066850668926E-12</c:v>
                </c:pt>
                <c:pt idx="1239">
                  <c:v>2.974417995794675E-12</c:v>
                </c:pt>
                <c:pt idx="1240">
                  <c:v>2.9054004536165168E-12</c:v>
                </c:pt>
                <c:pt idx="1241">
                  <c:v>2.8714945741884382E-12</c:v>
                </c:pt>
                <c:pt idx="1242">
                  <c:v>3.0095322391611532E-12</c:v>
                </c:pt>
                <c:pt idx="1243">
                  <c:v>2.974417995794675E-12</c:v>
                </c:pt>
                <c:pt idx="1244">
                  <c:v>2.8714945741884382E-12</c:v>
                </c:pt>
                <c:pt idx="1245">
                  <c:v>2.8714945741884382E-12</c:v>
                </c:pt>
                <c:pt idx="1246">
                  <c:v>2.974417995794675E-12</c:v>
                </c:pt>
                <c:pt idx="1247">
                  <c:v>2.8714945741884382E-12</c:v>
                </c:pt>
                <c:pt idx="1248">
                  <c:v>2.9397066850668926E-12</c:v>
                </c:pt>
                <c:pt idx="1249">
                  <c:v>2.8714945741884382E-12</c:v>
                </c:pt>
                <c:pt idx="1250">
                  <c:v>2.974417995794675E-12</c:v>
                </c:pt>
                <c:pt idx="1251">
                  <c:v>2.974417995794675E-12</c:v>
                </c:pt>
                <c:pt idx="1252">
                  <c:v>2.8714945741884382E-12</c:v>
                </c:pt>
                <c:pt idx="1253">
                  <c:v>2.8714945741884382E-12</c:v>
                </c:pt>
                <c:pt idx="1254">
                  <c:v>2.8714945741884382E-12</c:v>
                </c:pt>
                <c:pt idx="1255">
                  <c:v>2.9397066850668926E-12</c:v>
                </c:pt>
                <c:pt idx="1256">
                  <c:v>2.974417995794675E-12</c:v>
                </c:pt>
                <c:pt idx="1257">
                  <c:v>2.9397066850668926E-12</c:v>
                </c:pt>
                <c:pt idx="1258">
                  <c:v>2.8714945741884382E-12</c:v>
                </c:pt>
                <c:pt idx="1259">
                  <c:v>3.0095322391611532E-12</c:v>
                </c:pt>
                <c:pt idx="1260">
                  <c:v>2.9054004536165168E-12</c:v>
                </c:pt>
                <c:pt idx="1261">
                  <c:v>2.9054004536165168E-12</c:v>
                </c:pt>
                <c:pt idx="1262">
                  <c:v>2.9397066850668926E-12</c:v>
                </c:pt>
                <c:pt idx="1263">
                  <c:v>2.8714945741884382E-12</c:v>
                </c:pt>
                <c:pt idx="1264">
                  <c:v>2.974417995794675E-12</c:v>
                </c:pt>
                <c:pt idx="1265">
                  <c:v>2.8714945741884382E-12</c:v>
                </c:pt>
                <c:pt idx="1266">
                  <c:v>2.974417995794675E-12</c:v>
                </c:pt>
                <c:pt idx="1267">
                  <c:v>3.0095322391611532E-12</c:v>
                </c:pt>
                <c:pt idx="1268">
                  <c:v>2.9054004536165168E-12</c:v>
                </c:pt>
                <c:pt idx="1269">
                  <c:v>2.9054004536165168E-12</c:v>
                </c:pt>
                <c:pt idx="1270">
                  <c:v>2.9054004536165168E-12</c:v>
                </c:pt>
                <c:pt idx="1271">
                  <c:v>2.974417995794675E-12</c:v>
                </c:pt>
                <c:pt idx="1272">
                  <c:v>3.0095322391611532E-12</c:v>
                </c:pt>
                <c:pt idx="1273">
                  <c:v>2.974417995794675E-12</c:v>
                </c:pt>
                <c:pt idx="1274">
                  <c:v>2.9054004536165168E-12</c:v>
                </c:pt>
                <c:pt idx="1275">
                  <c:v>2.9397066850668926E-12</c:v>
                </c:pt>
                <c:pt idx="1276">
                  <c:v>2.8714945741884382E-12</c:v>
                </c:pt>
                <c:pt idx="1277">
                  <c:v>2.9397066850668926E-12</c:v>
                </c:pt>
                <c:pt idx="1278">
                  <c:v>3.0450680323167968E-12</c:v>
                </c:pt>
                <c:pt idx="1279">
                  <c:v>2.8714945741884382E-12</c:v>
                </c:pt>
                <c:pt idx="1280">
                  <c:v>2.9397066850668926E-12</c:v>
                </c:pt>
                <c:pt idx="1281">
                  <c:v>2.9054004536165168E-12</c:v>
                </c:pt>
                <c:pt idx="1282">
                  <c:v>2.8714945741884382E-12</c:v>
                </c:pt>
                <c:pt idx="1283">
                  <c:v>2.9054004536165168E-12</c:v>
                </c:pt>
                <c:pt idx="1284">
                  <c:v>2.9054004536165168E-12</c:v>
                </c:pt>
                <c:pt idx="1285">
                  <c:v>2.8714945741884382E-12</c:v>
                </c:pt>
                <c:pt idx="1286">
                  <c:v>3.0095322391611532E-12</c:v>
                </c:pt>
                <c:pt idx="1287">
                  <c:v>2.9397066850668926E-12</c:v>
                </c:pt>
                <c:pt idx="1288">
                  <c:v>3.0095322391611532E-12</c:v>
                </c:pt>
                <c:pt idx="1289">
                  <c:v>3.1174033660206874E-12</c:v>
                </c:pt>
                <c:pt idx="1290">
                  <c:v>2.9054004536165168E-12</c:v>
                </c:pt>
                <c:pt idx="1291">
                  <c:v>2.974417995794675E-12</c:v>
                </c:pt>
                <c:pt idx="1292">
                  <c:v>3.0450680323167968E-12</c:v>
                </c:pt>
                <c:pt idx="1293">
                  <c:v>3.0095322391611532E-12</c:v>
                </c:pt>
                <c:pt idx="1294">
                  <c:v>3.0095322391611532E-12</c:v>
                </c:pt>
                <c:pt idx="1295">
                  <c:v>2.9397066850668926E-12</c:v>
                </c:pt>
                <c:pt idx="1296">
                  <c:v>2.9397066850668926E-12</c:v>
                </c:pt>
                <c:pt idx="1297">
                  <c:v>2.8714945741884382E-12</c:v>
                </c:pt>
                <c:pt idx="1298">
                  <c:v>2.8714945741884382E-12</c:v>
                </c:pt>
                <c:pt idx="1299">
                  <c:v>2.8714945741884382E-12</c:v>
                </c:pt>
                <c:pt idx="1300">
                  <c:v>3.0095322391611532E-12</c:v>
                </c:pt>
                <c:pt idx="1301">
                  <c:v>2.9397066850668926E-12</c:v>
                </c:pt>
                <c:pt idx="1302">
                  <c:v>2.9054004536165168E-12</c:v>
                </c:pt>
                <c:pt idx="1303">
                  <c:v>2.8714945741884382E-12</c:v>
                </c:pt>
                <c:pt idx="1304">
                  <c:v>2.8714945741884382E-12</c:v>
                </c:pt>
                <c:pt idx="1305">
                  <c:v>2.974417995794675E-12</c:v>
                </c:pt>
                <c:pt idx="1306">
                  <c:v>3.0095322391611532E-12</c:v>
                </c:pt>
                <c:pt idx="1307">
                  <c:v>2.9054004536165168E-12</c:v>
                </c:pt>
                <c:pt idx="1308">
                  <c:v>2.8714945741884382E-12</c:v>
                </c:pt>
                <c:pt idx="1309">
                  <c:v>2.9054004536165168E-12</c:v>
                </c:pt>
                <c:pt idx="1310">
                  <c:v>2.9054004536165168E-12</c:v>
                </c:pt>
                <c:pt idx="1311">
                  <c:v>2.8714945741884382E-12</c:v>
                </c:pt>
                <c:pt idx="1312">
                  <c:v>2.8714945741884382E-12</c:v>
                </c:pt>
                <c:pt idx="1313">
                  <c:v>2.9397066850668926E-12</c:v>
                </c:pt>
                <c:pt idx="1314">
                  <c:v>2.8048716960174252E-12</c:v>
                </c:pt>
                <c:pt idx="1315">
                  <c:v>2.9397066850668926E-12</c:v>
                </c:pt>
                <c:pt idx="1316">
                  <c:v>2.8379843746943803E-12</c:v>
                </c:pt>
                <c:pt idx="1317">
                  <c:v>2.9054004536165168E-12</c:v>
                </c:pt>
                <c:pt idx="1318">
                  <c:v>2.8714945741884382E-12</c:v>
                </c:pt>
                <c:pt idx="1319">
                  <c:v>2.8714945741884382E-12</c:v>
                </c:pt>
                <c:pt idx="1320">
                  <c:v>2.9397066850668926E-12</c:v>
                </c:pt>
                <c:pt idx="1321">
                  <c:v>2.9397066850668926E-12</c:v>
                </c:pt>
                <c:pt idx="1322">
                  <c:v>2.8714945741884382E-12</c:v>
                </c:pt>
                <c:pt idx="1323">
                  <c:v>3.0810234231025209E-12</c:v>
                </c:pt>
                <c:pt idx="1324">
                  <c:v>2.9054004536165168E-12</c:v>
                </c:pt>
                <c:pt idx="1325">
                  <c:v>3.0450680323167968E-12</c:v>
                </c:pt>
                <c:pt idx="1326">
                  <c:v>2.9397066850668926E-12</c:v>
                </c:pt>
                <c:pt idx="1327">
                  <c:v>2.8714945741884382E-12</c:v>
                </c:pt>
                <c:pt idx="1328">
                  <c:v>3.0095322391611532E-12</c:v>
                </c:pt>
                <c:pt idx="1329">
                  <c:v>2.8714945741884382E-12</c:v>
                </c:pt>
                <c:pt idx="1330">
                  <c:v>2.8714945741884382E-12</c:v>
                </c:pt>
                <c:pt idx="1331">
                  <c:v>2.9054004536165168E-12</c:v>
                </c:pt>
                <c:pt idx="1332">
                  <c:v>3.0450680323167968E-12</c:v>
                </c:pt>
                <c:pt idx="1333">
                  <c:v>2.9054004536165168E-12</c:v>
                </c:pt>
                <c:pt idx="1334">
                  <c:v>2.9397066850668926E-12</c:v>
                </c:pt>
                <c:pt idx="1335">
                  <c:v>2.974417995794675E-12</c:v>
                </c:pt>
                <c:pt idx="1336">
                  <c:v>2.9054004536165168E-12</c:v>
                </c:pt>
                <c:pt idx="1337">
                  <c:v>2.8714945741884382E-12</c:v>
                </c:pt>
                <c:pt idx="1338">
                  <c:v>2.8714945741884382E-12</c:v>
                </c:pt>
                <c:pt idx="1339">
                  <c:v>2.9397066850668926E-12</c:v>
                </c:pt>
                <c:pt idx="1340">
                  <c:v>2.974417995794675E-12</c:v>
                </c:pt>
                <c:pt idx="1341">
                  <c:v>2.9054004536165168E-12</c:v>
                </c:pt>
                <c:pt idx="1342">
                  <c:v>2.974417995794675E-12</c:v>
                </c:pt>
                <c:pt idx="1343">
                  <c:v>2.974417995794675E-12</c:v>
                </c:pt>
                <c:pt idx="1344">
                  <c:v>2.9054004536165168E-12</c:v>
                </c:pt>
                <c:pt idx="1345">
                  <c:v>2.9397066850668926E-12</c:v>
                </c:pt>
                <c:pt idx="1346">
                  <c:v>2.9054004536165168E-12</c:v>
                </c:pt>
                <c:pt idx="1347">
                  <c:v>2.8714945741884382E-12</c:v>
                </c:pt>
                <c:pt idx="1348">
                  <c:v>2.9054004536165168E-12</c:v>
                </c:pt>
                <c:pt idx="1349">
                  <c:v>2.9397066850668926E-12</c:v>
                </c:pt>
                <c:pt idx="1350">
                  <c:v>2.9397066850668926E-12</c:v>
                </c:pt>
                <c:pt idx="1351">
                  <c:v>2.974417995794675E-12</c:v>
                </c:pt>
                <c:pt idx="1352">
                  <c:v>2.8714945741884382E-12</c:v>
                </c:pt>
                <c:pt idx="1353">
                  <c:v>2.9397066850668926E-12</c:v>
                </c:pt>
                <c:pt idx="1354">
                  <c:v>2.9054004536165168E-12</c:v>
                </c:pt>
                <c:pt idx="1355">
                  <c:v>3.0450680323167968E-12</c:v>
                </c:pt>
                <c:pt idx="1356">
                  <c:v>2.9397066850668926E-12</c:v>
                </c:pt>
                <c:pt idx="1357">
                  <c:v>2.8714945741884382E-12</c:v>
                </c:pt>
                <c:pt idx="1358">
                  <c:v>3.0810234231025209E-12</c:v>
                </c:pt>
                <c:pt idx="1359">
                  <c:v>2.9397066850668926E-12</c:v>
                </c:pt>
                <c:pt idx="1360">
                  <c:v>2.9397066850668926E-12</c:v>
                </c:pt>
                <c:pt idx="1361">
                  <c:v>2.8714945741884382E-12</c:v>
                </c:pt>
                <c:pt idx="1362">
                  <c:v>2.9397066850668926E-12</c:v>
                </c:pt>
                <c:pt idx="1363">
                  <c:v>2.9054004536165168E-12</c:v>
                </c:pt>
                <c:pt idx="1364">
                  <c:v>2.9054004536165168E-12</c:v>
                </c:pt>
                <c:pt idx="1365">
                  <c:v>2.8714945741884382E-12</c:v>
                </c:pt>
                <c:pt idx="1366">
                  <c:v>2.9054004536165168E-12</c:v>
                </c:pt>
                <c:pt idx="1367">
                  <c:v>2.9397066850668926E-12</c:v>
                </c:pt>
                <c:pt idx="1368">
                  <c:v>2.8714945741884382E-12</c:v>
                </c:pt>
                <c:pt idx="1369">
                  <c:v>3.0095322391611532E-12</c:v>
                </c:pt>
                <c:pt idx="1370">
                  <c:v>3.0810234231025209E-12</c:v>
                </c:pt>
                <c:pt idx="1371">
                  <c:v>2.9054004536165168E-12</c:v>
                </c:pt>
                <c:pt idx="1372">
                  <c:v>2.9054004536165168E-12</c:v>
                </c:pt>
                <c:pt idx="1373">
                  <c:v>2.8714945741884382E-12</c:v>
                </c:pt>
                <c:pt idx="1374">
                  <c:v>2.9054004536165168E-12</c:v>
                </c:pt>
                <c:pt idx="1375">
                  <c:v>2.9397066850668926E-12</c:v>
                </c:pt>
                <c:pt idx="1376">
                  <c:v>2.9054004536165168E-12</c:v>
                </c:pt>
                <c:pt idx="1377">
                  <c:v>2.8714945741884382E-12</c:v>
                </c:pt>
                <c:pt idx="1378">
                  <c:v>2.9397066850668926E-12</c:v>
                </c:pt>
                <c:pt idx="1379">
                  <c:v>2.8379843746943803E-12</c:v>
                </c:pt>
                <c:pt idx="1380">
                  <c:v>2.9054004536165168E-12</c:v>
                </c:pt>
                <c:pt idx="1381">
                  <c:v>2.974417995794675E-12</c:v>
                </c:pt>
                <c:pt idx="1382">
                  <c:v>2.9397066850668926E-12</c:v>
                </c:pt>
                <c:pt idx="1383">
                  <c:v>2.9054004536165168E-12</c:v>
                </c:pt>
                <c:pt idx="1384">
                  <c:v>3.0095322391611532E-12</c:v>
                </c:pt>
                <c:pt idx="1385">
                  <c:v>2.8714945741884382E-12</c:v>
                </c:pt>
                <c:pt idx="1386">
                  <c:v>2.9397066850668926E-12</c:v>
                </c:pt>
                <c:pt idx="1387">
                  <c:v>2.9054004536165168E-12</c:v>
                </c:pt>
                <c:pt idx="1388">
                  <c:v>2.9397066850668926E-12</c:v>
                </c:pt>
                <c:pt idx="1389">
                  <c:v>2.9397066850668926E-12</c:v>
                </c:pt>
                <c:pt idx="1390">
                  <c:v>2.8714945741884382E-12</c:v>
                </c:pt>
                <c:pt idx="1391">
                  <c:v>3.0095322391611532E-12</c:v>
                </c:pt>
                <c:pt idx="1392">
                  <c:v>2.974417995794675E-12</c:v>
                </c:pt>
                <c:pt idx="1393">
                  <c:v>2.9397066850668926E-12</c:v>
                </c:pt>
                <c:pt idx="1394">
                  <c:v>2.8714945741884382E-12</c:v>
                </c:pt>
                <c:pt idx="1395">
                  <c:v>2.9397066850668926E-12</c:v>
                </c:pt>
                <c:pt idx="1396">
                  <c:v>2.9397066850668926E-12</c:v>
                </c:pt>
                <c:pt idx="1397">
                  <c:v>2.9397066850668926E-12</c:v>
                </c:pt>
                <c:pt idx="1398">
                  <c:v>2.974417995794675E-12</c:v>
                </c:pt>
                <c:pt idx="1399">
                  <c:v>2.9397066850668926E-12</c:v>
                </c:pt>
                <c:pt idx="1400">
                  <c:v>2.8714945741884382E-12</c:v>
                </c:pt>
                <c:pt idx="1401">
                  <c:v>3.1174033660206874E-12</c:v>
                </c:pt>
                <c:pt idx="1402">
                  <c:v>2.8714945741884382E-12</c:v>
                </c:pt>
                <c:pt idx="1403">
                  <c:v>2.8714945741884382E-12</c:v>
                </c:pt>
                <c:pt idx="1404">
                  <c:v>2.974417995794675E-12</c:v>
                </c:pt>
                <c:pt idx="1405">
                  <c:v>2.9054004536165168E-12</c:v>
                </c:pt>
                <c:pt idx="1406">
                  <c:v>2.9397066850668926E-12</c:v>
                </c:pt>
                <c:pt idx="1407">
                  <c:v>2.9397066850668926E-12</c:v>
                </c:pt>
                <c:pt idx="1408">
                  <c:v>2.9397066850668926E-12</c:v>
                </c:pt>
                <c:pt idx="1409">
                  <c:v>2.9397066850668926E-12</c:v>
                </c:pt>
                <c:pt idx="1410">
                  <c:v>2.8714945741884382E-12</c:v>
                </c:pt>
                <c:pt idx="1411">
                  <c:v>2.8714945741884382E-12</c:v>
                </c:pt>
                <c:pt idx="1412">
                  <c:v>2.9397066850668926E-12</c:v>
                </c:pt>
                <c:pt idx="1413">
                  <c:v>2.974417995794675E-12</c:v>
                </c:pt>
                <c:pt idx="1414">
                  <c:v>2.9397066850668926E-12</c:v>
                </c:pt>
                <c:pt idx="1415">
                  <c:v>3.0810234231025209E-12</c:v>
                </c:pt>
                <c:pt idx="1416">
                  <c:v>3.1174033660206874E-12</c:v>
                </c:pt>
                <c:pt idx="1417">
                  <c:v>3.0810234231025209E-12</c:v>
                </c:pt>
                <c:pt idx="1418">
                  <c:v>3.0810234231025209E-12</c:v>
                </c:pt>
                <c:pt idx="1419">
                  <c:v>3.0810234231025209E-12</c:v>
                </c:pt>
                <c:pt idx="1420">
                  <c:v>2.9397066850668926E-12</c:v>
                </c:pt>
                <c:pt idx="1421">
                  <c:v>2.9397066850668926E-12</c:v>
                </c:pt>
                <c:pt idx="1422">
                  <c:v>3.0810234231025209E-12</c:v>
                </c:pt>
                <c:pt idx="1423">
                  <c:v>3.0810234231025209E-12</c:v>
                </c:pt>
                <c:pt idx="1424">
                  <c:v>2.9397066850668926E-12</c:v>
                </c:pt>
                <c:pt idx="1425">
                  <c:v>3.0095322391611532E-12</c:v>
                </c:pt>
                <c:pt idx="1426">
                  <c:v>3.0450680323167968E-12</c:v>
                </c:pt>
                <c:pt idx="1427">
                  <c:v>3.0450680323167968E-12</c:v>
                </c:pt>
                <c:pt idx="1428">
                  <c:v>3.0095322391611532E-12</c:v>
                </c:pt>
                <c:pt idx="1429">
                  <c:v>2.9054004536165168E-12</c:v>
                </c:pt>
                <c:pt idx="1430">
                  <c:v>2.9397066850668926E-12</c:v>
                </c:pt>
                <c:pt idx="1431">
                  <c:v>2.9397066850668926E-12</c:v>
                </c:pt>
                <c:pt idx="1432">
                  <c:v>3.0450680323167968E-12</c:v>
                </c:pt>
                <c:pt idx="1433">
                  <c:v>2.974417995794675E-12</c:v>
                </c:pt>
                <c:pt idx="1434">
                  <c:v>2.8714945741884382E-12</c:v>
                </c:pt>
                <c:pt idx="1435">
                  <c:v>2.9054004536165168E-12</c:v>
                </c:pt>
                <c:pt idx="1436">
                  <c:v>2.9397066850668926E-12</c:v>
                </c:pt>
                <c:pt idx="1437">
                  <c:v>2.9054004536165168E-12</c:v>
                </c:pt>
                <c:pt idx="1438">
                  <c:v>2.8714945741884382E-12</c:v>
                </c:pt>
                <c:pt idx="1439">
                  <c:v>2.9054004536165168E-12</c:v>
                </c:pt>
                <c:pt idx="1440">
                  <c:v>2.8714945741884382E-12</c:v>
                </c:pt>
                <c:pt idx="1441">
                  <c:v>2.9054004536165168E-12</c:v>
                </c:pt>
                <c:pt idx="1442">
                  <c:v>2.8714945741884382E-12</c:v>
                </c:pt>
                <c:pt idx="1443">
                  <c:v>2.8714945741884382E-12</c:v>
                </c:pt>
                <c:pt idx="1444">
                  <c:v>2.9397066850668926E-12</c:v>
                </c:pt>
                <c:pt idx="1445">
                  <c:v>2.9397066850668926E-12</c:v>
                </c:pt>
                <c:pt idx="1446">
                  <c:v>3.0095322391611532E-12</c:v>
                </c:pt>
                <c:pt idx="1447">
                  <c:v>3.0095322391611532E-12</c:v>
                </c:pt>
                <c:pt idx="1448">
                  <c:v>2.8714945741884382E-12</c:v>
                </c:pt>
                <c:pt idx="1449">
                  <c:v>2.9397066850668926E-12</c:v>
                </c:pt>
                <c:pt idx="1450">
                  <c:v>2.9397066850668926E-12</c:v>
                </c:pt>
                <c:pt idx="1451">
                  <c:v>2.9054004536165168E-12</c:v>
                </c:pt>
                <c:pt idx="1452">
                  <c:v>2.974417995794675E-12</c:v>
                </c:pt>
                <c:pt idx="1453">
                  <c:v>2.9054004536165168E-12</c:v>
                </c:pt>
                <c:pt idx="1454">
                  <c:v>2.9397066850668926E-12</c:v>
                </c:pt>
                <c:pt idx="1455">
                  <c:v>3.0095322391611532E-12</c:v>
                </c:pt>
                <c:pt idx="1456">
                  <c:v>2.974417995794675E-12</c:v>
                </c:pt>
                <c:pt idx="1457">
                  <c:v>2.9397066850668926E-12</c:v>
                </c:pt>
                <c:pt idx="1458">
                  <c:v>2.9054004536165168E-12</c:v>
                </c:pt>
                <c:pt idx="1459">
                  <c:v>2.9397066850668926E-12</c:v>
                </c:pt>
                <c:pt idx="1460">
                  <c:v>2.974417995794675E-12</c:v>
                </c:pt>
                <c:pt idx="1461">
                  <c:v>3.0810234231025209E-12</c:v>
                </c:pt>
                <c:pt idx="1462">
                  <c:v>2.974417995794675E-12</c:v>
                </c:pt>
                <c:pt idx="1463">
                  <c:v>3.0450680323167968E-12</c:v>
                </c:pt>
                <c:pt idx="1464">
                  <c:v>2.9397066850668926E-12</c:v>
                </c:pt>
                <c:pt idx="1465">
                  <c:v>3.0095322391611532E-12</c:v>
                </c:pt>
                <c:pt idx="1466">
                  <c:v>2.974417995794675E-12</c:v>
                </c:pt>
                <c:pt idx="1467">
                  <c:v>3.0095322391611532E-12</c:v>
                </c:pt>
                <c:pt idx="1468">
                  <c:v>2.9397066850668926E-12</c:v>
                </c:pt>
                <c:pt idx="1469">
                  <c:v>2.9397066850668926E-12</c:v>
                </c:pt>
                <c:pt idx="1470">
                  <c:v>2.9054004536165168E-12</c:v>
                </c:pt>
                <c:pt idx="1471">
                  <c:v>2.9054004536165168E-12</c:v>
                </c:pt>
                <c:pt idx="1472">
                  <c:v>2.974417995794675E-12</c:v>
                </c:pt>
                <c:pt idx="1473">
                  <c:v>3.0095322391611532E-12</c:v>
                </c:pt>
                <c:pt idx="1474">
                  <c:v>2.9054004536165168E-12</c:v>
                </c:pt>
                <c:pt idx="1475">
                  <c:v>2.9397066850668926E-12</c:v>
                </c:pt>
                <c:pt idx="1476">
                  <c:v>2.974417995794675E-12</c:v>
                </c:pt>
                <c:pt idx="1477">
                  <c:v>2.8714945741884382E-12</c:v>
                </c:pt>
                <c:pt idx="1478">
                  <c:v>2.9397066850668926E-12</c:v>
                </c:pt>
                <c:pt idx="1479">
                  <c:v>2.8714945741884382E-12</c:v>
                </c:pt>
                <c:pt idx="1480">
                  <c:v>2.9397066850668926E-12</c:v>
                </c:pt>
                <c:pt idx="1481">
                  <c:v>2.8714945741884382E-12</c:v>
                </c:pt>
                <c:pt idx="1482">
                  <c:v>3.0095322391611532E-12</c:v>
                </c:pt>
                <c:pt idx="1483">
                  <c:v>2.9397066850668926E-12</c:v>
                </c:pt>
                <c:pt idx="1484">
                  <c:v>3.0095322391611532E-12</c:v>
                </c:pt>
                <c:pt idx="1485">
                  <c:v>2.9397066850668926E-12</c:v>
                </c:pt>
                <c:pt idx="1486">
                  <c:v>2.974417995794675E-12</c:v>
                </c:pt>
                <c:pt idx="1487">
                  <c:v>2.9397066850668926E-12</c:v>
                </c:pt>
                <c:pt idx="1488">
                  <c:v>2.8714945741884382E-12</c:v>
                </c:pt>
                <c:pt idx="1489">
                  <c:v>2.974417995794675E-12</c:v>
                </c:pt>
                <c:pt idx="1490">
                  <c:v>2.8714945741884382E-12</c:v>
                </c:pt>
                <c:pt idx="1491">
                  <c:v>2.9054004536165168E-12</c:v>
                </c:pt>
                <c:pt idx="1492">
                  <c:v>3.0095322391611532E-12</c:v>
                </c:pt>
                <c:pt idx="1493">
                  <c:v>3.0095322391611532E-12</c:v>
                </c:pt>
                <c:pt idx="1494">
                  <c:v>2.8714945741884382E-12</c:v>
                </c:pt>
                <c:pt idx="1495">
                  <c:v>2.8714945741884382E-12</c:v>
                </c:pt>
                <c:pt idx="1496">
                  <c:v>2.8714945741884382E-12</c:v>
                </c:pt>
                <c:pt idx="1497">
                  <c:v>3.0095322391611532E-12</c:v>
                </c:pt>
                <c:pt idx="1498">
                  <c:v>2.974417995794675E-12</c:v>
                </c:pt>
                <c:pt idx="1499">
                  <c:v>2.9397066850668926E-12</c:v>
                </c:pt>
                <c:pt idx="1500">
                  <c:v>2.974417995794675E-12</c:v>
                </c:pt>
                <c:pt idx="1501">
                  <c:v>2.9054004536165168E-12</c:v>
                </c:pt>
                <c:pt idx="1502">
                  <c:v>2.9054004536165168E-12</c:v>
                </c:pt>
                <c:pt idx="1503">
                  <c:v>2.9397066850668926E-12</c:v>
                </c:pt>
                <c:pt idx="1504">
                  <c:v>2.974417995794675E-12</c:v>
                </c:pt>
                <c:pt idx="1505">
                  <c:v>2.8714945741884382E-12</c:v>
                </c:pt>
                <c:pt idx="1506">
                  <c:v>2.9397066850668926E-12</c:v>
                </c:pt>
                <c:pt idx="1507">
                  <c:v>2.8714945741884382E-12</c:v>
                </c:pt>
                <c:pt idx="1508">
                  <c:v>2.974417995794675E-12</c:v>
                </c:pt>
                <c:pt idx="1509">
                  <c:v>2.9397066850668926E-12</c:v>
                </c:pt>
                <c:pt idx="1510">
                  <c:v>2.9054004536165168E-12</c:v>
                </c:pt>
                <c:pt idx="1511">
                  <c:v>2.974417995794675E-12</c:v>
                </c:pt>
                <c:pt idx="1512">
                  <c:v>2.9397066850668926E-12</c:v>
                </c:pt>
                <c:pt idx="1513">
                  <c:v>2.9054004536165168E-12</c:v>
                </c:pt>
                <c:pt idx="1514">
                  <c:v>2.8714945741884382E-12</c:v>
                </c:pt>
                <c:pt idx="1515">
                  <c:v>2.8714945741884382E-12</c:v>
                </c:pt>
                <c:pt idx="1516">
                  <c:v>2.9054004536165168E-12</c:v>
                </c:pt>
                <c:pt idx="1517">
                  <c:v>2.8714945741884382E-12</c:v>
                </c:pt>
                <c:pt idx="1518">
                  <c:v>2.9397066850668926E-12</c:v>
                </c:pt>
                <c:pt idx="1519">
                  <c:v>2.9054004536165168E-12</c:v>
                </c:pt>
                <c:pt idx="1520">
                  <c:v>2.9397066850668926E-12</c:v>
                </c:pt>
                <c:pt idx="1521">
                  <c:v>2.8714945741884382E-12</c:v>
                </c:pt>
                <c:pt idx="1522">
                  <c:v>3.0095322391611532E-12</c:v>
                </c:pt>
                <c:pt idx="1523">
                  <c:v>2.9054004536165168E-12</c:v>
                </c:pt>
                <c:pt idx="1524">
                  <c:v>2.974417995794675E-12</c:v>
                </c:pt>
                <c:pt idx="1525">
                  <c:v>3.0450680323167968E-12</c:v>
                </c:pt>
                <c:pt idx="1526">
                  <c:v>2.974417995794675E-12</c:v>
                </c:pt>
                <c:pt idx="1527">
                  <c:v>2.9397066850668926E-12</c:v>
                </c:pt>
                <c:pt idx="1528">
                  <c:v>2.9054004536165168E-12</c:v>
                </c:pt>
                <c:pt idx="1529">
                  <c:v>2.974417995794675E-12</c:v>
                </c:pt>
                <c:pt idx="1530">
                  <c:v>2.9054004536165168E-12</c:v>
                </c:pt>
                <c:pt idx="1531">
                  <c:v>2.9054004536165168E-12</c:v>
                </c:pt>
                <c:pt idx="1532">
                  <c:v>2.8714945741884382E-12</c:v>
                </c:pt>
                <c:pt idx="1533">
                  <c:v>2.9054004536165168E-12</c:v>
                </c:pt>
                <c:pt idx="1534">
                  <c:v>2.9054004536165168E-12</c:v>
                </c:pt>
                <c:pt idx="1535">
                  <c:v>2.974417995794675E-12</c:v>
                </c:pt>
                <c:pt idx="1536">
                  <c:v>2.8714945741884382E-12</c:v>
                </c:pt>
                <c:pt idx="1537">
                  <c:v>3.0095322391611532E-12</c:v>
                </c:pt>
                <c:pt idx="1538">
                  <c:v>2.9397066850668926E-12</c:v>
                </c:pt>
                <c:pt idx="1539">
                  <c:v>2.9397066850668926E-12</c:v>
                </c:pt>
                <c:pt idx="1540">
                  <c:v>2.8714945741884382E-12</c:v>
                </c:pt>
                <c:pt idx="1541">
                  <c:v>2.9397066850668926E-12</c:v>
                </c:pt>
                <c:pt idx="1542">
                  <c:v>3.0095322391611532E-12</c:v>
                </c:pt>
                <c:pt idx="1543">
                  <c:v>2.974417995794675E-12</c:v>
                </c:pt>
                <c:pt idx="1544">
                  <c:v>3.1542056112399855E-12</c:v>
                </c:pt>
                <c:pt idx="1545">
                  <c:v>2.8714945741884382E-12</c:v>
                </c:pt>
                <c:pt idx="1546">
                  <c:v>2.9397066850668926E-12</c:v>
                </c:pt>
                <c:pt idx="1547">
                  <c:v>2.8714945741884382E-12</c:v>
                </c:pt>
                <c:pt idx="1548">
                  <c:v>2.974417995794675E-12</c:v>
                </c:pt>
                <c:pt idx="1549">
                  <c:v>2.9397066850668926E-12</c:v>
                </c:pt>
                <c:pt idx="1550">
                  <c:v>2.8714945741884382E-12</c:v>
                </c:pt>
                <c:pt idx="1551">
                  <c:v>2.9054004536165168E-12</c:v>
                </c:pt>
                <c:pt idx="1552">
                  <c:v>2.974417995794675E-12</c:v>
                </c:pt>
                <c:pt idx="1553">
                  <c:v>2.8714945741884382E-12</c:v>
                </c:pt>
                <c:pt idx="1554">
                  <c:v>2.9397066850668926E-12</c:v>
                </c:pt>
                <c:pt idx="1555">
                  <c:v>2.9397066850668926E-12</c:v>
                </c:pt>
                <c:pt idx="1556">
                  <c:v>2.974417995794675E-12</c:v>
                </c:pt>
                <c:pt idx="1557">
                  <c:v>2.8714945741884382E-12</c:v>
                </c:pt>
                <c:pt idx="1558">
                  <c:v>2.9397066850668926E-12</c:v>
                </c:pt>
                <c:pt idx="1559">
                  <c:v>2.9397066850668926E-12</c:v>
                </c:pt>
                <c:pt idx="1560">
                  <c:v>2.8048716960174252E-12</c:v>
                </c:pt>
                <c:pt idx="1561">
                  <c:v>2.9054004536165168E-12</c:v>
                </c:pt>
                <c:pt idx="1562">
                  <c:v>2.9054004536165168E-12</c:v>
                </c:pt>
                <c:pt idx="1563">
                  <c:v>2.8714945741884382E-12</c:v>
                </c:pt>
                <c:pt idx="1564">
                  <c:v>2.9397066850668926E-12</c:v>
                </c:pt>
                <c:pt idx="1565">
                  <c:v>2.974417995794675E-12</c:v>
                </c:pt>
                <c:pt idx="1566">
                  <c:v>3.0095322391611532E-12</c:v>
                </c:pt>
                <c:pt idx="1567">
                  <c:v>2.974417995794675E-12</c:v>
                </c:pt>
                <c:pt idx="1568">
                  <c:v>3.0810234231025209E-12</c:v>
                </c:pt>
                <c:pt idx="1569">
                  <c:v>2.974417995794675E-12</c:v>
                </c:pt>
                <c:pt idx="1570">
                  <c:v>2.9397066850668926E-12</c:v>
                </c:pt>
                <c:pt idx="1571">
                  <c:v>2.974417995794675E-12</c:v>
                </c:pt>
                <c:pt idx="1572">
                  <c:v>2.9397066850668926E-12</c:v>
                </c:pt>
                <c:pt idx="1573">
                  <c:v>3.0095322391611532E-12</c:v>
                </c:pt>
                <c:pt idx="1574">
                  <c:v>3.0095322391611532E-12</c:v>
                </c:pt>
                <c:pt idx="1575">
                  <c:v>2.9397066850668926E-12</c:v>
                </c:pt>
                <c:pt idx="1576">
                  <c:v>3.0095322391611532E-12</c:v>
                </c:pt>
                <c:pt idx="1577">
                  <c:v>2.8714945741884382E-12</c:v>
                </c:pt>
                <c:pt idx="1578">
                  <c:v>2.9397066850668926E-12</c:v>
                </c:pt>
                <c:pt idx="1579">
                  <c:v>2.974417995794675E-12</c:v>
                </c:pt>
                <c:pt idx="1580">
                  <c:v>2.8714945741884382E-12</c:v>
                </c:pt>
                <c:pt idx="1581">
                  <c:v>2.974417995794675E-12</c:v>
                </c:pt>
                <c:pt idx="1582">
                  <c:v>2.9397066850668926E-12</c:v>
                </c:pt>
                <c:pt idx="1583">
                  <c:v>3.0095322391611532E-12</c:v>
                </c:pt>
                <c:pt idx="1584">
                  <c:v>2.9054004536165168E-12</c:v>
                </c:pt>
                <c:pt idx="1585">
                  <c:v>2.974417995794675E-12</c:v>
                </c:pt>
                <c:pt idx="1586">
                  <c:v>2.974417995794675E-12</c:v>
                </c:pt>
                <c:pt idx="1587">
                  <c:v>2.9054004536165168E-12</c:v>
                </c:pt>
                <c:pt idx="1588">
                  <c:v>3.0095322391611532E-12</c:v>
                </c:pt>
                <c:pt idx="1589">
                  <c:v>2.9054004536165168E-12</c:v>
                </c:pt>
                <c:pt idx="1590">
                  <c:v>3.0810234231025209E-12</c:v>
                </c:pt>
                <c:pt idx="1591">
                  <c:v>3.0810234231025209E-12</c:v>
                </c:pt>
                <c:pt idx="1592">
                  <c:v>2.9397066850668926E-12</c:v>
                </c:pt>
                <c:pt idx="1593">
                  <c:v>2.974417995794675E-12</c:v>
                </c:pt>
                <c:pt idx="1594">
                  <c:v>2.8714945741884382E-12</c:v>
                </c:pt>
                <c:pt idx="1595">
                  <c:v>2.8714945741884382E-12</c:v>
                </c:pt>
                <c:pt idx="1596">
                  <c:v>2.9397066850668926E-12</c:v>
                </c:pt>
                <c:pt idx="1597">
                  <c:v>2.9054004536165168E-12</c:v>
                </c:pt>
                <c:pt idx="1598">
                  <c:v>2.9397066850668926E-12</c:v>
                </c:pt>
                <c:pt idx="1599">
                  <c:v>2.8714945741884382E-12</c:v>
                </c:pt>
                <c:pt idx="1600">
                  <c:v>2.9054004536165168E-12</c:v>
                </c:pt>
                <c:pt idx="1601">
                  <c:v>2.8714945741884382E-12</c:v>
                </c:pt>
                <c:pt idx="1602">
                  <c:v>2.9397066850668926E-12</c:v>
                </c:pt>
                <c:pt idx="1603">
                  <c:v>2.9054004536165168E-12</c:v>
                </c:pt>
                <c:pt idx="1604">
                  <c:v>2.8714945741884382E-12</c:v>
                </c:pt>
                <c:pt idx="1605">
                  <c:v>2.9397066850668926E-12</c:v>
                </c:pt>
                <c:pt idx="1606">
                  <c:v>2.9397066850668926E-12</c:v>
                </c:pt>
                <c:pt idx="1607">
                  <c:v>3.0095322391611532E-12</c:v>
                </c:pt>
                <c:pt idx="1608">
                  <c:v>2.8714945741884382E-12</c:v>
                </c:pt>
                <c:pt idx="1609">
                  <c:v>2.974417995794675E-12</c:v>
                </c:pt>
                <c:pt idx="1610">
                  <c:v>2.974417995794675E-12</c:v>
                </c:pt>
                <c:pt idx="1611">
                  <c:v>2.9397066850668926E-12</c:v>
                </c:pt>
                <c:pt idx="1612">
                  <c:v>3.0095322391611532E-12</c:v>
                </c:pt>
                <c:pt idx="1613">
                  <c:v>2.8714945741884382E-12</c:v>
                </c:pt>
                <c:pt idx="1614">
                  <c:v>2.9397066850668926E-12</c:v>
                </c:pt>
                <c:pt idx="1615">
                  <c:v>2.974417995794675E-12</c:v>
                </c:pt>
                <c:pt idx="1616">
                  <c:v>2.8714945741884382E-12</c:v>
                </c:pt>
                <c:pt idx="1617">
                  <c:v>2.9054004536165168E-12</c:v>
                </c:pt>
                <c:pt idx="1618">
                  <c:v>3.0095322391611532E-12</c:v>
                </c:pt>
                <c:pt idx="1619">
                  <c:v>2.8714945741884382E-12</c:v>
                </c:pt>
                <c:pt idx="1620">
                  <c:v>2.8379843746943803E-12</c:v>
                </c:pt>
                <c:pt idx="1621">
                  <c:v>2.9397066850668926E-12</c:v>
                </c:pt>
                <c:pt idx="1622">
                  <c:v>2.8714945741884382E-12</c:v>
                </c:pt>
                <c:pt idx="1623">
                  <c:v>2.9397066850668926E-12</c:v>
                </c:pt>
                <c:pt idx="1624">
                  <c:v>2.974417995794675E-12</c:v>
                </c:pt>
                <c:pt idx="1625">
                  <c:v>2.974417995794675E-12</c:v>
                </c:pt>
                <c:pt idx="1626">
                  <c:v>2.974417995794675E-12</c:v>
                </c:pt>
                <c:pt idx="1627">
                  <c:v>3.0095322391611532E-12</c:v>
                </c:pt>
                <c:pt idx="1628">
                  <c:v>2.9054004536165168E-12</c:v>
                </c:pt>
                <c:pt idx="1629">
                  <c:v>3.0095322391611532E-12</c:v>
                </c:pt>
                <c:pt idx="1630">
                  <c:v>2.8714945741884382E-12</c:v>
                </c:pt>
                <c:pt idx="1631">
                  <c:v>2.974417995794675E-12</c:v>
                </c:pt>
                <c:pt idx="1632">
                  <c:v>2.974417995794675E-12</c:v>
                </c:pt>
                <c:pt idx="1633">
                  <c:v>2.8714945741884382E-12</c:v>
                </c:pt>
                <c:pt idx="1634">
                  <c:v>2.9054004536165168E-12</c:v>
                </c:pt>
                <c:pt idx="1635">
                  <c:v>3.0095322391611532E-12</c:v>
                </c:pt>
                <c:pt idx="1636">
                  <c:v>2.9397066850668926E-12</c:v>
                </c:pt>
                <c:pt idx="1637">
                  <c:v>2.9054004536165168E-12</c:v>
                </c:pt>
                <c:pt idx="1638">
                  <c:v>2.8714945741884382E-12</c:v>
                </c:pt>
                <c:pt idx="1639">
                  <c:v>2.9054004536165168E-12</c:v>
                </c:pt>
                <c:pt idx="1640">
                  <c:v>2.974417995794675E-12</c:v>
                </c:pt>
                <c:pt idx="1641">
                  <c:v>2.9397066850668926E-12</c:v>
                </c:pt>
                <c:pt idx="1642">
                  <c:v>2.9397066850668926E-12</c:v>
                </c:pt>
                <c:pt idx="1643">
                  <c:v>2.974417995794675E-12</c:v>
                </c:pt>
                <c:pt idx="1644">
                  <c:v>2.9054004536165168E-12</c:v>
                </c:pt>
                <c:pt idx="1645">
                  <c:v>2.9397066850668926E-12</c:v>
                </c:pt>
                <c:pt idx="1646">
                  <c:v>2.9054004536165168E-12</c:v>
                </c:pt>
                <c:pt idx="1647">
                  <c:v>2.9054004536165168E-12</c:v>
                </c:pt>
                <c:pt idx="1648">
                  <c:v>2.9054004536165168E-12</c:v>
                </c:pt>
                <c:pt idx="1649">
                  <c:v>3.0810234231025209E-12</c:v>
                </c:pt>
                <c:pt idx="1650">
                  <c:v>2.974417995794675E-12</c:v>
                </c:pt>
                <c:pt idx="1651">
                  <c:v>3.0095322391611532E-12</c:v>
                </c:pt>
                <c:pt idx="1652">
                  <c:v>3.0095322391611532E-12</c:v>
                </c:pt>
                <c:pt idx="1653">
                  <c:v>2.974417995794675E-12</c:v>
                </c:pt>
                <c:pt idx="1654">
                  <c:v>2.8714945741884382E-12</c:v>
                </c:pt>
                <c:pt idx="1655">
                  <c:v>3.0095322391611532E-12</c:v>
                </c:pt>
                <c:pt idx="1656">
                  <c:v>2.9054004536165168E-12</c:v>
                </c:pt>
                <c:pt idx="1657">
                  <c:v>3.0810234231025209E-12</c:v>
                </c:pt>
                <c:pt idx="1658">
                  <c:v>2.9397066850668926E-12</c:v>
                </c:pt>
                <c:pt idx="1659">
                  <c:v>2.9397066850668926E-12</c:v>
                </c:pt>
                <c:pt idx="1660">
                  <c:v>2.974417995794675E-12</c:v>
                </c:pt>
                <c:pt idx="1661">
                  <c:v>2.8714945741884382E-12</c:v>
                </c:pt>
                <c:pt idx="1662">
                  <c:v>2.9397066850668926E-12</c:v>
                </c:pt>
                <c:pt idx="1663">
                  <c:v>2.9397066850668926E-12</c:v>
                </c:pt>
                <c:pt idx="1664">
                  <c:v>2.9397066850668926E-12</c:v>
                </c:pt>
                <c:pt idx="1665">
                  <c:v>2.9397066850668926E-12</c:v>
                </c:pt>
                <c:pt idx="1666">
                  <c:v>2.974417995794675E-12</c:v>
                </c:pt>
                <c:pt idx="1667">
                  <c:v>2.8714945741884382E-12</c:v>
                </c:pt>
                <c:pt idx="1668">
                  <c:v>2.9397066850668926E-12</c:v>
                </c:pt>
                <c:pt idx="1669">
                  <c:v>2.8714945741884382E-12</c:v>
                </c:pt>
                <c:pt idx="1670">
                  <c:v>3.0095322391611532E-12</c:v>
                </c:pt>
                <c:pt idx="1671">
                  <c:v>2.8714945741884382E-12</c:v>
                </c:pt>
                <c:pt idx="1672">
                  <c:v>2.9397066850668926E-12</c:v>
                </c:pt>
                <c:pt idx="1673">
                  <c:v>2.8714945741884382E-12</c:v>
                </c:pt>
                <c:pt idx="1674">
                  <c:v>2.9054004536165168E-12</c:v>
                </c:pt>
                <c:pt idx="1675">
                  <c:v>2.9397066850668926E-12</c:v>
                </c:pt>
                <c:pt idx="1676">
                  <c:v>2.9054004536165168E-12</c:v>
                </c:pt>
                <c:pt idx="1677">
                  <c:v>2.9054004536165168E-12</c:v>
                </c:pt>
                <c:pt idx="1678">
                  <c:v>2.9397066850668926E-12</c:v>
                </c:pt>
                <c:pt idx="1679">
                  <c:v>2.974417995794675E-12</c:v>
                </c:pt>
                <c:pt idx="1680">
                  <c:v>2.8714945741884382E-12</c:v>
                </c:pt>
                <c:pt idx="1681">
                  <c:v>2.9397066850668926E-12</c:v>
                </c:pt>
                <c:pt idx="1682">
                  <c:v>3.0450680323167968E-12</c:v>
                </c:pt>
                <c:pt idx="1683">
                  <c:v>2.9397066850668926E-12</c:v>
                </c:pt>
                <c:pt idx="1684">
                  <c:v>2.8714945741884382E-12</c:v>
                </c:pt>
                <c:pt idx="1685">
                  <c:v>2.9054004536165168E-12</c:v>
                </c:pt>
                <c:pt idx="1686">
                  <c:v>2.9397066850668926E-12</c:v>
                </c:pt>
                <c:pt idx="1687">
                  <c:v>3.0095322391611532E-12</c:v>
                </c:pt>
                <c:pt idx="1688">
                  <c:v>2.974417995794675E-12</c:v>
                </c:pt>
                <c:pt idx="1689">
                  <c:v>2.8714945741884382E-12</c:v>
                </c:pt>
                <c:pt idx="1690">
                  <c:v>2.9397066850668926E-12</c:v>
                </c:pt>
                <c:pt idx="1691">
                  <c:v>3.0095322391611532E-12</c:v>
                </c:pt>
                <c:pt idx="1692">
                  <c:v>2.9054004536165168E-12</c:v>
                </c:pt>
                <c:pt idx="1693">
                  <c:v>3.0095322391611532E-12</c:v>
                </c:pt>
                <c:pt idx="1694">
                  <c:v>2.8714945741884382E-12</c:v>
                </c:pt>
                <c:pt idx="1695">
                  <c:v>2.9054004536165168E-12</c:v>
                </c:pt>
                <c:pt idx="1696">
                  <c:v>3.0095322391611532E-12</c:v>
                </c:pt>
                <c:pt idx="1697">
                  <c:v>3.1174033660206874E-12</c:v>
                </c:pt>
                <c:pt idx="1698">
                  <c:v>2.9054004536165168E-12</c:v>
                </c:pt>
                <c:pt idx="1699">
                  <c:v>2.9054004536165168E-12</c:v>
                </c:pt>
                <c:pt idx="1700">
                  <c:v>2.9397066850668926E-12</c:v>
                </c:pt>
                <c:pt idx="1701">
                  <c:v>2.8714945741884382E-12</c:v>
                </c:pt>
                <c:pt idx="1702">
                  <c:v>3.0810234231025209E-12</c:v>
                </c:pt>
                <c:pt idx="1703">
                  <c:v>3.0095322391611532E-12</c:v>
                </c:pt>
                <c:pt idx="1704">
                  <c:v>2.9397066850668926E-12</c:v>
                </c:pt>
                <c:pt idx="1705">
                  <c:v>3.0095322391611532E-12</c:v>
                </c:pt>
                <c:pt idx="1706">
                  <c:v>2.974417995794675E-12</c:v>
                </c:pt>
                <c:pt idx="1707">
                  <c:v>3.0095322391611532E-12</c:v>
                </c:pt>
                <c:pt idx="1708">
                  <c:v>2.9397066850668926E-12</c:v>
                </c:pt>
                <c:pt idx="1709">
                  <c:v>2.9397066850668926E-12</c:v>
                </c:pt>
                <c:pt idx="1710">
                  <c:v>2.9397066850668926E-12</c:v>
                </c:pt>
                <c:pt idx="1711">
                  <c:v>3.0095322391611532E-12</c:v>
                </c:pt>
                <c:pt idx="1712">
                  <c:v>2.9397066850668926E-12</c:v>
                </c:pt>
                <c:pt idx="1713">
                  <c:v>2.974417995794675E-12</c:v>
                </c:pt>
                <c:pt idx="1714">
                  <c:v>2.8379843746943803E-12</c:v>
                </c:pt>
                <c:pt idx="1715">
                  <c:v>3.0095322391611532E-12</c:v>
                </c:pt>
                <c:pt idx="1716">
                  <c:v>2.974417995794675E-12</c:v>
                </c:pt>
                <c:pt idx="1717">
                  <c:v>2.9397066850668926E-12</c:v>
                </c:pt>
                <c:pt idx="1718">
                  <c:v>2.9397066850668926E-12</c:v>
                </c:pt>
                <c:pt idx="1719">
                  <c:v>2.9397066850668926E-12</c:v>
                </c:pt>
                <c:pt idx="1720">
                  <c:v>3.0095322391611532E-12</c:v>
                </c:pt>
                <c:pt idx="1721">
                  <c:v>2.974417995794675E-12</c:v>
                </c:pt>
                <c:pt idx="1722">
                  <c:v>2.9397066850668926E-12</c:v>
                </c:pt>
                <c:pt idx="1723">
                  <c:v>2.8714945741884382E-12</c:v>
                </c:pt>
                <c:pt idx="1724">
                  <c:v>2.9054004536165168E-12</c:v>
                </c:pt>
                <c:pt idx="1725">
                  <c:v>3.0095322391611532E-12</c:v>
                </c:pt>
                <c:pt idx="1726">
                  <c:v>2.8714945741884382E-12</c:v>
                </c:pt>
                <c:pt idx="1727">
                  <c:v>2.8714945741884382E-12</c:v>
                </c:pt>
                <c:pt idx="1728">
                  <c:v>2.974417995794675E-12</c:v>
                </c:pt>
                <c:pt idx="1729">
                  <c:v>3.0450680323167968E-12</c:v>
                </c:pt>
                <c:pt idx="1730">
                  <c:v>2.974417995794675E-12</c:v>
                </c:pt>
                <c:pt idx="1731">
                  <c:v>2.8714945741884382E-12</c:v>
                </c:pt>
                <c:pt idx="1732">
                  <c:v>2.8714945741884382E-12</c:v>
                </c:pt>
                <c:pt idx="1733">
                  <c:v>2.974417995794675E-12</c:v>
                </c:pt>
                <c:pt idx="1734">
                  <c:v>3.0810234231025209E-12</c:v>
                </c:pt>
                <c:pt idx="1735">
                  <c:v>2.9054004536165168E-12</c:v>
                </c:pt>
                <c:pt idx="1736">
                  <c:v>2.9054004536165168E-12</c:v>
                </c:pt>
                <c:pt idx="1737">
                  <c:v>2.9054004536165168E-12</c:v>
                </c:pt>
                <c:pt idx="1738">
                  <c:v>3.0450680323167968E-12</c:v>
                </c:pt>
                <c:pt idx="1739">
                  <c:v>2.9397066850668926E-12</c:v>
                </c:pt>
                <c:pt idx="1740">
                  <c:v>2.9054004536165168E-12</c:v>
                </c:pt>
                <c:pt idx="1741">
                  <c:v>2.9397066850668926E-12</c:v>
                </c:pt>
                <c:pt idx="1742">
                  <c:v>2.9054004536165168E-12</c:v>
                </c:pt>
                <c:pt idx="1743">
                  <c:v>2.9054004536165168E-12</c:v>
                </c:pt>
                <c:pt idx="1744">
                  <c:v>2.9054004536165168E-12</c:v>
                </c:pt>
                <c:pt idx="1745">
                  <c:v>2.9397066850668926E-12</c:v>
                </c:pt>
                <c:pt idx="1746">
                  <c:v>2.8714945741884382E-12</c:v>
                </c:pt>
                <c:pt idx="1747">
                  <c:v>2.9397066850668926E-12</c:v>
                </c:pt>
                <c:pt idx="1748">
                  <c:v>2.9054004536165168E-12</c:v>
                </c:pt>
                <c:pt idx="1749">
                  <c:v>2.9397066850668926E-12</c:v>
                </c:pt>
                <c:pt idx="1750">
                  <c:v>2.974417995794675E-12</c:v>
                </c:pt>
                <c:pt idx="1751">
                  <c:v>2.9397066850668926E-12</c:v>
                </c:pt>
                <c:pt idx="1752">
                  <c:v>3.0095322391611532E-12</c:v>
                </c:pt>
                <c:pt idx="1753">
                  <c:v>2.9054004536165168E-12</c:v>
                </c:pt>
                <c:pt idx="1754">
                  <c:v>2.974417995794675E-12</c:v>
                </c:pt>
                <c:pt idx="1755">
                  <c:v>2.9397066850668926E-12</c:v>
                </c:pt>
                <c:pt idx="1756">
                  <c:v>2.8714945741884382E-12</c:v>
                </c:pt>
                <c:pt idx="1757">
                  <c:v>2.974417995794675E-12</c:v>
                </c:pt>
                <c:pt idx="1758">
                  <c:v>2.9054004536165168E-12</c:v>
                </c:pt>
                <c:pt idx="1759">
                  <c:v>3.0095322391611532E-12</c:v>
                </c:pt>
                <c:pt idx="1760">
                  <c:v>3.0095322391611532E-12</c:v>
                </c:pt>
                <c:pt idx="1761">
                  <c:v>2.9054004536165168E-12</c:v>
                </c:pt>
                <c:pt idx="1762">
                  <c:v>2.974417995794675E-12</c:v>
                </c:pt>
                <c:pt idx="1763">
                  <c:v>2.9054004536165168E-12</c:v>
                </c:pt>
                <c:pt idx="1764">
                  <c:v>2.9397066850668926E-12</c:v>
                </c:pt>
                <c:pt idx="1765">
                  <c:v>3.0095322391611532E-12</c:v>
                </c:pt>
                <c:pt idx="1766">
                  <c:v>2.9054004536165168E-12</c:v>
                </c:pt>
                <c:pt idx="1767">
                  <c:v>2.8714945741884382E-12</c:v>
                </c:pt>
                <c:pt idx="1768">
                  <c:v>2.9054004536165168E-12</c:v>
                </c:pt>
                <c:pt idx="1769">
                  <c:v>3.0095322391611532E-12</c:v>
                </c:pt>
                <c:pt idx="1770">
                  <c:v>2.974417995794675E-12</c:v>
                </c:pt>
                <c:pt idx="1771">
                  <c:v>2.974417995794675E-12</c:v>
                </c:pt>
                <c:pt idx="1772">
                  <c:v>2.9397066850668926E-12</c:v>
                </c:pt>
                <c:pt idx="1773">
                  <c:v>2.974417995794675E-12</c:v>
                </c:pt>
                <c:pt idx="1774">
                  <c:v>2.9397066850668926E-12</c:v>
                </c:pt>
                <c:pt idx="1775">
                  <c:v>2.9054004536165168E-12</c:v>
                </c:pt>
                <c:pt idx="1776">
                  <c:v>3.0095322391611532E-12</c:v>
                </c:pt>
                <c:pt idx="1777">
                  <c:v>2.9054004536165168E-12</c:v>
                </c:pt>
                <c:pt idx="1778">
                  <c:v>3.0810234231025209E-12</c:v>
                </c:pt>
                <c:pt idx="1779">
                  <c:v>2.9397066850668926E-12</c:v>
                </c:pt>
                <c:pt idx="1780">
                  <c:v>2.8714945741884382E-12</c:v>
                </c:pt>
                <c:pt idx="1781">
                  <c:v>2.9397066850668926E-12</c:v>
                </c:pt>
                <c:pt idx="1782">
                  <c:v>2.9397066850668926E-12</c:v>
                </c:pt>
                <c:pt idx="1783">
                  <c:v>2.8714945741884382E-12</c:v>
                </c:pt>
                <c:pt idx="1784">
                  <c:v>2.8714945741884382E-12</c:v>
                </c:pt>
                <c:pt idx="1785">
                  <c:v>3.0450680323167968E-12</c:v>
                </c:pt>
                <c:pt idx="1786">
                  <c:v>2.9397066850668926E-12</c:v>
                </c:pt>
                <c:pt idx="1787">
                  <c:v>3.0095322391611532E-12</c:v>
                </c:pt>
                <c:pt idx="1788">
                  <c:v>2.974417995794675E-12</c:v>
                </c:pt>
                <c:pt idx="1789">
                  <c:v>2.9397066850668926E-12</c:v>
                </c:pt>
                <c:pt idx="1790">
                  <c:v>2.8714945741884382E-12</c:v>
                </c:pt>
                <c:pt idx="1791">
                  <c:v>2.8714945741884382E-12</c:v>
                </c:pt>
                <c:pt idx="1792">
                  <c:v>2.9397066850668926E-12</c:v>
                </c:pt>
                <c:pt idx="1793">
                  <c:v>2.9397066850668926E-12</c:v>
                </c:pt>
                <c:pt idx="1794">
                  <c:v>2.8714945741884382E-12</c:v>
                </c:pt>
                <c:pt idx="1795">
                  <c:v>2.9397066850668926E-12</c:v>
                </c:pt>
                <c:pt idx="1796">
                  <c:v>2.8714945741884382E-12</c:v>
                </c:pt>
                <c:pt idx="1797">
                  <c:v>2.9397066850668926E-12</c:v>
                </c:pt>
                <c:pt idx="1798">
                  <c:v>2.8714945741884382E-12</c:v>
                </c:pt>
                <c:pt idx="1799">
                  <c:v>3.0095322391611532E-12</c:v>
                </c:pt>
                <c:pt idx="1800">
                  <c:v>2.8714945741884382E-12</c:v>
                </c:pt>
                <c:pt idx="1801">
                  <c:v>2.974417995794675E-12</c:v>
                </c:pt>
                <c:pt idx="1802">
                  <c:v>2.9054004536165168E-12</c:v>
                </c:pt>
                <c:pt idx="1803">
                  <c:v>2.9054004536165168E-12</c:v>
                </c:pt>
                <c:pt idx="1804">
                  <c:v>3.0810234231025209E-12</c:v>
                </c:pt>
                <c:pt idx="1805">
                  <c:v>3.0095322391611532E-12</c:v>
                </c:pt>
                <c:pt idx="1806">
                  <c:v>2.9397066850668926E-12</c:v>
                </c:pt>
                <c:pt idx="1807">
                  <c:v>2.974417995794675E-12</c:v>
                </c:pt>
                <c:pt idx="1808">
                  <c:v>3.0450680323167968E-12</c:v>
                </c:pt>
                <c:pt idx="1809">
                  <c:v>2.974417995794675E-12</c:v>
                </c:pt>
                <c:pt idx="1810">
                  <c:v>2.9397066850668926E-12</c:v>
                </c:pt>
                <c:pt idx="1811">
                  <c:v>2.9397066850668926E-12</c:v>
                </c:pt>
                <c:pt idx="1812">
                  <c:v>3.1174033660206874E-12</c:v>
                </c:pt>
                <c:pt idx="1813">
                  <c:v>2.974417995794675E-12</c:v>
                </c:pt>
                <c:pt idx="1814">
                  <c:v>2.8714945741884382E-12</c:v>
                </c:pt>
                <c:pt idx="1815">
                  <c:v>2.974417995794675E-12</c:v>
                </c:pt>
                <c:pt idx="1816">
                  <c:v>2.9397066850668926E-12</c:v>
                </c:pt>
                <c:pt idx="1817">
                  <c:v>2.8714945741884382E-12</c:v>
                </c:pt>
                <c:pt idx="1818">
                  <c:v>2.8714945741884382E-12</c:v>
                </c:pt>
                <c:pt idx="1819">
                  <c:v>2.9397066850668926E-12</c:v>
                </c:pt>
                <c:pt idx="1820">
                  <c:v>2.9397066850668926E-12</c:v>
                </c:pt>
                <c:pt idx="1821">
                  <c:v>2.8714945741884382E-12</c:v>
                </c:pt>
                <c:pt idx="1822">
                  <c:v>2.9397066850668926E-12</c:v>
                </c:pt>
                <c:pt idx="1823">
                  <c:v>2.9397066850668926E-12</c:v>
                </c:pt>
                <c:pt idx="1824">
                  <c:v>2.9397066850668926E-12</c:v>
                </c:pt>
                <c:pt idx="1825">
                  <c:v>3.0810234231025209E-12</c:v>
                </c:pt>
                <c:pt idx="1826">
                  <c:v>3.0095322391611532E-12</c:v>
                </c:pt>
                <c:pt idx="1827">
                  <c:v>2.8714945741884382E-12</c:v>
                </c:pt>
                <c:pt idx="1828">
                  <c:v>2.9054004536165168E-12</c:v>
                </c:pt>
                <c:pt idx="1829">
                  <c:v>2.9397066850668926E-12</c:v>
                </c:pt>
                <c:pt idx="1830">
                  <c:v>3.0095322391611532E-12</c:v>
                </c:pt>
                <c:pt idx="1831">
                  <c:v>2.9397066850668926E-12</c:v>
                </c:pt>
                <c:pt idx="1832">
                  <c:v>3.0450680323167968E-12</c:v>
                </c:pt>
                <c:pt idx="1833">
                  <c:v>2.9054004536165168E-12</c:v>
                </c:pt>
                <c:pt idx="1834">
                  <c:v>3.0450680323167968E-12</c:v>
                </c:pt>
                <c:pt idx="1835">
                  <c:v>3.0095322391611532E-12</c:v>
                </c:pt>
                <c:pt idx="1836">
                  <c:v>2.8714945741884382E-12</c:v>
                </c:pt>
                <c:pt idx="1837">
                  <c:v>2.9397066850668926E-12</c:v>
                </c:pt>
                <c:pt idx="1838">
                  <c:v>2.9397066850668926E-12</c:v>
                </c:pt>
                <c:pt idx="1839">
                  <c:v>2.9397066850668926E-12</c:v>
                </c:pt>
                <c:pt idx="1840">
                  <c:v>2.9397066850668926E-12</c:v>
                </c:pt>
                <c:pt idx="1841">
                  <c:v>2.9054004536165168E-12</c:v>
                </c:pt>
                <c:pt idx="1842">
                  <c:v>2.9054004536165168E-12</c:v>
                </c:pt>
                <c:pt idx="1843">
                  <c:v>3.0095322391611532E-12</c:v>
                </c:pt>
                <c:pt idx="1844">
                  <c:v>2.8714945741884382E-12</c:v>
                </c:pt>
                <c:pt idx="1845">
                  <c:v>2.9397066850668926E-12</c:v>
                </c:pt>
                <c:pt idx="1846">
                  <c:v>3.0095322391611532E-12</c:v>
                </c:pt>
                <c:pt idx="1847">
                  <c:v>2.9397066850668926E-12</c:v>
                </c:pt>
                <c:pt idx="1848">
                  <c:v>2.974417995794675E-12</c:v>
                </c:pt>
                <c:pt idx="1849">
                  <c:v>2.9397066850668926E-12</c:v>
                </c:pt>
                <c:pt idx="1850">
                  <c:v>2.9397066850668926E-12</c:v>
                </c:pt>
                <c:pt idx="1851">
                  <c:v>3.0450680323167968E-12</c:v>
                </c:pt>
                <c:pt idx="1852">
                  <c:v>2.974417995794675E-12</c:v>
                </c:pt>
                <c:pt idx="1853">
                  <c:v>3.0095322391611532E-12</c:v>
                </c:pt>
                <c:pt idx="1854">
                  <c:v>2.9397066850668926E-12</c:v>
                </c:pt>
                <c:pt idx="1855">
                  <c:v>3.0095322391611532E-12</c:v>
                </c:pt>
                <c:pt idx="1856">
                  <c:v>2.9397066850668926E-12</c:v>
                </c:pt>
                <c:pt idx="1857">
                  <c:v>3.0095322391611532E-12</c:v>
                </c:pt>
                <c:pt idx="1858">
                  <c:v>3.0095322391611532E-12</c:v>
                </c:pt>
                <c:pt idx="1859">
                  <c:v>3.0095322391611532E-12</c:v>
                </c:pt>
                <c:pt idx="1860">
                  <c:v>2.9397066850668926E-12</c:v>
                </c:pt>
                <c:pt idx="1861">
                  <c:v>2.8714945741884382E-12</c:v>
                </c:pt>
                <c:pt idx="1862">
                  <c:v>2.974417995794675E-12</c:v>
                </c:pt>
                <c:pt idx="1863">
                  <c:v>3.0095322391611532E-12</c:v>
                </c:pt>
                <c:pt idx="1864">
                  <c:v>2.8714945741884382E-12</c:v>
                </c:pt>
                <c:pt idx="1865">
                  <c:v>3.0095322391611532E-12</c:v>
                </c:pt>
                <c:pt idx="1866">
                  <c:v>2.9397066850668926E-12</c:v>
                </c:pt>
                <c:pt idx="1867">
                  <c:v>2.9397066850668926E-12</c:v>
                </c:pt>
                <c:pt idx="1868">
                  <c:v>2.9397066850668926E-12</c:v>
                </c:pt>
                <c:pt idx="1869">
                  <c:v>3.0450680323167968E-12</c:v>
                </c:pt>
                <c:pt idx="1870">
                  <c:v>3.0450680323167968E-12</c:v>
                </c:pt>
                <c:pt idx="1871">
                  <c:v>2.9054004536165168E-12</c:v>
                </c:pt>
                <c:pt idx="1872">
                  <c:v>2.9397066850668926E-12</c:v>
                </c:pt>
                <c:pt idx="1873">
                  <c:v>2.974417995794675E-12</c:v>
                </c:pt>
                <c:pt idx="1874">
                  <c:v>2.8714945741884382E-12</c:v>
                </c:pt>
                <c:pt idx="1875">
                  <c:v>2.974417995794675E-12</c:v>
                </c:pt>
                <c:pt idx="1876">
                  <c:v>2.974417995794675E-12</c:v>
                </c:pt>
                <c:pt idx="1877">
                  <c:v>2.8714945741884382E-12</c:v>
                </c:pt>
                <c:pt idx="1878">
                  <c:v>3.1174033660206874E-12</c:v>
                </c:pt>
                <c:pt idx="1879">
                  <c:v>2.9397066850668926E-12</c:v>
                </c:pt>
                <c:pt idx="1880">
                  <c:v>2.9397066850668926E-12</c:v>
                </c:pt>
                <c:pt idx="1881">
                  <c:v>2.9397066850668926E-12</c:v>
                </c:pt>
                <c:pt idx="1882">
                  <c:v>2.8714945741884382E-12</c:v>
                </c:pt>
                <c:pt idx="1883">
                  <c:v>3.0095322391611532E-12</c:v>
                </c:pt>
                <c:pt idx="1884">
                  <c:v>3.0450680323167968E-12</c:v>
                </c:pt>
                <c:pt idx="1885">
                  <c:v>2.8714945741884382E-12</c:v>
                </c:pt>
                <c:pt idx="1886">
                  <c:v>2.9054004536165168E-12</c:v>
                </c:pt>
                <c:pt idx="1887">
                  <c:v>2.9397066850668926E-12</c:v>
                </c:pt>
                <c:pt idx="1888">
                  <c:v>3.0095322391611532E-12</c:v>
                </c:pt>
                <c:pt idx="1889">
                  <c:v>2.8714945741884382E-12</c:v>
                </c:pt>
                <c:pt idx="1890">
                  <c:v>3.0095322391611532E-12</c:v>
                </c:pt>
                <c:pt idx="1891">
                  <c:v>2.9054004536165168E-12</c:v>
                </c:pt>
                <c:pt idx="1892">
                  <c:v>2.9397066850668926E-12</c:v>
                </c:pt>
                <c:pt idx="1893">
                  <c:v>2.8714945741884382E-12</c:v>
                </c:pt>
                <c:pt idx="1894">
                  <c:v>2.8714945741884382E-12</c:v>
                </c:pt>
                <c:pt idx="1895">
                  <c:v>2.9054004536165168E-12</c:v>
                </c:pt>
                <c:pt idx="1896">
                  <c:v>2.9397066850668926E-12</c:v>
                </c:pt>
                <c:pt idx="1897">
                  <c:v>2.974417995794675E-12</c:v>
                </c:pt>
                <c:pt idx="1898">
                  <c:v>2.9397066850668926E-12</c:v>
                </c:pt>
                <c:pt idx="1899">
                  <c:v>3.0095322391611532E-12</c:v>
                </c:pt>
                <c:pt idx="1900">
                  <c:v>3.0810234231025209E-12</c:v>
                </c:pt>
                <c:pt idx="1901">
                  <c:v>2.9397066850668926E-12</c:v>
                </c:pt>
                <c:pt idx="1902">
                  <c:v>2.974417995794675E-12</c:v>
                </c:pt>
                <c:pt idx="1903">
                  <c:v>2.8714945741884382E-12</c:v>
                </c:pt>
                <c:pt idx="1904">
                  <c:v>2.974417995794675E-12</c:v>
                </c:pt>
                <c:pt idx="1905">
                  <c:v>2.8714945741884382E-12</c:v>
                </c:pt>
                <c:pt idx="1906">
                  <c:v>2.974417995794675E-12</c:v>
                </c:pt>
                <c:pt idx="1907">
                  <c:v>2.9054004536165168E-12</c:v>
                </c:pt>
                <c:pt idx="1908">
                  <c:v>2.9397066850668926E-12</c:v>
                </c:pt>
                <c:pt idx="1909">
                  <c:v>2.974417995794675E-12</c:v>
                </c:pt>
                <c:pt idx="1910">
                  <c:v>2.974417995794675E-12</c:v>
                </c:pt>
                <c:pt idx="1911">
                  <c:v>2.9397066850668926E-12</c:v>
                </c:pt>
                <c:pt idx="1912">
                  <c:v>2.9054004536165168E-12</c:v>
                </c:pt>
                <c:pt idx="1913">
                  <c:v>3.1174033660206874E-12</c:v>
                </c:pt>
                <c:pt idx="1914">
                  <c:v>2.9054004536165168E-12</c:v>
                </c:pt>
                <c:pt idx="1915">
                  <c:v>2.8714945741884382E-12</c:v>
                </c:pt>
                <c:pt idx="1916">
                  <c:v>3.0095322391611532E-12</c:v>
                </c:pt>
                <c:pt idx="1917">
                  <c:v>3.0095322391611532E-12</c:v>
                </c:pt>
                <c:pt idx="1918">
                  <c:v>2.9054004536165168E-12</c:v>
                </c:pt>
                <c:pt idx="1919">
                  <c:v>3.0095322391611532E-12</c:v>
                </c:pt>
                <c:pt idx="1920">
                  <c:v>2.974417995794675E-12</c:v>
                </c:pt>
                <c:pt idx="1921">
                  <c:v>3.0450680323167968E-12</c:v>
                </c:pt>
                <c:pt idx="1922">
                  <c:v>3.0095322391611532E-12</c:v>
                </c:pt>
                <c:pt idx="1923">
                  <c:v>3.0095322391611532E-12</c:v>
                </c:pt>
                <c:pt idx="1924">
                  <c:v>3.0095322391611532E-12</c:v>
                </c:pt>
                <c:pt idx="1925">
                  <c:v>3.0095322391611532E-12</c:v>
                </c:pt>
                <c:pt idx="1926">
                  <c:v>2.9397066850668926E-12</c:v>
                </c:pt>
                <c:pt idx="1927">
                  <c:v>3.0450680323167968E-12</c:v>
                </c:pt>
                <c:pt idx="1928">
                  <c:v>3.0810234231025209E-12</c:v>
                </c:pt>
                <c:pt idx="1929">
                  <c:v>2.9397066850668926E-12</c:v>
                </c:pt>
                <c:pt idx="1930">
                  <c:v>2.974417995794675E-12</c:v>
                </c:pt>
                <c:pt idx="1931">
                  <c:v>2.974417995794675E-12</c:v>
                </c:pt>
                <c:pt idx="1932">
                  <c:v>2.9397066850668926E-12</c:v>
                </c:pt>
                <c:pt idx="1933">
                  <c:v>2.974417995794675E-12</c:v>
                </c:pt>
                <c:pt idx="1934">
                  <c:v>2.9397066850668926E-12</c:v>
                </c:pt>
                <c:pt idx="1935">
                  <c:v>3.0095322391611532E-12</c:v>
                </c:pt>
                <c:pt idx="1936">
                  <c:v>2.9397066850668926E-12</c:v>
                </c:pt>
                <c:pt idx="1937">
                  <c:v>2.8714945741884382E-12</c:v>
                </c:pt>
                <c:pt idx="1938">
                  <c:v>2.9397066850668926E-12</c:v>
                </c:pt>
                <c:pt idx="1939">
                  <c:v>2.974417995794675E-12</c:v>
                </c:pt>
                <c:pt idx="1940">
                  <c:v>3.0095322391611532E-12</c:v>
                </c:pt>
                <c:pt idx="1941">
                  <c:v>2.974417995794675E-12</c:v>
                </c:pt>
                <c:pt idx="1942">
                  <c:v>2.8714945741884382E-12</c:v>
                </c:pt>
                <c:pt idx="1943">
                  <c:v>2.8714945741884382E-12</c:v>
                </c:pt>
                <c:pt idx="1944">
                  <c:v>2.974417995794675E-12</c:v>
                </c:pt>
                <c:pt idx="1945">
                  <c:v>3.0810234231025209E-12</c:v>
                </c:pt>
                <c:pt idx="1946">
                  <c:v>3.0450680323167968E-12</c:v>
                </c:pt>
                <c:pt idx="1947">
                  <c:v>2.8714945741884382E-12</c:v>
                </c:pt>
                <c:pt idx="1948">
                  <c:v>2.974417995794675E-12</c:v>
                </c:pt>
                <c:pt idx="1949">
                  <c:v>2.9054004536165168E-12</c:v>
                </c:pt>
                <c:pt idx="1950">
                  <c:v>2.9054004536165168E-12</c:v>
                </c:pt>
                <c:pt idx="1951">
                  <c:v>2.8714945741884382E-12</c:v>
                </c:pt>
                <c:pt idx="1952">
                  <c:v>2.9397066850668926E-12</c:v>
                </c:pt>
                <c:pt idx="1953">
                  <c:v>2.9054004536165168E-12</c:v>
                </c:pt>
                <c:pt idx="1954">
                  <c:v>2.9397066850668926E-12</c:v>
                </c:pt>
                <c:pt idx="1955">
                  <c:v>2.8714945741884382E-12</c:v>
                </c:pt>
                <c:pt idx="1956">
                  <c:v>3.1174033660206874E-12</c:v>
                </c:pt>
                <c:pt idx="1957">
                  <c:v>2.9397066850668926E-12</c:v>
                </c:pt>
                <c:pt idx="1958">
                  <c:v>2.974417995794675E-12</c:v>
                </c:pt>
                <c:pt idx="1959">
                  <c:v>2.9397066850668926E-12</c:v>
                </c:pt>
                <c:pt idx="1960">
                  <c:v>3.0810234231025209E-12</c:v>
                </c:pt>
                <c:pt idx="1961">
                  <c:v>3.0810234231025209E-12</c:v>
                </c:pt>
                <c:pt idx="1962">
                  <c:v>2.974417995794675E-12</c:v>
                </c:pt>
                <c:pt idx="1963">
                  <c:v>3.0810234231025209E-12</c:v>
                </c:pt>
                <c:pt idx="1964">
                  <c:v>3.0095322391611532E-12</c:v>
                </c:pt>
                <c:pt idx="1965">
                  <c:v>3.0810234231025209E-12</c:v>
                </c:pt>
                <c:pt idx="1966">
                  <c:v>3.0810234231025209E-12</c:v>
                </c:pt>
                <c:pt idx="1967">
                  <c:v>2.974417995794675E-12</c:v>
                </c:pt>
                <c:pt idx="1968">
                  <c:v>2.9397066850668926E-12</c:v>
                </c:pt>
                <c:pt idx="1969">
                  <c:v>3.0095322391611532E-12</c:v>
                </c:pt>
                <c:pt idx="1970">
                  <c:v>2.974417995794675E-12</c:v>
                </c:pt>
                <c:pt idx="1971">
                  <c:v>3.0095322391611532E-12</c:v>
                </c:pt>
                <c:pt idx="1972">
                  <c:v>2.974417995794675E-12</c:v>
                </c:pt>
                <c:pt idx="1973">
                  <c:v>2.974417995794675E-12</c:v>
                </c:pt>
                <c:pt idx="1974">
                  <c:v>2.9397066850668926E-12</c:v>
                </c:pt>
                <c:pt idx="1975">
                  <c:v>3.0095322391611532E-12</c:v>
                </c:pt>
                <c:pt idx="1976">
                  <c:v>2.974417995794675E-12</c:v>
                </c:pt>
                <c:pt idx="1977">
                  <c:v>2.9397066850668926E-12</c:v>
                </c:pt>
                <c:pt idx="1978">
                  <c:v>2.8714945741884382E-12</c:v>
                </c:pt>
                <c:pt idx="1979">
                  <c:v>2.9054004536165168E-12</c:v>
                </c:pt>
                <c:pt idx="1980">
                  <c:v>2.974417995794675E-12</c:v>
                </c:pt>
                <c:pt idx="1981">
                  <c:v>3.0095322391611532E-12</c:v>
                </c:pt>
                <c:pt idx="1982">
                  <c:v>2.9054004536165168E-12</c:v>
                </c:pt>
                <c:pt idx="1983">
                  <c:v>2.9397066850668926E-12</c:v>
                </c:pt>
                <c:pt idx="1984">
                  <c:v>2.8714945741884382E-12</c:v>
                </c:pt>
                <c:pt idx="1985">
                  <c:v>2.974417995794675E-12</c:v>
                </c:pt>
                <c:pt idx="1986">
                  <c:v>2.974417995794675E-12</c:v>
                </c:pt>
                <c:pt idx="1987">
                  <c:v>3.0095322391611532E-12</c:v>
                </c:pt>
                <c:pt idx="1988">
                  <c:v>2.9054004536165168E-12</c:v>
                </c:pt>
                <c:pt idx="1989">
                  <c:v>3.0810234231025209E-12</c:v>
                </c:pt>
                <c:pt idx="1990">
                  <c:v>3.0095322391611532E-12</c:v>
                </c:pt>
                <c:pt idx="1991">
                  <c:v>3.0450680323167968E-12</c:v>
                </c:pt>
                <c:pt idx="1992">
                  <c:v>3.0095322391611532E-12</c:v>
                </c:pt>
                <c:pt idx="1993">
                  <c:v>2.9054004536165168E-12</c:v>
                </c:pt>
                <c:pt idx="1994">
                  <c:v>3.0095322391611532E-12</c:v>
                </c:pt>
                <c:pt idx="1995">
                  <c:v>3.1542056112399855E-12</c:v>
                </c:pt>
                <c:pt idx="1996">
                  <c:v>3.0095322391611532E-12</c:v>
                </c:pt>
                <c:pt idx="1997">
                  <c:v>3.0095322391611532E-12</c:v>
                </c:pt>
                <c:pt idx="1998">
                  <c:v>2.974417995794675E-12</c:v>
                </c:pt>
                <c:pt idx="1999">
                  <c:v>2.9397066850668926E-12</c:v>
                </c:pt>
                <c:pt idx="2000">
                  <c:v>3.0095322391611532E-12</c:v>
                </c:pt>
                <c:pt idx="2001">
                  <c:v>2.974417995794675E-12</c:v>
                </c:pt>
                <c:pt idx="2002">
                  <c:v>2.9054004536165168E-12</c:v>
                </c:pt>
                <c:pt idx="2003">
                  <c:v>2.974417995794675E-12</c:v>
                </c:pt>
                <c:pt idx="2004">
                  <c:v>2.9054004536165168E-12</c:v>
                </c:pt>
                <c:pt idx="2005">
                  <c:v>2.974417995794675E-12</c:v>
                </c:pt>
                <c:pt idx="2006">
                  <c:v>2.9054004536165168E-12</c:v>
                </c:pt>
                <c:pt idx="2007">
                  <c:v>2.9397066850668926E-12</c:v>
                </c:pt>
                <c:pt idx="2008">
                  <c:v>3.0095322391611532E-12</c:v>
                </c:pt>
                <c:pt idx="2009">
                  <c:v>2.9397066850668926E-12</c:v>
                </c:pt>
                <c:pt idx="2010">
                  <c:v>2.8714945741884382E-12</c:v>
                </c:pt>
                <c:pt idx="2011">
                  <c:v>3.0095322391611532E-12</c:v>
                </c:pt>
                <c:pt idx="2012">
                  <c:v>2.9397066850668926E-12</c:v>
                </c:pt>
                <c:pt idx="2013">
                  <c:v>2.9397066850668926E-12</c:v>
                </c:pt>
                <c:pt idx="2014">
                  <c:v>2.8714945741884382E-12</c:v>
                </c:pt>
                <c:pt idx="2015">
                  <c:v>2.974417995794675E-12</c:v>
                </c:pt>
                <c:pt idx="2016">
                  <c:v>2.974417995794675E-12</c:v>
                </c:pt>
                <c:pt idx="2017">
                  <c:v>2.9054004536165168E-12</c:v>
                </c:pt>
                <c:pt idx="2018">
                  <c:v>2.9054004536165168E-12</c:v>
                </c:pt>
                <c:pt idx="2019">
                  <c:v>2.9397066850668926E-12</c:v>
                </c:pt>
                <c:pt idx="2020">
                  <c:v>2.9054004536165168E-12</c:v>
                </c:pt>
                <c:pt idx="2021">
                  <c:v>2.974417995794675E-12</c:v>
                </c:pt>
                <c:pt idx="2022">
                  <c:v>3.0095322391611532E-12</c:v>
                </c:pt>
                <c:pt idx="2023">
                  <c:v>3.0450680323167968E-12</c:v>
                </c:pt>
                <c:pt idx="2024">
                  <c:v>3.0095322391611532E-12</c:v>
                </c:pt>
                <c:pt idx="2025">
                  <c:v>2.9397066850668926E-12</c:v>
                </c:pt>
                <c:pt idx="2026">
                  <c:v>3.0095322391611532E-12</c:v>
                </c:pt>
                <c:pt idx="2027">
                  <c:v>2.9054004536165168E-12</c:v>
                </c:pt>
                <c:pt idx="2028">
                  <c:v>2.8714945741884382E-12</c:v>
                </c:pt>
                <c:pt idx="2029">
                  <c:v>2.8714945741884382E-12</c:v>
                </c:pt>
                <c:pt idx="2030">
                  <c:v>2.9054004536165168E-12</c:v>
                </c:pt>
                <c:pt idx="2031">
                  <c:v>2.974417995794675E-12</c:v>
                </c:pt>
                <c:pt idx="2032">
                  <c:v>2.974417995794675E-12</c:v>
                </c:pt>
                <c:pt idx="2033">
                  <c:v>3.0095322391611532E-12</c:v>
                </c:pt>
                <c:pt idx="2034">
                  <c:v>3.0095322391611532E-12</c:v>
                </c:pt>
                <c:pt idx="2035">
                  <c:v>2.8714945741884382E-12</c:v>
                </c:pt>
                <c:pt idx="2036">
                  <c:v>2.974417995794675E-12</c:v>
                </c:pt>
                <c:pt idx="2037">
                  <c:v>2.8714945741884382E-12</c:v>
                </c:pt>
                <c:pt idx="2038">
                  <c:v>2.974417995794675E-12</c:v>
                </c:pt>
                <c:pt idx="2039">
                  <c:v>3.0095322391611532E-12</c:v>
                </c:pt>
                <c:pt idx="2040">
                  <c:v>3.0095322391611532E-12</c:v>
                </c:pt>
                <c:pt idx="2041">
                  <c:v>2.974417995794675E-12</c:v>
                </c:pt>
                <c:pt idx="2042">
                  <c:v>2.974417995794675E-12</c:v>
                </c:pt>
                <c:pt idx="2043">
                  <c:v>2.9054004536165168E-12</c:v>
                </c:pt>
                <c:pt idx="2044">
                  <c:v>2.9397066850668926E-12</c:v>
                </c:pt>
                <c:pt idx="2045">
                  <c:v>2.8714945741884382E-12</c:v>
                </c:pt>
                <c:pt idx="2046">
                  <c:v>2.9397066850668926E-12</c:v>
                </c:pt>
                <c:pt idx="2047">
                  <c:v>2.9054004536165168E-12</c:v>
                </c:pt>
                <c:pt idx="2048">
                  <c:v>2.9054004536165168E-12</c:v>
                </c:pt>
                <c:pt idx="2049">
                  <c:v>2.974417995794675E-12</c:v>
                </c:pt>
                <c:pt idx="2050">
                  <c:v>2.9397066850668926E-12</c:v>
                </c:pt>
                <c:pt idx="2051">
                  <c:v>2.9054004536165168E-12</c:v>
                </c:pt>
                <c:pt idx="2052">
                  <c:v>3.0450680323167968E-12</c:v>
                </c:pt>
                <c:pt idx="2053">
                  <c:v>2.974417995794675E-12</c:v>
                </c:pt>
                <c:pt idx="2054">
                  <c:v>3.0810234231025209E-12</c:v>
                </c:pt>
                <c:pt idx="2055">
                  <c:v>3.0095322391611532E-12</c:v>
                </c:pt>
                <c:pt idx="2056">
                  <c:v>2.9397066850668926E-12</c:v>
                </c:pt>
                <c:pt idx="2057">
                  <c:v>2.9397066850668926E-12</c:v>
                </c:pt>
                <c:pt idx="2058">
                  <c:v>2.974417995794675E-12</c:v>
                </c:pt>
                <c:pt idx="2059">
                  <c:v>2.974417995794675E-12</c:v>
                </c:pt>
                <c:pt idx="2060">
                  <c:v>2.9397066850668926E-12</c:v>
                </c:pt>
                <c:pt idx="2061">
                  <c:v>2.9397066850668926E-12</c:v>
                </c:pt>
                <c:pt idx="2062">
                  <c:v>2.9054004536165168E-12</c:v>
                </c:pt>
                <c:pt idx="2063">
                  <c:v>2.9054004536165168E-12</c:v>
                </c:pt>
                <c:pt idx="2064">
                  <c:v>2.9397066850668926E-12</c:v>
                </c:pt>
                <c:pt idx="2065">
                  <c:v>2.8714945741884382E-12</c:v>
                </c:pt>
                <c:pt idx="2066">
                  <c:v>2.8714945741884382E-12</c:v>
                </c:pt>
                <c:pt idx="2067">
                  <c:v>2.9397066850668926E-12</c:v>
                </c:pt>
                <c:pt idx="2068">
                  <c:v>2.974417995794675E-12</c:v>
                </c:pt>
                <c:pt idx="2069">
                  <c:v>2.974417995794675E-12</c:v>
                </c:pt>
                <c:pt idx="2070">
                  <c:v>2.9397066850668926E-12</c:v>
                </c:pt>
                <c:pt idx="2071">
                  <c:v>3.1542056112399855E-12</c:v>
                </c:pt>
                <c:pt idx="2072">
                  <c:v>3.0450680323167968E-12</c:v>
                </c:pt>
                <c:pt idx="2073">
                  <c:v>3.0095322391611532E-12</c:v>
                </c:pt>
                <c:pt idx="2074">
                  <c:v>2.9054004536165168E-12</c:v>
                </c:pt>
                <c:pt idx="2075">
                  <c:v>3.0095322391611532E-12</c:v>
                </c:pt>
                <c:pt idx="2076">
                  <c:v>2.9397066850668926E-12</c:v>
                </c:pt>
                <c:pt idx="2077">
                  <c:v>2.8714945741884382E-12</c:v>
                </c:pt>
                <c:pt idx="2078">
                  <c:v>2.9054004536165168E-12</c:v>
                </c:pt>
                <c:pt idx="2079">
                  <c:v>2.9397066850668926E-12</c:v>
                </c:pt>
                <c:pt idx="2080">
                  <c:v>2.8714945741884382E-12</c:v>
                </c:pt>
                <c:pt idx="2081">
                  <c:v>2.974417995794675E-12</c:v>
                </c:pt>
                <c:pt idx="2082">
                  <c:v>2.9397066850668926E-12</c:v>
                </c:pt>
                <c:pt idx="2083">
                  <c:v>3.0095322391611532E-12</c:v>
                </c:pt>
                <c:pt idx="2084">
                  <c:v>2.9054004536165168E-12</c:v>
                </c:pt>
                <c:pt idx="2085">
                  <c:v>2.9397066850668926E-12</c:v>
                </c:pt>
                <c:pt idx="2086">
                  <c:v>2.974417995794675E-12</c:v>
                </c:pt>
                <c:pt idx="2087">
                  <c:v>2.8714945741884382E-12</c:v>
                </c:pt>
                <c:pt idx="2088">
                  <c:v>2.974417995794675E-12</c:v>
                </c:pt>
                <c:pt idx="2089">
                  <c:v>2.9397066850668926E-12</c:v>
                </c:pt>
                <c:pt idx="2090">
                  <c:v>2.8714945741884382E-12</c:v>
                </c:pt>
                <c:pt idx="2091">
                  <c:v>2.9397066850668926E-12</c:v>
                </c:pt>
                <c:pt idx="2092">
                  <c:v>2.974417995794675E-12</c:v>
                </c:pt>
                <c:pt idx="2093">
                  <c:v>2.8714945741884382E-12</c:v>
                </c:pt>
                <c:pt idx="2094">
                  <c:v>3.0095322391611532E-12</c:v>
                </c:pt>
                <c:pt idx="2095">
                  <c:v>3.0810234231025209E-12</c:v>
                </c:pt>
                <c:pt idx="2096">
                  <c:v>3.0095322391611532E-12</c:v>
                </c:pt>
                <c:pt idx="2097">
                  <c:v>2.8714945741884382E-12</c:v>
                </c:pt>
                <c:pt idx="2098">
                  <c:v>2.9397066850668926E-12</c:v>
                </c:pt>
                <c:pt idx="2099">
                  <c:v>3.0095322391611532E-12</c:v>
                </c:pt>
                <c:pt idx="2100">
                  <c:v>2.9054004536165168E-12</c:v>
                </c:pt>
                <c:pt idx="2101">
                  <c:v>2.8714945741884382E-12</c:v>
                </c:pt>
                <c:pt idx="2102">
                  <c:v>2.974417995794675E-12</c:v>
                </c:pt>
                <c:pt idx="2103">
                  <c:v>2.9397066850668926E-12</c:v>
                </c:pt>
                <c:pt idx="2104">
                  <c:v>2.9054004536165168E-12</c:v>
                </c:pt>
                <c:pt idx="2105">
                  <c:v>2.974417995794675E-12</c:v>
                </c:pt>
                <c:pt idx="2106">
                  <c:v>3.0095322391611532E-12</c:v>
                </c:pt>
                <c:pt idx="2107">
                  <c:v>2.974417995794675E-12</c:v>
                </c:pt>
                <c:pt idx="2108">
                  <c:v>3.0095322391611532E-12</c:v>
                </c:pt>
                <c:pt idx="2109">
                  <c:v>3.0095322391611532E-12</c:v>
                </c:pt>
                <c:pt idx="2110">
                  <c:v>3.0810234231025209E-12</c:v>
                </c:pt>
                <c:pt idx="2111">
                  <c:v>2.9054004536165168E-12</c:v>
                </c:pt>
                <c:pt idx="2112">
                  <c:v>3.0095322391611532E-12</c:v>
                </c:pt>
                <c:pt idx="2113">
                  <c:v>2.974417995794675E-12</c:v>
                </c:pt>
                <c:pt idx="2114">
                  <c:v>2.974417995794675E-12</c:v>
                </c:pt>
                <c:pt idx="2115">
                  <c:v>3.0450680323167968E-12</c:v>
                </c:pt>
                <c:pt idx="2116">
                  <c:v>2.9397066850668926E-12</c:v>
                </c:pt>
                <c:pt idx="2117">
                  <c:v>2.9054004536165168E-12</c:v>
                </c:pt>
                <c:pt idx="2118">
                  <c:v>2.9397066850668926E-12</c:v>
                </c:pt>
                <c:pt idx="2119">
                  <c:v>3.0450680323167968E-12</c:v>
                </c:pt>
                <c:pt idx="2120">
                  <c:v>2.974417995794675E-12</c:v>
                </c:pt>
                <c:pt idx="2121">
                  <c:v>3.0095322391611532E-12</c:v>
                </c:pt>
                <c:pt idx="2122">
                  <c:v>2.9054004536165168E-12</c:v>
                </c:pt>
                <c:pt idx="2123">
                  <c:v>2.9397066850668926E-12</c:v>
                </c:pt>
                <c:pt idx="2124">
                  <c:v>2.974417995794675E-12</c:v>
                </c:pt>
                <c:pt idx="2125">
                  <c:v>2.9397066850668926E-12</c:v>
                </c:pt>
                <c:pt idx="2126">
                  <c:v>3.0810234231025209E-12</c:v>
                </c:pt>
                <c:pt idx="2127">
                  <c:v>2.974417995794675E-12</c:v>
                </c:pt>
                <c:pt idx="2128">
                  <c:v>2.9397066850668926E-12</c:v>
                </c:pt>
                <c:pt idx="2129">
                  <c:v>3.0450680323167968E-12</c:v>
                </c:pt>
                <c:pt idx="2130">
                  <c:v>3.0095322391611532E-12</c:v>
                </c:pt>
                <c:pt idx="2131">
                  <c:v>3.0810234231025209E-12</c:v>
                </c:pt>
                <c:pt idx="2132">
                  <c:v>3.0810234231025209E-12</c:v>
                </c:pt>
                <c:pt idx="2133">
                  <c:v>2.974417995794675E-12</c:v>
                </c:pt>
                <c:pt idx="2134">
                  <c:v>3.0095322391611532E-12</c:v>
                </c:pt>
                <c:pt idx="2135">
                  <c:v>2.8714945741884382E-12</c:v>
                </c:pt>
                <c:pt idx="2136">
                  <c:v>3.0095322391611532E-12</c:v>
                </c:pt>
                <c:pt idx="2137">
                  <c:v>3.0095322391611532E-12</c:v>
                </c:pt>
                <c:pt idx="2138">
                  <c:v>3.0095322391611532E-12</c:v>
                </c:pt>
                <c:pt idx="2139">
                  <c:v>2.974417995794675E-12</c:v>
                </c:pt>
                <c:pt idx="2140">
                  <c:v>2.9397066850668926E-12</c:v>
                </c:pt>
                <c:pt idx="2141">
                  <c:v>2.8714945741884382E-12</c:v>
                </c:pt>
                <c:pt idx="2142">
                  <c:v>2.9397066850668926E-12</c:v>
                </c:pt>
                <c:pt idx="2143">
                  <c:v>2.9054004536165168E-12</c:v>
                </c:pt>
                <c:pt idx="2144">
                  <c:v>2.9054004536165168E-12</c:v>
                </c:pt>
                <c:pt idx="2145">
                  <c:v>3.0095322391611532E-12</c:v>
                </c:pt>
                <c:pt idx="2146">
                  <c:v>2.9397066850668926E-12</c:v>
                </c:pt>
                <c:pt idx="2147">
                  <c:v>2.974417995794675E-12</c:v>
                </c:pt>
                <c:pt idx="2148">
                  <c:v>3.0810234231025209E-12</c:v>
                </c:pt>
                <c:pt idx="2149">
                  <c:v>3.0095322391611532E-12</c:v>
                </c:pt>
                <c:pt idx="2150">
                  <c:v>2.974417995794675E-12</c:v>
                </c:pt>
                <c:pt idx="2151">
                  <c:v>3.0095322391611532E-12</c:v>
                </c:pt>
                <c:pt idx="2152">
                  <c:v>2.8048716960174252E-12</c:v>
                </c:pt>
                <c:pt idx="2153">
                  <c:v>2.8714945741884382E-12</c:v>
                </c:pt>
                <c:pt idx="2154">
                  <c:v>2.9397066850668926E-12</c:v>
                </c:pt>
                <c:pt idx="2155">
                  <c:v>2.9397066850668926E-12</c:v>
                </c:pt>
                <c:pt idx="2156">
                  <c:v>2.974417995794675E-12</c:v>
                </c:pt>
                <c:pt idx="2157">
                  <c:v>2.8714945741884382E-12</c:v>
                </c:pt>
                <c:pt idx="2158">
                  <c:v>3.0095322391611532E-12</c:v>
                </c:pt>
                <c:pt idx="2159">
                  <c:v>3.0450680323167968E-12</c:v>
                </c:pt>
                <c:pt idx="2160">
                  <c:v>3.0810234231025209E-12</c:v>
                </c:pt>
                <c:pt idx="2161">
                  <c:v>3.1174033660206874E-12</c:v>
                </c:pt>
                <c:pt idx="2162">
                  <c:v>3.0450680323167968E-12</c:v>
                </c:pt>
                <c:pt idx="2163">
                  <c:v>2.9397066850668926E-12</c:v>
                </c:pt>
                <c:pt idx="2164">
                  <c:v>2.974417995794675E-12</c:v>
                </c:pt>
                <c:pt idx="2165">
                  <c:v>2.974417995794675E-12</c:v>
                </c:pt>
                <c:pt idx="2166">
                  <c:v>2.9397066850668926E-12</c:v>
                </c:pt>
                <c:pt idx="2167">
                  <c:v>2.974417995794675E-12</c:v>
                </c:pt>
                <c:pt idx="2168">
                  <c:v>2.8714945741884382E-12</c:v>
                </c:pt>
                <c:pt idx="2169">
                  <c:v>3.0095322391611532E-12</c:v>
                </c:pt>
                <c:pt idx="2170">
                  <c:v>2.8714945741884382E-12</c:v>
                </c:pt>
                <c:pt idx="2171">
                  <c:v>2.9054004536165168E-12</c:v>
                </c:pt>
                <c:pt idx="2172">
                  <c:v>2.9397066850668926E-12</c:v>
                </c:pt>
                <c:pt idx="2173">
                  <c:v>2.9397066850668926E-12</c:v>
                </c:pt>
                <c:pt idx="2174">
                  <c:v>2.8714945741884382E-12</c:v>
                </c:pt>
                <c:pt idx="2175">
                  <c:v>3.0095322391611532E-12</c:v>
                </c:pt>
                <c:pt idx="2176">
                  <c:v>2.9397066850668926E-12</c:v>
                </c:pt>
                <c:pt idx="2177">
                  <c:v>3.0810234231025209E-12</c:v>
                </c:pt>
                <c:pt idx="2178">
                  <c:v>3.0810234231025209E-12</c:v>
                </c:pt>
                <c:pt idx="2179">
                  <c:v>2.9054004536165168E-12</c:v>
                </c:pt>
                <c:pt idx="2180">
                  <c:v>3.0095322391611532E-12</c:v>
                </c:pt>
                <c:pt idx="2181">
                  <c:v>2.974417995794675E-12</c:v>
                </c:pt>
                <c:pt idx="2182">
                  <c:v>3.0450680323167968E-12</c:v>
                </c:pt>
                <c:pt idx="2183">
                  <c:v>2.9054004536165168E-12</c:v>
                </c:pt>
                <c:pt idx="2184">
                  <c:v>2.9397066850668926E-12</c:v>
                </c:pt>
                <c:pt idx="2185">
                  <c:v>2.9054004536165168E-12</c:v>
                </c:pt>
                <c:pt idx="2186">
                  <c:v>2.8714945741884382E-12</c:v>
                </c:pt>
                <c:pt idx="2187">
                  <c:v>2.8714945741884382E-12</c:v>
                </c:pt>
                <c:pt idx="2188">
                  <c:v>2.9054004536165168E-12</c:v>
                </c:pt>
                <c:pt idx="2189">
                  <c:v>3.0095322391611532E-12</c:v>
                </c:pt>
                <c:pt idx="2190">
                  <c:v>3.0095322391611532E-12</c:v>
                </c:pt>
                <c:pt idx="2191">
                  <c:v>3.0095322391611532E-12</c:v>
                </c:pt>
                <c:pt idx="2192">
                  <c:v>3.0450680323167968E-12</c:v>
                </c:pt>
                <c:pt idx="2193">
                  <c:v>3.0450680323167968E-12</c:v>
                </c:pt>
                <c:pt idx="2194">
                  <c:v>2.974417995794675E-12</c:v>
                </c:pt>
                <c:pt idx="2195">
                  <c:v>3.0095322391611532E-12</c:v>
                </c:pt>
                <c:pt idx="2196">
                  <c:v>3.1542056112399855E-12</c:v>
                </c:pt>
                <c:pt idx="2197">
                  <c:v>2.9397066850668926E-12</c:v>
                </c:pt>
                <c:pt idx="2198">
                  <c:v>3.0095322391611532E-12</c:v>
                </c:pt>
                <c:pt idx="2199">
                  <c:v>2.974417995794675E-12</c:v>
                </c:pt>
                <c:pt idx="2200">
                  <c:v>2.9397066850668926E-12</c:v>
                </c:pt>
                <c:pt idx="2201">
                  <c:v>2.9397066850668926E-12</c:v>
                </c:pt>
                <c:pt idx="2202">
                  <c:v>2.974417995794675E-12</c:v>
                </c:pt>
                <c:pt idx="2203">
                  <c:v>2.9054004536165168E-12</c:v>
                </c:pt>
                <c:pt idx="2204">
                  <c:v>3.0450680323167968E-12</c:v>
                </c:pt>
                <c:pt idx="2205">
                  <c:v>3.0450680323167968E-12</c:v>
                </c:pt>
                <c:pt idx="2206">
                  <c:v>3.0095322391611532E-12</c:v>
                </c:pt>
                <c:pt idx="2207">
                  <c:v>2.974417995794675E-12</c:v>
                </c:pt>
                <c:pt idx="2208">
                  <c:v>2.9397066850668926E-12</c:v>
                </c:pt>
                <c:pt idx="2209">
                  <c:v>2.8714945741884382E-12</c:v>
                </c:pt>
                <c:pt idx="2210">
                  <c:v>2.974417995794675E-12</c:v>
                </c:pt>
                <c:pt idx="2211">
                  <c:v>3.0450680323167968E-12</c:v>
                </c:pt>
                <c:pt idx="2212">
                  <c:v>2.974417995794675E-12</c:v>
                </c:pt>
                <c:pt idx="2213">
                  <c:v>2.9397066850668926E-12</c:v>
                </c:pt>
                <c:pt idx="2214">
                  <c:v>3.0095322391611532E-12</c:v>
                </c:pt>
                <c:pt idx="2215">
                  <c:v>2.9054004536165168E-12</c:v>
                </c:pt>
                <c:pt idx="2216">
                  <c:v>2.9054004536165168E-12</c:v>
                </c:pt>
                <c:pt idx="2217">
                  <c:v>2.9397066850668926E-12</c:v>
                </c:pt>
                <c:pt idx="2218">
                  <c:v>2.974417995794675E-12</c:v>
                </c:pt>
                <c:pt idx="2219">
                  <c:v>2.974417995794675E-12</c:v>
                </c:pt>
                <c:pt idx="2220">
                  <c:v>3.0450680323167968E-12</c:v>
                </c:pt>
                <c:pt idx="2221">
                  <c:v>2.974417995794675E-12</c:v>
                </c:pt>
                <c:pt idx="2222">
                  <c:v>3.0095322391611532E-12</c:v>
                </c:pt>
                <c:pt idx="2223">
                  <c:v>2.9397066850668926E-12</c:v>
                </c:pt>
                <c:pt idx="2224">
                  <c:v>3.0095322391611532E-12</c:v>
                </c:pt>
                <c:pt idx="2225">
                  <c:v>2.9054004536165168E-12</c:v>
                </c:pt>
                <c:pt idx="2226">
                  <c:v>2.974417995794675E-12</c:v>
                </c:pt>
                <c:pt idx="2227">
                  <c:v>3.0095322391611532E-12</c:v>
                </c:pt>
                <c:pt idx="2228">
                  <c:v>2.8714945741884382E-12</c:v>
                </c:pt>
                <c:pt idx="2229">
                  <c:v>3.0095322391611532E-12</c:v>
                </c:pt>
                <c:pt idx="2230">
                  <c:v>2.974417995794675E-12</c:v>
                </c:pt>
                <c:pt idx="2231">
                  <c:v>2.8714945741884382E-12</c:v>
                </c:pt>
                <c:pt idx="2232">
                  <c:v>3.0095322391611532E-12</c:v>
                </c:pt>
                <c:pt idx="2233">
                  <c:v>3.0095322391611532E-12</c:v>
                </c:pt>
                <c:pt idx="2234">
                  <c:v>3.0095322391611532E-12</c:v>
                </c:pt>
                <c:pt idx="2235">
                  <c:v>2.9054004536165168E-12</c:v>
                </c:pt>
                <c:pt idx="2236">
                  <c:v>2.8714945741884382E-12</c:v>
                </c:pt>
                <c:pt idx="2237">
                  <c:v>2.9054004536165168E-12</c:v>
                </c:pt>
                <c:pt idx="2238">
                  <c:v>2.9054004536165168E-12</c:v>
                </c:pt>
                <c:pt idx="2239">
                  <c:v>2.9397066850668926E-12</c:v>
                </c:pt>
                <c:pt idx="2240">
                  <c:v>3.0450680323167968E-12</c:v>
                </c:pt>
                <c:pt idx="2241">
                  <c:v>2.9397066850668926E-12</c:v>
                </c:pt>
                <c:pt idx="2242">
                  <c:v>3.0450680323167968E-12</c:v>
                </c:pt>
                <c:pt idx="2243">
                  <c:v>2.974417995794675E-12</c:v>
                </c:pt>
                <c:pt idx="2244">
                  <c:v>3.0450680323167968E-12</c:v>
                </c:pt>
                <c:pt idx="2245">
                  <c:v>3.0095322391611532E-12</c:v>
                </c:pt>
                <c:pt idx="2246">
                  <c:v>3.0095322391611532E-12</c:v>
                </c:pt>
                <c:pt idx="2247">
                  <c:v>3.0095322391611532E-12</c:v>
                </c:pt>
                <c:pt idx="2248">
                  <c:v>3.1174033660206874E-12</c:v>
                </c:pt>
                <c:pt idx="2249">
                  <c:v>3.0450680323167968E-12</c:v>
                </c:pt>
                <c:pt idx="2250">
                  <c:v>2.974417995794675E-12</c:v>
                </c:pt>
                <c:pt idx="2251">
                  <c:v>3.0095322391611532E-12</c:v>
                </c:pt>
                <c:pt idx="2252">
                  <c:v>3.0095322391611532E-12</c:v>
                </c:pt>
                <c:pt idx="2253">
                  <c:v>2.9397066850668926E-12</c:v>
                </c:pt>
                <c:pt idx="2254">
                  <c:v>2.9397066850668926E-12</c:v>
                </c:pt>
                <c:pt idx="2255">
                  <c:v>2.974417995794675E-12</c:v>
                </c:pt>
                <c:pt idx="2256">
                  <c:v>3.0095322391611532E-12</c:v>
                </c:pt>
                <c:pt idx="2257">
                  <c:v>3.1174033660206874E-12</c:v>
                </c:pt>
                <c:pt idx="2258">
                  <c:v>3.0095322391611532E-12</c:v>
                </c:pt>
                <c:pt idx="2259">
                  <c:v>2.9054004536165168E-12</c:v>
                </c:pt>
                <c:pt idx="2260">
                  <c:v>2.974417995794675E-12</c:v>
                </c:pt>
                <c:pt idx="2261">
                  <c:v>3.0095322391611532E-12</c:v>
                </c:pt>
                <c:pt idx="2262">
                  <c:v>2.8714945741884382E-12</c:v>
                </c:pt>
                <c:pt idx="2263">
                  <c:v>2.974417995794675E-12</c:v>
                </c:pt>
                <c:pt idx="2264">
                  <c:v>2.9397066850668926E-12</c:v>
                </c:pt>
                <c:pt idx="2265">
                  <c:v>2.9054004536165168E-12</c:v>
                </c:pt>
                <c:pt idx="2266">
                  <c:v>3.0810234231025209E-12</c:v>
                </c:pt>
                <c:pt idx="2267">
                  <c:v>2.9054004536165168E-12</c:v>
                </c:pt>
                <c:pt idx="2268">
                  <c:v>2.9054004536165168E-12</c:v>
                </c:pt>
                <c:pt idx="2269">
                  <c:v>2.9397066850668926E-12</c:v>
                </c:pt>
                <c:pt idx="2270">
                  <c:v>3.0095322391611532E-12</c:v>
                </c:pt>
                <c:pt idx="2271">
                  <c:v>3.0095322391611532E-12</c:v>
                </c:pt>
                <c:pt idx="2272">
                  <c:v>2.9397066850668926E-12</c:v>
                </c:pt>
                <c:pt idx="2273">
                  <c:v>2.974417995794675E-12</c:v>
                </c:pt>
                <c:pt idx="2274">
                  <c:v>2.8714945741884382E-12</c:v>
                </c:pt>
                <c:pt idx="2275">
                  <c:v>2.9054004536165168E-12</c:v>
                </c:pt>
                <c:pt idx="2276">
                  <c:v>2.8714945741884382E-12</c:v>
                </c:pt>
                <c:pt idx="2277">
                  <c:v>2.9397066850668926E-12</c:v>
                </c:pt>
                <c:pt idx="2278">
                  <c:v>3.0095322391611532E-12</c:v>
                </c:pt>
                <c:pt idx="2279">
                  <c:v>2.974417995794675E-12</c:v>
                </c:pt>
                <c:pt idx="2280">
                  <c:v>3.0095322391611532E-12</c:v>
                </c:pt>
                <c:pt idx="2281">
                  <c:v>3.0095322391611532E-12</c:v>
                </c:pt>
                <c:pt idx="2282">
                  <c:v>3.0095322391611532E-12</c:v>
                </c:pt>
                <c:pt idx="2283">
                  <c:v>2.9054004536165168E-12</c:v>
                </c:pt>
                <c:pt idx="2284">
                  <c:v>2.8714945741884382E-12</c:v>
                </c:pt>
                <c:pt idx="2285">
                  <c:v>3.0095322391611532E-12</c:v>
                </c:pt>
                <c:pt idx="2286">
                  <c:v>2.8714945741884382E-12</c:v>
                </c:pt>
                <c:pt idx="2287">
                  <c:v>2.974417995794675E-12</c:v>
                </c:pt>
                <c:pt idx="2288">
                  <c:v>2.9397066850668926E-12</c:v>
                </c:pt>
                <c:pt idx="2289">
                  <c:v>3.1542056112399855E-12</c:v>
                </c:pt>
                <c:pt idx="2290">
                  <c:v>2.974417995794675E-12</c:v>
                </c:pt>
                <c:pt idx="2291">
                  <c:v>3.0095322391611532E-12</c:v>
                </c:pt>
                <c:pt idx="2292">
                  <c:v>2.974417995794675E-12</c:v>
                </c:pt>
                <c:pt idx="2293">
                  <c:v>2.8714945741884382E-12</c:v>
                </c:pt>
                <c:pt idx="2294">
                  <c:v>3.0095322391611532E-12</c:v>
                </c:pt>
                <c:pt idx="2295">
                  <c:v>2.9054004536165168E-12</c:v>
                </c:pt>
                <c:pt idx="2296">
                  <c:v>2.9054004536165168E-12</c:v>
                </c:pt>
                <c:pt idx="2297">
                  <c:v>3.1174033660206874E-12</c:v>
                </c:pt>
                <c:pt idx="2298">
                  <c:v>2.9397066850668926E-12</c:v>
                </c:pt>
                <c:pt idx="2299">
                  <c:v>2.974417995794675E-12</c:v>
                </c:pt>
                <c:pt idx="2300">
                  <c:v>3.0810234231025209E-12</c:v>
                </c:pt>
                <c:pt idx="2301">
                  <c:v>2.9397066850668926E-12</c:v>
                </c:pt>
                <c:pt idx="2302">
                  <c:v>3.0095322391611532E-12</c:v>
                </c:pt>
                <c:pt idx="2303">
                  <c:v>3.0450680323167968E-12</c:v>
                </c:pt>
                <c:pt idx="2304">
                  <c:v>2.9397066850668926E-12</c:v>
                </c:pt>
                <c:pt idx="2305">
                  <c:v>2.974417995794675E-12</c:v>
                </c:pt>
                <c:pt idx="2306">
                  <c:v>3.0095322391611532E-12</c:v>
                </c:pt>
                <c:pt idx="2307">
                  <c:v>3.0450680323167968E-12</c:v>
                </c:pt>
                <c:pt idx="2308">
                  <c:v>3.0095322391611532E-12</c:v>
                </c:pt>
                <c:pt idx="2309">
                  <c:v>3.0810234231025209E-12</c:v>
                </c:pt>
                <c:pt idx="2310">
                  <c:v>3.0095322391611532E-12</c:v>
                </c:pt>
                <c:pt idx="2311">
                  <c:v>2.974417995794675E-12</c:v>
                </c:pt>
                <c:pt idx="2312">
                  <c:v>2.9054004536165168E-12</c:v>
                </c:pt>
                <c:pt idx="2313">
                  <c:v>3.0810234231025209E-12</c:v>
                </c:pt>
                <c:pt idx="2314">
                  <c:v>2.9397066850668926E-12</c:v>
                </c:pt>
                <c:pt idx="2315">
                  <c:v>3.0095322391611532E-12</c:v>
                </c:pt>
                <c:pt idx="2316">
                  <c:v>2.974417995794675E-12</c:v>
                </c:pt>
                <c:pt idx="2317">
                  <c:v>3.1542056112399855E-12</c:v>
                </c:pt>
                <c:pt idx="2318">
                  <c:v>2.974417995794675E-12</c:v>
                </c:pt>
                <c:pt idx="2319">
                  <c:v>3.0095322391611532E-12</c:v>
                </c:pt>
                <c:pt idx="2320">
                  <c:v>2.974417995794675E-12</c:v>
                </c:pt>
                <c:pt idx="2321">
                  <c:v>3.0095322391611532E-12</c:v>
                </c:pt>
                <c:pt idx="2322">
                  <c:v>2.9397066850668926E-12</c:v>
                </c:pt>
                <c:pt idx="2323">
                  <c:v>2.9397066850668926E-12</c:v>
                </c:pt>
                <c:pt idx="2324">
                  <c:v>3.0810234231025209E-12</c:v>
                </c:pt>
                <c:pt idx="2325">
                  <c:v>3.0095322391611532E-12</c:v>
                </c:pt>
                <c:pt idx="2326">
                  <c:v>2.9054004536165168E-12</c:v>
                </c:pt>
                <c:pt idx="2327">
                  <c:v>3.0095322391611532E-12</c:v>
                </c:pt>
                <c:pt idx="2328">
                  <c:v>3.0095322391611532E-12</c:v>
                </c:pt>
                <c:pt idx="2329">
                  <c:v>2.974417995794675E-12</c:v>
                </c:pt>
                <c:pt idx="2330">
                  <c:v>3.0810234231025209E-12</c:v>
                </c:pt>
                <c:pt idx="2331">
                  <c:v>2.9397066850668926E-12</c:v>
                </c:pt>
                <c:pt idx="2332">
                  <c:v>2.9397066850668926E-12</c:v>
                </c:pt>
                <c:pt idx="2333">
                  <c:v>3.0450680323167968E-12</c:v>
                </c:pt>
                <c:pt idx="2334">
                  <c:v>2.8714945741884382E-12</c:v>
                </c:pt>
                <c:pt idx="2335">
                  <c:v>2.974417995794675E-12</c:v>
                </c:pt>
                <c:pt idx="2336">
                  <c:v>2.9397066850668926E-12</c:v>
                </c:pt>
                <c:pt idx="2337">
                  <c:v>3.0095322391611532E-12</c:v>
                </c:pt>
                <c:pt idx="2338">
                  <c:v>2.8714945741884382E-12</c:v>
                </c:pt>
                <c:pt idx="2339">
                  <c:v>3.1174033660206874E-12</c:v>
                </c:pt>
                <c:pt idx="2340">
                  <c:v>3.0095322391611532E-12</c:v>
                </c:pt>
                <c:pt idx="2341">
                  <c:v>3.0095322391611532E-12</c:v>
                </c:pt>
                <c:pt idx="2342">
                  <c:v>3.0810234231025209E-12</c:v>
                </c:pt>
                <c:pt idx="2343">
                  <c:v>2.9397066850668926E-12</c:v>
                </c:pt>
                <c:pt idx="2344">
                  <c:v>3.0810234231025209E-12</c:v>
                </c:pt>
                <c:pt idx="2345">
                  <c:v>3.0095322391611532E-12</c:v>
                </c:pt>
                <c:pt idx="2346">
                  <c:v>3.0810234231025209E-12</c:v>
                </c:pt>
                <c:pt idx="2347">
                  <c:v>3.1542056112399855E-12</c:v>
                </c:pt>
                <c:pt idx="2348">
                  <c:v>3.1174033660206874E-12</c:v>
                </c:pt>
                <c:pt idx="2349">
                  <c:v>3.0095322391611532E-12</c:v>
                </c:pt>
                <c:pt idx="2350">
                  <c:v>2.9054004536165168E-12</c:v>
                </c:pt>
                <c:pt idx="2351">
                  <c:v>3.0450680323167968E-12</c:v>
                </c:pt>
                <c:pt idx="2352">
                  <c:v>3.0095322391611532E-12</c:v>
                </c:pt>
                <c:pt idx="2353">
                  <c:v>2.8714945741884382E-12</c:v>
                </c:pt>
                <c:pt idx="2354">
                  <c:v>3.0810234231025209E-12</c:v>
                </c:pt>
                <c:pt idx="2355">
                  <c:v>3.0095322391611532E-12</c:v>
                </c:pt>
                <c:pt idx="2356">
                  <c:v>3.0810234231025209E-12</c:v>
                </c:pt>
                <c:pt idx="2357">
                  <c:v>2.9397066850668926E-12</c:v>
                </c:pt>
                <c:pt idx="2358">
                  <c:v>2.9397066850668926E-12</c:v>
                </c:pt>
                <c:pt idx="2359">
                  <c:v>2.9397066850668926E-12</c:v>
                </c:pt>
                <c:pt idx="2360">
                  <c:v>3.0095322391611532E-12</c:v>
                </c:pt>
                <c:pt idx="2361">
                  <c:v>3.0095322391611532E-12</c:v>
                </c:pt>
                <c:pt idx="2362">
                  <c:v>2.974417995794675E-12</c:v>
                </c:pt>
                <c:pt idx="2363">
                  <c:v>3.0095322391611532E-12</c:v>
                </c:pt>
                <c:pt idx="2364">
                  <c:v>2.974417995794675E-12</c:v>
                </c:pt>
                <c:pt idx="2365">
                  <c:v>2.9397066850668926E-12</c:v>
                </c:pt>
                <c:pt idx="2366">
                  <c:v>2.9397066850668926E-12</c:v>
                </c:pt>
                <c:pt idx="2367">
                  <c:v>2.8714945741884382E-12</c:v>
                </c:pt>
                <c:pt idx="2368">
                  <c:v>3.0095322391611532E-12</c:v>
                </c:pt>
                <c:pt idx="2369">
                  <c:v>3.0095322391611532E-12</c:v>
                </c:pt>
                <c:pt idx="2370">
                  <c:v>3.0450680323167968E-12</c:v>
                </c:pt>
                <c:pt idx="2371">
                  <c:v>3.0450680323167968E-12</c:v>
                </c:pt>
                <c:pt idx="2372">
                  <c:v>3.0810234231025209E-12</c:v>
                </c:pt>
                <c:pt idx="2373">
                  <c:v>3.0095322391611532E-12</c:v>
                </c:pt>
                <c:pt idx="2374">
                  <c:v>2.974417995794675E-12</c:v>
                </c:pt>
                <c:pt idx="2375">
                  <c:v>3.0810234231025209E-12</c:v>
                </c:pt>
                <c:pt idx="2376">
                  <c:v>3.0810234231025209E-12</c:v>
                </c:pt>
                <c:pt idx="2377">
                  <c:v>2.974417995794675E-12</c:v>
                </c:pt>
                <c:pt idx="2378">
                  <c:v>3.0095322391611532E-12</c:v>
                </c:pt>
                <c:pt idx="2379">
                  <c:v>3.0095322391611532E-12</c:v>
                </c:pt>
                <c:pt idx="2380">
                  <c:v>3.0095322391611532E-12</c:v>
                </c:pt>
                <c:pt idx="2381">
                  <c:v>3.0450680323167968E-12</c:v>
                </c:pt>
                <c:pt idx="2382">
                  <c:v>2.9054004536165168E-12</c:v>
                </c:pt>
                <c:pt idx="2383">
                  <c:v>2.974417995794675E-12</c:v>
                </c:pt>
                <c:pt idx="2384">
                  <c:v>3.0095322391611532E-12</c:v>
                </c:pt>
                <c:pt idx="2385">
                  <c:v>2.974417995794675E-12</c:v>
                </c:pt>
                <c:pt idx="2386">
                  <c:v>3.0810234231025209E-12</c:v>
                </c:pt>
                <c:pt idx="2387">
                  <c:v>2.974417995794675E-12</c:v>
                </c:pt>
                <c:pt idx="2388">
                  <c:v>3.0450680323167968E-12</c:v>
                </c:pt>
                <c:pt idx="2389">
                  <c:v>2.974417995794675E-12</c:v>
                </c:pt>
                <c:pt idx="2390">
                  <c:v>3.0095322391611532E-12</c:v>
                </c:pt>
                <c:pt idx="2391">
                  <c:v>2.9054004536165168E-12</c:v>
                </c:pt>
                <c:pt idx="2392">
                  <c:v>3.1174033660206874E-12</c:v>
                </c:pt>
                <c:pt idx="2393">
                  <c:v>2.9397066850668926E-12</c:v>
                </c:pt>
                <c:pt idx="2394">
                  <c:v>2.9054004536165168E-12</c:v>
                </c:pt>
                <c:pt idx="2395">
                  <c:v>3.1174033660206874E-12</c:v>
                </c:pt>
                <c:pt idx="2396">
                  <c:v>3.0810234231025209E-12</c:v>
                </c:pt>
                <c:pt idx="2397">
                  <c:v>2.9397066850668926E-12</c:v>
                </c:pt>
                <c:pt idx="2398">
                  <c:v>2.8714945741884382E-12</c:v>
                </c:pt>
                <c:pt idx="2399">
                  <c:v>3.1174033660206874E-12</c:v>
                </c:pt>
                <c:pt idx="2400">
                  <c:v>2.9054004536165168E-12</c:v>
                </c:pt>
                <c:pt idx="2401">
                  <c:v>3.0095322391611532E-12</c:v>
                </c:pt>
                <c:pt idx="2402">
                  <c:v>2.9397066850668926E-12</c:v>
                </c:pt>
                <c:pt idx="2403">
                  <c:v>3.1174033660206874E-12</c:v>
                </c:pt>
                <c:pt idx="2404">
                  <c:v>2.9397066850668926E-12</c:v>
                </c:pt>
                <c:pt idx="2405">
                  <c:v>3.0450680323167968E-12</c:v>
                </c:pt>
                <c:pt idx="2406">
                  <c:v>3.0810234231025209E-12</c:v>
                </c:pt>
                <c:pt idx="2407">
                  <c:v>3.0095322391611532E-12</c:v>
                </c:pt>
                <c:pt idx="2408">
                  <c:v>2.9397066850668926E-12</c:v>
                </c:pt>
                <c:pt idx="2409">
                  <c:v>2.974417995794675E-12</c:v>
                </c:pt>
                <c:pt idx="2410">
                  <c:v>3.0095322391611532E-12</c:v>
                </c:pt>
                <c:pt idx="2411">
                  <c:v>3.0095322391611532E-12</c:v>
                </c:pt>
                <c:pt idx="2412">
                  <c:v>3.0810234231025209E-12</c:v>
                </c:pt>
                <c:pt idx="2413">
                  <c:v>3.0095322391611532E-12</c:v>
                </c:pt>
                <c:pt idx="2414">
                  <c:v>2.974417995794675E-12</c:v>
                </c:pt>
                <c:pt idx="2415">
                  <c:v>2.8714945741884382E-12</c:v>
                </c:pt>
                <c:pt idx="2416">
                  <c:v>3.0810234231025209E-12</c:v>
                </c:pt>
                <c:pt idx="2417">
                  <c:v>2.8714945741884382E-12</c:v>
                </c:pt>
                <c:pt idx="2418">
                  <c:v>2.974417995794675E-12</c:v>
                </c:pt>
                <c:pt idx="2419">
                  <c:v>3.0095322391611532E-12</c:v>
                </c:pt>
                <c:pt idx="2420">
                  <c:v>2.9397066850668926E-12</c:v>
                </c:pt>
                <c:pt idx="2421">
                  <c:v>3.0810234231025209E-12</c:v>
                </c:pt>
                <c:pt idx="2422">
                  <c:v>2.9397066850668926E-12</c:v>
                </c:pt>
                <c:pt idx="2423">
                  <c:v>3.0095322391611532E-12</c:v>
                </c:pt>
                <c:pt idx="2424">
                  <c:v>3.0810234231025209E-12</c:v>
                </c:pt>
                <c:pt idx="2425">
                  <c:v>3.0095322391611532E-12</c:v>
                </c:pt>
                <c:pt idx="2426">
                  <c:v>3.0095322391611532E-12</c:v>
                </c:pt>
                <c:pt idx="2427">
                  <c:v>2.9054004536165168E-12</c:v>
                </c:pt>
                <c:pt idx="2428">
                  <c:v>3.0095322391611532E-12</c:v>
                </c:pt>
                <c:pt idx="2429">
                  <c:v>2.974417995794675E-12</c:v>
                </c:pt>
                <c:pt idx="2430">
                  <c:v>3.1542056112399855E-12</c:v>
                </c:pt>
                <c:pt idx="2431">
                  <c:v>2.9397066850668926E-12</c:v>
                </c:pt>
                <c:pt idx="2432">
                  <c:v>2.974417995794675E-12</c:v>
                </c:pt>
                <c:pt idx="2433">
                  <c:v>2.9397066850668926E-12</c:v>
                </c:pt>
                <c:pt idx="2434">
                  <c:v>2.9054004536165168E-12</c:v>
                </c:pt>
                <c:pt idx="2435">
                  <c:v>3.0810234231025209E-12</c:v>
                </c:pt>
                <c:pt idx="2436">
                  <c:v>2.974417995794675E-12</c:v>
                </c:pt>
                <c:pt idx="2437">
                  <c:v>3.0095322391611532E-12</c:v>
                </c:pt>
                <c:pt idx="2438">
                  <c:v>2.9054004536165168E-12</c:v>
                </c:pt>
                <c:pt idx="2439">
                  <c:v>2.974417995794675E-12</c:v>
                </c:pt>
                <c:pt idx="2440">
                  <c:v>2.9397066850668926E-12</c:v>
                </c:pt>
                <c:pt idx="2441">
                  <c:v>3.0095322391611532E-12</c:v>
                </c:pt>
                <c:pt idx="2442">
                  <c:v>2.9054004536165168E-12</c:v>
                </c:pt>
                <c:pt idx="2443">
                  <c:v>2.974417995794675E-12</c:v>
                </c:pt>
                <c:pt idx="2444">
                  <c:v>3.0450680323167968E-12</c:v>
                </c:pt>
                <c:pt idx="2445">
                  <c:v>2.8714945741884382E-12</c:v>
                </c:pt>
                <c:pt idx="2446">
                  <c:v>3.0450680323167968E-12</c:v>
                </c:pt>
                <c:pt idx="2447">
                  <c:v>2.8714945741884382E-12</c:v>
                </c:pt>
                <c:pt idx="2448">
                  <c:v>3.0095322391611532E-12</c:v>
                </c:pt>
                <c:pt idx="2449">
                  <c:v>2.9397066850668926E-12</c:v>
                </c:pt>
                <c:pt idx="2450">
                  <c:v>2.974417995794675E-12</c:v>
                </c:pt>
                <c:pt idx="2451">
                  <c:v>3.0450680323167968E-12</c:v>
                </c:pt>
                <c:pt idx="2452">
                  <c:v>3.0810234231025209E-12</c:v>
                </c:pt>
                <c:pt idx="2453">
                  <c:v>3.1174033660206874E-12</c:v>
                </c:pt>
                <c:pt idx="2454">
                  <c:v>3.0095322391611532E-12</c:v>
                </c:pt>
                <c:pt idx="2455">
                  <c:v>3.0095322391611532E-12</c:v>
                </c:pt>
                <c:pt idx="2456">
                  <c:v>3.0095322391611532E-12</c:v>
                </c:pt>
                <c:pt idx="2457">
                  <c:v>3.1174033660206874E-12</c:v>
                </c:pt>
                <c:pt idx="2458">
                  <c:v>2.9397066850668926E-12</c:v>
                </c:pt>
                <c:pt idx="2459">
                  <c:v>3.0095322391611532E-12</c:v>
                </c:pt>
                <c:pt idx="2460">
                  <c:v>2.9397066850668926E-12</c:v>
                </c:pt>
                <c:pt idx="2461">
                  <c:v>3.0095322391611532E-12</c:v>
                </c:pt>
                <c:pt idx="2462">
                  <c:v>2.9397066850668926E-12</c:v>
                </c:pt>
                <c:pt idx="2463">
                  <c:v>2.9054004536165168E-12</c:v>
                </c:pt>
                <c:pt idx="2464">
                  <c:v>3.0095322391611532E-12</c:v>
                </c:pt>
                <c:pt idx="2465">
                  <c:v>2.974417995794675E-12</c:v>
                </c:pt>
                <c:pt idx="2466">
                  <c:v>3.0450680323167968E-12</c:v>
                </c:pt>
                <c:pt idx="2467">
                  <c:v>3.0095322391611532E-12</c:v>
                </c:pt>
                <c:pt idx="2468">
                  <c:v>3.0450680323167968E-12</c:v>
                </c:pt>
                <c:pt idx="2469">
                  <c:v>3.0810234231025209E-12</c:v>
                </c:pt>
                <c:pt idx="2470">
                  <c:v>3.0450680323167968E-12</c:v>
                </c:pt>
                <c:pt idx="2471">
                  <c:v>3.0095322391611532E-12</c:v>
                </c:pt>
                <c:pt idx="2472">
                  <c:v>2.9397066850668926E-12</c:v>
                </c:pt>
                <c:pt idx="2473">
                  <c:v>3.0095322391611532E-12</c:v>
                </c:pt>
                <c:pt idx="2474">
                  <c:v>2.9397066850668926E-12</c:v>
                </c:pt>
                <c:pt idx="2475">
                  <c:v>2.974417995794675E-12</c:v>
                </c:pt>
                <c:pt idx="2476">
                  <c:v>3.0450680323167968E-12</c:v>
                </c:pt>
                <c:pt idx="2477">
                  <c:v>3.2291334989056465E-12</c:v>
                </c:pt>
                <c:pt idx="2478">
                  <c:v>2.974417995794675E-12</c:v>
                </c:pt>
                <c:pt idx="2479">
                  <c:v>2.9054004536165168E-12</c:v>
                </c:pt>
                <c:pt idx="2480">
                  <c:v>2.9397066850668926E-12</c:v>
                </c:pt>
                <c:pt idx="2481">
                  <c:v>2.9054004536165168E-12</c:v>
                </c:pt>
                <c:pt idx="2482">
                  <c:v>3.0095322391611532E-12</c:v>
                </c:pt>
                <c:pt idx="2483">
                  <c:v>3.0095322391611532E-12</c:v>
                </c:pt>
                <c:pt idx="2484">
                  <c:v>2.974417995794675E-12</c:v>
                </c:pt>
                <c:pt idx="2485">
                  <c:v>3.0450680323167968E-12</c:v>
                </c:pt>
                <c:pt idx="2486">
                  <c:v>3.0095322391611532E-12</c:v>
                </c:pt>
                <c:pt idx="2487">
                  <c:v>2.974417995794675E-12</c:v>
                </c:pt>
                <c:pt idx="2488">
                  <c:v>2.9397066850668926E-12</c:v>
                </c:pt>
                <c:pt idx="2489">
                  <c:v>3.0095322391611532E-12</c:v>
                </c:pt>
                <c:pt idx="2490">
                  <c:v>3.0095322391611532E-12</c:v>
                </c:pt>
                <c:pt idx="2491">
                  <c:v>2.974417995794675E-12</c:v>
                </c:pt>
                <c:pt idx="2492">
                  <c:v>3.0095322391611532E-12</c:v>
                </c:pt>
                <c:pt idx="2493">
                  <c:v>3.0095322391611532E-12</c:v>
                </c:pt>
                <c:pt idx="2494">
                  <c:v>3.0095322391611532E-12</c:v>
                </c:pt>
                <c:pt idx="2495">
                  <c:v>2.974417995794675E-12</c:v>
                </c:pt>
                <c:pt idx="2496">
                  <c:v>2.9397066850668926E-12</c:v>
                </c:pt>
                <c:pt idx="2497">
                  <c:v>3.0810234231025209E-12</c:v>
                </c:pt>
                <c:pt idx="2498">
                  <c:v>2.9397066850668926E-12</c:v>
                </c:pt>
                <c:pt idx="2499">
                  <c:v>2.9054004536165168E-12</c:v>
                </c:pt>
                <c:pt idx="2500">
                  <c:v>3.0095322391611532E-12</c:v>
                </c:pt>
                <c:pt idx="2501">
                  <c:v>3.0095322391611532E-12</c:v>
                </c:pt>
                <c:pt idx="2502">
                  <c:v>2.974417995794675E-12</c:v>
                </c:pt>
                <c:pt idx="2503">
                  <c:v>3.1174033660206874E-12</c:v>
                </c:pt>
                <c:pt idx="2504">
                  <c:v>2.9397066850668926E-12</c:v>
                </c:pt>
                <c:pt idx="2505">
                  <c:v>3.0810234231025209E-12</c:v>
                </c:pt>
                <c:pt idx="2506">
                  <c:v>2.9054004536165168E-12</c:v>
                </c:pt>
                <c:pt idx="2507">
                  <c:v>3.0810234231025209E-12</c:v>
                </c:pt>
                <c:pt idx="2508">
                  <c:v>2.9397066850668926E-12</c:v>
                </c:pt>
                <c:pt idx="2509">
                  <c:v>3.1542056112399855E-12</c:v>
                </c:pt>
                <c:pt idx="2510">
                  <c:v>2.974417995794675E-12</c:v>
                </c:pt>
                <c:pt idx="2511">
                  <c:v>3.1174033660206874E-12</c:v>
                </c:pt>
                <c:pt idx="2512">
                  <c:v>3.0450680323167968E-12</c:v>
                </c:pt>
                <c:pt idx="2513">
                  <c:v>3.0450680323167968E-12</c:v>
                </c:pt>
                <c:pt idx="2514">
                  <c:v>3.0095322391611532E-12</c:v>
                </c:pt>
                <c:pt idx="2515">
                  <c:v>2.974417995794675E-12</c:v>
                </c:pt>
                <c:pt idx="2516">
                  <c:v>3.0810234231025209E-12</c:v>
                </c:pt>
                <c:pt idx="2517">
                  <c:v>3.0450680323167968E-12</c:v>
                </c:pt>
                <c:pt idx="2518">
                  <c:v>3.1174033660206874E-12</c:v>
                </c:pt>
                <c:pt idx="2519">
                  <c:v>3.0450680323167968E-12</c:v>
                </c:pt>
                <c:pt idx="2520">
                  <c:v>3.1174033660206874E-12</c:v>
                </c:pt>
                <c:pt idx="2521">
                  <c:v>3.0095322391611532E-12</c:v>
                </c:pt>
                <c:pt idx="2522">
                  <c:v>3.0095322391611532E-12</c:v>
                </c:pt>
                <c:pt idx="2523">
                  <c:v>2.9054004536165168E-12</c:v>
                </c:pt>
                <c:pt idx="2524">
                  <c:v>2.974417995794675E-12</c:v>
                </c:pt>
                <c:pt idx="2525">
                  <c:v>2.9054004536165168E-12</c:v>
                </c:pt>
                <c:pt idx="2526">
                  <c:v>3.0810234231025209E-12</c:v>
                </c:pt>
                <c:pt idx="2527">
                  <c:v>2.9054004536165168E-12</c:v>
                </c:pt>
                <c:pt idx="2528">
                  <c:v>3.0810234231025209E-12</c:v>
                </c:pt>
                <c:pt idx="2529">
                  <c:v>3.0810234231025209E-12</c:v>
                </c:pt>
                <c:pt idx="2530">
                  <c:v>3.0095322391611532E-12</c:v>
                </c:pt>
                <c:pt idx="2531">
                  <c:v>3.0810234231025209E-12</c:v>
                </c:pt>
                <c:pt idx="2532">
                  <c:v>3.1542056112399855E-12</c:v>
                </c:pt>
                <c:pt idx="2533">
                  <c:v>3.1174033660206874E-12</c:v>
                </c:pt>
                <c:pt idx="2534">
                  <c:v>3.0810234231025209E-12</c:v>
                </c:pt>
                <c:pt idx="2535">
                  <c:v>3.0810234231025209E-12</c:v>
                </c:pt>
                <c:pt idx="2536">
                  <c:v>3.0450680323167968E-12</c:v>
                </c:pt>
                <c:pt idx="2537">
                  <c:v>3.0450680323167968E-12</c:v>
                </c:pt>
                <c:pt idx="2538">
                  <c:v>3.0095322391611532E-12</c:v>
                </c:pt>
                <c:pt idx="2539">
                  <c:v>3.0095322391611532E-12</c:v>
                </c:pt>
                <c:pt idx="2540">
                  <c:v>3.0095322391611532E-12</c:v>
                </c:pt>
                <c:pt idx="2541">
                  <c:v>2.9397066850668926E-12</c:v>
                </c:pt>
                <c:pt idx="2542">
                  <c:v>2.9397066850668926E-12</c:v>
                </c:pt>
                <c:pt idx="2543">
                  <c:v>3.0095322391611532E-12</c:v>
                </c:pt>
                <c:pt idx="2544">
                  <c:v>3.0095322391611532E-12</c:v>
                </c:pt>
                <c:pt idx="2545">
                  <c:v>2.9397066850668926E-12</c:v>
                </c:pt>
                <c:pt idx="2546">
                  <c:v>2.974417995794675E-12</c:v>
                </c:pt>
                <c:pt idx="2547">
                  <c:v>3.1542056112399855E-12</c:v>
                </c:pt>
                <c:pt idx="2548">
                  <c:v>2.974417995794675E-12</c:v>
                </c:pt>
                <c:pt idx="2549">
                  <c:v>3.1542056112399855E-12</c:v>
                </c:pt>
                <c:pt idx="2550">
                  <c:v>2.974417995794675E-12</c:v>
                </c:pt>
                <c:pt idx="2551">
                  <c:v>3.0095322391611532E-12</c:v>
                </c:pt>
                <c:pt idx="2552">
                  <c:v>3.0095322391611532E-12</c:v>
                </c:pt>
                <c:pt idx="2553">
                  <c:v>3.0810234231025209E-12</c:v>
                </c:pt>
                <c:pt idx="2554">
                  <c:v>3.0095322391611532E-12</c:v>
                </c:pt>
                <c:pt idx="2555">
                  <c:v>3.1542056112399855E-12</c:v>
                </c:pt>
                <c:pt idx="2556">
                  <c:v>3.1174033660206874E-12</c:v>
                </c:pt>
                <c:pt idx="2557">
                  <c:v>3.0095322391611532E-12</c:v>
                </c:pt>
                <c:pt idx="2558">
                  <c:v>3.0810234231025209E-12</c:v>
                </c:pt>
                <c:pt idx="2559">
                  <c:v>3.0810234231025209E-12</c:v>
                </c:pt>
                <c:pt idx="2560">
                  <c:v>3.0095322391611532E-12</c:v>
                </c:pt>
                <c:pt idx="2561">
                  <c:v>2.974417995794675E-12</c:v>
                </c:pt>
                <c:pt idx="2562">
                  <c:v>3.0095322391611532E-12</c:v>
                </c:pt>
                <c:pt idx="2563">
                  <c:v>3.0810234231025209E-12</c:v>
                </c:pt>
                <c:pt idx="2564">
                  <c:v>3.0810234231025209E-12</c:v>
                </c:pt>
                <c:pt idx="2565">
                  <c:v>3.0810234231025209E-12</c:v>
                </c:pt>
                <c:pt idx="2566">
                  <c:v>3.0450680323167968E-12</c:v>
                </c:pt>
                <c:pt idx="2567">
                  <c:v>3.0810234231025209E-12</c:v>
                </c:pt>
                <c:pt idx="2568">
                  <c:v>3.1914496708692114E-12</c:v>
                </c:pt>
                <c:pt idx="2569">
                  <c:v>3.0450680323167968E-12</c:v>
                </c:pt>
                <c:pt idx="2570">
                  <c:v>3.0095322391611532E-12</c:v>
                </c:pt>
                <c:pt idx="2571">
                  <c:v>2.9397066850668926E-12</c:v>
                </c:pt>
                <c:pt idx="2572">
                  <c:v>2.974417995794675E-12</c:v>
                </c:pt>
                <c:pt idx="2573">
                  <c:v>3.0810234231025209E-12</c:v>
                </c:pt>
                <c:pt idx="2574">
                  <c:v>3.0095322391611532E-12</c:v>
                </c:pt>
                <c:pt idx="2575">
                  <c:v>2.974417995794675E-12</c:v>
                </c:pt>
                <c:pt idx="2576">
                  <c:v>2.974417995794675E-12</c:v>
                </c:pt>
                <c:pt idx="2577">
                  <c:v>2.9397066850668926E-12</c:v>
                </c:pt>
                <c:pt idx="2578">
                  <c:v>2.974417995794675E-12</c:v>
                </c:pt>
                <c:pt idx="2579">
                  <c:v>2.9054004536165168E-12</c:v>
                </c:pt>
                <c:pt idx="2580">
                  <c:v>2.974417995794675E-12</c:v>
                </c:pt>
                <c:pt idx="2581">
                  <c:v>3.0095322391611532E-12</c:v>
                </c:pt>
                <c:pt idx="2582">
                  <c:v>3.0095322391611532E-12</c:v>
                </c:pt>
                <c:pt idx="2583">
                  <c:v>3.0810234231025209E-12</c:v>
                </c:pt>
                <c:pt idx="2584">
                  <c:v>3.0095322391611532E-12</c:v>
                </c:pt>
                <c:pt idx="2585">
                  <c:v>2.974417995794675E-12</c:v>
                </c:pt>
                <c:pt idx="2586">
                  <c:v>3.0450680323167968E-12</c:v>
                </c:pt>
                <c:pt idx="2587">
                  <c:v>3.0095322391611532E-12</c:v>
                </c:pt>
                <c:pt idx="2588">
                  <c:v>3.0095322391611532E-12</c:v>
                </c:pt>
                <c:pt idx="2589">
                  <c:v>3.1174033660206874E-12</c:v>
                </c:pt>
                <c:pt idx="2590">
                  <c:v>3.0095322391611532E-12</c:v>
                </c:pt>
                <c:pt idx="2591">
                  <c:v>2.9397066850668926E-12</c:v>
                </c:pt>
                <c:pt idx="2592">
                  <c:v>3.0450680323167968E-12</c:v>
                </c:pt>
                <c:pt idx="2593">
                  <c:v>3.0450680323167968E-12</c:v>
                </c:pt>
                <c:pt idx="2594">
                  <c:v>2.974417995794675E-12</c:v>
                </c:pt>
                <c:pt idx="2595">
                  <c:v>3.0450680323167968E-12</c:v>
                </c:pt>
                <c:pt idx="2596">
                  <c:v>3.0095322391611532E-12</c:v>
                </c:pt>
                <c:pt idx="2597">
                  <c:v>3.0450680323167968E-12</c:v>
                </c:pt>
                <c:pt idx="2598">
                  <c:v>2.974417995794675E-12</c:v>
                </c:pt>
                <c:pt idx="2599">
                  <c:v>3.0450680323167968E-12</c:v>
                </c:pt>
                <c:pt idx="2600">
                  <c:v>2.974417995794675E-12</c:v>
                </c:pt>
                <c:pt idx="2601">
                  <c:v>3.0095322391611532E-12</c:v>
                </c:pt>
                <c:pt idx="2602">
                  <c:v>3.0810234231025209E-12</c:v>
                </c:pt>
                <c:pt idx="2603">
                  <c:v>3.0095322391611532E-12</c:v>
                </c:pt>
                <c:pt idx="2604">
                  <c:v>3.0095322391611532E-12</c:v>
                </c:pt>
                <c:pt idx="2605">
                  <c:v>3.0095322391611532E-12</c:v>
                </c:pt>
                <c:pt idx="2606">
                  <c:v>3.1542056112399855E-12</c:v>
                </c:pt>
                <c:pt idx="2607">
                  <c:v>3.0095322391611532E-12</c:v>
                </c:pt>
                <c:pt idx="2608">
                  <c:v>3.0450680323167968E-12</c:v>
                </c:pt>
                <c:pt idx="2609">
                  <c:v>3.0810234231025209E-12</c:v>
                </c:pt>
                <c:pt idx="2610">
                  <c:v>3.0450680323167968E-12</c:v>
                </c:pt>
                <c:pt idx="2611">
                  <c:v>3.0450680323167968E-12</c:v>
                </c:pt>
                <c:pt idx="2612">
                  <c:v>3.0810234231025209E-12</c:v>
                </c:pt>
                <c:pt idx="2613">
                  <c:v>3.0095322391611532E-12</c:v>
                </c:pt>
                <c:pt idx="2614">
                  <c:v>3.0450680323167968E-12</c:v>
                </c:pt>
                <c:pt idx="2615">
                  <c:v>3.0095322391611532E-12</c:v>
                </c:pt>
                <c:pt idx="2616">
                  <c:v>2.974417995794675E-12</c:v>
                </c:pt>
                <c:pt idx="2617">
                  <c:v>3.0095322391611532E-12</c:v>
                </c:pt>
                <c:pt idx="2618">
                  <c:v>2.8714945741884382E-12</c:v>
                </c:pt>
                <c:pt idx="2619">
                  <c:v>3.0810234231025209E-12</c:v>
                </c:pt>
                <c:pt idx="2620">
                  <c:v>3.0095322391611532E-12</c:v>
                </c:pt>
                <c:pt idx="2621">
                  <c:v>3.0095322391611532E-12</c:v>
                </c:pt>
                <c:pt idx="2622">
                  <c:v>2.974417995794675E-12</c:v>
                </c:pt>
                <c:pt idx="2623">
                  <c:v>3.0095322391611532E-12</c:v>
                </c:pt>
                <c:pt idx="2624">
                  <c:v>3.1174033660206874E-12</c:v>
                </c:pt>
                <c:pt idx="2625">
                  <c:v>3.0810234231025209E-12</c:v>
                </c:pt>
                <c:pt idx="2626">
                  <c:v>3.0450680323167968E-12</c:v>
                </c:pt>
                <c:pt idx="2627">
                  <c:v>3.0095322391611532E-12</c:v>
                </c:pt>
                <c:pt idx="2628">
                  <c:v>3.0095322391611532E-12</c:v>
                </c:pt>
                <c:pt idx="2629">
                  <c:v>3.1542056112399855E-12</c:v>
                </c:pt>
                <c:pt idx="2630">
                  <c:v>3.0450680323167968E-12</c:v>
                </c:pt>
                <c:pt idx="2631">
                  <c:v>2.9397066850668926E-12</c:v>
                </c:pt>
                <c:pt idx="2632">
                  <c:v>3.0810234231025209E-12</c:v>
                </c:pt>
                <c:pt idx="2633">
                  <c:v>3.1174033660206874E-12</c:v>
                </c:pt>
                <c:pt idx="2634">
                  <c:v>3.0810234231025209E-12</c:v>
                </c:pt>
                <c:pt idx="2635">
                  <c:v>2.8714945741884382E-12</c:v>
                </c:pt>
                <c:pt idx="2636">
                  <c:v>2.974417995794675E-12</c:v>
                </c:pt>
                <c:pt idx="2637">
                  <c:v>2.974417995794675E-12</c:v>
                </c:pt>
                <c:pt idx="2638">
                  <c:v>3.0810234231025209E-12</c:v>
                </c:pt>
                <c:pt idx="2639">
                  <c:v>2.9397066850668926E-12</c:v>
                </c:pt>
                <c:pt idx="2640">
                  <c:v>3.0095322391611532E-12</c:v>
                </c:pt>
                <c:pt idx="2641">
                  <c:v>3.0810234231025209E-12</c:v>
                </c:pt>
                <c:pt idx="2642">
                  <c:v>2.974417995794675E-12</c:v>
                </c:pt>
                <c:pt idx="2643">
                  <c:v>3.0450680323167968E-12</c:v>
                </c:pt>
                <c:pt idx="2644">
                  <c:v>3.0450680323167968E-12</c:v>
                </c:pt>
                <c:pt idx="2645">
                  <c:v>3.0095322391611532E-12</c:v>
                </c:pt>
                <c:pt idx="2646">
                  <c:v>2.974417995794675E-12</c:v>
                </c:pt>
                <c:pt idx="2647">
                  <c:v>2.9397066850668926E-12</c:v>
                </c:pt>
                <c:pt idx="2648">
                  <c:v>2.974417995794675E-12</c:v>
                </c:pt>
                <c:pt idx="2649">
                  <c:v>3.0450680323167968E-12</c:v>
                </c:pt>
                <c:pt idx="2650">
                  <c:v>3.0450680323167968E-12</c:v>
                </c:pt>
                <c:pt idx="2651">
                  <c:v>3.0450680323167968E-12</c:v>
                </c:pt>
                <c:pt idx="2652">
                  <c:v>3.0810234231025209E-12</c:v>
                </c:pt>
                <c:pt idx="2653">
                  <c:v>3.1174033660206874E-12</c:v>
                </c:pt>
                <c:pt idx="2654">
                  <c:v>3.0450680323167968E-12</c:v>
                </c:pt>
                <c:pt idx="2655">
                  <c:v>3.0450680323167968E-12</c:v>
                </c:pt>
                <c:pt idx="2656">
                  <c:v>3.0095322391611532E-12</c:v>
                </c:pt>
                <c:pt idx="2657">
                  <c:v>3.0095322391611532E-12</c:v>
                </c:pt>
                <c:pt idx="2658">
                  <c:v>3.0095322391611532E-12</c:v>
                </c:pt>
                <c:pt idx="2659">
                  <c:v>3.0810234231025209E-12</c:v>
                </c:pt>
                <c:pt idx="2660">
                  <c:v>2.9397066850668926E-12</c:v>
                </c:pt>
                <c:pt idx="2661">
                  <c:v>3.0450680323167968E-12</c:v>
                </c:pt>
                <c:pt idx="2662">
                  <c:v>3.2672622880230722E-12</c:v>
                </c:pt>
                <c:pt idx="2663">
                  <c:v>3.0450680323167968E-12</c:v>
                </c:pt>
                <c:pt idx="2664">
                  <c:v>3.1174033660206874E-12</c:v>
                </c:pt>
                <c:pt idx="2665">
                  <c:v>2.974417995794675E-12</c:v>
                </c:pt>
                <c:pt idx="2666">
                  <c:v>3.1542056112399855E-12</c:v>
                </c:pt>
                <c:pt idx="2667">
                  <c:v>3.0450680323167968E-12</c:v>
                </c:pt>
                <c:pt idx="2668">
                  <c:v>3.0450680323167968E-12</c:v>
                </c:pt>
                <c:pt idx="2669">
                  <c:v>3.1174033660206874E-12</c:v>
                </c:pt>
                <c:pt idx="2670">
                  <c:v>3.0810234231025209E-12</c:v>
                </c:pt>
                <c:pt idx="2671">
                  <c:v>2.974417995794675E-12</c:v>
                </c:pt>
                <c:pt idx="2672">
                  <c:v>3.0450680323167968E-12</c:v>
                </c:pt>
                <c:pt idx="2673">
                  <c:v>3.0095322391611532E-12</c:v>
                </c:pt>
                <c:pt idx="2674">
                  <c:v>3.0095322391611532E-12</c:v>
                </c:pt>
                <c:pt idx="2675">
                  <c:v>3.1174033660206874E-12</c:v>
                </c:pt>
                <c:pt idx="2676">
                  <c:v>3.1174033660206874E-12</c:v>
                </c:pt>
                <c:pt idx="2677">
                  <c:v>3.0095322391611532E-12</c:v>
                </c:pt>
                <c:pt idx="2678">
                  <c:v>3.0810234231025209E-12</c:v>
                </c:pt>
                <c:pt idx="2679">
                  <c:v>3.0095322391611532E-12</c:v>
                </c:pt>
                <c:pt idx="2680">
                  <c:v>3.0095322391611532E-12</c:v>
                </c:pt>
                <c:pt idx="2681">
                  <c:v>3.1914496708692114E-12</c:v>
                </c:pt>
                <c:pt idx="2682">
                  <c:v>3.0095322391611532E-12</c:v>
                </c:pt>
                <c:pt idx="2683">
                  <c:v>3.0810234231025209E-12</c:v>
                </c:pt>
                <c:pt idx="2684">
                  <c:v>3.0810234231025209E-12</c:v>
                </c:pt>
                <c:pt idx="2685">
                  <c:v>3.0810234231025209E-12</c:v>
                </c:pt>
                <c:pt idx="2686">
                  <c:v>2.974417995794675E-12</c:v>
                </c:pt>
                <c:pt idx="2687">
                  <c:v>3.0095322391611532E-12</c:v>
                </c:pt>
                <c:pt idx="2688">
                  <c:v>3.0095322391611532E-12</c:v>
                </c:pt>
                <c:pt idx="2689">
                  <c:v>2.9054004536165168E-12</c:v>
                </c:pt>
                <c:pt idx="2690">
                  <c:v>3.0095322391611532E-12</c:v>
                </c:pt>
                <c:pt idx="2691">
                  <c:v>2.9054004536165168E-12</c:v>
                </c:pt>
                <c:pt idx="2692">
                  <c:v>2.9397066850668926E-12</c:v>
                </c:pt>
                <c:pt idx="2693">
                  <c:v>3.0095322391611532E-12</c:v>
                </c:pt>
                <c:pt idx="2694">
                  <c:v>2.9397066850668926E-12</c:v>
                </c:pt>
                <c:pt idx="2695">
                  <c:v>3.0450680323167968E-12</c:v>
                </c:pt>
                <c:pt idx="2696">
                  <c:v>3.0095322391611532E-12</c:v>
                </c:pt>
                <c:pt idx="2697">
                  <c:v>2.9397066850668926E-12</c:v>
                </c:pt>
                <c:pt idx="2698">
                  <c:v>3.0810234231025209E-12</c:v>
                </c:pt>
                <c:pt idx="2699">
                  <c:v>3.0095322391611532E-12</c:v>
                </c:pt>
                <c:pt idx="2700">
                  <c:v>3.0450680323167968E-12</c:v>
                </c:pt>
                <c:pt idx="2701">
                  <c:v>3.0095322391611532E-12</c:v>
                </c:pt>
                <c:pt idx="2702">
                  <c:v>3.1174033660206874E-12</c:v>
                </c:pt>
                <c:pt idx="2703">
                  <c:v>3.0810234231025209E-12</c:v>
                </c:pt>
                <c:pt idx="2704">
                  <c:v>3.0810234231025209E-12</c:v>
                </c:pt>
                <c:pt idx="2705">
                  <c:v>2.9054004536165168E-12</c:v>
                </c:pt>
                <c:pt idx="2706">
                  <c:v>3.0095322391611532E-12</c:v>
                </c:pt>
                <c:pt idx="2707">
                  <c:v>2.9397066850668926E-12</c:v>
                </c:pt>
                <c:pt idx="2708">
                  <c:v>3.0810234231025209E-12</c:v>
                </c:pt>
                <c:pt idx="2709">
                  <c:v>3.0095322391611532E-12</c:v>
                </c:pt>
                <c:pt idx="2710">
                  <c:v>3.0810234231025209E-12</c:v>
                </c:pt>
                <c:pt idx="2711">
                  <c:v>3.0095322391611532E-12</c:v>
                </c:pt>
                <c:pt idx="2712">
                  <c:v>2.974417995794675E-12</c:v>
                </c:pt>
                <c:pt idx="2713">
                  <c:v>3.1542056112399855E-12</c:v>
                </c:pt>
                <c:pt idx="2714">
                  <c:v>3.0095322391611532E-12</c:v>
                </c:pt>
                <c:pt idx="2715">
                  <c:v>3.1542056112399855E-12</c:v>
                </c:pt>
                <c:pt idx="2716">
                  <c:v>3.1174033660206874E-12</c:v>
                </c:pt>
                <c:pt idx="2717">
                  <c:v>3.1174033660206874E-12</c:v>
                </c:pt>
                <c:pt idx="2718">
                  <c:v>3.1174033660206874E-12</c:v>
                </c:pt>
                <c:pt idx="2719">
                  <c:v>3.0095322391611532E-12</c:v>
                </c:pt>
                <c:pt idx="2720">
                  <c:v>3.0450680323167968E-12</c:v>
                </c:pt>
                <c:pt idx="2721">
                  <c:v>2.974417995794675E-12</c:v>
                </c:pt>
                <c:pt idx="2722">
                  <c:v>3.0450680323167968E-12</c:v>
                </c:pt>
                <c:pt idx="2723">
                  <c:v>3.1174033660206874E-12</c:v>
                </c:pt>
                <c:pt idx="2724">
                  <c:v>3.0095322391611532E-12</c:v>
                </c:pt>
                <c:pt idx="2725">
                  <c:v>3.0095322391611532E-12</c:v>
                </c:pt>
                <c:pt idx="2726">
                  <c:v>3.0095322391611532E-12</c:v>
                </c:pt>
                <c:pt idx="2727">
                  <c:v>3.0810234231025209E-12</c:v>
                </c:pt>
                <c:pt idx="2728">
                  <c:v>3.0095322391611532E-12</c:v>
                </c:pt>
                <c:pt idx="2729">
                  <c:v>3.0450680323167968E-12</c:v>
                </c:pt>
                <c:pt idx="2730">
                  <c:v>3.0810234231025209E-12</c:v>
                </c:pt>
                <c:pt idx="2731">
                  <c:v>3.1174033660206874E-12</c:v>
                </c:pt>
                <c:pt idx="2732">
                  <c:v>3.0095322391611532E-12</c:v>
                </c:pt>
                <c:pt idx="2733">
                  <c:v>3.0810234231025209E-12</c:v>
                </c:pt>
                <c:pt idx="2734">
                  <c:v>3.0095322391611532E-12</c:v>
                </c:pt>
                <c:pt idx="2735">
                  <c:v>3.1542056112399855E-12</c:v>
                </c:pt>
                <c:pt idx="2736">
                  <c:v>2.9397066850668926E-12</c:v>
                </c:pt>
                <c:pt idx="2737">
                  <c:v>3.0095322391611532E-12</c:v>
                </c:pt>
                <c:pt idx="2738">
                  <c:v>3.0095322391611532E-12</c:v>
                </c:pt>
                <c:pt idx="2739">
                  <c:v>3.0095322391611532E-12</c:v>
                </c:pt>
                <c:pt idx="2740">
                  <c:v>3.1542056112399855E-12</c:v>
                </c:pt>
                <c:pt idx="2741">
                  <c:v>3.0095322391611532E-12</c:v>
                </c:pt>
                <c:pt idx="2742">
                  <c:v>3.0095322391611532E-12</c:v>
                </c:pt>
                <c:pt idx="2743">
                  <c:v>2.8714945741884382E-12</c:v>
                </c:pt>
                <c:pt idx="2744">
                  <c:v>3.0810234231025209E-12</c:v>
                </c:pt>
                <c:pt idx="2745">
                  <c:v>2.974417995794675E-12</c:v>
                </c:pt>
                <c:pt idx="2746">
                  <c:v>3.0810234231025209E-12</c:v>
                </c:pt>
                <c:pt idx="2747">
                  <c:v>3.0810234231025209E-12</c:v>
                </c:pt>
                <c:pt idx="2748">
                  <c:v>3.0095322391611532E-12</c:v>
                </c:pt>
                <c:pt idx="2749">
                  <c:v>3.0450680323167968E-12</c:v>
                </c:pt>
                <c:pt idx="2750">
                  <c:v>3.0450680323167968E-12</c:v>
                </c:pt>
                <c:pt idx="2751">
                  <c:v>3.1174033660206874E-12</c:v>
                </c:pt>
                <c:pt idx="2752">
                  <c:v>3.1174033660206874E-12</c:v>
                </c:pt>
                <c:pt idx="2753">
                  <c:v>3.0095322391611532E-12</c:v>
                </c:pt>
                <c:pt idx="2754">
                  <c:v>2.974417995794675E-12</c:v>
                </c:pt>
                <c:pt idx="2755">
                  <c:v>3.0095322391611532E-12</c:v>
                </c:pt>
                <c:pt idx="2756">
                  <c:v>3.0095322391611532E-12</c:v>
                </c:pt>
                <c:pt idx="2757">
                  <c:v>2.974417995794675E-12</c:v>
                </c:pt>
                <c:pt idx="2758">
                  <c:v>3.0095322391611532E-12</c:v>
                </c:pt>
                <c:pt idx="2759">
                  <c:v>3.0450680323167968E-12</c:v>
                </c:pt>
                <c:pt idx="2760">
                  <c:v>3.0450680323167968E-12</c:v>
                </c:pt>
                <c:pt idx="2761">
                  <c:v>2.974417995794675E-12</c:v>
                </c:pt>
                <c:pt idx="2762">
                  <c:v>3.0095322391611532E-12</c:v>
                </c:pt>
                <c:pt idx="2763">
                  <c:v>3.0450680323167968E-12</c:v>
                </c:pt>
                <c:pt idx="2764">
                  <c:v>3.0810234231025209E-12</c:v>
                </c:pt>
                <c:pt idx="2765">
                  <c:v>2.9397066850668926E-12</c:v>
                </c:pt>
                <c:pt idx="2766">
                  <c:v>3.0810234231025209E-12</c:v>
                </c:pt>
                <c:pt idx="2767">
                  <c:v>2.9397066850668926E-12</c:v>
                </c:pt>
                <c:pt idx="2768">
                  <c:v>3.0095322391611532E-12</c:v>
                </c:pt>
                <c:pt idx="2769">
                  <c:v>3.1174033660206874E-12</c:v>
                </c:pt>
                <c:pt idx="2770">
                  <c:v>3.1174033660206874E-12</c:v>
                </c:pt>
                <c:pt idx="2771">
                  <c:v>3.0095322391611532E-12</c:v>
                </c:pt>
                <c:pt idx="2772">
                  <c:v>3.0095322391611532E-12</c:v>
                </c:pt>
                <c:pt idx="2773">
                  <c:v>2.974417995794675E-12</c:v>
                </c:pt>
                <c:pt idx="2774">
                  <c:v>3.0095322391611532E-12</c:v>
                </c:pt>
                <c:pt idx="2775">
                  <c:v>3.0450680323167968E-12</c:v>
                </c:pt>
                <c:pt idx="2776">
                  <c:v>2.9397066850668926E-12</c:v>
                </c:pt>
                <c:pt idx="2777">
                  <c:v>3.0095322391611532E-12</c:v>
                </c:pt>
                <c:pt idx="2778">
                  <c:v>2.974417995794675E-12</c:v>
                </c:pt>
                <c:pt idx="2779">
                  <c:v>2.8714945741884382E-12</c:v>
                </c:pt>
                <c:pt idx="2780">
                  <c:v>2.9397066850668926E-12</c:v>
                </c:pt>
                <c:pt idx="2781">
                  <c:v>2.9054004536165168E-12</c:v>
                </c:pt>
                <c:pt idx="2782">
                  <c:v>3.0095322391611532E-12</c:v>
                </c:pt>
                <c:pt idx="2783">
                  <c:v>3.0450680323167968E-12</c:v>
                </c:pt>
                <c:pt idx="2784">
                  <c:v>3.0810234231025209E-12</c:v>
                </c:pt>
                <c:pt idx="2785">
                  <c:v>3.1542056112399855E-12</c:v>
                </c:pt>
                <c:pt idx="2786">
                  <c:v>3.1542056112399855E-12</c:v>
                </c:pt>
                <c:pt idx="2787">
                  <c:v>3.0810234231025209E-12</c:v>
                </c:pt>
                <c:pt idx="2788">
                  <c:v>3.1174033660206874E-12</c:v>
                </c:pt>
                <c:pt idx="2789">
                  <c:v>3.0810234231025209E-12</c:v>
                </c:pt>
                <c:pt idx="2790">
                  <c:v>3.1542056112399855E-12</c:v>
                </c:pt>
                <c:pt idx="2791">
                  <c:v>3.1542056112399855E-12</c:v>
                </c:pt>
                <c:pt idx="2792">
                  <c:v>3.0450680323167968E-12</c:v>
                </c:pt>
                <c:pt idx="2793">
                  <c:v>3.1542056112399855E-12</c:v>
                </c:pt>
                <c:pt idx="2794">
                  <c:v>3.0450680323167968E-12</c:v>
                </c:pt>
                <c:pt idx="2795">
                  <c:v>3.0095322391611532E-12</c:v>
                </c:pt>
                <c:pt idx="2796">
                  <c:v>3.0095322391611532E-12</c:v>
                </c:pt>
                <c:pt idx="2797">
                  <c:v>3.0810234231025209E-12</c:v>
                </c:pt>
                <c:pt idx="2798">
                  <c:v>3.0095322391611532E-12</c:v>
                </c:pt>
                <c:pt idx="2799">
                  <c:v>3.0810234231025209E-12</c:v>
                </c:pt>
                <c:pt idx="2800">
                  <c:v>3.0450680323167968E-12</c:v>
                </c:pt>
                <c:pt idx="2801">
                  <c:v>3.0810234231025209E-12</c:v>
                </c:pt>
                <c:pt idx="2802">
                  <c:v>3.0450680323167968E-12</c:v>
                </c:pt>
                <c:pt idx="2803">
                  <c:v>3.1174033660206874E-12</c:v>
                </c:pt>
                <c:pt idx="2804">
                  <c:v>3.0095322391611532E-12</c:v>
                </c:pt>
                <c:pt idx="2805">
                  <c:v>3.1174033660206874E-12</c:v>
                </c:pt>
                <c:pt idx="2806">
                  <c:v>3.0095322391611532E-12</c:v>
                </c:pt>
                <c:pt idx="2807">
                  <c:v>3.0810234231025209E-12</c:v>
                </c:pt>
                <c:pt idx="2808">
                  <c:v>3.0810234231025209E-12</c:v>
                </c:pt>
                <c:pt idx="2809">
                  <c:v>3.0450680323167968E-12</c:v>
                </c:pt>
                <c:pt idx="2810">
                  <c:v>3.0810234231025209E-12</c:v>
                </c:pt>
                <c:pt idx="2811">
                  <c:v>2.974417995794675E-12</c:v>
                </c:pt>
                <c:pt idx="2812">
                  <c:v>3.1174033660206874E-12</c:v>
                </c:pt>
                <c:pt idx="2813">
                  <c:v>2.974417995794675E-12</c:v>
                </c:pt>
                <c:pt idx="2814">
                  <c:v>2.9397066850668926E-12</c:v>
                </c:pt>
                <c:pt idx="2815">
                  <c:v>2.974417995794675E-12</c:v>
                </c:pt>
                <c:pt idx="2816">
                  <c:v>3.0450680323167968E-12</c:v>
                </c:pt>
                <c:pt idx="2817">
                  <c:v>2.9397066850668926E-12</c:v>
                </c:pt>
                <c:pt idx="2818">
                  <c:v>3.1174033660206874E-12</c:v>
                </c:pt>
                <c:pt idx="2819">
                  <c:v>2.9397066850668926E-12</c:v>
                </c:pt>
                <c:pt idx="2820">
                  <c:v>2.974417995794675E-12</c:v>
                </c:pt>
                <c:pt idx="2821">
                  <c:v>3.0450680323167968E-12</c:v>
                </c:pt>
                <c:pt idx="2822">
                  <c:v>2.974417995794675E-12</c:v>
                </c:pt>
                <c:pt idx="2823">
                  <c:v>2.9397066850668926E-12</c:v>
                </c:pt>
                <c:pt idx="2824">
                  <c:v>3.0095322391611532E-12</c:v>
                </c:pt>
                <c:pt idx="2825">
                  <c:v>2.9397066850668926E-12</c:v>
                </c:pt>
                <c:pt idx="2826">
                  <c:v>2.8714945741884382E-12</c:v>
                </c:pt>
                <c:pt idx="2827">
                  <c:v>2.9397066850668926E-12</c:v>
                </c:pt>
                <c:pt idx="2828">
                  <c:v>2.9397066850668926E-12</c:v>
                </c:pt>
                <c:pt idx="2829">
                  <c:v>3.0810234231025209E-12</c:v>
                </c:pt>
                <c:pt idx="2830">
                  <c:v>3.0810234231025209E-12</c:v>
                </c:pt>
                <c:pt idx="2831">
                  <c:v>3.1174033660206874E-12</c:v>
                </c:pt>
                <c:pt idx="2832">
                  <c:v>3.0095322391611532E-12</c:v>
                </c:pt>
                <c:pt idx="2833">
                  <c:v>2.9397066850668926E-12</c:v>
                </c:pt>
                <c:pt idx="2834">
                  <c:v>3.0095322391611532E-12</c:v>
                </c:pt>
                <c:pt idx="2835">
                  <c:v>3.0810234231025209E-12</c:v>
                </c:pt>
                <c:pt idx="2836">
                  <c:v>3.0810234231025209E-12</c:v>
                </c:pt>
                <c:pt idx="2837">
                  <c:v>2.9397066850668926E-12</c:v>
                </c:pt>
                <c:pt idx="2838">
                  <c:v>3.1542056112399855E-12</c:v>
                </c:pt>
                <c:pt idx="2839">
                  <c:v>3.1174033660206874E-12</c:v>
                </c:pt>
                <c:pt idx="2840">
                  <c:v>3.0095322391611532E-12</c:v>
                </c:pt>
                <c:pt idx="2841">
                  <c:v>3.0095322391611532E-12</c:v>
                </c:pt>
                <c:pt idx="2842">
                  <c:v>3.0810234231025209E-12</c:v>
                </c:pt>
                <c:pt idx="2843">
                  <c:v>3.0810234231025209E-12</c:v>
                </c:pt>
                <c:pt idx="2844">
                  <c:v>3.1174033660206874E-12</c:v>
                </c:pt>
                <c:pt idx="2845">
                  <c:v>3.0095322391611532E-12</c:v>
                </c:pt>
                <c:pt idx="2846">
                  <c:v>2.8714945741884382E-12</c:v>
                </c:pt>
                <c:pt idx="2847">
                  <c:v>3.0450680323167968E-12</c:v>
                </c:pt>
                <c:pt idx="2848">
                  <c:v>2.9397066850668926E-12</c:v>
                </c:pt>
                <c:pt idx="2849">
                  <c:v>3.1174033660206874E-12</c:v>
                </c:pt>
                <c:pt idx="2850">
                  <c:v>3.1174033660206874E-12</c:v>
                </c:pt>
                <c:pt idx="2851">
                  <c:v>3.0095322391611532E-12</c:v>
                </c:pt>
                <c:pt idx="2852">
                  <c:v>3.0095322391611532E-12</c:v>
                </c:pt>
                <c:pt idx="2853">
                  <c:v>3.0095322391611532E-12</c:v>
                </c:pt>
                <c:pt idx="2854">
                  <c:v>3.0450680323167968E-12</c:v>
                </c:pt>
                <c:pt idx="2855">
                  <c:v>3.0810234231025209E-12</c:v>
                </c:pt>
                <c:pt idx="2856">
                  <c:v>2.9397066850668926E-12</c:v>
                </c:pt>
                <c:pt idx="2857">
                  <c:v>2.9397066850668926E-12</c:v>
                </c:pt>
                <c:pt idx="2858">
                  <c:v>3.0450680323167968E-12</c:v>
                </c:pt>
                <c:pt idx="2859">
                  <c:v>2.974417995794675E-12</c:v>
                </c:pt>
                <c:pt idx="2860">
                  <c:v>3.0095322391611532E-12</c:v>
                </c:pt>
                <c:pt idx="2861">
                  <c:v>3.0810234231025209E-12</c:v>
                </c:pt>
                <c:pt idx="2862">
                  <c:v>3.1542056112399855E-12</c:v>
                </c:pt>
                <c:pt idx="2863">
                  <c:v>3.0095322391611532E-12</c:v>
                </c:pt>
                <c:pt idx="2864">
                  <c:v>3.0095322391611532E-12</c:v>
                </c:pt>
                <c:pt idx="2865">
                  <c:v>3.0450680323167968E-12</c:v>
                </c:pt>
                <c:pt idx="2866">
                  <c:v>2.974417995794675E-12</c:v>
                </c:pt>
                <c:pt idx="2867">
                  <c:v>2.974417995794675E-12</c:v>
                </c:pt>
                <c:pt idx="2868">
                  <c:v>2.974417995794675E-12</c:v>
                </c:pt>
                <c:pt idx="2869">
                  <c:v>3.0095322391611532E-12</c:v>
                </c:pt>
                <c:pt idx="2870">
                  <c:v>3.0095322391611532E-12</c:v>
                </c:pt>
                <c:pt idx="2871">
                  <c:v>2.9054004536165168E-12</c:v>
                </c:pt>
                <c:pt idx="2872">
                  <c:v>3.0810234231025209E-12</c:v>
                </c:pt>
                <c:pt idx="2873">
                  <c:v>3.0810234231025209E-12</c:v>
                </c:pt>
                <c:pt idx="2874">
                  <c:v>3.1174033660206874E-12</c:v>
                </c:pt>
                <c:pt idx="2875">
                  <c:v>3.0095322391611532E-12</c:v>
                </c:pt>
                <c:pt idx="2876">
                  <c:v>2.9054004536165168E-12</c:v>
                </c:pt>
                <c:pt idx="2877">
                  <c:v>2.974417995794675E-12</c:v>
                </c:pt>
                <c:pt idx="2878">
                  <c:v>3.0810234231025209E-12</c:v>
                </c:pt>
                <c:pt idx="2879">
                  <c:v>3.0450680323167968E-12</c:v>
                </c:pt>
                <c:pt idx="2880">
                  <c:v>3.0810234231025209E-12</c:v>
                </c:pt>
                <c:pt idx="2881">
                  <c:v>3.0095322391611532E-12</c:v>
                </c:pt>
                <c:pt idx="2882">
                  <c:v>3.1542056112399855E-12</c:v>
                </c:pt>
                <c:pt idx="2883">
                  <c:v>3.1174033660206874E-12</c:v>
                </c:pt>
                <c:pt idx="2884">
                  <c:v>3.1174033660206874E-12</c:v>
                </c:pt>
                <c:pt idx="2885">
                  <c:v>3.1914496708692114E-12</c:v>
                </c:pt>
                <c:pt idx="2886">
                  <c:v>2.974417995794675E-12</c:v>
                </c:pt>
                <c:pt idx="2887">
                  <c:v>3.0810234231025209E-12</c:v>
                </c:pt>
                <c:pt idx="2888">
                  <c:v>3.0095322391611532E-12</c:v>
                </c:pt>
                <c:pt idx="2889">
                  <c:v>3.1542056112399855E-12</c:v>
                </c:pt>
                <c:pt idx="2890">
                  <c:v>3.1174033660206874E-12</c:v>
                </c:pt>
                <c:pt idx="2891">
                  <c:v>3.2291334989056465E-12</c:v>
                </c:pt>
                <c:pt idx="2892">
                  <c:v>3.1542056112399855E-12</c:v>
                </c:pt>
                <c:pt idx="2893">
                  <c:v>3.2672622880230722E-12</c:v>
                </c:pt>
                <c:pt idx="2894">
                  <c:v>3.2672622880230722E-12</c:v>
                </c:pt>
                <c:pt idx="2895">
                  <c:v>3.1914496708692114E-12</c:v>
                </c:pt>
                <c:pt idx="2896">
                  <c:v>3.1174033660206874E-12</c:v>
                </c:pt>
                <c:pt idx="2897">
                  <c:v>3.1542056112399855E-12</c:v>
                </c:pt>
                <c:pt idx="2898">
                  <c:v>3.0810234231025209E-12</c:v>
                </c:pt>
                <c:pt idx="2899">
                  <c:v>3.1174033660206874E-12</c:v>
                </c:pt>
                <c:pt idx="2900">
                  <c:v>3.1542056112399855E-12</c:v>
                </c:pt>
                <c:pt idx="2901">
                  <c:v>3.2291334989056465E-12</c:v>
                </c:pt>
                <c:pt idx="2902">
                  <c:v>3.1542056112399855E-12</c:v>
                </c:pt>
                <c:pt idx="2903">
                  <c:v>3.2672622880230722E-12</c:v>
                </c:pt>
                <c:pt idx="2904">
                  <c:v>3.1542056112399855E-12</c:v>
                </c:pt>
                <c:pt idx="2905">
                  <c:v>3.1542056112399855E-12</c:v>
                </c:pt>
                <c:pt idx="2906">
                  <c:v>3.1914496708692114E-12</c:v>
                </c:pt>
                <c:pt idx="2907">
                  <c:v>3.2291334989056465E-12</c:v>
                </c:pt>
                <c:pt idx="2908">
                  <c:v>3.0810234231025209E-12</c:v>
                </c:pt>
                <c:pt idx="2909">
                  <c:v>3.0810234231025209E-12</c:v>
                </c:pt>
                <c:pt idx="2910">
                  <c:v>3.0810234231025209E-12</c:v>
                </c:pt>
                <c:pt idx="2911">
                  <c:v>3.2291334989056465E-12</c:v>
                </c:pt>
                <c:pt idx="2912">
                  <c:v>3.1174033660206874E-12</c:v>
                </c:pt>
                <c:pt idx="2913">
                  <c:v>3.1174033660206874E-12</c:v>
                </c:pt>
                <c:pt idx="2914">
                  <c:v>3.1542056112399855E-12</c:v>
                </c:pt>
                <c:pt idx="2915">
                  <c:v>3.1914496708692114E-12</c:v>
                </c:pt>
                <c:pt idx="2916">
                  <c:v>3.2291334989056465E-12</c:v>
                </c:pt>
                <c:pt idx="2917">
                  <c:v>3.1914496708692114E-12</c:v>
                </c:pt>
                <c:pt idx="2918">
                  <c:v>3.1542056112399855E-12</c:v>
                </c:pt>
                <c:pt idx="2919">
                  <c:v>3.1914496708692114E-12</c:v>
                </c:pt>
                <c:pt idx="2920">
                  <c:v>3.1542056112399855E-12</c:v>
                </c:pt>
                <c:pt idx="2921">
                  <c:v>3.2291334989056465E-12</c:v>
                </c:pt>
                <c:pt idx="2922">
                  <c:v>3.1914496708692114E-12</c:v>
                </c:pt>
                <c:pt idx="2923">
                  <c:v>3.2291334989056465E-12</c:v>
                </c:pt>
                <c:pt idx="2924">
                  <c:v>3.1174033660206874E-12</c:v>
                </c:pt>
                <c:pt idx="2925">
                  <c:v>3.1542056112399855E-12</c:v>
                </c:pt>
                <c:pt idx="2926">
                  <c:v>3.1542056112399855E-12</c:v>
                </c:pt>
                <c:pt idx="2927">
                  <c:v>3.2291334989056465E-12</c:v>
                </c:pt>
                <c:pt idx="2928">
                  <c:v>3.2291334989056465E-12</c:v>
                </c:pt>
                <c:pt idx="2929">
                  <c:v>3.1542056112399855E-12</c:v>
                </c:pt>
                <c:pt idx="2930">
                  <c:v>3.1542056112399855E-12</c:v>
                </c:pt>
                <c:pt idx="2931">
                  <c:v>3.2672622880230722E-12</c:v>
                </c:pt>
                <c:pt idx="2932">
                  <c:v>3.1542056112399855E-12</c:v>
                </c:pt>
                <c:pt idx="2933">
                  <c:v>3.2672622880230722E-12</c:v>
                </c:pt>
                <c:pt idx="2934">
                  <c:v>3.2291334989056465E-12</c:v>
                </c:pt>
                <c:pt idx="2935">
                  <c:v>3.2291334989056465E-12</c:v>
                </c:pt>
                <c:pt idx="2936">
                  <c:v>3.1914496708692114E-12</c:v>
                </c:pt>
                <c:pt idx="2937">
                  <c:v>3.1542056112399855E-12</c:v>
                </c:pt>
                <c:pt idx="2938">
                  <c:v>3.1542056112399855E-12</c:v>
                </c:pt>
                <c:pt idx="2939">
                  <c:v>3.1914496708692114E-12</c:v>
                </c:pt>
                <c:pt idx="2940">
                  <c:v>3.1542056112399855E-12</c:v>
                </c:pt>
                <c:pt idx="2941">
                  <c:v>3.2291334989056465E-12</c:v>
                </c:pt>
                <c:pt idx="2942">
                  <c:v>3.1542056112399855E-12</c:v>
                </c:pt>
                <c:pt idx="2943">
                  <c:v>3.1542056112399855E-12</c:v>
                </c:pt>
                <c:pt idx="2944">
                  <c:v>3.1542056112399855E-12</c:v>
                </c:pt>
                <c:pt idx="2945">
                  <c:v>3.1542056112399855E-12</c:v>
                </c:pt>
                <c:pt idx="2946">
                  <c:v>3.2291334989056465E-12</c:v>
                </c:pt>
                <c:pt idx="2947">
                  <c:v>3.1174033660206874E-12</c:v>
                </c:pt>
                <c:pt idx="2948">
                  <c:v>3.0810234231025209E-12</c:v>
                </c:pt>
                <c:pt idx="2949">
                  <c:v>3.1174033660206874E-12</c:v>
                </c:pt>
                <c:pt idx="2950">
                  <c:v>3.1174033660206874E-12</c:v>
                </c:pt>
                <c:pt idx="2951">
                  <c:v>3.2672622880230722E-12</c:v>
                </c:pt>
                <c:pt idx="2952">
                  <c:v>3.1542056112399855E-12</c:v>
                </c:pt>
                <c:pt idx="2953">
                  <c:v>3.1542056112399855E-12</c:v>
                </c:pt>
                <c:pt idx="2954">
                  <c:v>3.0810234231025209E-12</c:v>
                </c:pt>
                <c:pt idx="2955">
                  <c:v>3.1914496708692114E-12</c:v>
                </c:pt>
                <c:pt idx="2956">
                  <c:v>3.0810234231025209E-12</c:v>
                </c:pt>
                <c:pt idx="2957">
                  <c:v>3.1914496708692114E-12</c:v>
                </c:pt>
                <c:pt idx="2958">
                  <c:v>3.1542056112399855E-12</c:v>
                </c:pt>
                <c:pt idx="2959">
                  <c:v>3.1542056112399855E-12</c:v>
                </c:pt>
                <c:pt idx="2960">
                  <c:v>3.1914496708692114E-12</c:v>
                </c:pt>
                <c:pt idx="2961">
                  <c:v>3.1174033660206874E-12</c:v>
                </c:pt>
                <c:pt idx="2962">
                  <c:v>3.1542056112399855E-12</c:v>
                </c:pt>
                <c:pt idx="2963">
                  <c:v>3.1174033660206874E-12</c:v>
                </c:pt>
                <c:pt idx="2964">
                  <c:v>3.0810234231025209E-12</c:v>
                </c:pt>
                <c:pt idx="2965">
                  <c:v>3.1174033660206874E-12</c:v>
                </c:pt>
                <c:pt idx="2966">
                  <c:v>3.1542056112399855E-12</c:v>
                </c:pt>
                <c:pt idx="2967">
                  <c:v>3.1914496708692114E-12</c:v>
                </c:pt>
                <c:pt idx="2968">
                  <c:v>3.1542056112399855E-12</c:v>
                </c:pt>
                <c:pt idx="2969">
                  <c:v>3.1542056112399855E-12</c:v>
                </c:pt>
                <c:pt idx="2970">
                  <c:v>3.3058412922090475E-12</c:v>
                </c:pt>
                <c:pt idx="2971">
                  <c:v>3.4243251852147143E-12</c:v>
                </c:pt>
                <c:pt idx="2972">
                  <c:v>3.4647587482435554E-12</c:v>
                </c:pt>
                <c:pt idx="2973">
                  <c:v>5.7395520671304493E-12</c:v>
                </c:pt>
                <c:pt idx="2974">
                  <c:v>7.8496989302230584E-10</c:v>
                </c:pt>
                <c:pt idx="2975">
                  <c:v>3.0574826410831604E-8</c:v>
                </c:pt>
                <c:pt idx="2976">
                  <c:v>2.3024170888676036E-7</c:v>
                </c:pt>
                <c:pt idx="2977">
                  <c:v>5.1752579359833654E-7</c:v>
                </c:pt>
                <c:pt idx="2978">
                  <c:v>1.0221202676270169E-12</c:v>
                </c:pt>
                <c:pt idx="2979">
                  <c:v>1.0221202676270169E-12</c:v>
                </c:pt>
                <c:pt idx="2980">
                  <c:v>1.0221202676270169E-12</c:v>
                </c:pt>
                <c:pt idx="2981">
                  <c:v>1.0221202676270169E-12</c:v>
                </c:pt>
                <c:pt idx="2982">
                  <c:v>1.0221202676270169E-12</c:v>
                </c:pt>
                <c:pt idx="2983">
                  <c:v>1.0221202676270169E-12</c:v>
                </c:pt>
                <c:pt idx="2984">
                  <c:v>1.0221202676270169E-12</c:v>
                </c:pt>
                <c:pt idx="2985">
                  <c:v>1.0101945007718766E-12</c:v>
                </c:pt>
                <c:pt idx="2986">
                  <c:v>1.0221202676270169E-12</c:v>
                </c:pt>
                <c:pt idx="2987">
                  <c:v>8.3082393590880448E-9</c:v>
                </c:pt>
                <c:pt idx="2988">
                  <c:v>5.7740029309817936E-9</c:v>
                </c:pt>
                <c:pt idx="2989">
                  <c:v>4.108099936464396E-9</c:v>
                </c:pt>
                <c:pt idx="2990">
                  <c:v>3.0995168381339741E-9</c:v>
                </c:pt>
                <c:pt idx="2991">
                  <c:v>2.3661648581010627E-9</c:v>
                </c:pt>
                <c:pt idx="2992">
                  <c:v>1.7852457177069205E-9</c:v>
                </c:pt>
                <c:pt idx="2993">
                  <c:v>1.5506900491198194E-9</c:v>
                </c:pt>
                <c:pt idx="2994">
                  <c:v>1.1563252255531657E-9</c:v>
                </c:pt>
                <c:pt idx="2995">
                  <c:v>9.8109485902686948E-10</c:v>
                </c:pt>
                <c:pt idx="2996">
                  <c:v>8.6225356770008167E-10</c:v>
                </c:pt>
                <c:pt idx="2997">
                  <c:v>7.6675567673634694E-10</c:v>
                </c:pt>
                <c:pt idx="2998">
                  <c:v>6.5824262206379658E-10</c:v>
                </c:pt>
                <c:pt idx="2999">
                  <c:v>6.1347800980118348E-10</c:v>
                </c:pt>
                <c:pt idx="3000">
                  <c:v>5.7850884047005376E-10</c:v>
                </c:pt>
                <c:pt idx="3001">
                  <c:v>5.2665716864182447E-10</c:v>
                </c:pt>
                <c:pt idx="3002">
                  <c:v>4.966369178496929E-10</c:v>
                </c:pt>
                <c:pt idx="3003">
                  <c:v>4.9084118961017155E-10</c:v>
                </c:pt>
                <c:pt idx="3004">
                  <c:v>4.4684715788065602E-10</c:v>
                </c:pt>
                <c:pt idx="3005">
                  <c:v>4.7945185140868321E-10</c:v>
                </c:pt>
                <c:pt idx="3006">
                  <c:v>4.1645875838676876E-10</c:v>
                </c:pt>
                <c:pt idx="3007">
                  <c:v>6.3546553323309056E-10</c:v>
                </c:pt>
                <c:pt idx="3008">
                  <c:v>3.973571206581202E-10</c:v>
                </c:pt>
                <c:pt idx="3009">
                  <c:v>3.8813695998346483E-10</c:v>
                </c:pt>
                <c:pt idx="3010">
                  <c:v>3.6174122088049705E-10</c:v>
                </c:pt>
                <c:pt idx="3011">
                  <c:v>3.4922473783864001E-10</c:v>
                </c:pt>
                <c:pt idx="3012">
                  <c:v>5.2665716864182447E-10</c:v>
                </c:pt>
                <c:pt idx="3013">
                  <c:v>3.3320691063789524E-10</c:v>
                </c:pt>
                <c:pt idx="3014">
                  <c:v>3.3714133330344516E-10</c:v>
                </c:pt>
                <c:pt idx="3015">
                  <c:v>3.2547527303970979E-10</c:v>
                </c:pt>
                <c:pt idx="3016">
                  <c:v>3.142136155331932E-10</c:v>
                </c:pt>
                <c:pt idx="3017">
                  <c:v>7.3158703429948864E-10</c:v>
                </c:pt>
                <c:pt idx="3018">
                  <c:v>3.105467581987189E-10</c:v>
                </c:pt>
                <c:pt idx="3019">
                  <c:v>2.9980163707805449E-10</c:v>
                </c:pt>
                <c:pt idx="3020">
                  <c:v>3.4922473783864001E-10</c:v>
                </c:pt>
                <c:pt idx="3021">
                  <c:v>2.9630296681851886E-10</c:v>
                </c:pt>
                <c:pt idx="3022">
                  <c:v>3.4514930244049344E-10</c:v>
                </c:pt>
                <c:pt idx="3023">
                  <c:v>3.0334161874839486E-10</c:v>
                </c:pt>
                <c:pt idx="3024">
                  <c:v>2.8942763774949621E-10</c:v>
                </c:pt>
                <c:pt idx="3025">
                  <c:v>2.9284512586766994E-10</c:v>
                </c:pt>
                <c:pt idx="3026">
                  <c:v>2.827124928133237E-10</c:v>
                </c:pt>
                <c:pt idx="3027">
                  <c:v>3.4514930244049344E-10</c:v>
                </c:pt>
                <c:pt idx="3028">
                  <c:v>3.0334161874839486E-10</c:v>
                </c:pt>
                <c:pt idx="3029">
                  <c:v>2.9284512586766994E-10</c:v>
                </c:pt>
                <c:pt idx="3030">
                  <c:v>2.9284512586766994E-10</c:v>
                </c:pt>
                <c:pt idx="3031">
                  <c:v>2.9630296681851886E-10</c:v>
                </c:pt>
                <c:pt idx="3032">
                  <c:v>2.9630296681851886E-10</c:v>
                </c:pt>
                <c:pt idx="3033">
                  <c:v>3.2931840249003234E-10</c:v>
                </c:pt>
                <c:pt idx="3034">
                  <c:v>3.105467581987189E-10</c:v>
                </c:pt>
                <c:pt idx="3035">
                  <c:v>3.4112221263365924E-10</c:v>
                </c:pt>
                <c:pt idx="3036">
                  <c:v>3.4112221263365924E-10</c:v>
                </c:pt>
                <c:pt idx="3037">
                  <c:v>3.5334829494402167E-10</c:v>
                </c:pt>
                <c:pt idx="3038">
                  <c:v>3.9271998273582344E-10</c:v>
                </c:pt>
                <c:pt idx="3039">
                  <c:v>6.7387756824653683E-10</c:v>
                </c:pt>
                <c:pt idx="3040">
                  <c:v>4.7385776314014698E-10</c:v>
                </c:pt>
                <c:pt idx="3041">
                  <c:v>4.1645875838676876E-10</c:v>
                </c:pt>
                <c:pt idx="3042">
                  <c:v>4.8511309723221991E-10</c:v>
                </c:pt>
                <c:pt idx="3043">
                  <c:v>4.966369178496929E-10</c:v>
                </c:pt>
                <c:pt idx="3044">
                  <c:v>5.2665716864182447E-10</c:v>
                </c:pt>
                <c:pt idx="3045">
                  <c:v>5.5849205589216429E-10</c:v>
                </c:pt>
                <c:pt idx="3046">
                  <c:v>5.5849205589216429E-10</c:v>
                </c:pt>
                <c:pt idx="3047">
                  <c:v>5.6508658839758289E-10</c:v>
                </c:pt>
                <c:pt idx="3048">
                  <c:v>5.9225126907327065E-10</c:v>
                </c:pt>
                <c:pt idx="3049">
                  <c:v>5.9924442180315265E-10</c:v>
                </c:pt>
                <c:pt idx="3050">
                  <c:v>5.8533972608947016E-10</c:v>
                </c:pt>
                <c:pt idx="3051">
                  <c:v>6.280511280658687E-10</c:v>
                </c:pt>
                <c:pt idx="3052">
                  <c:v>6.4296894903062568E-10</c:v>
                </c:pt>
                <c:pt idx="3053">
                  <c:v>6.280511280658687E-10</c:v>
                </c:pt>
                <c:pt idx="3054">
                  <c:v>6.280511280658687E-10</c:v>
                </c:pt>
                <c:pt idx="3055">
                  <c:v>5.9924442180315265E-10</c:v>
                </c:pt>
                <c:pt idx="3056">
                  <c:v>5.8533972608947016E-10</c:v>
                </c:pt>
                <c:pt idx="3057">
                  <c:v>5.9225126907327065E-10</c:v>
                </c:pt>
                <c:pt idx="3058">
                  <c:v>6.1347800980118348E-10</c:v>
                </c:pt>
                <c:pt idx="3059">
                  <c:v>6.1347800980118348E-10</c:v>
                </c:pt>
                <c:pt idx="3060">
                  <c:v>6.4296894903062568E-10</c:v>
                </c:pt>
                <c:pt idx="3061">
                  <c:v>6.5824262206379658E-10</c:v>
                </c:pt>
                <c:pt idx="3062">
                  <c:v>7.2304944983493438E-10</c:v>
                </c:pt>
                <c:pt idx="3063">
                  <c:v>7.6675567673634694E-10</c:v>
                </c:pt>
                <c:pt idx="3064">
                  <c:v>8.0361493608256161E-10</c:v>
                </c:pt>
                <c:pt idx="3065">
                  <c:v>8.5219111126090906E-10</c:v>
                </c:pt>
                <c:pt idx="3066">
                  <c:v>8.8273632831331605E-10</c:v>
                </c:pt>
                <c:pt idx="3067">
                  <c:v>9.6964553060253304E-10</c:v>
                </c:pt>
                <c:pt idx="3068">
                  <c:v>1.0162580529101645E-9</c:v>
                </c:pt>
                <c:pt idx="3069">
                  <c:v>1.1563252255531657E-9</c:v>
                </c:pt>
                <c:pt idx="3070">
                  <c:v>1.2262217073102468E-9</c:v>
                </c:pt>
                <c:pt idx="3071">
                  <c:v>1.3312297053605254E-9</c:v>
                </c:pt>
                <c:pt idx="3072">
                  <c:v>1.479564832153682E-9</c:v>
                </c:pt>
                <c:pt idx="3073">
                  <c:v>1.6252343771506056E-9</c:v>
                </c:pt>
                <c:pt idx="3074">
                  <c:v>1.7644119885806218E-9</c:v>
                </c:pt>
                <c:pt idx="3075">
                  <c:v>1.8710655386774832E-9</c:v>
                </c:pt>
                <c:pt idx="3076">
                  <c:v>2.0795482433654488E-9</c:v>
                </c:pt>
                <c:pt idx="3077">
                  <c:v>2.2312899020857368E-9</c:v>
                </c:pt>
                <c:pt idx="3078">
                  <c:v>2.9228397161740235E-9</c:v>
                </c:pt>
                <c:pt idx="3079">
                  <c:v>2.5991299878099066E-9</c:v>
                </c:pt>
                <c:pt idx="3080">
                  <c:v>2.7562334559174205E-9</c:v>
                </c:pt>
                <c:pt idx="3081">
                  <c:v>2.9228397161740235E-9</c:v>
                </c:pt>
                <c:pt idx="3082">
                  <c:v>3.2106132968124857E-9</c:v>
                </c:pt>
                <c:pt idx="3083">
                  <c:v>4.108099936464396E-9</c:v>
                </c:pt>
                <c:pt idx="3084">
                  <c:v>5.5742186498502143E-9</c:v>
                </c:pt>
                <c:pt idx="3085">
                  <c:v>6.5698128761616401E-9</c:v>
                </c:pt>
                <c:pt idx="3086">
                  <c:v>8.0207688386076776E-9</c:v>
                </c:pt>
                <c:pt idx="3087">
                  <c:v>8.2112826171634524E-9</c:v>
                </c:pt>
                <c:pt idx="3088">
                  <c:v>7.7432271568570616E-9</c:v>
                </c:pt>
                <c:pt idx="3089">
                  <c:v>6.9669388712521592E-9</c:v>
                </c:pt>
                <c:pt idx="3090">
                  <c:v>5.7066337426810291E-9</c:v>
                </c:pt>
                <c:pt idx="3091">
                  <c:v>4.1566073382809718E-9</c:v>
                </c:pt>
                <c:pt idx="3092">
                  <c:v>3.0633526837326704E-9</c:v>
                </c:pt>
                <c:pt idx="3093">
                  <c:v>2.2576364071668382E-9</c:v>
                </c:pt>
                <c:pt idx="3094">
                  <c:v>1.7644119885806218E-9</c:v>
                </c:pt>
                <c:pt idx="3095">
                  <c:v>1.3952274112105362E-9</c:v>
                </c:pt>
                <c:pt idx="3096">
                  <c:v>1.1977688104666578E-9</c:v>
                </c:pt>
                <c:pt idx="3097">
                  <c:v>1.0043983717543727E-9</c:v>
                </c:pt>
                <c:pt idx="3098">
                  <c:v>9.2517097633329182E-10</c:v>
                </c:pt>
                <c:pt idx="3099">
                  <c:v>8.4224608319012199E-10</c:v>
                </c:pt>
                <c:pt idx="3100">
                  <c:v>8.5219111126090906E-10</c:v>
                </c:pt>
                <c:pt idx="3101">
                  <c:v>8.1310381736910209E-10</c:v>
                </c:pt>
                <c:pt idx="3102">
                  <c:v>8.0361493608256161E-10</c:v>
                </c:pt>
                <c:pt idx="3103">
                  <c:v>8.4224608319012199E-10</c:v>
                </c:pt>
                <c:pt idx="3104">
                  <c:v>8.8273632831331605E-10</c:v>
                </c:pt>
                <c:pt idx="3105">
                  <c:v>9.6964553060253304E-10</c:v>
                </c:pt>
                <c:pt idx="3106">
                  <c:v>1.07768788327795E-9</c:v>
                </c:pt>
                <c:pt idx="3107">
                  <c:v>1.1977688104666578E-9</c:v>
                </c:pt>
                <c:pt idx="3108">
                  <c:v>1.3789451764086607E-9</c:v>
                </c:pt>
                <c:pt idx="3109">
                  <c:v>1.6834840264925942E-9</c:v>
                </c:pt>
                <c:pt idx="3110">
                  <c:v>2.0312996795290936E-9</c:v>
                </c:pt>
                <c:pt idx="3111">
                  <c:v>2.4223729042900762E-9</c:v>
                </c:pt>
                <c:pt idx="3112">
                  <c:v>2.9228397161740235E-9</c:v>
                </c:pt>
                <c:pt idx="3113">
                  <c:v>3.5267120360796086E-9</c:v>
                </c:pt>
                <c:pt idx="3114">
                  <c:v>4.2553471942380887E-9</c:v>
                </c:pt>
                <c:pt idx="3115">
                  <c:v>5.3185469821869549E-9</c:v>
                </c:pt>
                <c:pt idx="3116">
                  <c:v>6.1953236601345052E-9</c:v>
                </c:pt>
                <c:pt idx="3117">
                  <c:v>7.6528640793550084E-9</c:v>
                </c:pt>
                <c:pt idx="3118">
                  <c:v>8.7076306626523345E-9</c:v>
                </c:pt>
                <c:pt idx="3119">
                  <c:v>9.9077719100890444E-9</c:v>
                </c:pt>
                <c:pt idx="3120">
                  <c:v>1.1141765149748607E-8</c:v>
                </c:pt>
                <c:pt idx="3121">
                  <c:v>1.1954763804763517E-8</c:v>
                </c:pt>
                <c:pt idx="3122">
                  <c:v>1.2677365160964671E-8</c:v>
                </c:pt>
                <c:pt idx="3123">
                  <c:v>1.3602414350789857E-8</c:v>
                </c:pt>
                <c:pt idx="3124">
                  <c:v>1.4767296676903861E-8</c:v>
                </c:pt>
                <c:pt idx="3125">
                  <c:v>1.4941665169571948E-8</c:v>
                </c:pt>
                <c:pt idx="3126">
                  <c:v>1.4941665169571948E-8</c:v>
                </c:pt>
                <c:pt idx="3127">
                  <c:v>1.4594963055911072E-8</c:v>
                </c:pt>
                <c:pt idx="3128">
                  <c:v>1.4089967780168969E-8</c:v>
                </c:pt>
                <c:pt idx="3129">
                  <c:v>1.3925538553862036E-8</c:v>
                </c:pt>
                <c:pt idx="3130">
                  <c:v>1.3286818423055794E-8</c:v>
                </c:pt>
                <c:pt idx="3131">
                  <c:v>1.3131761909977151E-8</c:v>
                </c:pt>
                <c:pt idx="3132">
                  <c:v>1.2238720027666271E-8</c:v>
                </c:pt>
                <c:pt idx="3133">
                  <c:v>1.1677368893795496E-8</c:v>
                </c:pt>
                <c:pt idx="3134">
                  <c:v>1.1541094577028808E-8</c:v>
                </c:pt>
                <c:pt idx="3135">
                  <c:v>1.1011741302153639E-8</c:v>
                </c:pt>
                <c:pt idx="3136">
                  <c:v>1.0630727844704042E-8</c:v>
                </c:pt>
                <c:pt idx="3137">
                  <c:v>1.0384055484449433E-8</c:v>
                </c:pt>
                <c:pt idx="3138">
                  <c:v>1.0143106838902115E-8</c:v>
                </c:pt>
                <c:pt idx="3139">
                  <c:v>9.677874812013755E-9</c:v>
                </c:pt>
                <c:pt idx="3140">
                  <c:v>9.5649344921732441E-9</c:v>
                </c:pt>
                <c:pt idx="3141">
                  <c:v>9.4533339473536342E-9</c:v>
                </c:pt>
                <c:pt idx="3142">
                  <c:v>9.3430140082852007E-9</c:v>
                </c:pt>
                <c:pt idx="3143">
                  <c:v>9.0197188388748356E-9</c:v>
                </c:pt>
                <c:pt idx="3144">
                  <c:v>9.0197188388748356E-9</c:v>
                </c:pt>
                <c:pt idx="3145">
                  <c:v>9.1262213906034875E-9</c:v>
                </c:pt>
                <c:pt idx="3146">
                  <c:v>9.0197188388748356E-9</c:v>
                </c:pt>
                <c:pt idx="3147">
                  <c:v>9.0197188388748356E-9</c:v>
                </c:pt>
                <c:pt idx="3148">
                  <c:v>9.2339814974430433E-9</c:v>
                </c:pt>
                <c:pt idx="3149">
                  <c:v>9.0197188388748356E-9</c:v>
                </c:pt>
                <c:pt idx="3150">
                  <c:v>9.0197188388748356E-9</c:v>
                </c:pt>
                <c:pt idx="3151">
                  <c:v>9.0197188388748356E-9</c:v>
                </c:pt>
                <c:pt idx="3152">
                  <c:v>9.2339814974430433E-9</c:v>
                </c:pt>
                <c:pt idx="3153">
                  <c:v>9.5649344921732441E-9</c:v>
                </c:pt>
                <c:pt idx="3154">
                  <c:v>9.2339814974430433E-9</c:v>
                </c:pt>
                <c:pt idx="3155">
                  <c:v>9.2339814974430433E-9</c:v>
                </c:pt>
                <c:pt idx="3156">
                  <c:v>9.3430140082852007E-9</c:v>
                </c:pt>
                <c:pt idx="3157">
                  <c:v>9.677874812013755E-9</c:v>
                </c:pt>
                <c:pt idx="3158">
                  <c:v>9.677874812013755E-9</c:v>
                </c:pt>
                <c:pt idx="3159">
                  <c:v>9.677874812013755E-9</c:v>
                </c:pt>
                <c:pt idx="3160">
                  <c:v>9.677874812013755E-9</c:v>
                </c:pt>
                <c:pt idx="3161">
                  <c:v>9.677874812013755E-9</c:v>
                </c:pt>
                <c:pt idx="3162">
                  <c:v>9.4533339473536342E-9</c:v>
                </c:pt>
                <c:pt idx="3163">
                  <c:v>9.0197188388748356E-9</c:v>
                </c:pt>
                <c:pt idx="3164">
                  <c:v>9.0197188388748356E-9</c:v>
                </c:pt>
                <c:pt idx="3165">
                  <c:v>8.6060130439916573E-9</c:v>
                </c:pt>
                <c:pt idx="3166">
                  <c:v>8.4063409416231482E-9</c:v>
                </c:pt>
                <c:pt idx="3167">
                  <c:v>8.1154573556161655E-9</c:v>
                </c:pt>
                <c:pt idx="3168">
                  <c:v>7.9271668634225356E-9</c:v>
                </c:pt>
                <c:pt idx="3169">
                  <c:v>7.5635729502432187E-9</c:v>
                </c:pt>
                <c:pt idx="3170">
                  <c:v>6.9669388712521592E-9</c:v>
                </c:pt>
                <c:pt idx="3171">
                  <c:v>6.8856350396039394E-9</c:v>
                </c:pt>
                <c:pt idx="3172">
                  <c:v>6.5698128761616401E-9</c:v>
                </c:pt>
                <c:pt idx="3173">
                  <c:v>6.342493049981763E-9</c:v>
                </c:pt>
                <c:pt idx="3174">
                  <c:v>5.8421808927146887E-9</c:v>
                </c:pt>
                <c:pt idx="3175">
                  <c:v>5.6400376094771902E-9</c:v>
                </c:pt>
                <c:pt idx="3176">
                  <c:v>5.7066337426810291E-9</c:v>
                </c:pt>
                <c:pt idx="3177">
                  <c:v>5.1951369432520791E-9</c:v>
                </c:pt>
                <c:pt idx="3178">
                  <c:v>5.0153818042273841E-9</c:v>
                </c:pt>
                <c:pt idx="3179">
                  <c:v>4.7294974974221051E-9</c:v>
                </c:pt>
                <c:pt idx="3180">
                  <c:v>4.6197555938055621E-9</c:v>
                </c:pt>
                <c:pt idx="3181">
                  <c:v>4.6197555938055621E-9</c:v>
                </c:pt>
                <c:pt idx="3182">
                  <c:v>4.4078621086268423E-9</c:v>
                </c:pt>
                <c:pt idx="3183">
                  <c:v>4.3564225760816252E-9</c:v>
                </c:pt>
                <c:pt idx="3184">
                  <c:v>4.2553471942380887E-9</c:v>
                </c:pt>
                <c:pt idx="3185">
                  <c:v>4.2056875031917651E-9</c:v>
                </c:pt>
                <c:pt idx="3186">
                  <c:v>4.1566073382809718E-9</c:v>
                </c:pt>
                <c:pt idx="3187">
                  <c:v>4.0601679624965676E-9</c:v>
                </c:pt>
                <c:pt idx="3188">
                  <c:v>4.0127860034200433E-9</c:v>
                </c:pt>
                <c:pt idx="3189">
                  <c:v>3.873932060823705E-9</c:v>
                </c:pt>
                <c:pt idx="3190">
                  <c:v>3.7840511653308107E-9</c:v>
                </c:pt>
                <c:pt idx="3191">
                  <c:v>3.7840511653308107E-9</c:v>
                </c:pt>
                <c:pt idx="3192">
                  <c:v>3.6962471272713381E-9</c:v>
                </c:pt>
                <c:pt idx="3193">
                  <c:v>3.6104887823788568E-9</c:v>
                </c:pt>
                <c:pt idx="3194">
                  <c:v>3.4448871535128756E-9</c:v>
                </c:pt>
                <c:pt idx="3195">
                  <c:v>3.5267120360796086E-9</c:v>
                </c:pt>
                <c:pt idx="3196">
                  <c:v>3.4448871535128756E-9</c:v>
                </c:pt>
                <c:pt idx="3197">
                  <c:v>3.3256841452644763E-9</c:v>
                </c:pt>
                <c:pt idx="3198">
                  <c:v>3.3256841452644763E-9</c:v>
                </c:pt>
                <c:pt idx="3199">
                  <c:v>3.2485234040822125E-9</c:v>
                </c:pt>
                <c:pt idx="3200">
                  <c:v>3.1361151466050194E-9</c:v>
                </c:pt>
                <c:pt idx="3201">
                  <c:v>3.0633526837326704E-9</c:v>
                </c:pt>
                <c:pt idx="3202">
                  <c:v>2.9922715265600727E-9</c:v>
                </c:pt>
                <c:pt idx="3203">
                  <c:v>2.9922715265600727E-9</c:v>
                </c:pt>
                <c:pt idx="3204">
                  <c:v>2.8217075486745252E-9</c:v>
                </c:pt>
                <c:pt idx="3205">
                  <c:v>2.6608659740849138E-9</c:v>
                </c:pt>
                <c:pt idx="3206">
                  <c:v>2.4799104576535425E-9</c:v>
                </c:pt>
                <c:pt idx="3207">
                  <c:v>2.5091926111792567E-9</c:v>
                </c:pt>
                <c:pt idx="3208">
                  <c:v>2.4223729042900762E-9</c:v>
                </c:pt>
                <c:pt idx="3209">
                  <c:v>2.4223729042900762E-9</c:v>
                </c:pt>
                <c:pt idx="3210">
                  <c:v>2.3385518313715213E-9</c:v>
                </c:pt>
                <c:pt idx="3211">
                  <c:v>2.3385518313715213E-9</c:v>
                </c:pt>
                <c:pt idx="3212">
                  <c:v>2.2576364071668382E-9</c:v>
                </c:pt>
                <c:pt idx="3213">
                  <c:v>2.2576364071668382E-9</c:v>
                </c:pt>
                <c:pt idx="3214">
                  <c:v>2.284294005095774E-9</c:v>
                </c:pt>
                <c:pt idx="3215">
                  <c:v>2.2576364071668382E-9</c:v>
                </c:pt>
                <c:pt idx="3216">
                  <c:v>2.1795207096076765E-9</c:v>
                </c:pt>
                <c:pt idx="3217">
                  <c:v>2.2312899020857368E-9</c:v>
                </c:pt>
                <c:pt idx="3218">
                  <c:v>2.2052508594143434E-9</c:v>
                </c:pt>
                <c:pt idx="3219">
                  <c:v>2.1289477360995151E-9</c:v>
                </c:pt>
                <c:pt idx="3220">
                  <c:v>2.1795207096076765E-9</c:v>
                </c:pt>
                <c:pt idx="3221">
                  <c:v>2.1540858108490646E-9</c:v>
                </c:pt>
                <c:pt idx="3222">
                  <c:v>2.1540858108490646E-9</c:v>
                </c:pt>
                <c:pt idx="3223">
                  <c:v>2.1041030214375427E-9</c:v>
                </c:pt>
                <c:pt idx="3224">
                  <c:v>2.1041030214375427E-9</c:v>
                </c:pt>
                <c:pt idx="3225">
                  <c:v>2.0795482433654488E-9</c:v>
                </c:pt>
                <c:pt idx="3226">
                  <c:v>2.0795482433654488E-9</c:v>
                </c:pt>
                <c:pt idx="3227">
                  <c:v>2.0795482433654488E-9</c:v>
                </c:pt>
                <c:pt idx="3228">
                  <c:v>2.0552847508001655E-9</c:v>
                </c:pt>
                <c:pt idx="3229">
                  <c:v>2.007594512852092E-9</c:v>
                </c:pt>
                <c:pt idx="3230">
                  <c:v>2.007594512852092E-9</c:v>
                </c:pt>
                <c:pt idx="3231">
                  <c:v>1.9841659842964146E-9</c:v>
                </c:pt>
                <c:pt idx="3232">
                  <c:v>1.9610153809084635E-9</c:v>
                </c:pt>
                <c:pt idx="3233">
                  <c:v>1.8931586058651039E-9</c:v>
                </c:pt>
                <c:pt idx="3234">
                  <c:v>1.9381304285161268E-9</c:v>
                </c:pt>
                <c:pt idx="3235">
                  <c:v>1.8710655386774832E-9</c:v>
                </c:pt>
                <c:pt idx="3236">
                  <c:v>1.8063254462211802E-9</c:v>
                </c:pt>
                <c:pt idx="3237">
                  <c:v>1.8063254462211802E-9</c:v>
                </c:pt>
                <c:pt idx="3238">
                  <c:v>1.827654078821767E-9</c:v>
                </c:pt>
                <c:pt idx="3239">
                  <c:v>1.7438254033433691E-9</c:v>
                </c:pt>
                <c:pt idx="3240">
                  <c:v>1.7852457177069205E-9</c:v>
                </c:pt>
                <c:pt idx="3241">
                  <c:v>1.7033621787741421E-9</c:v>
                </c:pt>
                <c:pt idx="3242">
                  <c:v>1.7033621787741421E-9</c:v>
                </c:pt>
                <c:pt idx="3243">
                  <c:v>1.6834840264925942E-9</c:v>
                </c:pt>
                <c:pt idx="3244">
                  <c:v>1.6638378512638731E-9</c:v>
                </c:pt>
                <c:pt idx="3245">
                  <c:v>1.6638378512638731E-9</c:v>
                </c:pt>
                <c:pt idx="3246">
                  <c:v>1.6638378512638731E-9</c:v>
                </c:pt>
                <c:pt idx="3247">
                  <c:v>1.6252343771506056E-9</c:v>
                </c:pt>
                <c:pt idx="3248">
                  <c:v>1.587522904743912E-9</c:v>
                </c:pt>
                <c:pt idx="3249">
                  <c:v>1.6062679724453795E-9</c:v>
                </c:pt>
                <c:pt idx="3250">
                  <c:v>1.5506900491198194E-9</c:v>
                </c:pt>
                <c:pt idx="3251">
                  <c:v>1.5506900491198194E-9</c:v>
                </c:pt>
                <c:pt idx="3252">
                  <c:v>1.5506900491198194E-9</c:v>
                </c:pt>
                <c:pt idx="3253">
                  <c:v>1.5506900491198194E-9</c:v>
                </c:pt>
                <c:pt idx="3254">
                  <c:v>1.5506900491198194E-9</c:v>
                </c:pt>
                <c:pt idx="3255">
                  <c:v>1.5506900491198194E-9</c:v>
                </c:pt>
                <c:pt idx="3256">
                  <c:v>1.5325935730315288E-9</c:v>
                </c:pt>
                <c:pt idx="3257">
                  <c:v>1.5147082819231135E-9</c:v>
                </c:pt>
                <c:pt idx="3258">
                  <c:v>1.479564832153682E-9</c:v>
                </c:pt>
                <c:pt idx="3259">
                  <c:v>1.5325935730315288E-9</c:v>
                </c:pt>
                <c:pt idx="3260">
                  <c:v>1.4970317112763142E-9</c:v>
                </c:pt>
                <c:pt idx="3261">
                  <c:v>1.479564832153682E-9</c:v>
                </c:pt>
                <c:pt idx="3262">
                  <c:v>1.4452334340943428E-9</c:v>
                </c:pt>
                <c:pt idx="3263">
                  <c:v>1.4622983838255056E-9</c:v>
                </c:pt>
                <c:pt idx="3264">
                  <c:v>1.4452334340943428E-9</c:v>
                </c:pt>
                <c:pt idx="3265">
                  <c:v>1.4622983838255056E-9</c:v>
                </c:pt>
                <c:pt idx="3266">
                  <c:v>1.4452334340943428E-9</c:v>
                </c:pt>
                <c:pt idx="3267">
                  <c:v>1.4622983838255056E-9</c:v>
                </c:pt>
                <c:pt idx="3268">
                  <c:v>1.4452334340943428E-9</c:v>
                </c:pt>
                <c:pt idx="3269">
                  <c:v>1.4452334340943428E-9</c:v>
                </c:pt>
                <c:pt idx="3270">
                  <c:v>1.4116986519501E-9</c:v>
                </c:pt>
                <c:pt idx="3271">
                  <c:v>1.4452334340943428E-9</c:v>
                </c:pt>
                <c:pt idx="3272">
                  <c:v>1.4283676314815449E-9</c:v>
                </c:pt>
                <c:pt idx="3273">
                  <c:v>1.4116986519501E-9</c:v>
                </c:pt>
                <c:pt idx="3274">
                  <c:v>1.4116986519501E-9</c:v>
                </c:pt>
                <c:pt idx="3275">
                  <c:v>1.3952274112105362E-9</c:v>
                </c:pt>
                <c:pt idx="3276">
                  <c:v>1.3789451764086607E-9</c:v>
                </c:pt>
                <c:pt idx="3277">
                  <c:v>1.3628529544806839E-9</c:v>
                </c:pt>
                <c:pt idx="3278">
                  <c:v>1.3628529544806839E-9</c:v>
                </c:pt>
                <c:pt idx="3279">
                  <c:v>1.3469485279857743E-9</c:v>
                </c:pt>
                <c:pt idx="3280">
                  <c:v>1.3952274112105362E-9</c:v>
                </c:pt>
                <c:pt idx="3281">
                  <c:v>1.3469485279857743E-9</c:v>
                </c:pt>
                <c:pt idx="3282">
                  <c:v>1.3312297053605254E-9</c:v>
                </c:pt>
                <c:pt idx="3283">
                  <c:v>1.3312297053605254E-9</c:v>
                </c:pt>
                <c:pt idx="3284">
                  <c:v>1.3312297053605254E-9</c:v>
                </c:pt>
                <c:pt idx="3285">
                  <c:v>1.315697350118588E-9</c:v>
                </c:pt>
                <c:pt idx="3286">
                  <c:v>1.2851682861188796E-9</c:v>
                </c:pt>
                <c:pt idx="3287">
                  <c:v>1.3003432271915975E-9</c:v>
                </c:pt>
                <c:pt idx="3288">
                  <c:v>1.2851682861188796E-9</c:v>
                </c:pt>
                <c:pt idx="3289">
                  <c:v>1.2701704358570685E-9</c:v>
                </c:pt>
                <c:pt idx="3290">
                  <c:v>1.2851682861188796E-9</c:v>
                </c:pt>
                <c:pt idx="3291">
                  <c:v>1.2851682861188796E-9</c:v>
                </c:pt>
                <c:pt idx="3292">
                  <c:v>1.2407006221352567E-9</c:v>
                </c:pt>
                <c:pt idx="3293">
                  <c:v>1.2262217073102468E-9</c:v>
                </c:pt>
                <c:pt idx="3294">
                  <c:v>1.2262217073102468E-9</c:v>
                </c:pt>
                <c:pt idx="3295">
                  <c:v>1.2262217073102468E-9</c:v>
                </c:pt>
                <c:pt idx="3296">
                  <c:v>1.2262217073102468E-9</c:v>
                </c:pt>
                <c:pt idx="3297">
                  <c:v>1.2407006221352567E-9</c:v>
                </c:pt>
                <c:pt idx="3298">
                  <c:v>1.1977688104666578E-9</c:v>
                </c:pt>
                <c:pt idx="3299">
                  <c:v>1.2119117607042955E-9</c:v>
                </c:pt>
                <c:pt idx="3300">
                  <c:v>1.1699788204544665E-9</c:v>
                </c:pt>
                <c:pt idx="3301">
                  <c:v>1.1977688104666578E-9</c:v>
                </c:pt>
                <c:pt idx="3302">
                  <c:v>1.1699788204544665E-9</c:v>
                </c:pt>
                <c:pt idx="3303">
                  <c:v>1.1699788204544665E-9</c:v>
                </c:pt>
                <c:pt idx="3304">
                  <c:v>1.1163156158070619E-9</c:v>
                </c:pt>
                <c:pt idx="3305">
                  <c:v>1.1163156158070619E-9</c:v>
                </c:pt>
                <c:pt idx="3306">
                  <c:v>1.1428309674282835E-9</c:v>
                </c:pt>
                <c:pt idx="3307">
                  <c:v>1.1032882678467762E-9</c:v>
                </c:pt>
                <c:pt idx="3308">
                  <c:v>1.0651113190435622E-9</c:v>
                </c:pt>
                <c:pt idx="3309">
                  <c:v>1.07768788327795E-9</c:v>
                </c:pt>
                <c:pt idx="3310">
                  <c:v>1.0651113190435622E-9</c:v>
                </c:pt>
                <c:pt idx="3311">
                  <c:v>1.0526839465826151E-9</c:v>
                </c:pt>
                <c:pt idx="3312">
                  <c:v>1.0526839465826151E-9</c:v>
                </c:pt>
                <c:pt idx="3313">
                  <c:v>1.0526839465826151E-9</c:v>
                </c:pt>
                <c:pt idx="3314">
                  <c:v>1.0403991770513523E-9</c:v>
                </c:pt>
                <c:pt idx="3315">
                  <c:v>1.0282577701722197E-9</c:v>
                </c:pt>
                <c:pt idx="3316">
                  <c:v>1.0043983717543727E-9</c:v>
                </c:pt>
                <c:pt idx="3317">
                  <c:v>1.0282577701722197E-9</c:v>
                </c:pt>
                <c:pt idx="3318">
                  <c:v>9.9267937821652277E-10</c:v>
                </c:pt>
                <c:pt idx="3319">
                  <c:v>9.9267937821652277E-10</c:v>
                </c:pt>
                <c:pt idx="3320">
                  <c:v>1.0043983717543727E-9</c:v>
                </c:pt>
                <c:pt idx="3321">
                  <c:v>9.9267937821652277E-10</c:v>
                </c:pt>
                <c:pt idx="3322">
                  <c:v>9.583298152739757E-10</c:v>
                </c:pt>
                <c:pt idx="3323">
                  <c:v>9.6964553060253304E-10</c:v>
                </c:pt>
                <c:pt idx="3324">
                  <c:v>9.6964553060253304E-10</c:v>
                </c:pt>
                <c:pt idx="3325">
                  <c:v>9.6964553060253304E-10</c:v>
                </c:pt>
                <c:pt idx="3326">
                  <c:v>9.2517097633329182E-10</c:v>
                </c:pt>
                <c:pt idx="3327">
                  <c:v>9.583298152739757E-10</c:v>
                </c:pt>
                <c:pt idx="3328">
                  <c:v>9.1437427685082658E-10</c:v>
                </c:pt>
                <c:pt idx="3329">
                  <c:v>9.1437427685082658E-10</c:v>
                </c:pt>
                <c:pt idx="3330">
                  <c:v>9.0370357431670641E-10</c:v>
                </c:pt>
                <c:pt idx="3331">
                  <c:v>8.9315739835278225E-10</c:v>
                </c:pt>
                <c:pt idx="3332">
                  <c:v>8.8273632831331605E-10</c:v>
                </c:pt>
                <c:pt idx="3333">
                  <c:v>8.9315739835278225E-10</c:v>
                </c:pt>
                <c:pt idx="3334">
                  <c:v>8.7243483907202268E-10</c:v>
                </c:pt>
                <c:pt idx="3335">
                  <c:v>8.7243483907202268E-10</c:v>
                </c:pt>
                <c:pt idx="3336">
                  <c:v>8.7243483907202268E-10</c:v>
                </c:pt>
                <c:pt idx="3337">
                  <c:v>8.324190298179202E-10</c:v>
                </c:pt>
                <c:pt idx="3338">
                  <c:v>8.5219111126090906E-10</c:v>
                </c:pt>
                <c:pt idx="3339">
                  <c:v>8.2270474095852602E-10</c:v>
                </c:pt>
                <c:pt idx="3340">
                  <c:v>8.324190298179202E-10</c:v>
                </c:pt>
                <c:pt idx="3341">
                  <c:v>8.324190298179202E-10</c:v>
                </c:pt>
                <c:pt idx="3342">
                  <c:v>8.0361493608256161E-10</c:v>
                </c:pt>
                <c:pt idx="3343">
                  <c:v>8.0361493608256161E-10</c:v>
                </c:pt>
                <c:pt idx="3344">
                  <c:v>7.9423861837067587E-10</c:v>
                </c:pt>
                <c:pt idx="3345">
                  <c:v>8.0361493608256161E-10</c:v>
                </c:pt>
                <c:pt idx="3346">
                  <c:v>8.2270474095852602E-10</c:v>
                </c:pt>
                <c:pt idx="3347">
                  <c:v>8.1310381736910209E-10</c:v>
                </c:pt>
                <c:pt idx="3348">
                  <c:v>8.4224608319012199E-10</c:v>
                </c:pt>
                <c:pt idx="3349">
                  <c:v>8.1310381736910209E-10</c:v>
                </c:pt>
                <c:pt idx="3350">
                  <c:v>8.0361493608256161E-10</c:v>
                </c:pt>
                <c:pt idx="3351">
                  <c:v>8.0361493608256161E-10</c:v>
                </c:pt>
                <c:pt idx="3352">
                  <c:v>8.0361493608256161E-10</c:v>
                </c:pt>
                <c:pt idx="3353">
                  <c:v>7.7580933323979612E-10</c:v>
                </c:pt>
                <c:pt idx="3354">
                  <c:v>7.7580933323979612E-10</c:v>
                </c:pt>
                <c:pt idx="3355">
                  <c:v>7.9423861837067587E-10</c:v>
                </c:pt>
                <c:pt idx="3356">
                  <c:v>7.7580933323979612E-10</c:v>
                </c:pt>
                <c:pt idx="3357">
                  <c:v>7.7580933323979612E-10</c:v>
                </c:pt>
                <c:pt idx="3358">
                  <c:v>7.8496989302230584E-10</c:v>
                </c:pt>
                <c:pt idx="3359">
                  <c:v>7.6675567673634694E-10</c:v>
                </c:pt>
                <c:pt idx="3360">
                  <c:v>7.4022542839539736E-10</c:v>
                </c:pt>
                <c:pt idx="3361">
                  <c:v>7.4896582245721253E-10</c:v>
                </c:pt>
                <c:pt idx="3362">
                  <c:v>7.4022542839539736E-10</c:v>
                </c:pt>
                <c:pt idx="3363">
                  <c:v>7.2304944983493438E-10</c:v>
                </c:pt>
                <c:pt idx="3364">
                  <c:v>7.3158703429948864E-10</c:v>
                </c:pt>
                <c:pt idx="3365">
                  <c:v>7.3158703429948864E-10</c:v>
                </c:pt>
                <c:pt idx="3366">
                  <c:v>7.0627364400859528E-10</c:v>
                </c:pt>
                <c:pt idx="3367">
                  <c:v>7.2304944983493438E-10</c:v>
                </c:pt>
                <c:pt idx="3368">
                  <c:v>7.2304944983493438E-10</c:v>
                </c:pt>
                <c:pt idx="3369">
                  <c:v>7.2304944983493438E-10</c:v>
                </c:pt>
                <c:pt idx="3370">
                  <c:v>6.9803146555530282E-10</c:v>
                </c:pt>
                <c:pt idx="3371">
                  <c:v>7.0627364400859528E-10</c:v>
                </c:pt>
                <c:pt idx="3372">
                  <c:v>6.9803146555530282E-10</c:v>
                </c:pt>
                <c:pt idx="3373">
                  <c:v>6.9803146555530282E-10</c:v>
                </c:pt>
                <c:pt idx="3374">
                  <c:v>7.0627364400859528E-10</c:v>
                </c:pt>
                <c:pt idx="3375">
                  <c:v>6.8183454360830077E-10</c:v>
                </c:pt>
                <c:pt idx="3376">
                  <c:v>6.7387756824653683E-10</c:v>
                </c:pt>
                <c:pt idx="3377">
                  <c:v>6.5824262206379658E-10</c:v>
                </c:pt>
                <c:pt idx="3378">
                  <c:v>6.6601498394765156E-10</c:v>
                </c:pt>
                <c:pt idx="3379">
                  <c:v>6.6601498394765156E-10</c:v>
                </c:pt>
                <c:pt idx="3380">
                  <c:v>6.7387756824653683E-10</c:v>
                </c:pt>
                <c:pt idx="3381">
                  <c:v>6.7387756824653683E-10</c:v>
                </c:pt>
                <c:pt idx="3382">
                  <c:v>6.5824262206379658E-10</c:v>
                </c:pt>
                <c:pt idx="3383">
                  <c:v>6.5056096325826579E-10</c:v>
                </c:pt>
                <c:pt idx="3384">
                  <c:v>6.5824262206379658E-10</c:v>
                </c:pt>
                <c:pt idx="3385">
                  <c:v>6.5056096325826579E-10</c:v>
                </c:pt>
                <c:pt idx="3386">
                  <c:v>6.280511280658687E-10</c:v>
                </c:pt>
                <c:pt idx="3387">
                  <c:v>6.5056096325826579E-10</c:v>
                </c:pt>
                <c:pt idx="3388">
                  <c:v>6.3546553323309056E-10</c:v>
                </c:pt>
                <c:pt idx="3389">
                  <c:v>6.280511280658687E-10</c:v>
                </c:pt>
                <c:pt idx="3390">
                  <c:v>6.5056096325826579E-10</c:v>
                </c:pt>
                <c:pt idx="3391">
                  <c:v>6.3546553323309056E-10</c:v>
                </c:pt>
                <c:pt idx="3392">
                  <c:v>6.1347800980118348E-10</c:v>
                </c:pt>
                <c:pt idx="3393">
                  <c:v>6.280511280658687E-10</c:v>
                </c:pt>
                <c:pt idx="3394">
                  <c:v>5.9924442180315265E-10</c:v>
                </c:pt>
                <c:pt idx="3395">
                  <c:v>6.063187518041642E-10</c:v>
                </c:pt>
                <c:pt idx="3396">
                  <c:v>5.9924442180315265E-10</c:v>
                </c:pt>
                <c:pt idx="3397">
                  <c:v>5.9225126907327065E-10</c:v>
                </c:pt>
                <c:pt idx="3398">
                  <c:v>5.9225126907327065E-10</c:v>
                </c:pt>
                <c:pt idx="3399">
                  <c:v>5.9924442180315265E-10</c:v>
                </c:pt>
                <c:pt idx="3400">
                  <c:v>5.9225126907327065E-10</c:v>
                </c:pt>
                <c:pt idx="3401">
                  <c:v>5.9924442180315265E-10</c:v>
                </c:pt>
                <c:pt idx="3402">
                  <c:v>5.9225126907327065E-10</c:v>
                </c:pt>
                <c:pt idx="3403">
                  <c:v>5.9225126907327065E-10</c:v>
                </c:pt>
                <c:pt idx="3404">
                  <c:v>5.7850884047005376E-10</c:v>
                </c:pt>
                <c:pt idx="3405">
                  <c:v>5.7175767094757402E-10</c:v>
                </c:pt>
                <c:pt idx="3406">
                  <c:v>5.7175767094757402E-10</c:v>
                </c:pt>
                <c:pt idx="3407">
                  <c:v>5.5849205589216429E-10</c:v>
                </c:pt>
                <c:pt idx="3408">
                  <c:v>5.6508658839758289E-10</c:v>
                </c:pt>
                <c:pt idx="3409">
                  <c:v>5.6508658839758289E-10</c:v>
                </c:pt>
                <c:pt idx="3410">
                  <c:v>5.6508658839758289E-10</c:v>
                </c:pt>
                <c:pt idx="3411">
                  <c:v>5.6508658839758289E-10</c:v>
                </c:pt>
                <c:pt idx="3412">
                  <c:v>5.7850884047005376E-10</c:v>
                </c:pt>
                <c:pt idx="3413">
                  <c:v>5.5849205589216429E-10</c:v>
                </c:pt>
                <c:pt idx="3414">
                  <c:v>5.5197448125454442E-10</c:v>
                </c:pt>
                <c:pt idx="3415">
                  <c:v>5.6508658839758289E-10</c:v>
                </c:pt>
                <c:pt idx="3416">
                  <c:v>5.5849205589216429E-10</c:v>
                </c:pt>
                <c:pt idx="3417">
                  <c:v>5.7175767094757402E-10</c:v>
                </c:pt>
                <c:pt idx="3418">
                  <c:v>5.5197448125454442E-10</c:v>
                </c:pt>
                <c:pt idx="3419">
                  <c:v>5.5197448125454442E-10</c:v>
                </c:pt>
                <c:pt idx="3420">
                  <c:v>5.3916662368539522E-10</c:v>
                </c:pt>
                <c:pt idx="3421">
                  <c:v>5.3916662368539522E-10</c:v>
                </c:pt>
                <c:pt idx="3422">
                  <c:v>5.5197448125454442E-10</c:v>
                </c:pt>
                <c:pt idx="3423">
                  <c:v>5.32875802875166E-10</c:v>
                </c:pt>
                <c:pt idx="3424">
                  <c:v>5.32875802875166E-10</c:v>
                </c:pt>
                <c:pt idx="3425">
                  <c:v>5.3916662368539522E-10</c:v>
                </c:pt>
                <c:pt idx="3426">
                  <c:v>5.2051110556205946E-10</c:v>
                </c:pt>
                <c:pt idx="3427">
                  <c:v>9.9267937821652277E-10</c:v>
                </c:pt>
                <c:pt idx="3428">
                  <c:v>5.1443676673410391E-10</c:v>
                </c:pt>
                <c:pt idx="3429">
                  <c:v>5.2665716864182447E-10</c:v>
                </c:pt>
                <c:pt idx="3430">
                  <c:v>5.2665716864182447E-10</c:v>
                </c:pt>
                <c:pt idx="3431">
                  <c:v>5.1443676673410391E-10</c:v>
                </c:pt>
                <c:pt idx="3432">
                  <c:v>5.1443676673410391E-10</c:v>
                </c:pt>
                <c:pt idx="3433">
                  <c:v>5.0843331513948938E-10</c:v>
                </c:pt>
                <c:pt idx="3434">
                  <c:v>5.0843331513948938E-10</c:v>
                </c:pt>
                <c:pt idx="3435">
                  <c:v>4.966369178496929E-10</c:v>
                </c:pt>
                <c:pt idx="3436">
                  <c:v>4.9084118961017155E-10</c:v>
                </c:pt>
                <c:pt idx="3437">
                  <c:v>4.9084118961017155E-10</c:v>
                </c:pt>
                <c:pt idx="3438">
                  <c:v>4.966369178496929E-10</c:v>
                </c:pt>
                <c:pt idx="3439">
                  <c:v>4.9084118961017155E-10</c:v>
                </c:pt>
                <c:pt idx="3440">
                  <c:v>4.966369178496929E-10</c:v>
                </c:pt>
                <c:pt idx="3441">
                  <c:v>4.966369178496929E-10</c:v>
                </c:pt>
                <c:pt idx="3442">
                  <c:v>4.8511309723221991E-10</c:v>
                </c:pt>
                <c:pt idx="3443">
                  <c:v>4.7945185140868321E-10</c:v>
                </c:pt>
                <c:pt idx="3444">
                  <c:v>4.7945185140868321E-10</c:v>
                </c:pt>
                <c:pt idx="3445">
                  <c:v>4.9084118961017155E-10</c:v>
                </c:pt>
                <c:pt idx="3446">
                  <c:v>4.6832786650813904E-10</c:v>
                </c:pt>
                <c:pt idx="3447">
                  <c:v>1.1428309674282835E-9</c:v>
                </c:pt>
                <c:pt idx="3448">
                  <c:v>4.966369178496929E-10</c:v>
                </c:pt>
                <c:pt idx="3449">
                  <c:v>4.6832786650813904E-10</c:v>
                </c:pt>
                <c:pt idx="3450">
                  <c:v>4.7945185140868321E-10</c:v>
                </c:pt>
                <c:pt idx="3451">
                  <c:v>4.7385776314014698E-10</c:v>
                </c:pt>
                <c:pt idx="3452">
                  <c:v>4.6832786650813904E-10</c:v>
                </c:pt>
                <c:pt idx="3453">
                  <c:v>4.5746092099959509E-10</c:v>
                </c:pt>
                <c:pt idx="3454">
                  <c:v>4.5746092099959509E-10</c:v>
                </c:pt>
                <c:pt idx="3455">
                  <c:v>4.6832786650813904E-10</c:v>
                </c:pt>
                <c:pt idx="3456">
                  <c:v>4.5746092099959509E-10</c:v>
                </c:pt>
                <c:pt idx="3457">
                  <c:v>4.5746092099959509E-10</c:v>
                </c:pt>
                <c:pt idx="3458">
                  <c:v>4.5746092099959509E-10</c:v>
                </c:pt>
                <c:pt idx="3459">
                  <c:v>4.4684715788065602E-10</c:v>
                </c:pt>
                <c:pt idx="3460">
                  <c:v>4.5746092099959509E-10</c:v>
                </c:pt>
                <c:pt idx="3461">
                  <c:v>4.4684715788065602E-10</c:v>
                </c:pt>
                <c:pt idx="3462">
                  <c:v>4.4684715788065602E-10</c:v>
                </c:pt>
                <c:pt idx="3463">
                  <c:v>4.5212341575488994E-10</c:v>
                </c:pt>
                <c:pt idx="3464">
                  <c:v>4.3647864457491988E-10</c:v>
                </c:pt>
                <c:pt idx="3465">
                  <c:v>4.4684715788065602E-10</c:v>
                </c:pt>
                <c:pt idx="3466">
                  <c:v>4.3647864457491988E-10</c:v>
                </c:pt>
                <c:pt idx="3467">
                  <c:v>4.3647864457491988E-10</c:v>
                </c:pt>
                <c:pt idx="3468">
                  <c:v>4.2635170098841394E-10</c:v>
                </c:pt>
                <c:pt idx="3469">
                  <c:v>4.2635170098841394E-10</c:v>
                </c:pt>
                <c:pt idx="3470">
                  <c:v>4.2635170098841394E-10</c:v>
                </c:pt>
                <c:pt idx="3471">
                  <c:v>4.3647864457491988E-10</c:v>
                </c:pt>
                <c:pt idx="3472">
                  <c:v>4.3647864457491988E-10</c:v>
                </c:pt>
                <c:pt idx="3473">
                  <c:v>4.2137619774937682E-10</c:v>
                </c:pt>
                <c:pt idx="3474">
                  <c:v>4.2137619774937682E-10</c:v>
                </c:pt>
                <c:pt idx="3475">
                  <c:v>4.1645875838676876E-10</c:v>
                </c:pt>
                <c:pt idx="3476">
                  <c:v>4.1645875838676876E-10</c:v>
                </c:pt>
                <c:pt idx="3477">
                  <c:v>4.2137619774937682E-10</c:v>
                </c:pt>
                <c:pt idx="3478">
                  <c:v>4.2635170098841394E-10</c:v>
                </c:pt>
                <c:pt idx="3479">
                  <c:v>4.2137619774937682E-10</c:v>
                </c:pt>
                <c:pt idx="3480">
                  <c:v>4.2635170098841394E-10</c:v>
                </c:pt>
                <c:pt idx="3481">
                  <c:v>4.1159870529802772E-10</c:v>
                </c:pt>
                <c:pt idx="3482">
                  <c:v>4.1159870529802772E-10</c:v>
                </c:pt>
                <c:pt idx="3483">
                  <c:v>4.0679536878817884E-10</c:v>
                </c:pt>
                <c:pt idx="3484">
                  <c:v>4.1645875838676876E-10</c:v>
                </c:pt>
                <c:pt idx="3485">
                  <c:v>4.1159870529802772E-10</c:v>
                </c:pt>
                <c:pt idx="3486">
                  <c:v>4.0679536878817884E-10</c:v>
                </c:pt>
                <c:pt idx="3487">
                  <c:v>4.0679536878817884E-10</c:v>
                </c:pt>
                <c:pt idx="3488">
                  <c:v>4.0204901272855219E-10</c:v>
                </c:pt>
                <c:pt idx="3489">
                  <c:v>4.0679536878817884E-10</c:v>
                </c:pt>
                <c:pt idx="3490">
                  <c:v>4.1159870529802772E-10</c:v>
                </c:pt>
                <c:pt idx="3491">
                  <c:v>3.973571206581202E-10</c:v>
                </c:pt>
                <c:pt idx="3492">
                  <c:v>3.973571206581202E-10</c:v>
                </c:pt>
                <c:pt idx="3493">
                  <c:v>3.973571206581202E-10</c:v>
                </c:pt>
                <c:pt idx="3494">
                  <c:v>4.0679536878817884E-10</c:v>
                </c:pt>
                <c:pt idx="3495">
                  <c:v>3.973571206581202E-10</c:v>
                </c:pt>
                <c:pt idx="3496">
                  <c:v>4.0204901272855219E-10</c:v>
                </c:pt>
                <c:pt idx="3497">
                  <c:v>3.973571206581202E-10</c:v>
                </c:pt>
                <c:pt idx="3498">
                  <c:v>4.0204901272855219E-10</c:v>
                </c:pt>
                <c:pt idx="3499">
                  <c:v>3.9271998273582344E-10</c:v>
                </c:pt>
                <c:pt idx="3500">
                  <c:v>3.9271998273582344E-10</c:v>
                </c:pt>
                <c:pt idx="3501">
                  <c:v>3.973571206581202E-10</c:v>
                </c:pt>
                <c:pt idx="3502">
                  <c:v>3.9271998273582344E-10</c:v>
                </c:pt>
                <c:pt idx="3503">
                  <c:v>3.8360742087969016E-10</c:v>
                </c:pt>
                <c:pt idx="3504">
                  <c:v>3.8360742087969016E-10</c:v>
                </c:pt>
                <c:pt idx="3505">
                  <c:v>3.8813695998346483E-10</c:v>
                </c:pt>
                <c:pt idx="3506">
                  <c:v>3.9271998273582344E-10</c:v>
                </c:pt>
                <c:pt idx="3507">
                  <c:v>3.7913161425476762E-10</c:v>
                </c:pt>
                <c:pt idx="3508">
                  <c:v>3.9271998273582344E-10</c:v>
                </c:pt>
                <c:pt idx="3509">
                  <c:v>3.9271998273582344E-10</c:v>
                </c:pt>
                <c:pt idx="3510">
                  <c:v>3.8360742087969016E-10</c:v>
                </c:pt>
                <c:pt idx="3511">
                  <c:v>3.7913161425476762E-10</c:v>
                </c:pt>
                <c:pt idx="3512">
                  <c:v>3.7913161425476762E-10</c:v>
                </c:pt>
                <c:pt idx="3513">
                  <c:v>3.9271998273582344E-10</c:v>
                </c:pt>
                <c:pt idx="3514">
                  <c:v>3.7470716708973216E-10</c:v>
                </c:pt>
                <c:pt idx="3515">
                  <c:v>3.7470716708973216E-10</c:v>
                </c:pt>
                <c:pt idx="3516">
                  <c:v>3.6601256944218014E-10</c:v>
                </c:pt>
                <c:pt idx="3517">
                  <c:v>3.7470716708973216E-10</c:v>
                </c:pt>
                <c:pt idx="3518">
                  <c:v>3.7033435300402953E-10</c:v>
                </c:pt>
                <c:pt idx="3519">
                  <c:v>3.7470716708973216E-10</c:v>
                </c:pt>
                <c:pt idx="3520">
                  <c:v>3.7913161425476762E-10</c:v>
                </c:pt>
                <c:pt idx="3521">
                  <c:v>3.6174122088049705E-10</c:v>
                </c:pt>
                <c:pt idx="3522">
                  <c:v>3.7033435300402953E-10</c:v>
                </c:pt>
                <c:pt idx="3523">
                  <c:v>3.5752054196554869E-10</c:v>
                </c:pt>
                <c:pt idx="3524">
                  <c:v>3.6174122088049705E-10</c:v>
                </c:pt>
                <c:pt idx="3525">
                  <c:v>3.5752054196554869E-10</c:v>
                </c:pt>
                <c:pt idx="3526">
                  <c:v>3.6601256944218014E-10</c:v>
                </c:pt>
                <c:pt idx="3527">
                  <c:v>3.6174122088049705E-10</c:v>
                </c:pt>
                <c:pt idx="3528">
                  <c:v>3.6174122088049705E-10</c:v>
                </c:pt>
                <c:pt idx="3529">
                  <c:v>3.6174122088049705E-10</c:v>
                </c:pt>
                <c:pt idx="3530">
                  <c:v>3.6174122088049705E-10</c:v>
                </c:pt>
                <c:pt idx="3531">
                  <c:v>3.5752054196554869E-10</c:v>
                </c:pt>
                <c:pt idx="3532">
                  <c:v>3.5752054196554869E-10</c:v>
                </c:pt>
                <c:pt idx="3533">
                  <c:v>3.4922473783864001E-10</c:v>
                </c:pt>
                <c:pt idx="3534">
                  <c:v>3.5752054196554869E-10</c:v>
                </c:pt>
                <c:pt idx="3535">
                  <c:v>3.5752054196554869E-10</c:v>
                </c:pt>
                <c:pt idx="3536">
                  <c:v>3.5752054196554869E-10</c:v>
                </c:pt>
                <c:pt idx="3537">
                  <c:v>3.4922473783864001E-10</c:v>
                </c:pt>
                <c:pt idx="3538">
                  <c:v>3.4922473783864001E-10</c:v>
                </c:pt>
                <c:pt idx="3539">
                  <c:v>3.5752054196554869E-10</c:v>
                </c:pt>
                <c:pt idx="3540">
                  <c:v>3.5752054196554869E-10</c:v>
                </c:pt>
                <c:pt idx="3541">
                  <c:v>3.5334829494402167E-10</c:v>
                </c:pt>
                <c:pt idx="3542">
                  <c:v>3.5752054196554869E-10</c:v>
                </c:pt>
                <c:pt idx="3543">
                  <c:v>3.4922473783864001E-10</c:v>
                </c:pt>
                <c:pt idx="3544">
                  <c:v>3.4514930244049344E-10</c:v>
                </c:pt>
                <c:pt idx="3545">
                  <c:v>3.4514930244049344E-10</c:v>
                </c:pt>
                <c:pt idx="3546">
                  <c:v>3.4514930244049344E-10</c:v>
                </c:pt>
                <c:pt idx="3547">
                  <c:v>3.4514930244049344E-10</c:v>
                </c:pt>
                <c:pt idx="3548">
                  <c:v>3.4922473783864001E-10</c:v>
                </c:pt>
                <c:pt idx="3549">
                  <c:v>3.4112221263365924E-10</c:v>
                </c:pt>
                <c:pt idx="3550">
                  <c:v>3.4112221263365924E-10</c:v>
                </c:pt>
                <c:pt idx="3551">
                  <c:v>3.4514930244049344E-10</c:v>
                </c:pt>
                <c:pt idx="3552">
                  <c:v>3.4514930244049344E-10</c:v>
                </c:pt>
                <c:pt idx="3553">
                  <c:v>3.4514930244049344E-10</c:v>
                </c:pt>
                <c:pt idx="3554">
                  <c:v>3.3714133330344516E-10</c:v>
                </c:pt>
                <c:pt idx="3555">
                  <c:v>3.3320691063789524E-10</c:v>
                </c:pt>
                <c:pt idx="3556">
                  <c:v>3.4112221263365924E-10</c:v>
                </c:pt>
                <c:pt idx="3557">
                  <c:v>3.4514930244049344E-10</c:v>
                </c:pt>
                <c:pt idx="3558">
                  <c:v>3.4112221263365924E-10</c:v>
                </c:pt>
                <c:pt idx="3559">
                  <c:v>3.4112221263365924E-10</c:v>
                </c:pt>
                <c:pt idx="3560">
                  <c:v>3.4112221263365924E-10</c:v>
                </c:pt>
                <c:pt idx="3561">
                  <c:v>3.4514930244049344E-10</c:v>
                </c:pt>
                <c:pt idx="3562">
                  <c:v>3.4112221263365924E-10</c:v>
                </c:pt>
                <c:pt idx="3563">
                  <c:v>3.2931840249003234E-10</c:v>
                </c:pt>
                <c:pt idx="3564">
                  <c:v>3.3714133330344516E-10</c:v>
                </c:pt>
                <c:pt idx="3565">
                  <c:v>3.3714133330344516E-10</c:v>
                </c:pt>
                <c:pt idx="3566">
                  <c:v>3.3320691063789524E-10</c:v>
                </c:pt>
                <c:pt idx="3567">
                  <c:v>3.3320691063789524E-10</c:v>
                </c:pt>
                <c:pt idx="3568">
                  <c:v>3.2931840249003234E-10</c:v>
                </c:pt>
                <c:pt idx="3569">
                  <c:v>3.2931840249003234E-10</c:v>
                </c:pt>
                <c:pt idx="3570">
                  <c:v>3.2547527303970979E-10</c:v>
                </c:pt>
                <c:pt idx="3571">
                  <c:v>3.2931840249003234E-10</c:v>
                </c:pt>
                <c:pt idx="3572">
                  <c:v>3.2931840249003234E-10</c:v>
                </c:pt>
                <c:pt idx="3573">
                  <c:v>3.2931840249003234E-10</c:v>
                </c:pt>
                <c:pt idx="3574">
                  <c:v>3.1792377018878419E-10</c:v>
                </c:pt>
                <c:pt idx="3575">
                  <c:v>3.2547527303970979E-10</c:v>
                </c:pt>
                <c:pt idx="3576">
                  <c:v>3.2547527303970979E-10</c:v>
                </c:pt>
                <c:pt idx="3577">
                  <c:v>3.2167773340927446E-10</c:v>
                </c:pt>
                <c:pt idx="3578">
                  <c:v>3.2167773340927446E-10</c:v>
                </c:pt>
                <c:pt idx="3579">
                  <c:v>3.2167773340927446E-10</c:v>
                </c:pt>
                <c:pt idx="3580">
                  <c:v>3.2167773340927446E-10</c:v>
                </c:pt>
                <c:pt idx="3581">
                  <c:v>3.142136155331932E-10</c:v>
                </c:pt>
                <c:pt idx="3582">
                  <c:v>3.2167773340927446E-10</c:v>
                </c:pt>
                <c:pt idx="3583">
                  <c:v>3.105467581987189E-10</c:v>
                </c:pt>
                <c:pt idx="3584">
                  <c:v>3.1792377018878419E-10</c:v>
                </c:pt>
                <c:pt idx="3585">
                  <c:v>3.1792377018878419E-10</c:v>
                </c:pt>
                <c:pt idx="3586">
                  <c:v>3.105467581987189E-10</c:v>
                </c:pt>
                <c:pt idx="3587">
                  <c:v>3.1792377018878419E-10</c:v>
                </c:pt>
                <c:pt idx="3588">
                  <c:v>3.142136155331932E-10</c:v>
                </c:pt>
                <c:pt idx="3589">
                  <c:v>3.105467581987189E-10</c:v>
                </c:pt>
                <c:pt idx="3590">
                  <c:v>3.105467581987189E-10</c:v>
                </c:pt>
                <c:pt idx="3591">
                  <c:v>3.142136155331932E-10</c:v>
                </c:pt>
                <c:pt idx="3592">
                  <c:v>3.105467581987189E-10</c:v>
                </c:pt>
                <c:pt idx="3593">
                  <c:v>3.105467581987189E-10</c:v>
                </c:pt>
                <c:pt idx="3594">
                  <c:v>3.105467581987189E-10</c:v>
                </c:pt>
                <c:pt idx="3595">
                  <c:v>3.142136155331932E-10</c:v>
                </c:pt>
                <c:pt idx="3596">
                  <c:v>3.142136155331932E-10</c:v>
                </c:pt>
                <c:pt idx="3597">
                  <c:v>3.105467581987189E-10</c:v>
                </c:pt>
                <c:pt idx="3598">
                  <c:v>3.105467581987189E-10</c:v>
                </c:pt>
                <c:pt idx="3599">
                  <c:v>3.0692269290776722E-10</c:v>
                </c:pt>
                <c:pt idx="3600">
                  <c:v>3.105467581987189E-10</c:v>
                </c:pt>
                <c:pt idx="3601">
                  <c:v>3.105467581987189E-10</c:v>
                </c:pt>
                <c:pt idx="3602">
                  <c:v>3.105467581987189E-10</c:v>
                </c:pt>
                <c:pt idx="3603">
                  <c:v>3.0692269290776722E-10</c:v>
                </c:pt>
                <c:pt idx="3604">
                  <c:v>3.0692269290776722E-10</c:v>
                </c:pt>
                <c:pt idx="3605">
                  <c:v>3.0692269290776722E-10</c:v>
                </c:pt>
                <c:pt idx="3606">
                  <c:v>3.105467581987189E-10</c:v>
                </c:pt>
                <c:pt idx="3607">
                  <c:v>3.0692269290776722E-10</c:v>
                </c:pt>
                <c:pt idx="3608">
                  <c:v>3.0692269290776722E-10</c:v>
                </c:pt>
                <c:pt idx="3609">
                  <c:v>3.0692269290776722E-10</c:v>
                </c:pt>
                <c:pt idx="3610">
                  <c:v>3.0692269290776722E-10</c:v>
                </c:pt>
                <c:pt idx="3611">
                  <c:v>3.0334161874839486E-10</c:v>
                </c:pt>
                <c:pt idx="3612">
                  <c:v>3.0692269290776722E-10</c:v>
                </c:pt>
                <c:pt idx="3613">
                  <c:v>3.142136155331932E-10</c:v>
                </c:pt>
                <c:pt idx="3614">
                  <c:v>3.0692269290776722E-10</c:v>
                </c:pt>
                <c:pt idx="3615">
                  <c:v>3.0334161874839486E-10</c:v>
                </c:pt>
                <c:pt idx="3616">
                  <c:v>3.0334161874839486E-10</c:v>
                </c:pt>
                <c:pt idx="3617">
                  <c:v>3.0334161874839486E-10</c:v>
                </c:pt>
                <c:pt idx="3618">
                  <c:v>3.0334161874839486E-10</c:v>
                </c:pt>
                <c:pt idx="3619">
                  <c:v>2.9980163707805449E-10</c:v>
                </c:pt>
                <c:pt idx="3620">
                  <c:v>3.0334161874839486E-10</c:v>
                </c:pt>
                <c:pt idx="3621">
                  <c:v>2.9980163707805449E-10</c:v>
                </c:pt>
                <c:pt idx="3622">
                  <c:v>2.9980163707805449E-10</c:v>
                </c:pt>
                <c:pt idx="3623">
                  <c:v>3.0334161874839486E-10</c:v>
                </c:pt>
                <c:pt idx="3624">
                  <c:v>3.0334161874839486E-10</c:v>
                </c:pt>
                <c:pt idx="3625">
                  <c:v>2.9980163707805449E-10</c:v>
                </c:pt>
                <c:pt idx="3626">
                  <c:v>2.9630296681851886E-10</c:v>
                </c:pt>
                <c:pt idx="3627">
                  <c:v>2.9980163707805449E-10</c:v>
                </c:pt>
                <c:pt idx="3628">
                  <c:v>2.9284512586766994E-10</c:v>
                </c:pt>
                <c:pt idx="3629">
                  <c:v>2.8605069020373658E-10</c:v>
                </c:pt>
                <c:pt idx="3630">
                  <c:v>2.9630296681851886E-10</c:v>
                </c:pt>
                <c:pt idx="3631">
                  <c:v>2.9284512586766994E-10</c:v>
                </c:pt>
                <c:pt idx="3632">
                  <c:v>2.9630296681851886E-10</c:v>
                </c:pt>
                <c:pt idx="3633">
                  <c:v>2.8942763774949621E-10</c:v>
                </c:pt>
                <c:pt idx="3634">
                  <c:v>2.9630296681851886E-10</c:v>
                </c:pt>
                <c:pt idx="3635">
                  <c:v>2.9284512586766994E-10</c:v>
                </c:pt>
                <c:pt idx="3636">
                  <c:v>2.9284512586766994E-10</c:v>
                </c:pt>
                <c:pt idx="3637">
                  <c:v>2.9980163707805449E-10</c:v>
                </c:pt>
                <c:pt idx="3638">
                  <c:v>2.9630296681851886E-10</c:v>
                </c:pt>
                <c:pt idx="3639">
                  <c:v>2.8605069020373658E-10</c:v>
                </c:pt>
                <c:pt idx="3640">
                  <c:v>2.8942763774949621E-10</c:v>
                </c:pt>
                <c:pt idx="3641">
                  <c:v>2.8605069020373658E-10</c:v>
                </c:pt>
                <c:pt idx="3642">
                  <c:v>2.8942763774949621E-10</c:v>
                </c:pt>
                <c:pt idx="3643">
                  <c:v>2.827124928133237E-10</c:v>
                </c:pt>
                <c:pt idx="3644">
                  <c:v>2.8942763774949621E-10</c:v>
                </c:pt>
                <c:pt idx="3645">
                  <c:v>2.8605069020373658E-10</c:v>
                </c:pt>
                <c:pt idx="3646">
                  <c:v>2.8605069020373658E-10</c:v>
                </c:pt>
                <c:pt idx="3647">
                  <c:v>2.8605069020373658E-10</c:v>
                </c:pt>
                <c:pt idx="3648">
                  <c:v>2.8942763774949621E-10</c:v>
                </c:pt>
                <c:pt idx="3649">
                  <c:v>2.8605069020373658E-10</c:v>
                </c:pt>
                <c:pt idx="3650">
                  <c:v>2.8605069020373658E-10</c:v>
                </c:pt>
                <c:pt idx="3651">
                  <c:v>2.8605069020373658E-10</c:v>
                </c:pt>
                <c:pt idx="3652">
                  <c:v>2.8605069020373658E-10</c:v>
                </c:pt>
                <c:pt idx="3653">
                  <c:v>2.8605069020373658E-10</c:v>
                </c:pt>
                <c:pt idx="3654">
                  <c:v>2.8942763774949621E-10</c:v>
                </c:pt>
                <c:pt idx="3655">
                  <c:v>2.9284512586766994E-10</c:v>
                </c:pt>
                <c:pt idx="3656">
                  <c:v>2.8605069020373658E-10</c:v>
                </c:pt>
                <c:pt idx="3657">
                  <c:v>2.8605069020373658E-10</c:v>
                </c:pt>
                <c:pt idx="3658">
                  <c:v>2.8605069020373658E-10</c:v>
                </c:pt>
                <c:pt idx="3659">
                  <c:v>2.8605069020373658E-10</c:v>
                </c:pt>
                <c:pt idx="3660">
                  <c:v>2.8605069020373658E-10</c:v>
                </c:pt>
                <c:pt idx="3661">
                  <c:v>2.8605069020373658E-10</c:v>
                </c:pt>
                <c:pt idx="3662">
                  <c:v>2.827124928133237E-10</c:v>
                </c:pt>
                <c:pt idx="3663">
                  <c:v>2.827124928133237E-10</c:v>
                </c:pt>
                <c:pt idx="3664">
                  <c:v>2.8605069020373658E-10</c:v>
                </c:pt>
                <c:pt idx="3665">
                  <c:v>2.827124928133237E-10</c:v>
                </c:pt>
                <c:pt idx="3666">
                  <c:v>2.79413252021161E-10</c:v>
                </c:pt>
                <c:pt idx="3667">
                  <c:v>2.827124928133237E-10</c:v>
                </c:pt>
                <c:pt idx="3668">
                  <c:v>2.827124928133237E-10</c:v>
                </c:pt>
                <c:pt idx="3669">
                  <c:v>2.827124928133237E-10</c:v>
                </c:pt>
                <c:pt idx="3670">
                  <c:v>2.79413252021161E-10</c:v>
                </c:pt>
                <c:pt idx="3671">
                  <c:v>2.7615251320567522E-10</c:v>
                </c:pt>
                <c:pt idx="3672">
                  <c:v>2.729298270507057E-10</c:v>
                </c:pt>
                <c:pt idx="3673">
                  <c:v>2.79413252021161E-10</c:v>
                </c:pt>
                <c:pt idx="3674">
                  <c:v>2.827124928133237E-10</c:v>
                </c:pt>
                <c:pt idx="3675">
                  <c:v>2.7615251320567522E-10</c:v>
                </c:pt>
                <c:pt idx="3676">
                  <c:v>2.79413252021161E-10</c:v>
                </c:pt>
                <c:pt idx="3677">
                  <c:v>2.7615251320567522E-10</c:v>
                </c:pt>
                <c:pt idx="3678">
                  <c:v>2.8605069020373658E-10</c:v>
                </c:pt>
                <c:pt idx="3679">
                  <c:v>2.729298270507057E-10</c:v>
                </c:pt>
                <c:pt idx="3680">
                  <c:v>2.79413252021161E-10</c:v>
                </c:pt>
                <c:pt idx="3681">
                  <c:v>2.729298270507057E-10</c:v>
                </c:pt>
                <c:pt idx="3682">
                  <c:v>2.729298270507057E-10</c:v>
                </c:pt>
                <c:pt idx="3683">
                  <c:v>2.6974537059454183E-10</c:v>
                </c:pt>
                <c:pt idx="3684">
                  <c:v>2.79413252021161E-10</c:v>
                </c:pt>
                <c:pt idx="3685">
                  <c:v>2.729298270507057E-10</c:v>
                </c:pt>
                <c:pt idx="3686">
                  <c:v>2.79413252021161E-10</c:v>
                </c:pt>
                <c:pt idx="3687">
                  <c:v>2.6974537059454183E-10</c:v>
                </c:pt>
                <c:pt idx="3688">
                  <c:v>2.6659745547658417E-10</c:v>
                </c:pt>
                <c:pt idx="3689">
                  <c:v>2.729298270507057E-10</c:v>
                </c:pt>
                <c:pt idx="3690">
                  <c:v>2.6659745547658417E-10</c:v>
                </c:pt>
                <c:pt idx="3691">
                  <c:v>2.6974537059454183E-10</c:v>
                </c:pt>
                <c:pt idx="3692">
                  <c:v>2.6659745547658417E-10</c:v>
                </c:pt>
                <c:pt idx="3693">
                  <c:v>2.6659745547658417E-10</c:v>
                </c:pt>
                <c:pt idx="3694">
                  <c:v>2.6659745547658417E-10</c:v>
                </c:pt>
                <c:pt idx="3695">
                  <c:v>2.729298270507057E-10</c:v>
                </c:pt>
                <c:pt idx="3696">
                  <c:v>2.6974537059454183E-10</c:v>
                </c:pt>
                <c:pt idx="3697">
                  <c:v>2.6974537059454183E-10</c:v>
                </c:pt>
                <c:pt idx="3698">
                  <c:v>2.6348627637217884E-10</c:v>
                </c:pt>
                <c:pt idx="3699">
                  <c:v>2.6659745547658417E-10</c:v>
                </c:pt>
                <c:pt idx="3700">
                  <c:v>2.6974537059454183E-10</c:v>
                </c:pt>
                <c:pt idx="3701">
                  <c:v>2.6348627637217884E-10</c:v>
                </c:pt>
                <c:pt idx="3702">
                  <c:v>2.6348627637217884E-10</c:v>
                </c:pt>
                <c:pt idx="3703">
                  <c:v>2.729298270507057E-10</c:v>
                </c:pt>
                <c:pt idx="3704">
                  <c:v>2.6348627637217884E-10</c:v>
                </c:pt>
                <c:pt idx="3705">
                  <c:v>2.729298270507057E-10</c:v>
                </c:pt>
                <c:pt idx="3706">
                  <c:v>2.6974537059454183E-10</c:v>
                </c:pt>
                <c:pt idx="3707">
                  <c:v>2.729298270507057E-10</c:v>
                </c:pt>
                <c:pt idx="3708">
                  <c:v>2.6659745547658417E-10</c:v>
                </c:pt>
                <c:pt idx="3709">
                  <c:v>2.6974537059454183E-10</c:v>
                </c:pt>
                <c:pt idx="3710">
                  <c:v>2.6974537059454183E-10</c:v>
                </c:pt>
                <c:pt idx="3711">
                  <c:v>2.6659745547658417E-10</c:v>
                </c:pt>
                <c:pt idx="3712">
                  <c:v>2.6348627637217884E-10</c:v>
                </c:pt>
                <c:pt idx="3713">
                  <c:v>2.6659745547658417E-10</c:v>
                </c:pt>
                <c:pt idx="3714">
                  <c:v>2.6974537059454183E-10</c:v>
                </c:pt>
                <c:pt idx="3715">
                  <c:v>2.6659745547658417E-10</c:v>
                </c:pt>
                <c:pt idx="3716">
                  <c:v>2.6974537059454183E-10</c:v>
                </c:pt>
                <c:pt idx="3717">
                  <c:v>2.6659745547658417E-10</c:v>
                </c:pt>
                <c:pt idx="3718">
                  <c:v>2.6974537059454183E-10</c:v>
                </c:pt>
                <c:pt idx="3719">
                  <c:v>2.6974537059454183E-10</c:v>
                </c:pt>
                <c:pt idx="3720">
                  <c:v>2.729298270507057E-10</c:v>
                </c:pt>
                <c:pt idx="3721">
                  <c:v>2.6659745547658417E-10</c:v>
                </c:pt>
                <c:pt idx="3722">
                  <c:v>2.6041140457386673E-10</c:v>
                </c:pt>
                <c:pt idx="3723">
                  <c:v>2.6348627637217884E-10</c:v>
                </c:pt>
                <c:pt idx="3724">
                  <c:v>2.6041140457386673E-10</c:v>
                </c:pt>
                <c:pt idx="3725">
                  <c:v>2.6348627637217884E-10</c:v>
                </c:pt>
                <c:pt idx="3726">
                  <c:v>2.6659745547658417E-10</c:v>
                </c:pt>
                <c:pt idx="3727">
                  <c:v>2.6348627637217884E-10</c:v>
                </c:pt>
                <c:pt idx="3728">
                  <c:v>2.6659745547658417E-10</c:v>
                </c:pt>
                <c:pt idx="3729">
                  <c:v>2.6041140457386673E-10</c:v>
                </c:pt>
                <c:pt idx="3730">
                  <c:v>2.6041140457386673E-10</c:v>
                </c:pt>
                <c:pt idx="3731">
                  <c:v>2.5737300899975519E-10</c:v>
                </c:pt>
                <c:pt idx="3732">
                  <c:v>2.6041140457386673E-10</c:v>
                </c:pt>
                <c:pt idx="3733">
                  <c:v>2.6348627637217884E-10</c:v>
                </c:pt>
                <c:pt idx="3734">
                  <c:v>2.6041140457386673E-10</c:v>
                </c:pt>
                <c:pt idx="3735">
                  <c:v>2.6041140457386673E-10</c:v>
                </c:pt>
                <c:pt idx="3736">
                  <c:v>2.6659745547658417E-10</c:v>
                </c:pt>
                <c:pt idx="3737">
                  <c:v>2.6348627637217884E-10</c:v>
                </c:pt>
                <c:pt idx="3738">
                  <c:v>2.5737300899975519E-10</c:v>
                </c:pt>
                <c:pt idx="3739">
                  <c:v>2.5436947872897079E-10</c:v>
                </c:pt>
                <c:pt idx="3740">
                  <c:v>2.5140099950772206E-10</c:v>
                </c:pt>
                <c:pt idx="3741">
                  <c:v>2.5140099950772206E-10</c:v>
                </c:pt>
                <c:pt idx="3742">
                  <c:v>2.5436947872897079E-10</c:v>
                </c:pt>
                <c:pt idx="3743">
                  <c:v>2.5737300899975519E-10</c:v>
                </c:pt>
                <c:pt idx="3744">
                  <c:v>2.5436947872897079E-10</c:v>
                </c:pt>
                <c:pt idx="3745">
                  <c:v>2.5737300899975519E-10</c:v>
                </c:pt>
                <c:pt idx="3746">
                  <c:v>2.5436947872897079E-10</c:v>
                </c:pt>
                <c:pt idx="3747">
                  <c:v>2.5140099950772206E-10</c:v>
                </c:pt>
                <c:pt idx="3748">
                  <c:v>2.5436947872897079E-10</c:v>
                </c:pt>
                <c:pt idx="3749">
                  <c:v>2.5436947872897079E-10</c:v>
                </c:pt>
                <c:pt idx="3750">
                  <c:v>2.5737300899975519E-10</c:v>
                </c:pt>
                <c:pt idx="3751">
                  <c:v>2.5737300899975519E-10</c:v>
                </c:pt>
                <c:pt idx="3752">
                  <c:v>2.5436947872897079E-10</c:v>
                </c:pt>
                <c:pt idx="3753">
                  <c:v>2.5436947872897079E-10</c:v>
                </c:pt>
                <c:pt idx="3754">
                  <c:v>2.5737300899975519E-10</c:v>
                </c:pt>
                <c:pt idx="3755">
                  <c:v>2.6974537059454183E-10</c:v>
                </c:pt>
                <c:pt idx="3756">
                  <c:v>2.5140099950772206E-10</c:v>
                </c:pt>
                <c:pt idx="3757">
                  <c:v>2.5737300899975519E-10</c:v>
                </c:pt>
                <c:pt idx="3758">
                  <c:v>2.6041140457386673E-10</c:v>
                </c:pt>
                <c:pt idx="3759">
                  <c:v>2.5436947872897079E-10</c:v>
                </c:pt>
                <c:pt idx="3760">
                  <c:v>2.5436947872897079E-10</c:v>
                </c:pt>
                <c:pt idx="3761">
                  <c:v>2.4846716229199592E-10</c:v>
                </c:pt>
                <c:pt idx="3762">
                  <c:v>2.4846716229199592E-10</c:v>
                </c:pt>
                <c:pt idx="3763">
                  <c:v>2.4846716229199592E-10</c:v>
                </c:pt>
                <c:pt idx="3764">
                  <c:v>2.4846716229199592E-10</c:v>
                </c:pt>
                <c:pt idx="3765">
                  <c:v>2.5436947872897079E-10</c:v>
                </c:pt>
                <c:pt idx="3766">
                  <c:v>2.5140099950772206E-10</c:v>
                </c:pt>
                <c:pt idx="3767">
                  <c:v>2.5140099950772206E-10</c:v>
                </c:pt>
                <c:pt idx="3768">
                  <c:v>2.4556756281130385E-10</c:v>
                </c:pt>
                <c:pt idx="3769">
                  <c:v>2.5436947872897079E-10</c:v>
                </c:pt>
                <c:pt idx="3770">
                  <c:v>2.5436947872897079E-10</c:v>
                </c:pt>
                <c:pt idx="3771">
                  <c:v>2.4556756281130385E-10</c:v>
                </c:pt>
                <c:pt idx="3772">
                  <c:v>2.4846716229199592E-10</c:v>
                </c:pt>
                <c:pt idx="3773">
                  <c:v>2.4846716229199592E-10</c:v>
                </c:pt>
                <c:pt idx="3774">
                  <c:v>2.5436947872897079E-10</c:v>
                </c:pt>
                <c:pt idx="3775">
                  <c:v>2.5140099950772206E-10</c:v>
                </c:pt>
                <c:pt idx="3776">
                  <c:v>2.5436947872897079E-10</c:v>
                </c:pt>
                <c:pt idx="3777">
                  <c:v>2.4846716229199592E-10</c:v>
                </c:pt>
                <c:pt idx="3778">
                  <c:v>2.4846716229199592E-10</c:v>
                </c:pt>
                <c:pt idx="3779">
                  <c:v>2.5140099950772206E-10</c:v>
                </c:pt>
                <c:pt idx="3780">
                  <c:v>2.4846716229199592E-10</c:v>
                </c:pt>
                <c:pt idx="3781">
                  <c:v>2.4846716229199592E-10</c:v>
                </c:pt>
                <c:pt idx="3782">
                  <c:v>2.4846716229199592E-10</c:v>
                </c:pt>
                <c:pt idx="3783">
                  <c:v>2.4556756281130385E-10</c:v>
                </c:pt>
                <c:pt idx="3784">
                  <c:v>2.4270236035516656E-10</c:v>
                </c:pt>
                <c:pt idx="3785">
                  <c:v>2.4270236035516656E-10</c:v>
                </c:pt>
                <c:pt idx="3786">
                  <c:v>2.4556756281130385E-10</c:v>
                </c:pt>
                <c:pt idx="3787">
                  <c:v>2.4556756281130385E-10</c:v>
                </c:pt>
                <c:pt idx="3788">
                  <c:v>2.4846716229199592E-10</c:v>
                </c:pt>
                <c:pt idx="3789">
                  <c:v>2.4270236035516656E-10</c:v>
                </c:pt>
                <c:pt idx="3790">
                  <c:v>2.4270236035516656E-10</c:v>
                </c:pt>
                <c:pt idx="3791">
                  <c:v>2.4270236035516656E-10</c:v>
                </c:pt>
                <c:pt idx="3792">
                  <c:v>2.5436947872897079E-10</c:v>
                </c:pt>
                <c:pt idx="3793">
                  <c:v>2.4270236035516656E-10</c:v>
                </c:pt>
                <c:pt idx="3794">
                  <c:v>2.4556756281130385E-10</c:v>
                </c:pt>
                <c:pt idx="3795">
                  <c:v>2.4270236035516656E-10</c:v>
                </c:pt>
                <c:pt idx="3796">
                  <c:v>2.4270236035516656E-10</c:v>
                </c:pt>
                <c:pt idx="3797">
                  <c:v>2.4846716229199592E-10</c:v>
                </c:pt>
                <c:pt idx="3798">
                  <c:v>2.4270236035516656E-10</c:v>
                </c:pt>
                <c:pt idx="3799">
                  <c:v>2.4270236035516656E-10</c:v>
                </c:pt>
                <c:pt idx="3800">
                  <c:v>2.4556756281130385E-10</c:v>
                </c:pt>
                <c:pt idx="3801">
                  <c:v>2.4556756281130385E-10</c:v>
                </c:pt>
                <c:pt idx="3802">
                  <c:v>2.4556756281130385E-10</c:v>
                </c:pt>
                <c:pt idx="3803">
                  <c:v>2.3987003582762374E-10</c:v>
                </c:pt>
                <c:pt idx="3804">
                  <c:v>2.4556756281130385E-10</c:v>
                </c:pt>
                <c:pt idx="3805">
                  <c:v>2.3987003582762374E-10</c:v>
                </c:pt>
                <c:pt idx="3806">
                  <c:v>2.4556756281130385E-10</c:v>
                </c:pt>
                <c:pt idx="3807">
                  <c:v>2.4556756281130385E-10</c:v>
                </c:pt>
                <c:pt idx="3808">
                  <c:v>2.3987003582762374E-10</c:v>
                </c:pt>
                <c:pt idx="3809">
                  <c:v>2.4556756281130385E-10</c:v>
                </c:pt>
                <c:pt idx="3810">
                  <c:v>2.4270236035516656E-10</c:v>
                </c:pt>
                <c:pt idx="3811">
                  <c:v>2.4556756281130385E-10</c:v>
                </c:pt>
                <c:pt idx="3812">
                  <c:v>2.3707076438706975E-10</c:v>
                </c:pt>
                <c:pt idx="3813">
                  <c:v>2.3707076438706975E-10</c:v>
                </c:pt>
                <c:pt idx="3814">
                  <c:v>2.3987003582762374E-10</c:v>
                </c:pt>
                <c:pt idx="3815">
                  <c:v>2.3707076438706975E-10</c:v>
                </c:pt>
                <c:pt idx="3816">
                  <c:v>2.3987003582762374E-10</c:v>
                </c:pt>
                <c:pt idx="3817">
                  <c:v>2.4270236035516656E-10</c:v>
                </c:pt>
                <c:pt idx="3818">
                  <c:v>2.4270236035516656E-10</c:v>
                </c:pt>
                <c:pt idx="3819">
                  <c:v>2.3707076438706975E-10</c:v>
                </c:pt>
                <c:pt idx="3820">
                  <c:v>2.3987003582762374E-10</c:v>
                </c:pt>
                <c:pt idx="3821">
                  <c:v>2.3987003582762374E-10</c:v>
                </c:pt>
                <c:pt idx="3822">
                  <c:v>2.34304160305617E-10</c:v>
                </c:pt>
                <c:pt idx="3823">
                  <c:v>2.3707076438706975E-10</c:v>
                </c:pt>
                <c:pt idx="3824">
                  <c:v>2.3987003582762374E-10</c:v>
                </c:pt>
                <c:pt idx="3825">
                  <c:v>2.3707076438706975E-10</c:v>
                </c:pt>
                <c:pt idx="3826">
                  <c:v>2.3987003582762374E-10</c:v>
                </c:pt>
                <c:pt idx="3827">
                  <c:v>2.3707076438706975E-10</c:v>
                </c:pt>
                <c:pt idx="3828">
                  <c:v>2.34304160305617E-10</c:v>
                </c:pt>
                <c:pt idx="3829">
                  <c:v>2.3707076438706975E-10</c:v>
                </c:pt>
                <c:pt idx="3830">
                  <c:v>2.34304160305617E-10</c:v>
                </c:pt>
                <c:pt idx="3831">
                  <c:v>2.3707076438706975E-10</c:v>
                </c:pt>
                <c:pt idx="3832">
                  <c:v>2.3707076438706975E-10</c:v>
                </c:pt>
                <c:pt idx="3833">
                  <c:v>2.3987003582762374E-10</c:v>
                </c:pt>
                <c:pt idx="3834">
                  <c:v>2.3707076438706975E-10</c:v>
                </c:pt>
                <c:pt idx="3835">
                  <c:v>2.4270236035516656E-10</c:v>
                </c:pt>
                <c:pt idx="3836">
                  <c:v>2.3987003582762374E-10</c:v>
                </c:pt>
                <c:pt idx="3837">
                  <c:v>2.34304160305617E-10</c:v>
                </c:pt>
                <c:pt idx="3838">
                  <c:v>2.3987003582762374E-10</c:v>
                </c:pt>
                <c:pt idx="3839">
                  <c:v>2.3987003582762374E-10</c:v>
                </c:pt>
                <c:pt idx="3840">
                  <c:v>2.3707076438706975E-10</c:v>
                </c:pt>
                <c:pt idx="3841">
                  <c:v>2.4270236035516656E-10</c:v>
                </c:pt>
                <c:pt idx="3842">
                  <c:v>2.3707076438706975E-10</c:v>
                </c:pt>
                <c:pt idx="3843">
                  <c:v>2.3707076438706975E-10</c:v>
                </c:pt>
                <c:pt idx="3844">
                  <c:v>2.4556756281130385E-10</c:v>
                </c:pt>
                <c:pt idx="3845">
                  <c:v>2.3987003582762374E-10</c:v>
                </c:pt>
                <c:pt idx="3846">
                  <c:v>2.34304160305617E-10</c:v>
                </c:pt>
                <c:pt idx="3847">
                  <c:v>2.3707076438706975E-10</c:v>
                </c:pt>
                <c:pt idx="3848">
                  <c:v>2.3707076438706975E-10</c:v>
                </c:pt>
                <c:pt idx="3849">
                  <c:v>2.34304160305617E-10</c:v>
                </c:pt>
                <c:pt idx="3850">
                  <c:v>2.3707076438706975E-10</c:v>
                </c:pt>
                <c:pt idx="3851">
                  <c:v>2.3987003582762374E-10</c:v>
                </c:pt>
                <c:pt idx="3852">
                  <c:v>2.3987003582762374E-10</c:v>
                </c:pt>
                <c:pt idx="3853">
                  <c:v>2.3707076438706975E-10</c:v>
                </c:pt>
                <c:pt idx="3854">
                  <c:v>2.3987003582762374E-10</c:v>
                </c:pt>
                <c:pt idx="3855">
                  <c:v>2.3987003582762374E-10</c:v>
                </c:pt>
                <c:pt idx="3856">
                  <c:v>2.3987003582762374E-10</c:v>
                </c:pt>
                <c:pt idx="3857">
                  <c:v>2.3707076438706975E-10</c:v>
                </c:pt>
                <c:pt idx="3858">
                  <c:v>2.34304160305617E-10</c:v>
                </c:pt>
                <c:pt idx="3859">
                  <c:v>2.3707076438706975E-10</c:v>
                </c:pt>
                <c:pt idx="3860">
                  <c:v>2.34304160305617E-10</c:v>
                </c:pt>
                <c:pt idx="3861">
                  <c:v>2.3987003582762374E-10</c:v>
                </c:pt>
                <c:pt idx="3862">
                  <c:v>2.3707076438706975E-10</c:v>
                </c:pt>
                <c:pt idx="3863">
                  <c:v>2.34304160305617E-10</c:v>
                </c:pt>
                <c:pt idx="3864">
                  <c:v>2.4270236035516656E-10</c:v>
                </c:pt>
                <c:pt idx="3865">
                  <c:v>2.3156984235680193E-10</c:v>
                </c:pt>
                <c:pt idx="3866">
                  <c:v>2.34304160305617E-10</c:v>
                </c:pt>
                <c:pt idx="3867">
                  <c:v>2.3156984235680193E-10</c:v>
                </c:pt>
                <c:pt idx="3868">
                  <c:v>2.34304160305617E-10</c:v>
                </c:pt>
                <c:pt idx="3869">
                  <c:v>2.34304160305617E-10</c:v>
                </c:pt>
                <c:pt idx="3870">
                  <c:v>2.3707076438706975E-10</c:v>
                </c:pt>
                <c:pt idx="3871">
                  <c:v>2.34304160305617E-10</c:v>
                </c:pt>
                <c:pt idx="3872">
                  <c:v>2.3707076438706975E-10</c:v>
                </c:pt>
                <c:pt idx="3873">
                  <c:v>2.288679607504031E-10</c:v>
                </c:pt>
                <c:pt idx="3874">
                  <c:v>2.34304160305617E-10</c:v>
                </c:pt>
                <c:pt idx="3875">
                  <c:v>2.34304160305617E-10</c:v>
                </c:pt>
                <c:pt idx="3876">
                  <c:v>2.3156984235680193E-10</c:v>
                </c:pt>
                <c:pt idx="3877">
                  <c:v>2.34304160305617E-10</c:v>
                </c:pt>
                <c:pt idx="3878">
                  <c:v>2.34304160305617E-10</c:v>
                </c:pt>
                <c:pt idx="3879">
                  <c:v>2.34304160305617E-10</c:v>
                </c:pt>
                <c:pt idx="3880">
                  <c:v>2.34304160305617E-10</c:v>
                </c:pt>
                <c:pt idx="3881">
                  <c:v>2.34304160305617E-10</c:v>
                </c:pt>
                <c:pt idx="3882">
                  <c:v>2.3156984235680193E-10</c:v>
                </c:pt>
                <c:pt idx="3883">
                  <c:v>2.3156984235680193E-10</c:v>
                </c:pt>
                <c:pt idx="3884">
                  <c:v>2.34304160305617E-10</c:v>
                </c:pt>
                <c:pt idx="3885">
                  <c:v>2.3156984235680193E-10</c:v>
                </c:pt>
                <c:pt idx="3886">
                  <c:v>2.34304160305617E-10</c:v>
                </c:pt>
                <c:pt idx="3887">
                  <c:v>2.3156984235680193E-10</c:v>
                </c:pt>
                <c:pt idx="3888">
                  <c:v>2.3707076438706975E-10</c:v>
                </c:pt>
                <c:pt idx="3889">
                  <c:v>2.3156984235680193E-10</c:v>
                </c:pt>
                <c:pt idx="3890">
                  <c:v>2.3156984235680193E-10</c:v>
                </c:pt>
                <c:pt idx="3891">
                  <c:v>2.3707076438706975E-10</c:v>
                </c:pt>
                <c:pt idx="3892">
                  <c:v>2.3156984235680193E-10</c:v>
                </c:pt>
                <c:pt idx="3893">
                  <c:v>2.34304160305617E-10</c:v>
                </c:pt>
                <c:pt idx="3894">
                  <c:v>2.3156984235680193E-10</c:v>
                </c:pt>
                <c:pt idx="3895">
                  <c:v>2.288679607504031E-10</c:v>
                </c:pt>
                <c:pt idx="3896">
                  <c:v>2.3707076438706975E-10</c:v>
                </c:pt>
                <c:pt idx="3897">
                  <c:v>2.288679607504031E-10</c:v>
                </c:pt>
                <c:pt idx="3898">
                  <c:v>2.2619708298121512E-10</c:v>
                </c:pt>
                <c:pt idx="3899">
                  <c:v>2.3156984235680193E-10</c:v>
                </c:pt>
                <c:pt idx="3900">
                  <c:v>2.2619708298121512E-10</c:v>
                </c:pt>
                <c:pt idx="3901">
                  <c:v>2.2619708298121512E-10</c:v>
                </c:pt>
                <c:pt idx="3902">
                  <c:v>2.3156984235680193E-10</c:v>
                </c:pt>
                <c:pt idx="3903">
                  <c:v>2.3156984235680193E-10</c:v>
                </c:pt>
                <c:pt idx="3904">
                  <c:v>2.2355737422334047E-10</c:v>
                </c:pt>
                <c:pt idx="3905">
                  <c:v>2.288679607504031E-10</c:v>
                </c:pt>
                <c:pt idx="3906">
                  <c:v>2.288679607504031E-10</c:v>
                </c:pt>
                <c:pt idx="3907">
                  <c:v>2.2619708298121512E-10</c:v>
                </c:pt>
                <c:pt idx="3908">
                  <c:v>2.2355737422334047E-10</c:v>
                </c:pt>
                <c:pt idx="3909">
                  <c:v>2.288679607504031E-10</c:v>
                </c:pt>
                <c:pt idx="3910">
                  <c:v>2.2619708298121512E-10</c:v>
                </c:pt>
                <c:pt idx="3911">
                  <c:v>2.3156984235680193E-10</c:v>
                </c:pt>
                <c:pt idx="3912">
                  <c:v>2.3156984235680193E-10</c:v>
                </c:pt>
                <c:pt idx="3913">
                  <c:v>2.2619708298121512E-10</c:v>
                </c:pt>
                <c:pt idx="3914">
                  <c:v>2.288679607504031E-10</c:v>
                </c:pt>
                <c:pt idx="3915">
                  <c:v>2.2619708298121512E-10</c:v>
                </c:pt>
                <c:pt idx="3916">
                  <c:v>2.3156984235680193E-10</c:v>
                </c:pt>
                <c:pt idx="3917">
                  <c:v>2.288679607504031E-10</c:v>
                </c:pt>
                <c:pt idx="3918">
                  <c:v>2.3156984235680193E-10</c:v>
                </c:pt>
                <c:pt idx="3919">
                  <c:v>2.3156984235680193E-10</c:v>
                </c:pt>
                <c:pt idx="3920">
                  <c:v>2.3156984235680193E-10</c:v>
                </c:pt>
                <c:pt idx="3921">
                  <c:v>2.288679607504031E-10</c:v>
                </c:pt>
                <c:pt idx="3922">
                  <c:v>2.2619708298121512E-10</c:v>
                </c:pt>
                <c:pt idx="3923">
                  <c:v>2.288679607504031E-10</c:v>
                </c:pt>
                <c:pt idx="3924">
                  <c:v>2.288679607504031E-10</c:v>
                </c:pt>
                <c:pt idx="3925">
                  <c:v>2.3156984235680193E-10</c:v>
                </c:pt>
                <c:pt idx="3926">
                  <c:v>2.2619708298121512E-10</c:v>
                </c:pt>
                <c:pt idx="3927">
                  <c:v>2.2619708298121512E-10</c:v>
                </c:pt>
                <c:pt idx="3928">
                  <c:v>2.288679607504031E-10</c:v>
                </c:pt>
                <c:pt idx="3929">
                  <c:v>2.3156984235680193E-10</c:v>
                </c:pt>
                <c:pt idx="3930">
                  <c:v>2.3156984235680193E-10</c:v>
                </c:pt>
                <c:pt idx="3931">
                  <c:v>2.2619708298121512E-10</c:v>
                </c:pt>
                <c:pt idx="3932">
                  <c:v>2.288679607504031E-10</c:v>
                </c:pt>
                <c:pt idx="3933">
                  <c:v>2.2619708298121512E-10</c:v>
                </c:pt>
                <c:pt idx="3934">
                  <c:v>2.3156984235680193E-10</c:v>
                </c:pt>
                <c:pt idx="3935">
                  <c:v>2.3156984235680193E-10</c:v>
                </c:pt>
                <c:pt idx="3936">
                  <c:v>2.1837001302309464E-10</c:v>
                </c:pt>
                <c:pt idx="3937">
                  <c:v>2.2619708298121512E-10</c:v>
                </c:pt>
                <c:pt idx="3938">
                  <c:v>2.2094847073596077E-10</c:v>
                </c:pt>
                <c:pt idx="3939">
                  <c:v>2.2355737422334047E-10</c:v>
                </c:pt>
                <c:pt idx="3940">
                  <c:v>2.2355737422334047E-10</c:v>
                </c:pt>
                <c:pt idx="3941">
                  <c:v>2.2355737422334047E-10</c:v>
                </c:pt>
                <c:pt idx="3942">
                  <c:v>2.2619708298121512E-10</c:v>
                </c:pt>
                <c:pt idx="3943">
                  <c:v>2.2094847073596077E-10</c:v>
                </c:pt>
                <c:pt idx="3944">
                  <c:v>2.2619708298121512E-10</c:v>
                </c:pt>
                <c:pt idx="3945">
                  <c:v>2.2355737422334047E-10</c:v>
                </c:pt>
                <c:pt idx="3946">
                  <c:v>2.2094847073596077E-10</c:v>
                </c:pt>
                <c:pt idx="3947">
                  <c:v>2.2355737422334047E-10</c:v>
                </c:pt>
                <c:pt idx="3948">
                  <c:v>2.2619708298121512E-10</c:v>
                </c:pt>
                <c:pt idx="3949">
                  <c:v>2.2094847073596077E-10</c:v>
                </c:pt>
                <c:pt idx="3950">
                  <c:v>2.2355737422334047E-10</c:v>
                </c:pt>
                <c:pt idx="3951">
                  <c:v>2.2355737422334047E-10</c:v>
                </c:pt>
                <c:pt idx="3952">
                  <c:v>2.2094847073596077E-10</c:v>
                </c:pt>
                <c:pt idx="3953">
                  <c:v>2.2094847073596077E-10</c:v>
                </c:pt>
                <c:pt idx="3954">
                  <c:v>2.2619708298121512E-10</c:v>
                </c:pt>
                <c:pt idx="3955">
                  <c:v>2.2619708298121512E-10</c:v>
                </c:pt>
                <c:pt idx="3956">
                  <c:v>2.2094847073596077E-10</c:v>
                </c:pt>
                <c:pt idx="3957">
                  <c:v>2.2355737422334047E-10</c:v>
                </c:pt>
                <c:pt idx="3958">
                  <c:v>2.2355737422334047E-10</c:v>
                </c:pt>
                <c:pt idx="3959">
                  <c:v>2.1837001302309464E-10</c:v>
                </c:pt>
                <c:pt idx="3960">
                  <c:v>2.2094847073596077E-10</c:v>
                </c:pt>
                <c:pt idx="3961">
                  <c:v>2.2094847073596077E-10</c:v>
                </c:pt>
                <c:pt idx="3962">
                  <c:v>2.2619708298121512E-10</c:v>
                </c:pt>
                <c:pt idx="3963">
                  <c:v>2.2355737422334047E-10</c:v>
                </c:pt>
                <c:pt idx="3964">
                  <c:v>2.2355737422334047E-10</c:v>
                </c:pt>
                <c:pt idx="3965">
                  <c:v>2.2355737422334047E-10</c:v>
                </c:pt>
                <c:pt idx="3966">
                  <c:v>2.1837001302309464E-10</c:v>
                </c:pt>
                <c:pt idx="3967">
                  <c:v>2.2355737422334047E-10</c:v>
                </c:pt>
                <c:pt idx="3968">
                  <c:v>2.2619708298121512E-10</c:v>
                </c:pt>
                <c:pt idx="3969">
                  <c:v>2.1837001302309464E-10</c:v>
                </c:pt>
                <c:pt idx="3970">
                  <c:v>2.2355737422334047E-10</c:v>
                </c:pt>
                <c:pt idx="3971">
                  <c:v>2.2619708298121512E-10</c:v>
                </c:pt>
                <c:pt idx="3972">
                  <c:v>2.1837001302309464E-10</c:v>
                </c:pt>
                <c:pt idx="3973">
                  <c:v>2.2094847073596077E-10</c:v>
                </c:pt>
                <c:pt idx="3974">
                  <c:v>2.2619708298121512E-10</c:v>
                </c:pt>
                <c:pt idx="3975">
                  <c:v>2.2619708298121512E-10</c:v>
                </c:pt>
                <c:pt idx="3976">
                  <c:v>2.1837001302309464E-10</c:v>
                </c:pt>
                <c:pt idx="3977">
                  <c:v>2.288679607504031E-10</c:v>
                </c:pt>
                <c:pt idx="3978">
                  <c:v>2.2094847073596077E-10</c:v>
                </c:pt>
                <c:pt idx="3979">
                  <c:v>2.2355737422334047E-10</c:v>
                </c:pt>
                <c:pt idx="3980">
                  <c:v>2.2619708298121512E-10</c:v>
                </c:pt>
                <c:pt idx="3981">
                  <c:v>2.2619708298121512E-10</c:v>
                </c:pt>
                <c:pt idx="3982">
                  <c:v>2.2619708298121512E-10</c:v>
                </c:pt>
                <c:pt idx="3983">
                  <c:v>2.2619708298121512E-10</c:v>
                </c:pt>
                <c:pt idx="3984">
                  <c:v>2.1582214273233791E-10</c:v>
                </c:pt>
                <c:pt idx="3985">
                  <c:v>2.2355737422334047E-10</c:v>
                </c:pt>
                <c:pt idx="3986">
                  <c:v>2.2619708298121512E-10</c:v>
                </c:pt>
                <c:pt idx="3987">
                  <c:v>2.2094847073596077E-10</c:v>
                </c:pt>
                <c:pt idx="3988">
                  <c:v>2.1837001302309464E-10</c:v>
                </c:pt>
                <c:pt idx="3989">
                  <c:v>2.2355737422334047E-10</c:v>
                </c:pt>
                <c:pt idx="3990">
                  <c:v>2.2094847073596077E-10</c:v>
                </c:pt>
                <c:pt idx="3991">
                  <c:v>2.2094847073596077E-10</c:v>
                </c:pt>
                <c:pt idx="3992">
                  <c:v>2.1837001302309464E-10</c:v>
                </c:pt>
                <c:pt idx="3993">
                  <c:v>2.1582214273233791E-10</c:v>
                </c:pt>
                <c:pt idx="3994">
                  <c:v>2.2355737422334047E-10</c:v>
                </c:pt>
                <c:pt idx="3995">
                  <c:v>2.1582214273233791E-10</c:v>
                </c:pt>
                <c:pt idx="3996">
                  <c:v>2.2094847073596077E-10</c:v>
                </c:pt>
                <c:pt idx="3997">
                  <c:v>2.1837001302309464E-10</c:v>
                </c:pt>
                <c:pt idx="3998">
                  <c:v>2.1837001302309464E-10</c:v>
                </c:pt>
                <c:pt idx="3999">
                  <c:v>2.1582214273233791E-10</c:v>
                </c:pt>
                <c:pt idx="4000">
                  <c:v>2.1837001302309464E-10</c:v>
                </c:pt>
                <c:pt idx="4001">
                  <c:v>2.1330350901343564E-10</c:v>
                </c:pt>
                <c:pt idx="4002">
                  <c:v>2.2094847073596077E-10</c:v>
                </c:pt>
                <c:pt idx="4003">
                  <c:v>2.1582214273233791E-10</c:v>
                </c:pt>
                <c:pt idx="4004">
                  <c:v>2.1582214273233791E-10</c:v>
                </c:pt>
                <c:pt idx="4005">
                  <c:v>2.1837001302309464E-10</c:v>
                </c:pt>
                <c:pt idx="4006">
                  <c:v>2.1837001302309464E-10</c:v>
                </c:pt>
                <c:pt idx="4007">
                  <c:v>2.1837001302309464E-10</c:v>
                </c:pt>
                <c:pt idx="4008">
                  <c:v>2.1837001302309464E-10</c:v>
                </c:pt>
                <c:pt idx="4009">
                  <c:v>2.1582214273233791E-10</c:v>
                </c:pt>
                <c:pt idx="4010">
                  <c:v>2.1837001302309464E-10</c:v>
                </c:pt>
                <c:pt idx="4011">
                  <c:v>2.2094847073596077E-10</c:v>
                </c:pt>
                <c:pt idx="4012">
                  <c:v>2.1837001302309464E-10</c:v>
                </c:pt>
                <c:pt idx="4013">
                  <c:v>2.2094847073596077E-10</c:v>
                </c:pt>
                <c:pt idx="4014">
                  <c:v>2.1582214273233791E-10</c:v>
                </c:pt>
                <c:pt idx="4015">
                  <c:v>2.1837001302309464E-10</c:v>
                </c:pt>
                <c:pt idx="4016">
                  <c:v>2.1837001302309464E-10</c:v>
                </c:pt>
                <c:pt idx="4017">
                  <c:v>2.1582214273233791E-10</c:v>
                </c:pt>
                <c:pt idx="4018">
                  <c:v>2.1582214273233791E-10</c:v>
                </c:pt>
                <c:pt idx="4019">
                  <c:v>2.1582214273233791E-10</c:v>
                </c:pt>
                <c:pt idx="4020">
                  <c:v>2.1330350901343564E-10</c:v>
                </c:pt>
                <c:pt idx="4021">
                  <c:v>2.2094847073596077E-10</c:v>
                </c:pt>
                <c:pt idx="4022">
                  <c:v>2.2094847073596077E-10</c:v>
                </c:pt>
                <c:pt idx="4023">
                  <c:v>2.1837001302309464E-10</c:v>
                </c:pt>
                <c:pt idx="4024">
                  <c:v>2.1582214273233791E-10</c:v>
                </c:pt>
                <c:pt idx="4025">
                  <c:v>2.1582214273233791E-10</c:v>
                </c:pt>
                <c:pt idx="4026">
                  <c:v>2.2094847073596077E-10</c:v>
                </c:pt>
                <c:pt idx="4027">
                  <c:v>2.1837001302309464E-10</c:v>
                </c:pt>
                <c:pt idx="4028">
                  <c:v>2.1837001302309464E-10</c:v>
                </c:pt>
                <c:pt idx="4029">
                  <c:v>2.1582214273233791E-10</c:v>
                </c:pt>
                <c:pt idx="4030">
                  <c:v>2.1837001302309464E-10</c:v>
                </c:pt>
                <c:pt idx="4031">
                  <c:v>2.108142676253189E-10</c:v>
                </c:pt>
                <c:pt idx="4032">
                  <c:v>2.108142676253189E-10</c:v>
                </c:pt>
                <c:pt idx="4033">
                  <c:v>2.1582214273233791E-10</c:v>
                </c:pt>
                <c:pt idx="4034">
                  <c:v>2.1582214273233791E-10</c:v>
                </c:pt>
                <c:pt idx="4035">
                  <c:v>2.1837001302309464E-10</c:v>
                </c:pt>
                <c:pt idx="4036">
                  <c:v>2.1582214273233791E-10</c:v>
                </c:pt>
                <c:pt idx="4037">
                  <c:v>2.1582214273233791E-10</c:v>
                </c:pt>
                <c:pt idx="4038">
                  <c:v>2.108142676253189E-10</c:v>
                </c:pt>
                <c:pt idx="4039">
                  <c:v>2.108142676253189E-10</c:v>
                </c:pt>
                <c:pt idx="4040">
                  <c:v>2.1582214273233791E-10</c:v>
                </c:pt>
                <c:pt idx="4041">
                  <c:v>2.108142676253189E-10</c:v>
                </c:pt>
                <c:pt idx="4042">
                  <c:v>2.108142676253189E-10</c:v>
                </c:pt>
                <c:pt idx="4043">
                  <c:v>2.108142676253189E-10</c:v>
                </c:pt>
                <c:pt idx="4044">
                  <c:v>2.108142676253189E-10</c:v>
                </c:pt>
                <c:pt idx="4045">
                  <c:v>2.1330350901343564E-10</c:v>
                </c:pt>
                <c:pt idx="4046">
                  <c:v>2.1582214273233791E-10</c:v>
                </c:pt>
                <c:pt idx="4047">
                  <c:v>2.1330350901343564E-10</c:v>
                </c:pt>
                <c:pt idx="4048">
                  <c:v>2.108142676253189E-10</c:v>
                </c:pt>
                <c:pt idx="4049">
                  <c:v>2.1330350901343564E-10</c:v>
                </c:pt>
                <c:pt idx="4050">
                  <c:v>2.1330350901343564E-10</c:v>
                </c:pt>
                <c:pt idx="4051">
                  <c:v>2.1582214273233791E-10</c:v>
                </c:pt>
                <c:pt idx="4052">
                  <c:v>2.1330350901343564E-10</c:v>
                </c:pt>
                <c:pt idx="4053">
                  <c:v>2.1330350901343564E-10</c:v>
                </c:pt>
                <c:pt idx="4054">
                  <c:v>2.108142676253189E-10</c:v>
                </c:pt>
                <c:pt idx="4055">
                  <c:v>2.1582214273233791E-10</c:v>
                </c:pt>
                <c:pt idx="4056">
                  <c:v>2.108142676253189E-10</c:v>
                </c:pt>
                <c:pt idx="4057">
                  <c:v>2.1837001302309464E-10</c:v>
                </c:pt>
                <c:pt idx="4058">
                  <c:v>2.108142676253189E-10</c:v>
                </c:pt>
                <c:pt idx="4059">
                  <c:v>2.108142676253189E-10</c:v>
                </c:pt>
                <c:pt idx="4060">
                  <c:v>2.108142676253189E-10</c:v>
                </c:pt>
                <c:pt idx="4061">
                  <c:v>2.1330350901343564E-10</c:v>
                </c:pt>
                <c:pt idx="4062">
                  <c:v>2.1330350901343564E-10</c:v>
                </c:pt>
                <c:pt idx="4063">
                  <c:v>2.1582214273233791E-10</c:v>
                </c:pt>
                <c:pt idx="4064">
                  <c:v>2.1330350901343564E-10</c:v>
                </c:pt>
                <c:pt idx="4065">
                  <c:v>2.108142676253189E-10</c:v>
                </c:pt>
                <c:pt idx="4066">
                  <c:v>2.1330350901343564E-10</c:v>
                </c:pt>
                <c:pt idx="4067">
                  <c:v>2.1330350901343564E-10</c:v>
                </c:pt>
                <c:pt idx="4068">
                  <c:v>2.1582214273233791E-10</c:v>
                </c:pt>
                <c:pt idx="4069">
                  <c:v>2.1582214273233791E-10</c:v>
                </c:pt>
                <c:pt idx="4070">
                  <c:v>2.1330350901343564E-10</c:v>
                </c:pt>
                <c:pt idx="4071">
                  <c:v>2.1837001302309464E-10</c:v>
                </c:pt>
                <c:pt idx="4072">
                  <c:v>2.1330350901343564E-10</c:v>
                </c:pt>
                <c:pt idx="4073">
                  <c:v>2.1330350901343564E-10</c:v>
                </c:pt>
                <c:pt idx="4074">
                  <c:v>2.1582214273233791E-10</c:v>
                </c:pt>
                <c:pt idx="4075">
                  <c:v>2.1582214273233791E-10</c:v>
                </c:pt>
                <c:pt idx="4076">
                  <c:v>2.108142676253189E-10</c:v>
                </c:pt>
                <c:pt idx="4077">
                  <c:v>2.108142676253189E-10</c:v>
                </c:pt>
                <c:pt idx="4078">
                  <c:v>2.1582214273233791E-10</c:v>
                </c:pt>
                <c:pt idx="4079">
                  <c:v>2.1330350901343564E-10</c:v>
                </c:pt>
                <c:pt idx="4080">
                  <c:v>2.108142676253189E-10</c:v>
                </c:pt>
                <c:pt idx="4081">
                  <c:v>2.1837001302309464E-10</c:v>
                </c:pt>
                <c:pt idx="4082">
                  <c:v>2.108142676253189E-10</c:v>
                </c:pt>
                <c:pt idx="4083">
                  <c:v>2.0835407556094226E-10</c:v>
                </c:pt>
                <c:pt idx="4084">
                  <c:v>2.108142676253189E-10</c:v>
                </c:pt>
                <c:pt idx="4085">
                  <c:v>2.108142676253189E-10</c:v>
                </c:pt>
                <c:pt idx="4086">
                  <c:v>2.108142676253189E-10</c:v>
                </c:pt>
                <c:pt idx="4087">
                  <c:v>2.1330350901343564E-10</c:v>
                </c:pt>
                <c:pt idx="4088">
                  <c:v>2.1330350901343564E-10</c:v>
                </c:pt>
                <c:pt idx="4089">
                  <c:v>2.1837001302309464E-10</c:v>
                </c:pt>
                <c:pt idx="4090">
                  <c:v>2.0351995596437171E-10</c:v>
                </c:pt>
                <c:pt idx="4091">
                  <c:v>2.108142676253189E-10</c:v>
                </c:pt>
                <c:pt idx="4092">
                  <c:v>2.108142676253189E-10</c:v>
                </c:pt>
                <c:pt idx="4093">
                  <c:v>2.0592259381613689E-10</c:v>
                </c:pt>
                <c:pt idx="4094">
                  <c:v>2.0592259381613689E-10</c:v>
                </c:pt>
                <c:pt idx="4095">
                  <c:v>2.1330350901343564E-10</c:v>
                </c:pt>
                <c:pt idx="4096">
                  <c:v>2.1582214273233791E-10</c:v>
                </c:pt>
                <c:pt idx="4097">
                  <c:v>2.0592259381613689E-10</c:v>
                </c:pt>
                <c:pt idx="4098">
                  <c:v>2.0592259381613689E-10</c:v>
                </c:pt>
                <c:pt idx="4099">
                  <c:v>2.0592259381613689E-10</c:v>
                </c:pt>
                <c:pt idx="4100">
                  <c:v>2.0835407556094226E-10</c:v>
                </c:pt>
                <c:pt idx="4101">
                  <c:v>2.108142676253189E-10</c:v>
                </c:pt>
                <c:pt idx="4102">
                  <c:v>2.0592259381613689E-10</c:v>
                </c:pt>
                <c:pt idx="4103">
                  <c:v>2.0835407556094226E-10</c:v>
                </c:pt>
                <c:pt idx="4104">
                  <c:v>2.0835407556094226E-10</c:v>
                </c:pt>
                <c:pt idx="4105">
                  <c:v>2.0351995596437171E-10</c:v>
                </c:pt>
                <c:pt idx="4106">
                  <c:v>2.0592259381613689E-10</c:v>
                </c:pt>
                <c:pt idx="4107">
                  <c:v>2.0592259381613689E-10</c:v>
                </c:pt>
                <c:pt idx="4108">
                  <c:v>2.108142676253189E-10</c:v>
                </c:pt>
                <c:pt idx="4109">
                  <c:v>2.0835407556094226E-10</c:v>
                </c:pt>
                <c:pt idx="4110">
                  <c:v>2.0835407556094226E-10</c:v>
                </c:pt>
                <c:pt idx="4111">
                  <c:v>2.0592259381613689E-10</c:v>
                </c:pt>
                <c:pt idx="4112">
                  <c:v>2.108142676253189E-10</c:v>
                </c:pt>
                <c:pt idx="4113">
                  <c:v>2.0592259381613689E-10</c:v>
                </c:pt>
                <c:pt idx="4114">
                  <c:v>2.0592259381613689E-10</c:v>
                </c:pt>
                <c:pt idx="4115">
                  <c:v>2.0835407556094226E-10</c:v>
                </c:pt>
                <c:pt idx="4116">
                  <c:v>2.108142676253189E-10</c:v>
                </c:pt>
                <c:pt idx="4117">
                  <c:v>2.108142676253189E-10</c:v>
                </c:pt>
                <c:pt idx="4118">
                  <c:v>2.108142676253189E-10</c:v>
                </c:pt>
                <c:pt idx="4119">
                  <c:v>2.108142676253189E-10</c:v>
                </c:pt>
                <c:pt idx="4120">
                  <c:v>2.0835407556094226E-10</c:v>
                </c:pt>
                <c:pt idx="4121">
                  <c:v>2.0835407556094226E-10</c:v>
                </c:pt>
                <c:pt idx="4122">
                  <c:v>2.0835407556094226E-10</c:v>
                </c:pt>
                <c:pt idx="4123">
                  <c:v>2.0592259381613689E-10</c:v>
                </c:pt>
                <c:pt idx="4124">
                  <c:v>2.0592259381613689E-10</c:v>
                </c:pt>
                <c:pt idx="4125">
                  <c:v>2.108142676253189E-10</c:v>
                </c:pt>
                <c:pt idx="4126">
                  <c:v>2.0592259381613689E-10</c:v>
                </c:pt>
                <c:pt idx="4127">
                  <c:v>2.108142676253189E-10</c:v>
                </c:pt>
                <c:pt idx="4128">
                  <c:v>2.0592259381613689E-10</c:v>
                </c:pt>
                <c:pt idx="4129">
                  <c:v>2.0592259381613689E-10</c:v>
                </c:pt>
                <c:pt idx="4130">
                  <c:v>2.0835407556094226E-10</c:v>
                </c:pt>
                <c:pt idx="4131">
                  <c:v>2.0592259381613689E-10</c:v>
                </c:pt>
                <c:pt idx="4132">
                  <c:v>2.0592259381613689E-10</c:v>
                </c:pt>
                <c:pt idx="4133">
                  <c:v>2.108142676253189E-10</c:v>
                </c:pt>
                <c:pt idx="4134">
                  <c:v>2.108142676253189E-10</c:v>
                </c:pt>
                <c:pt idx="4135">
                  <c:v>2.0835407556094226E-10</c:v>
                </c:pt>
                <c:pt idx="4136">
                  <c:v>2.0835407556094226E-10</c:v>
                </c:pt>
                <c:pt idx="4137">
                  <c:v>2.0592259381613689E-10</c:v>
                </c:pt>
                <c:pt idx="4138">
                  <c:v>2.0835407556094226E-10</c:v>
                </c:pt>
                <c:pt idx="4139">
                  <c:v>2.108142676253189E-10</c:v>
                </c:pt>
                <c:pt idx="4140">
                  <c:v>2.108142676253189E-10</c:v>
                </c:pt>
                <c:pt idx="4141">
                  <c:v>2.108142676253189E-10</c:v>
                </c:pt>
                <c:pt idx="4142">
                  <c:v>2.0592259381613689E-10</c:v>
                </c:pt>
                <c:pt idx="4143">
                  <c:v>2.0592259381613689E-10</c:v>
                </c:pt>
                <c:pt idx="4144">
                  <c:v>2.0592259381613689E-10</c:v>
                </c:pt>
                <c:pt idx="4145">
                  <c:v>2.0592259381613689E-10</c:v>
                </c:pt>
                <c:pt idx="4146">
                  <c:v>2.0592259381613689E-10</c:v>
                </c:pt>
                <c:pt idx="4147">
                  <c:v>2.0592259381613689E-10</c:v>
                </c:pt>
                <c:pt idx="4148">
                  <c:v>2.108142676253189E-10</c:v>
                </c:pt>
                <c:pt idx="4149">
                  <c:v>2.108142676253189E-10</c:v>
                </c:pt>
                <c:pt idx="4150">
                  <c:v>2.0592259381613689E-10</c:v>
                </c:pt>
                <c:pt idx="4151">
                  <c:v>2.0592259381613689E-10</c:v>
                </c:pt>
                <c:pt idx="4152">
                  <c:v>2.108142676253189E-10</c:v>
                </c:pt>
                <c:pt idx="4153">
                  <c:v>2.0592259381613689E-10</c:v>
                </c:pt>
                <c:pt idx="4154">
                  <c:v>2.108142676253189E-10</c:v>
                </c:pt>
                <c:pt idx="4155">
                  <c:v>2.108142676253189E-10</c:v>
                </c:pt>
                <c:pt idx="4156">
                  <c:v>2.0592259381613689E-10</c:v>
                </c:pt>
                <c:pt idx="4157">
                  <c:v>2.0835407556094226E-10</c:v>
                </c:pt>
                <c:pt idx="4158">
                  <c:v>2.1330350901343564E-10</c:v>
                </c:pt>
                <c:pt idx="4159">
                  <c:v>2.0592259381613689E-10</c:v>
                </c:pt>
                <c:pt idx="4160">
                  <c:v>2.108142676253189E-10</c:v>
                </c:pt>
                <c:pt idx="4161">
                  <c:v>2.0592259381613689E-10</c:v>
                </c:pt>
                <c:pt idx="4162">
                  <c:v>2.0835407556094226E-10</c:v>
                </c:pt>
                <c:pt idx="4163">
                  <c:v>2.1330350901343564E-10</c:v>
                </c:pt>
                <c:pt idx="4164">
                  <c:v>2.108142676253189E-10</c:v>
                </c:pt>
                <c:pt idx="4165">
                  <c:v>2.0835407556094226E-10</c:v>
                </c:pt>
                <c:pt idx="4166">
                  <c:v>2.0592259381613689E-10</c:v>
                </c:pt>
                <c:pt idx="4167">
                  <c:v>2.0351995596437171E-10</c:v>
                </c:pt>
                <c:pt idx="4168">
                  <c:v>2.0592259381613689E-10</c:v>
                </c:pt>
                <c:pt idx="4169">
                  <c:v>2.0592259381613689E-10</c:v>
                </c:pt>
                <c:pt idx="4170">
                  <c:v>2.0351995596437171E-10</c:v>
                </c:pt>
                <c:pt idx="4171">
                  <c:v>2.0351995596437171E-10</c:v>
                </c:pt>
                <c:pt idx="4172">
                  <c:v>2.0351995596437171E-10</c:v>
                </c:pt>
                <c:pt idx="4173">
                  <c:v>2.01144888155889E-10</c:v>
                </c:pt>
                <c:pt idx="4174">
                  <c:v>2.0351995596437171E-10</c:v>
                </c:pt>
                <c:pt idx="4175">
                  <c:v>2.0592259381613689E-10</c:v>
                </c:pt>
                <c:pt idx="4176">
                  <c:v>2.01144888155889E-10</c:v>
                </c:pt>
                <c:pt idx="4177">
                  <c:v>2.0351995596437171E-10</c:v>
                </c:pt>
                <c:pt idx="4178">
                  <c:v>2.0351995596437171E-10</c:v>
                </c:pt>
                <c:pt idx="4179">
                  <c:v>2.0351995596437171E-10</c:v>
                </c:pt>
                <c:pt idx="4180">
                  <c:v>2.0592259381613689E-10</c:v>
                </c:pt>
                <c:pt idx="4181">
                  <c:v>2.0592259381613689E-10</c:v>
                </c:pt>
                <c:pt idx="4182">
                  <c:v>2.01144888155889E-10</c:v>
                </c:pt>
                <c:pt idx="4183">
                  <c:v>2.0351995596437171E-10</c:v>
                </c:pt>
                <c:pt idx="4184">
                  <c:v>2.0351995596437171E-10</c:v>
                </c:pt>
                <c:pt idx="4185">
                  <c:v>2.0351995596437171E-10</c:v>
                </c:pt>
                <c:pt idx="4186">
                  <c:v>2.01144888155889E-10</c:v>
                </c:pt>
                <c:pt idx="4187">
                  <c:v>2.0592259381613689E-10</c:v>
                </c:pt>
                <c:pt idx="4188">
                  <c:v>2.0351995596437171E-10</c:v>
                </c:pt>
                <c:pt idx="4189">
                  <c:v>2.01144888155889E-10</c:v>
                </c:pt>
                <c:pt idx="4190">
                  <c:v>2.0351995596437171E-10</c:v>
                </c:pt>
                <c:pt idx="4191">
                  <c:v>2.01144888155889E-10</c:v>
                </c:pt>
                <c:pt idx="4192">
                  <c:v>1.9879753727112597E-10</c:v>
                </c:pt>
                <c:pt idx="4193">
                  <c:v>2.0592259381613689E-10</c:v>
                </c:pt>
                <c:pt idx="4194">
                  <c:v>2.0351995596437171E-10</c:v>
                </c:pt>
                <c:pt idx="4195">
                  <c:v>1.9879753727112597E-10</c:v>
                </c:pt>
                <c:pt idx="4196">
                  <c:v>2.0592259381613689E-10</c:v>
                </c:pt>
                <c:pt idx="4197">
                  <c:v>2.0351995596437171E-10</c:v>
                </c:pt>
                <c:pt idx="4198">
                  <c:v>2.0592259381613689E-10</c:v>
                </c:pt>
                <c:pt idx="4199">
                  <c:v>2.0592259381613689E-10</c:v>
                </c:pt>
                <c:pt idx="4200">
                  <c:v>2.0592259381613689E-10</c:v>
                </c:pt>
                <c:pt idx="4201">
                  <c:v>2.0592259381613689E-10</c:v>
                </c:pt>
                <c:pt idx="4202">
                  <c:v>2.01144888155889E-10</c:v>
                </c:pt>
                <c:pt idx="4203">
                  <c:v>2.0592259381613689E-10</c:v>
                </c:pt>
                <c:pt idx="4204">
                  <c:v>1.9879753727112597E-10</c:v>
                </c:pt>
                <c:pt idx="4205">
                  <c:v>2.0351995596437171E-10</c:v>
                </c:pt>
                <c:pt idx="4206">
                  <c:v>2.0351995596437171E-10</c:v>
                </c:pt>
                <c:pt idx="4207">
                  <c:v>2.01144888155889E-10</c:v>
                </c:pt>
                <c:pt idx="4208">
                  <c:v>2.0351995596437171E-10</c:v>
                </c:pt>
                <c:pt idx="4209">
                  <c:v>2.0592259381613689E-10</c:v>
                </c:pt>
                <c:pt idx="4210">
                  <c:v>2.01144888155889E-10</c:v>
                </c:pt>
                <c:pt idx="4211">
                  <c:v>2.01144888155889E-10</c:v>
                </c:pt>
                <c:pt idx="4212">
                  <c:v>2.0592259381613689E-10</c:v>
                </c:pt>
                <c:pt idx="4213">
                  <c:v>2.0351995596437171E-10</c:v>
                </c:pt>
                <c:pt idx="4214">
                  <c:v>2.0351995596437171E-10</c:v>
                </c:pt>
                <c:pt idx="4215">
                  <c:v>2.0351995596437171E-10</c:v>
                </c:pt>
                <c:pt idx="4216">
                  <c:v>2.01144888155889E-10</c:v>
                </c:pt>
                <c:pt idx="4217">
                  <c:v>2.01144888155889E-10</c:v>
                </c:pt>
                <c:pt idx="4218">
                  <c:v>2.0351995596437171E-10</c:v>
                </c:pt>
                <c:pt idx="4219">
                  <c:v>2.0592259381613689E-10</c:v>
                </c:pt>
                <c:pt idx="4220">
                  <c:v>2.0592259381613689E-10</c:v>
                </c:pt>
                <c:pt idx="4221">
                  <c:v>2.01144888155889E-10</c:v>
                </c:pt>
                <c:pt idx="4222">
                  <c:v>1.9879753727112597E-10</c:v>
                </c:pt>
                <c:pt idx="4223">
                  <c:v>2.01144888155889E-10</c:v>
                </c:pt>
                <c:pt idx="4224">
                  <c:v>2.01144888155889E-10</c:v>
                </c:pt>
                <c:pt idx="4225">
                  <c:v>2.01144888155889E-10</c:v>
                </c:pt>
                <c:pt idx="4226">
                  <c:v>2.01144888155889E-10</c:v>
                </c:pt>
                <c:pt idx="4227">
                  <c:v>2.0592259381613689E-10</c:v>
                </c:pt>
                <c:pt idx="4228">
                  <c:v>2.01144888155889E-10</c:v>
                </c:pt>
                <c:pt idx="4229">
                  <c:v>2.0351995596437171E-10</c:v>
                </c:pt>
                <c:pt idx="4230">
                  <c:v>2.01144888155889E-10</c:v>
                </c:pt>
                <c:pt idx="4231">
                  <c:v>2.0351995596437171E-10</c:v>
                </c:pt>
                <c:pt idx="4232">
                  <c:v>2.0351995596437171E-10</c:v>
                </c:pt>
                <c:pt idx="4233">
                  <c:v>2.0351995596437171E-10</c:v>
                </c:pt>
                <c:pt idx="4234">
                  <c:v>1.9879753727112597E-10</c:v>
                </c:pt>
                <c:pt idx="4235">
                  <c:v>2.0351995596437171E-10</c:v>
                </c:pt>
                <c:pt idx="4236">
                  <c:v>2.0351995596437171E-10</c:v>
                </c:pt>
                <c:pt idx="4237">
                  <c:v>2.01144888155889E-10</c:v>
                </c:pt>
                <c:pt idx="4238">
                  <c:v>2.0351995596437171E-10</c:v>
                </c:pt>
                <c:pt idx="4239">
                  <c:v>2.01144888155889E-10</c:v>
                </c:pt>
                <c:pt idx="4240">
                  <c:v>2.0351995596437171E-10</c:v>
                </c:pt>
                <c:pt idx="4241">
                  <c:v>2.01144888155889E-10</c:v>
                </c:pt>
                <c:pt idx="4242">
                  <c:v>1.9879753727112597E-10</c:v>
                </c:pt>
                <c:pt idx="4243">
                  <c:v>2.0351995596437171E-10</c:v>
                </c:pt>
                <c:pt idx="4244">
                  <c:v>1.9879753727112597E-10</c:v>
                </c:pt>
                <c:pt idx="4245">
                  <c:v>2.0592259381613689E-10</c:v>
                </c:pt>
                <c:pt idx="4246">
                  <c:v>2.0592259381613689E-10</c:v>
                </c:pt>
                <c:pt idx="4247">
                  <c:v>2.0592259381613689E-10</c:v>
                </c:pt>
                <c:pt idx="4248">
                  <c:v>2.01144888155889E-10</c:v>
                </c:pt>
                <c:pt idx="4249">
                  <c:v>2.0351995596437171E-10</c:v>
                </c:pt>
                <c:pt idx="4250">
                  <c:v>2.0592259381613689E-10</c:v>
                </c:pt>
                <c:pt idx="4251">
                  <c:v>2.01144888155889E-10</c:v>
                </c:pt>
                <c:pt idx="4252">
                  <c:v>1.9647757985495502E-10</c:v>
                </c:pt>
                <c:pt idx="4253">
                  <c:v>2.0351995596437171E-10</c:v>
                </c:pt>
                <c:pt idx="4254">
                  <c:v>2.01144888155889E-10</c:v>
                </c:pt>
                <c:pt idx="4255">
                  <c:v>2.01144888155889E-10</c:v>
                </c:pt>
                <c:pt idx="4256">
                  <c:v>2.01144888155889E-10</c:v>
                </c:pt>
                <c:pt idx="4257">
                  <c:v>2.01144888155889E-10</c:v>
                </c:pt>
                <c:pt idx="4258">
                  <c:v>1.9647757985495502E-10</c:v>
                </c:pt>
                <c:pt idx="4259">
                  <c:v>1.9647757985495502E-10</c:v>
                </c:pt>
                <c:pt idx="4260">
                  <c:v>1.9647757985495502E-10</c:v>
                </c:pt>
                <c:pt idx="4261">
                  <c:v>1.9647757985495502E-10</c:v>
                </c:pt>
                <c:pt idx="4262">
                  <c:v>1.9647757985495502E-10</c:v>
                </c:pt>
                <c:pt idx="4263">
                  <c:v>1.9647757985495502E-10</c:v>
                </c:pt>
                <c:pt idx="4264">
                  <c:v>1.9647757985495502E-10</c:v>
                </c:pt>
                <c:pt idx="4265">
                  <c:v>2.01144888155889E-10</c:v>
                </c:pt>
                <c:pt idx="4266">
                  <c:v>1.9647757985495502E-10</c:v>
                </c:pt>
                <c:pt idx="4267">
                  <c:v>2.0592259381613689E-10</c:v>
                </c:pt>
                <c:pt idx="4268">
                  <c:v>1.9879753727112597E-10</c:v>
                </c:pt>
                <c:pt idx="4269">
                  <c:v>1.9647757985495502E-10</c:v>
                </c:pt>
                <c:pt idx="4270">
                  <c:v>1.9879753727112597E-10</c:v>
                </c:pt>
                <c:pt idx="4271">
                  <c:v>1.9879753727112597E-10</c:v>
                </c:pt>
                <c:pt idx="4272">
                  <c:v>1.9647757985495502E-10</c:v>
                </c:pt>
                <c:pt idx="4273">
                  <c:v>1.9879753727112597E-10</c:v>
                </c:pt>
                <c:pt idx="4274">
                  <c:v>1.9647757985495502E-10</c:v>
                </c:pt>
                <c:pt idx="4275">
                  <c:v>2.0351995596437171E-10</c:v>
                </c:pt>
                <c:pt idx="4276">
                  <c:v>2.01144888155889E-10</c:v>
                </c:pt>
                <c:pt idx="4277">
                  <c:v>1.9879753727112597E-10</c:v>
                </c:pt>
                <c:pt idx="4278">
                  <c:v>1.9647757985495502E-10</c:v>
                </c:pt>
                <c:pt idx="4279">
                  <c:v>1.9879753727112597E-10</c:v>
                </c:pt>
                <c:pt idx="4280">
                  <c:v>2.01144888155889E-10</c:v>
                </c:pt>
                <c:pt idx="4281">
                  <c:v>1.9647757985495502E-10</c:v>
                </c:pt>
                <c:pt idx="4282">
                  <c:v>1.9647757985495502E-10</c:v>
                </c:pt>
                <c:pt idx="4283">
                  <c:v>1.9647757985495502E-10</c:v>
                </c:pt>
                <c:pt idx="4284">
                  <c:v>1.9647757985495502E-10</c:v>
                </c:pt>
                <c:pt idx="4285">
                  <c:v>1.9647757985495502E-10</c:v>
                </c:pt>
                <c:pt idx="4286">
                  <c:v>1.9879753727112597E-10</c:v>
                </c:pt>
                <c:pt idx="4287">
                  <c:v>1.9879753727112597E-10</c:v>
                </c:pt>
                <c:pt idx="4288">
                  <c:v>1.9647757985495502E-10</c:v>
                </c:pt>
                <c:pt idx="4289">
                  <c:v>1.9879753727112597E-10</c:v>
                </c:pt>
                <c:pt idx="4290">
                  <c:v>2.01144888155889E-10</c:v>
                </c:pt>
                <c:pt idx="4291">
                  <c:v>1.9647757985495502E-10</c:v>
                </c:pt>
                <c:pt idx="4292">
                  <c:v>1.9647757985495502E-10</c:v>
                </c:pt>
                <c:pt idx="4293">
                  <c:v>1.9647757985495502E-10</c:v>
                </c:pt>
                <c:pt idx="4294">
                  <c:v>2.01144888155889E-10</c:v>
                </c:pt>
                <c:pt idx="4295">
                  <c:v>2.01144888155889E-10</c:v>
                </c:pt>
                <c:pt idx="4296">
                  <c:v>1.9647757985495502E-10</c:v>
                </c:pt>
                <c:pt idx="4297">
                  <c:v>1.9647757985495502E-10</c:v>
                </c:pt>
                <c:pt idx="4298">
                  <c:v>1.9879753727112597E-10</c:v>
                </c:pt>
                <c:pt idx="4299">
                  <c:v>1.9647757985495502E-10</c:v>
                </c:pt>
                <c:pt idx="4300">
                  <c:v>1.9647757985495502E-10</c:v>
                </c:pt>
                <c:pt idx="4301">
                  <c:v>1.9879753727112597E-10</c:v>
                </c:pt>
                <c:pt idx="4302">
                  <c:v>2.01144888155889E-10</c:v>
                </c:pt>
                <c:pt idx="4303">
                  <c:v>2.01144888155889E-10</c:v>
                </c:pt>
                <c:pt idx="4304">
                  <c:v>1.9879753727112597E-10</c:v>
                </c:pt>
                <c:pt idx="4305">
                  <c:v>2.01144888155889E-10</c:v>
                </c:pt>
                <c:pt idx="4306">
                  <c:v>1.9647757985495502E-10</c:v>
                </c:pt>
                <c:pt idx="4307">
                  <c:v>1.9879753727112597E-10</c:v>
                </c:pt>
                <c:pt idx="4308">
                  <c:v>2.0351995596437171E-10</c:v>
                </c:pt>
                <c:pt idx="4309">
                  <c:v>2.01144888155889E-10</c:v>
                </c:pt>
                <c:pt idx="4310">
                  <c:v>1.9647757985495502E-10</c:v>
                </c:pt>
                <c:pt idx="4311">
                  <c:v>2.0351995596437171E-10</c:v>
                </c:pt>
                <c:pt idx="4312">
                  <c:v>1.9647757985495502E-10</c:v>
                </c:pt>
                <c:pt idx="4313">
                  <c:v>1.9879753727112597E-10</c:v>
                </c:pt>
                <c:pt idx="4314">
                  <c:v>2.01144888155889E-10</c:v>
                </c:pt>
                <c:pt idx="4315">
                  <c:v>1.9879753727112597E-10</c:v>
                </c:pt>
                <c:pt idx="4316">
                  <c:v>1.9879753727112597E-10</c:v>
                </c:pt>
                <c:pt idx="4317">
                  <c:v>1.9647757985495502E-10</c:v>
                </c:pt>
                <c:pt idx="4318">
                  <c:v>1.9647757985495502E-10</c:v>
                </c:pt>
                <c:pt idx="4319">
                  <c:v>2.0351995596437171E-10</c:v>
                </c:pt>
                <c:pt idx="4320">
                  <c:v>1.9647757985495502E-10</c:v>
                </c:pt>
                <c:pt idx="4321">
                  <c:v>1.9647757985495502E-10</c:v>
                </c:pt>
                <c:pt idx="4322">
                  <c:v>2.0351995596437171E-10</c:v>
                </c:pt>
                <c:pt idx="4323">
                  <c:v>2.01144888155889E-10</c:v>
                </c:pt>
                <c:pt idx="4324">
                  <c:v>1.9647757985495502E-10</c:v>
                </c:pt>
                <c:pt idx="4325">
                  <c:v>1.9879753727112597E-10</c:v>
                </c:pt>
                <c:pt idx="4326">
                  <c:v>1.9879753727112597E-10</c:v>
                </c:pt>
                <c:pt idx="4327">
                  <c:v>2.01144888155889E-10</c:v>
                </c:pt>
                <c:pt idx="4328">
                  <c:v>2.01144888155889E-10</c:v>
                </c:pt>
                <c:pt idx="4329">
                  <c:v>1.9879753727112597E-10</c:v>
                </c:pt>
                <c:pt idx="4330">
                  <c:v>1.9879753727112597E-10</c:v>
                </c:pt>
                <c:pt idx="4331">
                  <c:v>2.01144888155889E-10</c:v>
                </c:pt>
                <c:pt idx="4332">
                  <c:v>1.9647757985495502E-10</c:v>
                </c:pt>
                <c:pt idx="4333">
                  <c:v>1.9647757985495502E-10</c:v>
                </c:pt>
                <c:pt idx="4334">
                  <c:v>1.9879753727112597E-10</c:v>
                </c:pt>
                <c:pt idx="4335">
                  <c:v>1.9879753727112597E-10</c:v>
                </c:pt>
                <c:pt idx="4336">
                  <c:v>2.01144888155889E-10</c:v>
                </c:pt>
                <c:pt idx="4337">
                  <c:v>1.9879753727112597E-10</c:v>
                </c:pt>
                <c:pt idx="4338">
                  <c:v>2.01144888155889E-10</c:v>
                </c:pt>
                <c:pt idx="4339">
                  <c:v>1.9647757985495502E-10</c:v>
                </c:pt>
                <c:pt idx="4340">
                  <c:v>2.0351995596437171E-10</c:v>
                </c:pt>
                <c:pt idx="4341">
                  <c:v>1.9647757985495502E-10</c:v>
                </c:pt>
                <c:pt idx="4342">
                  <c:v>1.9647757985495502E-10</c:v>
                </c:pt>
                <c:pt idx="4343">
                  <c:v>1.9647757985495502E-10</c:v>
                </c:pt>
                <c:pt idx="4344">
                  <c:v>1.9879753727112597E-10</c:v>
                </c:pt>
                <c:pt idx="4345">
                  <c:v>1.9879753727112597E-10</c:v>
                </c:pt>
                <c:pt idx="4346">
                  <c:v>2.01144888155889E-10</c:v>
                </c:pt>
                <c:pt idx="4347">
                  <c:v>2.01144888155889E-10</c:v>
                </c:pt>
                <c:pt idx="4348">
                  <c:v>1.9647757985495502E-10</c:v>
                </c:pt>
                <c:pt idx="4349">
                  <c:v>1.9879753727112597E-10</c:v>
                </c:pt>
                <c:pt idx="4350">
                  <c:v>1.9647757985495502E-10</c:v>
                </c:pt>
                <c:pt idx="4351">
                  <c:v>2.0351995596437171E-10</c:v>
                </c:pt>
                <c:pt idx="4352">
                  <c:v>2.0351995596437171E-10</c:v>
                </c:pt>
                <c:pt idx="4353">
                  <c:v>1.9647757985495502E-10</c:v>
                </c:pt>
                <c:pt idx="4354">
                  <c:v>2.01144888155889E-10</c:v>
                </c:pt>
                <c:pt idx="4355">
                  <c:v>1.9647757985495502E-10</c:v>
                </c:pt>
                <c:pt idx="4356">
                  <c:v>1.9647757985495502E-10</c:v>
                </c:pt>
                <c:pt idx="4357">
                  <c:v>2.01144888155889E-10</c:v>
                </c:pt>
                <c:pt idx="4358">
                  <c:v>1.9879753727112597E-10</c:v>
                </c:pt>
                <c:pt idx="4359">
                  <c:v>1.9647757985495502E-10</c:v>
                </c:pt>
                <c:pt idx="4360">
                  <c:v>1.9879753727112597E-10</c:v>
                </c:pt>
                <c:pt idx="4361">
                  <c:v>2.01144888155889E-10</c:v>
                </c:pt>
                <c:pt idx="4362">
                  <c:v>1.9647757985495502E-10</c:v>
                </c:pt>
                <c:pt idx="4363">
                  <c:v>1.9879753727112597E-10</c:v>
                </c:pt>
                <c:pt idx="4364">
                  <c:v>1.9647757985495502E-10</c:v>
                </c:pt>
                <c:pt idx="4365">
                  <c:v>1.9647757985495502E-10</c:v>
                </c:pt>
                <c:pt idx="4366">
                  <c:v>2.01144888155889E-10</c:v>
                </c:pt>
                <c:pt idx="4367">
                  <c:v>1.9647757985495502E-10</c:v>
                </c:pt>
                <c:pt idx="4368">
                  <c:v>1.9879753727112597E-10</c:v>
                </c:pt>
                <c:pt idx="4369">
                  <c:v>1.9647757985495502E-10</c:v>
                </c:pt>
                <c:pt idx="4370">
                  <c:v>1.9879753727112597E-10</c:v>
                </c:pt>
                <c:pt idx="4371">
                  <c:v>1.9647757985495502E-10</c:v>
                </c:pt>
                <c:pt idx="4372">
                  <c:v>1.9647757985495502E-10</c:v>
                </c:pt>
                <c:pt idx="4373">
                  <c:v>2.0351995596437171E-10</c:v>
                </c:pt>
                <c:pt idx="4374">
                  <c:v>1.9647757985495502E-10</c:v>
                </c:pt>
                <c:pt idx="4375">
                  <c:v>1.9647757985495502E-10</c:v>
                </c:pt>
                <c:pt idx="4376">
                  <c:v>1.9879753727112597E-10</c:v>
                </c:pt>
                <c:pt idx="4377">
                  <c:v>2.01144888155889E-10</c:v>
                </c:pt>
                <c:pt idx="4378">
                  <c:v>1.9647757985495502E-10</c:v>
                </c:pt>
                <c:pt idx="4379">
                  <c:v>1.9647757985495502E-10</c:v>
                </c:pt>
                <c:pt idx="4380">
                  <c:v>1.9647757985495502E-10</c:v>
                </c:pt>
                <c:pt idx="4381">
                  <c:v>2.01144888155889E-10</c:v>
                </c:pt>
                <c:pt idx="4382">
                  <c:v>1.9647757985495502E-10</c:v>
                </c:pt>
                <c:pt idx="4383">
                  <c:v>1.9647757985495502E-10</c:v>
                </c:pt>
                <c:pt idx="4384">
                  <c:v>2.01144888155889E-10</c:v>
                </c:pt>
                <c:pt idx="4385">
                  <c:v>1.9647757985495502E-10</c:v>
                </c:pt>
                <c:pt idx="4386">
                  <c:v>2.01144888155889E-10</c:v>
                </c:pt>
                <c:pt idx="4387">
                  <c:v>1.9879753727112597E-10</c:v>
                </c:pt>
                <c:pt idx="4388">
                  <c:v>2.01144888155889E-10</c:v>
                </c:pt>
                <c:pt idx="4389">
                  <c:v>2.01144888155889E-10</c:v>
                </c:pt>
                <c:pt idx="4390">
                  <c:v>1.9191901234670476E-10</c:v>
                </c:pt>
                <c:pt idx="4391">
                  <c:v>1.9647757985495502E-10</c:v>
                </c:pt>
                <c:pt idx="4392">
                  <c:v>1.9879753727112597E-10</c:v>
                </c:pt>
                <c:pt idx="4393">
                  <c:v>1.9879753727112597E-10</c:v>
                </c:pt>
                <c:pt idx="4394">
                  <c:v>1.9191901234670476E-10</c:v>
                </c:pt>
                <c:pt idx="4395">
                  <c:v>1.9879753727112597E-10</c:v>
                </c:pt>
                <c:pt idx="4396">
                  <c:v>1.9647757985495502E-10</c:v>
                </c:pt>
                <c:pt idx="4397">
                  <c:v>1.9191901234670476E-10</c:v>
                </c:pt>
                <c:pt idx="4398">
                  <c:v>1.9879753727112597E-10</c:v>
                </c:pt>
                <c:pt idx="4399">
                  <c:v>1.9879753727112597E-10</c:v>
                </c:pt>
                <c:pt idx="4400">
                  <c:v>1.9879753727112597E-10</c:v>
                </c:pt>
                <c:pt idx="4401">
                  <c:v>1.9418469622695434E-10</c:v>
                </c:pt>
                <c:pt idx="4402">
                  <c:v>1.9191901234670476E-10</c:v>
                </c:pt>
                <c:pt idx="4403">
                  <c:v>1.9879753727112597E-10</c:v>
                </c:pt>
                <c:pt idx="4404">
                  <c:v>1.9647757985495502E-10</c:v>
                </c:pt>
                <c:pt idx="4405">
                  <c:v>1.9647757985495502E-10</c:v>
                </c:pt>
                <c:pt idx="4406">
                  <c:v>1.9647757985495502E-10</c:v>
                </c:pt>
                <c:pt idx="4407">
                  <c:v>1.9647757985495502E-10</c:v>
                </c:pt>
                <c:pt idx="4408">
                  <c:v>1.9418469622695434E-10</c:v>
                </c:pt>
                <c:pt idx="4409">
                  <c:v>2.01144888155889E-10</c:v>
                </c:pt>
                <c:pt idx="4410">
                  <c:v>1.9647757985495502E-10</c:v>
                </c:pt>
                <c:pt idx="4411">
                  <c:v>1.9191901234670476E-10</c:v>
                </c:pt>
                <c:pt idx="4412">
                  <c:v>1.9191901234670476E-10</c:v>
                </c:pt>
                <c:pt idx="4413">
                  <c:v>1.9191901234670476E-10</c:v>
                </c:pt>
                <c:pt idx="4414">
                  <c:v>2.01144888155889E-10</c:v>
                </c:pt>
                <c:pt idx="4415">
                  <c:v>1.9647757985495502E-10</c:v>
                </c:pt>
                <c:pt idx="4416">
                  <c:v>2.01144888155889E-10</c:v>
                </c:pt>
                <c:pt idx="4417">
                  <c:v>1.9191901234670476E-10</c:v>
                </c:pt>
                <c:pt idx="4418">
                  <c:v>1.9647757985495502E-10</c:v>
                </c:pt>
                <c:pt idx="4419">
                  <c:v>1.9191901234670476E-10</c:v>
                </c:pt>
                <c:pt idx="4420">
                  <c:v>1.9647757985495502E-10</c:v>
                </c:pt>
                <c:pt idx="4421">
                  <c:v>1.9647757985495502E-10</c:v>
                </c:pt>
                <c:pt idx="4422">
                  <c:v>1.9418469622695434E-10</c:v>
                </c:pt>
                <c:pt idx="4423">
                  <c:v>1.9418469622695434E-10</c:v>
                </c:pt>
                <c:pt idx="4424">
                  <c:v>1.9191901234670476E-10</c:v>
                </c:pt>
                <c:pt idx="4425">
                  <c:v>1.9647757985495502E-10</c:v>
                </c:pt>
                <c:pt idx="4426">
                  <c:v>1.9191901234670476E-10</c:v>
                </c:pt>
                <c:pt idx="4427">
                  <c:v>1.9647757985495502E-10</c:v>
                </c:pt>
                <c:pt idx="4428">
                  <c:v>1.9647757985495502E-10</c:v>
                </c:pt>
                <c:pt idx="4429">
                  <c:v>1.9191901234670476E-10</c:v>
                </c:pt>
                <c:pt idx="4430">
                  <c:v>1.9647757985495502E-10</c:v>
                </c:pt>
                <c:pt idx="4431">
                  <c:v>1.9418469622695434E-10</c:v>
                </c:pt>
                <c:pt idx="4432">
                  <c:v>1.9191901234670476E-10</c:v>
                </c:pt>
                <c:pt idx="4433">
                  <c:v>1.9418469622695434E-10</c:v>
                </c:pt>
                <c:pt idx="4434">
                  <c:v>1.9191901234670476E-10</c:v>
                </c:pt>
                <c:pt idx="4435">
                  <c:v>1.9418469622695434E-10</c:v>
                </c:pt>
                <c:pt idx="4436">
                  <c:v>1.9647757985495502E-10</c:v>
                </c:pt>
                <c:pt idx="4437">
                  <c:v>1.9191901234670476E-10</c:v>
                </c:pt>
                <c:pt idx="4438">
                  <c:v>1.9647757985495502E-10</c:v>
                </c:pt>
                <c:pt idx="4439">
                  <c:v>1.9647757985495502E-10</c:v>
                </c:pt>
                <c:pt idx="4440">
                  <c:v>1.9191901234670476E-10</c:v>
                </c:pt>
                <c:pt idx="4441">
                  <c:v>1.9647757985495502E-10</c:v>
                </c:pt>
                <c:pt idx="4442">
                  <c:v>1.9418469622695434E-10</c:v>
                </c:pt>
                <c:pt idx="4443">
                  <c:v>1.9418469622695434E-10</c:v>
                </c:pt>
                <c:pt idx="4444">
                  <c:v>1.9647757985495502E-10</c:v>
                </c:pt>
                <c:pt idx="4445">
                  <c:v>1.9418469622695434E-10</c:v>
                </c:pt>
                <c:pt idx="4446">
                  <c:v>1.9191901234670476E-10</c:v>
                </c:pt>
                <c:pt idx="4447">
                  <c:v>1.9191901234670476E-10</c:v>
                </c:pt>
                <c:pt idx="4448">
                  <c:v>1.9879753727112597E-10</c:v>
                </c:pt>
                <c:pt idx="4449">
                  <c:v>1.9191901234670476E-10</c:v>
                </c:pt>
                <c:pt idx="4450">
                  <c:v>1.9647757985495502E-10</c:v>
                </c:pt>
                <c:pt idx="4451">
                  <c:v>1.9647757985495502E-10</c:v>
                </c:pt>
                <c:pt idx="4452">
                  <c:v>1.9647757985495502E-10</c:v>
                </c:pt>
                <c:pt idx="4453">
                  <c:v>1.9418469622695434E-10</c:v>
                </c:pt>
                <c:pt idx="4454">
                  <c:v>1.9191901234670476E-10</c:v>
                </c:pt>
                <c:pt idx="4455">
                  <c:v>1.9647757985495502E-10</c:v>
                </c:pt>
                <c:pt idx="4456">
                  <c:v>1.9647757985495502E-10</c:v>
                </c:pt>
                <c:pt idx="4457">
                  <c:v>1.9191901234670476E-10</c:v>
                </c:pt>
                <c:pt idx="4458">
                  <c:v>1.9418469622695434E-10</c:v>
                </c:pt>
                <c:pt idx="4459">
                  <c:v>1.9647757985495502E-10</c:v>
                </c:pt>
                <c:pt idx="4460">
                  <c:v>1.9418469622695434E-10</c:v>
                </c:pt>
                <c:pt idx="4461">
                  <c:v>1.9191901234670476E-10</c:v>
                </c:pt>
                <c:pt idx="4462">
                  <c:v>1.9191901234670476E-10</c:v>
                </c:pt>
                <c:pt idx="4463">
                  <c:v>1.9418469622695434E-10</c:v>
                </c:pt>
                <c:pt idx="4464">
                  <c:v>1.9418469622695434E-10</c:v>
                </c:pt>
                <c:pt idx="4465">
                  <c:v>1.9647757985495502E-10</c:v>
                </c:pt>
                <c:pt idx="4466">
                  <c:v>1.9647757985495502E-10</c:v>
                </c:pt>
                <c:pt idx="4467">
                  <c:v>1.9191901234670476E-10</c:v>
                </c:pt>
                <c:pt idx="4468">
                  <c:v>1.9879753727112597E-10</c:v>
                </c:pt>
                <c:pt idx="4469">
                  <c:v>1.9418469622695434E-10</c:v>
                </c:pt>
                <c:pt idx="4470">
                  <c:v>1.9418469622695434E-10</c:v>
                </c:pt>
                <c:pt idx="4471">
                  <c:v>1.9191901234670476E-10</c:v>
                </c:pt>
                <c:pt idx="4472">
                  <c:v>1.9647757985495502E-10</c:v>
                </c:pt>
                <c:pt idx="4473">
                  <c:v>1.9647757985495502E-10</c:v>
                </c:pt>
                <c:pt idx="4474">
                  <c:v>1.9647757985495502E-10</c:v>
                </c:pt>
                <c:pt idx="4475">
                  <c:v>1.9647757985495502E-10</c:v>
                </c:pt>
                <c:pt idx="4476">
                  <c:v>1.9647757985495502E-10</c:v>
                </c:pt>
                <c:pt idx="4477">
                  <c:v>1.9191901234670476E-10</c:v>
                </c:pt>
                <c:pt idx="4478">
                  <c:v>1.9191901234670476E-10</c:v>
                </c:pt>
                <c:pt idx="4479">
                  <c:v>1.9647757985495502E-10</c:v>
                </c:pt>
                <c:pt idx="4480">
                  <c:v>1.9647757985495502E-10</c:v>
                </c:pt>
                <c:pt idx="4481">
                  <c:v>1.9647757985495502E-10</c:v>
                </c:pt>
                <c:pt idx="4482">
                  <c:v>1.9418469622695434E-10</c:v>
                </c:pt>
                <c:pt idx="4483">
                  <c:v>1.9418469622695434E-10</c:v>
                </c:pt>
                <c:pt idx="4484">
                  <c:v>1.9647757985495502E-10</c:v>
                </c:pt>
                <c:pt idx="4485">
                  <c:v>1.9191901234670476E-10</c:v>
                </c:pt>
                <c:pt idx="4486">
                  <c:v>1.9647757985495502E-10</c:v>
                </c:pt>
                <c:pt idx="4487">
                  <c:v>1.9647757985495502E-10</c:v>
                </c:pt>
                <c:pt idx="4488">
                  <c:v>1.9418469622695434E-10</c:v>
                </c:pt>
                <c:pt idx="4489">
                  <c:v>1.9191901234670476E-10</c:v>
                </c:pt>
                <c:pt idx="4490">
                  <c:v>1.9418469622695434E-10</c:v>
                </c:pt>
                <c:pt idx="4491">
                  <c:v>1.8967932697580064E-10</c:v>
                </c:pt>
                <c:pt idx="4492">
                  <c:v>1.9647757985495502E-10</c:v>
                </c:pt>
                <c:pt idx="4493">
                  <c:v>1.9191901234670476E-10</c:v>
                </c:pt>
                <c:pt idx="4494">
                  <c:v>1.8967932697580064E-10</c:v>
                </c:pt>
                <c:pt idx="4495">
                  <c:v>1.8746577862227314E-10</c:v>
                </c:pt>
                <c:pt idx="4496">
                  <c:v>1.9647757985495502E-10</c:v>
                </c:pt>
                <c:pt idx="4497">
                  <c:v>1.9191901234670476E-10</c:v>
                </c:pt>
                <c:pt idx="4498">
                  <c:v>1.8746577862227314E-10</c:v>
                </c:pt>
                <c:pt idx="4499">
                  <c:v>1.9418469622695434E-10</c:v>
                </c:pt>
                <c:pt idx="4500">
                  <c:v>1.9647757985495502E-10</c:v>
                </c:pt>
                <c:pt idx="4501">
                  <c:v>1.9418469622695434E-10</c:v>
                </c:pt>
                <c:pt idx="4502">
                  <c:v>1.9647757985495502E-10</c:v>
                </c:pt>
                <c:pt idx="4503">
                  <c:v>1.9647757985495502E-10</c:v>
                </c:pt>
                <c:pt idx="4504">
                  <c:v>1.9191901234670476E-10</c:v>
                </c:pt>
                <c:pt idx="4505">
                  <c:v>1.8746577862227314E-10</c:v>
                </c:pt>
                <c:pt idx="4506">
                  <c:v>1.9191901234670476E-10</c:v>
                </c:pt>
                <c:pt idx="4507">
                  <c:v>1.9418469622695434E-10</c:v>
                </c:pt>
                <c:pt idx="4508">
                  <c:v>1.8967932697580064E-10</c:v>
                </c:pt>
                <c:pt idx="4509">
                  <c:v>1.9191901234670476E-10</c:v>
                </c:pt>
                <c:pt idx="4510">
                  <c:v>1.8746577862227314E-10</c:v>
                </c:pt>
                <c:pt idx="4511">
                  <c:v>1.8746577862227314E-10</c:v>
                </c:pt>
                <c:pt idx="4512">
                  <c:v>1.9418469622695434E-10</c:v>
                </c:pt>
                <c:pt idx="4513">
                  <c:v>1.8746577862227314E-10</c:v>
                </c:pt>
                <c:pt idx="4514">
                  <c:v>1.9418469622695434E-10</c:v>
                </c:pt>
                <c:pt idx="4515">
                  <c:v>1.9418469622695434E-10</c:v>
                </c:pt>
                <c:pt idx="4516">
                  <c:v>1.8746577862227314E-10</c:v>
                </c:pt>
                <c:pt idx="4517">
                  <c:v>1.8746577862227314E-10</c:v>
                </c:pt>
                <c:pt idx="4518">
                  <c:v>1.9191901234670476E-10</c:v>
                </c:pt>
                <c:pt idx="4519">
                  <c:v>1.8746577862227314E-10</c:v>
                </c:pt>
                <c:pt idx="4520">
                  <c:v>1.9191901234670476E-10</c:v>
                </c:pt>
                <c:pt idx="4521">
                  <c:v>1.8746577862227314E-10</c:v>
                </c:pt>
                <c:pt idx="4522">
                  <c:v>1.9191901234670476E-10</c:v>
                </c:pt>
                <c:pt idx="4523">
                  <c:v>1.9418469622695434E-10</c:v>
                </c:pt>
                <c:pt idx="4524">
                  <c:v>1.8746577862227314E-10</c:v>
                </c:pt>
                <c:pt idx="4525">
                  <c:v>1.8746577862227314E-10</c:v>
                </c:pt>
                <c:pt idx="4526">
                  <c:v>1.9191901234670476E-10</c:v>
                </c:pt>
                <c:pt idx="4527">
                  <c:v>1.8746577862227314E-10</c:v>
                </c:pt>
                <c:pt idx="4528">
                  <c:v>1.9191901234670476E-10</c:v>
                </c:pt>
                <c:pt idx="4529">
                  <c:v>1.9191901234670476E-10</c:v>
                </c:pt>
                <c:pt idx="4530">
                  <c:v>1.8967932697580064E-10</c:v>
                </c:pt>
                <c:pt idx="4531">
                  <c:v>1.8746577862227314E-10</c:v>
                </c:pt>
                <c:pt idx="4532">
                  <c:v>1.8746577862227314E-10</c:v>
                </c:pt>
                <c:pt idx="4533">
                  <c:v>1.8746577862227314E-10</c:v>
                </c:pt>
                <c:pt idx="4534">
                  <c:v>1.8746577862227314E-10</c:v>
                </c:pt>
                <c:pt idx="4535">
                  <c:v>1.8746577862227314E-10</c:v>
                </c:pt>
                <c:pt idx="4536">
                  <c:v>1.9879753727112597E-10</c:v>
                </c:pt>
                <c:pt idx="4537">
                  <c:v>1.8746577862227314E-10</c:v>
                </c:pt>
                <c:pt idx="4538">
                  <c:v>1.9191901234670476E-10</c:v>
                </c:pt>
                <c:pt idx="4539">
                  <c:v>1.8967932697580064E-10</c:v>
                </c:pt>
                <c:pt idx="4540">
                  <c:v>1.9418469622695434E-10</c:v>
                </c:pt>
                <c:pt idx="4541">
                  <c:v>1.8746577862227314E-10</c:v>
                </c:pt>
                <c:pt idx="4542">
                  <c:v>1.8746577862227314E-10</c:v>
                </c:pt>
                <c:pt idx="4543">
                  <c:v>1.9191901234670476E-10</c:v>
                </c:pt>
                <c:pt idx="4544">
                  <c:v>1.8967932697580064E-10</c:v>
                </c:pt>
                <c:pt idx="4545">
                  <c:v>1.9191901234670476E-10</c:v>
                </c:pt>
                <c:pt idx="4546">
                  <c:v>1.9191901234670476E-10</c:v>
                </c:pt>
                <c:pt idx="4547">
                  <c:v>1.8746577862227314E-10</c:v>
                </c:pt>
                <c:pt idx="4548">
                  <c:v>1.8967932697580064E-10</c:v>
                </c:pt>
                <c:pt idx="4549">
                  <c:v>1.9191901234670476E-10</c:v>
                </c:pt>
                <c:pt idx="4550">
                  <c:v>1.9191901234670476E-10</c:v>
                </c:pt>
                <c:pt idx="4551">
                  <c:v>1.8746577862227314E-10</c:v>
                </c:pt>
                <c:pt idx="4552">
                  <c:v>1.8746577862227314E-10</c:v>
                </c:pt>
                <c:pt idx="4553">
                  <c:v>1.8967932697580064E-10</c:v>
                </c:pt>
                <c:pt idx="4554">
                  <c:v>1.8967932697580064E-10</c:v>
                </c:pt>
                <c:pt idx="4555">
                  <c:v>1.8746577862227314E-10</c:v>
                </c:pt>
                <c:pt idx="4556">
                  <c:v>1.8746577862227314E-10</c:v>
                </c:pt>
                <c:pt idx="4557">
                  <c:v>1.9191901234670476E-10</c:v>
                </c:pt>
                <c:pt idx="4558">
                  <c:v>1.8746577862227314E-10</c:v>
                </c:pt>
                <c:pt idx="4559">
                  <c:v>1.9191901234670476E-10</c:v>
                </c:pt>
                <c:pt idx="4560">
                  <c:v>1.8746577862227314E-10</c:v>
                </c:pt>
                <c:pt idx="4561">
                  <c:v>1.8746577862227314E-10</c:v>
                </c:pt>
                <c:pt idx="4562">
                  <c:v>1.8746577862227314E-10</c:v>
                </c:pt>
                <c:pt idx="4563">
                  <c:v>1.8967932697580064E-10</c:v>
                </c:pt>
                <c:pt idx="4564">
                  <c:v>1.8746577862227314E-10</c:v>
                </c:pt>
                <c:pt idx="4565">
                  <c:v>1.9191901234670476E-10</c:v>
                </c:pt>
                <c:pt idx="4566">
                  <c:v>1.8746577862227314E-10</c:v>
                </c:pt>
                <c:pt idx="4567">
                  <c:v>1.8746577862227314E-10</c:v>
                </c:pt>
                <c:pt idx="4568">
                  <c:v>1.8746577862227314E-10</c:v>
                </c:pt>
                <c:pt idx="4569">
                  <c:v>1.8746577862227314E-10</c:v>
                </c:pt>
                <c:pt idx="4570">
                  <c:v>1.9191901234670476E-10</c:v>
                </c:pt>
                <c:pt idx="4571">
                  <c:v>1.9191901234670476E-10</c:v>
                </c:pt>
                <c:pt idx="4572">
                  <c:v>1.8746577862227314E-10</c:v>
                </c:pt>
                <c:pt idx="4573">
                  <c:v>1.8746577862227314E-10</c:v>
                </c:pt>
                <c:pt idx="4574">
                  <c:v>1.9191901234670476E-10</c:v>
                </c:pt>
                <c:pt idx="4575">
                  <c:v>1.8311629809646863E-10</c:v>
                </c:pt>
                <c:pt idx="4576">
                  <c:v>1.8311629809646863E-10</c:v>
                </c:pt>
                <c:pt idx="4577">
                  <c:v>1.8746577862227314E-10</c:v>
                </c:pt>
                <c:pt idx="4578">
                  <c:v>1.8527806226842405E-10</c:v>
                </c:pt>
                <c:pt idx="4579">
                  <c:v>1.9191901234670476E-10</c:v>
                </c:pt>
                <c:pt idx="4580">
                  <c:v>1.8527806226842405E-10</c:v>
                </c:pt>
                <c:pt idx="4581">
                  <c:v>1.9191901234670476E-10</c:v>
                </c:pt>
                <c:pt idx="4582">
                  <c:v>1.8967932697580064E-10</c:v>
                </c:pt>
                <c:pt idx="4583">
                  <c:v>1.8527806226842405E-10</c:v>
                </c:pt>
                <c:pt idx="4584">
                  <c:v>1.8311629809646863E-10</c:v>
                </c:pt>
                <c:pt idx="4585">
                  <c:v>1.8311629809646863E-10</c:v>
                </c:pt>
                <c:pt idx="4586">
                  <c:v>1.8311629809646863E-10</c:v>
                </c:pt>
                <c:pt idx="4587">
                  <c:v>1.8746577862227314E-10</c:v>
                </c:pt>
                <c:pt idx="4588">
                  <c:v>1.8746577862227314E-10</c:v>
                </c:pt>
                <c:pt idx="4589">
                  <c:v>1.8527806226842405E-10</c:v>
                </c:pt>
                <c:pt idx="4590">
                  <c:v>1.8527806226842405E-10</c:v>
                </c:pt>
                <c:pt idx="4591">
                  <c:v>1.8311629809646863E-10</c:v>
                </c:pt>
                <c:pt idx="4592">
                  <c:v>1.8311629809646863E-10</c:v>
                </c:pt>
                <c:pt idx="4593">
                  <c:v>1.8746577862227314E-10</c:v>
                </c:pt>
                <c:pt idx="4594">
                  <c:v>1.8746577862227314E-10</c:v>
                </c:pt>
                <c:pt idx="4595">
                  <c:v>1.9191901234670476E-10</c:v>
                </c:pt>
                <c:pt idx="4596">
                  <c:v>1.8746577862227314E-10</c:v>
                </c:pt>
                <c:pt idx="4597">
                  <c:v>1.8746577862227314E-10</c:v>
                </c:pt>
                <c:pt idx="4598">
                  <c:v>1.9191901234670476E-10</c:v>
                </c:pt>
                <c:pt idx="4599">
                  <c:v>1.8746577862227314E-10</c:v>
                </c:pt>
                <c:pt idx="4600">
                  <c:v>1.8967932697580064E-10</c:v>
                </c:pt>
                <c:pt idx="4601">
                  <c:v>1.8967932697580064E-10</c:v>
                </c:pt>
                <c:pt idx="4602">
                  <c:v>1.8967932697580064E-10</c:v>
                </c:pt>
                <c:pt idx="4603">
                  <c:v>1.8527806226842405E-10</c:v>
                </c:pt>
                <c:pt idx="4604">
                  <c:v>1.8527806226842405E-10</c:v>
                </c:pt>
                <c:pt idx="4605">
                  <c:v>1.8746577862227314E-10</c:v>
                </c:pt>
                <c:pt idx="4606">
                  <c:v>1.8527806226842405E-10</c:v>
                </c:pt>
                <c:pt idx="4607">
                  <c:v>1.8746577862227314E-10</c:v>
                </c:pt>
                <c:pt idx="4608">
                  <c:v>1.8746577862227314E-10</c:v>
                </c:pt>
                <c:pt idx="4609">
                  <c:v>1.8311629809646863E-10</c:v>
                </c:pt>
                <c:pt idx="4610">
                  <c:v>1.8311629809646863E-10</c:v>
                </c:pt>
                <c:pt idx="4611">
                  <c:v>1.8311629809646863E-10</c:v>
                </c:pt>
                <c:pt idx="4612">
                  <c:v>1.8746577862227314E-10</c:v>
                </c:pt>
                <c:pt idx="4613">
                  <c:v>1.8746577862227314E-10</c:v>
                </c:pt>
                <c:pt idx="4614">
                  <c:v>1.8527806226842405E-10</c:v>
                </c:pt>
                <c:pt idx="4615">
                  <c:v>1.8967932697580064E-10</c:v>
                </c:pt>
                <c:pt idx="4616">
                  <c:v>1.8746577862227314E-10</c:v>
                </c:pt>
                <c:pt idx="4617">
                  <c:v>1.8746577862227314E-10</c:v>
                </c:pt>
                <c:pt idx="4618">
                  <c:v>1.8527806226842405E-10</c:v>
                </c:pt>
                <c:pt idx="4619">
                  <c:v>1.8746577862227314E-10</c:v>
                </c:pt>
                <c:pt idx="4620">
                  <c:v>1.8311629809646863E-10</c:v>
                </c:pt>
                <c:pt idx="4621">
                  <c:v>1.8311629809646863E-10</c:v>
                </c:pt>
                <c:pt idx="4622">
                  <c:v>1.8311629809646863E-10</c:v>
                </c:pt>
                <c:pt idx="4623">
                  <c:v>1.8527806226842405E-10</c:v>
                </c:pt>
                <c:pt idx="4624">
                  <c:v>1.8967932697580064E-10</c:v>
                </c:pt>
                <c:pt idx="4625">
                  <c:v>1.8746577862227314E-10</c:v>
                </c:pt>
                <c:pt idx="4626">
                  <c:v>1.8527806226842405E-10</c:v>
                </c:pt>
                <c:pt idx="4627">
                  <c:v>1.8311629809646863E-10</c:v>
                </c:pt>
                <c:pt idx="4628">
                  <c:v>1.8746577862227314E-10</c:v>
                </c:pt>
                <c:pt idx="4629">
                  <c:v>1.8311629809646863E-10</c:v>
                </c:pt>
                <c:pt idx="4630">
                  <c:v>1.8527806226842405E-10</c:v>
                </c:pt>
                <c:pt idx="4631">
                  <c:v>1.8527806226842405E-10</c:v>
                </c:pt>
                <c:pt idx="4632">
                  <c:v>1.8746577862227314E-10</c:v>
                </c:pt>
                <c:pt idx="4633">
                  <c:v>1.8527806226842405E-10</c:v>
                </c:pt>
                <c:pt idx="4634">
                  <c:v>1.8311629809646863E-10</c:v>
                </c:pt>
                <c:pt idx="4635">
                  <c:v>1.8746577862227314E-10</c:v>
                </c:pt>
                <c:pt idx="4636">
                  <c:v>1.8967932697580064E-10</c:v>
                </c:pt>
                <c:pt idx="4637">
                  <c:v>1.8527806226842405E-10</c:v>
                </c:pt>
                <c:pt idx="4638">
                  <c:v>1.8746577862227314E-10</c:v>
                </c:pt>
                <c:pt idx="4639">
                  <c:v>1.8746577862227314E-10</c:v>
                </c:pt>
                <c:pt idx="4640">
                  <c:v>1.8311629809646863E-10</c:v>
                </c:pt>
                <c:pt idx="4641">
                  <c:v>1.8746577862227314E-10</c:v>
                </c:pt>
                <c:pt idx="4642">
                  <c:v>1.8527806226842405E-10</c:v>
                </c:pt>
                <c:pt idx="4643">
                  <c:v>1.8746577862227314E-10</c:v>
                </c:pt>
                <c:pt idx="4644">
                  <c:v>1.8746577862227314E-10</c:v>
                </c:pt>
                <c:pt idx="4645">
                  <c:v>1.8311629809646863E-10</c:v>
                </c:pt>
                <c:pt idx="4646">
                  <c:v>1.8527806226842405E-10</c:v>
                </c:pt>
                <c:pt idx="4647">
                  <c:v>1.8311629809646863E-10</c:v>
                </c:pt>
                <c:pt idx="4648">
                  <c:v>1.8527806226842405E-10</c:v>
                </c:pt>
                <c:pt idx="4649">
                  <c:v>1.8311629809646863E-10</c:v>
                </c:pt>
                <c:pt idx="4650">
                  <c:v>1.8746577862227314E-10</c:v>
                </c:pt>
                <c:pt idx="4651">
                  <c:v>1.8746577862227314E-10</c:v>
                </c:pt>
                <c:pt idx="4652">
                  <c:v>1.8527806226842405E-10</c:v>
                </c:pt>
                <c:pt idx="4653">
                  <c:v>1.8527806226842405E-10</c:v>
                </c:pt>
                <c:pt idx="4654">
                  <c:v>1.8527806226842405E-10</c:v>
                </c:pt>
                <c:pt idx="4655">
                  <c:v>1.8746577862227314E-10</c:v>
                </c:pt>
                <c:pt idx="4656">
                  <c:v>1.8746577862227314E-10</c:v>
                </c:pt>
                <c:pt idx="4657">
                  <c:v>1.8311629809646863E-10</c:v>
                </c:pt>
                <c:pt idx="4658">
                  <c:v>1.8746577862227314E-10</c:v>
                </c:pt>
                <c:pt idx="4659">
                  <c:v>1.8311629809646863E-10</c:v>
                </c:pt>
                <c:pt idx="4660">
                  <c:v>1.8746577862227314E-10</c:v>
                </c:pt>
                <c:pt idx="4661">
                  <c:v>1.8746577862227314E-10</c:v>
                </c:pt>
                <c:pt idx="4662">
                  <c:v>1.8311629809646863E-10</c:v>
                </c:pt>
                <c:pt idx="4663">
                  <c:v>1.8527806226842405E-10</c:v>
                </c:pt>
                <c:pt idx="4664">
                  <c:v>1.8527806226842405E-10</c:v>
                </c:pt>
                <c:pt idx="4665">
                  <c:v>1.8746577862227314E-10</c:v>
                </c:pt>
                <c:pt idx="4666">
                  <c:v>1.8311629809646863E-10</c:v>
                </c:pt>
                <c:pt idx="4667">
                  <c:v>1.8311629809646863E-10</c:v>
                </c:pt>
                <c:pt idx="4668">
                  <c:v>1.8527806226842405E-10</c:v>
                </c:pt>
                <c:pt idx="4669">
                  <c:v>1.8527806226842405E-10</c:v>
                </c:pt>
                <c:pt idx="4670">
                  <c:v>1.8746577862227314E-10</c:v>
                </c:pt>
                <c:pt idx="4671">
                  <c:v>1.8311629809646863E-10</c:v>
                </c:pt>
                <c:pt idx="4672">
                  <c:v>1.8746577862227314E-10</c:v>
                </c:pt>
                <c:pt idx="4673">
                  <c:v>1.8746577862227314E-10</c:v>
                </c:pt>
                <c:pt idx="4674">
                  <c:v>1.8527806226842405E-10</c:v>
                </c:pt>
                <c:pt idx="4675">
                  <c:v>1.8527806226842405E-10</c:v>
                </c:pt>
                <c:pt idx="4676">
                  <c:v>1.8746577862227314E-10</c:v>
                </c:pt>
                <c:pt idx="4677">
                  <c:v>1.8746577862227314E-10</c:v>
                </c:pt>
                <c:pt idx="4678">
                  <c:v>1.8746577862227314E-10</c:v>
                </c:pt>
                <c:pt idx="4679">
                  <c:v>1.8527806226842405E-10</c:v>
                </c:pt>
                <c:pt idx="4680">
                  <c:v>1.8746577862227314E-10</c:v>
                </c:pt>
                <c:pt idx="4681">
                  <c:v>1.8527806226842405E-10</c:v>
                </c:pt>
                <c:pt idx="4682">
                  <c:v>1.8527806226842405E-10</c:v>
                </c:pt>
                <c:pt idx="4683">
                  <c:v>1.8311629809646863E-10</c:v>
                </c:pt>
                <c:pt idx="4684">
                  <c:v>1.8311629809646863E-10</c:v>
                </c:pt>
                <c:pt idx="4685">
                  <c:v>1.8311629809646863E-10</c:v>
                </c:pt>
                <c:pt idx="4686">
                  <c:v>1.8311629809646863E-10</c:v>
                </c:pt>
                <c:pt idx="4687">
                  <c:v>1.8311629809646863E-10</c:v>
                </c:pt>
                <c:pt idx="4688">
                  <c:v>1.8746577862227314E-10</c:v>
                </c:pt>
                <c:pt idx="4689">
                  <c:v>1.8746577862227314E-10</c:v>
                </c:pt>
                <c:pt idx="4690">
                  <c:v>1.8527806226842405E-10</c:v>
                </c:pt>
                <c:pt idx="4691">
                  <c:v>1.8311629809646863E-10</c:v>
                </c:pt>
                <c:pt idx="4692">
                  <c:v>1.8527806226842405E-10</c:v>
                </c:pt>
                <c:pt idx="4693">
                  <c:v>1.8967932697580064E-10</c:v>
                </c:pt>
                <c:pt idx="4694">
                  <c:v>1.8311629809646863E-10</c:v>
                </c:pt>
                <c:pt idx="4695">
                  <c:v>1.8311629809646863E-10</c:v>
                </c:pt>
                <c:pt idx="4696">
                  <c:v>1.8311629809646863E-10</c:v>
                </c:pt>
                <c:pt idx="4697">
                  <c:v>1.8746577862227314E-10</c:v>
                </c:pt>
                <c:pt idx="4698">
                  <c:v>1.8746577862227314E-10</c:v>
                </c:pt>
                <c:pt idx="4699">
                  <c:v>1.8746577862227314E-10</c:v>
                </c:pt>
                <c:pt idx="4700">
                  <c:v>1.8746577862227314E-10</c:v>
                </c:pt>
                <c:pt idx="4701">
                  <c:v>1.8746577862227314E-10</c:v>
                </c:pt>
                <c:pt idx="4702">
                  <c:v>1.8746577862227314E-10</c:v>
                </c:pt>
                <c:pt idx="4703">
                  <c:v>1.8746577862227314E-10</c:v>
                </c:pt>
                <c:pt idx="4704">
                  <c:v>1.8746577862227314E-10</c:v>
                </c:pt>
                <c:pt idx="4705">
                  <c:v>1.8527806226842405E-10</c:v>
                </c:pt>
                <c:pt idx="4706">
                  <c:v>1.8527806226842405E-10</c:v>
                </c:pt>
                <c:pt idx="4707">
                  <c:v>1.8746577862227314E-10</c:v>
                </c:pt>
                <c:pt idx="4708">
                  <c:v>1.8746577862227314E-10</c:v>
                </c:pt>
                <c:pt idx="4709">
                  <c:v>1.8746577862227314E-10</c:v>
                </c:pt>
                <c:pt idx="4710">
                  <c:v>1.8527806226842405E-10</c:v>
                </c:pt>
                <c:pt idx="4711">
                  <c:v>1.8527806226842405E-10</c:v>
                </c:pt>
                <c:pt idx="4712">
                  <c:v>1.8746577862227314E-10</c:v>
                </c:pt>
                <c:pt idx="4713">
                  <c:v>1.8527806226842405E-10</c:v>
                </c:pt>
                <c:pt idx="4714">
                  <c:v>1.8527806226842405E-10</c:v>
                </c:pt>
                <c:pt idx="4715">
                  <c:v>1.8746577862227314E-10</c:v>
                </c:pt>
                <c:pt idx="4716">
                  <c:v>1.8311629809646863E-10</c:v>
                </c:pt>
                <c:pt idx="4717">
                  <c:v>1.8311629809646863E-10</c:v>
                </c:pt>
                <c:pt idx="4718">
                  <c:v>1.8527806226842405E-10</c:v>
                </c:pt>
                <c:pt idx="4719">
                  <c:v>1.8527806226842405E-10</c:v>
                </c:pt>
                <c:pt idx="4720">
                  <c:v>1.8527806226842405E-10</c:v>
                </c:pt>
                <c:pt idx="4721">
                  <c:v>1.8967932697580064E-10</c:v>
                </c:pt>
                <c:pt idx="4722">
                  <c:v>1.8746577862227314E-10</c:v>
                </c:pt>
                <c:pt idx="4723">
                  <c:v>1.8527806226842405E-10</c:v>
                </c:pt>
                <c:pt idx="4724">
                  <c:v>1.8746577862227314E-10</c:v>
                </c:pt>
                <c:pt idx="4725">
                  <c:v>1.8527806226842405E-10</c:v>
                </c:pt>
                <c:pt idx="4726">
                  <c:v>1.8967932697580064E-10</c:v>
                </c:pt>
                <c:pt idx="4727">
                  <c:v>1.8967932697580064E-10</c:v>
                </c:pt>
                <c:pt idx="4728">
                  <c:v>1.8311629809646863E-10</c:v>
                </c:pt>
                <c:pt idx="4729">
                  <c:v>1.8311629809646863E-10</c:v>
                </c:pt>
                <c:pt idx="4730">
                  <c:v>1.8527806226842405E-10</c:v>
                </c:pt>
                <c:pt idx="4731">
                  <c:v>1.8527806226842405E-10</c:v>
                </c:pt>
                <c:pt idx="4732">
                  <c:v>1.8746577862227314E-10</c:v>
                </c:pt>
                <c:pt idx="4733">
                  <c:v>1.8746577862227314E-10</c:v>
                </c:pt>
                <c:pt idx="4734">
                  <c:v>1.8746577862227314E-10</c:v>
                </c:pt>
                <c:pt idx="4735">
                  <c:v>1.8527806226842405E-10</c:v>
                </c:pt>
                <c:pt idx="4736">
                  <c:v>1.8967932697580064E-10</c:v>
                </c:pt>
                <c:pt idx="4737">
                  <c:v>1.8746577862227314E-10</c:v>
                </c:pt>
                <c:pt idx="4738">
                  <c:v>1.8527806226842405E-10</c:v>
                </c:pt>
                <c:pt idx="4739">
                  <c:v>1.8311629809646863E-10</c:v>
                </c:pt>
                <c:pt idx="4740">
                  <c:v>1.8746577862227314E-10</c:v>
                </c:pt>
                <c:pt idx="4741">
                  <c:v>1.8527806226842405E-10</c:v>
                </c:pt>
                <c:pt idx="4742">
                  <c:v>1.8746577862227314E-10</c:v>
                </c:pt>
                <c:pt idx="4743">
                  <c:v>1.8746577862227314E-10</c:v>
                </c:pt>
                <c:pt idx="4744">
                  <c:v>1.8527806226842405E-10</c:v>
                </c:pt>
                <c:pt idx="4745">
                  <c:v>1.8311629809646863E-10</c:v>
                </c:pt>
                <c:pt idx="4746">
                  <c:v>1.8527806226842405E-10</c:v>
                </c:pt>
                <c:pt idx="4747">
                  <c:v>1.8746577862227314E-10</c:v>
                </c:pt>
                <c:pt idx="4748">
                  <c:v>1.8527806226842405E-10</c:v>
                </c:pt>
                <c:pt idx="4749">
                  <c:v>1.8746577862227314E-10</c:v>
                </c:pt>
                <c:pt idx="4750">
                  <c:v>1.8311629809646863E-10</c:v>
                </c:pt>
                <c:pt idx="4751">
                  <c:v>1.8311629809646863E-10</c:v>
                </c:pt>
                <c:pt idx="4752">
                  <c:v>1.8746577862227314E-10</c:v>
                </c:pt>
                <c:pt idx="4753">
                  <c:v>1.8311629809646863E-10</c:v>
                </c:pt>
                <c:pt idx="4754">
                  <c:v>1.8527806226842405E-10</c:v>
                </c:pt>
                <c:pt idx="4755">
                  <c:v>1.8746577862227314E-10</c:v>
                </c:pt>
                <c:pt idx="4756">
                  <c:v>1.8746577862227314E-10</c:v>
                </c:pt>
                <c:pt idx="4757">
                  <c:v>1.8967932697580064E-10</c:v>
                </c:pt>
                <c:pt idx="4758">
                  <c:v>1.8967932697580064E-10</c:v>
                </c:pt>
                <c:pt idx="4759">
                  <c:v>1.8527806226842405E-10</c:v>
                </c:pt>
                <c:pt idx="4760">
                  <c:v>1.8746577862227314E-10</c:v>
                </c:pt>
                <c:pt idx="4761">
                  <c:v>1.8746577862227314E-10</c:v>
                </c:pt>
                <c:pt idx="4762">
                  <c:v>1.8527806226842405E-10</c:v>
                </c:pt>
                <c:pt idx="4763">
                  <c:v>1.8527806226842405E-10</c:v>
                </c:pt>
                <c:pt idx="4764">
                  <c:v>1.8527806226842405E-10</c:v>
                </c:pt>
                <c:pt idx="4765">
                  <c:v>1.8746577862227314E-10</c:v>
                </c:pt>
                <c:pt idx="4766">
                  <c:v>1.8746577862227314E-10</c:v>
                </c:pt>
                <c:pt idx="4767">
                  <c:v>1.8967932697580064E-10</c:v>
                </c:pt>
                <c:pt idx="4768">
                  <c:v>1.8311629809646863E-10</c:v>
                </c:pt>
                <c:pt idx="4769">
                  <c:v>1.8967932697580064E-10</c:v>
                </c:pt>
                <c:pt idx="4770">
                  <c:v>1.8746577862227314E-10</c:v>
                </c:pt>
                <c:pt idx="4771">
                  <c:v>1.8527806226842405E-10</c:v>
                </c:pt>
                <c:pt idx="4772">
                  <c:v>1.8746577862227314E-10</c:v>
                </c:pt>
                <c:pt idx="4773">
                  <c:v>1.8746577862227314E-10</c:v>
                </c:pt>
                <c:pt idx="4774">
                  <c:v>1.8311629809646863E-10</c:v>
                </c:pt>
                <c:pt idx="4775">
                  <c:v>1.8746577862227314E-10</c:v>
                </c:pt>
                <c:pt idx="4776">
                  <c:v>1.8311629809646863E-10</c:v>
                </c:pt>
                <c:pt idx="4777">
                  <c:v>1.8527806226842405E-10</c:v>
                </c:pt>
                <c:pt idx="4778">
                  <c:v>1.8967932697580064E-10</c:v>
                </c:pt>
                <c:pt idx="4779">
                  <c:v>1.8311629809646863E-10</c:v>
                </c:pt>
                <c:pt idx="4780">
                  <c:v>1.8527806226842405E-10</c:v>
                </c:pt>
                <c:pt idx="4781">
                  <c:v>1.8311629809646863E-10</c:v>
                </c:pt>
                <c:pt idx="4782">
                  <c:v>1.8967932697580064E-10</c:v>
                </c:pt>
                <c:pt idx="4783">
                  <c:v>1.8746577862227314E-10</c:v>
                </c:pt>
                <c:pt idx="4784">
                  <c:v>1.8311629809646863E-10</c:v>
                </c:pt>
                <c:pt idx="4785">
                  <c:v>1.8746577862227314E-10</c:v>
                </c:pt>
                <c:pt idx="4786">
                  <c:v>1.8527806226842405E-10</c:v>
                </c:pt>
                <c:pt idx="4787">
                  <c:v>1.8097933996498406E-10</c:v>
                </c:pt>
                <c:pt idx="4788">
                  <c:v>1.8746577862227314E-10</c:v>
                </c:pt>
                <c:pt idx="4789">
                  <c:v>1.8527806226842405E-10</c:v>
                </c:pt>
                <c:pt idx="4790">
                  <c:v>1.8746577862227314E-10</c:v>
                </c:pt>
                <c:pt idx="4791">
                  <c:v>1.8311629809646863E-10</c:v>
                </c:pt>
                <c:pt idx="4792">
                  <c:v>1.8746577862227314E-10</c:v>
                </c:pt>
                <c:pt idx="4793">
                  <c:v>1.8527806226842405E-10</c:v>
                </c:pt>
                <c:pt idx="4794">
                  <c:v>1.8746577862227314E-10</c:v>
                </c:pt>
                <c:pt idx="4795">
                  <c:v>1.8527806226842405E-10</c:v>
                </c:pt>
                <c:pt idx="4796">
                  <c:v>1.8097933996498406E-10</c:v>
                </c:pt>
                <c:pt idx="4797">
                  <c:v>1.8097933996498406E-10</c:v>
                </c:pt>
                <c:pt idx="4798">
                  <c:v>1.8527806226842405E-10</c:v>
                </c:pt>
                <c:pt idx="4799">
                  <c:v>1.8746577862227314E-10</c:v>
                </c:pt>
                <c:pt idx="4800">
                  <c:v>1.8746577862227314E-10</c:v>
                </c:pt>
                <c:pt idx="4801">
                  <c:v>1.8527806226842405E-10</c:v>
                </c:pt>
                <c:pt idx="4802">
                  <c:v>1.8746577862227314E-10</c:v>
                </c:pt>
                <c:pt idx="4803">
                  <c:v>1.7886732002907879E-10</c:v>
                </c:pt>
                <c:pt idx="4804">
                  <c:v>1.8311629809646863E-10</c:v>
                </c:pt>
                <c:pt idx="4805">
                  <c:v>1.8311629809646863E-10</c:v>
                </c:pt>
                <c:pt idx="4806">
                  <c:v>1.8746577862227314E-10</c:v>
                </c:pt>
                <c:pt idx="4807">
                  <c:v>1.8097933996498406E-10</c:v>
                </c:pt>
                <c:pt idx="4808">
                  <c:v>1.8311629809646863E-10</c:v>
                </c:pt>
                <c:pt idx="4809">
                  <c:v>1.7886732002907879E-10</c:v>
                </c:pt>
                <c:pt idx="4810">
                  <c:v>1.8311629809646863E-10</c:v>
                </c:pt>
                <c:pt idx="4811">
                  <c:v>1.8527806226842405E-10</c:v>
                </c:pt>
                <c:pt idx="4812">
                  <c:v>1.7886732002907879E-10</c:v>
                </c:pt>
                <c:pt idx="4813">
                  <c:v>1.8097933996498406E-10</c:v>
                </c:pt>
                <c:pt idx="4814">
                  <c:v>1.8527806226842405E-10</c:v>
                </c:pt>
                <c:pt idx="4815">
                  <c:v>1.8527806226842405E-10</c:v>
                </c:pt>
                <c:pt idx="4816">
                  <c:v>1.8311629809646863E-10</c:v>
                </c:pt>
                <c:pt idx="4817">
                  <c:v>1.8097933996498406E-10</c:v>
                </c:pt>
                <c:pt idx="4818">
                  <c:v>1.8097933996498406E-10</c:v>
                </c:pt>
                <c:pt idx="4819">
                  <c:v>1.7886732002907879E-10</c:v>
                </c:pt>
                <c:pt idx="4820">
                  <c:v>1.7886732002907879E-10</c:v>
                </c:pt>
                <c:pt idx="4821">
                  <c:v>1.8527806226842405E-10</c:v>
                </c:pt>
                <c:pt idx="4822">
                  <c:v>1.8311629809646863E-10</c:v>
                </c:pt>
                <c:pt idx="4823">
                  <c:v>1.8311629809646863E-10</c:v>
                </c:pt>
                <c:pt idx="4824">
                  <c:v>1.8527806226842405E-10</c:v>
                </c:pt>
                <c:pt idx="4825">
                  <c:v>1.8311629809646863E-10</c:v>
                </c:pt>
                <c:pt idx="4826">
                  <c:v>1.7886732002907879E-10</c:v>
                </c:pt>
                <c:pt idx="4827">
                  <c:v>1.8097933996498406E-10</c:v>
                </c:pt>
                <c:pt idx="4828">
                  <c:v>1.8097933996498406E-10</c:v>
                </c:pt>
                <c:pt idx="4829">
                  <c:v>1.8097933996498406E-10</c:v>
                </c:pt>
                <c:pt idx="4830">
                  <c:v>1.8311629809646863E-10</c:v>
                </c:pt>
                <c:pt idx="4831">
                  <c:v>1.8311629809646863E-10</c:v>
                </c:pt>
                <c:pt idx="4832">
                  <c:v>1.7886732002907879E-10</c:v>
                </c:pt>
                <c:pt idx="4833">
                  <c:v>1.8527806226842405E-10</c:v>
                </c:pt>
                <c:pt idx="4834">
                  <c:v>1.7886732002907879E-10</c:v>
                </c:pt>
                <c:pt idx="4835">
                  <c:v>1.8311629809646863E-10</c:v>
                </c:pt>
                <c:pt idx="4836">
                  <c:v>1.8527806226842405E-10</c:v>
                </c:pt>
                <c:pt idx="4837">
                  <c:v>1.8097933996498406E-10</c:v>
                </c:pt>
                <c:pt idx="4838">
                  <c:v>1.8097933996498406E-10</c:v>
                </c:pt>
                <c:pt idx="4839">
                  <c:v>1.7886732002907879E-10</c:v>
                </c:pt>
                <c:pt idx="4840">
                  <c:v>1.7886732002907879E-10</c:v>
                </c:pt>
                <c:pt idx="4841">
                  <c:v>1.7886732002907879E-10</c:v>
                </c:pt>
                <c:pt idx="4842">
                  <c:v>1.8097933996498406E-10</c:v>
                </c:pt>
                <c:pt idx="4843">
                  <c:v>1.8311629809646863E-10</c:v>
                </c:pt>
                <c:pt idx="4844">
                  <c:v>1.8097933996498406E-10</c:v>
                </c:pt>
                <c:pt idx="4845">
                  <c:v>1.8097933996498406E-10</c:v>
                </c:pt>
                <c:pt idx="4846">
                  <c:v>1.7886732002907879E-10</c:v>
                </c:pt>
                <c:pt idx="4847">
                  <c:v>1.7886732002907879E-10</c:v>
                </c:pt>
                <c:pt idx="4848">
                  <c:v>1.8097933996498406E-10</c:v>
                </c:pt>
                <c:pt idx="4849">
                  <c:v>1.8527806226842405E-10</c:v>
                </c:pt>
                <c:pt idx="4850">
                  <c:v>1.8097933996498406E-10</c:v>
                </c:pt>
                <c:pt idx="4851">
                  <c:v>1.7886732002907879E-10</c:v>
                </c:pt>
                <c:pt idx="4852">
                  <c:v>1.8311629809646863E-10</c:v>
                </c:pt>
                <c:pt idx="4853">
                  <c:v>1.8097933996498406E-10</c:v>
                </c:pt>
                <c:pt idx="4854">
                  <c:v>1.8097933996498406E-10</c:v>
                </c:pt>
                <c:pt idx="4855">
                  <c:v>1.8097933996498406E-10</c:v>
                </c:pt>
                <c:pt idx="4856">
                  <c:v>1.8097933996498406E-10</c:v>
                </c:pt>
                <c:pt idx="4857">
                  <c:v>1.7886732002907879E-10</c:v>
                </c:pt>
                <c:pt idx="4858">
                  <c:v>1.7886732002907879E-10</c:v>
                </c:pt>
                <c:pt idx="4859">
                  <c:v>1.8097933996498406E-10</c:v>
                </c:pt>
                <c:pt idx="4860">
                  <c:v>1.8097933996498406E-10</c:v>
                </c:pt>
                <c:pt idx="4861">
                  <c:v>1.8527806226842405E-10</c:v>
                </c:pt>
                <c:pt idx="4862">
                  <c:v>1.7886732002907879E-10</c:v>
                </c:pt>
                <c:pt idx="4863">
                  <c:v>1.8097933996498406E-10</c:v>
                </c:pt>
                <c:pt idx="4864">
                  <c:v>1.8097933996498406E-10</c:v>
                </c:pt>
                <c:pt idx="4865">
                  <c:v>1.8097933996498406E-10</c:v>
                </c:pt>
                <c:pt idx="4866">
                  <c:v>1.8097933996498406E-10</c:v>
                </c:pt>
                <c:pt idx="4867">
                  <c:v>1.8097933996498406E-10</c:v>
                </c:pt>
                <c:pt idx="4868">
                  <c:v>1.8311629809646863E-10</c:v>
                </c:pt>
                <c:pt idx="4869">
                  <c:v>1.7886732002907879E-10</c:v>
                </c:pt>
                <c:pt idx="4870">
                  <c:v>1.8097933996498406E-10</c:v>
                </c:pt>
                <c:pt idx="4871">
                  <c:v>1.7886732002907879E-10</c:v>
                </c:pt>
                <c:pt idx="4872">
                  <c:v>1.7886732002907879E-10</c:v>
                </c:pt>
                <c:pt idx="4873">
                  <c:v>1.8527806226842405E-10</c:v>
                </c:pt>
                <c:pt idx="4874">
                  <c:v>1.8097933996498406E-10</c:v>
                </c:pt>
                <c:pt idx="4875">
                  <c:v>1.7886732002907879E-10</c:v>
                </c:pt>
                <c:pt idx="4876">
                  <c:v>1.8097933996498406E-10</c:v>
                </c:pt>
                <c:pt idx="4877">
                  <c:v>1.8097933996498406E-10</c:v>
                </c:pt>
                <c:pt idx="4878">
                  <c:v>1.8527806226842405E-10</c:v>
                </c:pt>
                <c:pt idx="4879">
                  <c:v>1.7886732002907879E-10</c:v>
                </c:pt>
                <c:pt idx="4880">
                  <c:v>1.8311629809646863E-10</c:v>
                </c:pt>
                <c:pt idx="4881">
                  <c:v>1.8311629809646863E-10</c:v>
                </c:pt>
                <c:pt idx="4882">
                  <c:v>1.8311629809646863E-10</c:v>
                </c:pt>
                <c:pt idx="4883">
                  <c:v>1.7886732002907879E-10</c:v>
                </c:pt>
                <c:pt idx="4884">
                  <c:v>1.8311629809646863E-10</c:v>
                </c:pt>
                <c:pt idx="4885">
                  <c:v>1.8311629809646863E-10</c:v>
                </c:pt>
                <c:pt idx="4886">
                  <c:v>1.7886732002907879E-10</c:v>
                </c:pt>
                <c:pt idx="4887">
                  <c:v>1.8311629809646863E-10</c:v>
                </c:pt>
                <c:pt idx="4888">
                  <c:v>1.8311629809646863E-10</c:v>
                </c:pt>
                <c:pt idx="4889">
                  <c:v>1.7886732002907879E-10</c:v>
                </c:pt>
                <c:pt idx="4890">
                  <c:v>1.7886732002907879E-10</c:v>
                </c:pt>
                <c:pt idx="4891">
                  <c:v>1.7886732002907879E-10</c:v>
                </c:pt>
                <c:pt idx="4892">
                  <c:v>1.8097933996498406E-10</c:v>
                </c:pt>
                <c:pt idx="4893">
                  <c:v>1.8311629809646863E-10</c:v>
                </c:pt>
                <c:pt idx="4894">
                  <c:v>1.8097933996498406E-10</c:v>
                </c:pt>
                <c:pt idx="4895">
                  <c:v>1.8311629809646863E-10</c:v>
                </c:pt>
                <c:pt idx="4896">
                  <c:v>1.8311629809646863E-10</c:v>
                </c:pt>
                <c:pt idx="4897">
                  <c:v>1.8527806226842405E-10</c:v>
                </c:pt>
                <c:pt idx="4898">
                  <c:v>1.7886732002907879E-10</c:v>
                </c:pt>
                <c:pt idx="4899">
                  <c:v>1.8097933996498406E-10</c:v>
                </c:pt>
                <c:pt idx="4900">
                  <c:v>1.8097933996498406E-10</c:v>
                </c:pt>
                <c:pt idx="4901">
                  <c:v>1.8311629809646863E-10</c:v>
                </c:pt>
                <c:pt idx="4902">
                  <c:v>1.8311629809646863E-10</c:v>
                </c:pt>
                <c:pt idx="4903">
                  <c:v>1.8311629809646863E-10</c:v>
                </c:pt>
                <c:pt idx="4904">
                  <c:v>1.7886732002907879E-10</c:v>
                </c:pt>
                <c:pt idx="4905">
                  <c:v>1.8311629809646863E-10</c:v>
                </c:pt>
                <c:pt idx="4906">
                  <c:v>1.8527806226842405E-10</c:v>
                </c:pt>
                <c:pt idx="4907">
                  <c:v>1.8311629809646863E-10</c:v>
                </c:pt>
                <c:pt idx="4908">
                  <c:v>1.8311629809646863E-10</c:v>
                </c:pt>
                <c:pt idx="4909">
                  <c:v>1.8311629809646863E-10</c:v>
                </c:pt>
                <c:pt idx="4910">
                  <c:v>1.8311629809646863E-10</c:v>
                </c:pt>
                <c:pt idx="4911">
                  <c:v>1.7886732002907879E-10</c:v>
                </c:pt>
                <c:pt idx="4912">
                  <c:v>1.7886732002907879E-10</c:v>
                </c:pt>
                <c:pt idx="4913">
                  <c:v>1.7886732002907879E-10</c:v>
                </c:pt>
                <c:pt idx="4914">
                  <c:v>1.7886732002907879E-10</c:v>
                </c:pt>
                <c:pt idx="4915">
                  <c:v>1.8527806226842405E-10</c:v>
                </c:pt>
                <c:pt idx="4916">
                  <c:v>1.7886732002907879E-10</c:v>
                </c:pt>
                <c:pt idx="4917">
                  <c:v>1.8097933996498406E-10</c:v>
                </c:pt>
                <c:pt idx="4918">
                  <c:v>1.8097933996498406E-10</c:v>
                </c:pt>
                <c:pt idx="4919">
                  <c:v>1.7886732002907879E-10</c:v>
                </c:pt>
                <c:pt idx="4920">
                  <c:v>1.8097933996498406E-10</c:v>
                </c:pt>
                <c:pt idx="4921">
                  <c:v>1.7886732002907879E-10</c:v>
                </c:pt>
                <c:pt idx="4922">
                  <c:v>1.7886732002907879E-10</c:v>
                </c:pt>
                <c:pt idx="4923">
                  <c:v>1.8097933996498406E-10</c:v>
                </c:pt>
                <c:pt idx="4924">
                  <c:v>1.8097933996498406E-10</c:v>
                </c:pt>
                <c:pt idx="4925">
                  <c:v>1.8097933996498406E-10</c:v>
                </c:pt>
                <c:pt idx="4926">
                  <c:v>1.7886732002907879E-10</c:v>
                </c:pt>
                <c:pt idx="4927">
                  <c:v>1.8097933996498406E-10</c:v>
                </c:pt>
                <c:pt idx="4928">
                  <c:v>1.8311629809646863E-10</c:v>
                </c:pt>
                <c:pt idx="4929">
                  <c:v>1.7886732002907879E-10</c:v>
                </c:pt>
                <c:pt idx="4930">
                  <c:v>1.8311629809646863E-10</c:v>
                </c:pt>
                <c:pt idx="4931">
                  <c:v>1.8097933996498406E-10</c:v>
                </c:pt>
                <c:pt idx="4932">
                  <c:v>1.8311629809646863E-10</c:v>
                </c:pt>
                <c:pt idx="4933">
                  <c:v>1.7886732002907879E-10</c:v>
                </c:pt>
                <c:pt idx="4934">
                  <c:v>1.7886732002907879E-10</c:v>
                </c:pt>
                <c:pt idx="4935">
                  <c:v>1.8311629809646863E-10</c:v>
                </c:pt>
                <c:pt idx="4936">
                  <c:v>1.8311629809646863E-10</c:v>
                </c:pt>
                <c:pt idx="4937">
                  <c:v>1.8527806226842405E-10</c:v>
                </c:pt>
                <c:pt idx="4938">
                  <c:v>1.7886732002907879E-10</c:v>
                </c:pt>
                <c:pt idx="4939">
                  <c:v>1.8527806226842405E-10</c:v>
                </c:pt>
                <c:pt idx="4940">
                  <c:v>1.7886732002907879E-10</c:v>
                </c:pt>
                <c:pt idx="4941">
                  <c:v>1.8097933996498406E-10</c:v>
                </c:pt>
                <c:pt idx="4942">
                  <c:v>1.8527806226842405E-10</c:v>
                </c:pt>
                <c:pt idx="4943">
                  <c:v>1.8097933996498406E-10</c:v>
                </c:pt>
                <c:pt idx="4944">
                  <c:v>1.7886732002907879E-10</c:v>
                </c:pt>
                <c:pt idx="4945">
                  <c:v>1.7886732002907879E-10</c:v>
                </c:pt>
                <c:pt idx="4946">
                  <c:v>1.7886732002907879E-10</c:v>
                </c:pt>
                <c:pt idx="4947">
                  <c:v>1.8097933996498406E-10</c:v>
                </c:pt>
                <c:pt idx="4948">
                  <c:v>1.8311629809646863E-10</c:v>
                </c:pt>
                <c:pt idx="4949">
                  <c:v>1.8527806226842405E-10</c:v>
                </c:pt>
                <c:pt idx="4950">
                  <c:v>1.8527806226842405E-10</c:v>
                </c:pt>
                <c:pt idx="4951">
                  <c:v>1.8527806226842405E-10</c:v>
                </c:pt>
                <c:pt idx="4952">
                  <c:v>1.7886732002907879E-10</c:v>
                </c:pt>
                <c:pt idx="4953">
                  <c:v>1.8097933996498406E-10</c:v>
                </c:pt>
                <c:pt idx="4954">
                  <c:v>1.7886732002907879E-10</c:v>
                </c:pt>
                <c:pt idx="4955">
                  <c:v>1.8311629809646863E-10</c:v>
                </c:pt>
                <c:pt idx="4956">
                  <c:v>1.8097933996498406E-10</c:v>
                </c:pt>
                <c:pt idx="4957">
                  <c:v>1.7886732002907879E-10</c:v>
                </c:pt>
                <c:pt idx="4958">
                  <c:v>1.8311629809646863E-10</c:v>
                </c:pt>
                <c:pt idx="4959">
                  <c:v>1.7886732002907879E-10</c:v>
                </c:pt>
                <c:pt idx="4960">
                  <c:v>1.8311629809646863E-10</c:v>
                </c:pt>
                <c:pt idx="4961">
                  <c:v>1.8097933996498406E-10</c:v>
                </c:pt>
                <c:pt idx="4962">
                  <c:v>1.7886732002907879E-10</c:v>
                </c:pt>
                <c:pt idx="4963">
                  <c:v>1.8527806226842405E-10</c:v>
                </c:pt>
                <c:pt idx="4964">
                  <c:v>1.8097933996498406E-10</c:v>
                </c:pt>
                <c:pt idx="4965">
                  <c:v>1.8097933996498406E-10</c:v>
                </c:pt>
                <c:pt idx="4966">
                  <c:v>1.8527806226842405E-10</c:v>
                </c:pt>
                <c:pt idx="4967">
                  <c:v>1.8311629809646863E-10</c:v>
                </c:pt>
                <c:pt idx="4968">
                  <c:v>1.8311629809646863E-10</c:v>
                </c:pt>
                <c:pt idx="4969">
                  <c:v>1.8097933996498406E-10</c:v>
                </c:pt>
                <c:pt idx="4970">
                  <c:v>1.7886732002907879E-10</c:v>
                </c:pt>
                <c:pt idx="4971">
                  <c:v>1.8311629809646863E-10</c:v>
                </c:pt>
                <c:pt idx="4972">
                  <c:v>1.8311629809646863E-10</c:v>
                </c:pt>
                <c:pt idx="4973">
                  <c:v>1.8097933996498406E-10</c:v>
                </c:pt>
                <c:pt idx="4974">
                  <c:v>1.7886732002907879E-10</c:v>
                </c:pt>
                <c:pt idx="4975">
                  <c:v>1.7886732002907879E-10</c:v>
                </c:pt>
                <c:pt idx="4976">
                  <c:v>1.8097933996498406E-10</c:v>
                </c:pt>
                <c:pt idx="4977">
                  <c:v>1.8097933996498406E-10</c:v>
                </c:pt>
                <c:pt idx="4978">
                  <c:v>1.8311629809646863E-10</c:v>
                </c:pt>
                <c:pt idx="4979">
                  <c:v>1.8097933996498406E-10</c:v>
                </c:pt>
                <c:pt idx="4980">
                  <c:v>1.8097933996498406E-10</c:v>
                </c:pt>
                <c:pt idx="4981">
                  <c:v>1.8311629809646863E-10</c:v>
                </c:pt>
                <c:pt idx="4982">
                  <c:v>1.8311629809646863E-10</c:v>
                </c:pt>
                <c:pt idx="4983">
                  <c:v>1.8097933996498406E-10</c:v>
                </c:pt>
                <c:pt idx="4984">
                  <c:v>1.8527806226842405E-10</c:v>
                </c:pt>
                <c:pt idx="4985">
                  <c:v>1.7886732002907879E-10</c:v>
                </c:pt>
                <c:pt idx="4986">
                  <c:v>1.7886732002907879E-10</c:v>
                </c:pt>
                <c:pt idx="4987">
                  <c:v>1.8097933996498406E-10</c:v>
                </c:pt>
                <c:pt idx="4988">
                  <c:v>1.7886732002907879E-10</c:v>
                </c:pt>
                <c:pt idx="4989">
                  <c:v>1.8097933996498406E-10</c:v>
                </c:pt>
                <c:pt idx="4990">
                  <c:v>1.7886732002907879E-10</c:v>
                </c:pt>
                <c:pt idx="4991">
                  <c:v>1.8311629809646863E-10</c:v>
                </c:pt>
                <c:pt idx="4992">
                  <c:v>1.8311629809646863E-10</c:v>
                </c:pt>
                <c:pt idx="4993">
                  <c:v>1.7886732002907879E-10</c:v>
                </c:pt>
                <c:pt idx="4994">
                  <c:v>1.8311629809646863E-10</c:v>
                </c:pt>
                <c:pt idx="4995">
                  <c:v>1.8311629809646863E-10</c:v>
                </c:pt>
                <c:pt idx="4996">
                  <c:v>1.7886732002907879E-10</c:v>
                </c:pt>
                <c:pt idx="4997">
                  <c:v>1.7886732002907879E-10</c:v>
                </c:pt>
                <c:pt idx="4998">
                  <c:v>1.8311629809646863E-10</c:v>
                </c:pt>
                <c:pt idx="4999">
                  <c:v>1.8527806226842405E-10</c:v>
                </c:pt>
                <c:pt idx="5000">
                  <c:v>1.8527806226842405E-10</c:v>
                </c:pt>
                <c:pt idx="5001">
                  <c:v>1.8311629809646863E-10</c:v>
                </c:pt>
                <c:pt idx="5002">
                  <c:v>1.8097933996498406E-10</c:v>
                </c:pt>
                <c:pt idx="5003">
                  <c:v>1.8097933996498406E-10</c:v>
                </c:pt>
                <c:pt idx="5004">
                  <c:v>1.8311629809646863E-10</c:v>
                </c:pt>
                <c:pt idx="5005">
                  <c:v>1.8311629809646863E-10</c:v>
                </c:pt>
                <c:pt idx="5006">
                  <c:v>1.8311629809646863E-10</c:v>
                </c:pt>
                <c:pt idx="5007">
                  <c:v>1.8311629809646863E-10</c:v>
                </c:pt>
                <c:pt idx="5008">
                  <c:v>1.8097933996498406E-10</c:v>
                </c:pt>
                <c:pt idx="5009">
                  <c:v>1.7886732002907879E-10</c:v>
                </c:pt>
                <c:pt idx="5010">
                  <c:v>1.7886732002907879E-10</c:v>
                </c:pt>
                <c:pt idx="5011">
                  <c:v>1.8097933996498406E-10</c:v>
                </c:pt>
                <c:pt idx="5012">
                  <c:v>1.8311629809646863E-10</c:v>
                </c:pt>
                <c:pt idx="5013">
                  <c:v>1.8311629809646863E-10</c:v>
                </c:pt>
                <c:pt idx="5014">
                  <c:v>1.7886732002907879E-10</c:v>
                </c:pt>
                <c:pt idx="5015">
                  <c:v>1.7886732002907879E-10</c:v>
                </c:pt>
                <c:pt idx="5016">
                  <c:v>1.8097933996498406E-10</c:v>
                </c:pt>
                <c:pt idx="5017">
                  <c:v>1.8097933996498406E-10</c:v>
                </c:pt>
                <c:pt idx="5018">
                  <c:v>1.7886732002907879E-10</c:v>
                </c:pt>
                <c:pt idx="5019">
                  <c:v>1.8097933996498406E-10</c:v>
                </c:pt>
                <c:pt idx="5020">
                  <c:v>1.8311629809646863E-10</c:v>
                </c:pt>
                <c:pt idx="5021">
                  <c:v>1.8311629809646863E-10</c:v>
                </c:pt>
                <c:pt idx="5022">
                  <c:v>1.8097933996498406E-10</c:v>
                </c:pt>
                <c:pt idx="5023">
                  <c:v>1.8311629809646863E-10</c:v>
                </c:pt>
                <c:pt idx="5024">
                  <c:v>1.7886732002907879E-10</c:v>
                </c:pt>
                <c:pt idx="5025">
                  <c:v>1.8097933996498406E-10</c:v>
                </c:pt>
                <c:pt idx="5026">
                  <c:v>1.7886732002907879E-10</c:v>
                </c:pt>
                <c:pt idx="5027">
                  <c:v>1.7886732002907879E-10</c:v>
                </c:pt>
                <c:pt idx="5028">
                  <c:v>1.8311629809646863E-10</c:v>
                </c:pt>
                <c:pt idx="5029">
                  <c:v>1.7886732002907879E-10</c:v>
                </c:pt>
                <c:pt idx="5030">
                  <c:v>1.8311629809646863E-10</c:v>
                </c:pt>
                <c:pt idx="5031">
                  <c:v>1.7886732002907879E-10</c:v>
                </c:pt>
                <c:pt idx="5032">
                  <c:v>1.8097933996498406E-10</c:v>
                </c:pt>
                <c:pt idx="5033">
                  <c:v>1.8097933996498406E-10</c:v>
                </c:pt>
                <c:pt idx="5034">
                  <c:v>1.8311629809646863E-10</c:v>
                </c:pt>
                <c:pt idx="5035">
                  <c:v>1.8527806226842405E-10</c:v>
                </c:pt>
                <c:pt idx="5036">
                  <c:v>1.8311629809646863E-10</c:v>
                </c:pt>
                <c:pt idx="5037">
                  <c:v>1.7886732002907879E-10</c:v>
                </c:pt>
                <c:pt idx="5038">
                  <c:v>1.8097933996498406E-10</c:v>
                </c:pt>
                <c:pt idx="5039">
                  <c:v>1.8527806226842405E-10</c:v>
                </c:pt>
                <c:pt idx="5040">
                  <c:v>1.8097933996498406E-10</c:v>
                </c:pt>
                <c:pt idx="5041">
                  <c:v>1.8527806226842405E-10</c:v>
                </c:pt>
                <c:pt idx="5042">
                  <c:v>1.8311629809646863E-10</c:v>
                </c:pt>
                <c:pt idx="5043">
                  <c:v>1.8097933996498406E-10</c:v>
                </c:pt>
                <c:pt idx="5044">
                  <c:v>1.8527806226842405E-10</c:v>
                </c:pt>
                <c:pt idx="5045">
                  <c:v>1.8311629809646863E-10</c:v>
                </c:pt>
                <c:pt idx="5046">
                  <c:v>1.8527806226842405E-10</c:v>
                </c:pt>
                <c:pt idx="5047">
                  <c:v>1.8097933996498406E-10</c:v>
                </c:pt>
                <c:pt idx="5048">
                  <c:v>1.8311629809646863E-10</c:v>
                </c:pt>
                <c:pt idx="5049">
                  <c:v>1.7886732002907879E-10</c:v>
                </c:pt>
                <c:pt idx="5050">
                  <c:v>1.8097933996498406E-10</c:v>
                </c:pt>
                <c:pt idx="5051">
                  <c:v>1.8097933996498406E-10</c:v>
                </c:pt>
                <c:pt idx="5052">
                  <c:v>1.7886732002907879E-10</c:v>
                </c:pt>
                <c:pt idx="5053">
                  <c:v>1.7886732002907879E-10</c:v>
                </c:pt>
                <c:pt idx="5054">
                  <c:v>1.7886732002907879E-10</c:v>
                </c:pt>
                <c:pt idx="5055">
                  <c:v>1.7886732002907879E-10</c:v>
                </c:pt>
                <c:pt idx="5056">
                  <c:v>1.8097933996498406E-10</c:v>
                </c:pt>
                <c:pt idx="5057">
                  <c:v>1.7886732002907879E-10</c:v>
                </c:pt>
                <c:pt idx="5058">
                  <c:v>1.8097933996498406E-10</c:v>
                </c:pt>
                <c:pt idx="5059">
                  <c:v>1.8097933996498406E-10</c:v>
                </c:pt>
                <c:pt idx="5060">
                  <c:v>1.7886732002907879E-10</c:v>
                </c:pt>
                <c:pt idx="5061">
                  <c:v>1.8097933996498406E-10</c:v>
                </c:pt>
                <c:pt idx="5062">
                  <c:v>1.7886732002907879E-10</c:v>
                </c:pt>
                <c:pt idx="5063">
                  <c:v>1.8311629809646863E-10</c:v>
                </c:pt>
                <c:pt idx="5064">
                  <c:v>1.7886732002907879E-10</c:v>
                </c:pt>
                <c:pt idx="5065">
                  <c:v>1.7677994726124565E-10</c:v>
                </c:pt>
                <c:pt idx="5066">
                  <c:v>1.7886732002907879E-10</c:v>
                </c:pt>
                <c:pt idx="5067">
                  <c:v>1.7886732002907879E-10</c:v>
                </c:pt>
                <c:pt idx="5068">
                  <c:v>1.7886732002907879E-10</c:v>
                </c:pt>
                <c:pt idx="5069">
                  <c:v>1.7886732002907879E-10</c:v>
                </c:pt>
                <c:pt idx="5070">
                  <c:v>1.8097933996498406E-10</c:v>
                </c:pt>
                <c:pt idx="5071">
                  <c:v>1.8311629809646863E-10</c:v>
                </c:pt>
                <c:pt idx="5072">
                  <c:v>1.8311629809646863E-10</c:v>
                </c:pt>
                <c:pt idx="5073">
                  <c:v>1.8311629809646863E-10</c:v>
                </c:pt>
                <c:pt idx="5074">
                  <c:v>1.8097933996498406E-10</c:v>
                </c:pt>
                <c:pt idx="5075">
                  <c:v>1.8097933996498406E-10</c:v>
                </c:pt>
                <c:pt idx="5076">
                  <c:v>1.7886732002907879E-10</c:v>
                </c:pt>
                <c:pt idx="5077">
                  <c:v>1.8097933996498406E-10</c:v>
                </c:pt>
                <c:pt idx="5078">
                  <c:v>1.7886732002907879E-10</c:v>
                </c:pt>
                <c:pt idx="5079">
                  <c:v>1.7886732002907879E-10</c:v>
                </c:pt>
                <c:pt idx="5080">
                  <c:v>1.8311629809646863E-10</c:v>
                </c:pt>
                <c:pt idx="5081">
                  <c:v>1.7886732002907879E-10</c:v>
                </c:pt>
                <c:pt idx="5082">
                  <c:v>1.8311629809646863E-10</c:v>
                </c:pt>
                <c:pt idx="5083">
                  <c:v>1.7886732002907879E-10</c:v>
                </c:pt>
                <c:pt idx="5084">
                  <c:v>1.7886732002907879E-10</c:v>
                </c:pt>
                <c:pt idx="5085">
                  <c:v>1.8527806226842405E-10</c:v>
                </c:pt>
                <c:pt idx="5086">
                  <c:v>1.8097933996498406E-10</c:v>
                </c:pt>
                <c:pt idx="5087">
                  <c:v>1.7886732002907879E-10</c:v>
                </c:pt>
                <c:pt idx="5088">
                  <c:v>1.8097933996498406E-10</c:v>
                </c:pt>
                <c:pt idx="5089">
                  <c:v>1.8097933996498406E-10</c:v>
                </c:pt>
                <c:pt idx="5090">
                  <c:v>1.8311629809646863E-10</c:v>
                </c:pt>
                <c:pt idx="5091">
                  <c:v>1.7886732002907879E-10</c:v>
                </c:pt>
                <c:pt idx="5092">
                  <c:v>1.8097933996498406E-10</c:v>
                </c:pt>
                <c:pt idx="5093">
                  <c:v>1.8311629809646863E-10</c:v>
                </c:pt>
                <c:pt idx="5094">
                  <c:v>1.8097933996498406E-10</c:v>
                </c:pt>
                <c:pt idx="5095">
                  <c:v>1.7886732002907879E-10</c:v>
                </c:pt>
                <c:pt idx="5096">
                  <c:v>1.8527806226842405E-10</c:v>
                </c:pt>
                <c:pt idx="5097">
                  <c:v>1.7886732002907879E-10</c:v>
                </c:pt>
                <c:pt idx="5098">
                  <c:v>1.8311629809646863E-10</c:v>
                </c:pt>
                <c:pt idx="5099">
                  <c:v>1.7677994726124565E-10</c:v>
                </c:pt>
                <c:pt idx="5100">
                  <c:v>1.8527806226842405E-10</c:v>
                </c:pt>
                <c:pt idx="5101">
                  <c:v>1.8097933996498406E-10</c:v>
                </c:pt>
                <c:pt idx="5102">
                  <c:v>1.7886732002907879E-10</c:v>
                </c:pt>
                <c:pt idx="5103">
                  <c:v>1.747169340302534E-10</c:v>
                </c:pt>
                <c:pt idx="5104">
                  <c:v>1.8311629809646863E-10</c:v>
                </c:pt>
                <c:pt idx="5105">
                  <c:v>1.7886732002907879E-10</c:v>
                </c:pt>
                <c:pt idx="5106">
                  <c:v>1.8097933996498406E-10</c:v>
                </c:pt>
                <c:pt idx="5107">
                  <c:v>1.7886732002907879E-10</c:v>
                </c:pt>
                <c:pt idx="5108">
                  <c:v>1.8097933996498406E-10</c:v>
                </c:pt>
                <c:pt idx="5109">
                  <c:v>1.747169340302534E-10</c:v>
                </c:pt>
                <c:pt idx="5110">
                  <c:v>1.8311629809646863E-10</c:v>
                </c:pt>
                <c:pt idx="5111">
                  <c:v>1.747169340302534E-10</c:v>
                </c:pt>
                <c:pt idx="5112">
                  <c:v>1.7677994726124565E-10</c:v>
                </c:pt>
                <c:pt idx="5113">
                  <c:v>1.7886732002907879E-10</c:v>
                </c:pt>
                <c:pt idx="5114">
                  <c:v>1.7886732002907879E-10</c:v>
                </c:pt>
                <c:pt idx="5115">
                  <c:v>1.8311629809646863E-10</c:v>
                </c:pt>
                <c:pt idx="5116">
                  <c:v>1.7886732002907879E-10</c:v>
                </c:pt>
                <c:pt idx="5117">
                  <c:v>1.8097933996498406E-10</c:v>
                </c:pt>
                <c:pt idx="5118">
                  <c:v>1.7886732002907879E-10</c:v>
                </c:pt>
                <c:pt idx="5119">
                  <c:v>1.7886732002907879E-10</c:v>
                </c:pt>
                <c:pt idx="5120">
                  <c:v>1.7677994726124565E-10</c:v>
                </c:pt>
                <c:pt idx="5121">
                  <c:v>1.7677994726124565E-10</c:v>
                </c:pt>
                <c:pt idx="5122">
                  <c:v>1.747169340302534E-10</c:v>
                </c:pt>
                <c:pt idx="5123">
                  <c:v>1.7677994726124565E-10</c:v>
                </c:pt>
                <c:pt idx="5124">
                  <c:v>1.7886732002907879E-10</c:v>
                </c:pt>
                <c:pt idx="5125">
                  <c:v>1.7677994726124565E-10</c:v>
                </c:pt>
                <c:pt idx="5126">
                  <c:v>1.7677994726124565E-10</c:v>
                </c:pt>
                <c:pt idx="5127">
                  <c:v>1.7677994726124565E-10</c:v>
                </c:pt>
                <c:pt idx="5128">
                  <c:v>1.7677994726124565E-10</c:v>
                </c:pt>
                <c:pt idx="5129">
                  <c:v>1.7677994726124565E-10</c:v>
                </c:pt>
                <c:pt idx="5130">
                  <c:v>1.747169340302534E-10</c:v>
                </c:pt>
                <c:pt idx="5131">
                  <c:v>1.8097933996498406E-10</c:v>
                </c:pt>
                <c:pt idx="5132">
                  <c:v>1.747169340302534E-10</c:v>
                </c:pt>
                <c:pt idx="5133">
                  <c:v>1.7677994726124565E-10</c:v>
                </c:pt>
                <c:pt idx="5134">
                  <c:v>1.7677994726124565E-10</c:v>
                </c:pt>
                <c:pt idx="5135">
                  <c:v>1.8097933996498406E-10</c:v>
                </c:pt>
                <c:pt idx="5136">
                  <c:v>1.7886732002907879E-10</c:v>
                </c:pt>
                <c:pt idx="5137">
                  <c:v>1.747169340302534E-10</c:v>
                </c:pt>
                <c:pt idx="5138">
                  <c:v>1.747169340302534E-10</c:v>
                </c:pt>
                <c:pt idx="5139">
                  <c:v>1.747169340302534E-10</c:v>
                </c:pt>
                <c:pt idx="5140">
                  <c:v>1.7886732002907879E-10</c:v>
                </c:pt>
                <c:pt idx="5141">
                  <c:v>1.8311629809646863E-10</c:v>
                </c:pt>
                <c:pt idx="5142">
                  <c:v>1.8097933996498406E-10</c:v>
                </c:pt>
                <c:pt idx="5143">
                  <c:v>1.747169340302534E-10</c:v>
                </c:pt>
                <c:pt idx="5144">
                  <c:v>1.7886732002907879E-10</c:v>
                </c:pt>
                <c:pt idx="5145">
                  <c:v>1.7677994726124565E-10</c:v>
                </c:pt>
                <c:pt idx="5146">
                  <c:v>1.7677994726124565E-10</c:v>
                </c:pt>
                <c:pt idx="5147">
                  <c:v>1.8097933996498406E-10</c:v>
                </c:pt>
                <c:pt idx="5148">
                  <c:v>1.7677994726124565E-10</c:v>
                </c:pt>
                <c:pt idx="5149">
                  <c:v>1.7886732002907879E-10</c:v>
                </c:pt>
                <c:pt idx="5150">
                  <c:v>1.7886732002907879E-10</c:v>
                </c:pt>
                <c:pt idx="5151">
                  <c:v>1.7677994726124565E-10</c:v>
                </c:pt>
                <c:pt idx="5152">
                  <c:v>1.7886732002907879E-10</c:v>
                </c:pt>
                <c:pt idx="5153">
                  <c:v>1.7677994726124565E-10</c:v>
                </c:pt>
                <c:pt idx="5154">
                  <c:v>1.7886732002907879E-10</c:v>
                </c:pt>
                <c:pt idx="5155">
                  <c:v>1.7677994726124565E-10</c:v>
                </c:pt>
                <c:pt idx="5156">
                  <c:v>1.7886732002907879E-10</c:v>
                </c:pt>
                <c:pt idx="5157">
                  <c:v>1.7677994726124565E-10</c:v>
                </c:pt>
                <c:pt idx="5158">
                  <c:v>1.7886732002907879E-10</c:v>
                </c:pt>
                <c:pt idx="5159">
                  <c:v>1.7677994726124565E-10</c:v>
                </c:pt>
                <c:pt idx="5160">
                  <c:v>1.747169340302534E-10</c:v>
                </c:pt>
                <c:pt idx="5161">
                  <c:v>1.7886732002907879E-10</c:v>
                </c:pt>
                <c:pt idx="5162">
                  <c:v>1.7886732002907879E-10</c:v>
                </c:pt>
                <c:pt idx="5163">
                  <c:v>1.7677994726124565E-10</c:v>
                </c:pt>
                <c:pt idx="5164">
                  <c:v>1.7677994726124565E-10</c:v>
                </c:pt>
                <c:pt idx="5165">
                  <c:v>1.7886732002907879E-10</c:v>
                </c:pt>
                <c:pt idx="5166">
                  <c:v>1.7677994726124565E-10</c:v>
                </c:pt>
                <c:pt idx="5167">
                  <c:v>1.7886732002907879E-10</c:v>
                </c:pt>
                <c:pt idx="5168">
                  <c:v>1.7886732002907879E-10</c:v>
                </c:pt>
                <c:pt idx="5169">
                  <c:v>1.7886732002907879E-10</c:v>
                </c:pt>
                <c:pt idx="5170">
                  <c:v>1.747169340302534E-10</c:v>
                </c:pt>
                <c:pt idx="5171">
                  <c:v>1.7886732002907879E-10</c:v>
                </c:pt>
                <c:pt idx="5172">
                  <c:v>1.7677994726124565E-10</c:v>
                </c:pt>
                <c:pt idx="5173">
                  <c:v>1.7886732002907879E-10</c:v>
                </c:pt>
                <c:pt idx="5174">
                  <c:v>1.7677994726124565E-10</c:v>
                </c:pt>
                <c:pt idx="5175">
                  <c:v>1.7886732002907879E-10</c:v>
                </c:pt>
                <c:pt idx="5176">
                  <c:v>1.7886732002907879E-10</c:v>
                </c:pt>
                <c:pt idx="5177">
                  <c:v>1.8097933996498406E-10</c:v>
                </c:pt>
                <c:pt idx="5178">
                  <c:v>1.7886732002907879E-10</c:v>
                </c:pt>
                <c:pt idx="5179">
                  <c:v>1.747169340302534E-10</c:v>
                </c:pt>
                <c:pt idx="5180">
                  <c:v>1.7677994726124565E-10</c:v>
                </c:pt>
                <c:pt idx="5181">
                  <c:v>1.8097933996498406E-10</c:v>
                </c:pt>
                <c:pt idx="5182">
                  <c:v>1.747169340302534E-10</c:v>
                </c:pt>
                <c:pt idx="5183">
                  <c:v>1.747169340302534E-10</c:v>
                </c:pt>
                <c:pt idx="5184">
                  <c:v>1.7886732002907879E-10</c:v>
                </c:pt>
                <c:pt idx="5185">
                  <c:v>1.7886732002907879E-10</c:v>
                </c:pt>
                <c:pt idx="5186">
                  <c:v>1.8097933996498406E-10</c:v>
                </c:pt>
                <c:pt idx="5187">
                  <c:v>1.8097933996498406E-10</c:v>
                </c:pt>
                <c:pt idx="5188">
                  <c:v>1.7677994726124565E-10</c:v>
                </c:pt>
                <c:pt idx="5189">
                  <c:v>1.7677994726124565E-10</c:v>
                </c:pt>
                <c:pt idx="5190">
                  <c:v>1.7886732002907879E-10</c:v>
                </c:pt>
                <c:pt idx="5191">
                  <c:v>1.7886732002907879E-10</c:v>
                </c:pt>
                <c:pt idx="5192">
                  <c:v>1.7677994726124565E-10</c:v>
                </c:pt>
                <c:pt idx="5193">
                  <c:v>1.7886732002907879E-10</c:v>
                </c:pt>
                <c:pt idx="5194">
                  <c:v>1.747169340302534E-10</c:v>
                </c:pt>
                <c:pt idx="5195">
                  <c:v>1.747169340302534E-10</c:v>
                </c:pt>
                <c:pt idx="5196">
                  <c:v>1.7886732002907879E-10</c:v>
                </c:pt>
                <c:pt idx="5197">
                  <c:v>1.7677994726124565E-10</c:v>
                </c:pt>
                <c:pt idx="5198">
                  <c:v>1.7886732002907879E-10</c:v>
                </c:pt>
                <c:pt idx="5199">
                  <c:v>1.7677994726124565E-10</c:v>
                </c:pt>
                <c:pt idx="5200">
                  <c:v>1.747169340302534E-10</c:v>
                </c:pt>
                <c:pt idx="5201">
                  <c:v>1.7886732002907879E-10</c:v>
                </c:pt>
                <c:pt idx="5202">
                  <c:v>1.7677994726124565E-10</c:v>
                </c:pt>
                <c:pt idx="5203">
                  <c:v>1.7886732002907879E-10</c:v>
                </c:pt>
                <c:pt idx="5204">
                  <c:v>1.7677994726124565E-10</c:v>
                </c:pt>
                <c:pt idx="5205">
                  <c:v>1.7886732002907879E-10</c:v>
                </c:pt>
                <c:pt idx="5206">
                  <c:v>1.8097933996498406E-10</c:v>
                </c:pt>
                <c:pt idx="5207">
                  <c:v>1.7886732002907879E-10</c:v>
                </c:pt>
                <c:pt idx="5208">
                  <c:v>1.7886732002907879E-10</c:v>
                </c:pt>
                <c:pt idx="5209">
                  <c:v>1.7677994726124565E-10</c:v>
                </c:pt>
                <c:pt idx="5210">
                  <c:v>1.7886732002907879E-10</c:v>
                </c:pt>
                <c:pt idx="5211">
                  <c:v>1.7677994726124565E-10</c:v>
                </c:pt>
                <c:pt idx="5212">
                  <c:v>1.7677994726124565E-10</c:v>
                </c:pt>
                <c:pt idx="5213">
                  <c:v>1.7677994726124565E-10</c:v>
                </c:pt>
                <c:pt idx="5214">
                  <c:v>1.7677994726124565E-10</c:v>
                </c:pt>
                <c:pt idx="5215">
                  <c:v>1.7677994726124565E-10</c:v>
                </c:pt>
                <c:pt idx="5216">
                  <c:v>1.7677994726124565E-10</c:v>
                </c:pt>
                <c:pt idx="5217">
                  <c:v>1.7886732002907879E-10</c:v>
                </c:pt>
                <c:pt idx="5218">
                  <c:v>1.7677994726124565E-10</c:v>
                </c:pt>
                <c:pt idx="5219">
                  <c:v>1.747169340302534E-10</c:v>
                </c:pt>
                <c:pt idx="5220">
                  <c:v>1.7677994726124565E-10</c:v>
                </c:pt>
                <c:pt idx="5221">
                  <c:v>1.7886732002907879E-10</c:v>
                </c:pt>
                <c:pt idx="5222">
                  <c:v>1.8527806226842405E-10</c:v>
                </c:pt>
                <c:pt idx="5223">
                  <c:v>1.7886732002907879E-10</c:v>
                </c:pt>
                <c:pt idx="5224">
                  <c:v>1.7677994726124565E-10</c:v>
                </c:pt>
                <c:pt idx="5225">
                  <c:v>1.7886732002907879E-10</c:v>
                </c:pt>
                <c:pt idx="5226">
                  <c:v>1.7886732002907879E-10</c:v>
                </c:pt>
                <c:pt idx="5227">
                  <c:v>1.7886732002907879E-10</c:v>
                </c:pt>
                <c:pt idx="5228">
                  <c:v>1.7886732002907879E-10</c:v>
                </c:pt>
                <c:pt idx="5229">
                  <c:v>1.747169340302534E-10</c:v>
                </c:pt>
                <c:pt idx="5230">
                  <c:v>7.8496989302230584E-10</c:v>
                </c:pt>
                <c:pt idx="5231">
                  <c:v>5.7850884047005376E-10</c:v>
                </c:pt>
                <c:pt idx="5232">
                  <c:v>4.4163247367455233E-10</c:v>
                </c:pt>
                <c:pt idx="5233">
                  <c:v>3.9271998273582344E-10</c:v>
                </c:pt>
                <c:pt idx="5234">
                  <c:v>3.973571206581202E-10</c:v>
                </c:pt>
                <c:pt idx="5235">
                  <c:v>3.973571206581202E-10</c:v>
                </c:pt>
                <c:pt idx="5236">
                  <c:v>4.0679536878817884E-10</c:v>
                </c:pt>
                <c:pt idx="5237">
                  <c:v>3.9271998273582344E-10</c:v>
                </c:pt>
                <c:pt idx="5238">
                  <c:v>4.3647864457491988E-10</c:v>
                </c:pt>
                <c:pt idx="5239">
                  <c:v>4.3138496040568032E-10</c:v>
                </c:pt>
                <c:pt idx="5240">
                  <c:v>4.2635170098841394E-10</c:v>
                </c:pt>
                <c:pt idx="5241">
                  <c:v>3.5334829494402167E-10</c:v>
                </c:pt>
                <c:pt idx="5242">
                  <c:v>3.4922473783864001E-10</c:v>
                </c:pt>
                <c:pt idx="5243">
                  <c:v>3.4112221263365924E-10</c:v>
                </c:pt>
                <c:pt idx="5244">
                  <c:v>3.5752054196554869E-10</c:v>
                </c:pt>
                <c:pt idx="5245">
                  <c:v>3.0334161874839486E-10</c:v>
                </c:pt>
                <c:pt idx="5246">
                  <c:v>2.9630296681851886E-10</c:v>
                </c:pt>
                <c:pt idx="5247">
                  <c:v>3.0692269290776722E-10</c:v>
                </c:pt>
                <c:pt idx="5248">
                  <c:v>2.827124928133237E-10</c:v>
                </c:pt>
                <c:pt idx="5249">
                  <c:v>2.7615251320567522E-10</c:v>
                </c:pt>
                <c:pt idx="5250">
                  <c:v>2.8605069020373658E-10</c:v>
                </c:pt>
                <c:pt idx="5251">
                  <c:v>2.6974537059454183E-10</c:v>
                </c:pt>
                <c:pt idx="5252">
                  <c:v>2.6974537059454183E-10</c:v>
                </c:pt>
                <c:pt idx="5253">
                  <c:v>2.6974537059454183E-10</c:v>
                </c:pt>
                <c:pt idx="5254">
                  <c:v>2.5436947872897079E-10</c:v>
                </c:pt>
                <c:pt idx="5255">
                  <c:v>2.5737300899975519E-10</c:v>
                </c:pt>
                <c:pt idx="5256">
                  <c:v>2.4270236035516656E-10</c:v>
                </c:pt>
                <c:pt idx="5257">
                  <c:v>2.4270236035516656E-10</c:v>
                </c:pt>
                <c:pt idx="5258">
                  <c:v>2.6659745547658417E-10</c:v>
                </c:pt>
                <c:pt idx="5259">
                  <c:v>2.8942763774949621E-10</c:v>
                </c:pt>
                <c:pt idx="5260">
                  <c:v>2.729298270507057E-10</c:v>
                </c:pt>
                <c:pt idx="5261">
                  <c:v>2.729298270507057E-10</c:v>
                </c:pt>
                <c:pt idx="5262">
                  <c:v>2.827124928133237E-10</c:v>
                </c:pt>
                <c:pt idx="5263">
                  <c:v>2.6974537059454183E-10</c:v>
                </c:pt>
                <c:pt idx="5264">
                  <c:v>2.6348627637217884E-10</c:v>
                </c:pt>
                <c:pt idx="5265">
                  <c:v>2.6348627637217884E-10</c:v>
                </c:pt>
                <c:pt idx="5266">
                  <c:v>2.5737300899975519E-10</c:v>
                </c:pt>
                <c:pt idx="5267">
                  <c:v>2.5436947872897079E-10</c:v>
                </c:pt>
                <c:pt idx="5268">
                  <c:v>2.6041140457386673E-10</c:v>
                </c:pt>
                <c:pt idx="5269">
                  <c:v>2.5436947872897079E-10</c:v>
                </c:pt>
                <c:pt idx="5270">
                  <c:v>2.6041140457386673E-10</c:v>
                </c:pt>
                <c:pt idx="5271">
                  <c:v>2.6659745547658417E-10</c:v>
                </c:pt>
                <c:pt idx="5272">
                  <c:v>2.5436947872897079E-10</c:v>
                </c:pt>
                <c:pt idx="5273">
                  <c:v>2.5737300899975519E-10</c:v>
                </c:pt>
                <c:pt idx="5274">
                  <c:v>2.4270236035516656E-10</c:v>
                </c:pt>
                <c:pt idx="5275">
                  <c:v>2.6974537059454183E-10</c:v>
                </c:pt>
                <c:pt idx="5276">
                  <c:v>2.6041140457386673E-10</c:v>
                </c:pt>
                <c:pt idx="5277">
                  <c:v>2.34304160305617E-10</c:v>
                </c:pt>
                <c:pt idx="5278">
                  <c:v>2.3987003582762374E-10</c:v>
                </c:pt>
                <c:pt idx="5279">
                  <c:v>2.2619708298121512E-10</c:v>
                </c:pt>
                <c:pt idx="5280">
                  <c:v>2.288679607504031E-10</c:v>
                </c:pt>
                <c:pt idx="5281">
                  <c:v>2.2094847073596077E-10</c:v>
                </c:pt>
                <c:pt idx="5282">
                  <c:v>2.2619708298121512E-10</c:v>
                </c:pt>
                <c:pt idx="5283">
                  <c:v>2.2094847073596077E-10</c:v>
                </c:pt>
                <c:pt idx="5284">
                  <c:v>2.1330350901343564E-10</c:v>
                </c:pt>
                <c:pt idx="5285">
                  <c:v>2.1837001302309464E-10</c:v>
                </c:pt>
                <c:pt idx="5286">
                  <c:v>2.108142676253189E-10</c:v>
                </c:pt>
                <c:pt idx="5287">
                  <c:v>2.01144888155889E-10</c:v>
                </c:pt>
                <c:pt idx="5288">
                  <c:v>2.01144888155889E-10</c:v>
                </c:pt>
                <c:pt idx="5289">
                  <c:v>1.9647757985495502E-10</c:v>
                </c:pt>
                <c:pt idx="5290">
                  <c:v>2.0592259381613689E-10</c:v>
                </c:pt>
                <c:pt idx="5291">
                  <c:v>2.01144888155889E-10</c:v>
                </c:pt>
                <c:pt idx="5292">
                  <c:v>2.108142676253189E-10</c:v>
                </c:pt>
                <c:pt idx="5293">
                  <c:v>1.9879753727112597E-10</c:v>
                </c:pt>
                <c:pt idx="5294">
                  <c:v>1.9879753727112597E-10</c:v>
                </c:pt>
                <c:pt idx="5295">
                  <c:v>1.9647757985495502E-10</c:v>
                </c:pt>
                <c:pt idx="5296">
                  <c:v>1.7886732002907879E-10</c:v>
                </c:pt>
                <c:pt idx="5297">
                  <c:v>1.8967932697580064E-10</c:v>
                </c:pt>
                <c:pt idx="5298">
                  <c:v>1.8311629809646863E-10</c:v>
                </c:pt>
                <c:pt idx="5299">
                  <c:v>2.2094847073596077E-10</c:v>
                </c:pt>
                <c:pt idx="5300">
                  <c:v>2.2619708298121512E-10</c:v>
                </c:pt>
                <c:pt idx="5301">
                  <c:v>2.2619708298121512E-10</c:v>
                </c:pt>
                <c:pt idx="5302">
                  <c:v>2.827124928133237E-10</c:v>
                </c:pt>
                <c:pt idx="5303">
                  <c:v>1.8967932697580064E-10</c:v>
                </c:pt>
                <c:pt idx="5304">
                  <c:v>1.9647757985495502E-10</c:v>
                </c:pt>
                <c:pt idx="5305">
                  <c:v>1.8746577862227314E-10</c:v>
                </c:pt>
                <c:pt idx="5306">
                  <c:v>1.8097933996498406E-10</c:v>
                </c:pt>
                <c:pt idx="5307">
                  <c:v>1.8311629809646863E-10</c:v>
                </c:pt>
                <c:pt idx="5308">
                  <c:v>1.9191901234670476E-10</c:v>
                </c:pt>
                <c:pt idx="5309">
                  <c:v>1.8311629809646863E-10</c:v>
                </c:pt>
                <c:pt idx="5310">
                  <c:v>1.8097933996498406E-10</c:v>
                </c:pt>
                <c:pt idx="5311">
                  <c:v>1.7886732002907879E-10</c:v>
                </c:pt>
                <c:pt idx="5312">
                  <c:v>1.7886732002907879E-10</c:v>
                </c:pt>
                <c:pt idx="5313">
                  <c:v>1.7267839366775066E-10</c:v>
                </c:pt>
                <c:pt idx="5314">
                  <c:v>1.7066324536409915E-10</c:v>
                </c:pt>
                <c:pt idx="5315">
                  <c:v>1.667032243610556E-10</c:v>
                </c:pt>
                <c:pt idx="5316">
                  <c:v>1.747169340302534E-10</c:v>
                </c:pt>
                <c:pt idx="5317">
                  <c:v>1.6867161374136819E-10</c:v>
                </c:pt>
                <c:pt idx="5318">
                  <c:v>1.7066324536409915E-10</c:v>
                </c:pt>
                <c:pt idx="5319">
                  <c:v>1.6475780598734315E-10</c:v>
                </c:pt>
                <c:pt idx="5320">
                  <c:v>1.7677994726124565E-10</c:v>
                </c:pt>
                <c:pt idx="5321">
                  <c:v>1.6475780598734315E-10</c:v>
                </c:pt>
                <c:pt idx="5322">
                  <c:v>1.6283546549180532E-10</c:v>
                </c:pt>
                <c:pt idx="5323">
                  <c:v>1.6475780598734315E-10</c:v>
                </c:pt>
                <c:pt idx="5324">
                  <c:v>1.590570780480868E-10</c:v>
                </c:pt>
                <c:pt idx="5325">
                  <c:v>1.6283546549180532E-10</c:v>
                </c:pt>
                <c:pt idx="5326">
                  <c:v>1.517616361300895E-10</c:v>
                </c:pt>
                <c:pt idx="5327">
                  <c:v>1.5536636322305579E-10</c:v>
                </c:pt>
                <c:pt idx="5328">
                  <c:v>1.5536636322305579E-10</c:v>
                </c:pt>
                <c:pt idx="5329">
                  <c:v>1.517616361300895E-10</c:v>
                </c:pt>
                <c:pt idx="5330">
                  <c:v>1.5355359902728175E-10</c:v>
                </c:pt>
                <c:pt idx="5331">
                  <c:v>1.4824020264715475E-10</c:v>
                </c:pt>
                <c:pt idx="5332">
                  <c:v>1.5355359902728175E-10</c:v>
                </c:pt>
                <c:pt idx="5333">
                  <c:v>1.5536636322305579E-10</c:v>
                </c:pt>
                <c:pt idx="5334">
                  <c:v>1.9647757985495502E-10</c:v>
                </c:pt>
                <c:pt idx="5335">
                  <c:v>1.4480081291269954E-10</c:v>
                </c:pt>
                <c:pt idx="5336">
                  <c:v>1.4651024682261708E-10</c:v>
                </c:pt>
                <c:pt idx="5337">
                  <c:v>1.4480081291269954E-10</c:v>
                </c:pt>
                <c:pt idx="5338">
                  <c:v>1.4480081291269954E-10</c:v>
                </c:pt>
                <c:pt idx="5339">
                  <c:v>1.3979028811846733E-10</c:v>
                </c:pt>
                <c:pt idx="5340">
                  <c:v>1.414408963754934E-10</c:v>
                </c:pt>
                <c:pt idx="5341">
                  <c:v>1.414408963754934E-10</c:v>
                </c:pt>
                <c:pt idx="5342">
                  <c:v>1.414408963754934E-10</c:v>
                </c:pt>
                <c:pt idx="5343">
                  <c:v>1.414408963754934E-10</c:v>
                </c:pt>
                <c:pt idx="5344">
                  <c:v>1.3979028811846733E-10</c:v>
                </c:pt>
                <c:pt idx="5345">
                  <c:v>1.4651024682261708E-10</c:v>
                </c:pt>
                <c:pt idx="5346">
                  <c:v>1.3495345264145896E-10</c:v>
                </c:pt>
                <c:pt idx="5347">
                  <c:v>8.1310381736910209E-10</c:v>
                </c:pt>
                <c:pt idx="5348">
                  <c:v>1.3979028811846733E-10</c:v>
                </c:pt>
                <c:pt idx="5349">
                  <c:v>1.3979028811846733E-10</c:v>
                </c:pt>
                <c:pt idx="5350">
                  <c:v>1.3495345264145896E-10</c:v>
                </c:pt>
                <c:pt idx="5351">
                  <c:v>1.3654694877228749E-10</c:v>
                </c:pt>
                <c:pt idx="5352">
                  <c:v>1.3495345264145896E-10</c:v>
                </c:pt>
                <c:pt idx="5353">
                  <c:v>1.3337855253157276E-10</c:v>
                </c:pt>
                <c:pt idx="5354">
                  <c:v>1.3654694877228749E-10</c:v>
                </c:pt>
                <c:pt idx="5355">
                  <c:v>1.3337855253157276E-10</c:v>
                </c:pt>
                <c:pt idx="5356">
                  <c:v>1.4824020264715475E-10</c:v>
                </c:pt>
                <c:pt idx="5357">
                  <c:v>1.667032243610556E-10</c:v>
                </c:pt>
                <c:pt idx="5358">
                  <c:v>1.3979028811846733E-10</c:v>
                </c:pt>
                <c:pt idx="5359">
                  <c:v>7.7580933323979612E-10</c:v>
                </c:pt>
                <c:pt idx="5360">
                  <c:v>1.747169340302534E-10</c:v>
                </c:pt>
                <c:pt idx="5361">
                  <c:v>1.3495345264145896E-10</c:v>
                </c:pt>
                <c:pt idx="5362">
                  <c:v>1.3028397483819558E-10</c:v>
                </c:pt>
                <c:pt idx="5363">
                  <c:v>1.3337855253157276E-10</c:v>
                </c:pt>
                <c:pt idx="5364">
                  <c:v>5.9225126907327065E-10</c:v>
                </c:pt>
                <c:pt idx="5365">
                  <c:v>1.8527806226842405E-10</c:v>
                </c:pt>
                <c:pt idx="5366">
                  <c:v>1.590570780480868E-10</c:v>
                </c:pt>
                <c:pt idx="5367">
                  <c:v>1.6283546549180532E-10</c:v>
                </c:pt>
                <c:pt idx="5368">
                  <c:v>2.2094847073596077E-10</c:v>
                </c:pt>
                <c:pt idx="5369">
                  <c:v>1.747169340302534E-10</c:v>
                </c:pt>
                <c:pt idx="5370">
                  <c:v>2.1582214273233791E-10</c:v>
                </c:pt>
                <c:pt idx="5371">
                  <c:v>8.8273632831331605E-10</c:v>
                </c:pt>
                <c:pt idx="5372">
                  <c:v>4.3138496040568032E-10</c:v>
                </c:pt>
                <c:pt idx="5373">
                  <c:v>1.2430797735443707E-10</c:v>
                </c:pt>
                <c:pt idx="5374">
                  <c:v>1.0302319161197715E-10</c:v>
                </c:pt>
                <c:pt idx="5375">
                  <c:v>3.1481687237575166E-11</c:v>
                </c:pt>
                <c:pt idx="5376">
                  <c:v>1.0201640143544887E-11</c:v>
                </c:pt>
                <c:pt idx="5377">
                  <c:v>3.2672622880230722E-12</c:v>
                </c:pt>
                <c:pt idx="5378">
                  <c:v>3.1914496708692114E-12</c:v>
                </c:pt>
                <c:pt idx="5379">
                  <c:v>3.1914496708692114E-12</c:v>
                </c:pt>
                <c:pt idx="5380">
                  <c:v>3.0810234231025209E-12</c:v>
                </c:pt>
                <c:pt idx="5381">
                  <c:v>3.1914496708692114E-12</c:v>
                </c:pt>
                <c:pt idx="5382">
                  <c:v>3.1914496708692114E-12</c:v>
                </c:pt>
                <c:pt idx="5383">
                  <c:v>3.3448681256365286E-12</c:v>
                </c:pt>
                <c:pt idx="5384">
                  <c:v>3.2291334989056465E-12</c:v>
                </c:pt>
                <c:pt idx="5385">
                  <c:v>3.2291334989056465E-12</c:v>
                </c:pt>
                <c:pt idx="5386">
                  <c:v>3.3843634798642852E-12</c:v>
                </c:pt>
                <c:pt idx="5387">
                  <c:v>3.1542056112399855E-12</c:v>
                </c:pt>
                <c:pt idx="5388">
                  <c:v>3.1914496708692114E-12</c:v>
                </c:pt>
                <c:pt idx="5389">
                  <c:v>3.2291334989056465E-12</c:v>
                </c:pt>
                <c:pt idx="5390">
                  <c:v>3.1914496708692114E-12</c:v>
                </c:pt>
                <c:pt idx="5391">
                  <c:v>3.1542056112399855E-12</c:v>
                </c:pt>
                <c:pt idx="5392">
                  <c:v>3.1174033660206874E-12</c:v>
                </c:pt>
                <c:pt idx="5393">
                  <c:v>3.2291334989056465E-12</c:v>
                </c:pt>
                <c:pt idx="5394">
                  <c:v>3.2291334989056465E-12</c:v>
                </c:pt>
                <c:pt idx="5395">
                  <c:v>3.1542056112399855E-12</c:v>
                </c:pt>
                <c:pt idx="5396">
                  <c:v>3.4243251852147143E-12</c:v>
                </c:pt>
                <c:pt idx="5397">
                  <c:v>3.1914496708692114E-12</c:v>
                </c:pt>
                <c:pt idx="5398">
                  <c:v>3.1542056112399855E-12</c:v>
                </c:pt>
                <c:pt idx="5399">
                  <c:v>3.1542056112399855E-12</c:v>
                </c:pt>
                <c:pt idx="5400">
                  <c:v>3.1542056112399855E-12</c:v>
                </c:pt>
                <c:pt idx="5401">
                  <c:v>3.2291334989056465E-12</c:v>
                </c:pt>
                <c:pt idx="5402">
                  <c:v>3.1542056112399855E-12</c:v>
                </c:pt>
                <c:pt idx="5403">
                  <c:v>3.1542056112399855E-12</c:v>
                </c:pt>
                <c:pt idx="5404">
                  <c:v>3.2291334989056465E-12</c:v>
                </c:pt>
                <c:pt idx="5405">
                  <c:v>3.1914496708692114E-12</c:v>
                </c:pt>
                <c:pt idx="5406">
                  <c:v>3.1542056112399855E-12</c:v>
                </c:pt>
                <c:pt idx="5407">
                  <c:v>3.0095322391611532E-12</c:v>
                </c:pt>
                <c:pt idx="5408">
                  <c:v>3.5056697405265656E-12</c:v>
                </c:pt>
                <c:pt idx="5409">
                  <c:v>3.1542056112399855E-12</c:v>
                </c:pt>
                <c:pt idx="5410">
                  <c:v>3.1174033660206874E-12</c:v>
                </c:pt>
                <c:pt idx="5411">
                  <c:v>3.1542056112399855E-12</c:v>
                </c:pt>
                <c:pt idx="5412">
                  <c:v>3.1542056112399855E-12</c:v>
                </c:pt>
                <c:pt idx="5413">
                  <c:v>3.1914496708692114E-12</c:v>
                </c:pt>
                <c:pt idx="5414">
                  <c:v>3.1542056112399855E-12</c:v>
                </c:pt>
                <c:pt idx="5415">
                  <c:v>3.1542056112399855E-12</c:v>
                </c:pt>
                <c:pt idx="5416">
                  <c:v>3.1174033660206874E-12</c:v>
                </c:pt>
                <c:pt idx="5417">
                  <c:v>3.1542056112399855E-12</c:v>
                </c:pt>
                <c:pt idx="5418">
                  <c:v>3.1174033660206874E-12</c:v>
                </c:pt>
                <c:pt idx="5419">
                  <c:v>3.4647587482435554E-12</c:v>
                </c:pt>
                <c:pt idx="5420">
                  <c:v>3.1542056112399855E-12</c:v>
                </c:pt>
                <c:pt idx="5421">
                  <c:v>3.2291334989056465E-12</c:v>
                </c:pt>
                <c:pt idx="5422">
                  <c:v>3.1174033660206874E-12</c:v>
                </c:pt>
                <c:pt idx="5423">
                  <c:v>3.2291334989056465E-12</c:v>
                </c:pt>
                <c:pt idx="5424">
                  <c:v>3.1914496708692114E-12</c:v>
                </c:pt>
                <c:pt idx="5425">
                  <c:v>3.1174033660206874E-12</c:v>
                </c:pt>
                <c:pt idx="5426">
                  <c:v>3.1174033660206874E-12</c:v>
                </c:pt>
                <c:pt idx="5427">
                  <c:v>3.1174033660206874E-12</c:v>
                </c:pt>
                <c:pt idx="5428">
                  <c:v>3.1542056112399855E-12</c:v>
                </c:pt>
                <c:pt idx="5429">
                  <c:v>3.0810234231025209E-12</c:v>
                </c:pt>
                <c:pt idx="5430">
                  <c:v>3.1174033660206874E-12</c:v>
                </c:pt>
                <c:pt idx="5431">
                  <c:v>3.0810234231025209E-12</c:v>
                </c:pt>
                <c:pt idx="5432">
                  <c:v>3.1542056112399855E-12</c:v>
                </c:pt>
                <c:pt idx="5433">
                  <c:v>3.1542056112399855E-12</c:v>
                </c:pt>
                <c:pt idx="5434">
                  <c:v>3.1174033660206874E-12</c:v>
                </c:pt>
                <c:pt idx="5435">
                  <c:v>3.1914496708692114E-12</c:v>
                </c:pt>
                <c:pt idx="5436">
                  <c:v>3.1914496708692114E-12</c:v>
                </c:pt>
                <c:pt idx="5437">
                  <c:v>3.1542056112399855E-12</c:v>
                </c:pt>
                <c:pt idx="5438">
                  <c:v>3.1542056112399855E-12</c:v>
                </c:pt>
                <c:pt idx="5439">
                  <c:v>3.0810234231025209E-12</c:v>
                </c:pt>
                <c:pt idx="5440">
                  <c:v>3.0810234231025209E-12</c:v>
                </c:pt>
                <c:pt idx="5441">
                  <c:v>3.1174033660206874E-12</c:v>
                </c:pt>
                <c:pt idx="5442">
                  <c:v>3.1542056112399855E-12</c:v>
                </c:pt>
                <c:pt idx="5443">
                  <c:v>3.1174033660206874E-12</c:v>
                </c:pt>
                <c:pt idx="5444">
                  <c:v>3.1174033660206874E-12</c:v>
                </c:pt>
                <c:pt idx="5445">
                  <c:v>3.1542056112399855E-12</c:v>
                </c:pt>
                <c:pt idx="5446">
                  <c:v>3.1174033660206874E-12</c:v>
                </c:pt>
                <c:pt idx="5447">
                  <c:v>3.0095322391611532E-12</c:v>
                </c:pt>
                <c:pt idx="5448">
                  <c:v>2.974417995794675E-12</c:v>
                </c:pt>
                <c:pt idx="5449">
                  <c:v>3.1174033660206874E-12</c:v>
                </c:pt>
                <c:pt idx="5450">
                  <c:v>3.1542056112399855E-12</c:v>
                </c:pt>
                <c:pt idx="5451">
                  <c:v>2.974417995794675E-12</c:v>
                </c:pt>
                <c:pt idx="5452">
                  <c:v>3.1542056112399855E-12</c:v>
                </c:pt>
                <c:pt idx="5453">
                  <c:v>3.0095322391611532E-12</c:v>
                </c:pt>
                <c:pt idx="5454">
                  <c:v>2.9397066850668926E-12</c:v>
                </c:pt>
                <c:pt idx="5455">
                  <c:v>2.974417995794675E-12</c:v>
                </c:pt>
                <c:pt idx="5456">
                  <c:v>2.974417995794675E-12</c:v>
                </c:pt>
                <c:pt idx="5457">
                  <c:v>2.8714945741884382E-12</c:v>
                </c:pt>
                <c:pt idx="5458">
                  <c:v>3.0810234231025209E-12</c:v>
                </c:pt>
                <c:pt idx="5459">
                  <c:v>3.1174033660206874E-12</c:v>
                </c:pt>
                <c:pt idx="5460">
                  <c:v>3.0450680323167968E-12</c:v>
                </c:pt>
                <c:pt idx="5461">
                  <c:v>3.0810234231025209E-12</c:v>
                </c:pt>
                <c:pt idx="5462">
                  <c:v>3.0095322391611532E-12</c:v>
                </c:pt>
                <c:pt idx="5463">
                  <c:v>3.0450680323167968E-12</c:v>
                </c:pt>
                <c:pt idx="5464">
                  <c:v>3.0810234231025209E-12</c:v>
                </c:pt>
                <c:pt idx="5465">
                  <c:v>3.0810234231025209E-12</c:v>
                </c:pt>
                <c:pt idx="5466">
                  <c:v>3.1542056112399855E-12</c:v>
                </c:pt>
                <c:pt idx="5467">
                  <c:v>3.0450680323167968E-12</c:v>
                </c:pt>
                <c:pt idx="5468">
                  <c:v>3.0810234231025209E-12</c:v>
                </c:pt>
                <c:pt idx="5469">
                  <c:v>3.0810234231025209E-12</c:v>
                </c:pt>
                <c:pt idx="5470">
                  <c:v>3.0810234231025209E-12</c:v>
                </c:pt>
                <c:pt idx="5471">
                  <c:v>3.1174033660206874E-12</c:v>
                </c:pt>
                <c:pt idx="5472">
                  <c:v>3.0810234231025209E-12</c:v>
                </c:pt>
                <c:pt idx="5473">
                  <c:v>3.1174033660206874E-12</c:v>
                </c:pt>
                <c:pt idx="5474">
                  <c:v>3.0810234231025209E-12</c:v>
                </c:pt>
                <c:pt idx="5475">
                  <c:v>3.1174033660206874E-12</c:v>
                </c:pt>
                <c:pt idx="5476">
                  <c:v>3.2291334989056465E-12</c:v>
                </c:pt>
                <c:pt idx="5477">
                  <c:v>3.1174033660206874E-12</c:v>
                </c:pt>
                <c:pt idx="5478">
                  <c:v>3.0810234231025209E-12</c:v>
                </c:pt>
                <c:pt idx="5479">
                  <c:v>3.1542056112399855E-12</c:v>
                </c:pt>
                <c:pt idx="5480">
                  <c:v>3.1174033660206874E-12</c:v>
                </c:pt>
                <c:pt idx="5481">
                  <c:v>3.1174033660206874E-12</c:v>
                </c:pt>
                <c:pt idx="5482">
                  <c:v>3.1542056112399855E-12</c:v>
                </c:pt>
                <c:pt idx="5483">
                  <c:v>3.1542056112399855E-12</c:v>
                </c:pt>
                <c:pt idx="5484">
                  <c:v>3.3058412922090475E-12</c:v>
                </c:pt>
                <c:pt idx="5485">
                  <c:v>3.1914496708692114E-12</c:v>
                </c:pt>
                <c:pt idx="5486">
                  <c:v>3.1542056112399855E-12</c:v>
                </c:pt>
                <c:pt idx="5487">
                  <c:v>3.1542056112399855E-12</c:v>
                </c:pt>
                <c:pt idx="5488">
                  <c:v>3.1542056112399855E-12</c:v>
                </c:pt>
                <c:pt idx="5489">
                  <c:v>3.1914496708692114E-12</c:v>
                </c:pt>
                <c:pt idx="5490">
                  <c:v>3.1174033660206874E-12</c:v>
                </c:pt>
                <c:pt idx="5491">
                  <c:v>3.1542056112399855E-12</c:v>
                </c:pt>
                <c:pt idx="5492">
                  <c:v>3.1914496708692114E-12</c:v>
                </c:pt>
                <c:pt idx="5493">
                  <c:v>3.2672622880230722E-12</c:v>
                </c:pt>
                <c:pt idx="5494">
                  <c:v>3.0810234231025209E-12</c:v>
                </c:pt>
                <c:pt idx="5495">
                  <c:v>3.1542056112399855E-12</c:v>
                </c:pt>
                <c:pt idx="5496">
                  <c:v>3.1174033660206874E-12</c:v>
                </c:pt>
                <c:pt idx="5497">
                  <c:v>3.1542056112399855E-12</c:v>
                </c:pt>
                <c:pt idx="5498">
                  <c:v>3.1542056112399855E-12</c:v>
                </c:pt>
                <c:pt idx="5499">
                  <c:v>3.1174033660206874E-12</c:v>
                </c:pt>
                <c:pt idx="5500">
                  <c:v>3.0095322391611532E-12</c:v>
                </c:pt>
                <c:pt idx="5501">
                  <c:v>3.0450680323167968E-12</c:v>
                </c:pt>
                <c:pt idx="5502">
                  <c:v>3.1542056112399855E-12</c:v>
                </c:pt>
                <c:pt idx="5503">
                  <c:v>3.0095322391611532E-12</c:v>
                </c:pt>
                <c:pt idx="5504">
                  <c:v>3.1174033660206874E-12</c:v>
                </c:pt>
                <c:pt idx="5505">
                  <c:v>3.0095322391611532E-12</c:v>
                </c:pt>
                <c:pt idx="5506">
                  <c:v>3.0450680323167968E-12</c:v>
                </c:pt>
                <c:pt idx="5507">
                  <c:v>3.0095322391611532E-12</c:v>
                </c:pt>
                <c:pt idx="5508">
                  <c:v>2.974417995794675E-12</c:v>
                </c:pt>
                <c:pt idx="5509">
                  <c:v>3.1174033660206874E-12</c:v>
                </c:pt>
                <c:pt idx="5510">
                  <c:v>3.1542056112399855E-12</c:v>
                </c:pt>
                <c:pt idx="5511">
                  <c:v>3.0810234231025209E-12</c:v>
                </c:pt>
                <c:pt idx="5512">
                  <c:v>3.0095322391611532E-12</c:v>
                </c:pt>
                <c:pt idx="5513">
                  <c:v>3.1174033660206874E-12</c:v>
                </c:pt>
                <c:pt idx="5514">
                  <c:v>3.0095322391611532E-12</c:v>
                </c:pt>
                <c:pt idx="5515">
                  <c:v>3.1542056112399855E-12</c:v>
                </c:pt>
                <c:pt idx="5516">
                  <c:v>3.0450680323167968E-12</c:v>
                </c:pt>
                <c:pt idx="5517">
                  <c:v>2.9054004536165168E-12</c:v>
                </c:pt>
                <c:pt idx="5518">
                  <c:v>3.0095322391611532E-12</c:v>
                </c:pt>
                <c:pt idx="5519">
                  <c:v>2.9397066850668926E-12</c:v>
                </c:pt>
                <c:pt idx="5520">
                  <c:v>3.0450680323167968E-12</c:v>
                </c:pt>
                <c:pt idx="5521">
                  <c:v>3.0810234231025209E-12</c:v>
                </c:pt>
                <c:pt idx="5522">
                  <c:v>3.1174033660206874E-12</c:v>
                </c:pt>
                <c:pt idx="5523">
                  <c:v>3.0450680323167968E-12</c:v>
                </c:pt>
                <c:pt idx="5524">
                  <c:v>3.1542056112399855E-12</c:v>
                </c:pt>
                <c:pt idx="5525">
                  <c:v>2.974417995794675E-12</c:v>
                </c:pt>
                <c:pt idx="5526">
                  <c:v>2.9397066850668926E-12</c:v>
                </c:pt>
                <c:pt idx="5527">
                  <c:v>2.9397066850668926E-12</c:v>
                </c:pt>
                <c:pt idx="5528">
                  <c:v>2.8714945741884382E-12</c:v>
                </c:pt>
                <c:pt idx="5529">
                  <c:v>2.8714945741884382E-12</c:v>
                </c:pt>
                <c:pt idx="5530">
                  <c:v>2.8714945741884382E-12</c:v>
                </c:pt>
                <c:pt idx="5531">
                  <c:v>2.8714945741884382E-12</c:v>
                </c:pt>
                <c:pt idx="5532">
                  <c:v>2.8714945741884382E-12</c:v>
                </c:pt>
                <c:pt idx="5533">
                  <c:v>3.0095322391611532E-12</c:v>
                </c:pt>
                <c:pt idx="5534">
                  <c:v>3.0450680323167968E-12</c:v>
                </c:pt>
                <c:pt idx="5535">
                  <c:v>2.9397066850668926E-12</c:v>
                </c:pt>
                <c:pt idx="5536">
                  <c:v>2.974417995794675E-12</c:v>
                </c:pt>
                <c:pt idx="5537">
                  <c:v>3.0810234231025209E-12</c:v>
                </c:pt>
                <c:pt idx="5538">
                  <c:v>3.0095322391611532E-12</c:v>
                </c:pt>
                <c:pt idx="5539">
                  <c:v>3.0095322391611532E-12</c:v>
                </c:pt>
                <c:pt idx="5540">
                  <c:v>3.0810234231025209E-12</c:v>
                </c:pt>
                <c:pt idx="5541">
                  <c:v>3.0095322391611532E-12</c:v>
                </c:pt>
                <c:pt idx="5542">
                  <c:v>2.974417995794675E-12</c:v>
                </c:pt>
                <c:pt idx="5543">
                  <c:v>3.0095322391611532E-12</c:v>
                </c:pt>
                <c:pt idx="5544">
                  <c:v>2.974417995794675E-12</c:v>
                </c:pt>
                <c:pt idx="5545">
                  <c:v>3.0095322391611532E-12</c:v>
                </c:pt>
                <c:pt idx="5546">
                  <c:v>2.9054004536165168E-12</c:v>
                </c:pt>
                <c:pt idx="5547">
                  <c:v>3.0095322391611532E-12</c:v>
                </c:pt>
                <c:pt idx="5548">
                  <c:v>2.9054004536165168E-12</c:v>
                </c:pt>
                <c:pt idx="5549">
                  <c:v>2.8714945741884382E-12</c:v>
                </c:pt>
                <c:pt idx="5550">
                  <c:v>2.974417995794675E-12</c:v>
                </c:pt>
                <c:pt idx="5551">
                  <c:v>2.8714945741884382E-12</c:v>
                </c:pt>
                <c:pt idx="5552">
                  <c:v>3.0810234231025209E-12</c:v>
                </c:pt>
                <c:pt idx="5553">
                  <c:v>3.0810234231025209E-12</c:v>
                </c:pt>
                <c:pt idx="5554">
                  <c:v>3.0095322391611532E-12</c:v>
                </c:pt>
                <c:pt idx="5555">
                  <c:v>2.9397066850668926E-12</c:v>
                </c:pt>
                <c:pt idx="5556">
                  <c:v>3.0810234231025209E-12</c:v>
                </c:pt>
                <c:pt idx="5557">
                  <c:v>3.0450680323167968E-12</c:v>
                </c:pt>
                <c:pt idx="5558">
                  <c:v>3.0095322391611532E-12</c:v>
                </c:pt>
                <c:pt idx="5559">
                  <c:v>3.0810234231025209E-12</c:v>
                </c:pt>
                <c:pt idx="5560">
                  <c:v>2.974417995794675E-12</c:v>
                </c:pt>
                <c:pt idx="5561">
                  <c:v>3.0095322391611532E-12</c:v>
                </c:pt>
                <c:pt idx="5562">
                  <c:v>3.0810234231025209E-12</c:v>
                </c:pt>
                <c:pt idx="5563">
                  <c:v>3.1174033660206874E-12</c:v>
                </c:pt>
                <c:pt idx="5564">
                  <c:v>3.1174033660206874E-12</c:v>
                </c:pt>
                <c:pt idx="5565">
                  <c:v>3.1174033660206874E-12</c:v>
                </c:pt>
                <c:pt idx="5566">
                  <c:v>3.0095322391611532E-12</c:v>
                </c:pt>
                <c:pt idx="5567">
                  <c:v>3.0095322391611532E-12</c:v>
                </c:pt>
                <c:pt idx="5568">
                  <c:v>3.0810234231025209E-12</c:v>
                </c:pt>
                <c:pt idx="5569">
                  <c:v>3.0450680323167968E-12</c:v>
                </c:pt>
                <c:pt idx="5570">
                  <c:v>3.1542056112399855E-12</c:v>
                </c:pt>
                <c:pt idx="5571">
                  <c:v>3.0810234231025209E-12</c:v>
                </c:pt>
                <c:pt idx="5572">
                  <c:v>3.0450680323167968E-12</c:v>
                </c:pt>
                <c:pt idx="5573">
                  <c:v>3.0095322391611532E-12</c:v>
                </c:pt>
                <c:pt idx="5574">
                  <c:v>3.0095322391611532E-12</c:v>
                </c:pt>
                <c:pt idx="5575">
                  <c:v>3.1174033660206874E-12</c:v>
                </c:pt>
                <c:pt idx="5576">
                  <c:v>3.0450680323167968E-12</c:v>
                </c:pt>
                <c:pt idx="5577">
                  <c:v>3.1174033660206874E-12</c:v>
                </c:pt>
                <c:pt idx="5578">
                  <c:v>3.0095322391611532E-12</c:v>
                </c:pt>
                <c:pt idx="5579">
                  <c:v>3.0095322391611532E-12</c:v>
                </c:pt>
                <c:pt idx="5580">
                  <c:v>3.1174033660206874E-12</c:v>
                </c:pt>
                <c:pt idx="5581">
                  <c:v>2.974417995794675E-12</c:v>
                </c:pt>
                <c:pt idx="5582">
                  <c:v>3.0095322391611532E-12</c:v>
                </c:pt>
                <c:pt idx="5583">
                  <c:v>3.0095322391611532E-12</c:v>
                </c:pt>
                <c:pt idx="5584">
                  <c:v>3.1542056112399855E-12</c:v>
                </c:pt>
                <c:pt idx="5585">
                  <c:v>3.0810234231025209E-12</c:v>
                </c:pt>
                <c:pt idx="5586">
                  <c:v>3.0095322391611532E-12</c:v>
                </c:pt>
                <c:pt idx="5587">
                  <c:v>2.974417995794675E-12</c:v>
                </c:pt>
                <c:pt idx="5588">
                  <c:v>3.0095322391611532E-12</c:v>
                </c:pt>
                <c:pt idx="5589">
                  <c:v>3.0095322391611532E-12</c:v>
                </c:pt>
                <c:pt idx="5590">
                  <c:v>2.974417995794675E-12</c:v>
                </c:pt>
                <c:pt idx="5591">
                  <c:v>2.8714945741884382E-12</c:v>
                </c:pt>
                <c:pt idx="5592">
                  <c:v>3.0095322391611532E-12</c:v>
                </c:pt>
                <c:pt idx="5593">
                  <c:v>3.0450680323167968E-12</c:v>
                </c:pt>
                <c:pt idx="5594">
                  <c:v>3.0095322391611532E-12</c:v>
                </c:pt>
                <c:pt idx="5595">
                  <c:v>2.974417995794675E-12</c:v>
                </c:pt>
                <c:pt idx="5596">
                  <c:v>2.9397066850668926E-12</c:v>
                </c:pt>
                <c:pt idx="5597">
                  <c:v>3.0095322391611532E-12</c:v>
                </c:pt>
                <c:pt idx="5598">
                  <c:v>2.9397066850668926E-12</c:v>
                </c:pt>
                <c:pt idx="5599">
                  <c:v>2.974417995794675E-12</c:v>
                </c:pt>
                <c:pt idx="5600">
                  <c:v>3.1174033660206874E-12</c:v>
                </c:pt>
                <c:pt idx="5601">
                  <c:v>2.9397066850668926E-12</c:v>
                </c:pt>
                <c:pt idx="5602">
                  <c:v>2.974417995794675E-12</c:v>
                </c:pt>
                <c:pt idx="5603">
                  <c:v>3.1174033660206874E-12</c:v>
                </c:pt>
                <c:pt idx="5604">
                  <c:v>3.1174033660206874E-12</c:v>
                </c:pt>
                <c:pt idx="5605">
                  <c:v>2.974417995794675E-12</c:v>
                </c:pt>
                <c:pt idx="5606">
                  <c:v>2.9397066850668926E-12</c:v>
                </c:pt>
                <c:pt idx="5607">
                  <c:v>3.0095322391611532E-12</c:v>
                </c:pt>
                <c:pt idx="5608">
                  <c:v>3.0095322391611532E-12</c:v>
                </c:pt>
                <c:pt idx="5609">
                  <c:v>2.974417995794675E-12</c:v>
                </c:pt>
                <c:pt idx="5610">
                  <c:v>3.0095322391611532E-12</c:v>
                </c:pt>
                <c:pt idx="5611">
                  <c:v>3.0095322391611532E-12</c:v>
                </c:pt>
                <c:pt idx="5612">
                  <c:v>2.974417995794675E-12</c:v>
                </c:pt>
                <c:pt idx="5613">
                  <c:v>3.0095322391611532E-12</c:v>
                </c:pt>
                <c:pt idx="5614">
                  <c:v>3.0095322391611532E-12</c:v>
                </c:pt>
                <c:pt idx="5615">
                  <c:v>2.974417995794675E-12</c:v>
                </c:pt>
                <c:pt idx="5616">
                  <c:v>3.0095322391611532E-12</c:v>
                </c:pt>
                <c:pt idx="5617">
                  <c:v>2.974417995794675E-12</c:v>
                </c:pt>
                <c:pt idx="5618">
                  <c:v>3.0450680323167968E-12</c:v>
                </c:pt>
                <c:pt idx="5619">
                  <c:v>2.8714945741884382E-12</c:v>
                </c:pt>
                <c:pt idx="5620">
                  <c:v>2.9397066850668926E-12</c:v>
                </c:pt>
                <c:pt idx="5621">
                  <c:v>2.9054004536165168E-12</c:v>
                </c:pt>
                <c:pt idx="5622">
                  <c:v>3.0095322391611532E-12</c:v>
                </c:pt>
                <c:pt idx="5623">
                  <c:v>3.0450680323167968E-12</c:v>
                </c:pt>
                <c:pt idx="5624">
                  <c:v>3.0095322391611532E-12</c:v>
                </c:pt>
                <c:pt idx="5625">
                  <c:v>2.9397066850668926E-12</c:v>
                </c:pt>
                <c:pt idx="5626">
                  <c:v>2.9397066850668926E-12</c:v>
                </c:pt>
                <c:pt idx="5627">
                  <c:v>2.9054004536165168E-12</c:v>
                </c:pt>
                <c:pt idx="5628">
                  <c:v>2.9054004536165168E-12</c:v>
                </c:pt>
                <c:pt idx="5629">
                  <c:v>2.8714945741884382E-12</c:v>
                </c:pt>
                <c:pt idx="5630">
                  <c:v>2.974417995794675E-12</c:v>
                </c:pt>
                <c:pt idx="5631">
                  <c:v>2.974417995794675E-12</c:v>
                </c:pt>
                <c:pt idx="5632">
                  <c:v>2.9054004536165168E-12</c:v>
                </c:pt>
                <c:pt idx="5633">
                  <c:v>2.9397066850668926E-12</c:v>
                </c:pt>
                <c:pt idx="5634">
                  <c:v>2.9397066850668926E-12</c:v>
                </c:pt>
                <c:pt idx="5635">
                  <c:v>2.974417995794675E-12</c:v>
                </c:pt>
                <c:pt idx="5636">
                  <c:v>2.8714945741884382E-12</c:v>
                </c:pt>
                <c:pt idx="5637">
                  <c:v>2.9397066850668926E-12</c:v>
                </c:pt>
                <c:pt idx="5638">
                  <c:v>2.9397066850668926E-12</c:v>
                </c:pt>
                <c:pt idx="5639">
                  <c:v>2.9397066850668926E-12</c:v>
                </c:pt>
                <c:pt idx="5640">
                  <c:v>2.974417995794675E-12</c:v>
                </c:pt>
                <c:pt idx="5641">
                  <c:v>2.8714945741884382E-12</c:v>
                </c:pt>
                <c:pt idx="5642">
                  <c:v>2.9397066850668926E-12</c:v>
                </c:pt>
                <c:pt idx="5643">
                  <c:v>2.9397066850668926E-12</c:v>
                </c:pt>
                <c:pt idx="5644">
                  <c:v>2.9054004536165168E-12</c:v>
                </c:pt>
                <c:pt idx="5645">
                  <c:v>3.0095322391611532E-12</c:v>
                </c:pt>
                <c:pt idx="5646">
                  <c:v>3.0095322391611532E-12</c:v>
                </c:pt>
                <c:pt idx="5647">
                  <c:v>3.0095322391611532E-12</c:v>
                </c:pt>
                <c:pt idx="5648">
                  <c:v>2.8714945741884382E-12</c:v>
                </c:pt>
                <c:pt idx="5649">
                  <c:v>2.8714945741884382E-12</c:v>
                </c:pt>
                <c:pt idx="5650">
                  <c:v>2.974417995794675E-12</c:v>
                </c:pt>
                <c:pt idx="5651">
                  <c:v>2.9397066850668926E-12</c:v>
                </c:pt>
                <c:pt idx="5652">
                  <c:v>2.9054004536165168E-12</c:v>
                </c:pt>
                <c:pt idx="5653">
                  <c:v>3.0095322391611532E-12</c:v>
                </c:pt>
                <c:pt idx="5654">
                  <c:v>2.8714945741884382E-12</c:v>
                </c:pt>
                <c:pt idx="5655">
                  <c:v>3.0095322391611532E-12</c:v>
                </c:pt>
                <c:pt idx="5656">
                  <c:v>2.9054004536165168E-12</c:v>
                </c:pt>
                <c:pt idx="5657">
                  <c:v>2.8714945741884382E-12</c:v>
                </c:pt>
                <c:pt idx="5658">
                  <c:v>2.9054004536165168E-12</c:v>
                </c:pt>
                <c:pt idx="5659">
                  <c:v>2.974417995794675E-12</c:v>
                </c:pt>
                <c:pt idx="5660">
                  <c:v>3.0095322391611532E-12</c:v>
                </c:pt>
                <c:pt idx="5661">
                  <c:v>2.974417995794675E-12</c:v>
                </c:pt>
                <c:pt idx="5662">
                  <c:v>2.974417995794675E-12</c:v>
                </c:pt>
                <c:pt idx="5663">
                  <c:v>2.974417995794675E-12</c:v>
                </c:pt>
                <c:pt idx="5664">
                  <c:v>2.974417995794675E-12</c:v>
                </c:pt>
                <c:pt idx="5665">
                  <c:v>2.974417995794675E-12</c:v>
                </c:pt>
                <c:pt idx="5666">
                  <c:v>2.974417995794675E-12</c:v>
                </c:pt>
                <c:pt idx="5667">
                  <c:v>3.0095322391611532E-12</c:v>
                </c:pt>
                <c:pt idx="5668">
                  <c:v>2.9054004536165168E-12</c:v>
                </c:pt>
                <c:pt idx="5669">
                  <c:v>2.974417995794675E-12</c:v>
                </c:pt>
                <c:pt idx="5670">
                  <c:v>3.0450680323167968E-12</c:v>
                </c:pt>
                <c:pt idx="5671">
                  <c:v>2.8714945741884382E-12</c:v>
                </c:pt>
                <c:pt idx="5672">
                  <c:v>2.974417995794675E-12</c:v>
                </c:pt>
                <c:pt idx="5673">
                  <c:v>2.974417995794675E-12</c:v>
                </c:pt>
                <c:pt idx="5674">
                  <c:v>3.1174033660206874E-12</c:v>
                </c:pt>
                <c:pt idx="5675">
                  <c:v>3.0450680323167968E-12</c:v>
                </c:pt>
                <c:pt idx="5676">
                  <c:v>3.0095322391611532E-12</c:v>
                </c:pt>
                <c:pt idx="5677">
                  <c:v>2.9397066850668926E-12</c:v>
                </c:pt>
                <c:pt idx="5678">
                  <c:v>2.9397066850668926E-12</c:v>
                </c:pt>
                <c:pt idx="5679">
                  <c:v>3.0450680323167968E-12</c:v>
                </c:pt>
                <c:pt idx="5680">
                  <c:v>3.1542056112399855E-12</c:v>
                </c:pt>
                <c:pt idx="5681">
                  <c:v>2.974417995794675E-12</c:v>
                </c:pt>
                <c:pt idx="5682">
                  <c:v>2.9397066850668926E-12</c:v>
                </c:pt>
                <c:pt idx="5683">
                  <c:v>2.974417995794675E-12</c:v>
                </c:pt>
                <c:pt idx="5684">
                  <c:v>2.974417995794675E-12</c:v>
                </c:pt>
                <c:pt idx="5685">
                  <c:v>3.0095322391611532E-12</c:v>
                </c:pt>
                <c:pt idx="5686">
                  <c:v>2.9397066850668926E-12</c:v>
                </c:pt>
                <c:pt idx="5687">
                  <c:v>2.9054004536165168E-12</c:v>
                </c:pt>
                <c:pt idx="5688">
                  <c:v>3.0095322391611532E-12</c:v>
                </c:pt>
                <c:pt idx="5689">
                  <c:v>2.8714945741884382E-12</c:v>
                </c:pt>
                <c:pt idx="5690">
                  <c:v>2.8714945741884382E-12</c:v>
                </c:pt>
                <c:pt idx="5691">
                  <c:v>2.9054004536165168E-12</c:v>
                </c:pt>
                <c:pt idx="5692">
                  <c:v>3.0450680323167968E-12</c:v>
                </c:pt>
                <c:pt idx="5693">
                  <c:v>2.974417995794675E-12</c:v>
                </c:pt>
                <c:pt idx="5694">
                  <c:v>2.9397066850668926E-12</c:v>
                </c:pt>
                <c:pt idx="5695">
                  <c:v>2.974417995794675E-12</c:v>
                </c:pt>
                <c:pt idx="5696">
                  <c:v>3.0450680323167968E-12</c:v>
                </c:pt>
                <c:pt idx="5697">
                  <c:v>2.8714945741884382E-12</c:v>
                </c:pt>
                <c:pt idx="5698">
                  <c:v>2.9054004536165168E-12</c:v>
                </c:pt>
                <c:pt idx="5699">
                  <c:v>2.974417995794675E-12</c:v>
                </c:pt>
                <c:pt idx="5700">
                  <c:v>2.974417995794675E-12</c:v>
                </c:pt>
                <c:pt idx="5701">
                  <c:v>2.974417995794675E-12</c:v>
                </c:pt>
                <c:pt idx="5702">
                  <c:v>2.9054004536165168E-12</c:v>
                </c:pt>
                <c:pt idx="5703">
                  <c:v>2.974417995794675E-12</c:v>
                </c:pt>
                <c:pt idx="5704">
                  <c:v>2.8714945741884382E-12</c:v>
                </c:pt>
                <c:pt idx="5705">
                  <c:v>2.9054004536165168E-12</c:v>
                </c:pt>
                <c:pt idx="5706">
                  <c:v>2.9054004536165168E-12</c:v>
                </c:pt>
                <c:pt idx="5707">
                  <c:v>2.974417995794675E-12</c:v>
                </c:pt>
                <c:pt idx="5708">
                  <c:v>2.9054004536165168E-12</c:v>
                </c:pt>
                <c:pt idx="5709">
                  <c:v>2.9397066850668926E-12</c:v>
                </c:pt>
                <c:pt idx="5710">
                  <c:v>2.9054004536165168E-12</c:v>
                </c:pt>
                <c:pt idx="5711">
                  <c:v>2.9397066850668926E-12</c:v>
                </c:pt>
                <c:pt idx="5712">
                  <c:v>2.8048716960174252E-12</c:v>
                </c:pt>
                <c:pt idx="5713">
                  <c:v>2.9054004536165168E-12</c:v>
                </c:pt>
                <c:pt idx="5714">
                  <c:v>2.8714945741884382E-12</c:v>
                </c:pt>
                <c:pt idx="5715">
                  <c:v>3.0095322391611532E-12</c:v>
                </c:pt>
                <c:pt idx="5716">
                  <c:v>2.974417995794675E-12</c:v>
                </c:pt>
                <c:pt idx="5717">
                  <c:v>2.9054004536165168E-12</c:v>
                </c:pt>
                <c:pt idx="5718">
                  <c:v>2.8714945741884382E-12</c:v>
                </c:pt>
                <c:pt idx="5719">
                  <c:v>2.8714945741884382E-12</c:v>
                </c:pt>
                <c:pt idx="5720">
                  <c:v>2.9397066850668926E-12</c:v>
                </c:pt>
                <c:pt idx="5721">
                  <c:v>2.974417995794675E-12</c:v>
                </c:pt>
                <c:pt idx="5722">
                  <c:v>2.9397066850668926E-12</c:v>
                </c:pt>
                <c:pt idx="5723">
                  <c:v>2.9397066850668926E-12</c:v>
                </c:pt>
                <c:pt idx="5724">
                  <c:v>2.8714945741884382E-12</c:v>
                </c:pt>
                <c:pt idx="5725">
                  <c:v>2.8714945741884382E-12</c:v>
                </c:pt>
                <c:pt idx="5726">
                  <c:v>3.0095322391611532E-12</c:v>
                </c:pt>
                <c:pt idx="5727">
                  <c:v>2.974417995794675E-12</c:v>
                </c:pt>
                <c:pt idx="5728">
                  <c:v>2.9397066850668926E-12</c:v>
                </c:pt>
                <c:pt idx="5729">
                  <c:v>2.9054004536165168E-12</c:v>
                </c:pt>
                <c:pt idx="5730">
                  <c:v>2.9054004536165168E-12</c:v>
                </c:pt>
                <c:pt idx="5731">
                  <c:v>2.974417995794675E-12</c:v>
                </c:pt>
                <c:pt idx="5732">
                  <c:v>2.9054004536165168E-12</c:v>
                </c:pt>
                <c:pt idx="5733">
                  <c:v>2.9397066850668926E-12</c:v>
                </c:pt>
                <c:pt idx="5734">
                  <c:v>2.9054004536165168E-12</c:v>
                </c:pt>
                <c:pt idx="5735">
                  <c:v>3.0450680323167968E-12</c:v>
                </c:pt>
                <c:pt idx="5736">
                  <c:v>2.8714945741884382E-12</c:v>
                </c:pt>
                <c:pt idx="5737">
                  <c:v>2.9054004536165168E-12</c:v>
                </c:pt>
                <c:pt idx="5738">
                  <c:v>2.974417995794675E-12</c:v>
                </c:pt>
                <c:pt idx="5739">
                  <c:v>2.974417995794675E-12</c:v>
                </c:pt>
                <c:pt idx="5740">
                  <c:v>2.9054004536165168E-12</c:v>
                </c:pt>
                <c:pt idx="5741">
                  <c:v>2.974417995794675E-12</c:v>
                </c:pt>
                <c:pt idx="5742">
                  <c:v>3.0095322391611532E-12</c:v>
                </c:pt>
                <c:pt idx="5743">
                  <c:v>3.0095322391611532E-12</c:v>
                </c:pt>
                <c:pt idx="5744">
                  <c:v>2.8714945741884382E-12</c:v>
                </c:pt>
                <c:pt idx="5745">
                  <c:v>3.0095322391611532E-12</c:v>
                </c:pt>
                <c:pt idx="5746">
                  <c:v>2.9397066850668926E-12</c:v>
                </c:pt>
                <c:pt idx="5747">
                  <c:v>2.8714945741884382E-12</c:v>
                </c:pt>
                <c:pt idx="5748">
                  <c:v>2.9397066850668926E-12</c:v>
                </c:pt>
                <c:pt idx="5749">
                  <c:v>2.974417995794675E-12</c:v>
                </c:pt>
                <c:pt idx="5750">
                  <c:v>2.8714945741884382E-12</c:v>
                </c:pt>
                <c:pt idx="5751">
                  <c:v>2.9054004536165168E-12</c:v>
                </c:pt>
                <c:pt idx="5752">
                  <c:v>2.974417995794675E-12</c:v>
                </c:pt>
                <c:pt idx="5753">
                  <c:v>2.9054004536165168E-12</c:v>
                </c:pt>
                <c:pt idx="5754">
                  <c:v>2.8714945741884382E-12</c:v>
                </c:pt>
                <c:pt idx="5755">
                  <c:v>2.9397066850668926E-12</c:v>
                </c:pt>
                <c:pt idx="5756">
                  <c:v>2.8379843746943803E-12</c:v>
                </c:pt>
                <c:pt idx="5757">
                  <c:v>2.9397066850668926E-12</c:v>
                </c:pt>
                <c:pt idx="5758">
                  <c:v>2.9397066850668926E-12</c:v>
                </c:pt>
                <c:pt idx="5759">
                  <c:v>2.8714945741884382E-12</c:v>
                </c:pt>
                <c:pt idx="5760">
                  <c:v>2.8714945741884382E-12</c:v>
                </c:pt>
                <c:pt idx="5761">
                  <c:v>2.9054004536165168E-12</c:v>
                </c:pt>
                <c:pt idx="5762">
                  <c:v>2.9397066850668926E-12</c:v>
                </c:pt>
                <c:pt idx="5763">
                  <c:v>2.8714945741884382E-12</c:v>
                </c:pt>
                <c:pt idx="5764">
                  <c:v>2.974417995794675E-12</c:v>
                </c:pt>
                <c:pt idx="5765">
                  <c:v>3.0095322391611532E-12</c:v>
                </c:pt>
                <c:pt idx="5766">
                  <c:v>2.8714945741884382E-12</c:v>
                </c:pt>
                <c:pt idx="5767">
                  <c:v>2.9054004536165168E-12</c:v>
                </c:pt>
                <c:pt idx="5768">
                  <c:v>2.9054004536165168E-12</c:v>
                </c:pt>
                <c:pt idx="5769">
                  <c:v>2.9397066850668926E-12</c:v>
                </c:pt>
                <c:pt idx="5770">
                  <c:v>2.974417995794675E-12</c:v>
                </c:pt>
                <c:pt idx="5771">
                  <c:v>2.974417995794675E-12</c:v>
                </c:pt>
                <c:pt idx="5772">
                  <c:v>2.9054004536165168E-12</c:v>
                </c:pt>
                <c:pt idx="5773">
                  <c:v>2.9054004536165168E-12</c:v>
                </c:pt>
                <c:pt idx="5774">
                  <c:v>2.9397066850668926E-12</c:v>
                </c:pt>
                <c:pt idx="5775">
                  <c:v>2.974417995794675E-12</c:v>
                </c:pt>
                <c:pt idx="5776">
                  <c:v>2.9397066850668926E-12</c:v>
                </c:pt>
                <c:pt idx="5777">
                  <c:v>2.9054004536165168E-12</c:v>
                </c:pt>
                <c:pt idx="5778">
                  <c:v>2.9397066850668926E-12</c:v>
                </c:pt>
                <c:pt idx="5779">
                  <c:v>2.8714945741884382E-12</c:v>
                </c:pt>
                <c:pt idx="5780">
                  <c:v>2.8714945741884382E-12</c:v>
                </c:pt>
                <c:pt idx="5781">
                  <c:v>2.9397066850668926E-12</c:v>
                </c:pt>
                <c:pt idx="5782">
                  <c:v>2.9054004536165168E-12</c:v>
                </c:pt>
                <c:pt idx="5783">
                  <c:v>2.9054004536165168E-12</c:v>
                </c:pt>
                <c:pt idx="5784">
                  <c:v>2.8714945741884382E-12</c:v>
                </c:pt>
                <c:pt idx="5785">
                  <c:v>2.9054004536165168E-12</c:v>
                </c:pt>
                <c:pt idx="5786">
                  <c:v>2.9397066850668926E-12</c:v>
                </c:pt>
                <c:pt idx="5787">
                  <c:v>2.9397066850668926E-12</c:v>
                </c:pt>
                <c:pt idx="5788">
                  <c:v>2.974417995794675E-12</c:v>
                </c:pt>
                <c:pt idx="5789">
                  <c:v>2.8714945741884382E-12</c:v>
                </c:pt>
                <c:pt idx="5790">
                  <c:v>2.9054004536165168E-12</c:v>
                </c:pt>
                <c:pt idx="5791">
                  <c:v>3.0095322391611532E-12</c:v>
                </c:pt>
                <c:pt idx="5792">
                  <c:v>2.9054004536165168E-12</c:v>
                </c:pt>
                <c:pt idx="5793">
                  <c:v>2.8714945741884382E-12</c:v>
                </c:pt>
                <c:pt idx="5794">
                  <c:v>2.8714945741884382E-12</c:v>
                </c:pt>
                <c:pt idx="5795">
                  <c:v>2.8714945741884382E-12</c:v>
                </c:pt>
                <c:pt idx="5796">
                  <c:v>2.9397066850668926E-12</c:v>
                </c:pt>
                <c:pt idx="5797">
                  <c:v>2.974417995794675E-12</c:v>
                </c:pt>
                <c:pt idx="5798">
                  <c:v>3.0095322391611532E-12</c:v>
                </c:pt>
                <c:pt idx="5799">
                  <c:v>2.9397066850668926E-12</c:v>
                </c:pt>
                <c:pt idx="5800">
                  <c:v>2.9397066850668926E-12</c:v>
                </c:pt>
                <c:pt idx="5801">
                  <c:v>2.9054004536165168E-12</c:v>
                </c:pt>
                <c:pt idx="5802">
                  <c:v>2.9397066850668926E-12</c:v>
                </c:pt>
                <c:pt idx="5803">
                  <c:v>3.0810234231025209E-12</c:v>
                </c:pt>
                <c:pt idx="5804">
                  <c:v>2.974417995794675E-12</c:v>
                </c:pt>
                <c:pt idx="5805">
                  <c:v>2.974417995794675E-12</c:v>
                </c:pt>
                <c:pt idx="5806">
                  <c:v>3.0095322391611532E-12</c:v>
                </c:pt>
                <c:pt idx="5807">
                  <c:v>2.8714945741884382E-12</c:v>
                </c:pt>
                <c:pt idx="5808">
                  <c:v>2.974417995794675E-12</c:v>
                </c:pt>
                <c:pt idx="5809">
                  <c:v>2.8714945741884382E-12</c:v>
                </c:pt>
                <c:pt idx="5810">
                  <c:v>2.9397066850668926E-12</c:v>
                </c:pt>
                <c:pt idx="5811">
                  <c:v>2.8714945741884382E-12</c:v>
                </c:pt>
                <c:pt idx="5812">
                  <c:v>2.9397066850668926E-12</c:v>
                </c:pt>
                <c:pt idx="5813">
                  <c:v>2.9054004536165168E-12</c:v>
                </c:pt>
                <c:pt idx="5814">
                  <c:v>2.9054004536165168E-12</c:v>
                </c:pt>
                <c:pt idx="5815">
                  <c:v>3.0095322391611532E-12</c:v>
                </c:pt>
                <c:pt idx="5816">
                  <c:v>2.9397066850668926E-12</c:v>
                </c:pt>
                <c:pt idx="5817">
                  <c:v>2.974417995794675E-12</c:v>
                </c:pt>
                <c:pt idx="5818">
                  <c:v>2.974417995794675E-12</c:v>
                </c:pt>
                <c:pt idx="5819">
                  <c:v>2.8714945741884382E-12</c:v>
                </c:pt>
                <c:pt idx="5820">
                  <c:v>2.8714945741884382E-12</c:v>
                </c:pt>
                <c:pt idx="5821">
                  <c:v>2.9054004536165168E-12</c:v>
                </c:pt>
                <c:pt idx="5822">
                  <c:v>2.9397066850668926E-12</c:v>
                </c:pt>
                <c:pt idx="5823">
                  <c:v>2.9054004536165168E-12</c:v>
                </c:pt>
                <c:pt idx="5824">
                  <c:v>2.9397066850668926E-12</c:v>
                </c:pt>
                <c:pt idx="5825">
                  <c:v>2.974417995794675E-12</c:v>
                </c:pt>
                <c:pt idx="5826">
                  <c:v>2.9054004536165168E-12</c:v>
                </c:pt>
                <c:pt idx="5827">
                  <c:v>3.0095322391611532E-12</c:v>
                </c:pt>
                <c:pt idx="5828">
                  <c:v>2.8714945741884382E-12</c:v>
                </c:pt>
                <c:pt idx="5829">
                  <c:v>2.974417995794675E-12</c:v>
                </c:pt>
                <c:pt idx="5830">
                  <c:v>2.9054004536165168E-12</c:v>
                </c:pt>
                <c:pt idx="5831">
                  <c:v>2.8714945741884382E-12</c:v>
                </c:pt>
                <c:pt idx="5832">
                  <c:v>3.0095322391611532E-12</c:v>
                </c:pt>
                <c:pt idx="5833">
                  <c:v>2.8714945741884382E-12</c:v>
                </c:pt>
                <c:pt idx="5834">
                  <c:v>2.8714945741884382E-12</c:v>
                </c:pt>
                <c:pt idx="5835">
                  <c:v>2.9397066850668926E-12</c:v>
                </c:pt>
                <c:pt idx="5836">
                  <c:v>2.9054004536165168E-12</c:v>
                </c:pt>
                <c:pt idx="5837">
                  <c:v>2.974417995794675E-12</c:v>
                </c:pt>
                <c:pt idx="5838">
                  <c:v>2.8714945741884382E-12</c:v>
                </c:pt>
                <c:pt idx="5839">
                  <c:v>2.9397066850668926E-12</c:v>
                </c:pt>
                <c:pt idx="5840">
                  <c:v>2.8714945741884382E-12</c:v>
                </c:pt>
                <c:pt idx="5841">
                  <c:v>2.8048716960174252E-12</c:v>
                </c:pt>
                <c:pt idx="5842">
                  <c:v>2.9054004536165168E-12</c:v>
                </c:pt>
                <c:pt idx="5843">
                  <c:v>2.8048716960174252E-12</c:v>
                </c:pt>
                <c:pt idx="5844">
                  <c:v>2.8379843746943803E-12</c:v>
                </c:pt>
                <c:pt idx="5845">
                  <c:v>2.9397066850668926E-12</c:v>
                </c:pt>
                <c:pt idx="5846">
                  <c:v>2.8714945741884382E-12</c:v>
                </c:pt>
                <c:pt idx="5847">
                  <c:v>2.8714945741884382E-12</c:v>
                </c:pt>
                <c:pt idx="5848">
                  <c:v>2.9054004536165168E-12</c:v>
                </c:pt>
                <c:pt idx="5849">
                  <c:v>2.8379843746943803E-12</c:v>
                </c:pt>
                <c:pt idx="5850">
                  <c:v>2.9054004536165168E-12</c:v>
                </c:pt>
                <c:pt idx="5851">
                  <c:v>2.9054004536165168E-12</c:v>
                </c:pt>
                <c:pt idx="5852">
                  <c:v>2.974417995794675E-12</c:v>
                </c:pt>
                <c:pt idx="5853">
                  <c:v>2.9397066850668926E-12</c:v>
                </c:pt>
                <c:pt idx="5854">
                  <c:v>2.8714945741884382E-12</c:v>
                </c:pt>
                <c:pt idx="5855">
                  <c:v>2.9054004536165168E-12</c:v>
                </c:pt>
                <c:pt idx="5856">
                  <c:v>2.8714945741884382E-12</c:v>
                </c:pt>
                <c:pt idx="5857">
                  <c:v>2.9397066850668926E-12</c:v>
                </c:pt>
                <c:pt idx="5858">
                  <c:v>2.974417995794675E-12</c:v>
                </c:pt>
                <c:pt idx="5859">
                  <c:v>2.8379843746943803E-12</c:v>
                </c:pt>
                <c:pt idx="5860">
                  <c:v>2.8379843746943803E-12</c:v>
                </c:pt>
                <c:pt idx="5861">
                  <c:v>2.8714945741884382E-12</c:v>
                </c:pt>
                <c:pt idx="5862">
                  <c:v>2.8714945741884382E-12</c:v>
                </c:pt>
                <c:pt idx="5863">
                  <c:v>2.8714945741884382E-12</c:v>
                </c:pt>
                <c:pt idx="5864">
                  <c:v>2.974417995794675E-12</c:v>
                </c:pt>
                <c:pt idx="5865">
                  <c:v>2.8714945741884382E-12</c:v>
                </c:pt>
                <c:pt idx="5866">
                  <c:v>2.974417995794675E-12</c:v>
                </c:pt>
                <c:pt idx="5867">
                  <c:v>2.8714945741884382E-12</c:v>
                </c:pt>
                <c:pt idx="5868">
                  <c:v>2.9054004536165168E-12</c:v>
                </c:pt>
                <c:pt idx="5869">
                  <c:v>2.8714945741884382E-12</c:v>
                </c:pt>
                <c:pt idx="5870">
                  <c:v>2.8379843746943803E-12</c:v>
                </c:pt>
                <c:pt idx="5871">
                  <c:v>2.9054004536165168E-12</c:v>
                </c:pt>
                <c:pt idx="5872">
                  <c:v>2.9054004536165168E-12</c:v>
                </c:pt>
                <c:pt idx="5873">
                  <c:v>2.8379843746943803E-12</c:v>
                </c:pt>
                <c:pt idx="5874">
                  <c:v>2.9397066850668926E-12</c:v>
                </c:pt>
                <c:pt idx="5875">
                  <c:v>2.974417995794675E-12</c:v>
                </c:pt>
                <c:pt idx="5876">
                  <c:v>2.9397066850668926E-12</c:v>
                </c:pt>
                <c:pt idx="5877">
                  <c:v>2.974417995794675E-12</c:v>
                </c:pt>
                <c:pt idx="5878">
                  <c:v>2.9054004536165168E-12</c:v>
                </c:pt>
                <c:pt idx="5879">
                  <c:v>2.9397066850668926E-12</c:v>
                </c:pt>
                <c:pt idx="5880">
                  <c:v>2.9397066850668926E-12</c:v>
                </c:pt>
                <c:pt idx="5881">
                  <c:v>2.9054004536165168E-12</c:v>
                </c:pt>
                <c:pt idx="5882">
                  <c:v>2.9054004536165168E-12</c:v>
                </c:pt>
                <c:pt idx="5883">
                  <c:v>2.974417995794675E-12</c:v>
                </c:pt>
                <c:pt idx="5884">
                  <c:v>2.9397066850668926E-12</c:v>
                </c:pt>
                <c:pt idx="5885">
                  <c:v>2.8714945741884382E-12</c:v>
                </c:pt>
                <c:pt idx="5886">
                  <c:v>2.974417995794675E-12</c:v>
                </c:pt>
                <c:pt idx="5887">
                  <c:v>2.9054004536165168E-12</c:v>
                </c:pt>
                <c:pt idx="5888">
                  <c:v>3.0450680323167968E-12</c:v>
                </c:pt>
                <c:pt idx="5889">
                  <c:v>2.9397066850668926E-12</c:v>
                </c:pt>
                <c:pt idx="5890">
                  <c:v>3.0095322391611532E-12</c:v>
                </c:pt>
                <c:pt idx="5891">
                  <c:v>2.9054004536165168E-12</c:v>
                </c:pt>
                <c:pt idx="5892">
                  <c:v>2.9397066850668926E-12</c:v>
                </c:pt>
                <c:pt idx="5893">
                  <c:v>2.8714945741884382E-12</c:v>
                </c:pt>
                <c:pt idx="5894">
                  <c:v>2.8714945741884382E-12</c:v>
                </c:pt>
                <c:pt idx="5895">
                  <c:v>2.8714945741884382E-12</c:v>
                </c:pt>
                <c:pt idx="5896">
                  <c:v>2.8714945741884382E-12</c:v>
                </c:pt>
                <c:pt idx="5897">
                  <c:v>2.9397066850668926E-12</c:v>
                </c:pt>
                <c:pt idx="5898">
                  <c:v>2.9397066850668926E-12</c:v>
                </c:pt>
                <c:pt idx="5899">
                  <c:v>3.0095322391611532E-12</c:v>
                </c:pt>
                <c:pt idx="5900">
                  <c:v>2.9054004536165168E-12</c:v>
                </c:pt>
                <c:pt idx="5901">
                  <c:v>2.8714945741884382E-12</c:v>
                </c:pt>
                <c:pt idx="5902">
                  <c:v>2.974417995794675E-12</c:v>
                </c:pt>
                <c:pt idx="5903">
                  <c:v>2.9054004536165168E-12</c:v>
                </c:pt>
                <c:pt idx="5904">
                  <c:v>2.8714945741884382E-12</c:v>
                </c:pt>
                <c:pt idx="5905">
                  <c:v>2.8714945741884382E-12</c:v>
                </c:pt>
                <c:pt idx="5906">
                  <c:v>2.9397066850668926E-12</c:v>
                </c:pt>
                <c:pt idx="5907">
                  <c:v>2.9054004536165168E-12</c:v>
                </c:pt>
                <c:pt idx="5908">
                  <c:v>2.974417995794675E-12</c:v>
                </c:pt>
                <c:pt idx="5909">
                  <c:v>2.9397066850668926E-12</c:v>
                </c:pt>
                <c:pt idx="5910">
                  <c:v>2.9397066850668926E-12</c:v>
                </c:pt>
                <c:pt idx="5911">
                  <c:v>2.9397066850668926E-12</c:v>
                </c:pt>
                <c:pt idx="5912">
                  <c:v>2.9054004536165168E-12</c:v>
                </c:pt>
                <c:pt idx="5913">
                  <c:v>2.8714945741884382E-12</c:v>
                </c:pt>
                <c:pt idx="5914">
                  <c:v>2.8714945741884382E-12</c:v>
                </c:pt>
                <c:pt idx="5915">
                  <c:v>2.8714945741884382E-12</c:v>
                </c:pt>
                <c:pt idx="5916">
                  <c:v>2.8379843746943803E-12</c:v>
                </c:pt>
                <c:pt idx="5917">
                  <c:v>2.9397066850668926E-12</c:v>
                </c:pt>
                <c:pt idx="5918">
                  <c:v>2.8379843746943803E-12</c:v>
                </c:pt>
                <c:pt idx="5919">
                  <c:v>2.8714945741884382E-12</c:v>
                </c:pt>
                <c:pt idx="5920">
                  <c:v>2.8714945741884382E-12</c:v>
                </c:pt>
                <c:pt idx="5921">
                  <c:v>2.8714945741884382E-12</c:v>
                </c:pt>
                <c:pt idx="5922">
                  <c:v>2.9397066850668926E-12</c:v>
                </c:pt>
                <c:pt idx="5923">
                  <c:v>2.8714945741884382E-12</c:v>
                </c:pt>
                <c:pt idx="5924">
                  <c:v>2.8714945741884382E-12</c:v>
                </c:pt>
                <c:pt idx="5925">
                  <c:v>2.8714945741884382E-12</c:v>
                </c:pt>
                <c:pt idx="5926">
                  <c:v>2.8714945741884382E-12</c:v>
                </c:pt>
                <c:pt idx="5927">
                  <c:v>2.8714945741884382E-12</c:v>
                </c:pt>
                <c:pt idx="5928">
                  <c:v>2.9054004536165168E-12</c:v>
                </c:pt>
                <c:pt idx="5929">
                  <c:v>2.9397066850668926E-12</c:v>
                </c:pt>
                <c:pt idx="5930">
                  <c:v>2.9397066850668926E-12</c:v>
                </c:pt>
                <c:pt idx="5931">
                  <c:v>2.8714945741884382E-12</c:v>
                </c:pt>
                <c:pt idx="5932">
                  <c:v>2.7397882575572281E-12</c:v>
                </c:pt>
                <c:pt idx="5933">
                  <c:v>2.8379843746943803E-12</c:v>
                </c:pt>
                <c:pt idx="5934">
                  <c:v>2.9054004536165168E-12</c:v>
                </c:pt>
                <c:pt idx="5935">
                  <c:v>2.9054004536165168E-12</c:v>
                </c:pt>
                <c:pt idx="5936">
                  <c:v>2.7397882575572281E-12</c:v>
                </c:pt>
                <c:pt idx="5937">
                  <c:v>2.8714945741884382E-12</c:v>
                </c:pt>
                <c:pt idx="5938">
                  <c:v>2.8379843746943803E-12</c:v>
                </c:pt>
                <c:pt idx="5939">
                  <c:v>2.9054004536165168E-12</c:v>
                </c:pt>
                <c:pt idx="5940">
                  <c:v>2.9054004536165168E-12</c:v>
                </c:pt>
                <c:pt idx="5941">
                  <c:v>2.9054004536165168E-12</c:v>
                </c:pt>
                <c:pt idx="5942">
                  <c:v>2.8379843746943803E-12</c:v>
                </c:pt>
                <c:pt idx="5943">
                  <c:v>2.8714945741884382E-12</c:v>
                </c:pt>
                <c:pt idx="5944">
                  <c:v>2.8714945741884382E-12</c:v>
                </c:pt>
                <c:pt idx="5945">
                  <c:v>2.9397066850668926E-12</c:v>
                </c:pt>
                <c:pt idx="5946">
                  <c:v>2.8048716960174252E-12</c:v>
                </c:pt>
                <c:pt idx="5947">
                  <c:v>2.974417995794675E-12</c:v>
                </c:pt>
                <c:pt idx="5948">
                  <c:v>2.9054004536165168E-12</c:v>
                </c:pt>
                <c:pt idx="5949">
                  <c:v>2.8714945741884382E-12</c:v>
                </c:pt>
                <c:pt idx="5950">
                  <c:v>2.8714945741884382E-12</c:v>
                </c:pt>
                <c:pt idx="5951">
                  <c:v>2.9397066850668926E-12</c:v>
                </c:pt>
                <c:pt idx="5952">
                  <c:v>2.9054004536165168E-12</c:v>
                </c:pt>
                <c:pt idx="5953">
                  <c:v>3.1542056112399855E-12</c:v>
                </c:pt>
                <c:pt idx="5954">
                  <c:v>2.8714945741884382E-12</c:v>
                </c:pt>
                <c:pt idx="5955">
                  <c:v>2.9054004536165168E-12</c:v>
                </c:pt>
                <c:pt idx="5956">
                  <c:v>2.8714945741884382E-12</c:v>
                </c:pt>
                <c:pt idx="5957">
                  <c:v>2.8714945741884382E-12</c:v>
                </c:pt>
                <c:pt idx="5958">
                  <c:v>2.9397066850668926E-12</c:v>
                </c:pt>
                <c:pt idx="5959">
                  <c:v>2.9054004536165168E-12</c:v>
                </c:pt>
                <c:pt idx="5960">
                  <c:v>2.974417995794675E-12</c:v>
                </c:pt>
                <c:pt idx="5961">
                  <c:v>3.2291334989056465E-12</c:v>
                </c:pt>
                <c:pt idx="5962">
                  <c:v>2.974417995794675E-12</c:v>
                </c:pt>
                <c:pt idx="5963">
                  <c:v>2.9397066850668926E-12</c:v>
                </c:pt>
                <c:pt idx="5964">
                  <c:v>2.9054004536165168E-12</c:v>
                </c:pt>
                <c:pt idx="5965">
                  <c:v>2.9397066850668926E-12</c:v>
                </c:pt>
                <c:pt idx="5966">
                  <c:v>2.9054004536165168E-12</c:v>
                </c:pt>
                <c:pt idx="5967">
                  <c:v>2.9397066850668926E-12</c:v>
                </c:pt>
                <c:pt idx="5968">
                  <c:v>2.974417995794675E-12</c:v>
                </c:pt>
                <c:pt idx="5969">
                  <c:v>2.8379843746943803E-12</c:v>
                </c:pt>
                <c:pt idx="5970">
                  <c:v>2.9054004536165168E-12</c:v>
                </c:pt>
                <c:pt idx="5971">
                  <c:v>2.8714945741884382E-12</c:v>
                </c:pt>
                <c:pt idx="5972">
                  <c:v>2.974417995794675E-12</c:v>
                </c:pt>
                <c:pt idx="5973">
                  <c:v>2.974417995794675E-12</c:v>
                </c:pt>
                <c:pt idx="5974">
                  <c:v>2.974417995794675E-12</c:v>
                </c:pt>
                <c:pt idx="5975">
                  <c:v>2.974417995794675E-12</c:v>
                </c:pt>
                <c:pt idx="5976">
                  <c:v>2.8714945741884382E-12</c:v>
                </c:pt>
                <c:pt idx="5977">
                  <c:v>2.9054004536165168E-12</c:v>
                </c:pt>
                <c:pt idx="5978">
                  <c:v>3.0095322391611532E-12</c:v>
                </c:pt>
                <c:pt idx="5979">
                  <c:v>2.9054004536165168E-12</c:v>
                </c:pt>
                <c:pt idx="5980">
                  <c:v>2.8714945741884382E-12</c:v>
                </c:pt>
                <c:pt idx="5981">
                  <c:v>2.9054004536165168E-12</c:v>
                </c:pt>
                <c:pt idx="5982">
                  <c:v>2.8714945741884382E-12</c:v>
                </c:pt>
                <c:pt idx="5983">
                  <c:v>2.9397066850668926E-12</c:v>
                </c:pt>
                <c:pt idx="5984">
                  <c:v>2.9054004536165168E-12</c:v>
                </c:pt>
                <c:pt idx="5985">
                  <c:v>2.8714945741884382E-12</c:v>
                </c:pt>
                <c:pt idx="5986">
                  <c:v>2.974417995794675E-12</c:v>
                </c:pt>
                <c:pt idx="5987">
                  <c:v>2.8714945741884382E-12</c:v>
                </c:pt>
                <c:pt idx="5988">
                  <c:v>2.9054004536165168E-12</c:v>
                </c:pt>
                <c:pt idx="5989">
                  <c:v>2.8714945741884382E-12</c:v>
                </c:pt>
                <c:pt idx="5990">
                  <c:v>2.7397882575572281E-12</c:v>
                </c:pt>
                <c:pt idx="5991">
                  <c:v>2.8714945741884382E-12</c:v>
                </c:pt>
                <c:pt idx="5992">
                  <c:v>2.8379843746943803E-12</c:v>
                </c:pt>
                <c:pt idx="5993">
                  <c:v>2.9054004536165168E-12</c:v>
                </c:pt>
                <c:pt idx="5994">
                  <c:v>2.8714945741884382E-12</c:v>
                </c:pt>
                <c:pt idx="5995">
                  <c:v>2.9397066850668926E-12</c:v>
                </c:pt>
                <c:pt idx="5996">
                  <c:v>2.9397066850668926E-12</c:v>
                </c:pt>
                <c:pt idx="5997">
                  <c:v>2.8714945741884382E-12</c:v>
                </c:pt>
                <c:pt idx="5998">
                  <c:v>2.8048716960174252E-12</c:v>
                </c:pt>
                <c:pt idx="5999">
                  <c:v>2.9397066850668926E-12</c:v>
                </c:pt>
                <c:pt idx="6000">
                  <c:v>2.8714945741884382E-12</c:v>
                </c:pt>
                <c:pt idx="6001">
                  <c:v>2.974417995794675E-12</c:v>
                </c:pt>
                <c:pt idx="6002">
                  <c:v>2.8714945741884382E-12</c:v>
                </c:pt>
                <c:pt idx="6003">
                  <c:v>2.974417995794675E-12</c:v>
                </c:pt>
                <c:pt idx="6004">
                  <c:v>2.8714945741884382E-12</c:v>
                </c:pt>
                <c:pt idx="6005">
                  <c:v>2.9397066850668926E-12</c:v>
                </c:pt>
                <c:pt idx="6006">
                  <c:v>2.974417995794675E-12</c:v>
                </c:pt>
                <c:pt idx="6007">
                  <c:v>2.9397066850668926E-12</c:v>
                </c:pt>
                <c:pt idx="6008">
                  <c:v>2.8714945741884382E-12</c:v>
                </c:pt>
                <c:pt idx="6009">
                  <c:v>2.8714945741884382E-12</c:v>
                </c:pt>
                <c:pt idx="6010">
                  <c:v>2.8714945741884382E-12</c:v>
                </c:pt>
                <c:pt idx="6011">
                  <c:v>2.9054004536165168E-12</c:v>
                </c:pt>
                <c:pt idx="6012">
                  <c:v>2.9397066850668926E-12</c:v>
                </c:pt>
                <c:pt idx="6013">
                  <c:v>2.9054004536165168E-12</c:v>
                </c:pt>
                <c:pt idx="6014">
                  <c:v>2.9054004536165168E-12</c:v>
                </c:pt>
                <c:pt idx="6015">
                  <c:v>2.974417995794675E-12</c:v>
                </c:pt>
                <c:pt idx="6016">
                  <c:v>2.8714945741884382E-12</c:v>
                </c:pt>
                <c:pt idx="6017">
                  <c:v>2.974417995794675E-12</c:v>
                </c:pt>
                <c:pt idx="6018">
                  <c:v>2.9054004536165168E-12</c:v>
                </c:pt>
                <c:pt idx="6019">
                  <c:v>2.9054004536165168E-12</c:v>
                </c:pt>
                <c:pt idx="6020">
                  <c:v>2.974417995794675E-12</c:v>
                </c:pt>
                <c:pt idx="6021">
                  <c:v>2.9054004536165168E-12</c:v>
                </c:pt>
                <c:pt idx="6022">
                  <c:v>2.8714945741884382E-12</c:v>
                </c:pt>
                <c:pt idx="6023">
                  <c:v>3.0095322391611532E-12</c:v>
                </c:pt>
                <c:pt idx="6024">
                  <c:v>2.9054004536165168E-12</c:v>
                </c:pt>
                <c:pt idx="6025">
                  <c:v>2.974417995794675E-12</c:v>
                </c:pt>
                <c:pt idx="6026">
                  <c:v>2.974417995794675E-12</c:v>
                </c:pt>
                <c:pt idx="6027">
                  <c:v>2.974417995794675E-12</c:v>
                </c:pt>
                <c:pt idx="6028">
                  <c:v>2.9397066850668926E-12</c:v>
                </c:pt>
                <c:pt idx="6029">
                  <c:v>2.9054004536165168E-12</c:v>
                </c:pt>
                <c:pt idx="6030">
                  <c:v>2.974417995794675E-12</c:v>
                </c:pt>
                <c:pt idx="6031">
                  <c:v>2.9397066850668926E-12</c:v>
                </c:pt>
                <c:pt idx="6032">
                  <c:v>2.9054004536165168E-12</c:v>
                </c:pt>
                <c:pt idx="6033">
                  <c:v>2.9397066850668926E-12</c:v>
                </c:pt>
                <c:pt idx="6034">
                  <c:v>2.8048716960174252E-12</c:v>
                </c:pt>
                <c:pt idx="6035">
                  <c:v>2.9054004536165168E-12</c:v>
                </c:pt>
                <c:pt idx="6036">
                  <c:v>2.9397066850668926E-12</c:v>
                </c:pt>
                <c:pt idx="6037">
                  <c:v>2.8379843746943803E-12</c:v>
                </c:pt>
                <c:pt idx="6038">
                  <c:v>2.9054004536165168E-12</c:v>
                </c:pt>
                <c:pt idx="6039">
                  <c:v>2.8714945741884382E-12</c:v>
                </c:pt>
                <c:pt idx="6040">
                  <c:v>2.9054004536165168E-12</c:v>
                </c:pt>
                <c:pt idx="6041">
                  <c:v>2.8714945741884382E-12</c:v>
                </c:pt>
                <c:pt idx="6042">
                  <c:v>2.8714945741884382E-12</c:v>
                </c:pt>
                <c:pt idx="6043">
                  <c:v>2.8714945741884382E-12</c:v>
                </c:pt>
                <c:pt idx="6044">
                  <c:v>2.974417995794675E-12</c:v>
                </c:pt>
                <c:pt idx="6045">
                  <c:v>2.9397066850668926E-12</c:v>
                </c:pt>
                <c:pt idx="6046">
                  <c:v>2.8714945741884382E-12</c:v>
                </c:pt>
                <c:pt idx="6047">
                  <c:v>2.8714945741884382E-12</c:v>
                </c:pt>
                <c:pt idx="6048">
                  <c:v>2.9054004536165168E-12</c:v>
                </c:pt>
                <c:pt idx="6049">
                  <c:v>2.8714945741884382E-12</c:v>
                </c:pt>
                <c:pt idx="6050">
                  <c:v>2.9054004536165168E-12</c:v>
                </c:pt>
                <c:pt idx="6051">
                  <c:v>2.8714945741884382E-12</c:v>
                </c:pt>
                <c:pt idx="6052">
                  <c:v>2.8714945741884382E-12</c:v>
                </c:pt>
                <c:pt idx="6053">
                  <c:v>2.9054004536165168E-12</c:v>
                </c:pt>
                <c:pt idx="6054">
                  <c:v>2.9054004536165168E-12</c:v>
                </c:pt>
                <c:pt idx="6055">
                  <c:v>2.9397066850668926E-12</c:v>
                </c:pt>
                <c:pt idx="6056">
                  <c:v>2.8048716960174252E-12</c:v>
                </c:pt>
                <c:pt idx="6057">
                  <c:v>2.8048716960174252E-12</c:v>
                </c:pt>
                <c:pt idx="6058">
                  <c:v>2.9054004536165168E-12</c:v>
                </c:pt>
                <c:pt idx="6059">
                  <c:v>2.9397066850668926E-12</c:v>
                </c:pt>
                <c:pt idx="6060">
                  <c:v>2.8379843746943803E-12</c:v>
                </c:pt>
                <c:pt idx="6061">
                  <c:v>2.8714945741884382E-12</c:v>
                </c:pt>
                <c:pt idx="6062">
                  <c:v>2.974417995794675E-12</c:v>
                </c:pt>
                <c:pt idx="6063">
                  <c:v>2.9054004536165168E-12</c:v>
                </c:pt>
                <c:pt idx="6064">
                  <c:v>2.9054004536165168E-12</c:v>
                </c:pt>
                <c:pt idx="6065">
                  <c:v>2.9054004536165168E-12</c:v>
                </c:pt>
                <c:pt idx="6066">
                  <c:v>2.9397066850668926E-12</c:v>
                </c:pt>
                <c:pt idx="6067">
                  <c:v>2.9054004536165168E-12</c:v>
                </c:pt>
                <c:pt idx="6068">
                  <c:v>2.8714945741884382E-12</c:v>
                </c:pt>
                <c:pt idx="6069">
                  <c:v>2.8714945741884382E-12</c:v>
                </c:pt>
                <c:pt idx="6070">
                  <c:v>2.8714945741884382E-12</c:v>
                </c:pt>
                <c:pt idx="6071">
                  <c:v>2.8379843746943803E-12</c:v>
                </c:pt>
                <c:pt idx="6072">
                  <c:v>2.8379843746943803E-12</c:v>
                </c:pt>
                <c:pt idx="6073">
                  <c:v>2.8048716960174252E-12</c:v>
                </c:pt>
                <c:pt idx="6074">
                  <c:v>2.8714945741884382E-12</c:v>
                </c:pt>
                <c:pt idx="6075">
                  <c:v>2.9054004536165168E-12</c:v>
                </c:pt>
                <c:pt idx="6076">
                  <c:v>2.8379843746943803E-12</c:v>
                </c:pt>
                <c:pt idx="6077">
                  <c:v>2.8379843746943803E-12</c:v>
                </c:pt>
                <c:pt idx="6078">
                  <c:v>2.8714945741884382E-12</c:v>
                </c:pt>
                <c:pt idx="6079">
                  <c:v>2.9054004536165168E-12</c:v>
                </c:pt>
                <c:pt idx="6080">
                  <c:v>2.9054004536165168E-12</c:v>
                </c:pt>
                <c:pt idx="6081">
                  <c:v>2.9054004536165168E-12</c:v>
                </c:pt>
                <c:pt idx="6082">
                  <c:v>2.974417995794675E-12</c:v>
                </c:pt>
                <c:pt idx="6083">
                  <c:v>2.8379843746943803E-12</c:v>
                </c:pt>
                <c:pt idx="6084">
                  <c:v>2.8379843746943803E-12</c:v>
                </c:pt>
                <c:pt idx="6085">
                  <c:v>2.8714945741884382E-12</c:v>
                </c:pt>
                <c:pt idx="6086">
                  <c:v>2.8714945741884382E-12</c:v>
                </c:pt>
                <c:pt idx="6087">
                  <c:v>2.8714945741884382E-12</c:v>
                </c:pt>
                <c:pt idx="6088">
                  <c:v>2.8048716960174252E-12</c:v>
                </c:pt>
                <c:pt idx="6089">
                  <c:v>2.8379843746943803E-12</c:v>
                </c:pt>
                <c:pt idx="6090">
                  <c:v>2.8379843746943803E-12</c:v>
                </c:pt>
                <c:pt idx="6091">
                  <c:v>2.8379843746943803E-12</c:v>
                </c:pt>
                <c:pt idx="6092">
                  <c:v>2.8379843746943803E-12</c:v>
                </c:pt>
                <c:pt idx="6093">
                  <c:v>2.8048716960174252E-12</c:v>
                </c:pt>
                <c:pt idx="6094">
                  <c:v>2.8714945741884382E-12</c:v>
                </c:pt>
                <c:pt idx="6095">
                  <c:v>2.8714945741884382E-12</c:v>
                </c:pt>
                <c:pt idx="6096">
                  <c:v>2.8714945741884382E-12</c:v>
                </c:pt>
                <c:pt idx="6097">
                  <c:v>2.974417995794675E-12</c:v>
                </c:pt>
                <c:pt idx="6098">
                  <c:v>2.8379843746943803E-12</c:v>
                </c:pt>
                <c:pt idx="6099">
                  <c:v>2.974417995794675E-12</c:v>
                </c:pt>
                <c:pt idx="6100">
                  <c:v>2.8714945741884382E-12</c:v>
                </c:pt>
                <c:pt idx="6101">
                  <c:v>2.8048716960174252E-12</c:v>
                </c:pt>
                <c:pt idx="6102">
                  <c:v>2.8379843746943803E-12</c:v>
                </c:pt>
                <c:pt idx="6103">
                  <c:v>2.8379843746943803E-12</c:v>
                </c:pt>
                <c:pt idx="6104">
                  <c:v>2.8714945741884382E-12</c:v>
                </c:pt>
                <c:pt idx="6105">
                  <c:v>2.9397066850668926E-12</c:v>
                </c:pt>
                <c:pt idx="6106">
                  <c:v>2.974417995794675E-12</c:v>
                </c:pt>
                <c:pt idx="6107">
                  <c:v>2.9397066850668926E-12</c:v>
                </c:pt>
                <c:pt idx="6108">
                  <c:v>2.7078150642566041E-12</c:v>
                </c:pt>
                <c:pt idx="6109">
                  <c:v>2.9397066850668926E-12</c:v>
                </c:pt>
                <c:pt idx="6110">
                  <c:v>2.9397066850668926E-12</c:v>
                </c:pt>
                <c:pt idx="6111">
                  <c:v>2.9054004536165168E-12</c:v>
                </c:pt>
                <c:pt idx="6112">
                  <c:v>2.8714945741884382E-12</c:v>
                </c:pt>
                <c:pt idx="6113">
                  <c:v>2.8714945741884382E-12</c:v>
                </c:pt>
                <c:pt idx="6114">
                  <c:v>2.974417995794675E-12</c:v>
                </c:pt>
                <c:pt idx="6115">
                  <c:v>2.8714945741884382E-12</c:v>
                </c:pt>
                <c:pt idx="6116">
                  <c:v>2.8714945741884382E-12</c:v>
                </c:pt>
                <c:pt idx="6117">
                  <c:v>2.9054004536165168E-12</c:v>
                </c:pt>
                <c:pt idx="6118">
                  <c:v>2.8714945741884382E-12</c:v>
                </c:pt>
                <c:pt idx="6119">
                  <c:v>2.8379843746943803E-12</c:v>
                </c:pt>
                <c:pt idx="6120">
                  <c:v>2.8048716960174252E-12</c:v>
                </c:pt>
                <c:pt idx="6121">
                  <c:v>2.8379843746943803E-12</c:v>
                </c:pt>
                <c:pt idx="6122">
                  <c:v>2.9054004536165168E-12</c:v>
                </c:pt>
                <c:pt idx="6123">
                  <c:v>2.8048716960174252E-12</c:v>
                </c:pt>
                <c:pt idx="6124">
                  <c:v>2.9054004536165168E-12</c:v>
                </c:pt>
                <c:pt idx="6125">
                  <c:v>2.974417995794675E-12</c:v>
                </c:pt>
                <c:pt idx="6126">
                  <c:v>2.8714945741884382E-12</c:v>
                </c:pt>
                <c:pt idx="6127">
                  <c:v>2.9397066850668926E-12</c:v>
                </c:pt>
                <c:pt idx="6128">
                  <c:v>2.8714945741884382E-12</c:v>
                </c:pt>
                <c:pt idx="6129">
                  <c:v>2.9054004536165168E-12</c:v>
                </c:pt>
                <c:pt idx="6130">
                  <c:v>2.9054004536165168E-12</c:v>
                </c:pt>
                <c:pt idx="6131">
                  <c:v>2.8379843746943803E-12</c:v>
                </c:pt>
                <c:pt idx="6132">
                  <c:v>2.9397066850668926E-12</c:v>
                </c:pt>
                <c:pt idx="6133">
                  <c:v>2.9397066850668926E-12</c:v>
                </c:pt>
                <c:pt idx="6134">
                  <c:v>2.8048716960174252E-12</c:v>
                </c:pt>
                <c:pt idx="6135">
                  <c:v>2.9397066850668926E-12</c:v>
                </c:pt>
                <c:pt idx="6136">
                  <c:v>2.8714945741884382E-12</c:v>
                </c:pt>
                <c:pt idx="6137">
                  <c:v>2.8714945741884382E-12</c:v>
                </c:pt>
                <c:pt idx="6138">
                  <c:v>2.9054004536165168E-12</c:v>
                </c:pt>
                <c:pt idx="6139">
                  <c:v>2.8714945741884382E-12</c:v>
                </c:pt>
                <c:pt idx="6140">
                  <c:v>2.8714945741884382E-12</c:v>
                </c:pt>
                <c:pt idx="6141">
                  <c:v>2.8048716960174252E-12</c:v>
                </c:pt>
                <c:pt idx="6142">
                  <c:v>2.8714945741884382E-12</c:v>
                </c:pt>
                <c:pt idx="6143">
                  <c:v>2.8379843746943803E-12</c:v>
                </c:pt>
                <c:pt idx="6144">
                  <c:v>2.8714945741884382E-12</c:v>
                </c:pt>
                <c:pt idx="6145">
                  <c:v>2.8379843746943803E-12</c:v>
                </c:pt>
                <c:pt idx="6146">
                  <c:v>2.8714945741884382E-12</c:v>
                </c:pt>
                <c:pt idx="6147">
                  <c:v>2.7397882575572281E-12</c:v>
                </c:pt>
                <c:pt idx="6148">
                  <c:v>2.9054004536165168E-12</c:v>
                </c:pt>
                <c:pt idx="6149">
                  <c:v>2.9054004536165168E-12</c:v>
                </c:pt>
                <c:pt idx="6150">
                  <c:v>2.8048716960174252E-12</c:v>
                </c:pt>
                <c:pt idx="6151">
                  <c:v>2.9054004536165168E-12</c:v>
                </c:pt>
                <c:pt idx="6152">
                  <c:v>2.9054004536165168E-12</c:v>
                </c:pt>
                <c:pt idx="6153">
                  <c:v>2.974417995794675E-12</c:v>
                </c:pt>
                <c:pt idx="6154">
                  <c:v>2.8714945741884382E-12</c:v>
                </c:pt>
                <c:pt idx="6155">
                  <c:v>2.9054004536165168E-12</c:v>
                </c:pt>
                <c:pt idx="6156">
                  <c:v>2.8379843746943803E-12</c:v>
                </c:pt>
                <c:pt idx="6157">
                  <c:v>2.8714945741884382E-12</c:v>
                </c:pt>
                <c:pt idx="6158">
                  <c:v>2.8714945741884382E-12</c:v>
                </c:pt>
                <c:pt idx="6159">
                  <c:v>2.8048716960174252E-12</c:v>
                </c:pt>
                <c:pt idx="6160">
                  <c:v>2.8379843746943803E-12</c:v>
                </c:pt>
                <c:pt idx="6161">
                  <c:v>2.8379843746943803E-12</c:v>
                </c:pt>
                <c:pt idx="6162">
                  <c:v>2.7721389822126831E-12</c:v>
                </c:pt>
                <c:pt idx="6163">
                  <c:v>2.8379843746943803E-12</c:v>
                </c:pt>
                <c:pt idx="6164">
                  <c:v>2.8714945741884382E-12</c:v>
                </c:pt>
                <c:pt idx="6165">
                  <c:v>2.8048716960174252E-12</c:v>
                </c:pt>
                <c:pt idx="6166">
                  <c:v>2.8048716960174252E-12</c:v>
                </c:pt>
                <c:pt idx="6167">
                  <c:v>2.8714945741884382E-12</c:v>
                </c:pt>
                <c:pt idx="6168">
                  <c:v>2.9054004536165168E-12</c:v>
                </c:pt>
                <c:pt idx="6169">
                  <c:v>2.8714945741884382E-12</c:v>
                </c:pt>
                <c:pt idx="6170">
                  <c:v>2.9397066850668926E-12</c:v>
                </c:pt>
                <c:pt idx="6171">
                  <c:v>2.9397066850668926E-12</c:v>
                </c:pt>
                <c:pt idx="6172">
                  <c:v>2.9054004536165168E-12</c:v>
                </c:pt>
                <c:pt idx="6173">
                  <c:v>2.9397066850668926E-12</c:v>
                </c:pt>
                <c:pt idx="6174">
                  <c:v>2.974417995794675E-12</c:v>
                </c:pt>
                <c:pt idx="6175">
                  <c:v>2.8714945741884382E-12</c:v>
                </c:pt>
                <c:pt idx="6176">
                  <c:v>2.8714945741884382E-12</c:v>
                </c:pt>
                <c:pt idx="6177">
                  <c:v>2.9054004536165168E-12</c:v>
                </c:pt>
                <c:pt idx="6178">
                  <c:v>2.8714945741884382E-12</c:v>
                </c:pt>
                <c:pt idx="6179">
                  <c:v>2.9054004536165168E-12</c:v>
                </c:pt>
                <c:pt idx="6180">
                  <c:v>2.9397066850668926E-12</c:v>
                </c:pt>
                <c:pt idx="6181">
                  <c:v>2.9054004536165168E-12</c:v>
                </c:pt>
                <c:pt idx="6182">
                  <c:v>2.9397066850668926E-12</c:v>
                </c:pt>
                <c:pt idx="6183">
                  <c:v>2.8714945741884382E-12</c:v>
                </c:pt>
                <c:pt idx="6184">
                  <c:v>2.8714945741884382E-12</c:v>
                </c:pt>
                <c:pt idx="6185">
                  <c:v>2.9397066850668926E-12</c:v>
                </c:pt>
                <c:pt idx="6186">
                  <c:v>2.8714945741884382E-12</c:v>
                </c:pt>
                <c:pt idx="6187">
                  <c:v>2.8714945741884382E-12</c:v>
                </c:pt>
                <c:pt idx="6188">
                  <c:v>2.9397066850668926E-12</c:v>
                </c:pt>
                <c:pt idx="6189">
                  <c:v>3.0095322391611532E-12</c:v>
                </c:pt>
                <c:pt idx="6190">
                  <c:v>2.9054004536165168E-12</c:v>
                </c:pt>
                <c:pt idx="6191">
                  <c:v>2.8714945741884382E-12</c:v>
                </c:pt>
                <c:pt idx="6192">
                  <c:v>2.9397066850668926E-12</c:v>
                </c:pt>
                <c:pt idx="6193">
                  <c:v>2.9054004536165168E-12</c:v>
                </c:pt>
                <c:pt idx="6194">
                  <c:v>2.974417995794675E-12</c:v>
                </c:pt>
                <c:pt idx="6195">
                  <c:v>2.8714945741884382E-12</c:v>
                </c:pt>
                <c:pt idx="6196">
                  <c:v>3.0810234231025209E-12</c:v>
                </c:pt>
                <c:pt idx="6197">
                  <c:v>2.9054004536165168E-12</c:v>
                </c:pt>
                <c:pt idx="6198">
                  <c:v>2.9054004536165168E-12</c:v>
                </c:pt>
                <c:pt idx="6199">
                  <c:v>2.8714945741884382E-12</c:v>
                </c:pt>
                <c:pt idx="6200">
                  <c:v>2.9397066850668926E-12</c:v>
                </c:pt>
                <c:pt idx="6201">
                  <c:v>2.8714945741884382E-12</c:v>
                </c:pt>
                <c:pt idx="6202">
                  <c:v>2.8714945741884382E-12</c:v>
                </c:pt>
                <c:pt idx="6203">
                  <c:v>2.8379843746943803E-12</c:v>
                </c:pt>
                <c:pt idx="6204">
                  <c:v>2.9054004536165168E-12</c:v>
                </c:pt>
                <c:pt idx="6205">
                  <c:v>2.7397882575572281E-12</c:v>
                </c:pt>
                <c:pt idx="6206">
                  <c:v>2.9397066850668926E-12</c:v>
                </c:pt>
                <c:pt idx="6207">
                  <c:v>2.8714945741884382E-12</c:v>
                </c:pt>
                <c:pt idx="6208">
                  <c:v>2.8379843746943803E-12</c:v>
                </c:pt>
                <c:pt idx="6209">
                  <c:v>2.9054004536165168E-12</c:v>
                </c:pt>
                <c:pt idx="6210">
                  <c:v>2.8714945741884382E-12</c:v>
                </c:pt>
                <c:pt idx="6211">
                  <c:v>2.9397066850668926E-12</c:v>
                </c:pt>
                <c:pt idx="6212">
                  <c:v>2.974417995794675E-12</c:v>
                </c:pt>
                <c:pt idx="6213">
                  <c:v>2.7721389822126831E-12</c:v>
                </c:pt>
                <c:pt idx="6214">
                  <c:v>2.8714945741884382E-12</c:v>
                </c:pt>
                <c:pt idx="6215">
                  <c:v>2.8714945741884382E-12</c:v>
                </c:pt>
                <c:pt idx="6216">
                  <c:v>2.8048716960174252E-12</c:v>
                </c:pt>
                <c:pt idx="6217">
                  <c:v>2.7078150642566041E-12</c:v>
                </c:pt>
                <c:pt idx="6218">
                  <c:v>2.8048716960174252E-12</c:v>
                </c:pt>
                <c:pt idx="6219">
                  <c:v>2.8714945741884382E-12</c:v>
                </c:pt>
                <c:pt idx="6220">
                  <c:v>2.8714945741884382E-12</c:v>
                </c:pt>
                <c:pt idx="6221">
                  <c:v>2.9397066850668926E-12</c:v>
                </c:pt>
                <c:pt idx="6222">
                  <c:v>2.8714945741884382E-12</c:v>
                </c:pt>
                <c:pt idx="6223">
                  <c:v>2.8048716960174252E-12</c:v>
                </c:pt>
                <c:pt idx="6224">
                  <c:v>2.8714945741884382E-12</c:v>
                </c:pt>
                <c:pt idx="6225">
                  <c:v>2.8048716960174252E-12</c:v>
                </c:pt>
                <c:pt idx="6226">
                  <c:v>2.8714945741884382E-12</c:v>
                </c:pt>
                <c:pt idx="6227">
                  <c:v>2.974417995794675E-12</c:v>
                </c:pt>
                <c:pt idx="6228">
                  <c:v>2.8048716960174252E-12</c:v>
                </c:pt>
                <c:pt idx="6229">
                  <c:v>2.8379843746943803E-12</c:v>
                </c:pt>
                <c:pt idx="6230">
                  <c:v>2.7397882575572281E-12</c:v>
                </c:pt>
                <c:pt idx="6231">
                  <c:v>2.8714945741884382E-12</c:v>
                </c:pt>
                <c:pt idx="6232">
                  <c:v>2.974417995794675E-12</c:v>
                </c:pt>
                <c:pt idx="6233">
                  <c:v>2.8714945741884382E-12</c:v>
                </c:pt>
                <c:pt idx="6234">
                  <c:v>2.8379843746943803E-12</c:v>
                </c:pt>
                <c:pt idx="6235">
                  <c:v>2.8379843746943803E-12</c:v>
                </c:pt>
                <c:pt idx="6236">
                  <c:v>2.8714945741884382E-12</c:v>
                </c:pt>
                <c:pt idx="6237">
                  <c:v>2.8714945741884382E-12</c:v>
                </c:pt>
                <c:pt idx="6238">
                  <c:v>2.9397066850668926E-12</c:v>
                </c:pt>
                <c:pt idx="6239">
                  <c:v>2.9054004536165168E-12</c:v>
                </c:pt>
                <c:pt idx="6240">
                  <c:v>2.9054004536165168E-12</c:v>
                </c:pt>
                <c:pt idx="6241">
                  <c:v>2.9397066850668926E-12</c:v>
                </c:pt>
                <c:pt idx="6242">
                  <c:v>2.9054004536165168E-12</c:v>
                </c:pt>
                <c:pt idx="6243">
                  <c:v>2.8714945741884382E-12</c:v>
                </c:pt>
                <c:pt idx="6244">
                  <c:v>2.9054004536165168E-12</c:v>
                </c:pt>
                <c:pt idx="6245">
                  <c:v>2.8714945741884382E-12</c:v>
                </c:pt>
                <c:pt idx="6246">
                  <c:v>2.9397066850668926E-12</c:v>
                </c:pt>
                <c:pt idx="6247">
                  <c:v>2.9054004536165168E-12</c:v>
                </c:pt>
                <c:pt idx="6248">
                  <c:v>2.9397066850668926E-12</c:v>
                </c:pt>
                <c:pt idx="6249">
                  <c:v>2.8714945741884382E-12</c:v>
                </c:pt>
                <c:pt idx="6250">
                  <c:v>2.9054004536165168E-12</c:v>
                </c:pt>
                <c:pt idx="6251">
                  <c:v>2.974417995794675E-12</c:v>
                </c:pt>
                <c:pt idx="6252">
                  <c:v>2.8714945741884382E-12</c:v>
                </c:pt>
                <c:pt idx="6253">
                  <c:v>2.7397882575572281E-12</c:v>
                </c:pt>
                <c:pt idx="6254">
                  <c:v>2.8714945741884382E-12</c:v>
                </c:pt>
                <c:pt idx="6255">
                  <c:v>2.9054004536165168E-12</c:v>
                </c:pt>
                <c:pt idx="6256">
                  <c:v>2.8714945741884382E-12</c:v>
                </c:pt>
                <c:pt idx="6257">
                  <c:v>2.8714945741884382E-12</c:v>
                </c:pt>
                <c:pt idx="6258">
                  <c:v>2.9054004536165168E-12</c:v>
                </c:pt>
                <c:pt idx="6259">
                  <c:v>2.9054004536165168E-12</c:v>
                </c:pt>
                <c:pt idx="6260">
                  <c:v>2.8714945741884382E-12</c:v>
                </c:pt>
                <c:pt idx="6261">
                  <c:v>2.9054004536165168E-12</c:v>
                </c:pt>
                <c:pt idx="6262">
                  <c:v>2.8714945741884382E-12</c:v>
                </c:pt>
                <c:pt idx="6263">
                  <c:v>2.9397066850668926E-12</c:v>
                </c:pt>
                <c:pt idx="6264">
                  <c:v>2.8048716960174252E-12</c:v>
                </c:pt>
                <c:pt idx="6265">
                  <c:v>2.8379843746943803E-12</c:v>
                </c:pt>
                <c:pt idx="6266">
                  <c:v>2.8379843746943803E-12</c:v>
                </c:pt>
                <c:pt idx="6267">
                  <c:v>2.8048716960174252E-12</c:v>
                </c:pt>
                <c:pt idx="6268">
                  <c:v>2.8048716960174252E-12</c:v>
                </c:pt>
                <c:pt idx="6269">
                  <c:v>2.8379843746943803E-12</c:v>
                </c:pt>
                <c:pt idx="6270">
                  <c:v>2.974417995794675E-12</c:v>
                </c:pt>
                <c:pt idx="6271">
                  <c:v>2.9054004536165168E-12</c:v>
                </c:pt>
                <c:pt idx="6272">
                  <c:v>2.8714945741884382E-12</c:v>
                </c:pt>
                <c:pt idx="6273">
                  <c:v>2.8379843746943803E-12</c:v>
                </c:pt>
                <c:pt idx="6274">
                  <c:v>2.8048716960174252E-12</c:v>
                </c:pt>
                <c:pt idx="6275">
                  <c:v>2.8714945741884382E-12</c:v>
                </c:pt>
                <c:pt idx="6276">
                  <c:v>2.8048716960174252E-12</c:v>
                </c:pt>
                <c:pt idx="6277">
                  <c:v>2.9054004536165168E-12</c:v>
                </c:pt>
                <c:pt idx="6278">
                  <c:v>2.9054004536165168E-12</c:v>
                </c:pt>
                <c:pt idx="6279">
                  <c:v>2.9397066850668926E-12</c:v>
                </c:pt>
                <c:pt idx="6280">
                  <c:v>2.7397882575572281E-12</c:v>
                </c:pt>
                <c:pt idx="6281">
                  <c:v>2.8048716960174252E-12</c:v>
                </c:pt>
                <c:pt idx="6282">
                  <c:v>2.8379843746943803E-12</c:v>
                </c:pt>
                <c:pt idx="6283">
                  <c:v>2.8714945741884382E-12</c:v>
                </c:pt>
                <c:pt idx="6284">
                  <c:v>2.8379843746943803E-12</c:v>
                </c:pt>
                <c:pt idx="6285">
                  <c:v>2.8379843746943803E-12</c:v>
                </c:pt>
                <c:pt idx="6286">
                  <c:v>2.9054004536165168E-12</c:v>
                </c:pt>
                <c:pt idx="6287">
                  <c:v>2.9054004536165168E-12</c:v>
                </c:pt>
                <c:pt idx="6288">
                  <c:v>2.8379843746943803E-12</c:v>
                </c:pt>
                <c:pt idx="6289">
                  <c:v>2.7397882575572281E-12</c:v>
                </c:pt>
                <c:pt idx="6290">
                  <c:v>2.8379843746943803E-12</c:v>
                </c:pt>
                <c:pt idx="6291">
                  <c:v>2.8048716960174252E-12</c:v>
                </c:pt>
                <c:pt idx="6292">
                  <c:v>2.8048716960174252E-12</c:v>
                </c:pt>
                <c:pt idx="6293">
                  <c:v>2.8714945741884382E-12</c:v>
                </c:pt>
                <c:pt idx="6294">
                  <c:v>2.8379843746943803E-12</c:v>
                </c:pt>
                <c:pt idx="6295">
                  <c:v>2.8048716960174252E-12</c:v>
                </c:pt>
                <c:pt idx="6296">
                  <c:v>2.7397882575572281E-12</c:v>
                </c:pt>
                <c:pt idx="6297">
                  <c:v>2.8048716960174252E-12</c:v>
                </c:pt>
                <c:pt idx="6298">
                  <c:v>2.8379843746943803E-12</c:v>
                </c:pt>
                <c:pt idx="6299">
                  <c:v>2.7397882575572281E-12</c:v>
                </c:pt>
                <c:pt idx="6300">
                  <c:v>2.9054004536165168E-12</c:v>
                </c:pt>
                <c:pt idx="6301">
                  <c:v>2.9397066850668926E-12</c:v>
                </c:pt>
                <c:pt idx="6302">
                  <c:v>2.8714945741884382E-12</c:v>
                </c:pt>
                <c:pt idx="6303">
                  <c:v>2.8714945741884382E-12</c:v>
                </c:pt>
                <c:pt idx="6304">
                  <c:v>2.8379843746943803E-12</c:v>
                </c:pt>
                <c:pt idx="6305">
                  <c:v>2.8379843746943803E-12</c:v>
                </c:pt>
                <c:pt idx="6306">
                  <c:v>2.9054004536165168E-12</c:v>
                </c:pt>
                <c:pt idx="6307">
                  <c:v>2.7721389822126831E-12</c:v>
                </c:pt>
                <c:pt idx="6308">
                  <c:v>2.7397882575572281E-12</c:v>
                </c:pt>
                <c:pt idx="6309">
                  <c:v>2.9054004536165168E-12</c:v>
                </c:pt>
                <c:pt idx="6310">
                  <c:v>2.8379843746943803E-12</c:v>
                </c:pt>
                <c:pt idx="6311">
                  <c:v>2.8379843746943803E-12</c:v>
                </c:pt>
                <c:pt idx="6312">
                  <c:v>2.8714945741884382E-12</c:v>
                </c:pt>
                <c:pt idx="6313">
                  <c:v>2.8714945741884382E-12</c:v>
                </c:pt>
                <c:pt idx="6314">
                  <c:v>2.8379843746943803E-12</c:v>
                </c:pt>
                <c:pt idx="6315">
                  <c:v>2.8714945741884382E-12</c:v>
                </c:pt>
                <c:pt idx="6316">
                  <c:v>2.8379843746943803E-12</c:v>
                </c:pt>
                <c:pt idx="6317">
                  <c:v>2.974417995794675E-12</c:v>
                </c:pt>
                <c:pt idx="6318">
                  <c:v>2.8714945741884382E-12</c:v>
                </c:pt>
                <c:pt idx="6319">
                  <c:v>2.8379843746943803E-12</c:v>
                </c:pt>
                <c:pt idx="6320">
                  <c:v>2.8379843746943803E-12</c:v>
                </c:pt>
                <c:pt idx="6321">
                  <c:v>2.8379843746943803E-12</c:v>
                </c:pt>
                <c:pt idx="6322">
                  <c:v>2.8714945741884382E-12</c:v>
                </c:pt>
                <c:pt idx="6323">
                  <c:v>2.8714945741884382E-12</c:v>
                </c:pt>
                <c:pt idx="6324">
                  <c:v>2.9397066850668926E-12</c:v>
                </c:pt>
                <c:pt idx="6325">
                  <c:v>2.8714945741884382E-12</c:v>
                </c:pt>
                <c:pt idx="6326">
                  <c:v>2.8714945741884382E-12</c:v>
                </c:pt>
                <c:pt idx="6327">
                  <c:v>2.974417995794675E-12</c:v>
                </c:pt>
                <c:pt idx="6328">
                  <c:v>2.8379843746943803E-12</c:v>
                </c:pt>
                <c:pt idx="6329">
                  <c:v>2.8714945741884382E-12</c:v>
                </c:pt>
                <c:pt idx="6330">
                  <c:v>2.8714945741884382E-12</c:v>
                </c:pt>
                <c:pt idx="6331">
                  <c:v>2.8379843746943803E-12</c:v>
                </c:pt>
                <c:pt idx="6332">
                  <c:v>2.9054004536165168E-12</c:v>
                </c:pt>
                <c:pt idx="6333">
                  <c:v>2.8714945741884382E-12</c:v>
                </c:pt>
                <c:pt idx="6334">
                  <c:v>2.9397066850668926E-12</c:v>
                </c:pt>
                <c:pt idx="6335">
                  <c:v>2.8379843746943803E-12</c:v>
                </c:pt>
                <c:pt idx="6336">
                  <c:v>2.8714945741884382E-12</c:v>
                </c:pt>
                <c:pt idx="6337">
                  <c:v>2.9397066850668926E-12</c:v>
                </c:pt>
                <c:pt idx="6338">
                  <c:v>2.9054004536165168E-12</c:v>
                </c:pt>
                <c:pt idx="6339">
                  <c:v>2.9397066850668926E-12</c:v>
                </c:pt>
                <c:pt idx="6340">
                  <c:v>2.9397066850668926E-12</c:v>
                </c:pt>
                <c:pt idx="6341">
                  <c:v>2.9397066850668926E-12</c:v>
                </c:pt>
                <c:pt idx="6342">
                  <c:v>2.8714945741884382E-12</c:v>
                </c:pt>
                <c:pt idx="6343">
                  <c:v>2.8714945741884382E-12</c:v>
                </c:pt>
                <c:pt idx="6344">
                  <c:v>2.9054004536165168E-12</c:v>
                </c:pt>
                <c:pt idx="6345">
                  <c:v>2.8714945741884382E-12</c:v>
                </c:pt>
                <c:pt idx="6346">
                  <c:v>2.8714945741884382E-12</c:v>
                </c:pt>
                <c:pt idx="6347">
                  <c:v>2.9054004536165168E-12</c:v>
                </c:pt>
                <c:pt idx="6348">
                  <c:v>2.8714945741884382E-12</c:v>
                </c:pt>
                <c:pt idx="6349">
                  <c:v>2.8379843746943803E-12</c:v>
                </c:pt>
                <c:pt idx="6350">
                  <c:v>2.8048716960174252E-12</c:v>
                </c:pt>
                <c:pt idx="6351">
                  <c:v>2.8714945741884382E-12</c:v>
                </c:pt>
                <c:pt idx="6352">
                  <c:v>2.8048716960174252E-12</c:v>
                </c:pt>
                <c:pt idx="6353">
                  <c:v>2.8048716960174252E-12</c:v>
                </c:pt>
                <c:pt idx="6354">
                  <c:v>2.9054004536165168E-12</c:v>
                </c:pt>
                <c:pt idx="6355">
                  <c:v>2.8714945741884382E-12</c:v>
                </c:pt>
                <c:pt idx="6356">
                  <c:v>2.9397066850668926E-12</c:v>
                </c:pt>
                <c:pt idx="6357">
                  <c:v>2.8379843746943803E-12</c:v>
                </c:pt>
                <c:pt idx="6358">
                  <c:v>2.8048716960174252E-12</c:v>
                </c:pt>
                <c:pt idx="6359">
                  <c:v>2.7721389822126831E-12</c:v>
                </c:pt>
                <c:pt idx="6360">
                  <c:v>2.8379843746943803E-12</c:v>
                </c:pt>
                <c:pt idx="6361">
                  <c:v>2.8714945741884382E-12</c:v>
                </c:pt>
                <c:pt idx="6362">
                  <c:v>2.9054004536165168E-12</c:v>
                </c:pt>
                <c:pt idx="6363">
                  <c:v>2.8379843746943803E-12</c:v>
                </c:pt>
                <c:pt idx="6364">
                  <c:v>2.8048716960174252E-12</c:v>
                </c:pt>
                <c:pt idx="6365">
                  <c:v>2.7721389822126831E-12</c:v>
                </c:pt>
                <c:pt idx="6366">
                  <c:v>2.8379843746943803E-12</c:v>
                </c:pt>
                <c:pt idx="6367">
                  <c:v>2.8714945741884382E-12</c:v>
                </c:pt>
                <c:pt idx="6368">
                  <c:v>2.8379843746943803E-12</c:v>
                </c:pt>
                <c:pt idx="6369">
                  <c:v>2.8714945741884382E-12</c:v>
                </c:pt>
                <c:pt idx="6370">
                  <c:v>2.9054004536165168E-12</c:v>
                </c:pt>
                <c:pt idx="6371">
                  <c:v>2.974417995794675E-12</c:v>
                </c:pt>
                <c:pt idx="6372">
                  <c:v>2.8048716960174252E-12</c:v>
                </c:pt>
                <c:pt idx="6373">
                  <c:v>2.8379843746943803E-12</c:v>
                </c:pt>
                <c:pt idx="6374">
                  <c:v>2.7397882575572281E-12</c:v>
                </c:pt>
                <c:pt idx="6375">
                  <c:v>2.8048716960174252E-12</c:v>
                </c:pt>
                <c:pt idx="6376">
                  <c:v>2.8048716960174252E-12</c:v>
                </c:pt>
                <c:pt idx="6377">
                  <c:v>2.8048716960174252E-12</c:v>
                </c:pt>
                <c:pt idx="6378">
                  <c:v>2.8714945741884382E-12</c:v>
                </c:pt>
                <c:pt idx="6379">
                  <c:v>2.9054004536165168E-12</c:v>
                </c:pt>
                <c:pt idx="6380">
                  <c:v>2.8048716960174252E-12</c:v>
                </c:pt>
                <c:pt idx="6381">
                  <c:v>2.7721389822126831E-12</c:v>
                </c:pt>
                <c:pt idx="6382">
                  <c:v>2.8048716960174252E-12</c:v>
                </c:pt>
                <c:pt idx="6383">
                  <c:v>2.8048716960174252E-12</c:v>
                </c:pt>
                <c:pt idx="6384">
                  <c:v>2.8379843746943803E-12</c:v>
                </c:pt>
                <c:pt idx="6385">
                  <c:v>2.7078150642566041E-12</c:v>
                </c:pt>
                <c:pt idx="6386">
                  <c:v>2.7721389822126831E-12</c:v>
                </c:pt>
                <c:pt idx="6387">
                  <c:v>2.7397882575572281E-12</c:v>
                </c:pt>
                <c:pt idx="6388">
                  <c:v>2.6762149965385941E-12</c:v>
                </c:pt>
                <c:pt idx="6389">
                  <c:v>2.7397882575572281E-12</c:v>
                </c:pt>
                <c:pt idx="6390">
                  <c:v>2.974417995794675E-12</c:v>
                </c:pt>
                <c:pt idx="6391">
                  <c:v>2.8714945741884382E-12</c:v>
                </c:pt>
                <c:pt idx="6392">
                  <c:v>2.7721389822126831E-12</c:v>
                </c:pt>
                <c:pt idx="6393">
                  <c:v>2.6762149965385941E-12</c:v>
                </c:pt>
                <c:pt idx="6394">
                  <c:v>2.8379843746943803E-12</c:v>
                </c:pt>
                <c:pt idx="6395">
                  <c:v>2.9397066850668926E-12</c:v>
                </c:pt>
                <c:pt idx="6396">
                  <c:v>2.9054004536165168E-12</c:v>
                </c:pt>
                <c:pt idx="6397">
                  <c:v>2.9054004536165168E-12</c:v>
                </c:pt>
                <c:pt idx="6398">
                  <c:v>2.8048716960174252E-12</c:v>
                </c:pt>
                <c:pt idx="6399">
                  <c:v>2.8379843746943803E-12</c:v>
                </c:pt>
                <c:pt idx="6400">
                  <c:v>2.8048716960174252E-12</c:v>
                </c:pt>
                <c:pt idx="6401">
                  <c:v>2.9054004536165168E-12</c:v>
                </c:pt>
                <c:pt idx="6402">
                  <c:v>2.8714945741884382E-12</c:v>
                </c:pt>
                <c:pt idx="6403">
                  <c:v>2.8714945741884382E-12</c:v>
                </c:pt>
                <c:pt idx="6404">
                  <c:v>2.8714945741884382E-12</c:v>
                </c:pt>
                <c:pt idx="6405">
                  <c:v>2.9397066850668926E-12</c:v>
                </c:pt>
                <c:pt idx="6406">
                  <c:v>2.9054004536165168E-12</c:v>
                </c:pt>
                <c:pt idx="6407">
                  <c:v>2.9397066850668926E-12</c:v>
                </c:pt>
                <c:pt idx="6408">
                  <c:v>2.974417995794675E-12</c:v>
                </c:pt>
                <c:pt idx="6409">
                  <c:v>2.9397066850668926E-12</c:v>
                </c:pt>
                <c:pt idx="6410">
                  <c:v>2.974417995794675E-12</c:v>
                </c:pt>
                <c:pt idx="6411">
                  <c:v>2.8714945741884382E-12</c:v>
                </c:pt>
                <c:pt idx="6412">
                  <c:v>2.8048716960174252E-12</c:v>
                </c:pt>
                <c:pt idx="6413">
                  <c:v>2.9054004536165168E-12</c:v>
                </c:pt>
                <c:pt idx="6414">
                  <c:v>2.8379843746943803E-12</c:v>
                </c:pt>
                <c:pt idx="6415">
                  <c:v>2.7721389822126831E-12</c:v>
                </c:pt>
                <c:pt idx="6416">
                  <c:v>2.8714945741884382E-12</c:v>
                </c:pt>
                <c:pt idx="6417">
                  <c:v>2.8714945741884382E-12</c:v>
                </c:pt>
                <c:pt idx="6418">
                  <c:v>2.8048716960174252E-12</c:v>
                </c:pt>
                <c:pt idx="6419">
                  <c:v>2.8714945741884382E-12</c:v>
                </c:pt>
                <c:pt idx="6420">
                  <c:v>2.9397066850668926E-12</c:v>
                </c:pt>
                <c:pt idx="6421">
                  <c:v>2.9054004536165168E-12</c:v>
                </c:pt>
                <c:pt idx="6422">
                  <c:v>2.7721389822126831E-12</c:v>
                </c:pt>
                <c:pt idx="6423">
                  <c:v>3.0095322391611532E-12</c:v>
                </c:pt>
                <c:pt idx="6424">
                  <c:v>2.8714945741884382E-12</c:v>
                </c:pt>
                <c:pt idx="6425">
                  <c:v>2.8048716960174252E-12</c:v>
                </c:pt>
                <c:pt idx="6426">
                  <c:v>2.8379843746943803E-12</c:v>
                </c:pt>
                <c:pt idx="6427">
                  <c:v>2.8379843746943803E-12</c:v>
                </c:pt>
                <c:pt idx="6428">
                  <c:v>2.8048716960174252E-12</c:v>
                </c:pt>
                <c:pt idx="6429">
                  <c:v>2.8379843746943803E-12</c:v>
                </c:pt>
                <c:pt idx="6430">
                  <c:v>2.9054004536165168E-12</c:v>
                </c:pt>
                <c:pt idx="6431">
                  <c:v>2.8379843746943803E-12</c:v>
                </c:pt>
                <c:pt idx="6432">
                  <c:v>2.8714945741884382E-12</c:v>
                </c:pt>
                <c:pt idx="6433">
                  <c:v>2.8714945741884382E-12</c:v>
                </c:pt>
                <c:pt idx="6434">
                  <c:v>2.9397066850668926E-12</c:v>
                </c:pt>
                <c:pt idx="6435">
                  <c:v>2.8714945741884382E-12</c:v>
                </c:pt>
                <c:pt idx="6436">
                  <c:v>2.8048716960174252E-12</c:v>
                </c:pt>
                <c:pt idx="6437">
                  <c:v>2.8048716960174252E-12</c:v>
                </c:pt>
                <c:pt idx="6438">
                  <c:v>2.8379843746943803E-12</c:v>
                </c:pt>
                <c:pt idx="6439">
                  <c:v>2.8714945741884382E-12</c:v>
                </c:pt>
                <c:pt idx="6440">
                  <c:v>2.8048716960174252E-12</c:v>
                </c:pt>
                <c:pt idx="6441">
                  <c:v>2.8714945741884382E-12</c:v>
                </c:pt>
                <c:pt idx="6442">
                  <c:v>2.974417995794675E-12</c:v>
                </c:pt>
                <c:pt idx="6443">
                  <c:v>2.8048716960174252E-12</c:v>
                </c:pt>
                <c:pt idx="6444">
                  <c:v>2.8714945741884382E-12</c:v>
                </c:pt>
                <c:pt idx="6445">
                  <c:v>2.9054004536165168E-12</c:v>
                </c:pt>
                <c:pt idx="6446">
                  <c:v>2.8714945741884382E-12</c:v>
                </c:pt>
                <c:pt idx="6447">
                  <c:v>2.9054004536165168E-12</c:v>
                </c:pt>
                <c:pt idx="6448">
                  <c:v>2.8379843746943803E-12</c:v>
                </c:pt>
                <c:pt idx="6449">
                  <c:v>2.8048716960174252E-12</c:v>
                </c:pt>
                <c:pt idx="6450">
                  <c:v>2.8714945741884382E-12</c:v>
                </c:pt>
                <c:pt idx="6451">
                  <c:v>2.974417995794675E-12</c:v>
                </c:pt>
                <c:pt idx="6452">
                  <c:v>2.8714945741884382E-12</c:v>
                </c:pt>
                <c:pt idx="6453">
                  <c:v>2.8714945741884382E-12</c:v>
                </c:pt>
                <c:pt idx="6454">
                  <c:v>2.8048716960174252E-12</c:v>
                </c:pt>
                <c:pt idx="6455">
                  <c:v>2.7397882575572281E-12</c:v>
                </c:pt>
                <c:pt idx="6456">
                  <c:v>2.8379843746943803E-12</c:v>
                </c:pt>
                <c:pt idx="6457">
                  <c:v>2.8379843746943803E-12</c:v>
                </c:pt>
                <c:pt idx="6458">
                  <c:v>2.8714945741884382E-12</c:v>
                </c:pt>
                <c:pt idx="6459">
                  <c:v>2.7721389822126831E-12</c:v>
                </c:pt>
                <c:pt idx="6460">
                  <c:v>2.7078150642566041E-12</c:v>
                </c:pt>
                <c:pt idx="6461">
                  <c:v>2.7078150642566041E-12</c:v>
                </c:pt>
                <c:pt idx="6462">
                  <c:v>2.8714945741884382E-12</c:v>
                </c:pt>
                <c:pt idx="6463">
                  <c:v>2.974417995794675E-12</c:v>
                </c:pt>
                <c:pt idx="6464">
                  <c:v>2.8048716960174252E-12</c:v>
                </c:pt>
                <c:pt idx="6465">
                  <c:v>2.8048716960174252E-12</c:v>
                </c:pt>
                <c:pt idx="6466">
                  <c:v>2.8379843746943803E-12</c:v>
                </c:pt>
                <c:pt idx="6467">
                  <c:v>2.8714945741884382E-12</c:v>
                </c:pt>
                <c:pt idx="6468">
                  <c:v>2.8048716960174252E-12</c:v>
                </c:pt>
                <c:pt idx="6469">
                  <c:v>2.8714945741884382E-12</c:v>
                </c:pt>
                <c:pt idx="6470">
                  <c:v>2.8714945741884382E-12</c:v>
                </c:pt>
                <c:pt idx="6471">
                  <c:v>2.7721389822126831E-12</c:v>
                </c:pt>
                <c:pt idx="6472">
                  <c:v>2.8379843746943803E-12</c:v>
                </c:pt>
                <c:pt idx="6473">
                  <c:v>2.8048716960174252E-12</c:v>
                </c:pt>
                <c:pt idx="6474">
                  <c:v>2.8714945741884382E-12</c:v>
                </c:pt>
                <c:pt idx="6475">
                  <c:v>2.8048716960174252E-12</c:v>
                </c:pt>
                <c:pt idx="6476">
                  <c:v>2.8048716960174252E-12</c:v>
                </c:pt>
                <c:pt idx="6477">
                  <c:v>2.8048716960174252E-12</c:v>
                </c:pt>
                <c:pt idx="6478">
                  <c:v>2.8379843746943803E-12</c:v>
                </c:pt>
                <c:pt idx="6479">
                  <c:v>2.8048716960174252E-12</c:v>
                </c:pt>
                <c:pt idx="6480">
                  <c:v>2.8048716960174252E-12</c:v>
                </c:pt>
                <c:pt idx="6481">
                  <c:v>2.8048716960174252E-12</c:v>
                </c:pt>
                <c:pt idx="6482">
                  <c:v>2.8379843746943803E-12</c:v>
                </c:pt>
                <c:pt idx="6483">
                  <c:v>2.7721389822126831E-12</c:v>
                </c:pt>
                <c:pt idx="6484">
                  <c:v>2.8714945741884382E-12</c:v>
                </c:pt>
                <c:pt idx="6485">
                  <c:v>2.8714945741884382E-12</c:v>
                </c:pt>
                <c:pt idx="6486">
                  <c:v>2.9397066850668926E-12</c:v>
                </c:pt>
                <c:pt idx="6487">
                  <c:v>2.9397066850668926E-12</c:v>
                </c:pt>
                <c:pt idx="6488">
                  <c:v>2.8379843746943803E-12</c:v>
                </c:pt>
                <c:pt idx="6489">
                  <c:v>2.8379843746943803E-12</c:v>
                </c:pt>
                <c:pt idx="6490">
                  <c:v>2.7721389822126831E-12</c:v>
                </c:pt>
                <c:pt idx="6491">
                  <c:v>2.8379843746943803E-12</c:v>
                </c:pt>
                <c:pt idx="6492">
                  <c:v>2.7397882575572281E-12</c:v>
                </c:pt>
                <c:pt idx="6493">
                  <c:v>2.9054004536165168E-12</c:v>
                </c:pt>
                <c:pt idx="6494">
                  <c:v>2.9054004536165168E-12</c:v>
                </c:pt>
                <c:pt idx="6495">
                  <c:v>2.8714945741884382E-12</c:v>
                </c:pt>
                <c:pt idx="6496">
                  <c:v>2.7397882575572281E-12</c:v>
                </c:pt>
                <c:pt idx="6497">
                  <c:v>2.9054004536165168E-12</c:v>
                </c:pt>
                <c:pt idx="6498">
                  <c:v>2.9054004536165168E-12</c:v>
                </c:pt>
                <c:pt idx="6499">
                  <c:v>2.9397066850668926E-12</c:v>
                </c:pt>
                <c:pt idx="6500">
                  <c:v>2.8379843746943803E-12</c:v>
                </c:pt>
                <c:pt idx="6501">
                  <c:v>2.8714945741884382E-12</c:v>
                </c:pt>
                <c:pt idx="6502">
                  <c:v>2.974417995794675E-12</c:v>
                </c:pt>
                <c:pt idx="6503">
                  <c:v>2.8379843746943803E-12</c:v>
                </c:pt>
                <c:pt idx="6504">
                  <c:v>2.8379843746943803E-12</c:v>
                </c:pt>
                <c:pt idx="6505">
                  <c:v>2.8379843746943803E-12</c:v>
                </c:pt>
                <c:pt idx="6506">
                  <c:v>2.8714945741884382E-12</c:v>
                </c:pt>
                <c:pt idx="6507">
                  <c:v>2.9054004536165168E-12</c:v>
                </c:pt>
                <c:pt idx="6508">
                  <c:v>2.8714945741884382E-12</c:v>
                </c:pt>
                <c:pt idx="6509">
                  <c:v>2.8048716960174252E-12</c:v>
                </c:pt>
                <c:pt idx="6510">
                  <c:v>2.8048716960174252E-12</c:v>
                </c:pt>
                <c:pt idx="6511">
                  <c:v>2.8048716960174252E-12</c:v>
                </c:pt>
                <c:pt idx="6512">
                  <c:v>2.8048716960174252E-12</c:v>
                </c:pt>
                <c:pt idx="6513">
                  <c:v>2.8714945741884382E-12</c:v>
                </c:pt>
                <c:pt idx="6514">
                  <c:v>2.974417995794675E-12</c:v>
                </c:pt>
                <c:pt idx="6515">
                  <c:v>2.8048716960174252E-12</c:v>
                </c:pt>
                <c:pt idx="6516">
                  <c:v>2.8379843746943803E-12</c:v>
                </c:pt>
                <c:pt idx="6517">
                  <c:v>2.7397882575572281E-12</c:v>
                </c:pt>
                <c:pt idx="6518">
                  <c:v>2.8048716960174252E-12</c:v>
                </c:pt>
                <c:pt idx="6519">
                  <c:v>2.8714945741884382E-12</c:v>
                </c:pt>
                <c:pt idx="6520">
                  <c:v>2.7721389822126831E-12</c:v>
                </c:pt>
                <c:pt idx="6521">
                  <c:v>2.8048716960174252E-12</c:v>
                </c:pt>
                <c:pt idx="6522">
                  <c:v>2.8048716960174252E-12</c:v>
                </c:pt>
                <c:pt idx="6523">
                  <c:v>2.8714945741884382E-12</c:v>
                </c:pt>
                <c:pt idx="6524">
                  <c:v>2.8048716960174252E-12</c:v>
                </c:pt>
                <c:pt idx="6525">
                  <c:v>2.8714945741884382E-12</c:v>
                </c:pt>
                <c:pt idx="6526">
                  <c:v>2.8048716960174252E-12</c:v>
                </c:pt>
                <c:pt idx="6527">
                  <c:v>2.7397882575572281E-12</c:v>
                </c:pt>
                <c:pt idx="6528">
                  <c:v>2.8048716960174252E-12</c:v>
                </c:pt>
                <c:pt idx="6529">
                  <c:v>2.7397882575572281E-12</c:v>
                </c:pt>
                <c:pt idx="6530">
                  <c:v>2.8048716960174252E-12</c:v>
                </c:pt>
                <c:pt idx="6531">
                  <c:v>2.8379843746943803E-12</c:v>
                </c:pt>
                <c:pt idx="6532">
                  <c:v>2.7721389822126831E-12</c:v>
                </c:pt>
                <c:pt idx="6533">
                  <c:v>2.7721389822126831E-12</c:v>
                </c:pt>
                <c:pt idx="6534">
                  <c:v>2.7397882575572281E-12</c:v>
                </c:pt>
                <c:pt idx="6535">
                  <c:v>2.8379843746943803E-12</c:v>
                </c:pt>
                <c:pt idx="6536">
                  <c:v>2.7078150642566041E-12</c:v>
                </c:pt>
                <c:pt idx="6537">
                  <c:v>2.6762149965385941E-12</c:v>
                </c:pt>
                <c:pt idx="6538">
                  <c:v>2.8048716960174252E-12</c:v>
                </c:pt>
                <c:pt idx="6539">
                  <c:v>2.8048716960174252E-12</c:v>
                </c:pt>
                <c:pt idx="6540">
                  <c:v>2.8714945741884382E-12</c:v>
                </c:pt>
                <c:pt idx="6541">
                  <c:v>2.8714945741884382E-12</c:v>
                </c:pt>
                <c:pt idx="6542">
                  <c:v>2.9397066850668926E-12</c:v>
                </c:pt>
                <c:pt idx="6543">
                  <c:v>2.8714945741884382E-12</c:v>
                </c:pt>
                <c:pt idx="6544">
                  <c:v>2.8379843746943803E-12</c:v>
                </c:pt>
                <c:pt idx="6545">
                  <c:v>2.7721389822126831E-12</c:v>
                </c:pt>
                <c:pt idx="6546">
                  <c:v>2.7721389822126831E-12</c:v>
                </c:pt>
                <c:pt idx="6547">
                  <c:v>2.8714945741884382E-12</c:v>
                </c:pt>
                <c:pt idx="6548">
                  <c:v>2.8714945741884382E-12</c:v>
                </c:pt>
                <c:pt idx="6549">
                  <c:v>2.8379843746943803E-12</c:v>
                </c:pt>
                <c:pt idx="6550">
                  <c:v>2.8048716960174252E-12</c:v>
                </c:pt>
                <c:pt idx="6551">
                  <c:v>2.8379843746943803E-12</c:v>
                </c:pt>
                <c:pt idx="6552">
                  <c:v>2.7078150642566041E-12</c:v>
                </c:pt>
                <c:pt idx="6553">
                  <c:v>2.8714945741884382E-12</c:v>
                </c:pt>
                <c:pt idx="6554">
                  <c:v>2.8714945741884382E-12</c:v>
                </c:pt>
                <c:pt idx="6555">
                  <c:v>2.8048716960174252E-12</c:v>
                </c:pt>
                <c:pt idx="6556">
                  <c:v>2.7397882575572281E-12</c:v>
                </c:pt>
                <c:pt idx="6557">
                  <c:v>2.8048716960174252E-12</c:v>
                </c:pt>
                <c:pt idx="6558">
                  <c:v>2.8379843746943803E-12</c:v>
                </c:pt>
                <c:pt idx="6559">
                  <c:v>2.7078150642566041E-12</c:v>
                </c:pt>
                <c:pt idx="6560">
                  <c:v>2.8048716960174252E-12</c:v>
                </c:pt>
                <c:pt idx="6561">
                  <c:v>2.8714945741884382E-12</c:v>
                </c:pt>
                <c:pt idx="6562">
                  <c:v>2.8714945741884382E-12</c:v>
                </c:pt>
                <c:pt idx="6563">
                  <c:v>2.8379843746943803E-12</c:v>
                </c:pt>
                <c:pt idx="6564">
                  <c:v>2.9054004536165168E-12</c:v>
                </c:pt>
                <c:pt idx="6565">
                  <c:v>2.8048716960174252E-12</c:v>
                </c:pt>
                <c:pt idx="6566">
                  <c:v>2.8714945741884382E-12</c:v>
                </c:pt>
                <c:pt idx="6567">
                  <c:v>2.7721389822126831E-12</c:v>
                </c:pt>
                <c:pt idx="6568">
                  <c:v>2.9054004536165168E-12</c:v>
                </c:pt>
                <c:pt idx="6569">
                  <c:v>2.8379843746943803E-12</c:v>
                </c:pt>
                <c:pt idx="6570">
                  <c:v>2.7397882575572281E-12</c:v>
                </c:pt>
                <c:pt idx="6571">
                  <c:v>2.8379843746943803E-12</c:v>
                </c:pt>
                <c:pt idx="6572">
                  <c:v>2.974417995794675E-12</c:v>
                </c:pt>
                <c:pt idx="6573">
                  <c:v>2.8714945741884382E-12</c:v>
                </c:pt>
                <c:pt idx="6574">
                  <c:v>2.9397066850668926E-12</c:v>
                </c:pt>
                <c:pt idx="6575">
                  <c:v>2.8714945741884382E-12</c:v>
                </c:pt>
                <c:pt idx="6576">
                  <c:v>2.8714945741884382E-12</c:v>
                </c:pt>
                <c:pt idx="6577">
                  <c:v>2.8714945741884382E-12</c:v>
                </c:pt>
                <c:pt idx="6578">
                  <c:v>2.8379843746943803E-12</c:v>
                </c:pt>
                <c:pt idx="6579">
                  <c:v>2.9054004536165168E-12</c:v>
                </c:pt>
                <c:pt idx="6580">
                  <c:v>2.7397882575572281E-12</c:v>
                </c:pt>
                <c:pt idx="6581">
                  <c:v>2.8714945741884382E-12</c:v>
                </c:pt>
                <c:pt idx="6582">
                  <c:v>2.8379843746943803E-12</c:v>
                </c:pt>
                <c:pt idx="6583">
                  <c:v>2.8379843746943803E-12</c:v>
                </c:pt>
                <c:pt idx="6584">
                  <c:v>2.9054004536165168E-12</c:v>
                </c:pt>
                <c:pt idx="6585">
                  <c:v>2.8048716960174252E-12</c:v>
                </c:pt>
                <c:pt idx="6586">
                  <c:v>2.9054004536165168E-12</c:v>
                </c:pt>
                <c:pt idx="6587">
                  <c:v>2.8379843746943803E-12</c:v>
                </c:pt>
                <c:pt idx="6588">
                  <c:v>2.8379843746943803E-12</c:v>
                </c:pt>
                <c:pt idx="6589">
                  <c:v>2.9054004536165168E-12</c:v>
                </c:pt>
                <c:pt idx="6590">
                  <c:v>2.8048716960174252E-12</c:v>
                </c:pt>
                <c:pt idx="6591">
                  <c:v>2.7721389822126831E-12</c:v>
                </c:pt>
                <c:pt idx="6592">
                  <c:v>2.8379843746943803E-12</c:v>
                </c:pt>
                <c:pt idx="6593">
                  <c:v>2.8379843746943803E-12</c:v>
                </c:pt>
                <c:pt idx="6594">
                  <c:v>2.9054004536165168E-12</c:v>
                </c:pt>
                <c:pt idx="6595">
                  <c:v>2.8714945741884382E-12</c:v>
                </c:pt>
                <c:pt idx="6596">
                  <c:v>2.8048716960174252E-12</c:v>
                </c:pt>
                <c:pt idx="6597">
                  <c:v>2.8714945741884382E-12</c:v>
                </c:pt>
                <c:pt idx="6598">
                  <c:v>2.9054004536165168E-12</c:v>
                </c:pt>
                <c:pt idx="6599">
                  <c:v>2.8714945741884382E-12</c:v>
                </c:pt>
                <c:pt idx="6600">
                  <c:v>2.8714945741884382E-12</c:v>
                </c:pt>
                <c:pt idx="6601">
                  <c:v>2.8714945741884382E-12</c:v>
                </c:pt>
                <c:pt idx="6602">
                  <c:v>2.9054004536165168E-12</c:v>
                </c:pt>
                <c:pt idx="6603">
                  <c:v>2.8379843746943803E-12</c:v>
                </c:pt>
                <c:pt idx="6604">
                  <c:v>2.8379843746943803E-12</c:v>
                </c:pt>
                <c:pt idx="6605">
                  <c:v>2.9054004536165168E-12</c:v>
                </c:pt>
                <c:pt idx="6606">
                  <c:v>2.8379843746943803E-12</c:v>
                </c:pt>
                <c:pt idx="6607">
                  <c:v>2.8714945741884382E-12</c:v>
                </c:pt>
                <c:pt idx="6608">
                  <c:v>2.8714945741884382E-12</c:v>
                </c:pt>
                <c:pt idx="6609">
                  <c:v>2.7078150642566041E-12</c:v>
                </c:pt>
                <c:pt idx="6610">
                  <c:v>2.8379843746943803E-12</c:v>
                </c:pt>
                <c:pt idx="6611">
                  <c:v>2.8714945741884382E-12</c:v>
                </c:pt>
                <c:pt idx="6612">
                  <c:v>2.8048716960174252E-12</c:v>
                </c:pt>
                <c:pt idx="6613">
                  <c:v>2.7078150642566041E-12</c:v>
                </c:pt>
                <c:pt idx="6614">
                  <c:v>2.7078150642566041E-12</c:v>
                </c:pt>
                <c:pt idx="6615">
                  <c:v>2.8379843746943803E-12</c:v>
                </c:pt>
                <c:pt idx="6616">
                  <c:v>2.8048716960174252E-12</c:v>
                </c:pt>
                <c:pt idx="6617">
                  <c:v>2.9054004536165168E-12</c:v>
                </c:pt>
                <c:pt idx="6618">
                  <c:v>2.7721389822126831E-12</c:v>
                </c:pt>
                <c:pt idx="6619">
                  <c:v>2.8714945741884382E-12</c:v>
                </c:pt>
                <c:pt idx="6620">
                  <c:v>2.8048716960174252E-12</c:v>
                </c:pt>
                <c:pt idx="6621">
                  <c:v>2.7397882575572281E-12</c:v>
                </c:pt>
                <c:pt idx="6622">
                  <c:v>2.8379843746943803E-12</c:v>
                </c:pt>
                <c:pt idx="6623">
                  <c:v>2.8048716960174252E-12</c:v>
                </c:pt>
                <c:pt idx="6624">
                  <c:v>2.7721389822126831E-12</c:v>
                </c:pt>
                <c:pt idx="6625">
                  <c:v>2.8714945741884382E-12</c:v>
                </c:pt>
                <c:pt idx="6626">
                  <c:v>2.6762149965385941E-12</c:v>
                </c:pt>
                <c:pt idx="6627">
                  <c:v>2.8379843746943803E-12</c:v>
                </c:pt>
                <c:pt idx="6628">
                  <c:v>2.7078150642566041E-12</c:v>
                </c:pt>
                <c:pt idx="6629">
                  <c:v>2.8048716960174252E-12</c:v>
                </c:pt>
                <c:pt idx="6630">
                  <c:v>2.8714945741884382E-12</c:v>
                </c:pt>
                <c:pt idx="6631">
                  <c:v>2.7721389822126831E-12</c:v>
                </c:pt>
                <c:pt idx="6632">
                  <c:v>2.8379843746943803E-12</c:v>
                </c:pt>
                <c:pt idx="6633">
                  <c:v>2.9054004536165168E-12</c:v>
                </c:pt>
                <c:pt idx="6634">
                  <c:v>2.8379843746943803E-12</c:v>
                </c:pt>
                <c:pt idx="6635">
                  <c:v>2.8714945741884382E-12</c:v>
                </c:pt>
                <c:pt idx="6636">
                  <c:v>2.8714945741884382E-12</c:v>
                </c:pt>
                <c:pt idx="6637">
                  <c:v>2.8048716960174252E-12</c:v>
                </c:pt>
                <c:pt idx="6638">
                  <c:v>2.8379843746943803E-12</c:v>
                </c:pt>
                <c:pt idx="6639">
                  <c:v>2.8048716960174252E-12</c:v>
                </c:pt>
                <c:pt idx="6640">
                  <c:v>2.8048716960174252E-12</c:v>
                </c:pt>
                <c:pt idx="6641">
                  <c:v>2.7397882575572281E-12</c:v>
                </c:pt>
                <c:pt idx="6642">
                  <c:v>2.7397882575572281E-12</c:v>
                </c:pt>
                <c:pt idx="6643">
                  <c:v>2.7397882575572281E-12</c:v>
                </c:pt>
                <c:pt idx="6644">
                  <c:v>2.8048716960174252E-12</c:v>
                </c:pt>
                <c:pt idx="6645">
                  <c:v>2.7397882575572281E-12</c:v>
                </c:pt>
                <c:pt idx="6646">
                  <c:v>2.9054004536165168E-12</c:v>
                </c:pt>
                <c:pt idx="6647">
                  <c:v>2.9397066850668926E-12</c:v>
                </c:pt>
                <c:pt idx="6648">
                  <c:v>2.8714945741884382E-12</c:v>
                </c:pt>
                <c:pt idx="6649">
                  <c:v>2.6762149965385941E-12</c:v>
                </c:pt>
                <c:pt idx="6650">
                  <c:v>2.8379843746943803E-12</c:v>
                </c:pt>
                <c:pt idx="6651">
                  <c:v>2.8714945741884382E-12</c:v>
                </c:pt>
                <c:pt idx="6652">
                  <c:v>2.8379843746943803E-12</c:v>
                </c:pt>
                <c:pt idx="6653">
                  <c:v>2.8714945741884382E-12</c:v>
                </c:pt>
                <c:pt idx="6654">
                  <c:v>2.9054004536165168E-12</c:v>
                </c:pt>
                <c:pt idx="6655">
                  <c:v>2.7078150642566041E-12</c:v>
                </c:pt>
                <c:pt idx="6656">
                  <c:v>2.9054004536165168E-12</c:v>
                </c:pt>
                <c:pt idx="6657">
                  <c:v>2.8379843746943803E-12</c:v>
                </c:pt>
                <c:pt idx="6658">
                  <c:v>2.8714945741884382E-12</c:v>
                </c:pt>
                <c:pt idx="6659">
                  <c:v>2.8048716960174252E-12</c:v>
                </c:pt>
                <c:pt idx="6660">
                  <c:v>2.8714945741884382E-12</c:v>
                </c:pt>
                <c:pt idx="6661">
                  <c:v>2.9054004536165168E-12</c:v>
                </c:pt>
                <c:pt idx="6662">
                  <c:v>2.8379843746943803E-12</c:v>
                </c:pt>
                <c:pt idx="6663">
                  <c:v>2.8379843746943803E-12</c:v>
                </c:pt>
                <c:pt idx="6664">
                  <c:v>2.8714945741884382E-12</c:v>
                </c:pt>
                <c:pt idx="6665">
                  <c:v>2.7397882575572281E-12</c:v>
                </c:pt>
                <c:pt idx="6666">
                  <c:v>2.9397066850668926E-12</c:v>
                </c:pt>
                <c:pt idx="6667">
                  <c:v>2.8048716960174252E-12</c:v>
                </c:pt>
                <c:pt idx="6668">
                  <c:v>2.8379843746943803E-12</c:v>
                </c:pt>
                <c:pt idx="6669">
                  <c:v>2.9054004536165168E-12</c:v>
                </c:pt>
                <c:pt idx="6670">
                  <c:v>2.8714945741884382E-12</c:v>
                </c:pt>
                <c:pt idx="6671">
                  <c:v>2.8379843746943803E-12</c:v>
                </c:pt>
                <c:pt idx="6672">
                  <c:v>2.7397882575572281E-12</c:v>
                </c:pt>
                <c:pt idx="6673">
                  <c:v>2.8714945741884382E-12</c:v>
                </c:pt>
                <c:pt idx="6674">
                  <c:v>2.8714945741884382E-12</c:v>
                </c:pt>
                <c:pt idx="6675">
                  <c:v>2.8048716960174252E-12</c:v>
                </c:pt>
                <c:pt idx="6676">
                  <c:v>2.8714945741884382E-12</c:v>
                </c:pt>
                <c:pt idx="6677">
                  <c:v>2.8714945741884382E-12</c:v>
                </c:pt>
                <c:pt idx="6678">
                  <c:v>2.8379843746943803E-12</c:v>
                </c:pt>
                <c:pt idx="6679">
                  <c:v>2.7397882575572281E-12</c:v>
                </c:pt>
                <c:pt idx="6680">
                  <c:v>2.9054004536165168E-12</c:v>
                </c:pt>
                <c:pt idx="6681">
                  <c:v>2.8379843746943803E-12</c:v>
                </c:pt>
                <c:pt idx="6682">
                  <c:v>2.7397882575572281E-12</c:v>
                </c:pt>
                <c:pt idx="6683">
                  <c:v>2.8714945741884382E-12</c:v>
                </c:pt>
                <c:pt idx="6684">
                  <c:v>2.8714945741884382E-12</c:v>
                </c:pt>
                <c:pt idx="6685">
                  <c:v>2.8379843746943803E-12</c:v>
                </c:pt>
                <c:pt idx="6686">
                  <c:v>2.8714945741884382E-12</c:v>
                </c:pt>
                <c:pt idx="6687">
                  <c:v>2.7721389822126831E-12</c:v>
                </c:pt>
                <c:pt idx="6688">
                  <c:v>2.8379843746943803E-12</c:v>
                </c:pt>
                <c:pt idx="6689">
                  <c:v>2.8379843746943803E-12</c:v>
                </c:pt>
                <c:pt idx="6690">
                  <c:v>2.974417995794675E-12</c:v>
                </c:pt>
                <c:pt idx="6691">
                  <c:v>2.8379843746943803E-12</c:v>
                </c:pt>
                <c:pt idx="6692">
                  <c:v>2.8714945741884382E-12</c:v>
                </c:pt>
                <c:pt idx="6693">
                  <c:v>2.7721389822126831E-12</c:v>
                </c:pt>
                <c:pt idx="6694">
                  <c:v>2.8714945741884382E-12</c:v>
                </c:pt>
                <c:pt idx="6695">
                  <c:v>2.8048716960174252E-12</c:v>
                </c:pt>
                <c:pt idx="6696">
                  <c:v>2.8048716960174252E-12</c:v>
                </c:pt>
                <c:pt idx="6697">
                  <c:v>2.8379843746943803E-12</c:v>
                </c:pt>
                <c:pt idx="6698">
                  <c:v>2.8048716960174252E-12</c:v>
                </c:pt>
                <c:pt idx="6699">
                  <c:v>2.8379843746943803E-12</c:v>
                </c:pt>
                <c:pt idx="6700">
                  <c:v>2.8048716960174252E-12</c:v>
                </c:pt>
                <c:pt idx="6701">
                  <c:v>2.7397882575572281E-12</c:v>
                </c:pt>
                <c:pt idx="6702">
                  <c:v>2.8379843746943803E-12</c:v>
                </c:pt>
                <c:pt idx="6703">
                  <c:v>2.8379843746943803E-12</c:v>
                </c:pt>
                <c:pt idx="6704">
                  <c:v>2.8714945741884382E-12</c:v>
                </c:pt>
                <c:pt idx="6705">
                  <c:v>2.9054004536165168E-12</c:v>
                </c:pt>
                <c:pt idx="6706">
                  <c:v>2.7397882575572281E-12</c:v>
                </c:pt>
                <c:pt idx="6707">
                  <c:v>2.8714945741884382E-12</c:v>
                </c:pt>
                <c:pt idx="6708">
                  <c:v>2.8714945741884382E-12</c:v>
                </c:pt>
                <c:pt idx="6709">
                  <c:v>2.8714945741884382E-12</c:v>
                </c:pt>
                <c:pt idx="6710">
                  <c:v>2.8048716960174252E-12</c:v>
                </c:pt>
                <c:pt idx="6711">
                  <c:v>2.8379843746943803E-12</c:v>
                </c:pt>
                <c:pt idx="6712">
                  <c:v>2.8379843746943803E-12</c:v>
                </c:pt>
                <c:pt idx="6713">
                  <c:v>2.9054004536165168E-12</c:v>
                </c:pt>
                <c:pt idx="6714">
                  <c:v>2.8714945741884382E-12</c:v>
                </c:pt>
                <c:pt idx="6715">
                  <c:v>2.8379843746943803E-12</c:v>
                </c:pt>
                <c:pt idx="6716">
                  <c:v>2.9397066850668926E-12</c:v>
                </c:pt>
                <c:pt idx="6717">
                  <c:v>2.7721389822126831E-12</c:v>
                </c:pt>
                <c:pt idx="6718">
                  <c:v>2.8048716960174252E-12</c:v>
                </c:pt>
                <c:pt idx="6719">
                  <c:v>2.8048716960174252E-12</c:v>
                </c:pt>
                <c:pt idx="6720">
                  <c:v>2.8048716960174252E-12</c:v>
                </c:pt>
                <c:pt idx="6721">
                  <c:v>2.8379843746943803E-12</c:v>
                </c:pt>
                <c:pt idx="6722">
                  <c:v>2.8714945741884382E-12</c:v>
                </c:pt>
                <c:pt idx="6723">
                  <c:v>2.8714945741884382E-12</c:v>
                </c:pt>
                <c:pt idx="6724">
                  <c:v>2.8048716960174252E-12</c:v>
                </c:pt>
                <c:pt idx="6725">
                  <c:v>2.8714945741884382E-12</c:v>
                </c:pt>
                <c:pt idx="6726">
                  <c:v>2.8714945741884382E-12</c:v>
                </c:pt>
                <c:pt idx="6727">
                  <c:v>2.8379843746943803E-12</c:v>
                </c:pt>
                <c:pt idx="6728">
                  <c:v>2.9054004536165168E-12</c:v>
                </c:pt>
                <c:pt idx="6729">
                  <c:v>2.8379843746943803E-12</c:v>
                </c:pt>
                <c:pt idx="6730">
                  <c:v>2.974417995794675E-12</c:v>
                </c:pt>
                <c:pt idx="6731">
                  <c:v>2.8379843746943803E-12</c:v>
                </c:pt>
                <c:pt idx="6732">
                  <c:v>2.8714945741884382E-12</c:v>
                </c:pt>
                <c:pt idx="6733">
                  <c:v>2.8714945741884382E-12</c:v>
                </c:pt>
                <c:pt idx="6734">
                  <c:v>2.9054004536165168E-12</c:v>
                </c:pt>
                <c:pt idx="6735">
                  <c:v>2.8714945741884382E-12</c:v>
                </c:pt>
                <c:pt idx="6736">
                  <c:v>2.8379843746943803E-12</c:v>
                </c:pt>
                <c:pt idx="6737">
                  <c:v>2.7397882575572281E-12</c:v>
                </c:pt>
                <c:pt idx="6738">
                  <c:v>2.8379843746943803E-12</c:v>
                </c:pt>
                <c:pt idx="6739">
                  <c:v>2.8379843746943803E-12</c:v>
                </c:pt>
                <c:pt idx="6740">
                  <c:v>2.9054004536165168E-12</c:v>
                </c:pt>
                <c:pt idx="6741">
                  <c:v>2.7397882575572281E-12</c:v>
                </c:pt>
                <c:pt idx="6742">
                  <c:v>2.9397066850668926E-12</c:v>
                </c:pt>
                <c:pt idx="6743">
                  <c:v>2.8714945741884382E-12</c:v>
                </c:pt>
                <c:pt idx="6744">
                  <c:v>2.9054004536165168E-12</c:v>
                </c:pt>
                <c:pt idx="6745">
                  <c:v>2.8379843746943803E-12</c:v>
                </c:pt>
                <c:pt idx="6746">
                  <c:v>2.8379843746943803E-12</c:v>
                </c:pt>
                <c:pt idx="6747">
                  <c:v>2.9054004536165168E-12</c:v>
                </c:pt>
                <c:pt idx="6748">
                  <c:v>2.8714945741884382E-12</c:v>
                </c:pt>
                <c:pt idx="6749">
                  <c:v>2.8379843746943803E-12</c:v>
                </c:pt>
                <c:pt idx="6750">
                  <c:v>2.8379843746943803E-12</c:v>
                </c:pt>
                <c:pt idx="6751">
                  <c:v>2.8379843746943803E-12</c:v>
                </c:pt>
                <c:pt idx="6752">
                  <c:v>2.9054004536165168E-12</c:v>
                </c:pt>
                <c:pt idx="6753">
                  <c:v>2.8379843746943803E-12</c:v>
                </c:pt>
                <c:pt idx="6754">
                  <c:v>2.9054004536165168E-12</c:v>
                </c:pt>
                <c:pt idx="6755">
                  <c:v>2.8714945741884382E-12</c:v>
                </c:pt>
                <c:pt idx="6756">
                  <c:v>2.8379843746943803E-12</c:v>
                </c:pt>
                <c:pt idx="6757">
                  <c:v>2.9397066850668926E-12</c:v>
                </c:pt>
                <c:pt idx="6758">
                  <c:v>2.8714945741884382E-12</c:v>
                </c:pt>
                <c:pt idx="6759">
                  <c:v>2.974417995794675E-12</c:v>
                </c:pt>
                <c:pt idx="6760">
                  <c:v>2.9054004536165168E-12</c:v>
                </c:pt>
                <c:pt idx="6761">
                  <c:v>2.8714945741884382E-12</c:v>
                </c:pt>
                <c:pt idx="6762">
                  <c:v>2.8714945741884382E-12</c:v>
                </c:pt>
                <c:pt idx="6763">
                  <c:v>2.8714945741884382E-12</c:v>
                </c:pt>
                <c:pt idx="6764">
                  <c:v>2.8048716960174252E-12</c:v>
                </c:pt>
                <c:pt idx="6765">
                  <c:v>2.8048716960174252E-12</c:v>
                </c:pt>
                <c:pt idx="6766">
                  <c:v>2.7721389822126831E-12</c:v>
                </c:pt>
                <c:pt idx="6767">
                  <c:v>3.0095322391611532E-12</c:v>
                </c:pt>
                <c:pt idx="6768">
                  <c:v>2.8379843746943803E-12</c:v>
                </c:pt>
                <c:pt idx="6769">
                  <c:v>2.8714945741884382E-12</c:v>
                </c:pt>
                <c:pt idx="6770">
                  <c:v>2.8714945741884382E-12</c:v>
                </c:pt>
                <c:pt idx="6771">
                  <c:v>2.9054004536165168E-12</c:v>
                </c:pt>
                <c:pt idx="6772">
                  <c:v>2.8714945741884382E-12</c:v>
                </c:pt>
                <c:pt idx="6773">
                  <c:v>2.8379843746943803E-12</c:v>
                </c:pt>
                <c:pt idx="6774">
                  <c:v>2.8379843746943803E-12</c:v>
                </c:pt>
                <c:pt idx="6775">
                  <c:v>2.9397066850668926E-12</c:v>
                </c:pt>
                <c:pt idx="6776">
                  <c:v>2.7721389822126831E-12</c:v>
                </c:pt>
                <c:pt idx="6777">
                  <c:v>2.8048716960174252E-12</c:v>
                </c:pt>
                <c:pt idx="6778">
                  <c:v>2.9054004536165168E-12</c:v>
                </c:pt>
                <c:pt idx="6779">
                  <c:v>2.8714945741884382E-12</c:v>
                </c:pt>
                <c:pt idx="6780">
                  <c:v>2.8714945741884382E-12</c:v>
                </c:pt>
                <c:pt idx="6781">
                  <c:v>2.7721389822126831E-12</c:v>
                </c:pt>
                <c:pt idx="6782">
                  <c:v>2.8714945741884382E-12</c:v>
                </c:pt>
                <c:pt idx="6783">
                  <c:v>2.8714945741884382E-12</c:v>
                </c:pt>
                <c:pt idx="6784">
                  <c:v>2.9054004536165168E-12</c:v>
                </c:pt>
                <c:pt idx="6785">
                  <c:v>2.7721389822126831E-12</c:v>
                </c:pt>
                <c:pt idx="6786">
                  <c:v>2.8714945741884382E-12</c:v>
                </c:pt>
                <c:pt idx="6787">
                  <c:v>2.8379843746943803E-12</c:v>
                </c:pt>
                <c:pt idx="6788">
                  <c:v>2.8714945741884382E-12</c:v>
                </c:pt>
                <c:pt idx="6789">
                  <c:v>2.8714945741884382E-12</c:v>
                </c:pt>
                <c:pt idx="6790">
                  <c:v>2.8048716960174252E-12</c:v>
                </c:pt>
                <c:pt idx="6791">
                  <c:v>2.8048716960174252E-12</c:v>
                </c:pt>
                <c:pt idx="6792">
                  <c:v>2.8714945741884382E-12</c:v>
                </c:pt>
                <c:pt idx="6793">
                  <c:v>2.8714945741884382E-12</c:v>
                </c:pt>
                <c:pt idx="6794">
                  <c:v>2.7397882575572281E-12</c:v>
                </c:pt>
                <c:pt idx="6795">
                  <c:v>2.7721389822126831E-12</c:v>
                </c:pt>
                <c:pt idx="6796">
                  <c:v>2.7721389822126831E-12</c:v>
                </c:pt>
                <c:pt idx="6797">
                  <c:v>2.9054004536165168E-12</c:v>
                </c:pt>
                <c:pt idx="6798">
                  <c:v>2.7397882575572281E-12</c:v>
                </c:pt>
                <c:pt idx="6799">
                  <c:v>2.7397882575572281E-12</c:v>
                </c:pt>
                <c:pt idx="6800">
                  <c:v>2.7721389822126831E-12</c:v>
                </c:pt>
                <c:pt idx="6801">
                  <c:v>2.7397882575572281E-12</c:v>
                </c:pt>
                <c:pt idx="6802">
                  <c:v>2.7721389822126831E-12</c:v>
                </c:pt>
                <c:pt idx="6803">
                  <c:v>2.9054004536165168E-12</c:v>
                </c:pt>
                <c:pt idx="6804">
                  <c:v>2.8379843746943803E-12</c:v>
                </c:pt>
                <c:pt idx="6805">
                  <c:v>2.8714945741884382E-12</c:v>
                </c:pt>
                <c:pt idx="6806">
                  <c:v>2.8379843746943803E-12</c:v>
                </c:pt>
                <c:pt idx="6807">
                  <c:v>2.8379843746943803E-12</c:v>
                </c:pt>
                <c:pt idx="6808">
                  <c:v>2.9054004536165168E-12</c:v>
                </c:pt>
                <c:pt idx="6809">
                  <c:v>2.8379843746943803E-12</c:v>
                </c:pt>
                <c:pt idx="6810">
                  <c:v>2.9397066850668926E-12</c:v>
                </c:pt>
                <c:pt idx="6811">
                  <c:v>2.8714945741884382E-12</c:v>
                </c:pt>
                <c:pt idx="6812">
                  <c:v>2.8714945741884382E-12</c:v>
                </c:pt>
                <c:pt idx="6813">
                  <c:v>2.8048716960174252E-12</c:v>
                </c:pt>
                <c:pt idx="6814">
                  <c:v>2.8048716960174252E-12</c:v>
                </c:pt>
                <c:pt idx="6815">
                  <c:v>2.8379843746943803E-12</c:v>
                </c:pt>
                <c:pt idx="6816">
                  <c:v>2.8379843746943803E-12</c:v>
                </c:pt>
                <c:pt idx="6817">
                  <c:v>2.9054004536165168E-12</c:v>
                </c:pt>
                <c:pt idx="6818">
                  <c:v>2.8714945741884382E-12</c:v>
                </c:pt>
                <c:pt idx="6819">
                  <c:v>2.8379843746943803E-12</c:v>
                </c:pt>
                <c:pt idx="6820">
                  <c:v>2.8379843746943803E-12</c:v>
                </c:pt>
                <c:pt idx="6821">
                  <c:v>2.8379843746943803E-12</c:v>
                </c:pt>
                <c:pt idx="6822">
                  <c:v>2.8714945741884382E-12</c:v>
                </c:pt>
                <c:pt idx="6823">
                  <c:v>2.9397066850668926E-12</c:v>
                </c:pt>
                <c:pt idx="6824">
                  <c:v>2.9397066850668926E-12</c:v>
                </c:pt>
                <c:pt idx="6825">
                  <c:v>2.8714945741884382E-12</c:v>
                </c:pt>
                <c:pt idx="6826">
                  <c:v>2.9054004536165168E-12</c:v>
                </c:pt>
                <c:pt idx="6827">
                  <c:v>2.9397066850668926E-12</c:v>
                </c:pt>
                <c:pt idx="6828">
                  <c:v>2.9397066850668926E-12</c:v>
                </c:pt>
                <c:pt idx="6829">
                  <c:v>2.9397066850668926E-12</c:v>
                </c:pt>
                <c:pt idx="6830">
                  <c:v>2.9054004536165168E-12</c:v>
                </c:pt>
                <c:pt idx="6831">
                  <c:v>2.974417995794675E-12</c:v>
                </c:pt>
                <c:pt idx="6832">
                  <c:v>2.974417995794675E-12</c:v>
                </c:pt>
                <c:pt idx="6833">
                  <c:v>2.9054004536165168E-12</c:v>
                </c:pt>
                <c:pt idx="6834">
                  <c:v>2.9397066850668926E-12</c:v>
                </c:pt>
                <c:pt idx="6835">
                  <c:v>2.8048716960174252E-12</c:v>
                </c:pt>
                <c:pt idx="6836">
                  <c:v>2.9054004536165168E-12</c:v>
                </c:pt>
                <c:pt idx="6837">
                  <c:v>2.8714945741884382E-12</c:v>
                </c:pt>
                <c:pt idx="6838">
                  <c:v>2.8048716960174252E-12</c:v>
                </c:pt>
                <c:pt idx="6839">
                  <c:v>2.8379843746943803E-12</c:v>
                </c:pt>
                <c:pt idx="6840">
                  <c:v>2.8048716960174252E-12</c:v>
                </c:pt>
                <c:pt idx="6841">
                  <c:v>2.8714945741884382E-12</c:v>
                </c:pt>
                <c:pt idx="6842">
                  <c:v>3.0095322391611532E-12</c:v>
                </c:pt>
                <c:pt idx="6843">
                  <c:v>2.8714945741884382E-12</c:v>
                </c:pt>
                <c:pt idx="6844">
                  <c:v>2.8379843746943803E-12</c:v>
                </c:pt>
                <c:pt idx="6845">
                  <c:v>2.7078150642566041E-12</c:v>
                </c:pt>
                <c:pt idx="6846">
                  <c:v>2.974417995794675E-12</c:v>
                </c:pt>
                <c:pt idx="6847">
                  <c:v>2.9397066850668926E-12</c:v>
                </c:pt>
                <c:pt idx="6848">
                  <c:v>2.9054004536165168E-12</c:v>
                </c:pt>
                <c:pt idx="6849">
                  <c:v>2.8714945741884382E-12</c:v>
                </c:pt>
                <c:pt idx="6850">
                  <c:v>2.7397882575572281E-12</c:v>
                </c:pt>
                <c:pt idx="6851">
                  <c:v>2.9397066850668926E-12</c:v>
                </c:pt>
                <c:pt idx="6852">
                  <c:v>2.8048716960174252E-12</c:v>
                </c:pt>
                <c:pt idx="6853">
                  <c:v>2.974417995794675E-12</c:v>
                </c:pt>
                <c:pt idx="6854">
                  <c:v>2.8048716960174252E-12</c:v>
                </c:pt>
                <c:pt idx="6855">
                  <c:v>2.8714945741884382E-12</c:v>
                </c:pt>
                <c:pt idx="6856">
                  <c:v>2.8379843746943803E-12</c:v>
                </c:pt>
                <c:pt idx="6857">
                  <c:v>2.8048716960174252E-12</c:v>
                </c:pt>
                <c:pt idx="6858">
                  <c:v>2.8048716960174252E-12</c:v>
                </c:pt>
                <c:pt idx="6859">
                  <c:v>2.8379843746943803E-12</c:v>
                </c:pt>
                <c:pt idx="6860">
                  <c:v>2.9054004536165168E-12</c:v>
                </c:pt>
                <c:pt idx="6861">
                  <c:v>2.8714945741884382E-12</c:v>
                </c:pt>
                <c:pt idx="6862">
                  <c:v>2.9054004536165168E-12</c:v>
                </c:pt>
                <c:pt idx="6863">
                  <c:v>2.9397066850668926E-12</c:v>
                </c:pt>
                <c:pt idx="6864">
                  <c:v>2.8379843746943803E-12</c:v>
                </c:pt>
                <c:pt idx="6865">
                  <c:v>2.974417995794675E-12</c:v>
                </c:pt>
                <c:pt idx="6866">
                  <c:v>2.8379843746943803E-12</c:v>
                </c:pt>
                <c:pt idx="6867">
                  <c:v>2.8714945741884382E-12</c:v>
                </c:pt>
                <c:pt idx="6868">
                  <c:v>2.8379843746943803E-12</c:v>
                </c:pt>
                <c:pt idx="6869">
                  <c:v>2.7397882575572281E-12</c:v>
                </c:pt>
                <c:pt idx="6870">
                  <c:v>2.8714945741884382E-12</c:v>
                </c:pt>
                <c:pt idx="6871">
                  <c:v>2.7721389822126831E-12</c:v>
                </c:pt>
                <c:pt idx="6872">
                  <c:v>2.9397066850668926E-12</c:v>
                </c:pt>
                <c:pt idx="6873">
                  <c:v>2.8048716960174252E-12</c:v>
                </c:pt>
                <c:pt idx="6874">
                  <c:v>2.8048716960174252E-12</c:v>
                </c:pt>
                <c:pt idx="6875">
                  <c:v>2.9397066850668926E-12</c:v>
                </c:pt>
                <c:pt idx="6876">
                  <c:v>2.8048716960174252E-12</c:v>
                </c:pt>
                <c:pt idx="6877">
                  <c:v>2.8379843746943803E-12</c:v>
                </c:pt>
                <c:pt idx="6878">
                  <c:v>2.7721389822126831E-12</c:v>
                </c:pt>
                <c:pt idx="6879">
                  <c:v>2.8379843746943803E-12</c:v>
                </c:pt>
                <c:pt idx="6880">
                  <c:v>2.8714945741884382E-12</c:v>
                </c:pt>
                <c:pt idx="6881">
                  <c:v>2.9054004536165168E-12</c:v>
                </c:pt>
                <c:pt idx="6882">
                  <c:v>2.8379843746943803E-12</c:v>
                </c:pt>
                <c:pt idx="6883">
                  <c:v>2.8379843746943803E-12</c:v>
                </c:pt>
                <c:pt idx="6884">
                  <c:v>2.8048716960174252E-12</c:v>
                </c:pt>
                <c:pt idx="6885">
                  <c:v>2.8048716960174252E-12</c:v>
                </c:pt>
                <c:pt idx="6886">
                  <c:v>2.9054004536165168E-12</c:v>
                </c:pt>
                <c:pt idx="6887">
                  <c:v>2.8714945741884382E-12</c:v>
                </c:pt>
                <c:pt idx="6888">
                  <c:v>2.8714945741884382E-12</c:v>
                </c:pt>
                <c:pt idx="6889">
                  <c:v>2.8714945741884382E-12</c:v>
                </c:pt>
                <c:pt idx="6890">
                  <c:v>2.8714945741884382E-12</c:v>
                </c:pt>
                <c:pt idx="6891">
                  <c:v>2.8714945741884382E-12</c:v>
                </c:pt>
                <c:pt idx="6892">
                  <c:v>2.9054004536165168E-12</c:v>
                </c:pt>
                <c:pt idx="6893">
                  <c:v>2.8379843746943803E-12</c:v>
                </c:pt>
                <c:pt idx="6894">
                  <c:v>2.8379843746943803E-12</c:v>
                </c:pt>
                <c:pt idx="6895">
                  <c:v>2.8379843746943803E-12</c:v>
                </c:pt>
                <c:pt idx="6896">
                  <c:v>2.8048716960174252E-12</c:v>
                </c:pt>
                <c:pt idx="6897">
                  <c:v>2.8379843746943803E-12</c:v>
                </c:pt>
                <c:pt idx="6898">
                  <c:v>2.7078150642566041E-12</c:v>
                </c:pt>
                <c:pt idx="6899">
                  <c:v>2.8048716960174252E-12</c:v>
                </c:pt>
                <c:pt idx="6900">
                  <c:v>2.8048716960174252E-12</c:v>
                </c:pt>
                <c:pt idx="6901">
                  <c:v>2.8379843746943803E-12</c:v>
                </c:pt>
                <c:pt idx="6902">
                  <c:v>2.8048716960174252E-12</c:v>
                </c:pt>
                <c:pt idx="6903">
                  <c:v>2.7721389822126831E-12</c:v>
                </c:pt>
                <c:pt idx="6904">
                  <c:v>2.8379843746943803E-12</c:v>
                </c:pt>
                <c:pt idx="6905">
                  <c:v>2.974417995794675E-12</c:v>
                </c:pt>
                <c:pt idx="6906">
                  <c:v>2.8714945741884382E-12</c:v>
                </c:pt>
                <c:pt idx="6907">
                  <c:v>2.8714945741884382E-12</c:v>
                </c:pt>
                <c:pt idx="6908">
                  <c:v>2.8714945741884382E-12</c:v>
                </c:pt>
                <c:pt idx="6909">
                  <c:v>2.8714945741884382E-12</c:v>
                </c:pt>
                <c:pt idx="6910">
                  <c:v>2.7721389822126831E-12</c:v>
                </c:pt>
                <c:pt idx="6911">
                  <c:v>2.8714945741884382E-12</c:v>
                </c:pt>
                <c:pt idx="6912">
                  <c:v>2.8714945741884382E-12</c:v>
                </c:pt>
                <c:pt idx="6913">
                  <c:v>2.8714945741884382E-12</c:v>
                </c:pt>
                <c:pt idx="6914">
                  <c:v>2.8048716960174252E-12</c:v>
                </c:pt>
                <c:pt idx="6915">
                  <c:v>2.8379843746943803E-12</c:v>
                </c:pt>
                <c:pt idx="6916">
                  <c:v>2.9054004536165168E-12</c:v>
                </c:pt>
                <c:pt idx="6917">
                  <c:v>2.8048716960174252E-12</c:v>
                </c:pt>
                <c:pt idx="6918">
                  <c:v>2.8714945741884382E-12</c:v>
                </c:pt>
                <c:pt idx="6919">
                  <c:v>2.8048716960174252E-12</c:v>
                </c:pt>
                <c:pt idx="6920">
                  <c:v>2.9054004536165168E-12</c:v>
                </c:pt>
                <c:pt idx="6921">
                  <c:v>2.8714945741884382E-12</c:v>
                </c:pt>
                <c:pt idx="6922">
                  <c:v>2.7721389822126831E-12</c:v>
                </c:pt>
                <c:pt idx="6923">
                  <c:v>2.8714945741884382E-12</c:v>
                </c:pt>
                <c:pt idx="6924">
                  <c:v>2.8714945741884382E-12</c:v>
                </c:pt>
                <c:pt idx="6925">
                  <c:v>2.7397882575572281E-12</c:v>
                </c:pt>
                <c:pt idx="6926">
                  <c:v>2.7397882575572281E-12</c:v>
                </c:pt>
                <c:pt idx="6927">
                  <c:v>2.8048716960174252E-12</c:v>
                </c:pt>
                <c:pt idx="6928">
                  <c:v>2.7397882575572281E-12</c:v>
                </c:pt>
                <c:pt idx="6929">
                  <c:v>2.7721389822126831E-12</c:v>
                </c:pt>
                <c:pt idx="6930">
                  <c:v>2.8379843746943803E-12</c:v>
                </c:pt>
                <c:pt idx="6931">
                  <c:v>2.9054004536165168E-12</c:v>
                </c:pt>
                <c:pt idx="6932">
                  <c:v>2.8379843746943803E-12</c:v>
                </c:pt>
                <c:pt idx="6933">
                  <c:v>2.8379843746943803E-12</c:v>
                </c:pt>
                <c:pt idx="6934">
                  <c:v>2.8379843746943803E-12</c:v>
                </c:pt>
                <c:pt idx="6935">
                  <c:v>2.8379843746943803E-12</c:v>
                </c:pt>
                <c:pt idx="6936">
                  <c:v>2.8048716960174252E-12</c:v>
                </c:pt>
                <c:pt idx="6937">
                  <c:v>2.7397882575572281E-12</c:v>
                </c:pt>
                <c:pt idx="6938">
                  <c:v>2.8714945741884382E-12</c:v>
                </c:pt>
                <c:pt idx="6939">
                  <c:v>2.8714945741884382E-12</c:v>
                </c:pt>
                <c:pt idx="6940">
                  <c:v>2.8048716960174252E-12</c:v>
                </c:pt>
                <c:pt idx="6941">
                  <c:v>2.8379843746943803E-12</c:v>
                </c:pt>
                <c:pt idx="6942">
                  <c:v>2.8379843746943803E-12</c:v>
                </c:pt>
                <c:pt idx="6943">
                  <c:v>2.8379843746943803E-12</c:v>
                </c:pt>
                <c:pt idx="6944">
                  <c:v>2.8048716960174252E-12</c:v>
                </c:pt>
                <c:pt idx="6945">
                  <c:v>2.8714945741884382E-12</c:v>
                </c:pt>
                <c:pt idx="6946">
                  <c:v>2.8379843746943803E-12</c:v>
                </c:pt>
                <c:pt idx="6947">
                  <c:v>2.8048716960174252E-12</c:v>
                </c:pt>
                <c:pt idx="6948">
                  <c:v>2.7397882575572281E-12</c:v>
                </c:pt>
                <c:pt idx="6949">
                  <c:v>2.8048716960174252E-12</c:v>
                </c:pt>
                <c:pt idx="6950">
                  <c:v>2.8714945741884382E-12</c:v>
                </c:pt>
                <c:pt idx="6951">
                  <c:v>2.8714945741884382E-12</c:v>
                </c:pt>
                <c:pt idx="6952">
                  <c:v>2.9054004536165168E-12</c:v>
                </c:pt>
                <c:pt idx="6953">
                  <c:v>2.8379843746943803E-12</c:v>
                </c:pt>
                <c:pt idx="6954">
                  <c:v>2.8714945741884382E-12</c:v>
                </c:pt>
                <c:pt idx="6955">
                  <c:v>2.8714945741884382E-12</c:v>
                </c:pt>
                <c:pt idx="6956">
                  <c:v>2.8714945741884382E-12</c:v>
                </c:pt>
                <c:pt idx="6957">
                  <c:v>2.8714945741884382E-12</c:v>
                </c:pt>
                <c:pt idx="6958">
                  <c:v>2.8379843746943803E-12</c:v>
                </c:pt>
                <c:pt idx="6959">
                  <c:v>2.8379843746943803E-12</c:v>
                </c:pt>
                <c:pt idx="6960">
                  <c:v>2.9054004536165168E-12</c:v>
                </c:pt>
                <c:pt idx="6961">
                  <c:v>2.8714945741884382E-12</c:v>
                </c:pt>
                <c:pt idx="6962">
                  <c:v>2.9397066850668926E-12</c:v>
                </c:pt>
                <c:pt idx="6963">
                  <c:v>2.8379843746943803E-12</c:v>
                </c:pt>
                <c:pt idx="6964">
                  <c:v>2.8048716960174252E-12</c:v>
                </c:pt>
                <c:pt idx="6965">
                  <c:v>2.7397882575572281E-12</c:v>
                </c:pt>
                <c:pt idx="6966">
                  <c:v>2.7397882575572281E-12</c:v>
                </c:pt>
                <c:pt idx="6967">
                  <c:v>2.8379843746943803E-12</c:v>
                </c:pt>
                <c:pt idx="6968">
                  <c:v>2.974417995794675E-12</c:v>
                </c:pt>
                <c:pt idx="6969">
                  <c:v>2.9397066850668926E-12</c:v>
                </c:pt>
                <c:pt idx="6970">
                  <c:v>2.8714945741884382E-12</c:v>
                </c:pt>
                <c:pt idx="6971">
                  <c:v>2.8379843746943803E-12</c:v>
                </c:pt>
                <c:pt idx="6972">
                  <c:v>3.0095322391611532E-12</c:v>
                </c:pt>
                <c:pt idx="6973">
                  <c:v>2.9397066850668926E-12</c:v>
                </c:pt>
                <c:pt idx="6974">
                  <c:v>2.9397066850668926E-12</c:v>
                </c:pt>
                <c:pt idx="6975">
                  <c:v>2.9397066850668926E-12</c:v>
                </c:pt>
                <c:pt idx="6976">
                  <c:v>2.8048716960174252E-12</c:v>
                </c:pt>
                <c:pt idx="6977">
                  <c:v>2.8048716960174252E-12</c:v>
                </c:pt>
                <c:pt idx="6978">
                  <c:v>2.8714945741884382E-12</c:v>
                </c:pt>
                <c:pt idx="6979">
                  <c:v>2.8048716960174252E-12</c:v>
                </c:pt>
                <c:pt idx="6980">
                  <c:v>2.8714945741884382E-12</c:v>
                </c:pt>
                <c:pt idx="6981">
                  <c:v>2.8379843746943803E-12</c:v>
                </c:pt>
                <c:pt idx="6982">
                  <c:v>2.8714945741884382E-12</c:v>
                </c:pt>
                <c:pt idx="6983">
                  <c:v>2.8379843746943803E-12</c:v>
                </c:pt>
                <c:pt idx="6984">
                  <c:v>2.8379843746943803E-12</c:v>
                </c:pt>
                <c:pt idx="6985">
                  <c:v>2.8714945741884382E-12</c:v>
                </c:pt>
                <c:pt idx="6986">
                  <c:v>2.8714945741884382E-12</c:v>
                </c:pt>
                <c:pt idx="6987">
                  <c:v>2.8714945741884382E-12</c:v>
                </c:pt>
                <c:pt idx="6988">
                  <c:v>2.8714945741884382E-12</c:v>
                </c:pt>
                <c:pt idx="6989">
                  <c:v>2.8714945741884382E-12</c:v>
                </c:pt>
                <c:pt idx="6990">
                  <c:v>2.8379843746943803E-12</c:v>
                </c:pt>
                <c:pt idx="6991">
                  <c:v>2.8379843746943803E-12</c:v>
                </c:pt>
                <c:pt idx="6992">
                  <c:v>2.8379843746943803E-12</c:v>
                </c:pt>
                <c:pt idx="6993">
                  <c:v>2.8379843746943803E-12</c:v>
                </c:pt>
                <c:pt idx="6994">
                  <c:v>2.7397882575572281E-12</c:v>
                </c:pt>
                <c:pt idx="6995">
                  <c:v>2.9054004536165168E-12</c:v>
                </c:pt>
                <c:pt idx="6996">
                  <c:v>2.8714945741884382E-12</c:v>
                </c:pt>
                <c:pt idx="6997">
                  <c:v>2.8379843746943803E-12</c:v>
                </c:pt>
                <c:pt idx="6998">
                  <c:v>2.8714945741884382E-12</c:v>
                </c:pt>
                <c:pt idx="6999">
                  <c:v>2.8379843746943803E-12</c:v>
                </c:pt>
                <c:pt idx="7000">
                  <c:v>2.9397066850668926E-12</c:v>
                </c:pt>
                <c:pt idx="7001">
                  <c:v>2.8714945741884382E-12</c:v>
                </c:pt>
                <c:pt idx="7002">
                  <c:v>2.8379843746943803E-12</c:v>
                </c:pt>
                <c:pt idx="7003">
                  <c:v>2.8714945741884382E-12</c:v>
                </c:pt>
                <c:pt idx="7004">
                  <c:v>2.9054004536165168E-12</c:v>
                </c:pt>
                <c:pt idx="7005">
                  <c:v>2.8048716960174252E-12</c:v>
                </c:pt>
                <c:pt idx="7006">
                  <c:v>2.9054004536165168E-12</c:v>
                </c:pt>
                <c:pt idx="7007">
                  <c:v>2.8048716960174252E-12</c:v>
                </c:pt>
                <c:pt idx="7008">
                  <c:v>2.7721389822126831E-12</c:v>
                </c:pt>
                <c:pt idx="7009">
                  <c:v>2.8714945741884382E-12</c:v>
                </c:pt>
                <c:pt idx="7010">
                  <c:v>2.8379843746943803E-12</c:v>
                </c:pt>
                <c:pt idx="7011">
                  <c:v>2.7721389822126831E-12</c:v>
                </c:pt>
                <c:pt idx="7012">
                  <c:v>2.9397066850668926E-12</c:v>
                </c:pt>
                <c:pt idx="7013">
                  <c:v>2.8379843746943803E-12</c:v>
                </c:pt>
                <c:pt idx="7014">
                  <c:v>2.8048716960174252E-12</c:v>
                </c:pt>
                <c:pt idx="7015">
                  <c:v>2.8714945741884382E-12</c:v>
                </c:pt>
                <c:pt idx="7016">
                  <c:v>2.7721389822126831E-12</c:v>
                </c:pt>
                <c:pt idx="7017">
                  <c:v>2.8714945741884382E-12</c:v>
                </c:pt>
                <c:pt idx="7018">
                  <c:v>2.8714945741884382E-12</c:v>
                </c:pt>
                <c:pt idx="7019">
                  <c:v>2.8379843746943803E-12</c:v>
                </c:pt>
                <c:pt idx="7020">
                  <c:v>2.8714945741884382E-12</c:v>
                </c:pt>
                <c:pt idx="7021">
                  <c:v>2.8048716960174252E-12</c:v>
                </c:pt>
                <c:pt idx="7022">
                  <c:v>2.8379843746943803E-12</c:v>
                </c:pt>
                <c:pt idx="7023">
                  <c:v>2.8714945741884382E-12</c:v>
                </c:pt>
                <c:pt idx="7024">
                  <c:v>2.8714945741884382E-12</c:v>
                </c:pt>
                <c:pt idx="7025">
                  <c:v>2.8714945741884382E-12</c:v>
                </c:pt>
                <c:pt idx="7026">
                  <c:v>2.8048716960174252E-12</c:v>
                </c:pt>
                <c:pt idx="7027">
                  <c:v>2.8379843746943803E-12</c:v>
                </c:pt>
                <c:pt idx="7028">
                  <c:v>2.8379843746943803E-12</c:v>
                </c:pt>
                <c:pt idx="7029">
                  <c:v>2.8379843746943803E-12</c:v>
                </c:pt>
                <c:pt idx="7030">
                  <c:v>2.8379843746943803E-12</c:v>
                </c:pt>
                <c:pt idx="7031">
                  <c:v>2.8714945741884382E-12</c:v>
                </c:pt>
                <c:pt idx="7032">
                  <c:v>2.8379843746943803E-12</c:v>
                </c:pt>
                <c:pt idx="7033">
                  <c:v>2.8379843746943803E-12</c:v>
                </c:pt>
                <c:pt idx="7034">
                  <c:v>2.8379843746943803E-12</c:v>
                </c:pt>
                <c:pt idx="7035">
                  <c:v>2.8048716960174252E-12</c:v>
                </c:pt>
                <c:pt idx="7036">
                  <c:v>2.8048716960174252E-12</c:v>
                </c:pt>
                <c:pt idx="7037">
                  <c:v>2.9054004536165168E-12</c:v>
                </c:pt>
                <c:pt idx="7038">
                  <c:v>2.8379843746943803E-12</c:v>
                </c:pt>
                <c:pt idx="7039">
                  <c:v>2.8379843746943803E-12</c:v>
                </c:pt>
                <c:pt idx="7040">
                  <c:v>2.9054004536165168E-12</c:v>
                </c:pt>
                <c:pt idx="7041">
                  <c:v>2.7397882575572281E-12</c:v>
                </c:pt>
                <c:pt idx="7042">
                  <c:v>2.9397066850668926E-12</c:v>
                </c:pt>
                <c:pt idx="7043">
                  <c:v>2.8379843746943803E-12</c:v>
                </c:pt>
                <c:pt idx="7044">
                  <c:v>2.8379843746943803E-12</c:v>
                </c:pt>
                <c:pt idx="7045">
                  <c:v>2.9054004536165168E-12</c:v>
                </c:pt>
                <c:pt idx="7046">
                  <c:v>2.9054004536165168E-12</c:v>
                </c:pt>
                <c:pt idx="7047">
                  <c:v>2.974417995794675E-12</c:v>
                </c:pt>
                <c:pt idx="7048">
                  <c:v>2.8714945741884382E-12</c:v>
                </c:pt>
                <c:pt idx="7049">
                  <c:v>2.8714945741884382E-12</c:v>
                </c:pt>
                <c:pt idx="7050">
                  <c:v>2.8714945741884382E-12</c:v>
                </c:pt>
                <c:pt idx="7051">
                  <c:v>2.8714945741884382E-12</c:v>
                </c:pt>
                <c:pt idx="7052">
                  <c:v>2.7721389822126831E-12</c:v>
                </c:pt>
                <c:pt idx="7053">
                  <c:v>2.8048716960174252E-12</c:v>
                </c:pt>
                <c:pt idx="7054">
                  <c:v>2.8379843746943803E-12</c:v>
                </c:pt>
                <c:pt idx="7055">
                  <c:v>2.8714945741884382E-12</c:v>
                </c:pt>
                <c:pt idx="7056">
                  <c:v>2.8048716960174252E-12</c:v>
                </c:pt>
                <c:pt idx="7057">
                  <c:v>2.7721389822126831E-12</c:v>
                </c:pt>
                <c:pt idx="7058">
                  <c:v>2.974417995794675E-12</c:v>
                </c:pt>
                <c:pt idx="7059">
                  <c:v>2.8714945741884382E-12</c:v>
                </c:pt>
                <c:pt idx="7060">
                  <c:v>2.8714945741884382E-12</c:v>
                </c:pt>
                <c:pt idx="7061">
                  <c:v>2.9054004536165168E-12</c:v>
                </c:pt>
                <c:pt idx="7062">
                  <c:v>2.9054004536165168E-12</c:v>
                </c:pt>
                <c:pt idx="7063">
                  <c:v>2.9054004536165168E-12</c:v>
                </c:pt>
                <c:pt idx="7064">
                  <c:v>2.8714945741884382E-12</c:v>
                </c:pt>
                <c:pt idx="7065">
                  <c:v>2.8379843746943803E-12</c:v>
                </c:pt>
                <c:pt idx="7066">
                  <c:v>2.8379843746943803E-12</c:v>
                </c:pt>
                <c:pt idx="7067">
                  <c:v>2.8379843746943803E-12</c:v>
                </c:pt>
                <c:pt idx="7068">
                  <c:v>2.9054004536165168E-12</c:v>
                </c:pt>
                <c:pt idx="7069">
                  <c:v>2.8379843746943803E-12</c:v>
                </c:pt>
                <c:pt idx="7070">
                  <c:v>2.9054004536165168E-12</c:v>
                </c:pt>
                <c:pt idx="7071">
                  <c:v>2.9397066850668926E-12</c:v>
                </c:pt>
                <c:pt idx="7072">
                  <c:v>2.8714945741884382E-12</c:v>
                </c:pt>
                <c:pt idx="7073">
                  <c:v>2.8379843746943803E-12</c:v>
                </c:pt>
                <c:pt idx="7074">
                  <c:v>2.8048716960174252E-12</c:v>
                </c:pt>
                <c:pt idx="7075">
                  <c:v>2.9054004536165168E-12</c:v>
                </c:pt>
                <c:pt idx="7076">
                  <c:v>2.9397066850668926E-12</c:v>
                </c:pt>
                <c:pt idx="7077">
                  <c:v>2.8379843746943803E-12</c:v>
                </c:pt>
                <c:pt idx="7078">
                  <c:v>2.9397066850668926E-12</c:v>
                </c:pt>
                <c:pt idx="7079">
                  <c:v>2.9397066850668926E-12</c:v>
                </c:pt>
                <c:pt idx="7080">
                  <c:v>2.8714945741884382E-12</c:v>
                </c:pt>
                <c:pt idx="7081">
                  <c:v>2.7397882575572281E-12</c:v>
                </c:pt>
                <c:pt idx="7082">
                  <c:v>2.8714945741884382E-12</c:v>
                </c:pt>
                <c:pt idx="7083">
                  <c:v>2.8048716960174252E-12</c:v>
                </c:pt>
                <c:pt idx="7084">
                  <c:v>2.7397882575572281E-12</c:v>
                </c:pt>
                <c:pt idx="7085">
                  <c:v>2.8048716960174252E-12</c:v>
                </c:pt>
                <c:pt idx="7086">
                  <c:v>2.8714945741884382E-12</c:v>
                </c:pt>
                <c:pt idx="7087">
                  <c:v>2.8714945741884382E-12</c:v>
                </c:pt>
                <c:pt idx="7088">
                  <c:v>2.7397882575572281E-12</c:v>
                </c:pt>
                <c:pt idx="7089">
                  <c:v>2.7721389822126831E-12</c:v>
                </c:pt>
                <c:pt idx="7090">
                  <c:v>2.8048716960174252E-12</c:v>
                </c:pt>
                <c:pt idx="7091">
                  <c:v>2.8048716960174252E-12</c:v>
                </c:pt>
                <c:pt idx="7092">
                  <c:v>2.7397882575572281E-12</c:v>
                </c:pt>
                <c:pt idx="7093">
                  <c:v>2.7721389822126831E-12</c:v>
                </c:pt>
                <c:pt idx="7094">
                  <c:v>2.7721389822126831E-12</c:v>
                </c:pt>
                <c:pt idx="7095">
                  <c:v>2.8379843746943803E-12</c:v>
                </c:pt>
                <c:pt idx="7096">
                  <c:v>2.8714945741884382E-12</c:v>
                </c:pt>
                <c:pt idx="7097">
                  <c:v>2.8714945741884382E-12</c:v>
                </c:pt>
                <c:pt idx="7098">
                  <c:v>2.8379843746943803E-12</c:v>
                </c:pt>
                <c:pt idx="7099">
                  <c:v>2.8714945741884382E-12</c:v>
                </c:pt>
                <c:pt idx="7100">
                  <c:v>2.9397066850668926E-12</c:v>
                </c:pt>
                <c:pt idx="7101">
                  <c:v>2.9054004536165168E-12</c:v>
                </c:pt>
                <c:pt idx="7102">
                  <c:v>2.8714945741884382E-12</c:v>
                </c:pt>
                <c:pt idx="7103">
                  <c:v>2.9397066850668926E-12</c:v>
                </c:pt>
                <c:pt idx="7104">
                  <c:v>2.8714945741884382E-12</c:v>
                </c:pt>
                <c:pt idx="7105">
                  <c:v>2.8379843746943803E-12</c:v>
                </c:pt>
                <c:pt idx="7106">
                  <c:v>2.974417995794675E-12</c:v>
                </c:pt>
                <c:pt idx="7107">
                  <c:v>2.8714945741884382E-12</c:v>
                </c:pt>
                <c:pt idx="7108">
                  <c:v>2.8714945741884382E-12</c:v>
                </c:pt>
                <c:pt idx="7109">
                  <c:v>2.8379843746943803E-12</c:v>
                </c:pt>
                <c:pt idx="7110">
                  <c:v>2.8048716960174252E-12</c:v>
                </c:pt>
                <c:pt idx="7111">
                  <c:v>2.974417995794675E-12</c:v>
                </c:pt>
                <c:pt idx="7112">
                  <c:v>2.7721389822126831E-12</c:v>
                </c:pt>
                <c:pt idx="7113">
                  <c:v>2.8379843746943803E-12</c:v>
                </c:pt>
                <c:pt idx="7114">
                  <c:v>2.8048716960174252E-12</c:v>
                </c:pt>
                <c:pt idx="7115">
                  <c:v>2.7721389822126831E-12</c:v>
                </c:pt>
                <c:pt idx="7116">
                  <c:v>2.8379843746943803E-12</c:v>
                </c:pt>
                <c:pt idx="7117">
                  <c:v>2.8714945741884382E-12</c:v>
                </c:pt>
                <c:pt idx="7118">
                  <c:v>2.8379843746943803E-12</c:v>
                </c:pt>
                <c:pt idx="7119">
                  <c:v>2.8379843746943803E-12</c:v>
                </c:pt>
                <c:pt idx="7120">
                  <c:v>2.9054004536165168E-12</c:v>
                </c:pt>
                <c:pt idx="7121">
                  <c:v>2.9397066850668926E-12</c:v>
                </c:pt>
                <c:pt idx="7122">
                  <c:v>2.9054004536165168E-12</c:v>
                </c:pt>
                <c:pt idx="7123">
                  <c:v>2.8048716960174252E-12</c:v>
                </c:pt>
                <c:pt idx="7124">
                  <c:v>2.9054004536165168E-12</c:v>
                </c:pt>
                <c:pt idx="7125">
                  <c:v>2.8714945741884382E-12</c:v>
                </c:pt>
                <c:pt idx="7126">
                  <c:v>2.8048716960174252E-12</c:v>
                </c:pt>
                <c:pt idx="7127">
                  <c:v>2.8048716960174252E-12</c:v>
                </c:pt>
                <c:pt idx="7128">
                  <c:v>2.8714945741884382E-12</c:v>
                </c:pt>
                <c:pt idx="7129">
                  <c:v>2.9054004536165168E-12</c:v>
                </c:pt>
                <c:pt idx="7130">
                  <c:v>2.8048716960174252E-12</c:v>
                </c:pt>
                <c:pt idx="7131">
                  <c:v>2.8714945741884382E-12</c:v>
                </c:pt>
                <c:pt idx="7132">
                  <c:v>2.8714945741884382E-12</c:v>
                </c:pt>
                <c:pt idx="7133">
                  <c:v>2.8714945741884382E-12</c:v>
                </c:pt>
                <c:pt idx="7134">
                  <c:v>2.8379843746943803E-12</c:v>
                </c:pt>
                <c:pt idx="7135">
                  <c:v>2.9397066850668926E-12</c:v>
                </c:pt>
                <c:pt idx="7136">
                  <c:v>2.9397066850668926E-12</c:v>
                </c:pt>
                <c:pt idx="7137">
                  <c:v>2.8048716960174252E-12</c:v>
                </c:pt>
                <c:pt idx="7138">
                  <c:v>2.9054004536165168E-12</c:v>
                </c:pt>
                <c:pt idx="7139">
                  <c:v>2.7721389822126831E-12</c:v>
                </c:pt>
                <c:pt idx="7140">
                  <c:v>2.8048716960174252E-12</c:v>
                </c:pt>
                <c:pt idx="7141">
                  <c:v>2.8379843746943803E-12</c:v>
                </c:pt>
                <c:pt idx="7142">
                  <c:v>2.8048716960174252E-12</c:v>
                </c:pt>
                <c:pt idx="7143">
                  <c:v>2.8379843746943803E-12</c:v>
                </c:pt>
                <c:pt idx="7144">
                  <c:v>2.7721389822126831E-12</c:v>
                </c:pt>
                <c:pt idx="7145">
                  <c:v>2.7397882575572281E-12</c:v>
                </c:pt>
                <c:pt idx="7146">
                  <c:v>2.7397882575572281E-12</c:v>
                </c:pt>
                <c:pt idx="7147">
                  <c:v>2.8379843746943803E-12</c:v>
                </c:pt>
                <c:pt idx="7148">
                  <c:v>2.974417995794675E-12</c:v>
                </c:pt>
                <c:pt idx="7149">
                  <c:v>2.8379843746943803E-12</c:v>
                </c:pt>
                <c:pt idx="7150">
                  <c:v>2.8714945741884382E-12</c:v>
                </c:pt>
                <c:pt idx="7151">
                  <c:v>2.8714945741884382E-12</c:v>
                </c:pt>
                <c:pt idx="7152">
                  <c:v>2.8379843746943803E-12</c:v>
                </c:pt>
                <c:pt idx="7153">
                  <c:v>2.7397882575572281E-12</c:v>
                </c:pt>
                <c:pt idx="7154">
                  <c:v>2.8379843746943803E-12</c:v>
                </c:pt>
                <c:pt idx="7155">
                  <c:v>2.8714945741884382E-12</c:v>
                </c:pt>
                <c:pt idx="7156">
                  <c:v>2.8048716960174252E-12</c:v>
                </c:pt>
                <c:pt idx="7157">
                  <c:v>2.7078150642566041E-12</c:v>
                </c:pt>
                <c:pt idx="7158">
                  <c:v>2.8714945741884382E-12</c:v>
                </c:pt>
                <c:pt idx="7159">
                  <c:v>2.9397066850668926E-12</c:v>
                </c:pt>
                <c:pt idx="7160">
                  <c:v>2.8379843746943803E-12</c:v>
                </c:pt>
                <c:pt idx="7161">
                  <c:v>2.8714945741884382E-12</c:v>
                </c:pt>
                <c:pt idx="7162">
                  <c:v>2.8379843746943803E-12</c:v>
                </c:pt>
                <c:pt idx="7163">
                  <c:v>2.7397882575572281E-12</c:v>
                </c:pt>
                <c:pt idx="7164">
                  <c:v>2.7078150642566041E-12</c:v>
                </c:pt>
                <c:pt idx="7165">
                  <c:v>2.8714945741884382E-12</c:v>
                </c:pt>
                <c:pt idx="7166">
                  <c:v>2.9054004536165168E-12</c:v>
                </c:pt>
                <c:pt idx="7167">
                  <c:v>2.7721389822126831E-12</c:v>
                </c:pt>
                <c:pt idx="7168">
                  <c:v>2.8048716960174252E-12</c:v>
                </c:pt>
                <c:pt idx="7169">
                  <c:v>2.9054004536165168E-12</c:v>
                </c:pt>
                <c:pt idx="7170">
                  <c:v>2.8714945741884382E-12</c:v>
                </c:pt>
                <c:pt idx="7171">
                  <c:v>2.8048716960174252E-12</c:v>
                </c:pt>
                <c:pt idx="7172">
                  <c:v>2.7721389822126831E-12</c:v>
                </c:pt>
                <c:pt idx="7173">
                  <c:v>2.8379843746943803E-12</c:v>
                </c:pt>
                <c:pt idx="7174">
                  <c:v>2.8714945741884382E-12</c:v>
                </c:pt>
                <c:pt idx="7175">
                  <c:v>2.8048716960174252E-12</c:v>
                </c:pt>
                <c:pt idx="7176">
                  <c:v>2.8048716960174252E-12</c:v>
                </c:pt>
                <c:pt idx="7177">
                  <c:v>2.8379843746943803E-12</c:v>
                </c:pt>
                <c:pt idx="7178">
                  <c:v>2.8714945741884382E-12</c:v>
                </c:pt>
                <c:pt idx="7179">
                  <c:v>2.8048716960174252E-12</c:v>
                </c:pt>
                <c:pt idx="7180">
                  <c:v>2.8048716960174252E-12</c:v>
                </c:pt>
                <c:pt idx="7181">
                  <c:v>2.7721389822126831E-12</c:v>
                </c:pt>
                <c:pt idx="7182">
                  <c:v>2.8714945741884382E-12</c:v>
                </c:pt>
                <c:pt idx="7183">
                  <c:v>2.8714945741884382E-12</c:v>
                </c:pt>
                <c:pt idx="7184">
                  <c:v>2.7721389822126831E-12</c:v>
                </c:pt>
                <c:pt idx="7185">
                  <c:v>2.8048716960174252E-12</c:v>
                </c:pt>
                <c:pt idx="7186">
                  <c:v>2.7078150642566041E-12</c:v>
                </c:pt>
                <c:pt idx="7187">
                  <c:v>2.8048716960174252E-12</c:v>
                </c:pt>
                <c:pt idx="7188">
                  <c:v>2.8714945741884382E-12</c:v>
                </c:pt>
                <c:pt idx="7189">
                  <c:v>2.9054004536165168E-12</c:v>
                </c:pt>
                <c:pt idx="7190">
                  <c:v>2.8048716960174252E-12</c:v>
                </c:pt>
                <c:pt idx="7191">
                  <c:v>2.8048716960174252E-12</c:v>
                </c:pt>
                <c:pt idx="7192">
                  <c:v>2.8048716960174252E-12</c:v>
                </c:pt>
                <c:pt idx="7193">
                  <c:v>2.8714945741884382E-12</c:v>
                </c:pt>
                <c:pt idx="7194">
                  <c:v>2.7721389822126831E-12</c:v>
                </c:pt>
                <c:pt idx="7195">
                  <c:v>2.8714945741884382E-12</c:v>
                </c:pt>
                <c:pt idx="7196">
                  <c:v>2.8714945741884382E-12</c:v>
                </c:pt>
                <c:pt idx="7197">
                  <c:v>2.9054004536165168E-12</c:v>
                </c:pt>
                <c:pt idx="7198">
                  <c:v>2.8379843746943803E-12</c:v>
                </c:pt>
                <c:pt idx="7199">
                  <c:v>2.9397066850668926E-12</c:v>
                </c:pt>
                <c:pt idx="7200">
                  <c:v>2.8379843746943803E-12</c:v>
                </c:pt>
                <c:pt idx="7201">
                  <c:v>2.974417995794675E-12</c:v>
                </c:pt>
                <c:pt idx="7202">
                  <c:v>2.8714945741884382E-12</c:v>
                </c:pt>
                <c:pt idx="7203">
                  <c:v>2.9054004536165168E-12</c:v>
                </c:pt>
                <c:pt idx="7204">
                  <c:v>2.8379843746943803E-12</c:v>
                </c:pt>
                <c:pt idx="7205">
                  <c:v>2.8048716960174252E-12</c:v>
                </c:pt>
                <c:pt idx="7206">
                  <c:v>2.8048716960174252E-12</c:v>
                </c:pt>
                <c:pt idx="7207">
                  <c:v>2.8379843746943803E-12</c:v>
                </c:pt>
                <c:pt idx="7208">
                  <c:v>2.8048716960174252E-12</c:v>
                </c:pt>
                <c:pt idx="7209">
                  <c:v>2.9054004536165168E-12</c:v>
                </c:pt>
                <c:pt idx="7210">
                  <c:v>2.9054004536165168E-12</c:v>
                </c:pt>
                <c:pt idx="7211">
                  <c:v>2.8379843746943803E-12</c:v>
                </c:pt>
                <c:pt idx="7212">
                  <c:v>2.8048716960174252E-12</c:v>
                </c:pt>
                <c:pt idx="7213">
                  <c:v>2.8379843746943803E-12</c:v>
                </c:pt>
                <c:pt idx="7214">
                  <c:v>2.8714945741884382E-12</c:v>
                </c:pt>
                <c:pt idx="7215">
                  <c:v>2.8714945741884382E-12</c:v>
                </c:pt>
                <c:pt idx="7216">
                  <c:v>2.8714945741884382E-12</c:v>
                </c:pt>
                <c:pt idx="7217">
                  <c:v>2.9054004536165168E-12</c:v>
                </c:pt>
                <c:pt idx="7218">
                  <c:v>2.8048716960174252E-12</c:v>
                </c:pt>
                <c:pt idx="7219">
                  <c:v>2.9054004536165168E-12</c:v>
                </c:pt>
                <c:pt idx="7220">
                  <c:v>2.8379843746943803E-12</c:v>
                </c:pt>
                <c:pt idx="7221">
                  <c:v>2.8714945741884382E-12</c:v>
                </c:pt>
                <c:pt idx="7222">
                  <c:v>2.8714945741884382E-12</c:v>
                </c:pt>
                <c:pt idx="7223">
                  <c:v>2.8048716960174252E-12</c:v>
                </c:pt>
                <c:pt idx="7224">
                  <c:v>2.8714945741884382E-12</c:v>
                </c:pt>
                <c:pt idx="7225">
                  <c:v>2.8048716960174252E-12</c:v>
                </c:pt>
                <c:pt idx="7226">
                  <c:v>2.7721389822126831E-12</c:v>
                </c:pt>
                <c:pt idx="7227">
                  <c:v>2.974417995794675E-12</c:v>
                </c:pt>
                <c:pt idx="7228">
                  <c:v>2.9397066850668926E-12</c:v>
                </c:pt>
                <c:pt idx="7229">
                  <c:v>2.9397066850668926E-12</c:v>
                </c:pt>
                <c:pt idx="7230">
                  <c:v>2.9397066850668926E-12</c:v>
                </c:pt>
                <c:pt idx="7231">
                  <c:v>2.9054004536165168E-12</c:v>
                </c:pt>
                <c:pt idx="7232">
                  <c:v>2.8714945741884382E-12</c:v>
                </c:pt>
                <c:pt idx="7233">
                  <c:v>2.8714945741884382E-12</c:v>
                </c:pt>
                <c:pt idx="7234">
                  <c:v>2.8714945741884382E-12</c:v>
                </c:pt>
                <c:pt idx="7235">
                  <c:v>2.7397882575572281E-12</c:v>
                </c:pt>
                <c:pt idx="7236">
                  <c:v>2.8714945741884382E-12</c:v>
                </c:pt>
                <c:pt idx="7237">
                  <c:v>2.8714945741884382E-12</c:v>
                </c:pt>
                <c:pt idx="7238">
                  <c:v>2.8714945741884382E-12</c:v>
                </c:pt>
                <c:pt idx="7239">
                  <c:v>2.8379843746943803E-12</c:v>
                </c:pt>
                <c:pt idx="7240">
                  <c:v>2.8714945741884382E-12</c:v>
                </c:pt>
                <c:pt idx="7241">
                  <c:v>2.9397066850668926E-12</c:v>
                </c:pt>
                <c:pt idx="7242">
                  <c:v>2.9054004536165168E-12</c:v>
                </c:pt>
                <c:pt idx="7243">
                  <c:v>2.9397066850668926E-12</c:v>
                </c:pt>
                <c:pt idx="7244">
                  <c:v>2.8379843746943803E-12</c:v>
                </c:pt>
                <c:pt idx="7245">
                  <c:v>2.8379843746943803E-12</c:v>
                </c:pt>
                <c:pt idx="7246">
                  <c:v>2.8379843746943803E-12</c:v>
                </c:pt>
                <c:pt idx="7247">
                  <c:v>2.7721389822126831E-12</c:v>
                </c:pt>
                <c:pt idx="7248">
                  <c:v>2.7397882575572281E-12</c:v>
                </c:pt>
                <c:pt idx="7249">
                  <c:v>2.8048716960174252E-12</c:v>
                </c:pt>
                <c:pt idx="7250">
                  <c:v>2.9397066850668926E-12</c:v>
                </c:pt>
                <c:pt idx="7251">
                  <c:v>2.9397066850668926E-12</c:v>
                </c:pt>
                <c:pt idx="7252">
                  <c:v>2.9397066850668926E-12</c:v>
                </c:pt>
                <c:pt idx="7253">
                  <c:v>2.8714945741884382E-12</c:v>
                </c:pt>
                <c:pt idx="7254">
                  <c:v>2.8714945741884382E-12</c:v>
                </c:pt>
                <c:pt idx="7255">
                  <c:v>2.9397066850668926E-12</c:v>
                </c:pt>
                <c:pt idx="7256">
                  <c:v>2.8379843746943803E-12</c:v>
                </c:pt>
                <c:pt idx="7257">
                  <c:v>2.7721389822126831E-12</c:v>
                </c:pt>
                <c:pt idx="7258">
                  <c:v>2.8714945741884382E-12</c:v>
                </c:pt>
                <c:pt idx="7259">
                  <c:v>2.8048716960174252E-12</c:v>
                </c:pt>
                <c:pt idx="7260">
                  <c:v>2.8714945741884382E-12</c:v>
                </c:pt>
                <c:pt idx="7261">
                  <c:v>2.8714945741884382E-12</c:v>
                </c:pt>
                <c:pt idx="7262">
                  <c:v>2.8714945741884382E-12</c:v>
                </c:pt>
                <c:pt idx="7263">
                  <c:v>2.8048716960174252E-12</c:v>
                </c:pt>
                <c:pt idx="7264">
                  <c:v>2.7397882575572281E-12</c:v>
                </c:pt>
                <c:pt idx="7265">
                  <c:v>2.7721389822126831E-12</c:v>
                </c:pt>
                <c:pt idx="7266">
                  <c:v>2.8379843746943803E-12</c:v>
                </c:pt>
                <c:pt idx="7267">
                  <c:v>2.8048716960174252E-12</c:v>
                </c:pt>
                <c:pt idx="7268">
                  <c:v>2.8714945741884382E-12</c:v>
                </c:pt>
                <c:pt idx="7269">
                  <c:v>2.8714945741884382E-12</c:v>
                </c:pt>
                <c:pt idx="7270">
                  <c:v>2.8379843746943803E-12</c:v>
                </c:pt>
                <c:pt idx="7271">
                  <c:v>2.8379843746943803E-12</c:v>
                </c:pt>
                <c:pt idx="7272">
                  <c:v>2.974417995794675E-12</c:v>
                </c:pt>
                <c:pt idx="7273">
                  <c:v>2.8714945741884382E-12</c:v>
                </c:pt>
                <c:pt idx="7274">
                  <c:v>2.8714945741884382E-12</c:v>
                </c:pt>
                <c:pt idx="7275">
                  <c:v>2.9397066850668926E-12</c:v>
                </c:pt>
                <c:pt idx="7276">
                  <c:v>2.8379843746943803E-12</c:v>
                </c:pt>
                <c:pt idx="7277">
                  <c:v>2.8379843746943803E-12</c:v>
                </c:pt>
                <c:pt idx="7278">
                  <c:v>2.8048716960174252E-12</c:v>
                </c:pt>
                <c:pt idx="7279">
                  <c:v>2.8714945741884382E-12</c:v>
                </c:pt>
                <c:pt idx="7280">
                  <c:v>2.9397066850668926E-12</c:v>
                </c:pt>
                <c:pt idx="7281">
                  <c:v>2.9397066850668926E-12</c:v>
                </c:pt>
                <c:pt idx="7282">
                  <c:v>2.8379843746943803E-12</c:v>
                </c:pt>
                <c:pt idx="7283">
                  <c:v>2.8714945741884382E-12</c:v>
                </c:pt>
                <c:pt idx="7284">
                  <c:v>2.8714945741884382E-12</c:v>
                </c:pt>
                <c:pt idx="7285">
                  <c:v>2.9397066850668926E-12</c:v>
                </c:pt>
                <c:pt idx="7286">
                  <c:v>2.9054004536165168E-12</c:v>
                </c:pt>
                <c:pt idx="7287">
                  <c:v>2.8714945741884382E-12</c:v>
                </c:pt>
                <c:pt idx="7288">
                  <c:v>2.8714945741884382E-12</c:v>
                </c:pt>
                <c:pt idx="7289">
                  <c:v>2.974417995794675E-12</c:v>
                </c:pt>
                <c:pt idx="7290">
                  <c:v>2.8048716960174252E-12</c:v>
                </c:pt>
                <c:pt idx="7291">
                  <c:v>2.8048716960174252E-12</c:v>
                </c:pt>
                <c:pt idx="7292">
                  <c:v>2.8714945741884382E-12</c:v>
                </c:pt>
                <c:pt idx="7293">
                  <c:v>2.974417995794675E-12</c:v>
                </c:pt>
                <c:pt idx="7294">
                  <c:v>2.9054004536165168E-12</c:v>
                </c:pt>
                <c:pt idx="7295">
                  <c:v>2.974417995794675E-12</c:v>
                </c:pt>
                <c:pt idx="7296">
                  <c:v>2.8714945741884382E-12</c:v>
                </c:pt>
                <c:pt idx="7297">
                  <c:v>2.8714945741884382E-12</c:v>
                </c:pt>
                <c:pt idx="7298">
                  <c:v>2.8048716960174252E-12</c:v>
                </c:pt>
                <c:pt idx="7299">
                  <c:v>2.974417995794675E-12</c:v>
                </c:pt>
                <c:pt idx="7300">
                  <c:v>2.9054004536165168E-12</c:v>
                </c:pt>
                <c:pt idx="7301">
                  <c:v>2.9397066850668926E-12</c:v>
                </c:pt>
                <c:pt idx="7302">
                  <c:v>2.8379843746943803E-12</c:v>
                </c:pt>
                <c:pt idx="7303">
                  <c:v>2.8379843746943803E-12</c:v>
                </c:pt>
                <c:pt idx="7304">
                  <c:v>2.8714945741884382E-12</c:v>
                </c:pt>
                <c:pt idx="7305">
                  <c:v>2.8714945741884382E-12</c:v>
                </c:pt>
                <c:pt idx="7306">
                  <c:v>2.8379843746943803E-12</c:v>
                </c:pt>
                <c:pt idx="7307">
                  <c:v>2.9397066850668926E-12</c:v>
                </c:pt>
                <c:pt idx="7308">
                  <c:v>2.8714945741884382E-12</c:v>
                </c:pt>
                <c:pt idx="7309">
                  <c:v>2.8379843746943803E-12</c:v>
                </c:pt>
                <c:pt idx="7310">
                  <c:v>2.8379843746943803E-12</c:v>
                </c:pt>
                <c:pt idx="7311">
                  <c:v>2.8714945741884382E-12</c:v>
                </c:pt>
                <c:pt idx="7312">
                  <c:v>2.8379843746943803E-12</c:v>
                </c:pt>
                <c:pt idx="7313">
                  <c:v>2.8379843746943803E-12</c:v>
                </c:pt>
                <c:pt idx="7314">
                  <c:v>2.9054004536165168E-12</c:v>
                </c:pt>
                <c:pt idx="7315">
                  <c:v>2.8379843746943803E-12</c:v>
                </c:pt>
                <c:pt idx="7316">
                  <c:v>2.8714945741884382E-12</c:v>
                </c:pt>
                <c:pt idx="7317">
                  <c:v>2.7721389822126831E-12</c:v>
                </c:pt>
                <c:pt idx="7318">
                  <c:v>2.8714945741884382E-12</c:v>
                </c:pt>
                <c:pt idx="7319">
                  <c:v>2.8714945741884382E-12</c:v>
                </c:pt>
                <c:pt idx="7320">
                  <c:v>2.8048716960174252E-12</c:v>
                </c:pt>
                <c:pt idx="7321">
                  <c:v>2.8714945741884382E-12</c:v>
                </c:pt>
                <c:pt idx="7322">
                  <c:v>2.7397882575572281E-12</c:v>
                </c:pt>
                <c:pt idx="7323">
                  <c:v>2.8714945741884382E-12</c:v>
                </c:pt>
                <c:pt idx="7324">
                  <c:v>2.8714945741884382E-12</c:v>
                </c:pt>
                <c:pt idx="7325">
                  <c:v>2.8048716960174252E-12</c:v>
                </c:pt>
                <c:pt idx="7326">
                  <c:v>2.8714945741884382E-12</c:v>
                </c:pt>
                <c:pt idx="7327">
                  <c:v>2.8714945741884382E-12</c:v>
                </c:pt>
                <c:pt idx="7328">
                  <c:v>2.8048716960174252E-12</c:v>
                </c:pt>
                <c:pt idx="7329">
                  <c:v>2.8048716960174252E-12</c:v>
                </c:pt>
                <c:pt idx="7330">
                  <c:v>2.9054004536165168E-12</c:v>
                </c:pt>
                <c:pt idx="7331">
                  <c:v>2.8714945741884382E-12</c:v>
                </c:pt>
                <c:pt idx="7332">
                  <c:v>2.974417995794675E-12</c:v>
                </c:pt>
                <c:pt idx="7333">
                  <c:v>2.8048716960174252E-12</c:v>
                </c:pt>
                <c:pt idx="7334">
                  <c:v>2.8048716960174252E-12</c:v>
                </c:pt>
                <c:pt idx="7335">
                  <c:v>2.8714945741884382E-12</c:v>
                </c:pt>
                <c:pt idx="7336">
                  <c:v>2.8714945741884382E-12</c:v>
                </c:pt>
                <c:pt idx="7337">
                  <c:v>2.9054004536165168E-12</c:v>
                </c:pt>
                <c:pt idx="7338">
                  <c:v>2.8714945741884382E-12</c:v>
                </c:pt>
                <c:pt idx="7339">
                  <c:v>2.8048716960174252E-12</c:v>
                </c:pt>
                <c:pt idx="7340">
                  <c:v>2.8379843746943803E-12</c:v>
                </c:pt>
                <c:pt idx="7341">
                  <c:v>2.8714945741884382E-12</c:v>
                </c:pt>
                <c:pt idx="7342">
                  <c:v>2.9054004536165168E-12</c:v>
                </c:pt>
                <c:pt idx="7343">
                  <c:v>2.8379843746943803E-12</c:v>
                </c:pt>
                <c:pt idx="7344">
                  <c:v>2.8714945741884382E-12</c:v>
                </c:pt>
                <c:pt idx="7345">
                  <c:v>2.8379843746943803E-12</c:v>
                </c:pt>
                <c:pt idx="7346">
                  <c:v>2.7397882575572281E-12</c:v>
                </c:pt>
                <c:pt idx="7347">
                  <c:v>2.8379843746943803E-12</c:v>
                </c:pt>
                <c:pt idx="7348">
                  <c:v>2.8379843746943803E-12</c:v>
                </c:pt>
                <c:pt idx="7349">
                  <c:v>2.8714945741884382E-12</c:v>
                </c:pt>
                <c:pt idx="7350">
                  <c:v>2.8048716960174252E-12</c:v>
                </c:pt>
                <c:pt idx="7351">
                  <c:v>2.8714945741884382E-12</c:v>
                </c:pt>
                <c:pt idx="7352">
                  <c:v>2.7721389822126831E-12</c:v>
                </c:pt>
                <c:pt idx="7353">
                  <c:v>2.9054004536165168E-12</c:v>
                </c:pt>
                <c:pt idx="7354">
                  <c:v>2.8714945741884382E-12</c:v>
                </c:pt>
                <c:pt idx="7355">
                  <c:v>2.7397882575572281E-12</c:v>
                </c:pt>
                <c:pt idx="7356">
                  <c:v>2.8048716960174252E-12</c:v>
                </c:pt>
                <c:pt idx="7357">
                  <c:v>2.7721389822126831E-12</c:v>
                </c:pt>
                <c:pt idx="7358">
                  <c:v>2.7721389822126831E-12</c:v>
                </c:pt>
                <c:pt idx="7359">
                  <c:v>2.8048716960174252E-12</c:v>
                </c:pt>
                <c:pt idx="7360">
                  <c:v>2.8379843746943803E-12</c:v>
                </c:pt>
                <c:pt idx="7361">
                  <c:v>2.974417995794675E-12</c:v>
                </c:pt>
                <c:pt idx="7362">
                  <c:v>2.8048716960174252E-12</c:v>
                </c:pt>
                <c:pt idx="7363">
                  <c:v>2.9054004536165168E-12</c:v>
                </c:pt>
                <c:pt idx="7364">
                  <c:v>2.8048716960174252E-12</c:v>
                </c:pt>
                <c:pt idx="7365">
                  <c:v>2.8714945741884382E-12</c:v>
                </c:pt>
                <c:pt idx="7366">
                  <c:v>2.8379843746943803E-12</c:v>
                </c:pt>
                <c:pt idx="7367">
                  <c:v>2.7397882575572281E-12</c:v>
                </c:pt>
                <c:pt idx="7368">
                  <c:v>2.7397882575572281E-12</c:v>
                </c:pt>
                <c:pt idx="7369">
                  <c:v>2.9054004536165168E-12</c:v>
                </c:pt>
                <c:pt idx="7370">
                  <c:v>2.8048716960174252E-12</c:v>
                </c:pt>
                <c:pt idx="7371">
                  <c:v>2.8048716960174252E-12</c:v>
                </c:pt>
                <c:pt idx="7372">
                  <c:v>2.9054004536165168E-12</c:v>
                </c:pt>
                <c:pt idx="7373">
                  <c:v>2.8714945741884382E-12</c:v>
                </c:pt>
                <c:pt idx="7374">
                  <c:v>2.9054004536165168E-12</c:v>
                </c:pt>
                <c:pt idx="7375">
                  <c:v>2.8714945741884382E-12</c:v>
                </c:pt>
                <c:pt idx="7376">
                  <c:v>2.974417995794675E-12</c:v>
                </c:pt>
                <c:pt idx="7377">
                  <c:v>2.8714945741884382E-12</c:v>
                </c:pt>
                <c:pt idx="7378">
                  <c:v>2.7397882575572281E-12</c:v>
                </c:pt>
                <c:pt idx="7379">
                  <c:v>2.7397882575572281E-12</c:v>
                </c:pt>
                <c:pt idx="7380">
                  <c:v>2.7397882575572281E-12</c:v>
                </c:pt>
                <c:pt idx="7381">
                  <c:v>2.6762149965385941E-12</c:v>
                </c:pt>
                <c:pt idx="7382">
                  <c:v>2.8379843746943803E-12</c:v>
                </c:pt>
                <c:pt idx="7383">
                  <c:v>2.7721389822126831E-12</c:v>
                </c:pt>
                <c:pt idx="7384">
                  <c:v>2.6762149965385941E-12</c:v>
                </c:pt>
                <c:pt idx="7385">
                  <c:v>2.7721389822126831E-12</c:v>
                </c:pt>
                <c:pt idx="7386">
                  <c:v>2.8714945741884382E-12</c:v>
                </c:pt>
                <c:pt idx="7387">
                  <c:v>2.7721389822126831E-12</c:v>
                </c:pt>
                <c:pt idx="7388">
                  <c:v>2.7721389822126831E-12</c:v>
                </c:pt>
                <c:pt idx="7389">
                  <c:v>2.8048716960174252E-12</c:v>
                </c:pt>
                <c:pt idx="7390">
                  <c:v>2.8379843746943803E-12</c:v>
                </c:pt>
                <c:pt idx="7391">
                  <c:v>2.8379843746943803E-12</c:v>
                </c:pt>
                <c:pt idx="7392">
                  <c:v>2.8048716960174252E-12</c:v>
                </c:pt>
                <c:pt idx="7393">
                  <c:v>2.8714945741884382E-12</c:v>
                </c:pt>
                <c:pt idx="7394">
                  <c:v>2.8048716960174252E-12</c:v>
                </c:pt>
                <c:pt idx="7395">
                  <c:v>2.8714945741884382E-12</c:v>
                </c:pt>
                <c:pt idx="7396">
                  <c:v>2.9054004536165168E-12</c:v>
                </c:pt>
                <c:pt idx="7397">
                  <c:v>2.7721389822126831E-12</c:v>
                </c:pt>
                <c:pt idx="7398">
                  <c:v>2.8714945741884382E-12</c:v>
                </c:pt>
                <c:pt idx="7399">
                  <c:v>2.9054004536165168E-12</c:v>
                </c:pt>
                <c:pt idx="7400">
                  <c:v>2.7397882575572281E-12</c:v>
                </c:pt>
                <c:pt idx="7401">
                  <c:v>2.8048716960174252E-12</c:v>
                </c:pt>
                <c:pt idx="7402">
                  <c:v>2.8379843746943803E-12</c:v>
                </c:pt>
                <c:pt idx="7403">
                  <c:v>2.8048716960174252E-12</c:v>
                </c:pt>
                <c:pt idx="7404">
                  <c:v>2.8048716960174252E-12</c:v>
                </c:pt>
                <c:pt idx="7405">
                  <c:v>2.8048716960174252E-12</c:v>
                </c:pt>
                <c:pt idx="7406">
                  <c:v>2.8714945741884382E-12</c:v>
                </c:pt>
                <c:pt idx="7407">
                  <c:v>2.7721389822126831E-12</c:v>
                </c:pt>
                <c:pt idx="7408">
                  <c:v>2.7078150642566041E-12</c:v>
                </c:pt>
                <c:pt idx="7409">
                  <c:v>2.9054004536165168E-12</c:v>
                </c:pt>
                <c:pt idx="7410">
                  <c:v>2.974417995794675E-12</c:v>
                </c:pt>
                <c:pt idx="7411">
                  <c:v>2.8714945741884382E-12</c:v>
                </c:pt>
                <c:pt idx="7412">
                  <c:v>2.9054004536165168E-12</c:v>
                </c:pt>
                <c:pt idx="7413">
                  <c:v>2.8714945741884382E-12</c:v>
                </c:pt>
                <c:pt idx="7414">
                  <c:v>2.8379843746943803E-12</c:v>
                </c:pt>
                <c:pt idx="7415">
                  <c:v>2.9397066850668926E-12</c:v>
                </c:pt>
                <c:pt idx="7416">
                  <c:v>2.9054004536165168E-12</c:v>
                </c:pt>
                <c:pt idx="7417">
                  <c:v>2.8048716960174252E-12</c:v>
                </c:pt>
                <c:pt idx="7418">
                  <c:v>2.8714945741884382E-12</c:v>
                </c:pt>
                <c:pt idx="7419">
                  <c:v>2.8379843746943803E-12</c:v>
                </c:pt>
                <c:pt idx="7420">
                  <c:v>2.8714945741884382E-12</c:v>
                </c:pt>
                <c:pt idx="7421">
                  <c:v>2.8714945741884382E-12</c:v>
                </c:pt>
                <c:pt idx="7422">
                  <c:v>2.8714945741884382E-12</c:v>
                </c:pt>
                <c:pt idx="7423">
                  <c:v>2.974417995794675E-12</c:v>
                </c:pt>
                <c:pt idx="7424">
                  <c:v>2.9054004536165168E-12</c:v>
                </c:pt>
                <c:pt idx="7425">
                  <c:v>2.9054004536165168E-12</c:v>
                </c:pt>
                <c:pt idx="7426">
                  <c:v>2.9054004536165168E-12</c:v>
                </c:pt>
                <c:pt idx="7427">
                  <c:v>2.9054004536165168E-12</c:v>
                </c:pt>
                <c:pt idx="7428">
                  <c:v>2.8714945741884382E-12</c:v>
                </c:pt>
                <c:pt idx="7429">
                  <c:v>2.8379843746943803E-12</c:v>
                </c:pt>
                <c:pt idx="7430">
                  <c:v>2.9054004536165168E-12</c:v>
                </c:pt>
                <c:pt idx="7431">
                  <c:v>2.8714945741884382E-12</c:v>
                </c:pt>
                <c:pt idx="7432">
                  <c:v>2.8714945741884382E-12</c:v>
                </c:pt>
                <c:pt idx="7433">
                  <c:v>2.9397066850668926E-12</c:v>
                </c:pt>
                <c:pt idx="7434">
                  <c:v>2.9054004536165168E-12</c:v>
                </c:pt>
                <c:pt idx="7435">
                  <c:v>2.9054004536165168E-12</c:v>
                </c:pt>
                <c:pt idx="7436">
                  <c:v>3.0095322391611532E-12</c:v>
                </c:pt>
                <c:pt idx="7437">
                  <c:v>2.8714945741884382E-12</c:v>
                </c:pt>
                <c:pt idx="7438">
                  <c:v>2.974417995794675E-12</c:v>
                </c:pt>
                <c:pt idx="7439">
                  <c:v>2.8714945741884382E-12</c:v>
                </c:pt>
                <c:pt idx="7440">
                  <c:v>2.8379843746943803E-12</c:v>
                </c:pt>
                <c:pt idx="7441">
                  <c:v>2.8714945741884382E-12</c:v>
                </c:pt>
                <c:pt idx="7442">
                  <c:v>2.8048716960174252E-12</c:v>
                </c:pt>
                <c:pt idx="7443">
                  <c:v>2.8048716960174252E-12</c:v>
                </c:pt>
                <c:pt idx="7444">
                  <c:v>2.7397882575572281E-12</c:v>
                </c:pt>
                <c:pt idx="7445">
                  <c:v>2.7397882575572281E-12</c:v>
                </c:pt>
                <c:pt idx="7446">
                  <c:v>2.8379843746943803E-12</c:v>
                </c:pt>
                <c:pt idx="7447">
                  <c:v>2.7397882575572281E-12</c:v>
                </c:pt>
                <c:pt idx="7448">
                  <c:v>2.8714945741884382E-12</c:v>
                </c:pt>
                <c:pt idx="7449">
                  <c:v>2.8048716960174252E-12</c:v>
                </c:pt>
                <c:pt idx="7450">
                  <c:v>2.8379843746943803E-12</c:v>
                </c:pt>
                <c:pt idx="7451">
                  <c:v>2.8379843746943803E-12</c:v>
                </c:pt>
                <c:pt idx="7452">
                  <c:v>2.9054004536165168E-12</c:v>
                </c:pt>
                <c:pt idx="7453">
                  <c:v>2.8714945741884382E-12</c:v>
                </c:pt>
                <c:pt idx="7454">
                  <c:v>2.8048716960174252E-12</c:v>
                </c:pt>
                <c:pt idx="7455">
                  <c:v>2.8714945741884382E-12</c:v>
                </c:pt>
                <c:pt idx="7456">
                  <c:v>2.8379843746943803E-12</c:v>
                </c:pt>
                <c:pt idx="7457">
                  <c:v>2.8048716960174252E-12</c:v>
                </c:pt>
                <c:pt idx="7458">
                  <c:v>2.8714945741884382E-12</c:v>
                </c:pt>
                <c:pt idx="7459">
                  <c:v>2.8048716960174252E-12</c:v>
                </c:pt>
                <c:pt idx="7460">
                  <c:v>2.7397882575572281E-12</c:v>
                </c:pt>
                <c:pt idx="7461">
                  <c:v>2.8714945741884382E-12</c:v>
                </c:pt>
                <c:pt idx="7462">
                  <c:v>2.9054004536165168E-12</c:v>
                </c:pt>
                <c:pt idx="7463">
                  <c:v>2.7721389822126831E-12</c:v>
                </c:pt>
                <c:pt idx="7464">
                  <c:v>2.7397882575572281E-12</c:v>
                </c:pt>
                <c:pt idx="7465">
                  <c:v>2.7397882575572281E-12</c:v>
                </c:pt>
                <c:pt idx="7466">
                  <c:v>2.8379843746943803E-12</c:v>
                </c:pt>
                <c:pt idx="7467">
                  <c:v>2.7721389822126831E-12</c:v>
                </c:pt>
                <c:pt idx="7468">
                  <c:v>2.9054004536165168E-12</c:v>
                </c:pt>
                <c:pt idx="7469">
                  <c:v>2.7397882575572281E-12</c:v>
                </c:pt>
                <c:pt idx="7470">
                  <c:v>2.7397882575572281E-12</c:v>
                </c:pt>
                <c:pt idx="7471">
                  <c:v>2.7397882575572281E-12</c:v>
                </c:pt>
                <c:pt idx="7472">
                  <c:v>2.8048716960174252E-12</c:v>
                </c:pt>
                <c:pt idx="7473">
                  <c:v>2.8048716960174252E-12</c:v>
                </c:pt>
                <c:pt idx="7474">
                  <c:v>2.8048716960174252E-12</c:v>
                </c:pt>
                <c:pt idx="7475">
                  <c:v>2.7397882575572281E-12</c:v>
                </c:pt>
                <c:pt idx="7476">
                  <c:v>2.7397882575572281E-12</c:v>
                </c:pt>
                <c:pt idx="7477">
                  <c:v>2.8714945741884382E-12</c:v>
                </c:pt>
                <c:pt idx="7478">
                  <c:v>2.8379843746943803E-12</c:v>
                </c:pt>
                <c:pt idx="7479">
                  <c:v>2.8048716960174252E-12</c:v>
                </c:pt>
                <c:pt idx="7480">
                  <c:v>2.8379843746943803E-12</c:v>
                </c:pt>
                <c:pt idx="7481">
                  <c:v>2.7397882575572281E-12</c:v>
                </c:pt>
                <c:pt idx="7482">
                  <c:v>2.7397882575572281E-12</c:v>
                </c:pt>
                <c:pt idx="7483">
                  <c:v>2.8048716960174252E-12</c:v>
                </c:pt>
                <c:pt idx="7484">
                  <c:v>2.7721389822126831E-12</c:v>
                </c:pt>
                <c:pt idx="7485">
                  <c:v>2.7078150642566041E-12</c:v>
                </c:pt>
                <c:pt idx="7486">
                  <c:v>2.7397882575572281E-12</c:v>
                </c:pt>
                <c:pt idx="7487">
                  <c:v>2.8048716960174252E-12</c:v>
                </c:pt>
                <c:pt idx="7488">
                  <c:v>2.7078150642566041E-12</c:v>
                </c:pt>
                <c:pt idx="7489">
                  <c:v>2.7078150642566041E-12</c:v>
                </c:pt>
                <c:pt idx="7490">
                  <c:v>2.8048716960174252E-12</c:v>
                </c:pt>
                <c:pt idx="7491">
                  <c:v>2.8379843746943803E-12</c:v>
                </c:pt>
                <c:pt idx="7492">
                  <c:v>2.7078150642566041E-12</c:v>
                </c:pt>
                <c:pt idx="7493">
                  <c:v>2.8048716960174252E-12</c:v>
                </c:pt>
                <c:pt idx="7494">
                  <c:v>2.8048716960174252E-12</c:v>
                </c:pt>
                <c:pt idx="7495">
                  <c:v>2.7397882575572281E-12</c:v>
                </c:pt>
                <c:pt idx="7496">
                  <c:v>2.7397882575572281E-12</c:v>
                </c:pt>
                <c:pt idx="7497">
                  <c:v>2.7397882575572281E-12</c:v>
                </c:pt>
                <c:pt idx="7498">
                  <c:v>2.7078150642566041E-12</c:v>
                </c:pt>
                <c:pt idx="7499">
                  <c:v>2.7078150642566041E-12</c:v>
                </c:pt>
                <c:pt idx="7500">
                  <c:v>2.8714945741884382E-12</c:v>
                </c:pt>
                <c:pt idx="7501">
                  <c:v>2.7397882575572281E-12</c:v>
                </c:pt>
                <c:pt idx="7502">
                  <c:v>2.7397882575572281E-12</c:v>
                </c:pt>
                <c:pt idx="7503">
                  <c:v>2.8048716960174252E-12</c:v>
                </c:pt>
                <c:pt idx="7504">
                  <c:v>2.8714945741884382E-12</c:v>
                </c:pt>
                <c:pt idx="7505">
                  <c:v>2.9397066850668926E-12</c:v>
                </c:pt>
                <c:pt idx="7506">
                  <c:v>2.9054004536165168E-12</c:v>
                </c:pt>
                <c:pt idx="7507">
                  <c:v>2.9054004536165168E-12</c:v>
                </c:pt>
                <c:pt idx="7508">
                  <c:v>2.9054004536165168E-12</c:v>
                </c:pt>
                <c:pt idx="7509">
                  <c:v>2.7397882575572281E-12</c:v>
                </c:pt>
                <c:pt idx="7510">
                  <c:v>2.8379843746943803E-12</c:v>
                </c:pt>
                <c:pt idx="7511">
                  <c:v>2.8714945741884382E-12</c:v>
                </c:pt>
                <c:pt idx="7512">
                  <c:v>2.8048716960174252E-12</c:v>
                </c:pt>
                <c:pt idx="7513">
                  <c:v>2.8048716960174252E-12</c:v>
                </c:pt>
                <c:pt idx="7514">
                  <c:v>2.7721389822126831E-12</c:v>
                </c:pt>
                <c:pt idx="7515">
                  <c:v>2.7397882575572281E-12</c:v>
                </c:pt>
                <c:pt idx="7516">
                  <c:v>2.8048716960174252E-12</c:v>
                </c:pt>
                <c:pt idx="7517">
                  <c:v>2.8714945741884382E-12</c:v>
                </c:pt>
                <c:pt idx="7518">
                  <c:v>2.8048716960174252E-12</c:v>
                </c:pt>
                <c:pt idx="7519">
                  <c:v>2.9054004536165168E-12</c:v>
                </c:pt>
                <c:pt idx="7520">
                  <c:v>2.9397066850668926E-12</c:v>
                </c:pt>
                <c:pt idx="7521">
                  <c:v>2.8048716960174252E-12</c:v>
                </c:pt>
                <c:pt idx="7522">
                  <c:v>2.8048716960174252E-12</c:v>
                </c:pt>
                <c:pt idx="7523">
                  <c:v>2.8379843746943803E-12</c:v>
                </c:pt>
                <c:pt idx="7524">
                  <c:v>2.7397882575572281E-12</c:v>
                </c:pt>
                <c:pt idx="7525">
                  <c:v>2.8714945741884382E-12</c:v>
                </c:pt>
                <c:pt idx="7526">
                  <c:v>2.9054004536165168E-12</c:v>
                </c:pt>
                <c:pt idx="7527">
                  <c:v>2.8048716960174252E-12</c:v>
                </c:pt>
                <c:pt idx="7528">
                  <c:v>2.8379843746943803E-12</c:v>
                </c:pt>
                <c:pt idx="7529">
                  <c:v>2.9054004536165168E-12</c:v>
                </c:pt>
                <c:pt idx="7530">
                  <c:v>2.9054004536165168E-12</c:v>
                </c:pt>
                <c:pt idx="7531">
                  <c:v>2.8714945741884382E-12</c:v>
                </c:pt>
                <c:pt idx="7532">
                  <c:v>2.8379843746943803E-12</c:v>
                </c:pt>
                <c:pt idx="7533">
                  <c:v>2.8714945741884382E-12</c:v>
                </c:pt>
                <c:pt idx="7534">
                  <c:v>2.9054004536165168E-12</c:v>
                </c:pt>
                <c:pt idx="7535">
                  <c:v>2.8714945741884382E-12</c:v>
                </c:pt>
                <c:pt idx="7536">
                  <c:v>2.8379843746943803E-12</c:v>
                </c:pt>
                <c:pt idx="7537">
                  <c:v>2.8379843746943803E-12</c:v>
                </c:pt>
                <c:pt idx="7538">
                  <c:v>2.8048716960174252E-12</c:v>
                </c:pt>
                <c:pt idx="7539">
                  <c:v>2.9397066850668926E-12</c:v>
                </c:pt>
                <c:pt idx="7540">
                  <c:v>2.8048716960174252E-12</c:v>
                </c:pt>
                <c:pt idx="7541">
                  <c:v>2.8379843746943803E-12</c:v>
                </c:pt>
                <c:pt idx="7542">
                  <c:v>2.8379843746943803E-12</c:v>
                </c:pt>
                <c:pt idx="7543">
                  <c:v>2.7397882575572281E-12</c:v>
                </c:pt>
                <c:pt idx="7544">
                  <c:v>2.8714945741884382E-12</c:v>
                </c:pt>
                <c:pt idx="7545">
                  <c:v>2.8714945741884382E-12</c:v>
                </c:pt>
                <c:pt idx="7546">
                  <c:v>2.7721389822126831E-12</c:v>
                </c:pt>
                <c:pt idx="7547">
                  <c:v>2.8714945741884382E-12</c:v>
                </c:pt>
                <c:pt idx="7548">
                  <c:v>2.8379843746943803E-12</c:v>
                </c:pt>
                <c:pt idx="7549">
                  <c:v>2.8379843746943803E-12</c:v>
                </c:pt>
                <c:pt idx="7550">
                  <c:v>2.9054004536165168E-12</c:v>
                </c:pt>
                <c:pt idx="7551">
                  <c:v>2.8379843746943803E-12</c:v>
                </c:pt>
                <c:pt idx="7552">
                  <c:v>2.8379843746943803E-12</c:v>
                </c:pt>
                <c:pt idx="7553">
                  <c:v>2.8048716960174252E-12</c:v>
                </c:pt>
                <c:pt idx="7554">
                  <c:v>2.8714945741884382E-12</c:v>
                </c:pt>
                <c:pt idx="7555">
                  <c:v>2.8048716960174252E-12</c:v>
                </c:pt>
                <c:pt idx="7556">
                  <c:v>2.8379843746943803E-12</c:v>
                </c:pt>
                <c:pt idx="7557">
                  <c:v>2.9054004536165168E-12</c:v>
                </c:pt>
                <c:pt idx="7558">
                  <c:v>2.8379843746943803E-12</c:v>
                </c:pt>
                <c:pt idx="7559">
                  <c:v>2.8379843746943803E-12</c:v>
                </c:pt>
                <c:pt idx="7560">
                  <c:v>2.8714945741884382E-12</c:v>
                </c:pt>
                <c:pt idx="7561">
                  <c:v>2.8048716960174252E-12</c:v>
                </c:pt>
                <c:pt idx="7562">
                  <c:v>2.9397066850668926E-12</c:v>
                </c:pt>
                <c:pt idx="7563">
                  <c:v>2.8048716960174252E-12</c:v>
                </c:pt>
                <c:pt idx="7564">
                  <c:v>2.8714945741884382E-12</c:v>
                </c:pt>
                <c:pt idx="7565">
                  <c:v>2.8379843746943803E-12</c:v>
                </c:pt>
                <c:pt idx="7566">
                  <c:v>2.9397066850668926E-12</c:v>
                </c:pt>
                <c:pt idx="7567">
                  <c:v>2.9054004536165168E-12</c:v>
                </c:pt>
                <c:pt idx="7568">
                  <c:v>2.9397066850668926E-12</c:v>
                </c:pt>
                <c:pt idx="7569">
                  <c:v>2.9397066850668926E-12</c:v>
                </c:pt>
                <c:pt idx="7570">
                  <c:v>2.9054004536165168E-12</c:v>
                </c:pt>
                <c:pt idx="7571">
                  <c:v>2.8714945741884382E-12</c:v>
                </c:pt>
                <c:pt idx="7572">
                  <c:v>2.9397066850668926E-12</c:v>
                </c:pt>
                <c:pt idx="7573">
                  <c:v>2.9397066850668926E-12</c:v>
                </c:pt>
                <c:pt idx="7574">
                  <c:v>2.8714945741884382E-12</c:v>
                </c:pt>
                <c:pt idx="7575">
                  <c:v>2.8714945741884382E-12</c:v>
                </c:pt>
                <c:pt idx="7576">
                  <c:v>2.8048716960174252E-12</c:v>
                </c:pt>
                <c:pt idx="7577">
                  <c:v>2.974417995794675E-12</c:v>
                </c:pt>
                <c:pt idx="7578">
                  <c:v>2.9054004536165168E-12</c:v>
                </c:pt>
                <c:pt idx="7579">
                  <c:v>2.8714945741884382E-12</c:v>
                </c:pt>
                <c:pt idx="7580">
                  <c:v>2.9054004536165168E-12</c:v>
                </c:pt>
                <c:pt idx="7581">
                  <c:v>2.8714945741884382E-12</c:v>
                </c:pt>
                <c:pt idx="7582">
                  <c:v>2.8714945741884382E-12</c:v>
                </c:pt>
                <c:pt idx="7583">
                  <c:v>2.9054004536165168E-12</c:v>
                </c:pt>
                <c:pt idx="7584">
                  <c:v>2.9397066850668926E-12</c:v>
                </c:pt>
                <c:pt idx="7585">
                  <c:v>2.8714945741884382E-12</c:v>
                </c:pt>
                <c:pt idx="7586">
                  <c:v>2.8714945741884382E-12</c:v>
                </c:pt>
                <c:pt idx="7587">
                  <c:v>2.8379843746943803E-12</c:v>
                </c:pt>
                <c:pt idx="7588">
                  <c:v>2.9054004536165168E-12</c:v>
                </c:pt>
                <c:pt idx="7589">
                  <c:v>2.9397066850668926E-12</c:v>
                </c:pt>
                <c:pt idx="7590">
                  <c:v>2.974417995794675E-12</c:v>
                </c:pt>
                <c:pt idx="7591">
                  <c:v>2.8714945741884382E-12</c:v>
                </c:pt>
                <c:pt idx="7592">
                  <c:v>2.8714945741884382E-12</c:v>
                </c:pt>
                <c:pt idx="7593">
                  <c:v>2.8714945741884382E-12</c:v>
                </c:pt>
                <c:pt idx="7594">
                  <c:v>2.8379843746943803E-12</c:v>
                </c:pt>
                <c:pt idx="7595">
                  <c:v>2.8714945741884382E-12</c:v>
                </c:pt>
                <c:pt idx="7596">
                  <c:v>2.8379843746943803E-12</c:v>
                </c:pt>
                <c:pt idx="7597">
                  <c:v>2.8379843746943803E-12</c:v>
                </c:pt>
                <c:pt idx="7598">
                  <c:v>2.8714945741884382E-12</c:v>
                </c:pt>
                <c:pt idx="7599">
                  <c:v>2.8714945741884382E-12</c:v>
                </c:pt>
                <c:pt idx="7600">
                  <c:v>2.7397882575572281E-12</c:v>
                </c:pt>
                <c:pt idx="7601">
                  <c:v>2.8379843746943803E-12</c:v>
                </c:pt>
                <c:pt idx="7602">
                  <c:v>2.8714945741884382E-12</c:v>
                </c:pt>
                <c:pt idx="7603">
                  <c:v>2.8048716960174252E-12</c:v>
                </c:pt>
                <c:pt idx="7604">
                  <c:v>2.8714945741884382E-12</c:v>
                </c:pt>
                <c:pt idx="7605">
                  <c:v>2.7397882575572281E-12</c:v>
                </c:pt>
                <c:pt idx="7606">
                  <c:v>2.7721389822126831E-12</c:v>
                </c:pt>
                <c:pt idx="7607">
                  <c:v>2.8379843746943803E-12</c:v>
                </c:pt>
                <c:pt idx="7608">
                  <c:v>2.8048716960174252E-12</c:v>
                </c:pt>
                <c:pt idx="7609">
                  <c:v>2.8048716960174252E-12</c:v>
                </c:pt>
                <c:pt idx="7610">
                  <c:v>2.7721389822126831E-12</c:v>
                </c:pt>
                <c:pt idx="7611">
                  <c:v>2.7721389822126831E-12</c:v>
                </c:pt>
                <c:pt idx="7612">
                  <c:v>2.7721389822126831E-12</c:v>
                </c:pt>
                <c:pt idx="7613">
                  <c:v>2.8714945741884382E-12</c:v>
                </c:pt>
                <c:pt idx="7614">
                  <c:v>2.9054004536165168E-12</c:v>
                </c:pt>
                <c:pt idx="7615">
                  <c:v>2.8714945741884382E-12</c:v>
                </c:pt>
                <c:pt idx="7616">
                  <c:v>2.8379843746943803E-12</c:v>
                </c:pt>
                <c:pt idx="7617">
                  <c:v>2.8379843746943803E-12</c:v>
                </c:pt>
                <c:pt idx="7618">
                  <c:v>2.7721389822126831E-12</c:v>
                </c:pt>
                <c:pt idx="7619">
                  <c:v>2.7078150642566041E-12</c:v>
                </c:pt>
                <c:pt idx="7620">
                  <c:v>2.7721389822126831E-12</c:v>
                </c:pt>
                <c:pt idx="7621">
                  <c:v>2.8379843746943803E-12</c:v>
                </c:pt>
                <c:pt idx="7622">
                  <c:v>2.9054004536165168E-12</c:v>
                </c:pt>
                <c:pt idx="7623">
                  <c:v>2.9054004536165168E-12</c:v>
                </c:pt>
                <c:pt idx="7624">
                  <c:v>2.9397066850668926E-12</c:v>
                </c:pt>
                <c:pt idx="7625">
                  <c:v>2.7721389822126831E-12</c:v>
                </c:pt>
                <c:pt idx="7626">
                  <c:v>2.8714945741884382E-12</c:v>
                </c:pt>
                <c:pt idx="7627">
                  <c:v>2.8379843746943803E-12</c:v>
                </c:pt>
                <c:pt idx="7628">
                  <c:v>2.9397066850668926E-12</c:v>
                </c:pt>
                <c:pt idx="7629">
                  <c:v>2.974417995794675E-12</c:v>
                </c:pt>
                <c:pt idx="7630">
                  <c:v>2.7721389822126831E-12</c:v>
                </c:pt>
                <c:pt idx="7631">
                  <c:v>2.7397882575572281E-12</c:v>
                </c:pt>
                <c:pt idx="7632">
                  <c:v>2.8379843746943803E-12</c:v>
                </c:pt>
                <c:pt idx="7633">
                  <c:v>2.8714945741884382E-12</c:v>
                </c:pt>
                <c:pt idx="7634">
                  <c:v>2.8714945741884382E-12</c:v>
                </c:pt>
                <c:pt idx="7635">
                  <c:v>2.7721389822126831E-12</c:v>
                </c:pt>
                <c:pt idx="7636">
                  <c:v>2.7397882575572281E-12</c:v>
                </c:pt>
                <c:pt idx="7637">
                  <c:v>2.8714945741884382E-12</c:v>
                </c:pt>
                <c:pt idx="7638">
                  <c:v>2.8379843746943803E-12</c:v>
                </c:pt>
                <c:pt idx="7639">
                  <c:v>2.8714945741884382E-12</c:v>
                </c:pt>
                <c:pt idx="7640">
                  <c:v>2.7397882575572281E-12</c:v>
                </c:pt>
                <c:pt idx="7641">
                  <c:v>2.8379843746943803E-12</c:v>
                </c:pt>
                <c:pt idx="7642">
                  <c:v>2.8379843746943803E-12</c:v>
                </c:pt>
                <c:pt idx="7643">
                  <c:v>2.9054004536165168E-12</c:v>
                </c:pt>
                <c:pt idx="7644">
                  <c:v>2.8048716960174252E-12</c:v>
                </c:pt>
                <c:pt idx="7645">
                  <c:v>2.7078150642566041E-12</c:v>
                </c:pt>
                <c:pt idx="7646">
                  <c:v>2.8379843746943803E-12</c:v>
                </c:pt>
                <c:pt idx="7647">
                  <c:v>2.8714945741884382E-12</c:v>
                </c:pt>
                <c:pt idx="7648">
                  <c:v>2.8048716960174252E-12</c:v>
                </c:pt>
                <c:pt idx="7649">
                  <c:v>2.8714945741884382E-12</c:v>
                </c:pt>
                <c:pt idx="7650">
                  <c:v>2.8714945741884382E-12</c:v>
                </c:pt>
                <c:pt idx="7651">
                  <c:v>2.9397066850668926E-12</c:v>
                </c:pt>
                <c:pt idx="7652">
                  <c:v>2.8379843746943803E-12</c:v>
                </c:pt>
                <c:pt idx="7653">
                  <c:v>2.7078150642566041E-12</c:v>
                </c:pt>
                <c:pt idx="7654">
                  <c:v>2.8714945741884382E-12</c:v>
                </c:pt>
                <c:pt idx="7655">
                  <c:v>2.7397882575572281E-12</c:v>
                </c:pt>
                <c:pt idx="7656">
                  <c:v>2.6762149965385941E-12</c:v>
                </c:pt>
                <c:pt idx="7657">
                  <c:v>2.8379843746943803E-12</c:v>
                </c:pt>
                <c:pt idx="7658">
                  <c:v>2.8379843746943803E-12</c:v>
                </c:pt>
                <c:pt idx="7659">
                  <c:v>2.8048716960174252E-12</c:v>
                </c:pt>
                <c:pt idx="7660">
                  <c:v>2.8379843746943803E-12</c:v>
                </c:pt>
                <c:pt idx="7661">
                  <c:v>2.8048716960174252E-12</c:v>
                </c:pt>
                <c:pt idx="7662">
                  <c:v>2.8048716960174252E-12</c:v>
                </c:pt>
                <c:pt idx="7663">
                  <c:v>2.9397066850668926E-12</c:v>
                </c:pt>
                <c:pt idx="7664">
                  <c:v>2.8379843746943803E-12</c:v>
                </c:pt>
                <c:pt idx="7665">
                  <c:v>2.8714945741884382E-12</c:v>
                </c:pt>
                <c:pt idx="7666">
                  <c:v>2.9397066850668926E-12</c:v>
                </c:pt>
                <c:pt idx="7667">
                  <c:v>2.8714945741884382E-12</c:v>
                </c:pt>
                <c:pt idx="7668">
                  <c:v>2.8379843746943803E-12</c:v>
                </c:pt>
                <c:pt idx="7669">
                  <c:v>2.9054004536165168E-12</c:v>
                </c:pt>
                <c:pt idx="7670">
                  <c:v>2.8379843746943803E-12</c:v>
                </c:pt>
                <c:pt idx="7671">
                  <c:v>2.8379843746943803E-12</c:v>
                </c:pt>
                <c:pt idx="7672">
                  <c:v>2.7721389822126831E-12</c:v>
                </c:pt>
                <c:pt idx="7673">
                  <c:v>2.8714945741884382E-12</c:v>
                </c:pt>
                <c:pt idx="7674">
                  <c:v>2.8379843746943803E-12</c:v>
                </c:pt>
                <c:pt idx="7675">
                  <c:v>2.7721389822126831E-12</c:v>
                </c:pt>
                <c:pt idx="7676">
                  <c:v>2.8714945741884382E-12</c:v>
                </c:pt>
                <c:pt idx="7677">
                  <c:v>2.9054004536165168E-12</c:v>
                </c:pt>
                <c:pt idx="7678">
                  <c:v>2.8048716960174252E-12</c:v>
                </c:pt>
                <c:pt idx="7679">
                  <c:v>2.8714945741884382E-12</c:v>
                </c:pt>
                <c:pt idx="7680">
                  <c:v>2.7721389822126831E-12</c:v>
                </c:pt>
                <c:pt idx="7681">
                  <c:v>2.8714945741884382E-12</c:v>
                </c:pt>
                <c:pt idx="7682">
                  <c:v>2.8714945741884382E-12</c:v>
                </c:pt>
                <c:pt idx="7683">
                  <c:v>2.9054004536165168E-12</c:v>
                </c:pt>
                <c:pt idx="7684">
                  <c:v>2.8048716960174252E-12</c:v>
                </c:pt>
                <c:pt idx="7685">
                  <c:v>2.7721389822126831E-12</c:v>
                </c:pt>
                <c:pt idx="7686">
                  <c:v>2.7397882575572281E-12</c:v>
                </c:pt>
                <c:pt idx="7687">
                  <c:v>2.8714945741884382E-12</c:v>
                </c:pt>
                <c:pt idx="7688">
                  <c:v>2.8714945741884382E-12</c:v>
                </c:pt>
                <c:pt idx="7689">
                  <c:v>2.8714945741884382E-12</c:v>
                </c:pt>
                <c:pt idx="7690">
                  <c:v>2.9397066850668926E-12</c:v>
                </c:pt>
                <c:pt idx="7691">
                  <c:v>2.8048716960174252E-12</c:v>
                </c:pt>
                <c:pt idx="7692">
                  <c:v>2.9054004536165168E-12</c:v>
                </c:pt>
                <c:pt idx="7693">
                  <c:v>2.8714945741884382E-12</c:v>
                </c:pt>
                <c:pt idx="7694">
                  <c:v>2.8714945741884382E-12</c:v>
                </c:pt>
                <c:pt idx="7695">
                  <c:v>2.8714945741884382E-12</c:v>
                </c:pt>
                <c:pt idx="7696">
                  <c:v>2.8714945741884382E-12</c:v>
                </c:pt>
                <c:pt idx="7697">
                  <c:v>2.7721389822126831E-12</c:v>
                </c:pt>
                <c:pt idx="7698">
                  <c:v>2.9054004536165168E-12</c:v>
                </c:pt>
                <c:pt idx="7699">
                  <c:v>2.8379843746943803E-12</c:v>
                </c:pt>
                <c:pt idx="7700">
                  <c:v>2.8714945741884382E-12</c:v>
                </c:pt>
                <c:pt idx="7701">
                  <c:v>2.8714945741884382E-12</c:v>
                </c:pt>
                <c:pt idx="7702">
                  <c:v>2.8714945741884382E-12</c:v>
                </c:pt>
                <c:pt idx="7703">
                  <c:v>2.974417995794675E-12</c:v>
                </c:pt>
                <c:pt idx="7704">
                  <c:v>2.8714945741884382E-12</c:v>
                </c:pt>
                <c:pt idx="7705">
                  <c:v>2.9054004536165168E-12</c:v>
                </c:pt>
                <c:pt idx="7706">
                  <c:v>2.8714945741884382E-12</c:v>
                </c:pt>
                <c:pt idx="7707">
                  <c:v>2.8048716960174252E-12</c:v>
                </c:pt>
                <c:pt idx="7708">
                  <c:v>2.8714945741884382E-12</c:v>
                </c:pt>
                <c:pt idx="7709">
                  <c:v>2.8048716960174252E-12</c:v>
                </c:pt>
                <c:pt idx="7710">
                  <c:v>2.8714945741884382E-12</c:v>
                </c:pt>
                <c:pt idx="7711">
                  <c:v>2.8379843746943803E-12</c:v>
                </c:pt>
                <c:pt idx="7712">
                  <c:v>2.8714945741884382E-12</c:v>
                </c:pt>
                <c:pt idx="7713">
                  <c:v>2.8714945741884382E-12</c:v>
                </c:pt>
                <c:pt idx="7714">
                  <c:v>2.8714945741884382E-12</c:v>
                </c:pt>
                <c:pt idx="7715">
                  <c:v>2.9054004536165168E-12</c:v>
                </c:pt>
                <c:pt idx="7716">
                  <c:v>2.8714945741884382E-12</c:v>
                </c:pt>
                <c:pt idx="7717">
                  <c:v>2.974417995794675E-12</c:v>
                </c:pt>
                <c:pt idx="7718">
                  <c:v>2.8379843746943803E-12</c:v>
                </c:pt>
                <c:pt idx="7719">
                  <c:v>2.8048716960174252E-12</c:v>
                </c:pt>
                <c:pt idx="7720">
                  <c:v>2.8379843746943803E-12</c:v>
                </c:pt>
                <c:pt idx="7721">
                  <c:v>2.8048716960174252E-12</c:v>
                </c:pt>
                <c:pt idx="7722">
                  <c:v>2.8048716960174252E-12</c:v>
                </c:pt>
                <c:pt idx="7723">
                  <c:v>2.8379843746943803E-12</c:v>
                </c:pt>
                <c:pt idx="7724">
                  <c:v>2.974417995794675E-12</c:v>
                </c:pt>
                <c:pt idx="7725">
                  <c:v>2.9054004536165168E-12</c:v>
                </c:pt>
                <c:pt idx="7726">
                  <c:v>2.8714945741884382E-12</c:v>
                </c:pt>
                <c:pt idx="7727">
                  <c:v>2.8048716960174252E-12</c:v>
                </c:pt>
                <c:pt idx="7728">
                  <c:v>2.8379843746943803E-12</c:v>
                </c:pt>
                <c:pt idx="7729">
                  <c:v>2.8714945741884382E-12</c:v>
                </c:pt>
                <c:pt idx="7730">
                  <c:v>2.8379843746943803E-12</c:v>
                </c:pt>
                <c:pt idx="7731">
                  <c:v>2.7397882575572281E-12</c:v>
                </c:pt>
                <c:pt idx="7732">
                  <c:v>2.7397882575572281E-12</c:v>
                </c:pt>
                <c:pt idx="7733">
                  <c:v>2.8714945741884382E-12</c:v>
                </c:pt>
                <c:pt idx="7734">
                  <c:v>2.8714945741884382E-12</c:v>
                </c:pt>
                <c:pt idx="7735">
                  <c:v>2.8379843746943803E-12</c:v>
                </c:pt>
                <c:pt idx="7736">
                  <c:v>2.8714945741884382E-12</c:v>
                </c:pt>
                <c:pt idx="7737">
                  <c:v>2.8714945741884382E-12</c:v>
                </c:pt>
                <c:pt idx="7738">
                  <c:v>2.9054004536165168E-12</c:v>
                </c:pt>
                <c:pt idx="7739">
                  <c:v>2.8714945741884382E-12</c:v>
                </c:pt>
                <c:pt idx="7740">
                  <c:v>2.9054004536165168E-12</c:v>
                </c:pt>
                <c:pt idx="7741">
                  <c:v>2.8714945741884382E-12</c:v>
                </c:pt>
                <c:pt idx="7742">
                  <c:v>2.8048716960174252E-12</c:v>
                </c:pt>
                <c:pt idx="7743">
                  <c:v>2.7397882575572281E-12</c:v>
                </c:pt>
                <c:pt idx="7744">
                  <c:v>2.8379843746943803E-12</c:v>
                </c:pt>
                <c:pt idx="7745">
                  <c:v>2.9397066850668926E-12</c:v>
                </c:pt>
                <c:pt idx="7746">
                  <c:v>2.9397066850668926E-12</c:v>
                </c:pt>
                <c:pt idx="7747">
                  <c:v>2.8714945741884382E-12</c:v>
                </c:pt>
                <c:pt idx="7748">
                  <c:v>2.8379843746943803E-12</c:v>
                </c:pt>
                <c:pt idx="7749">
                  <c:v>2.8714945741884382E-12</c:v>
                </c:pt>
                <c:pt idx="7750">
                  <c:v>2.8714945741884382E-12</c:v>
                </c:pt>
                <c:pt idx="7751">
                  <c:v>2.8048716960174252E-12</c:v>
                </c:pt>
                <c:pt idx="7752">
                  <c:v>2.7721389822126831E-12</c:v>
                </c:pt>
                <c:pt idx="7753">
                  <c:v>2.8714945741884382E-12</c:v>
                </c:pt>
                <c:pt idx="7754">
                  <c:v>2.8714945741884382E-12</c:v>
                </c:pt>
                <c:pt idx="7755">
                  <c:v>2.8048716960174252E-12</c:v>
                </c:pt>
                <c:pt idx="7756">
                  <c:v>2.8714945741884382E-12</c:v>
                </c:pt>
                <c:pt idx="7757">
                  <c:v>2.7397882575572281E-12</c:v>
                </c:pt>
                <c:pt idx="7758">
                  <c:v>2.9397066850668926E-12</c:v>
                </c:pt>
                <c:pt idx="7759">
                  <c:v>2.9397066850668926E-12</c:v>
                </c:pt>
                <c:pt idx="7760">
                  <c:v>2.8379843746943803E-12</c:v>
                </c:pt>
                <c:pt idx="7761">
                  <c:v>2.9054004536165168E-12</c:v>
                </c:pt>
                <c:pt idx="7762">
                  <c:v>2.7721389822126831E-12</c:v>
                </c:pt>
                <c:pt idx="7763">
                  <c:v>2.7721389822126831E-12</c:v>
                </c:pt>
                <c:pt idx="7764">
                  <c:v>2.7397882575572281E-12</c:v>
                </c:pt>
                <c:pt idx="7765">
                  <c:v>2.8379843746943803E-12</c:v>
                </c:pt>
                <c:pt idx="7766">
                  <c:v>2.8048716960174252E-12</c:v>
                </c:pt>
                <c:pt idx="7767">
                  <c:v>2.7397882575572281E-12</c:v>
                </c:pt>
                <c:pt idx="7768">
                  <c:v>2.7397882575572281E-12</c:v>
                </c:pt>
                <c:pt idx="7769">
                  <c:v>2.8714945741884382E-12</c:v>
                </c:pt>
                <c:pt idx="7770">
                  <c:v>2.8714945741884382E-12</c:v>
                </c:pt>
                <c:pt idx="7771">
                  <c:v>2.8714945741884382E-12</c:v>
                </c:pt>
                <c:pt idx="7772">
                  <c:v>2.7721389822126831E-12</c:v>
                </c:pt>
                <c:pt idx="7773">
                  <c:v>2.8379843746943803E-12</c:v>
                </c:pt>
                <c:pt idx="7774">
                  <c:v>2.8048716960174252E-12</c:v>
                </c:pt>
                <c:pt idx="7775">
                  <c:v>2.7397882575572281E-12</c:v>
                </c:pt>
                <c:pt idx="7776">
                  <c:v>2.7721389822126831E-12</c:v>
                </c:pt>
                <c:pt idx="7777">
                  <c:v>2.8714945741884382E-12</c:v>
                </c:pt>
                <c:pt idx="7778">
                  <c:v>2.7721389822126831E-12</c:v>
                </c:pt>
                <c:pt idx="7779">
                  <c:v>2.8714945741884382E-12</c:v>
                </c:pt>
                <c:pt idx="7780">
                  <c:v>2.7078150642566041E-12</c:v>
                </c:pt>
                <c:pt idx="7781">
                  <c:v>2.9054004536165168E-12</c:v>
                </c:pt>
                <c:pt idx="7782">
                  <c:v>2.8714945741884382E-12</c:v>
                </c:pt>
                <c:pt idx="7783">
                  <c:v>2.7397882575572281E-12</c:v>
                </c:pt>
                <c:pt idx="7784">
                  <c:v>2.9397066850668926E-12</c:v>
                </c:pt>
                <c:pt idx="7785">
                  <c:v>2.8048716960174252E-12</c:v>
                </c:pt>
                <c:pt idx="7786">
                  <c:v>2.7397882575572281E-12</c:v>
                </c:pt>
                <c:pt idx="7787">
                  <c:v>2.8048716960174252E-12</c:v>
                </c:pt>
                <c:pt idx="7788">
                  <c:v>2.8048716960174252E-12</c:v>
                </c:pt>
                <c:pt idx="7789">
                  <c:v>2.8048716960174252E-12</c:v>
                </c:pt>
                <c:pt idx="7790">
                  <c:v>2.8379843746943803E-12</c:v>
                </c:pt>
                <c:pt idx="7791">
                  <c:v>2.8048716960174252E-12</c:v>
                </c:pt>
                <c:pt idx="7792">
                  <c:v>2.8379843746943803E-12</c:v>
                </c:pt>
                <c:pt idx="7793">
                  <c:v>2.6449897903531752E-12</c:v>
                </c:pt>
                <c:pt idx="7794">
                  <c:v>2.8714945741884382E-12</c:v>
                </c:pt>
                <c:pt idx="7795">
                  <c:v>2.7721389822126831E-12</c:v>
                </c:pt>
                <c:pt idx="7796">
                  <c:v>2.8714945741884382E-12</c:v>
                </c:pt>
                <c:pt idx="7797">
                  <c:v>2.7721389822126831E-12</c:v>
                </c:pt>
                <c:pt idx="7798">
                  <c:v>2.7721389822126831E-12</c:v>
                </c:pt>
                <c:pt idx="7799">
                  <c:v>2.8379843746943803E-12</c:v>
                </c:pt>
                <c:pt idx="7800">
                  <c:v>2.7397882575572281E-12</c:v>
                </c:pt>
                <c:pt idx="7801">
                  <c:v>2.9397066850668926E-12</c:v>
                </c:pt>
                <c:pt idx="7802">
                  <c:v>2.8714945741884382E-12</c:v>
                </c:pt>
                <c:pt idx="7803">
                  <c:v>2.8048716960174252E-12</c:v>
                </c:pt>
                <c:pt idx="7804">
                  <c:v>2.9054004536165168E-12</c:v>
                </c:pt>
                <c:pt idx="7805">
                  <c:v>2.974417995794675E-12</c:v>
                </c:pt>
                <c:pt idx="7806">
                  <c:v>2.9397066850668926E-12</c:v>
                </c:pt>
                <c:pt idx="7807">
                  <c:v>2.8714945741884382E-12</c:v>
                </c:pt>
                <c:pt idx="7808">
                  <c:v>2.8048716960174252E-12</c:v>
                </c:pt>
                <c:pt idx="7809">
                  <c:v>2.8379843746943803E-12</c:v>
                </c:pt>
                <c:pt idx="7810">
                  <c:v>2.9397066850668926E-12</c:v>
                </c:pt>
                <c:pt idx="7811">
                  <c:v>2.8714945741884382E-12</c:v>
                </c:pt>
                <c:pt idx="7812">
                  <c:v>2.8714945741884382E-12</c:v>
                </c:pt>
                <c:pt idx="7813">
                  <c:v>2.8714945741884382E-12</c:v>
                </c:pt>
                <c:pt idx="7814">
                  <c:v>2.8714945741884382E-12</c:v>
                </c:pt>
                <c:pt idx="7815">
                  <c:v>2.8379843746943803E-12</c:v>
                </c:pt>
                <c:pt idx="7816">
                  <c:v>2.8048716960174252E-12</c:v>
                </c:pt>
                <c:pt idx="7817">
                  <c:v>2.8714945741884382E-12</c:v>
                </c:pt>
                <c:pt idx="7818">
                  <c:v>2.9397066850668926E-12</c:v>
                </c:pt>
                <c:pt idx="7819">
                  <c:v>2.9397066850668926E-12</c:v>
                </c:pt>
                <c:pt idx="7820">
                  <c:v>2.974417995794675E-12</c:v>
                </c:pt>
                <c:pt idx="7821">
                  <c:v>2.8379843746943803E-12</c:v>
                </c:pt>
                <c:pt idx="7822">
                  <c:v>2.9054004536165168E-12</c:v>
                </c:pt>
                <c:pt idx="7823">
                  <c:v>2.8714945741884382E-12</c:v>
                </c:pt>
                <c:pt idx="7824">
                  <c:v>2.8714945741884382E-12</c:v>
                </c:pt>
                <c:pt idx="7825">
                  <c:v>2.8379843746943803E-12</c:v>
                </c:pt>
                <c:pt idx="7826">
                  <c:v>2.8714945741884382E-12</c:v>
                </c:pt>
                <c:pt idx="7827">
                  <c:v>2.8379843746943803E-12</c:v>
                </c:pt>
                <c:pt idx="7828">
                  <c:v>2.8714945741884382E-12</c:v>
                </c:pt>
                <c:pt idx="7829">
                  <c:v>2.9397066850668926E-12</c:v>
                </c:pt>
                <c:pt idx="7830">
                  <c:v>2.8379843746943803E-12</c:v>
                </c:pt>
                <c:pt idx="7831">
                  <c:v>2.974417995794675E-12</c:v>
                </c:pt>
                <c:pt idx="7832">
                  <c:v>2.8048716960174252E-12</c:v>
                </c:pt>
                <c:pt idx="7833">
                  <c:v>2.8714945741884382E-12</c:v>
                </c:pt>
                <c:pt idx="7834">
                  <c:v>2.9397066850668926E-12</c:v>
                </c:pt>
                <c:pt idx="7835">
                  <c:v>2.8048716960174252E-12</c:v>
                </c:pt>
                <c:pt idx="7836">
                  <c:v>2.9054004536165168E-12</c:v>
                </c:pt>
                <c:pt idx="7837">
                  <c:v>2.9054004536165168E-12</c:v>
                </c:pt>
                <c:pt idx="7838">
                  <c:v>2.8714945741884382E-12</c:v>
                </c:pt>
                <c:pt idx="7839">
                  <c:v>2.9054004536165168E-12</c:v>
                </c:pt>
                <c:pt idx="7840">
                  <c:v>2.974417995794675E-12</c:v>
                </c:pt>
                <c:pt idx="7841">
                  <c:v>2.9397066850668926E-12</c:v>
                </c:pt>
                <c:pt idx="7842">
                  <c:v>2.8714945741884382E-12</c:v>
                </c:pt>
                <c:pt idx="7843">
                  <c:v>2.7721389822126831E-12</c:v>
                </c:pt>
                <c:pt idx="7844">
                  <c:v>2.9054004536165168E-12</c:v>
                </c:pt>
                <c:pt idx="7845">
                  <c:v>2.9054004536165168E-12</c:v>
                </c:pt>
                <c:pt idx="7846">
                  <c:v>2.9054004536165168E-12</c:v>
                </c:pt>
                <c:pt idx="7847">
                  <c:v>2.8379843746943803E-12</c:v>
                </c:pt>
                <c:pt idx="7848">
                  <c:v>2.8714945741884382E-12</c:v>
                </c:pt>
                <c:pt idx="7849">
                  <c:v>2.8379843746943803E-12</c:v>
                </c:pt>
                <c:pt idx="7850">
                  <c:v>2.8379843746943803E-12</c:v>
                </c:pt>
                <c:pt idx="7851">
                  <c:v>2.8714945741884382E-12</c:v>
                </c:pt>
                <c:pt idx="7852">
                  <c:v>2.8379843746943803E-12</c:v>
                </c:pt>
                <c:pt idx="7853">
                  <c:v>2.9397066850668926E-12</c:v>
                </c:pt>
                <c:pt idx="7854">
                  <c:v>2.8379843746943803E-12</c:v>
                </c:pt>
                <c:pt idx="7855">
                  <c:v>2.8048716960174252E-12</c:v>
                </c:pt>
                <c:pt idx="7856">
                  <c:v>2.9397066850668926E-12</c:v>
                </c:pt>
                <c:pt idx="7857">
                  <c:v>2.8048716960174252E-12</c:v>
                </c:pt>
                <c:pt idx="7858">
                  <c:v>2.7397882575572281E-12</c:v>
                </c:pt>
                <c:pt idx="7859">
                  <c:v>2.8048716960174252E-12</c:v>
                </c:pt>
                <c:pt idx="7860">
                  <c:v>2.9054004536165168E-12</c:v>
                </c:pt>
                <c:pt idx="7861">
                  <c:v>2.8714945741884382E-12</c:v>
                </c:pt>
                <c:pt idx="7862">
                  <c:v>2.8379843746943803E-12</c:v>
                </c:pt>
                <c:pt idx="7863">
                  <c:v>2.8379843746943803E-12</c:v>
                </c:pt>
                <c:pt idx="7864">
                  <c:v>2.974417995794675E-12</c:v>
                </c:pt>
                <c:pt idx="7865">
                  <c:v>2.8379843746943803E-12</c:v>
                </c:pt>
                <c:pt idx="7866">
                  <c:v>2.9054004536165168E-12</c:v>
                </c:pt>
                <c:pt idx="7867">
                  <c:v>2.8379843746943803E-12</c:v>
                </c:pt>
                <c:pt idx="7868">
                  <c:v>2.9054004536165168E-12</c:v>
                </c:pt>
                <c:pt idx="7869">
                  <c:v>2.9054004536165168E-12</c:v>
                </c:pt>
                <c:pt idx="7870">
                  <c:v>2.9054004536165168E-12</c:v>
                </c:pt>
                <c:pt idx="7871">
                  <c:v>2.9397066850668926E-12</c:v>
                </c:pt>
                <c:pt idx="7872">
                  <c:v>2.8714945741884382E-12</c:v>
                </c:pt>
                <c:pt idx="7873">
                  <c:v>2.9054004536165168E-12</c:v>
                </c:pt>
                <c:pt idx="7874">
                  <c:v>2.8048716960174252E-12</c:v>
                </c:pt>
                <c:pt idx="7875">
                  <c:v>2.974417995794675E-12</c:v>
                </c:pt>
                <c:pt idx="7876">
                  <c:v>2.9054004536165168E-12</c:v>
                </c:pt>
                <c:pt idx="7877">
                  <c:v>2.974417995794675E-12</c:v>
                </c:pt>
                <c:pt idx="7878">
                  <c:v>2.8714945741884382E-12</c:v>
                </c:pt>
                <c:pt idx="7879">
                  <c:v>2.8048716960174252E-12</c:v>
                </c:pt>
                <c:pt idx="7880">
                  <c:v>2.8048716960174252E-12</c:v>
                </c:pt>
                <c:pt idx="7881">
                  <c:v>2.8048716960174252E-12</c:v>
                </c:pt>
                <c:pt idx="7882">
                  <c:v>2.9054004536165168E-12</c:v>
                </c:pt>
                <c:pt idx="7883">
                  <c:v>2.8379843746943803E-12</c:v>
                </c:pt>
                <c:pt idx="7884">
                  <c:v>2.8379843746943803E-12</c:v>
                </c:pt>
                <c:pt idx="7885">
                  <c:v>2.8379843746943803E-12</c:v>
                </c:pt>
                <c:pt idx="7886">
                  <c:v>2.8379843746943803E-12</c:v>
                </c:pt>
                <c:pt idx="7887">
                  <c:v>2.974417995794675E-12</c:v>
                </c:pt>
                <c:pt idx="7888">
                  <c:v>2.8048716960174252E-12</c:v>
                </c:pt>
                <c:pt idx="7889">
                  <c:v>2.9054004536165168E-12</c:v>
                </c:pt>
                <c:pt idx="7890">
                  <c:v>2.8714945741884382E-12</c:v>
                </c:pt>
                <c:pt idx="7891">
                  <c:v>2.9054004536165168E-12</c:v>
                </c:pt>
                <c:pt idx="7892">
                  <c:v>2.8379843746943803E-12</c:v>
                </c:pt>
                <c:pt idx="7893">
                  <c:v>2.8714945741884382E-12</c:v>
                </c:pt>
                <c:pt idx="7894">
                  <c:v>2.8048716960174252E-12</c:v>
                </c:pt>
                <c:pt idx="7895">
                  <c:v>2.974417995794675E-12</c:v>
                </c:pt>
                <c:pt idx="7896">
                  <c:v>2.8714945741884382E-12</c:v>
                </c:pt>
                <c:pt idx="7897">
                  <c:v>2.8379843746943803E-12</c:v>
                </c:pt>
                <c:pt idx="7898">
                  <c:v>2.9054004536165168E-12</c:v>
                </c:pt>
                <c:pt idx="7899">
                  <c:v>2.8714945741884382E-12</c:v>
                </c:pt>
                <c:pt idx="7900">
                  <c:v>2.9397066850668926E-12</c:v>
                </c:pt>
                <c:pt idx="7901">
                  <c:v>2.8714945741884382E-12</c:v>
                </c:pt>
                <c:pt idx="7902">
                  <c:v>2.9054004536165168E-12</c:v>
                </c:pt>
                <c:pt idx="7903">
                  <c:v>2.8379843746943803E-12</c:v>
                </c:pt>
                <c:pt idx="7904">
                  <c:v>2.9054004536165168E-12</c:v>
                </c:pt>
                <c:pt idx="7905">
                  <c:v>2.9054004536165168E-12</c:v>
                </c:pt>
                <c:pt idx="7906">
                  <c:v>2.8714945741884382E-12</c:v>
                </c:pt>
                <c:pt idx="7907">
                  <c:v>2.974417995794675E-12</c:v>
                </c:pt>
                <c:pt idx="7908">
                  <c:v>2.9054004536165168E-12</c:v>
                </c:pt>
                <c:pt idx="7909">
                  <c:v>2.8048716960174252E-12</c:v>
                </c:pt>
                <c:pt idx="7910">
                  <c:v>2.8714945741884382E-12</c:v>
                </c:pt>
                <c:pt idx="7911">
                  <c:v>2.8379843746943803E-12</c:v>
                </c:pt>
                <c:pt idx="7912">
                  <c:v>2.974417995794675E-12</c:v>
                </c:pt>
                <c:pt idx="7913">
                  <c:v>2.9054004536165168E-12</c:v>
                </c:pt>
                <c:pt idx="7914">
                  <c:v>2.9054004536165168E-12</c:v>
                </c:pt>
                <c:pt idx="7915">
                  <c:v>2.8714945741884382E-12</c:v>
                </c:pt>
                <c:pt idx="7916">
                  <c:v>2.8048716960174252E-12</c:v>
                </c:pt>
                <c:pt idx="7917">
                  <c:v>2.8048716960174252E-12</c:v>
                </c:pt>
                <c:pt idx="7918">
                  <c:v>2.8048716960174252E-12</c:v>
                </c:pt>
                <c:pt idx="7919">
                  <c:v>2.8379843746943803E-12</c:v>
                </c:pt>
                <c:pt idx="7920">
                  <c:v>2.8714945741884382E-12</c:v>
                </c:pt>
                <c:pt idx="7921">
                  <c:v>2.8714945741884382E-12</c:v>
                </c:pt>
                <c:pt idx="7922">
                  <c:v>2.8048716960174252E-12</c:v>
                </c:pt>
                <c:pt idx="7923">
                  <c:v>2.8714945741884382E-12</c:v>
                </c:pt>
                <c:pt idx="7924">
                  <c:v>2.8048716960174252E-12</c:v>
                </c:pt>
                <c:pt idx="7925">
                  <c:v>2.9054004536165168E-12</c:v>
                </c:pt>
                <c:pt idx="7926">
                  <c:v>2.8379843746943803E-12</c:v>
                </c:pt>
                <c:pt idx="7927">
                  <c:v>2.9054004536165168E-12</c:v>
                </c:pt>
                <c:pt idx="7928">
                  <c:v>2.8048716960174252E-12</c:v>
                </c:pt>
                <c:pt idx="7929">
                  <c:v>2.9397066850668926E-12</c:v>
                </c:pt>
                <c:pt idx="7930">
                  <c:v>2.9054004536165168E-12</c:v>
                </c:pt>
                <c:pt idx="7931">
                  <c:v>2.8714945741884382E-12</c:v>
                </c:pt>
                <c:pt idx="7932">
                  <c:v>2.8714945741884382E-12</c:v>
                </c:pt>
                <c:pt idx="7933">
                  <c:v>2.8714945741884382E-12</c:v>
                </c:pt>
                <c:pt idx="7934">
                  <c:v>2.9054004536165168E-12</c:v>
                </c:pt>
                <c:pt idx="7935">
                  <c:v>2.9054004536165168E-12</c:v>
                </c:pt>
                <c:pt idx="7936">
                  <c:v>2.9397066850668926E-12</c:v>
                </c:pt>
                <c:pt idx="7937">
                  <c:v>2.9397066850668926E-12</c:v>
                </c:pt>
                <c:pt idx="7938">
                  <c:v>2.9054004536165168E-12</c:v>
                </c:pt>
                <c:pt idx="7939">
                  <c:v>2.8379843746943803E-12</c:v>
                </c:pt>
                <c:pt idx="7940">
                  <c:v>2.8379843746943803E-12</c:v>
                </c:pt>
                <c:pt idx="7941">
                  <c:v>2.9054004536165168E-12</c:v>
                </c:pt>
                <c:pt idx="7942">
                  <c:v>2.9054004536165168E-12</c:v>
                </c:pt>
                <c:pt idx="7943">
                  <c:v>2.8048716960174252E-12</c:v>
                </c:pt>
                <c:pt idx="7944">
                  <c:v>2.8714945741884382E-12</c:v>
                </c:pt>
                <c:pt idx="7945">
                  <c:v>2.9054004536165168E-12</c:v>
                </c:pt>
                <c:pt idx="7946">
                  <c:v>2.9054004536165168E-12</c:v>
                </c:pt>
                <c:pt idx="7947">
                  <c:v>2.8714945741884382E-12</c:v>
                </c:pt>
                <c:pt idx="7948">
                  <c:v>2.9054004536165168E-12</c:v>
                </c:pt>
                <c:pt idx="7949">
                  <c:v>2.974417995794675E-12</c:v>
                </c:pt>
                <c:pt idx="7950">
                  <c:v>2.974417995794675E-12</c:v>
                </c:pt>
                <c:pt idx="7951">
                  <c:v>2.8714945741884382E-12</c:v>
                </c:pt>
                <c:pt idx="7952">
                  <c:v>2.9054004536165168E-12</c:v>
                </c:pt>
                <c:pt idx="7953">
                  <c:v>2.9397066850668926E-12</c:v>
                </c:pt>
                <c:pt idx="7954">
                  <c:v>2.9054004536165168E-12</c:v>
                </c:pt>
                <c:pt idx="7955">
                  <c:v>2.9054004536165168E-12</c:v>
                </c:pt>
                <c:pt idx="7956">
                  <c:v>2.9397066850668926E-12</c:v>
                </c:pt>
                <c:pt idx="7957">
                  <c:v>2.9054004536165168E-12</c:v>
                </c:pt>
                <c:pt idx="7958">
                  <c:v>2.9054004536165168E-12</c:v>
                </c:pt>
                <c:pt idx="7959">
                  <c:v>2.8714945741884382E-12</c:v>
                </c:pt>
                <c:pt idx="7960">
                  <c:v>2.8714945741884382E-12</c:v>
                </c:pt>
                <c:pt idx="7961">
                  <c:v>2.974417995794675E-12</c:v>
                </c:pt>
                <c:pt idx="7962">
                  <c:v>2.9397066850668926E-12</c:v>
                </c:pt>
                <c:pt idx="7963">
                  <c:v>2.8379843746943803E-12</c:v>
                </c:pt>
                <c:pt idx="7964">
                  <c:v>2.8714945741884382E-12</c:v>
                </c:pt>
                <c:pt idx="7965">
                  <c:v>2.9397066850668926E-12</c:v>
                </c:pt>
                <c:pt idx="7966">
                  <c:v>2.8048716960174252E-12</c:v>
                </c:pt>
                <c:pt idx="7967">
                  <c:v>2.8714945741884382E-12</c:v>
                </c:pt>
                <c:pt idx="7968">
                  <c:v>2.8714945741884382E-12</c:v>
                </c:pt>
                <c:pt idx="7969">
                  <c:v>2.8379843746943803E-12</c:v>
                </c:pt>
                <c:pt idx="7970">
                  <c:v>2.9397066850668926E-12</c:v>
                </c:pt>
                <c:pt idx="7971">
                  <c:v>2.9054004536165168E-12</c:v>
                </c:pt>
                <c:pt idx="7972">
                  <c:v>2.8714945741884382E-12</c:v>
                </c:pt>
                <c:pt idx="7973">
                  <c:v>2.9397066850668926E-12</c:v>
                </c:pt>
                <c:pt idx="7974">
                  <c:v>2.8379843746943803E-12</c:v>
                </c:pt>
                <c:pt idx="7975">
                  <c:v>2.8714945741884382E-12</c:v>
                </c:pt>
                <c:pt idx="7976">
                  <c:v>2.9054004536165168E-12</c:v>
                </c:pt>
                <c:pt idx="7977">
                  <c:v>2.8714945741884382E-12</c:v>
                </c:pt>
                <c:pt idx="7978">
                  <c:v>2.974417995794675E-12</c:v>
                </c:pt>
                <c:pt idx="7979">
                  <c:v>2.8379843746943803E-12</c:v>
                </c:pt>
                <c:pt idx="7980">
                  <c:v>2.9054004536165168E-12</c:v>
                </c:pt>
                <c:pt idx="7981">
                  <c:v>2.9397066850668926E-12</c:v>
                </c:pt>
                <c:pt idx="7982">
                  <c:v>2.9054004536165168E-12</c:v>
                </c:pt>
                <c:pt idx="7983">
                  <c:v>2.9397066850668926E-12</c:v>
                </c:pt>
                <c:pt idx="7984">
                  <c:v>2.8714945741884382E-12</c:v>
                </c:pt>
                <c:pt idx="7985">
                  <c:v>2.9054004536165168E-12</c:v>
                </c:pt>
                <c:pt idx="7986">
                  <c:v>2.9397066850668926E-12</c:v>
                </c:pt>
                <c:pt idx="7987">
                  <c:v>2.8714945741884382E-12</c:v>
                </c:pt>
                <c:pt idx="7988">
                  <c:v>2.9397066850668926E-12</c:v>
                </c:pt>
                <c:pt idx="7989">
                  <c:v>2.9397066850668926E-12</c:v>
                </c:pt>
                <c:pt idx="7990">
                  <c:v>2.8714945741884382E-12</c:v>
                </c:pt>
                <c:pt idx="7991">
                  <c:v>2.8048716960174252E-12</c:v>
                </c:pt>
                <c:pt idx="7992">
                  <c:v>2.8714945741884382E-12</c:v>
                </c:pt>
                <c:pt idx="7993">
                  <c:v>2.8048716960174252E-12</c:v>
                </c:pt>
                <c:pt idx="7994">
                  <c:v>2.8048716960174252E-12</c:v>
                </c:pt>
                <c:pt idx="7995">
                  <c:v>2.8714945741884382E-12</c:v>
                </c:pt>
                <c:pt idx="7996">
                  <c:v>2.8048716960174252E-12</c:v>
                </c:pt>
                <c:pt idx="7997">
                  <c:v>2.9397066850668926E-12</c:v>
                </c:pt>
                <c:pt idx="7998">
                  <c:v>2.8379843746943803E-12</c:v>
                </c:pt>
                <c:pt idx="7999">
                  <c:v>2.8048716960174252E-12</c:v>
                </c:pt>
                <c:pt idx="8000">
                  <c:v>2.9397066850668926E-12</c:v>
                </c:pt>
                <c:pt idx="8001">
                  <c:v>2.9397066850668926E-12</c:v>
                </c:pt>
                <c:pt idx="8002">
                  <c:v>2.974417995794675E-12</c:v>
                </c:pt>
                <c:pt idx="8003">
                  <c:v>2.974417995794675E-12</c:v>
                </c:pt>
                <c:pt idx="8004">
                  <c:v>2.9054004536165168E-12</c:v>
                </c:pt>
                <c:pt idx="8005">
                  <c:v>2.8714945741884382E-12</c:v>
                </c:pt>
                <c:pt idx="8006">
                  <c:v>2.9397066850668926E-12</c:v>
                </c:pt>
                <c:pt idx="8007">
                  <c:v>2.8714945741884382E-12</c:v>
                </c:pt>
                <c:pt idx="8008">
                  <c:v>2.9054004536165168E-12</c:v>
                </c:pt>
                <c:pt idx="8009">
                  <c:v>2.9054004536165168E-12</c:v>
                </c:pt>
                <c:pt idx="8010">
                  <c:v>2.974417995794675E-12</c:v>
                </c:pt>
                <c:pt idx="8011">
                  <c:v>2.9054004536165168E-12</c:v>
                </c:pt>
                <c:pt idx="8012">
                  <c:v>2.9397066850668926E-12</c:v>
                </c:pt>
                <c:pt idx="8013">
                  <c:v>2.8714945741884382E-12</c:v>
                </c:pt>
                <c:pt idx="8014">
                  <c:v>2.9054004536165168E-12</c:v>
                </c:pt>
                <c:pt idx="8015">
                  <c:v>2.8714945741884382E-12</c:v>
                </c:pt>
                <c:pt idx="8016">
                  <c:v>2.974417995794675E-12</c:v>
                </c:pt>
                <c:pt idx="8017">
                  <c:v>2.9054004536165168E-12</c:v>
                </c:pt>
                <c:pt idx="8018">
                  <c:v>2.8714945741884382E-12</c:v>
                </c:pt>
                <c:pt idx="8019">
                  <c:v>2.8714945741884382E-12</c:v>
                </c:pt>
                <c:pt idx="8020">
                  <c:v>2.8714945741884382E-12</c:v>
                </c:pt>
                <c:pt idx="8021">
                  <c:v>2.8714945741884382E-12</c:v>
                </c:pt>
                <c:pt idx="8022">
                  <c:v>2.8714945741884382E-12</c:v>
                </c:pt>
                <c:pt idx="8023">
                  <c:v>2.974417995794675E-12</c:v>
                </c:pt>
                <c:pt idx="8024">
                  <c:v>2.8714945741884382E-12</c:v>
                </c:pt>
                <c:pt idx="8025">
                  <c:v>2.8379843746943803E-12</c:v>
                </c:pt>
                <c:pt idx="8026">
                  <c:v>2.9397066850668926E-12</c:v>
                </c:pt>
                <c:pt idx="8027">
                  <c:v>2.974417995794675E-12</c:v>
                </c:pt>
                <c:pt idx="8028">
                  <c:v>3.0450680323167968E-12</c:v>
                </c:pt>
                <c:pt idx="8029">
                  <c:v>2.974417995794675E-12</c:v>
                </c:pt>
                <c:pt idx="8030">
                  <c:v>2.8714945741884382E-12</c:v>
                </c:pt>
                <c:pt idx="8031">
                  <c:v>2.8379843746943803E-12</c:v>
                </c:pt>
                <c:pt idx="8032">
                  <c:v>2.9054004536165168E-12</c:v>
                </c:pt>
                <c:pt idx="8033">
                  <c:v>2.8714945741884382E-12</c:v>
                </c:pt>
                <c:pt idx="8034">
                  <c:v>2.8714945741884382E-12</c:v>
                </c:pt>
                <c:pt idx="8035">
                  <c:v>2.974417995794675E-12</c:v>
                </c:pt>
                <c:pt idx="8036">
                  <c:v>2.8048716960174252E-12</c:v>
                </c:pt>
                <c:pt idx="8037">
                  <c:v>2.9397066850668926E-12</c:v>
                </c:pt>
                <c:pt idx="8038">
                  <c:v>2.9054004536165168E-12</c:v>
                </c:pt>
                <c:pt idx="8039">
                  <c:v>2.8714945741884382E-12</c:v>
                </c:pt>
                <c:pt idx="8040">
                  <c:v>2.9397066850668926E-12</c:v>
                </c:pt>
                <c:pt idx="8041">
                  <c:v>2.974417995794675E-12</c:v>
                </c:pt>
                <c:pt idx="8042">
                  <c:v>2.9397066850668926E-12</c:v>
                </c:pt>
                <c:pt idx="8043">
                  <c:v>2.9397066850668926E-12</c:v>
                </c:pt>
                <c:pt idx="8044">
                  <c:v>2.9054004536165168E-12</c:v>
                </c:pt>
                <c:pt idx="8045">
                  <c:v>2.8714945741884382E-12</c:v>
                </c:pt>
                <c:pt idx="8046">
                  <c:v>2.8714945741884382E-12</c:v>
                </c:pt>
                <c:pt idx="8047">
                  <c:v>2.8714945741884382E-12</c:v>
                </c:pt>
                <c:pt idx="8048">
                  <c:v>2.9397066850668926E-12</c:v>
                </c:pt>
                <c:pt idx="8049">
                  <c:v>2.8714945741884382E-12</c:v>
                </c:pt>
                <c:pt idx="8050">
                  <c:v>2.9397066850668926E-12</c:v>
                </c:pt>
                <c:pt idx="8051">
                  <c:v>2.9054004536165168E-12</c:v>
                </c:pt>
                <c:pt idx="8052">
                  <c:v>2.9397066850668926E-12</c:v>
                </c:pt>
                <c:pt idx="8053">
                  <c:v>2.8714945741884382E-12</c:v>
                </c:pt>
                <c:pt idx="8054">
                  <c:v>2.9054004536165168E-12</c:v>
                </c:pt>
                <c:pt idx="8055">
                  <c:v>2.7397882575572281E-12</c:v>
                </c:pt>
                <c:pt idx="8056">
                  <c:v>2.8714945741884382E-12</c:v>
                </c:pt>
                <c:pt idx="8057">
                  <c:v>2.9397066850668926E-12</c:v>
                </c:pt>
                <c:pt idx="8058">
                  <c:v>2.974417995794675E-12</c:v>
                </c:pt>
                <c:pt idx="8059">
                  <c:v>2.974417995794675E-12</c:v>
                </c:pt>
                <c:pt idx="8060">
                  <c:v>2.9397066850668926E-12</c:v>
                </c:pt>
                <c:pt idx="8061">
                  <c:v>2.974417995794675E-12</c:v>
                </c:pt>
                <c:pt idx="8062">
                  <c:v>2.8714945741884382E-12</c:v>
                </c:pt>
                <c:pt idx="8063">
                  <c:v>3.0095322391611532E-12</c:v>
                </c:pt>
                <c:pt idx="8064">
                  <c:v>2.9397066850668926E-12</c:v>
                </c:pt>
                <c:pt idx="8065">
                  <c:v>3.0095322391611532E-12</c:v>
                </c:pt>
                <c:pt idx="8066">
                  <c:v>2.9397066850668926E-12</c:v>
                </c:pt>
                <c:pt idx="8067">
                  <c:v>2.8714945741884382E-12</c:v>
                </c:pt>
                <c:pt idx="8068">
                  <c:v>2.974417995794675E-12</c:v>
                </c:pt>
                <c:pt idx="8069">
                  <c:v>2.8714945741884382E-12</c:v>
                </c:pt>
                <c:pt idx="8070">
                  <c:v>2.9054004536165168E-12</c:v>
                </c:pt>
                <c:pt idx="8071">
                  <c:v>2.8714945741884382E-12</c:v>
                </c:pt>
                <c:pt idx="8072">
                  <c:v>2.8714945741884382E-12</c:v>
                </c:pt>
                <c:pt idx="8073">
                  <c:v>2.9397066850668926E-12</c:v>
                </c:pt>
                <c:pt idx="8074">
                  <c:v>2.974417995794675E-12</c:v>
                </c:pt>
                <c:pt idx="8075">
                  <c:v>2.974417995794675E-12</c:v>
                </c:pt>
                <c:pt idx="8076">
                  <c:v>3.0095322391611532E-12</c:v>
                </c:pt>
                <c:pt idx="8077">
                  <c:v>2.9054004536165168E-12</c:v>
                </c:pt>
                <c:pt idx="8078">
                  <c:v>2.8048716960174252E-12</c:v>
                </c:pt>
                <c:pt idx="8079">
                  <c:v>2.9054004536165168E-12</c:v>
                </c:pt>
                <c:pt idx="8080">
                  <c:v>2.8714945741884382E-12</c:v>
                </c:pt>
                <c:pt idx="8081">
                  <c:v>2.8714945741884382E-12</c:v>
                </c:pt>
                <c:pt idx="8082">
                  <c:v>2.8714945741884382E-12</c:v>
                </c:pt>
                <c:pt idx="8083">
                  <c:v>2.8379843746943803E-12</c:v>
                </c:pt>
                <c:pt idx="8084">
                  <c:v>2.974417995794675E-12</c:v>
                </c:pt>
                <c:pt idx="8085">
                  <c:v>2.8714945741884382E-12</c:v>
                </c:pt>
                <c:pt idx="8086">
                  <c:v>2.8379843746943803E-12</c:v>
                </c:pt>
                <c:pt idx="8087">
                  <c:v>2.8714945741884382E-12</c:v>
                </c:pt>
                <c:pt idx="8088">
                  <c:v>2.9054004536165168E-12</c:v>
                </c:pt>
                <c:pt idx="8089">
                  <c:v>2.8714945741884382E-12</c:v>
                </c:pt>
                <c:pt idx="8090">
                  <c:v>2.974417995794675E-12</c:v>
                </c:pt>
                <c:pt idx="8091">
                  <c:v>2.8714945741884382E-12</c:v>
                </c:pt>
                <c:pt idx="8092">
                  <c:v>2.8714945741884382E-12</c:v>
                </c:pt>
                <c:pt idx="8093">
                  <c:v>2.8714945741884382E-12</c:v>
                </c:pt>
                <c:pt idx="8094">
                  <c:v>2.974417995794675E-12</c:v>
                </c:pt>
                <c:pt idx="8095">
                  <c:v>2.9054004536165168E-12</c:v>
                </c:pt>
                <c:pt idx="8096">
                  <c:v>2.9397066850668926E-12</c:v>
                </c:pt>
                <c:pt idx="8097">
                  <c:v>2.8714945741884382E-12</c:v>
                </c:pt>
                <c:pt idx="8098">
                  <c:v>2.974417995794675E-12</c:v>
                </c:pt>
                <c:pt idx="8099">
                  <c:v>2.8714945741884382E-12</c:v>
                </c:pt>
                <c:pt idx="8100">
                  <c:v>2.9397066850668926E-12</c:v>
                </c:pt>
                <c:pt idx="8101">
                  <c:v>2.9397066850668926E-12</c:v>
                </c:pt>
                <c:pt idx="8102">
                  <c:v>2.9397066850668926E-12</c:v>
                </c:pt>
                <c:pt idx="8103">
                  <c:v>2.8714945741884382E-12</c:v>
                </c:pt>
                <c:pt idx="8104">
                  <c:v>2.9054004536165168E-12</c:v>
                </c:pt>
                <c:pt idx="8105">
                  <c:v>2.9397066850668926E-12</c:v>
                </c:pt>
                <c:pt idx="8106">
                  <c:v>2.9054004536165168E-12</c:v>
                </c:pt>
                <c:pt idx="8107">
                  <c:v>2.974417995794675E-12</c:v>
                </c:pt>
                <c:pt idx="8108">
                  <c:v>2.8714945741884382E-12</c:v>
                </c:pt>
                <c:pt idx="8109">
                  <c:v>2.9397066850668926E-12</c:v>
                </c:pt>
                <c:pt idx="8110">
                  <c:v>2.974417995794675E-12</c:v>
                </c:pt>
                <c:pt idx="8111">
                  <c:v>2.8714945741884382E-12</c:v>
                </c:pt>
                <c:pt idx="8112">
                  <c:v>2.8714945741884382E-12</c:v>
                </c:pt>
                <c:pt idx="8113">
                  <c:v>2.8714945741884382E-12</c:v>
                </c:pt>
                <c:pt idx="8114">
                  <c:v>2.9054004536165168E-12</c:v>
                </c:pt>
                <c:pt idx="8115">
                  <c:v>2.9054004536165168E-12</c:v>
                </c:pt>
                <c:pt idx="8116">
                  <c:v>2.8379843746943803E-12</c:v>
                </c:pt>
                <c:pt idx="8117">
                  <c:v>2.9397066850668926E-12</c:v>
                </c:pt>
                <c:pt idx="8118">
                  <c:v>2.9054004536165168E-12</c:v>
                </c:pt>
                <c:pt idx="8119">
                  <c:v>2.9054004536165168E-12</c:v>
                </c:pt>
                <c:pt idx="8120">
                  <c:v>2.8714945741884382E-12</c:v>
                </c:pt>
                <c:pt idx="8121">
                  <c:v>2.9054004536165168E-12</c:v>
                </c:pt>
                <c:pt idx="8122">
                  <c:v>2.9397066850668926E-12</c:v>
                </c:pt>
                <c:pt idx="8123">
                  <c:v>2.974417995794675E-12</c:v>
                </c:pt>
                <c:pt idx="8124">
                  <c:v>2.8379843746943803E-12</c:v>
                </c:pt>
                <c:pt idx="8125">
                  <c:v>2.9397066850668926E-12</c:v>
                </c:pt>
                <c:pt idx="8126">
                  <c:v>2.974417995794675E-12</c:v>
                </c:pt>
                <c:pt idx="8127">
                  <c:v>2.8714945741884382E-12</c:v>
                </c:pt>
                <c:pt idx="8128">
                  <c:v>2.974417995794675E-12</c:v>
                </c:pt>
                <c:pt idx="8129">
                  <c:v>2.9054004536165168E-12</c:v>
                </c:pt>
                <c:pt idx="8130">
                  <c:v>2.9054004536165168E-12</c:v>
                </c:pt>
                <c:pt idx="8131">
                  <c:v>2.8714945741884382E-12</c:v>
                </c:pt>
                <c:pt idx="8132">
                  <c:v>2.9054004536165168E-12</c:v>
                </c:pt>
                <c:pt idx="8133">
                  <c:v>2.8714945741884382E-12</c:v>
                </c:pt>
                <c:pt idx="8134">
                  <c:v>2.9054004536165168E-12</c:v>
                </c:pt>
                <c:pt idx="8135">
                  <c:v>2.8048716960174252E-12</c:v>
                </c:pt>
                <c:pt idx="8136">
                  <c:v>2.8714945741884382E-12</c:v>
                </c:pt>
                <c:pt idx="8137">
                  <c:v>2.8714945741884382E-12</c:v>
                </c:pt>
                <c:pt idx="8138">
                  <c:v>2.8048716960174252E-12</c:v>
                </c:pt>
                <c:pt idx="8139">
                  <c:v>2.8714945741884382E-12</c:v>
                </c:pt>
                <c:pt idx="8140">
                  <c:v>2.9397066850668926E-12</c:v>
                </c:pt>
                <c:pt idx="8141">
                  <c:v>2.9397066850668926E-12</c:v>
                </c:pt>
                <c:pt idx="8142">
                  <c:v>2.8048716960174252E-12</c:v>
                </c:pt>
                <c:pt idx="8143">
                  <c:v>2.8048716960174252E-12</c:v>
                </c:pt>
                <c:pt idx="8144">
                  <c:v>2.8714945741884382E-12</c:v>
                </c:pt>
                <c:pt idx="8145">
                  <c:v>2.8714945741884382E-12</c:v>
                </c:pt>
                <c:pt idx="8146">
                  <c:v>1.7538845403055091E-12</c:v>
                </c:pt>
                <c:pt idx="8147">
                  <c:v>1.7538845403055091E-12</c:v>
                </c:pt>
                <c:pt idx="8148">
                  <c:v>1.7538845403055091E-12</c:v>
                </c:pt>
                <c:pt idx="8149">
                  <c:v>1.7538845403055091E-12</c:v>
                </c:pt>
                <c:pt idx="8150">
                  <c:v>1.7538845403055091E-12</c:v>
                </c:pt>
                <c:pt idx="8151">
                  <c:v>1.7538845403055091E-12</c:v>
                </c:pt>
                <c:pt idx="8152">
                  <c:v>1.7538845403055091E-12</c:v>
                </c:pt>
                <c:pt idx="8153">
                  <c:v>1.7745939639934076E-12</c:v>
                </c:pt>
                <c:pt idx="8154">
                  <c:v>1.7745939639934076E-12</c:v>
                </c:pt>
                <c:pt idx="8155">
                  <c:v>1.7745939639934076E-12</c:v>
                </c:pt>
                <c:pt idx="8156">
                  <c:v>1.7745939639934076E-12</c:v>
                </c:pt>
                <c:pt idx="8157">
                  <c:v>1.7745939639934076E-12</c:v>
                </c:pt>
                <c:pt idx="8158">
                  <c:v>1.7538845403055091E-12</c:v>
                </c:pt>
                <c:pt idx="8159">
                  <c:v>1.7745939639934076E-12</c:v>
                </c:pt>
                <c:pt idx="8160">
                  <c:v>1.7745939639934076E-12</c:v>
                </c:pt>
                <c:pt idx="8161">
                  <c:v>1.7745939639934076E-12</c:v>
                </c:pt>
                <c:pt idx="8162">
                  <c:v>1.7745939639934076E-12</c:v>
                </c:pt>
                <c:pt idx="8163">
                  <c:v>1.7745939639934076E-12</c:v>
                </c:pt>
                <c:pt idx="8164">
                  <c:v>1.7745939639934076E-12</c:v>
                </c:pt>
                <c:pt idx="8165">
                  <c:v>1.7745939639934076E-12</c:v>
                </c:pt>
                <c:pt idx="8166">
                  <c:v>1.7745939639934076E-12</c:v>
                </c:pt>
                <c:pt idx="8167">
                  <c:v>1.7745939639934076E-12</c:v>
                </c:pt>
                <c:pt idx="8168">
                  <c:v>1.7745939639934076E-12</c:v>
                </c:pt>
                <c:pt idx="8169">
                  <c:v>1.7745939639934076E-12</c:v>
                </c:pt>
                <c:pt idx="8170">
                  <c:v>1.7745939639934076E-12</c:v>
                </c:pt>
                <c:pt idx="8171">
                  <c:v>1.7745939639934076E-12</c:v>
                </c:pt>
                <c:pt idx="8172">
                  <c:v>1.7745939639934076E-12</c:v>
                </c:pt>
                <c:pt idx="8173">
                  <c:v>1.7745939639934076E-12</c:v>
                </c:pt>
                <c:pt idx="8174">
                  <c:v>1.7745939639934076E-12</c:v>
                </c:pt>
                <c:pt idx="8175">
                  <c:v>1.7745939639934076E-12</c:v>
                </c:pt>
                <c:pt idx="8176">
                  <c:v>1.7745939639934076E-12</c:v>
                </c:pt>
                <c:pt idx="8177">
                  <c:v>1.7745939639934076E-12</c:v>
                </c:pt>
                <c:pt idx="8178">
                  <c:v>1.7745939639934076E-12</c:v>
                </c:pt>
                <c:pt idx="8179">
                  <c:v>1.7745939639934076E-12</c:v>
                </c:pt>
                <c:pt idx="8180">
                  <c:v>1.7745939639934076E-12</c:v>
                </c:pt>
                <c:pt idx="8181">
                  <c:v>1.7745939639934076E-12</c:v>
                </c:pt>
                <c:pt idx="8182">
                  <c:v>1.7745939639934076E-12</c:v>
                </c:pt>
                <c:pt idx="8183">
                  <c:v>1.7745939639934076E-12</c:v>
                </c:pt>
                <c:pt idx="8184">
                  <c:v>1.7745939639934076E-12</c:v>
                </c:pt>
                <c:pt idx="8185">
                  <c:v>1.7745939639934076E-12</c:v>
                </c:pt>
                <c:pt idx="8186">
                  <c:v>1.7745939639934076E-12</c:v>
                </c:pt>
                <c:pt idx="8187">
                  <c:v>1.7745939639934076E-12</c:v>
                </c:pt>
                <c:pt idx="8188">
                  <c:v>1.7955437849050777E-12</c:v>
                </c:pt>
                <c:pt idx="8189">
                  <c:v>1.7955437849050777E-12</c:v>
                </c:pt>
                <c:pt idx="8190">
                  <c:v>1.7745939639934076E-12</c:v>
                </c:pt>
                <c:pt idx="8191">
                  <c:v>1.7745939639934076E-12</c:v>
                </c:pt>
                <c:pt idx="8192">
                  <c:v>1.7745939639934076E-12</c:v>
                </c:pt>
                <c:pt idx="8193">
                  <c:v>1.7745939639934076E-12</c:v>
                </c:pt>
                <c:pt idx="8194">
                  <c:v>1.7745939639934076E-12</c:v>
                </c:pt>
                <c:pt idx="8195">
                  <c:v>1.7745939639934076E-12</c:v>
                </c:pt>
                <c:pt idx="8196">
                  <c:v>1.7745939639934076E-12</c:v>
                </c:pt>
                <c:pt idx="8197">
                  <c:v>1.7955437849050777E-12</c:v>
                </c:pt>
                <c:pt idx="8198">
                  <c:v>1.7745939639934076E-12</c:v>
                </c:pt>
                <c:pt idx="8199">
                  <c:v>1.7745939639934076E-12</c:v>
                </c:pt>
                <c:pt idx="8200">
                  <c:v>1.7955437849050777E-12</c:v>
                </c:pt>
                <c:pt idx="8201">
                  <c:v>1.7955437849050777E-12</c:v>
                </c:pt>
                <c:pt idx="8202">
                  <c:v>1.7745939639934076E-12</c:v>
                </c:pt>
                <c:pt idx="8203">
                  <c:v>1.7745939639934076E-12</c:v>
                </c:pt>
                <c:pt idx="8204">
                  <c:v>1.7745939639934076E-12</c:v>
                </c:pt>
                <c:pt idx="8205">
                  <c:v>1.7745939639934076E-12</c:v>
                </c:pt>
                <c:pt idx="8206">
                  <c:v>1.7745939639934076E-12</c:v>
                </c:pt>
                <c:pt idx="8207">
                  <c:v>1.7955437849050777E-12</c:v>
                </c:pt>
                <c:pt idx="8208">
                  <c:v>1.7745939639934076E-12</c:v>
                </c:pt>
                <c:pt idx="8209">
                  <c:v>1.7955437849050777E-12</c:v>
                </c:pt>
                <c:pt idx="8210">
                  <c:v>1.7955437849050777E-12</c:v>
                </c:pt>
                <c:pt idx="8211">
                  <c:v>1.7745939639934076E-12</c:v>
                </c:pt>
                <c:pt idx="8212">
                  <c:v>1.7745939639934076E-12</c:v>
                </c:pt>
                <c:pt idx="8213">
                  <c:v>1.7955437849050777E-12</c:v>
                </c:pt>
                <c:pt idx="8214">
                  <c:v>1.7955437849050777E-12</c:v>
                </c:pt>
                <c:pt idx="8215">
                  <c:v>1.7745939639934076E-12</c:v>
                </c:pt>
                <c:pt idx="8216">
                  <c:v>1.7955437849050777E-12</c:v>
                </c:pt>
                <c:pt idx="8217">
                  <c:v>1.7955437849050777E-12</c:v>
                </c:pt>
                <c:pt idx="8218">
                  <c:v>1.7955437849050777E-12</c:v>
                </c:pt>
                <c:pt idx="8219">
                  <c:v>1.7955437849050777E-12</c:v>
                </c:pt>
                <c:pt idx="8220">
                  <c:v>1.7745939639934076E-12</c:v>
                </c:pt>
                <c:pt idx="8221">
                  <c:v>1.7745939639934076E-12</c:v>
                </c:pt>
                <c:pt idx="8222">
                  <c:v>1.7955437849050777E-12</c:v>
                </c:pt>
                <c:pt idx="8223">
                  <c:v>1.7745939639934076E-12</c:v>
                </c:pt>
                <c:pt idx="8224">
                  <c:v>1.7745939639934076E-12</c:v>
                </c:pt>
                <c:pt idx="8225">
                  <c:v>1.7745939639934076E-12</c:v>
                </c:pt>
                <c:pt idx="8226">
                  <c:v>1.7955437849050777E-12</c:v>
                </c:pt>
                <c:pt idx="8227">
                  <c:v>1.7955437849050777E-12</c:v>
                </c:pt>
                <c:pt idx="8228">
                  <c:v>1.7955437849050777E-12</c:v>
                </c:pt>
                <c:pt idx="8229">
                  <c:v>1.7955437849050777E-12</c:v>
                </c:pt>
                <c:pt idx="8230">
                  <c:v>1.7955437849050777E-12</c:v>
                </c:pt>
                <c:pt idx="8231">
                  <c:v>1.7955437849050777E-12</c:v>
                </c:pt>
                <c:pt idx="8232">
                  <c:v>1.7955437849050777E-12</c:v>
                </c:pt>
                <c:pt idx="8233">
                  <c:v>1.7955437849050777E-12</c:v>
                </c:pt>
                <c:pt idx="8234">
                  <c:v>1.7955437849050777E-12</c:v>
                </c:pt>
                <c:pt idx="8235">
                  <c:v>1.7955437849050777E-12</c:v>
                </c:pt>
                <c:pt idx="8236">
                  <c:v>1.7955437849050777E-12</c:v>
                </c:pt>
                <c:pt idx="8237">
                  <c:v>1.7955437849050777E-12</c:v>
                </c:pt>
                <c:pt idx="8238">
                  <c:v>1.7745939639934076E-12</c:v>
                </c:pt>
                <c:pt idx="8239">
                  <c:v>1.7745939639934076E-12</c:v>
                </c:pt>
                <c:pt idx="8240">
                  <c:v>1.7955437849050777E-12</c:v>
                </c:pt>
                <c:pt idx="8241">
                  <c:v>1.7955437849050777E-12</c:v>
                </c:pt>
                <c:pt idx="8242">
                  <c:v>1.7955437849050777E-12</c:v>
                </c:pt>
                <c:pt idx="8243">
                  <c:v>1.7955437849050777E-12</c:v>
                </c:pt>
                <c:pt idx="8244">
                  <c:v>1.7745939639934076E-12</c:v>
                </c:pt>
                <c:pt idx="8245">
                  <c:v>1.7955437849050777E-12</c:v>
                </c:pt>
                <c:pt idx="8246">
                  <c:v>1.7745939639934076E-12</c:v>
                </c:pt>
                <c:pt idx="8247">
                  <c:v>1.7745939639934076E-12</c:v>
                </c:pt>
                <c:pt idx="8248">
                  <c:v>1.7955437849050777E-12</c:v>
                </c:pt>
                <c:pt idx="8249">
                  <c:v>1.7955437849050777E-12</c:v>
                </c:pt>
                <c:pt idx="8250">
                  <c:v>1.7955437849050777E-12</c:v>
                </c:pt>
                <c:pt idx="8251">
                  <c:v>1.7955437849050777E-12</c:v>
                </c:pt>
                <c:pt idx="8252">
                  <c:v>1.7955437849050777E-12</c:v>
                </c:pt>
                <c:pt idx="8253">
                  <c:v>1.7955437849050777E-12</c:v>
                </c:pt>
                <c:pt idx="8254">
                  <c:v>1.7955437849050777E-12</c:v>
                </c:pt>
                <c:pt idx="8255">
                  <c:v>1.7955437849050777E-12</c:v>
                </c:pt>
                <c:pt idx="8256">
                  <c:v>1.7955437849050777E-12</c:v>
                </c:pt>
                <c:pt idx="8257">
                  <c:v>1.7955437849050777E-12</c:v>
                </c:pt>
                <c:pt idx="8258">
                  <c:v>1.7955437849050777E-12</c:v>
                </c:pt>
                <c:pt idx="8259">
                  <c:v>1.7955437849050777E-12</c:v>
                </c:pt>
                <c:pt idx="8260">
                  <c:v>1.7538845403055091E-12</c:v>
                </c:pt>
                <c:pt idx="8261">
                  <c:v>2.0430170920913571E-12</c:v>
                </c:pt>
                <c:pt idx="8262">
                  <c:v>2.465113953640407E-12</c:v>
                </c:pt>
                <c:pt idx="8263">
                  <c:v>2.7721389822126831E-12</c:v>
                </c:pt>
                <c:pt idx="8264">
                  <c:v>2.974417995794675E-12</c:v>
                </c:pt>
                <c:pt idx="8265">
                  <c:v>2.9397066850668926E-12</c:v>
                </c:pt>
                <c:pt idx="8266">
                  <c:v>2.7397882575572281E-12</c:v>
                </c:pt>
                <c:pt idx="8267">
                  <c:v>2.8048716960174252E-12</c:v>
                </c:pt>
                <c:pt idx="8268">
                  <c:v>1.0302319161197715E-10</c:v>
                </c:pt>
                <c:pt idx="8269">
                  <c:v>5.4658033187200179E-11</c:v>
                </c:pt>
                <c:pt idx="8270">
                  <c:v>3.6243572568851212E-11</c:v>
                </c:pt>
                <c:pt idx="8271">
                  <c:v>2.7994969585379755E-11</c:v>
                </c:pt>
                <c:pt idx="8272">
                  <c:v>2.3201443191316097E-11</c:v>
                </c:pt>
                <c:pt idx="8273">
                  <c:v>1.991792074748154E-11</c:v>
                </c:pt>
                <c:pt idx="8274">
                  <c:v>1.771193460254637E-11</c:v>
                </c:pt>
                <c:pt idx="8275">
                  <c:v>1.6314771666688071E-11</c:v>
                </c:pt>
                <c:pt idx="8276">
                  <c:v>1.4679153096987047E-11</c:v>
                </c:pt>
                <c:pt idx="8277">
                  <c:v>1.3842419290583016E-11</c:v>
                </c:pt>
                <c:pt idx="8278">
                  <c:v>1.2901077970636373E-11</c:v>
                </c:pt>
                <c:pt idx="8279">
                  <c:v>1.2309318242810729E-11</c:v>
                </c:pt>
                <c:pt idx="8280">
                  <c:v>1.1472234085837279E-11</c:v>
                </c:pt>
                <c:pt idx="8281">
                  <c:v>1.1206035656088526E-11</c:v>
                </c:pt>
                <c:pt idx="8282">
                  <c:v>1.0322074754700462E-11</c:v>
                </c:pt>
                <c:pt idx="8283">
                  <c:v>9.9649242112552878E-12</c:v>
                </c:pt>
                <c:pt idx="8284">
                  <c:v>1.0201640143544887E-11</c:v>
                </c:pt>
                <c:pt idx="8285">
                  <c:v>9.7337233802742746E-12</c:v>
                </c:pt>
                <c:pt idx="8286">
                  <c:v>9.2872470849328001E-12</c:v>
                </c:pt>
                <c:pt idx="8287">
                  <c:v>8.9659022562700505E-12</c:v>
                </c:pt>
                <c:pt idx="8288">
                  <c:v>8.7578600315349066E-12</c:v>
                </c:pt>
                <c:pt idx="8289">
                  <c:v>8.4548323414617399E-12</c:v>
                </c:pt>
                <c:pt idx="8290">
                  <c:v>8.4548323414617399E-12</c:v>
                </c:pt>
                <c:pt idx="8291">
                  <c:v>7.972894180531244E-12</c:v>
                </c:pt>
                <c:pt idx="8292">
                  <c:v>8.0670360922756979E-12</c:v>
                </c:pt>
                <c:pt idx="8293">
                  <c:v>7.8798509002352593E-12</c:v>
                </c:pt>
                <c:pt idx="8294">
                  <c:v>7.8798509002352593E-12</c:v>
                </c:pt>
                <c:pt idx="8295">
                  <c:v>7.6072029008585482E-12</c:v>
                </c:pt>
                <c:pt idx="8296">
                  <c:v>7.6072029008585482E-12</c:v>
                </c:pt>
                <c:pt idx="8297">
                  <c:v>7.1735808930174004E-12</c:v>
                </c:pt>
                <c:pt idx="8298">
                  <c:v>7.0898655592074046E-12</c:v>
                </c:pt>
                <c:pt idx="8299">
                  <c:v>7.0898655592074046E-12</c:v>
                </c:pt>
                <c:pt idx="8300">
                  <c:v>6.8445515697624972E-12</c:v>
                </c:pt>
                <c:pt idx="8301">
                  <c:v>6.9253702982217783E-12</c:v>
                </c:pt>
                <c:pt idx="8302">
                  <c:v>6.7646759918624644E-12</c:v>
                </c:pt>
                <c:pt idx="8303">
                  <c:v>6.9253702982217783E-12</c:v>
                </c:pt>
                <c:pt idx="8304">
                  <c:v>6.4544018349476513E-12</c:v>
                </c:pt>
                <c:pt idx="8305">
                  <c:v>6.3790792851340085E-12</c:v>
                </c:pt>
                <c:pt idx="8306">
                  <c:v>6.3046357457469766E-12</c:v>
                </c:pt>
                <c:pt idx="8307">
                  <c:v>6.4544018349476513E-12</c:v>
                </c:pt>
                <c:pt idx="8308">
                  <c:v>6.2310609587783945E-12</c:v>
                </c:pt>
                <c:pt idx="8309">
                  <c:v>6.0864912218670257E-12</c:v>
                </c:pt>
                <c:pt idx="8310">
                  <c:v>6.0864912218670257E-12</c:v>
                </c:pt>
                <c:pt idx="8311">
                  <c:v>6.0154621706903429E-12</c:v>
                </c:pt>
                <c:pt idx="8312">
                  <c:v>6.0154621706903429E-12</c:v>
                </c:pt>
                <c:pt idx="8313">
                  <c:v>5.8073232418032433E-12</c:v>
                </c:pt>
                <c:pt idx="8314">
                  <c:v>5.8758811115810581E-12</c:v>
                </c:pt>
                <c:pt idx="8315">
                  <c:v>5.6063731469393476E-12</c:v>
                </c:pt>
                <c:pt idx="8316">
                  <c:v>5.6725717787102861E-12</c:v>
                </c:pt>
                <c:pt idx="8317">
                  <c:v>5.8758811115810581E-12</c:v>
                </c:pt>
                <c:pt idx="8318">
                  <c:v>5.7395520671304493E-12</c:v>
                </c:pt>
                <c:pt idx="8319">
                  <c:v>5.7395520671304493E-12</c:v>
                </c:pt>
                <c:pt idx="8320">
                  <c:v>5.4762970818451481E-12</c:v>
                </c:pt>
                <c:pt idx="8321">
                  <c:v>5.6725717787102861E-12</c:v>
                </c:pt>
                <c:pt idx="8322">
                  <c:v>5.6063731469393476E-12</c:v>
                </c:pt>
                <c:pt idx="8323">
                  <c:v>5.6063731469393476E-12</c:v>
                </c:pt>
                <c:pt idx="8324">
                  <c:v>5.6725717787102861E-12</c:v>
                </c:pt>
                <c:pt idx="8325">
                  <c:v>5.3492266548369935E-12</c:v>
                </c:pt>
                <c:pt idx="8326">
                  <c:v>5.3492266548369935E-12</c:v>
                </c:pt>
                <c:pt idx="8327">
                  <c:v>5.2251167648383095E-12</c:v>
                </c:pt>
                <c:pt idx="8328">
                  <c:v>5.412388966067766E-12</c:v>
                </c:pt>
                <c:pt idx="8329">
                  <c:v>5.286801444650697E-12</c:v>
                </c:pt>
                <c:pt idx="8330">
                  <c:v>5.2251167648383095E-12</c:v>
                </c:pt>
                <c:pt idx="8331">
                  <c:v>5.1641399109227966E-12</c:v>
                </c:pt>
                <c:pt idx="8332">
                  <c:v>4.9854458100812305E-12</c:v>
                </c:pt>
                <c:pt idx="8333">
                  <c:v>4.9854458100812305E-12</c:v>
                </c:pt>
                <c:pt idx="8334">
                  <c:v>5.0443126893890599E-12</c:v>
                </c:pt>
                <c:pt idx="8335">
                  <c:v>5.0443126893890599E-12</c:v>
                </c:pt>
                <c:pt idx="8336">
                  <c:v>4.9854458100812305E-12</c:v>
                </c:pt>
                <c:pt idx="8337">
                  <c:v>4.9854458100812305E-12</c:v>
                </c:pt>
                <c:pt idx="8338">
                  <c:v>4.8697761682790696E-12</c:v>
                </c:pt>
                <c:pt idx="8339">
                  <c:v>4.9272772498021168E-12</c:v>
                </c:pt>
                <c:pt idx="8340">
                  <c:v>4.9272772498021168E-12</c:v>
                </c:pt>
                <c:pt idx="8341">
                  <c:v>4.8697761682790696E-12</c:v>
                </c:pt>
                <c:pt idx="8342">
                  <c:v>4.9272772498021168E-12</c:v>
                </c:pt>
                <c:pt idx="8343">
                  <c:v>4.8129461215301342E-12</c:v>
                </c:pt>
                <c:pt idx="8344">
                  <c:v>4.9272772498021168E-12</c:v>
                </c:pt>
                <c:pt idx="8345">
                  <c:v>4.7567792786127285E-12</c:v>
                </c:pt>
                <c:pt idx="8346">
                  <c:v>4.5921916017378222E-12</c:v>
                </c:pt>
                <c:pt idx="8347">
                  <c:v>4.7012678999709758E-12</c:v>
                </c:pt>
                <c:pt idx="8348">
                  <c:v>4.7012678999709758E-12</c:v>
                </c:pt>
                <c:pt idx="8349">
                  <c:v>4.6464150351229134E-12</c:v>
                </c:pt>
                <c:pt idx="8350">
                  <c:v>4.6464150351229134E-12</c:v>
                </c:pt>
                <c:pt idx="8351">
                  <c:v>4.5921916017378222E-12</c:v>
                </c:pt>
                <c:pt idx="8352">
                  <c:v>4.5386009531353722E-12</c:v>
                </c:pt>
                <c:pt idx="8353">
                  <c:v>4.7567792786127285E-12</c:v>
                </c:pt>
                <c:pt idx="8354">
                  <c:v>4.6464150351229134E-12</c:v>
                </c:pt>
                <c:pt idx="8355">
                  <c:v>4.6464150351229134E-12</c:v>
                </c:pt>
                <c:pt idx="8356">
                  <c:v>4.4856357047484858E-12</c:v>
                </c:pt>
                <c:pt idx="8357">
                  <c:v>4.5386009531353722E-12</c:v>
                </c:pt>
                <c:pt idx="8358">
                  <c:v>4.4332885581876142E-12</c:v>
                </c:pt>
                <c:pt idx="8359">
                  <c:v>4.6464150351229134E-12</c:v>
                </c:pt>
                <c:pt idx="8360">
                  <c:v>4.5386009531353722E-12</c:v>
                </c:pt>
                <c:pt idx="8361">
                  <c:v>4.4856357047484858E-12</c:v>
                </c:pt>
                <c:pt idx="8362">
                  <c:v>4.5921916017378222E-12</c:v>
                </c:pt>
                <c:pt idx="8363">
                  <c:v>4.4856357047484858E-12</c:v>
                </c:pt>
                <c:pt idx="8364">
                  <c:v>4.4332885581876142E-12</c:v>
                </c:pt>
                <c:pt idx="8365">
                  <c:v>4.4332885581876142E-12</c:v>
                </c:pt>
                <c:pt idx="8366">
                  <c:v>4.3815623891436785E-12</c:v>
                </c:pt>
                <c:pt idx="8367">
                  <c:v>4.5386009531353722E-12</c:v>
                </c:pt>
                <c:pt idx="8368">
                  <c:v>4.4332885581876142E-12</c:v>
                </c:pt>
                <c:pt idx="8369">
                  <c:v>4.4856357047484858E-12</c:v>
                </c:pt>
                <c:pt idx="8370">
                  <c:v>4.2798938719996516E-12</c:v>
                </c:pt>
                <c:pt idx="8371">
                  <c:v>4.2798938719996516E-12</c:v>
                </c:pt>
                <c:pt idx="8372">
                  <c:v>4.2299477224393163E-12</c:v>
                </c:pt>
                <c:pt idx="8373">
                  <c:v>4.3304297730225549E-12</c:v>
                </c:pt>
                <c:pt idx="8374">
                  <c:v>4.3815623891436785E-12</c:v>
                </c:pt>
                <c:pt idx="8375">
                  <c:v>4.3304297730225549E-12</c:v>
                </c:pt>
                <c:pt idx="8376">
                  <c:v>4.4332885581876142E-12</c:v>
                </c:pt>
                <c:pt idx="8377">
                  <c:v>4.3815623891436785E-12</c:v>
                </c:pt>
                <c:pt idx="8378">
                  <c:v>4.3815623891436785E-12</c:v>
                </c:pt>
                <c:pt idx="8379">
                  <c:v>4.2299477224393163E-12</c:v>
                </c:pt>
                <c:pt idx="8380">
                  <c:v>4.2299477224393163E-12</c:v>
                </c:pt>
                <c:pt idx="8381">
                  <c:v>4.3815623891436785E-12</c:v>
                </c:pt>
                <c:pt idx="8382">
                  <c:v>4.1805844419711872E-12</c:v>
                </c:pt>
                <c:pt idx="8383">
                  <c:v>4.1805844419711872E-12</c:v>
                </c:pt>
                <c:pt idx="8384">
                  <c:v>4.1805844419711872E-12</c:v>
                </c:pt>
                <c:pt idx="8385">
                  <c:v>4.1318067423674757E-12</c:v>
                </c:pt>
                <c:pt idx="8386">
                  <c:v>4.3304297730225549E-12</c:v>
                </c:pt>
                <c:pt idx="8387">
                  <c:v>4.0835887622771738E-12</c:v>
                </c:pt>
                <c:pt idx="8388">
                  <c:v>4.2798938719996516E-12</c:v>
                </c:pt>
                <c:pt idx="8389">
                  <c:v>4.1805844419711872E-12</c:v>
                </c:pt>
                <c:pt idx="8390">
                  <c:v>4.2798938719996516E-12</c:v>
                </c:pt>
                <c:pt idx="8391">
                  <c:v>4.2299477224393163E-12</c:v>
                </c:pt>
                <c:pt idx="8392">
                  <c:v>4.0359334836269345E-12</c:v>
                </c:pt>
                <c:pt idx="8393">
                  <c:v>4.1318067423674757E-12</c:v>
                </c:pt>
                <c:pt idx="8394">
                  <c:v>4.0835887622771738E-12</c:v>
                </c:pt>
                <c:pt idx="8395">
                  <c:v>4.1805844419711872E-12</c:v>
                </c:pt>
                <c:pt idx="8396">
                  <c:v>4.1318067423674757E-12</c:v>
                </c:pt>
                <c:pt idx="8397">
                  <c:v>4.0359334836269345E-12</c:v>
                </c:pt>
                <c:pt idx="8398">
                  <c:v>4.1805844419711872E-12</c:v>
                </c:pt>
                <c:pt idx="8399">
                  <c:v>4.0835887622771738E-12</c:v>
                </c:pt>
                <c:pt idx="8400">
                  <c:v>4.1805844419711872E-12</c:v>
                </c:pt>
                <c:pt idx="8401">
                  <c:v>4.2798938719996516E-12</c:v>
                </c:pt>
                <c:pt idx="8402">
                  <c:v>4.0835887622771738E-12</c:v>
                </c:pt>
                <c:pt idx="8403">
                  <c:v>4.1805844419711872E-12</c:v>
                </c:pt>
                <c:pt idx="8404">
                  <c:v>4.1805844419711872E-12</c:v>
                </c:pt>
                <c:pt idx="8405">
                  <c:v>4.0359334836269345E-12</c:v>
                </c:pt>
                <c:pt idx="8406">
                  <c:v>4.0359334836269345E-12</c:v>
                </c:pt>
                <c:pt idx="8407">
                  <c:v>4.0835887622771738E-12</c:v>
                </c:pt>
                <c:pt idx="8408">
                  <c:v>3.9422939179446688E-12</c:v>
                </c:pt>
                <c:pt idx="8409">
                  <c:v>4.0359334836269345E-12</c:v>
                </c:pt>
                <c:pt idx="8410">
                  <c:v>4.0359334836269345E-12</c:v>
                </c:pt>
                <c:pt idx="8411">
                  <c:v>4.1318067423674757E-12</c:v>
                </c:pt>
                <c:pt idx="8412">
                  <c:v>3.9888343397188144E-12</c:v>
                </c:pt>
                <c:pt idx="8413">
                  <c:v>4.1318067423674757E-12</c:v>
                </c:pt>
                <c:pt idx="8414">
                  <c:v>4.0359334836269345E-12</c:v>
                </c:pt>
                <c:pt idx="8415">
                  <c:v>3.9422939179446688E-12</c:v>
                </c:pt>
                <c:pt idx="8416">
                  <c:v>3.9888343397188144E-12</c:v>
                </c:pt>
                <c:pt idx="8417">
                  <c:v>4.0359334836269345E-12</c:v>
                </c:pt>
                <c:pt idx="8418">
                  <c:v>3.9422939179446688E-12</c:v>
                </c:pt>
                <c:pt idx="8419">
                  <c:v>4.0835887622771738E-12</c:v>
                </c:pt>
                <c:pt idx="8420">
                  <c:v>3.9422939179446688E-12</c:v>
                </c:pt>
                <c:pt idx="8421">
                  <c:v>3.9422939179446688E-12</c:v>
                </c:pt>
                <c:pt idx="8422">
                  <c:v>3.8508180604340131E-12</c:v>
                </c:pt>
                <c:pt idx="8423">
                  <c:v>3.9422939179446688E-12</c:v>
                </c:pt>
                <c:pt idx="8424">
                  <c:v>3.9888343397188144E-12</c:v>
                </c:pt>
                <c:pt idx="8425">
                  <c:v>3.9422939179446688E-12</c:v>
                </c:pt>
                <c:pt idx="8426">
                  <c:v>4.0359334836269345E-12</c:v>
                </c:pt>
                <c:pt idx="8427">
                  <c:v>3.8962875431313458E-12</c:v>
                </c:pt>
                <c:pt idx="8428">
                  <c:v>3.9422939179446688E-12</c:v>
                </c:pt>
                <c:pt idx="8429">
                  <c:v>3.8962875431313458E-12</c:v>
                </c:pt>
                <c:pt idx="8430">
                  <c:v>3.8962875431313458E-12</c:v>
                </c:pt>
                <c:pt idx="8431">
                  <c:v>3.8962875431313458E-12</c:v>
                </c:pt>
                <c:pt idx="8432">
                  <c:v>3.9422939179446688E-12</c:v>
                </c:pt>
                <c:pt idx="8433">
                  <c:v>3.9888343397188144E-12</c:v>
                </c:pt>
                <c:pt idx="8434">
                  <c:v>3.8962875431313458E-12</c:v>
                </c:pt>
                <c:pt idx="8435">
                  <c:v>3.8962875431313458E-12</c:v>
                </c:pt>
                <c:pt idx="8436">
                  <c:v>3.9422939179446688E-12</c:v>
                </c:pt>
                <c:pt idx="8437">
                  <c:v>3.9422939179446688E-12</c:v>
                </c:pt>
                <c:pt idx="8438">
                  <c:v>3.9422939179446688E-12</c:v>
                </c:pt>
                <c:pt idx="8439">
                  <c:v>3.9422939179446688E-12</c:v>
                </c:pt>
                <c:pt idx="8440">
                  <c:v>3.9422939179446688E-12</c:v>
                </c:pt>
                <c:pt idx="8441">
                  <c:v>3.7175772347592918E-12</c:v>
                </c:pt>
                <c:pt idx="8442">
                  <c:v>3.8508180604340131E-12</c:v>
                </c:pt>
                <c:pt idx="8443">
                  <c:v>3.8508180604340131E-12</c:v>
                </c:pt>
                <c:pt idx="8444">
                  <c:v>3.9888343397188144E-12</c:v>
                </c:pt>
                <c:pt idx="8445">
                  <c:v>3.9422939179446688E-12</c:v>
                </c:pt>
                <c:pt idx="8446">
                  <c:v>3.8962875431313458E-12</c:v>
                </c:pt>
                <c:pt idx="8447">
                  <c:v>3.9422939179446688E-12</c:v>
                </c:pt>
                <c:pt idx="8448">
                  <c:v>3.7614647824878141E-12</c:v>
                </c:pt>
                <c:pt idx="8449">
                  <c:v>3.8058792043482642E-12</c:v>
                </c:pt>
                <c:pt idx="8450">
                  <c:v>3.7175772347592918E-12</c:v>
                </c:pt>
                <c:pt idx="8451">
                  <c:v>3.7175772347592918E-12</c:v>
                </c:pt>
                <c:pt idx="8452">
                  <c:v>3.8058792043482642E-12</c:v>
                </c:pt>
                <c:pt idx="8453">
                  <c:v>3.8508180604340131E-12</c:v>
                </c:pt>
                <c:pt idx="8454">
                  <c:v>3.8508180604340131E-12</c:v>
                </c:pt>
                <c:pt idx="8455">
                  <c:v>3.9422939179446688E-12</c:v>
                </c:pt>
                <c:pt idx="8456">
                  <c:v>3.9888343397188144E-12</c:v>
                </c:pt>
                <c:pt idx="8457">
                  <c:v>3.8962875431313458E-12</c:v>
                </c:pt>
                <c:pt idx="8458">
                  <c:v>3.8508180604340131E-12</c:v>
                </c:pt>
                <c:pt idx="8459">
                  <c:v>3.7614647824878141E-12</c:v>
                </c:pt>
                <c:pt idx="8460">
                  <c:v>3.6741932925115307E-12</c:v>
                </c:pt>
                <c:pt idx="8461">
                  <c:v>3.6313156387215735E-12</c:v>
                </c:pt>
                <c:pt idx="8462">
                  <c:v>3.6313156387215735E-12</c:v>
                </c:pt>
                <c:pt idx="8463">
                  <c:v>3.8058792043482642E-12</c:v>
                </c:pt>
                <c:pt idx="8464">
                  <c:v>3.6741932925115307E-12</c:v>
                </c:pt>
                <c:pt idx="8465">
                  <c:v>3.6313156387215735E-12</c:v>
                </c:pt>
                <c:pt idx="8466">
                  <c:v>3.7175772347592918E-12</c:v>
                </c:pt>
                <c:pt idx="8467">
                  <c:v>3.5889383650281884E-12</c:v>
                </c:pt>
                <c:pt idx="8468">
                  <c:v>3.7175772347592918E-12</c:v>
                </c:pt>
                <c:pt idx="8469">
                  <c:v>3.6741932925115307E-12</c:v>
                </c:pt>
                <c:pt idx="8470">
                  <c:v>3.7175772347592918E-12</c:v>
                </c:pt>
                <c:pt idx="8471">
                  <c:v>3.6741932925115307E-12</c:v>
                </c:pt>
                <c:pt idx="8472">
                  <c:v>3.6741932925115307E-12</c:v>
                </c:pt>
                <c:pt idx="8473">
                  <c:v>3.6741932925115307E-12</c:v>
                </c:pt>
                <c:pt idx="8474">
                  <c:v>3.5889383650281884E-12</c:v>
                </c:pt>
                <c:pt idx="8475">
                  <c:v>3.8058792043482642E-12</c:v>
                </c:pt>
                <c:pt idx="8476">
                  <c:v>3.6313156387215735E-12</c:v>
                </c:pt>
                <c:pt idx="8477">
                  <c:v>3.6313156387215735E-12</c:v>
                </c:pt>
                <c:pt idx="8478">
                  <c:v>3.7175772347592918E-12</c:v>
                </c:pt>
                <c:pt idx="8479">
                  <c:v>3.6313156387215735E-12</c:v>
                </c:pt>
                <c:pt idx="8480">
                  <c:v>3.6313156387215735E-12</c:v>
                </c:pt>
                <c:pt idx="8481">
                  <c:v>3.6741932925115307E-12</c:v>
                </c:pt>
                <c:pt idx="8482">
                  <c:v>3.6741932925115307E-12</c:v>
                </c:pt>
                <c:pt idx="8483">
                  <c:v>3.6313156387215735E-12</c:v>
                </c:pt>
                <c:pt idx="8484">
                  <c:v>3.7175772347592918E-12</c:v>
                </c:pt>
                <c:pt idx="8485">
                  <c:v>3.7614647824878141E-12</c:v>
                </c:pt>
                <c:pt idx="8486">
                  <c:v>3.7175772347592918E-12</c:v>
                </c:pt>
                <c:pt idx="8487">
                  <c:v>3.6313156387215735E-12</c:v>
                </c:pt>
                <c:pt idx="8488">
                  <c:v>3.6313156387215735E-12</c:v>
                </c:pt>
                <c:pt idx="8489">
                  <c:v>3.6313156387215735E-12</c:v>
                </c:pt>
                <c:pt idx="8490">
                  <c:v>3.6741932925115307E-12</c:v>
                </c:pt>
                <c:pt idx="8491">
                  <c:v>3.7614647824878141E-12</c:v>
                </c:pt>
                <c:pt idx="8492">
                  <c:v>3.7175772347592918E-12</c:v>
                </c:pt>
                <c:pt idx="8493">
                  <c:v>3.6741932925115307E-12</c:v>
                </c:pt>
                <c:pt idx="8494">
                  <c:v>3.7175772347592918E-12</c:v>
                </c:pt>
                <c:pt idx="8495">
                  <c:v>3.6313156387215735E-12</c:v>
                </c:pt>
                <c:pt idx="8496">
                  <c:v>3.6741932925115307E-12</c:v>
                </c:pt>
                <c:pt idx="8497">
                  <c:v>3.6313156387215735E-12</c:v>
                </c:pt>
                <c:pt idx="8498">
                  <c:v>3.5470556320204264E-12</c:v>
                </c:pt>
                <c:pt idx="8499">
                  <c:v>3.5470556320204264E-12</c:v>
                </c:pt>
                <c:pt idx="8500">
                  <c:v>3.7175772347592918E-12</c:v>
                </c:pt>
                <c:pt idx="8501">
                  <c:v>3.4647587482435554E-12</c:v>
                </c:pt>
                <c:pt idx="8502">
                  <c:v>3.6313156387215735E-12</c:v>
                </c:pt>
                <c:pt idx="8503">
                  <c:v>3.5889383650281884E-12</c:v>
                </c:pt>
                <c:pt idx="8504">
                  <c:v>3.6313156387215735E-12</c:v>
                </c:pt>
                <c:pt idx="8505">
                  <c:v>3.5889383650281884E-12</c:v>
                </c:pt>
                <c:pt idx="8506">
                  <c:v>3.5470556320204264E-12</c:v>
                </c:pt>
                <c:pt idx="8507">
                  <c:v>3.5470556320204264E-12</c:v>
                </c:pt>
                <c:pt idx="8508">
                  <c:v>3.5470556320204264E-12</c:v>
                </c:pt>
                <c:pt idx="8509">
                  <c:v>3.6313156387215735E-12</c:v>
                </c:pt>
                <c:pt idx="8510">
                  <c:v>3.5889383650281884E-12</c:v>
                </c:pt>
                <c:pt idx="8511">
                  <c:v>3.7175772347592918E-12</c:v>
                </c:pt>
                <c:pt idx="8512">
                  <c:v>3.7175772347592918E-12</c:v>
                </c:pt>
                <c:pt idx="8513">
                  <c:v>3.6313156387215735E-12</c:v>
                </c:pt>
                <c:pt idx="8514">
                  <c:v>3.6313156387215735E-12</c:v>
                </c:pt>
                <c:pt idx="8515">
                  <c:v>3.7175772347592918E-12</c:v>
                </c:pt>
                <c:pt idx="8516">
                  <c:v>3.5889383650281884E-12</c:v>
                </c:pt>
                <c:pt idx="8517">
                  <c:v>3.5470556320204264E-12</c:v>
                </c:pt>
                <c:pt idx="8518">
                  <c:v>3.6313156387215735E-12</c:v>
                </c:pt>
                <c:pt idx="8519">
                  <c:v>3.5056697405265656E-12</c:v>
                </c:pt>
                <c:pt idx="8520">
                  <c:v>3.5056697405265656E-12</c:v>
                </c:pt>
                <c:pt idx="8521">
                  <c:v>3.5056697405265656E-12</c:v>
                </c:pt>
                <c:pt idx="8522">
                  <c:v>3.5470556320204264E-12</c:v>
                </c:pt>
                <c:pt idx="8523">
                  <c:v>3.5056697405265656E-12</c:v>
                </c:pt>
                <c:pt idx="8524">
                  <c:v>3.5056697405265656E-12</c:v>
                </c:pt>
                <c:pt idx="8525">
                  <c:v>3.6313156387215735E-12</c:v>
                </c:pt>
                <c:pt idx="8526">
                  <c:v>3.6313156387215735E-12</c:v>
                </c:pt>
                <c:pt idx="8527">
                  <c:v>3.6313156387215735E-12</c:v>
                </c:pt>
                <c:pt idx="8528">
                  <c:v>3.6313156387215735E-12</c:v>
                </c:pt>
                <c:pt idx="8529">
                  <c:v>3.6313156387215735E-12</c:v>
                </c:pt>
                <c:pt idx="8530">
                  <c:v>3.5470556320204264E-12</c:v>
                </c:pt>
                <c:pt idx="8531">
                  <c:v>3.6313156387215735E-12</c:v>
                </c:pt>
                <c:pt idx="8532">
                  <c:v>3.6313156387215735E-12</c:v>
                </c:pt>
                <c:pt idx="8533">
                  <c:v>3.5889383650281884E-12</c:v>
                </c:pt>
                <c:pt idx="8534">
                  <c:v>3.5470556320204264E-12</c:v>
                </c:pt>
                <c:pt idx="8535">
                  <c:v>3.6313156387215735E-12</c:v>
                </c:pt>
                <c:pt idx="8536">
                  <c:v>3.5889383650281884E-12</c:v>
                </c:pt>
                <c:pt idx="8537">
                  <c:v>3.5470556320204264E-12</c:v>
                </c:pt>
                <c:pt idx="8538">
                  <c:v>3.5470556320204264E-12</c:v>
                </c:pt>
                <c:pt idx="8539">
                  <c:v>3.5889383650281884E-12</c:v>
                </c:pt>
                <c:pt idx="8540">
                  <c:v>3.6313156387215735E-12</c:v>
                </c:pt>
                <c:pt idx="8541">
                  <c:v>3.5889383650281884E-12</c:v>
                </c:pt>
                <c:pt idx="8542">
                  <c:v>3.5056697405265656E-12</c:v>
                </c:pt>
                <c:pt idx="8543">
                  <c:v>3.6313156387215735E-12</c:v>
                </c:pt>
                <c:pt idx="8544">
                  <c:v>3.5889383650281884E-12</c:v>
                </c:pt>
                <c:pt idx="8545">
                  <c:v>3.6313156387215735E-12</c:v>
                </c:pt>
                <c:pt idx="8546">
                  <c:v>3.5889383650281884E-12</c:v>
                </c:pt>
                <c:pt idx="8547">
                  <c:v>3.6313156387215735E-12</c:v>
                </c:pt>
                <c:pt idx="8548">
                  <c:v>3.5889383650281884E-12</c:v>
                </c:pt>
                <c:pt idx="8549">
                  <c:v>3.5470556320204264E-12</c:v>
                </c:pt>
                <c:pt idx="8550">
                  <c:v>3.4647587482435554E-12</c:v>
                </c:pt>
                <c:pt idx="8551">
                  <c:v>3.4647587482435554E-12</c:v>
                </c:pt>
                <c:pt idx="8552">
                  <c:v>3.4647587482435554E-12</c:v>
                </c:pt>
                <c:pt idx="8553">
                  <c:v>3.4243251852147143E-12</c:v>
                </c:pt>
                <c:pt idx="8554">
                  <c:v>3.4647587482435554E-12</c:v>
                </c:pt>
                <c:pt idx="8555">
                  <c:v>3.4243251852147143E-12</c:v>
                </c:pt>
                <c:pt idx="8556">
                  <c:v>3.5056697405265656E-12</c:v>
                </c:pt>
                <c:pt idx="8557">
                  <c:v>3.5470556320204264E-12</c:v>
                </c:pt>
                <c:pt idx="8558">
                  <c:v>3.4647587482435554E-12</c:v>
                </c:pt>
                <c:pt idx="8559">
                  <c:v>3.6313156387215735E-12</c:v>
                </c:pt>
                <c:pt idx="8560">
                  <c:v>3.5889383650281884E-12</c:v>
                </c:pt>
                <c:pt idx="8561">
                  <c:v>3.6313156387215735E-12</c:v>
                </c:pt>
                <c:pt idx="8562">
                  <c:v>3.5056697405265656E-12</c:v>
                </c:pt>
                <c:pt idx="8563">
                  <c:v>3.4647587482435554E-12</c:v>
                </c:pt>
                <c:pt idx="8564">
                  <c:v>3.5056697405265656E-12</c:v>
                </c:pt>
                <c:pt idx="8565">
                  <c:v>3.4647587482435554E-12</c:v>
                </c:pt>
                <c:pt idx="8566">
                  <c:v>3.4647587482435554E-12</c:v>
                </c:pt>
                <c:pt idx="8567">
                  <c:v>3.5056697405265656E-12</c:v>
                </c:pt>
                <c:pt idx="8568">
                  <c:v>3.5470556320204264E-12</c:v>
                </c:pt>
                <c:pt idx="8569">
                  <c:v>3.4647587482435554E-12</c:v>
                </c:pt>
                <c:pt idx="8570">
                  <c:v>3.5056697405265656E-12</c:v>
                </c:pt>
                <c:pt idx="8571">
                  <c:v>3.3843634798642852E-12</c:v>
                </c:pt>
                <c:pt idx="8572">
                  <c:v>3.5056697405265656E-12</c:v>
                </c:pt>
                <c:pt idx="8573">
                  <c:v>3.4647587482435554E-12</c:v>
                </c:pt>
                <c:pt idx="8574">
                  <c:v>3.4647587482435554E-12</c:v>
                </c:pt>
                <c:pt idx="8575">
                  <c:v>3.6313156387215735E-12</c:v>
                </c:pt>
                <c:pt idx="8576">
                  <c:v>3.4647587482435554E-12</c:v>
                </c:pt>
                <c:pt idx="8577">
                  <c:v>3.4647587482435554E-12</c:v>
                </c:pt>
                <c:pt idx="8578">
                  <c:v>3.5056697405265656E-12</c:v>
                </c:pt>
                <c:pt idx="8579">
                  <c:v>3.5056697405265656E-12</c:v>
                </c:pt>
                <c:pt idx="8580">
                  <c:v>3.4243251852147143E-12</c:v>
                </c:pt>
                <c:pt idx="8581">
                  <c:v>3.4243251852147143E-12</c:v>
                </c:pt>
                <c:pt idx="8582">
                  <c:v>3.5056697405265656E-12</c:v>
                </c:pt>
                <c:pt idx="8583">
                  <c:v>3.5470556320204264E-12</c:v>
                </c:pt>
                <c:pt idx="8584">
                  <c:v>3.5056697405265656E-12</c:v>
                </c:pt>
                <c:pt idx="8585">
                  <c:v>3.5470556320204264E-12</c:v>
                </c:pt>
                <c:pt idx="8586">
                  <c:v>3.5056697405265656E-12</c:v>
                </c:pt>
                <c:pt idx="8587">
                  <c:v>3.4647587482435554E-12</c:v>
                </c:pt>
                <c:pt idx="8588">
                  <c:v>3.5056697405265656E-12</c:v>
                </c:pt>
                <c:pt idx="8589">
                  <c:v>3.5056697405265656E-12</c:v>
                </c:pt>
                <c:pt idx="8590">
                  <c:v>3.5889383650281884E-12</c:v>
                </c:pt>
                <c:pt idx="8591">
                  <c:v>3.3843634798642852E-12</c:v>
                </c:pt>
                <c:pt idx="8592">
                  <c:v>3.5889383650281884E-12</c:v>
                </c:pt>
                <c:pt idx="8593">
                  <c:v>3.5056697405265656E-12</c:v>
                </c:pt>
                <c:pt idx="8594">
                  <c:v>3.5889383650281884E-12</c:v>
                </c:pt>
                <c:pt idx="8595">
                  <c:v>3.4647587482435554E-12</c:v>
                </c:pt>
                <c:pt idx="8596">
                  <c:v>3.6313156387215735E-12</c:v>
                </c:pt>
                <c:pt idx="8597">
                  <c:v>3.4647587482435554E-12</c:v>
                </c:pt>
                <c:pt idx="8598">
                  <c:v>3.5470556320204264E-12</c:v>
                </c:pt>
                <c:pt idx="8599">
                  <c:v>3.4647587482435554E-12</c:v>
                </c:pt>
                <c:pt idx="8600">
                  <c:v>3.6313156387215735E-12</c:v>
                </c:pt>
                <c:pt idx="8601">
                  <c:v>3.5056697405265656E-12</c:v>
                </c:pt>
                <c:pt idx="8602">
                  <c:v>3.5470556320204264E-12</c:v>
                </c:pt>
                <c:pt idx="8603">
                  <c:v>3.5056697405265656E-12</c:v>
                </c:pt>
                <c:pt idx="8604">
                  <c:v>3.5056697405265656E-12</c:v>
                </c:pt>
                <c:pt idx="8605">
                  <c:v>3.5056697405265656E-12</c:v>
                </c:pt>
                <c:pt idx="8606">
                  <c:v>3.5056697405265656E-12</c:v>
                </c:pt>
                <c:pt idx="8607">
                  <c:v>3.5056697405265656E-12</c:v>
                </c:pt>
                <c:pt idx="8608">
                  <c:v>3.5889383650281884E-12</c:v>
                </c:pt>
                <c:pt idx="8609">
                  <c:v>3.5470556320204264E-12</c:v>
                </c:pt>
                <c:pt idx="8610">
                  <c:v>3.4647587482435554E-12</c:v>
                </c:pt>
                <c:pt idx="8611">
                  <c:v>3.4647587482435554E-12</c:v>
                </c:pt>
                <c:pt idx="8612">
                  <c:v>3.4243251852147143E-12</c:v>
                </c:pt>
                <c:pt idx="8613">
                  <c:v>3.5056697405265656E-12</c:v>
                </c:pt>
                <c:pt idx="8614">
                  <c:v>3.4243251852147143E-12</c:v>
                </c:pt>
                <c:pt idx="8615">
                  <c:v>3.4647587482435554E-12</c:v>
                </c:pt>
                <c:pt idx="8616">
                  <c:v>3.5056697405265656E-12</c:v>
                </c:pt>
                <c:pt idx="8617">
                  <c:v>3.5470556320204264E-12</c:v>
                </c:pt>
                <c:pt idx="8618">
                  <c:v>3.3843634798642852E-12</c:v>
                </c:pt>
                <c:pt idx="8619">
                  <c:v>3.4647587482435554E-12</c:v>
                </c:pt>
                <c:pt idx="8620">
                  <c:v>3.5470556320204264E-12</c:v>
                </c:pt>
                <c:pt idx="8621">
                  <c:v>3.5889383650281884E-12</c:v>
                </c:pt>
                <c:pt idx="8622">
                  <c:v>3.4243251852147143E-12</c:v>
                </c:pt>
                <c:pt idx="8623">
                  <c:v>3.4243251852147143E-12</c:v>
                </c:pt>
                <c:pt idx="8624">
                  <c:v>3.4647587482435554E-12</c:v>
                </c:pt>
                <c:pt idx="8625">
                  <c:v>3.4243251852147143E-12</c:v>
                </c:pt>
                <c:pt idx="8626">
                  <c:v>3.4647587482435554E-12</c:v>
                </c:pt>
                <c:pt idx="8627">
                  <c:v>3.3843634798642852E-12</c:v>
                </c:pt>
                <c:pt idx="8628">
                  <c:v>3.4243251852147143E-12</c:v>
                </c:pt>
                <c:pt idx="8629">
                  <c:v>3.4243251852147143E-12</c:v>
                </c:pt>
                <c:pt idx="8630">
                  <c:v>3.4243251852147143E-12</c:v>
                </c:pt>
                <c:pt idx="8631">
                  <c:v>3.4243251852147143E-12</c:v>
                </c:pt>
                <c:pt idx="8632">
                  <c:v>3.3843634798642852E-12</c:v>
                </c:pt>
                <c:pt idx="8633">
                  <c:v>3.4243251852147143E-12</c:v>
                </c:pt>
                <c:pt idx="8634">
                  <c:v>3.4243251852147143E-12</c:v>
                </c:pt>
                <c:pt idx="8635">
                  <c:v>3.5470556320204264E-12</c:v>
                </c:pt>
                <c:pt idx="8636">
                  <c:v>3.5889383650281884E-12</c:v>
                </c:pt>
                <c:pt idx="8637">
                  <c:v>3.5470556320204264E-12</c:v>
                </c:pt>
                <c:pt idx="8638">
                  <c:v>3.5056697405265656E-12</c:v>
                </c:pt>
                <c:pt idx="8639">
                  <c:v>3.4647587482435554E-12</c:v>
                </c:pt>
                <c:pt idx="8640">
                  <c:v>3.5056697405265656E-12</c:v>
                </c:pt>
                <c:pt idx="8641">
                  <c:v>3.4647587482435554E-12</c:v>
                </c:pt>
                <c:pt idx="8642">
                  <c:v>3.5889383650281884E-12</c:v>
                </c:pt>
                <c:pt idx="8643">
                  <c:v>3.4243251852147143E-12</c:v>
                </c:pt>
                <c:pt idx="8644">
                  <c:v>3.4243251852147143E-12</c:v>
                </c:pt>
                <c:pt idx="8645">
                  <c:v>3.4647587482435554E-12</c:v>
                </c:pt>
                <c:pt idx="8646">
                  <c:v>3.3448681256365286E-12</c:v>
                </c:pt>
                <c:pt idx="8647">
                  <c:v>3.4243251852147143E-12</c:v>
                </c:pt>
                <c:pt idx="8648">
                  <c:v>3.4243251852147143E-12</c:v>
                </c:pt>
                <c:pt idx="8649">
                  <c:v>3.4243251852147143E-12</c:v>
                </c:pt>
                <c:pt idx="8650">
                  <c:v>3.4647587482435554E-12</c:v>
                </c:pt>
                <c:pt idx="8651">
                  <c:v>3.5470556320204264E-12</c:v>
                </c:pt>
                <c:pt idx="8652">
                  <c:v>3.4243251852147143E-12</c:v>
                </c:pt>
                <c:pt idx="8653">
                  <c:v>3.4647587482435554E-12</c:v>
                </c:pt>
                <c:pt idx="8654">
                  <c:v>3.4647587482435554E-12</c:v>
                </c:pt>
                <c:pt idx="8655">
                  <c:v>3.4243251852147143E-12</c:v>
                </c:pt>
                <c:pt idx="8656">
                  <c:v>3.5470556320204264E-12</c:v>
                </c:pt>
                <c:pt idx="8657">
                  <c:v>3.4647587482435554E-12</c:v>
                </c:pt>
                <c:pt idx="8658">
                  <c:v>3.4243251852147143E-12</c:v>
                </c:pt>
                <c:pt idx="8659">
                  <c:v>3.4243251852147143E-12</c:v>
                </c:pt>
                <c:pt idx="8660">
                  <c:v>3.5056697405265656E-12</c:v>
                </c:pt>
                <c:pt idx="8661">
                  <c:v>3.4243251852147143E-12</c:v>
                </c:pt>
                <c:pt idx="8662">
                  <c:v>3.3843634798642852E-12</c:v>
                </c:pt>
                <c:pt idx="8663">
                  <c:v>3.5056697405265656E-12</c:v>
                </c:pt>
                <c:pt idx="8664">
                  <c:v>3.4243251852147143E-12</c:v>
                </c:pt>
                <c:pt idx="8665">
                  <c:v>3.4647587482435554E-12</c:v>
                </c:pt>
                <c:pt idx="8666">
                  <c:v>3.4647587482435554E-12</c:v>
                </c:pt>
                <c:pt idx="8667">
                  <c:v>3.3843634798642852E-12</c:v>
                </c:pt>
                <c:pt idx="8668">
                  <c:v>3.4243251852147143E-12</c:v>
                </c:pt>
                <c:pt idx="8669">
                  <c:v>3.4243251852147143E-12</c:v>
                </c:pt>
                <c:pt idx="8670">
                  <c:v>3.4647587482435554E-12</c:v>
                </c:pt>
                <c:pt idx="8671">
                  <c:v>3.3843634798642852E-12</c:v>
                </c:pt>
                <c:pt idx="8672">
                  <c:v>3.4647587482435554E-12</c:v>
                </c:pt>
                <c:pt idx="8673">
                  <c:v>3.4647587482435554E-12</c:v>
                </c:pt>
                <c:pt idx="8674">
                  <c:v>3.3843634798642852E-12</c:v>
                </c:pt>
                <c:pt idx="8675">
                  <c:v>3.3843634798642852E-12</c:v>
                </c:pt>
                <c:pt idx="8676">
                  <c:v>3.4243251852147143E-12</c:v>
                </c:pt>
                <c:pt idx="8677">
                  <c:v>3.3843634798642852E-12</c:v>
                </c:pt>
                <c:pt idx="8678">
                  <c:v>3.4243251852147143E-12</c:v>
                </c:pt>
                <c:pt idx="8679">
                  <c:v>3.3843634798642852E-12</c:v>
                </c:pt>
                <c:pt idx="8680">
                  <c:v>3.4243251852147143E-12</c:v>
                </c:pt>
                <c:pt idx="8681">
                  <c:v>3.4243251852147143E-12</c:v>
                </c:pt>
                <c:pt idx="8682">
                  <c:v>3.4243251852147143E-12</c:v>
                </c:pt>
                <c:pt idx="8683">
                  <c:v>3.3448681256365286E-12</c:v>
                </c:pt>
                <c:pt idx="8684">
                  <c:v>3.4647587482435554E-12</c:v>
                </c:pt>
                <c:pt idx="8685">
                  <c:v>3.3843634798642852E-12</c:v>
                </c:pt>
                <c:pt idx="8686">
                  <c:v>3.4647587482435554E-12</c:v>
                </c:pt>
                <c:pt idx="8687">
                  <c:v>3.4647587482435554E-12</c:v>
                </c:pt>
                <c:pt idx="8688">
                  <c:v>3.4647587482435554E-12</c:v>
                </c:pt>
                <c:pt idx="8689">
                  <c:v>3.5056697405265656E-12</c:v>
                </c:pt>
                <c:pt idx="8690">
                  <c:v>3.3843634798642852E-12</c:v>
                </c:pt>
                <c:pt idx="8691">
                  <c:v>3.3843634798642852E-12</c:v>
                </c:pt>
                <c:pt idx="8692">
                  <c:v>3.5470556320204264E-12</c:v>
                </c:pt>
                <c:pt idx="8693">
                  <c:v>3.4647587482435554E-12</c:v>
                </c:pt>
                <c:pt idx="8694">
                  <c:v>3.3448681256365286E-12</c:v>
                </c:pt>
                <c:pt idx="8695">
                  <c:v>3.4243251852147143E-12</c:v>
                </c:pt>
                <c:pt idx="8696">
                  <c:v>3.3843634798642852E-12</c:v>
                </c:pt>
                <c:pt idx="8697">
                  <c:v>3.3843634798642852E-12</c:v>
                </c:pt>
                <c:pt idx="8698">
                  <c:v>3.4243251852147143E-12</c:v>
                </c:pt>
                <c:pt idx="8699">
                  <c:v>3.4647587482435554E-12</c:v>
                </c:pt>
                <c:pt idx="8700">
                  <c:v>3.4647587482435554E-12</c:v>
                </c:pt>
                <c:pt idx="8701">
                  <c:v>3.3843634798642852E-12</c:v>
                </c:pt>
                <c:pt idx="8702">
                  <c:v>3.3448681256365286E-12</c:v>
                </c:pt>
                <c:pt idx="8703">
                  <c:v>3.4243251852147143E-12</c:v>
                </c:pt>
                <c:pt idx="8704">
                  <c:v>3.4647587482435554E-12</c:v>
                </c:pt>
                <c:pt idx="8705">
                  <c:v>3.4647587482435554E-12</c:v>
                </c:pt>
                <c:pt idx="8706">
                  <c:v>3.4647587482435554E-12</c:v>
                </c:pt>
                <c:pt idx="8707">
                  <c:v>3.4647587482435554E-12</c:v>
                </c:pt>
                <c:pt idx="8708">
                  <c:v>3.4243251852147143E-12</c:v>
                </c:pt>
                <c:pt idx="8709">
                  <c:v>3.3058412922090475E-12</c:v>
                </c:pt>
                <c:pt idx="8710">
                  <c:v>3.3843634798642852E-12</c:v>
                </c:pt>
                <c:pt idx="8711">
                  <c:v>3.3843634798642852E-12</c:v>
                </c:pt>
                <c:pt idx="8712">
                  <c:v>3.4647587482435554E-12</c:v>
                </c:pt>
                <c:pt idx="8713">
                  <c:v>3.3843634798642852E-12</c:v>
                </c:pt>
                <c:pt idx="8714">
                  <c:v>3.3448681256365286E-12</c:v>
                </c:pt>
                <c:pt idx="8715">
                  <c:v>3.3843634798642852E-12</c:v>
                </c:pt>
                <c:pt idx="8716">
                  <c:v>3.3843634798642852E-12</c:v>
                </c:pt>
                <c:pt idx="8717">
                  <c:v>3.4243251852147143E-12</c:v>
                </c:pt>
                <c:pt idx="8718">
                  <c:v>3.3448681256365286E-12</c:v>
                </c:pt>
                <c:pt idx="8719">
                  <c:v>3.4243251852147143E-12</c:v>
                </c:pt>
                <c:pt idx="8720">
                  <c:v>3.2672622880230722E-12</c:v>
                </c:pt>
                <c:pt idx="8721">
                  <c:v>3.4243251852147143E-12</c:v>
                </c:pt>
                <c:pt idx="8722">
                  <c:v>3.4243251852147143E-12</c:v>
                </c:pt>
                <c:pt idx="8723">
                  <c:v>3.3843634798642852E-12</c:v>
                </c:pt>
                <c:pt idx="8724">
                  <c:v>3.4243251852147143E-12</c:v>
                </c:pt>
                <c:pt idx="8725">
                  <c:v>3.4647587482435554E-12</c:v>
                </c:pt>
                <c:pt idx="8726">
                  <c:v>3.4647587482435554E-12</c:v>
                </c:pt>
                <c:pt idx="8727">
                  <c:v>3.4243251852147143E-12</c:v>
                </c:pt>
                <c:pt idx="8728">
                  <c:v>3.3843634798642852E-12</c:v>
                </c:pt>
                <c:pt idx="8729">
                  <c:v>3.4243251852147143E-12</c:v>
                </c:pt>
                <c:pt idx="8730">
                  <c:v>3.3843634798642852E-12</c:v>
                </c:pt>
                <c:pt idx="8731">
                  <c:v>3.4243251852147143E-12</c:v>
                </c:pt>
                <c:pt idx="8732">
                  <c:v>3.3843634798642852E-12</c:v>
                </c:pt>
                <c:pt idx="8733">
                  <c:v>3.3843634798642852E-12</c:v>
                </c:pt>
                <c:pt idx="8734">
                  <c:v>3.3448681256365286E-12</c:v>
                </c:pt>
                <c:pt idx="8735">
                  <c:v>3.4647587482435554E-12</c:v>
                </c:pt>
                <c:pt idx="8736">
                  <c:v>3.4243251852147143E-12</c:v>
                </c:pt>
                <c:pt idx="8737">
                  <c:v>3.4243251852147143E-12</c:v>
                </c:pt>
                <c:pt idx="8738">
                  <c:v>3.3058412922090475E-12</c:v>
                </c:pt>
                <c:pt idx="8739">
                  <c:v>3.3843634798642852E-12</c:v>
                </c:pt>
                <c:pt idx="8740">
                  <c:v>3.1542056112399855E-12</c:v>
                </c:pt>
                <c:pt idx="8741">
                  <c:v>3.3843634798642852E-12</c:v>
                </c:pt>
                <c:pt idx="8742">
                  <c:v>3.3058412922090475E-12</c:v>
                </c:pt>
                <c:pt idx="8743">
                  <c:v>3.3448681256365286E-12</c:v>
                </c:pt>
                <c:pt idx="8744">
                  <c:v>3.3843634798642852E-12</c:v>
                </c:pt>
                <c:pt idx="8745">
                  <c:v>3.4243251852147143E-12</c:v>
                </c:pt>
                <c:pt idx="8746">
                  <c:v>3.4647587482435554E-12</c:v>
                </c:pt>
                <c:pt idx="8747">
                  <c:v>3.3058412922090475E-12</c:v>
                </c:pt>
                <c:pt idx="8748">
                  <c:v>3.3448681256365286E-12</c:v>
                </c:pt>
                <c:pt idx="8749">
                  <c:v>3.4647587482435554E-12</c:v>
                </c:pt>
                <c:pt idx="8750">
                  <c:v>3.3843634798642852E-12</c:v>
                </c:pt>
                <c:pt idx="8751">
                  <c:v>3.4647587482435554E-12</c:v>
                </c:pt>
                <c:pt idx="8752">
                  <c:v>3.3448681256365286E-12</c:v>
                </c:pt>
                <c:pt idx="8753">
                  <c:v>3.3843634798642852E-12</c:v>
                </c:pt>
                <c:pt idx="8754">
                  <c:v>3.3448681256365286E-12</c:v>
                </c:pt>
                <c:pt idx="8755">
                  <c:v>3.4647587482435554E-12</c:v>
                </c:pt>
                <c:pt idx="8756">
                  <c:v>3.3058412922090475E-12</c:v>
                </c:pt>
                <c:pt idx="8757">
                  <c:v>3.3843634798642852E-12</c:v>
                </c:pt>
                <c:pt idx="8758">
                  <c:v>3.2672622880230722E-12</c:v>
                </c:pt>
                <c:pt idx="8759">
                  <c:v>3.2291334989056465E-12</c:v>
                </c:pt>
                <c:pt idx="8760">
                  <c:v>3.2291334989056465E-12</c:v>
                </c:pt>
                <c:pt idx="8761">
                  <c:v>3.3058412922090475E-12</c:v>
                </c:pt>
                <c:pt idx="8762">
                  <c:v>3.3058412922090475E-12</c:v>
                </c:pt>
                <c:pt idx="8763">
                  <c:v>3.3058412922090475E-12</c:v>
                </c:pt>
                <c:pt idx="8764">
                  <c:v>3.2672622880230722E-12</c:v>
                </c:pt>
                <c:pt idx="8765">
                  <c:v>3.3448681256365286E-12</c:v>
                </c:pt>
                <c:pt idx="8766">
                  <c:v>3.3843634798642852E-12</c:v>
                </c:pt>
                <c:pt idx="8767">
                  <c:v>3.4647587482435554E-12</c:v>
                </c:pt>
                <c:pt idx="8768">
                  <c:v>3.6313156387215735E-12</c:v>
                </c:pt>
                <c:pt idx="8769">
                  <c:v>3.4243251852147143E-12</c:v>
                </c:pt>
                <c:pt idx="8770">
                  <c:v>3.3843634798642852E-12</c:v>
                </c:pt>
                <c:pt idx="8771">
                  <c:v>3.5470556320204264E-12</c:v>
                </c:pt>
                <c:pt idx="8772">
                  <c:v>3.4243251852147143E-12</c:v>
                </c:pt>
                <c:pt idx="8773">
                  <c:v>3.4243251852147143E-12</c:v>
                </c:pt>
                <c:pt idx="8774">
                  <c:v>3.3843634798642852E-12</c:v>
                </c:pt>
                <c:pt idx="8775">
                  <c:v>3.2291334989056465E-12</c:v>
                </c:pt>
                <c:pt idx="8776">
                  <c:v>3.4647587482435554E-12</c:v>
                </c:pt>
                <c:pt idx="8777">
                  <c:v>3.3843634798642852E-12</c:v>
                </c:pt>
                <c:pt idx="8778">
                  <c:v>3.3058412922090475E-12</c:v>
                </c:pt>
                <c:pt idx="8779">
                  <c:v>3.3843634798642852E-12</c:v>
                </c:pt>
                <c:pt idx="8780">
                  <c:v>3.1542056112399855E-12</c:v>
                </c:pt>
                <c:pt idx="8781">
                  <c:v>3.3058412922090475E-12</c:v>
                </c:pt>
                <c:pt idx="8782">
                  <c:v>3.2291334989056465E-12</c:v>
                </c:pt>
                <c:pt idx="8783">
                  <c:v>3.3058412922090475E-12</c:v>
                </c:pt>
                <c:pt idx="8784">
                  <c:v>3.3843634798642852E-12</c:v>
                </c:pt>
                <c:pt idx="8785">
                  <c:v>3.3058412922090475E-12</c:v>
                </c:pt>
                <c:pt idx="8786">
                  <c:v>3.2291334989056465E-12</c:v>
                </c:pt>
                <c:pt idx="8787">
                  <c:v>3.3058412922090475E-12</c:v>
                </c:pt>
                <c:pt idx="8788">
                  <c:v>3.4243251852147143E-12</c:v>
                </c:pt>
                <c:pt idx="8789">
                  <c:v>3.4647587482435554E-12</c:v>
                </c:pt>
                <c:pt idx="8790">
                  <c:v>3.4243251852147143E-12</c:v>
                </c:pt>
                <c:pt idx="8791">
                  <c:v>3.4243251852147143E-12</c:v>
                </c:pt>
                <c:pt idx="8792">
                  <c:v>3.3843634798642852E-12</c:v>
                </c:pt>
                <c:pt idx="8793">
                  <c:v>3.4243251852147143E-12</c:v>
                </c:pt>
                <c:pt idx="8794">
                  <c:v>3.3448681256365286E-12</c:v>
                </c:pt>
                <c:pt idx="8795">
                  <c:v>3.3843634798642852E-12</c:v>
                </c:pt>
                <c:pt idx="8796">
                  <c:v>3.4647587482435554E-12</c:v>
                </c:pt>
                <c:pt idx="8797">
                  <c:v>3.4243251852147143E-12</c:v>
                </c:pt>
                <c:pt idx="8798">
                  <c:v>3.3843634798642852E-12</c:v>
                </c:pt>
                <c:pt idx="8799">
                  <c:v>3.3448681256365286E-12</c:v>
                </c:pt>
                <c:pt idx="8800">
                  <c:v>3.3843634798642852E-12</c:v>
                </c:pt>
                <c:pt idx="8801">
                  <c:v>3.3843634798642852E-12</c:v>
                </c:pt>
                <c:pt idx="8802">
                  <c:v>3.4243251852147143E-12</c:v>
                </c:pt>
                <c:pt idx="8803">
                  <c:v>3.3843634798642852E-12</c:v>
                </c:pt>
                <c:pt idx="8804">
                  <c:v>3.3843634798642852E-12</c:v>
                </c:pt>
                <c:pt idx="8805">
                  <c:v>3.4243251852147143E-12</c:v>
                </c:pt>
                <c:pt idx="8806">
                  <c:v>3.3843634798642852E-12</c:v>
                </c:pt>
                <c:pt idx="8807">
                  <c:v>3.3448681256365286E-12</c:v>
                </c:pt>
                <c:pt idx="8808">
                  <c:v>3.5056697405265656E-12</c:v>
                </c:pt>
                <c:pt idx="8809">
                  <c:v>3.4647587482435554E-12</c:v>
                </c:pt>
                <c:pt idx="8810">
                  <c:v>3.4243251852147143E-12</c:v>
                </c:pt>
                <c:pt idx="8811">
                  <c:v>3.2672622880230722E-12</c:v>
                </c:pt>
                <c:pt idx="8812">
                  <c:v>3.4243251852147143E-12</c:v>
                </c:pt>
                <c:pt idx="8813">
                  <c:v>3.4647587482435554E-12</c:v>
                </c:pt>
                <c:pt idx="8814">
                  <c:v>3.4647587482435554E-12</c:v>
                </c:pt>
                <c:pt idx="8815">
                  <c:v>3.3058412922090475E-12</c:v>
                </c:pt>
                <c:pt idx="8816">
                  <c:v>3.1542056112399855E-12</c:v>
                </c:pt>
                <c:pt idx="8817">
                  <c:v>3.2291334989056465E-12</c:v>
                </c:pt>
                <c:pt idx="8818">
                  <c:v>3.2672622880230722E-12</c:v>
                </c:pt>
                <c:pt idx="8819">
                  <c:v>3.3448681256365286E-12</c:v>
                </c:pt>
                <c:pt idx="8820">
                  <c:v>3.4243251852147143E-12</c:v>
                </c:pt>
                <c:pt idx="8821">
                  <c:v>3.4243251852147143E-12</c:v>
                </c:pt>
                <c:pt idx="8822">
                  <c:v>3.3843634798642852E-12</c:v>
                </c:pt>
                <c:pt idx="8823">
                  <c:v>3.3058412922090475E-12</c:v>
                </c:pt>
                <c:pt idx="8824">
                  <c:v>3.4647587482435554E-12</c:v>
                </c:pt>
                <c:pt idx="8825">
                  <c:v>3.3843634798642852E-12</c:v>
                </c:pt>
                <c:pt idx="8826">
                  <c:v>3.3843634798642852E-12</c:v>
                </c:pt>
                <c:pt idx="8827">
                  <c:v>3.1542056112399855E-12</c:v>
                </c:pt>
                <c:pt idx="8828">
                  <c:v>3.3058412922090475E-12</c:v>
                </c:pt>
                <c:pt idx="8829">
                  <c:v>3.3448681256365286E-12</c:v>
                </c:pt>
                <c:pt idx="8830">
                  <c:v>3.3058412922090475E-12</c:v>
                </c:pt>
                <c:pt idx="8831">
                  <c:v>3.2291334989056465E-12</c:v>
                </c:pt>
                <c:pt idx="8832">
                  <c:v>3.3058412922090475E-12</c:v>
                </c:pt>
                <c:pt idx="8833">
                  <c:v>3.3058412922090475E-12</c:v>
                </c:pt>
                <c:pt idx="8834">
                  <c:v>3.3448681256365286E-12</c:v>
                </c:pt>
                <c:pt idx="8835">
                  <c:v>3.3448681256365286E-12</c:v>
                </c:pt>
                <c:pt idx="8836">
                  <c:v>3.2291334989056465E-12</c:v>
                </c:pt>
                <c:pt idx="8837">
                  <c:v>3.3448681256365286E-12</c:v>
                </c:pt>
                <c:pt idx="8838">
                  <c:v>3.3448681256365286E-12</c:v>
                </c:pt>
                <c:pt idx="8839">
                  <c:v>3.3843634798642852E-12</c:v>
                </c:pt>
                <c:pt idx="8840">
                  <c:v>3.4647587482435554E-12</c:v>
                </c:pt>
                <c:pt idx="8841">
                  <c:v>3.1914496708692114E-12</c:v>
                </c:pt>
                <c:pt idx="8842">
                  <c:v>3.4647587482435554E-12</c:v>
                </c:pt>
                <c:pt idx="8843">
                  <c:v>3.3843634798642852E-12</c:v>
                </c:pt>
                <c:pt idx="8844">
                  <c:v>3.3448681256365286E-12</c:v>
                </c:pt>
                <c:pt idx="8845">
                  <c:v>3.3843634798642852E-12</c:v>
                </c:pt>
                <c:pt idx="8846">
                  <c:v>3.4243251852147143E-12</c:v>
                </c:pt>
                <c:pt idx="8847">
                  <c:v>3.3843634798642852E-12</c:v>
                </c:pt>
                <c:pt idx="8848">
                  <c:v>3.2291334989056465E-12</c:v>
                </c:pt>
                <c:pt idx="8849">
                  <c:v>3.3448681256365286E-12</c:v>
                </c:pt>
                <c:pt idx="8850">
                  <c:v>3.3843634798642852E-12</c:v>
                </c:pt>
                <c:pt idx="8851">
                  <c:v>3.4243251852147143E-12</c:v>
                </c:pt>
                <c:pt idx="8852">
                  <c:v>3.4647587482435554E-12</c:v>
                </c:pt>
                <c:pt idx="8853">
                  <c:v>3.4243251852147143E-12</c:v>
                </c:pt>
                <c:pt idx="8854">
                  <c:v>3.4243251852147143E-12</c:v>
                </c:pt>
                <c:pt idx="8855">
                  <c:v>3.4647587482435554E-12</c:v>
                </c:pt>
                <c:pt idx="8856">
                  <c:v>3.3058412922090475E-12</c:v>
                </c:pt>
                <c:pt idx="8857">
                  <c:v>3.3843634798642852E-12</c:v>
                </c:pt>
                <c:pt idx="8858">
                  <c:v>3.3058412922090475E-12</c:v>
                </c:pt>
                <c:pt idx="8859">
                  <c:v>3.3843634798642852E-12</c:v>
                </c:pt>
                <c:pt idx="8860">
                  <c:v>3.2672622880230722E-12</c:v>
                </c:pt>
                <c:pt idx="8861">
                  <c:v>3.3058412922090475E-12</c:v>
                </c:pt>
                <c:pt idx="8862">
                  <c:v>3.3448681256365286E-12</c:v>
                </c:pt>
                <c:pt idx="8863">
                  <c:v>3.3448681256365286E-12</c:v>
                </c:pt>
                <c:pt idx="8864">
                  <c:v>3.3843634798642852E-12</c:v>
                </c:pt>
                <c:pt idx="8865">
                  <c:v>3.3058412922090475E-12</c:v>
                </c:pt>
                <c:pt idx="8866">
                  <c:v>3.2672622880230722E-12</c:v>
                </c:pt>
                <c:pt idx="8867">
                  <c:v>3.4647587482435554E-12</c:v>
                </c:pt>
                <c:pt idx="8868">
                  <c:v>3.4243251852147143E-12</c:v>
                </c:pt>
                <c:pt idx="8869">
                  <c:v>3.4243251852147143E-12</c:v>
                </c:pt>
                <c:pt idx="8870">
                  <c:v>3.4647587482435554E-12</c:v>
                </c:pt>
                <c:pt idx="8871">
                  <c:v>3.2672622880230722E-12</c:v>
                </c:pt>
                <c:pt idx="8872">
                  <c:v>3.4243251852147143E-12</c:v>
                </c:pt>
                <c:pt idx="8873">
                  <c:v>3.3843634798642852E-12</c:v>
                </c:pt>
                <c:pt idx="8874">
                  <c:v>3.2672622880230722E-12</c:v>
                </c:pt>
                <c:pt idx="8875">
                  <c:v>3.4243251852147143E-12</c:v>
                </c:pt>
                <c:pt idx="8876">
                  <c:v>3.3058412922090475E-12</c:v>
                </c:pt>
                <c:pt idx="8877">
                  <c:v>3.4243251852147143E-12</c:v>
                </c:pt>
                <c:pt idx="8878">
                  <c:v>3.3843634798642852E-12</c:v>
                </c:pt>
                <c:pt idx="8879">
                  <c:v>3.4243251852147143E-12</c:v>
                </c:pt>
                <c:pt idx="8880">
                  <c:v>3.3843634798642852E-12</c:v>
                </c:pt>
                <c:pt idx="8881">
                  <c:v>3.4243251852147143E-12</c:v>
                </c:pt>
                <c:pt idx="8882">
                  <c:v>3.3058412922090475E-12</c:v>
                </c:pt>
                <c:pt idx="8883">
                  <c:v>3.4243251852147143E-12</c:v>
                </c:pt>
                <c:pt idx="8884">
                  <c:v>3.3058412922090475E-12</c:v>
                </c:pt>
                <c:pt idx="8885">
                  <c:v>3.3843634798642852E-12</c:v>
                </c:pt>
                <c:pt idx="8886">
                  <c:v>3.1914496708692114E-12</c:v>
                </c:pt>
                <c:pt idx="8887">
                  <c:v>3.4647587482435554E-12</c:v>
                </c:pt>
                <c:pt idx="8888">
                  <c:v>3.2672622880230722E-12</c:v>
                </c:pt>
                <c:pt idx="8889">
                  <c:v>3.3058412922090475E-12</c:v>
                </c:pt>
                <c:pt idx="8890">
                  <c:v>3.3058412922090475E-12</c:v>
                </c:pt>
                <c:pt idx="8891">
                  <c:v>3.4647587482435554E-12</c:v>
                </c:pt>
                <c:pt idx="8892">
                  <c:v>3.3843634798642852E-12</c:v>
                </c:pt>
                <c:pt idx="8893">
                  <c:v>3.3843634798642852E-12</c:v>
                </c:pt>
                <c:pt idx="8894">
                  <c:v>3.3843634798642852E-12</c:v>
                </c:pt>
                <c:pt idx="8895">
                  <c:v>3.2672622880230722E-12</c:v>
                </c:pt>
                <c:pt idx="8896">
                  <c:v>3.3058412922090475E-12</c:v>
                </c:pt>
                <c:pt idx="8897">
                  <c:v>3.3448681256365286E-12</c:v>
                </c:pt>
                <c:pt idx="8898">
                  <c:v>3.3058412922090475E-12</c:v>
                </c:pt>
                <c:pt idx="8899">
                  <c:v>3.4243251852147143E-12</c:v>
                </c:pt>
                <c:pt idx="8900">
                  <c:v>3.4647587482435554E-12</c:v>
                </c:pt>
                <c:pt idx="8901">
                  <c:v>3.4243251852147143E-12</c:v>
                </c:pt>
                <c:pt idx="8902">
                  <c:v>3.3843634798642852E-12</c:v>
                </c:pt>
                <c:pt idx="8903">
                  <c:v>3.3843634798642852E-12</c:v>
                </c:pt>
                <c:pt idx="8904">
                  <c:v>3.3843634798642852E-12</c:v>
                </c:pt>
                <c:pt idx="8905">
                  <c:v>3.4243251852147143E-12</c:v>
                </c:pt>
                <c:pt idx="8906">
                  <c:v>3.4243251852147143E-12</c:v>
                </c:pt>
                <c:pt idx="8907">
                  <c:v>3.3058412922090475E-12</c:v>
                </c:pt>
                <c:pt idx="8908">
                  <c:v>3.3058412922090475E-12</c:v>
                </c:pt>
                <c:pt idx="8909">
                  <c:v>3.4243251852147143E-12</c:v>
                </c:pt>
                <c:pt idx="8910">
                  <c:v>3.3843634798642852E-12</c:v>
                </c:pt>
                <c:pt idx="8911">
                  <c:v>3.3448681256365286E-12</c:v>
                </c:pt>
                <c:pt idx="8912">
                  <c:v>3.3843634798642852E-12</c:v>
                </c:pt>
                <c:pt idx="8913">
                  <c:v>3.4243251852147143E-12</c:v>
                </c:pt>
                <c:pt idx="8914">
                  <c:v>3.3058412922090475E-12</c:v>
                </c:pt>
                <c:pt idx="8915">
                  <c:v>3.3843634798642852E-12</c:v>
                </c:pt>
                <c:pt idx="8916">
                  <c:v>3.4647587482435554E-12</c:v>
                </c:pt>
                <c:pt idx="8917">
                  <c:v>3.3448681256365286E-12</c:v>
                </c:pt>
                <c:pt idx="8918">
                  <c:v>3.4647587482435554E-12</c:v>
                </c:pt>
                <c:pt idx="8919">
                  <c:v>3.3843634798642852E-12</c:v>
                </c:pt>
                <c:pt idx="8920">
                  <c:v>3.4647587482435554E-12</c:v>
                </c:pt>
                <c:pt idx="8921">
                  <c:v>3.4243251852147143E-12</c:v>
                </c:pt>
                <c:pt idx="8922">
                  <c:v>3.3843634798642852E-12</c:v>
                </c:pt>
                <c:pt idx="8923">
                  <c:v>3.4647587482435554E-12</c:v>
                </c:pt>
                <c:pt idx="8924">
                  <c:v>3.3843634798642852E-12</c:v>
                </c:pt>
                <c:pt idx="8925">
                  <c:v>3.4243251852147143E-12</c:v>
                </c:pt>
                <c:pt idx="8926">
                  <c:v>3.3448681256365286E-12</c:v>
                </c:pt>
                <c:pt idx="8927">
                  <c:v>3.3843634798642852E-12</c:v>
                </c:pt>
                <c:pt idx="8928">
                  <c:v>3.4647587482435554E-12</c:v>
                </c:pt>
                <c:pt idx="8929">
                  <c:v>3.3843634798642852E-12</c:v>
                </c:pt>
                <c:pt idx="8930">
                  <c:v>3.3843634798642852E-12</c:v>
                </c:pt>
                <c:pt idx="8931">
                  <c:v>3.3843634798642852E-12</c:v>
                </c:pt>
                <c:pt idx="8932">
                  <c:v>3.3058412922090475E-12</c:v>
                </c:pt>
                <c:pt idx="8933">
                  <c:v>3.3448681256365286E-12</c:v>
                </c:pt>
                <c:pt idx="8934">
                  <c:v>3.3058412922090475E-12</c:v>
                </c:pt>
                <c:pt idx="8935">
                  <c:v>3.2291334989056465E-12</c:v>
                </c:pt>
                <c:pt idx="8936">
                  <c:v>3.2672622880230722E-12</c:v>
                </c:pt>
                <c:pt idx="8937">
                  <c:v>3.2291334989056465E-12</c:v>
                </c:pt>
                <c:pt idx="8938">
                  <c:v>3.2291334989056465E-12</c:v>
                </c:pt>
                <c:pt idx="8939">
                  <c:v>3.2672622880230722E-12</c:v>
                </c:pt>
                <c:pt idx="8940">
                  <c:v>3.3843634798642852E-12</c:v>
                </c:pt>
                <c:pt idx="8941">
                  <c:v>3.3843634798642852E-12</c:v>
                </c:pt>
                <c:pt idx="8942">
                  <c:v>3.3058412922090475E-12</c:v>
                </c:pt>
                <c:pt idx="8943">
                  <c:v>3.3058412922090475E-12</c:v>
                </c:pt>
                <c:pt idx="8944">
                  <c:v>3.4647587482435554E-12</c:v>
                </c:pt>
                <c:pt idx="8945">
                  <c:v>3.1914496708692114E-12</c:v>
                </c:pt>
                <c:pt idx="8946">
                  <c:v>3.2672622880230722E-12</c:v>
                </c:pt>
                <c:pt idx="8947">
                  <c:v>3.3058412922090475E-12</c:v>
                </c:pt>
                <c:pt idx="8948">
                  <c:v>3.3058412922090475E-12</c:v>
                </c:pt>
                <c:pt idx="8949">
                  <c:v>3.3843634798642852E-12</c:v>
                </c:pt>
                <c:pt idx="8950">
                  <c:v>3.4243251852147143E-12</c:v>
                </c:pt>
                <c:pt idx="8951">
                  <c:v>3.3058412922090475E-12</c:v>
                </c:pt>
                <c:pt idx="8952">
                  <c:v>3.3058412922090475E-12</c:v>
                </c:pt>
                <c:pt idx="8953">
                  <c:v>3.2291334989056465E-12</c:v>
                </c:pt>
                <c:pt idx="8954">
                  <c:v>3.3843634798642852E-12</c:v>
                </c:pt>
                <c:pt idx="8955">
                  <c:v>3.3448681256365286E-12</c:v>
                </c:pt>
                <c:pt idx="8956">
                  <c:v>3.3058412922090475E-12</c:v>
                </c:pt>
                <c:pt idx="8957">
                  <c:v>3.3058412922090475E-12</c:v>
                </c:pt>
                <c:pt idx="8958">
                  <c:v>3.3843634798642852E-12</c:v>
                </c:pt>
                <c:pt idx="8959">
                  <c:v>3.3058412922090475E-12</c:v>
                </c:pt>
                <c:pt idx="8960">
                  <c:v>3.3448681256365286E-12</c:v>
                </c:pt>
                <c:pt idx="8961">
                  <c:v>3.4243251852147143E-12</c:v>
                </c:pt>
                <c:pt idx="8962">
                  <c:v>3.3058412922090475E-12</c:v>
                </c:pt>
                <c:pt idx="8963">
                  <c:v>3.4647587482435554E-12</c:v>
                </c:pt>
                <c:pt idx="8964">
                  <c:v>3.3843634798642852E-12</c:v>
                </c:pt>
                <c:pt idx="8965">
                  <c:v>3.3058412922090475E-12</c:v>
                </c:pt>
                <c:pt idx="8966">
                  <c:v>3.3843634798642852E-12</c:v>
                </c:pt>
                <c:pt idx="8967">
                  <c:v>3.4243251852147143E-12</c:v>
                </c:pt>
                <c:pt idx="8968">
                  <c:v>3.4243251852147143E-12</c:v>
                </c:pt>
                <c:pt idx="8969">
                  <c:v>3.3843634798642852E-12</c:v>
                </c:pt>
                <c:pt idx="8970">
                  <c:v>3.3448681256365286E-12</c:v>
                </c:pt>
                <c:pt idx="8971">
                  <c:v>3.3843634798642852E-12</c:v>
                </c:pt>
                <c:pt idx="8972">
                  <c:v>3.2672622880230722E-12</c:v>
                </c:pt>
                <c:pt idx="8973">
                  <c:v>3.3058412922090475E-12</c:v>
                </c:pt>
                <c:pt idx="8974">
                  <c:v>3.3448681256365286E-12</c:v>
                </c:pt>
                <c:pt idx="8975">
                  <c:v>3.3058412922090475E-12</c:v>
                </c:pt>
                <c:pt idx="8976">
                  <c:v>3.4647587482435554E-12</c:v>
                </c:pt>
                <c:pt idx="8977">
                  <c:v>3.4647587482435554E-12</c:v>
                </c:pt>
                <c:pt idx="8978">
                  <c:v>3.3843634798642852E-12</c:v>
                </c:pt>
                <c:pt idx="8979">
                  <c:v>3.4647587482435554E-12</c:v>
                </c:pt>
                <c:pt idx="8980">
                  <c:v>3.3843634798642852E-12</c:v>
                </c:pt>
                <c:pt idx="8981">
                  <c:v>3.3448681256365286E-12</c:v>
                </c:pt>
                <c:pt idx="8982">
                  <c:v>3.3058412922090475E-12</c:v>
                </c:pt>
                <c:pt idx="8983">
                  <c:v>3.2672622880230722E-12</c:v>
                </c:pt>
                <c:pt idx="8984">
                  <c:v>3.2672622880230722E-12</c:v>
                </c:pt>
                <c:pt idx="8985">
                  <c:v>3.3843634798642852E-12</c:v>
                </c:pt>
                <c:pt idx="8986">
                  <c:v>3.3448681256365286E-12</c:v>
                </c:pt>
                <c:pt idx="8987">
                  <c:v>3.2672622880230722E-12</c:v>
                </c:pt>
                <c:pt idx="8988">
                  <c:v>3.3448681256365286E-12</c:v>
                </c:pt>
                <c:pt idx="8989">
                  <c:v>3.5056697405265656E-12</c:v>
                </c:pt>
                <c:pt idx="8990">
                  <c:v>3.2672622880230722E-12</c:v>
                </c:pt>
                <c:pt idx="8991">
                  <c:v>3.3843634798642852E-12</c:v>
                </c:pt>
                <c:pt idx="8992">
                  <c:v>3.3058412922090475E-12</c:v>
                </c:pt>
                <c:pt idx="8993">
                  <c:v>3.4647587482435554E-12</c:v>
                </c:pt>
                <c:pt idx="8994">
                  <c:v>3.4243251852147143E-12</c:v>
                </c:pt>
                <c:pt idx="8995">
                  <c:v>3.4647587482435554E-12</c:v>
                </c:pt>
                <c:pt idx="8996">
                  <c:v>3.3058412922090475E-12</c:v>
                </c:pt>
                <c:pt idx="8997">
                  <c:v>3.2291334989056465E-12</c:v>
                </c:pt>
                <c:pt idx="8998">
                  <c:v>3.3058412922090475E-12</c:v>
                </c:pt>
                <c:pt idx="8999">
                  <c:v>3.2672622880230722E-12</c:v>
                </c:pt>
                <c:pt idx="9000">
                  <c:v>3.2672622880230722E-12</c:v>
                </c:pt>
                <c:pt idx="9001">
                  <c:v>3.3843634798642852E-12</c:v>
                </c:pt>
                <c:pt idx="9002">
                  <c:v>3.3058412922090475E-12</c:v>
                </c:pt>
                <c:pt idx="9003">
                  <c:v>3.3448681256365286E-12</c:v>
                </c:pt>
                <c:pt idx="9004">
                  <c:v>3.3058412922090475E-12</c:v>
                </c:pt>
                <c:pt idx="9005">
                  <c:v>3.3843634798642852E-12</c:v>
                </c:pt>
                <c:pt idx="9006">
                  <c:v>3.3058412922090475E-12</c:v>
                </c:pt>
                <c:pt idx="9007">
                  <c:v>3.4647587482435554E-12</c:v>
                </c:pt>
                <c:pt idx="9008">
                  <c:v>3.3843634798642852E-12</c:v>
                </c:pt>
                <c:pt idx="9009">
                  <c:v>3.4243251852147143E-12</c:v>
                </c:pt>
                <c:pt idx="9010">
                  <c:v>3.2672622880230722E-12</c:v>
                </c:pt>
                <c:pt idx="9011">
                  <c:v>3.3448681256365286E-12</c:v>
                </c:pt>
                <c:pt idx="9012">
                  <c:v>3.3058412922090475E-12</c:v>
                </c:pt>
                <c:pt idx="9013">
                  <c:v>3.2672622880230722E-12</c:v>
                </c:pt>
                <c:pt idx="9014">
                  <c:v>3.3843634798642852E-12</c:v>
                </c:pt>
                <c:pt idx="9015">
                  <c:v>3.2672622880230722E-12</c:v>
                </c:pt>
                <c:pt idx="9016">
                  <c:v>3.2291334989056465E-12</c:v>
                </c:pt>
                <c:pt idx="9017">
                  <c:v>3.3448681256365286E-12</c:v>
                </c:pt>
                <c:pt idx="9018">
                  <c:v>3.3058412922090475E-12</c:v>
                </c:pt>
                <c:pt idx="9019">
                  <c:v>3.3843634798642852E-12</c:v>
                </c:pt>
                <c:pt idx="9020">
                  <c:v>3.3843634798642852E-12</c:v>
                </c:pt>
                <c:pt idx="9021">
                  <c:v>3.2672622880230722E-12</c:v>
                </c:pt>
                <c:pt idx="9022">
                  <c:v>3.3843634798642852E-12</c:v>
                </c:pt>
                <c:pt idx="9023">
                  <c:v>3.3843634798642852E-12</c:v>
                </c:pt>
                <c:pt idx="9024">
                  <c:v>3.3058412922090475E-12</c:v>
                </c:pt>
                <c:pt idx="9025">
                  <c:v>3.3058412922090475E-12</c:v>
                </c:pt>
                <c:pt idx="9026">
                  <c:v>3.3843634798642852E-12</c:v>
                </c:pt>
                <c:pt idx="9027">
                  <c:v>3.3058412922090475E-12</c:v>
                </c:pt>
                <c:pt idx="9028">
                  <c:v>3.3843634798642852E-12</c:v>
                </c:pt>
                <c:pt idx="9029">
                  <c:v>3.4647587482435554E-12</c:v>
                </c:pt>
                <c:pt idx="9030">
                  <c:v>3.4647587482435554E-12</c:v>
                </c:pt>
                <c:pt idx="9031">
                  <c:v>3.4243251852147143E-12</c:v>
                </c:pt>
                <c:pt idx="9032">
                  <c:v>3.3448681256365286E-12</c:v>
                </c:pt>
                <c:pt idx="9033">
                  <c:v>3.2672622880230722E-12</c:v>
                </c:pt>
                <c:pt idx="9034">
                  <c:v>3.4243251852147143E-12</c:v>
                </c:pt>
                <c:pt idx="9035">
                  <c:v>3.3843634798642852E-12</c:v>
                </c:pt>
                <c:pt idx="9036">
                  <c:v>3.3448681256365286E-12</c:v>
                </c:pt>
                <c:pt idx="9037">
                  <c:v>3.3843634798642852E-12</c:v>
                </c:pt>
                <c:pt idx="9038">
                  <c:v>3.3058412922090475E-12</c:v>
                </c:pt>
                <c:pt idx="9039">
                  <c:v>3.4243251852147143E-12</c:v>
                </c:pt>
                <c:pt idx="9040">
                  <c:v>3.3843634798642852E-12</c:v>
                </c:pt>
                <c:pt idx="9041">
                  <c:v>3.3843634798642852E-12</c:v>
                </c:pt>
                <c:pt idx="9042">
                  <c:v>3.3843634798642852E-12</c:v>
                </c:pt>
                <c:pt idx="9043">
                  <c:v>3.3058412922090475E-12</c:v>
                </c:pt>
                <c:pt idx="9044">
                  <c:v>3.3058412922090475E-12</c:v>
                </c:pt>
                <c:pt idx="9045">
                  <c:v>3.3058412922090475E-12</c:v>
                </c:pt>
                <c:pt idx="9046">
                  <c:v>3.2291334989056465E-12</c:v>
                </c:pt>
                <c:pt idx="9047">
                  <c:v>3.4243251852147143E-12</c:v>
                </c:pt>
                <c:pt idx="9048">
                  <c:v>3.3843634798642852E-12</c:v>
                </c:pt>
                <c:pt idx="9049">
                  <c:v>3.2672622880230722E-12</c:v>
                </c:pt>
                <c:pt idx="9050">
                  <c:v>3.3843634798642852E-12</c:v>
                </c:pt>
                <c:pt idx="9051">
                  <c:v>3.2672622880230722E-12</c:v>
                </c:pt>
                <c:pt idx="9052">
                  <c:v>3.3843634798642852E-12</c:v>
                </c:pt>
                <c:pt idx="9053">
                  <c:v>3.3843634798642852E-12</c:v>
                </c:pt>
                <c:pt idx="9054">
                  <c:v>3.3843634798642852E-12</c:v>
                </c:pt>
                <c:pt idx="9055">
                  <c:v>3.3448681256365286E-12</c:v>
                </c:pt>
                <c:pt idx="9056">
                  <c:v>3.4243251852147143E-12</c:v>
                </c:pt>
                <c:pt idx="9057">
                  <c:v>3.2291334989056465E-12</c:v>
                </c:pt>
                <c:pt idx="9058">
                  <c:v>3.3058412922090475E-12</c:v>
                </c:pt>
                <c:pt idx="9059">
                  <c:v>3.3843634798642852E-12</c:v>
                </c:pt>
                <c:pt idx="9060">
                  <c:v>3.3058412922090475E-12</c:v>
                </c:pt>
                <c:pt idx="9061">
                  <c:v>3.2672622880230722E-12</c:v>
                </c:pt>
                <c:pt idx="9062">
                  <c:v>3.2291334989056465E-12</c:v>
                </c:pt>
                <c:pt idx="9063">
                  <c:v>3.2291334989056465E-12</c:v>
                </c:pt>
                <c:pt idx="9064">
                  <c:v>3.4243251852147143E-12</c:v>
                </c:pt>
                <c:pt idx="9065">
                  <c:v>3.3843634798642852E-12</c:v>
                </c:pt>
                <c:pt idx="9066">
                  <c:v>3.4243251852147143E-12</c:v>
                </c:pt>
                <c:pt idx="9067">
                  <c:v>3.3843634798642852E-12</c:v>
                </c:pt>
                <c:pt idx="9068">
                  <c:v>3.4647587482435554E-12</c:v>
                </c:pt>
                <c:pt idx="9069">
                  <c:v>3.2291334989056465E-12</c:v>
                </c:pt>
                <c:pt idx="9070">
                  <c:v>3.3058412922090475E-12</c:v>
                </c:pt>
                <c:pt idx="9071">
                  <c:v>3.3058412922090475E-12</c:v>
                </c:pt>
                <c:pt idx="9072">
                  <c:v>3.1542056112399855E-12</c:v>
                </c:pt>
                <c:pt idx="9073">
                  <c:v>3.3058412922090475E-12</c:v>
                </c:pt>
                <c:pt idx="9074">
                  <c:v>3.3843634798642852E-12</c:v>
                </c:pt>
                <c:pt idx="9075">
                  <c:v>3.2672622880230722E-12</c:v>
                </c:pt>
                <c:pt idx="9076">
                  <c:v>3.3448681256365286E-12</c:v>
                </c:pt>
                <c:pt idx="9077">
                  <c:v>3.2291334989056465E-12</c:v>
                </c:pt>
                <c:pt idx="9078">
                  <c:v>3.3843634798642852E-12</c:v>
                </c:pt>
                <c:pt idx="9079">
                  <c:v>3.3058412922090475E-12</c:v>
                </c:pt>
                <c:pt idx="9080">
                  <c:v>3.3058412922090475E-12</c:v>
                </c:pt>
                <c:pt idx="9081">
                  <c:v>3.2291334989056465E-12</c:v>
                </c:pt>
                <c:pt idx="9082">
                  <c:v>3.3058412922090475E-12</c:v>
                </c:pt>
                <c:pt idx="9083">
                  <c:v>3.3843634798642852E-12</c:v>
                </c:pt>
                <c:pt idx="9084">
                  <c:v>3.3058412922090475E-12</c:v>
                </c:pt>
                <c:pt idx="9085">
                  <c:v>3.4243251852147143E-12</c:v>
                </c:pt>
                <c:pt idx="9086">
                  <c:v>3.2291334989056465E-12</c:v>
                </c:pt>
                <c:pt idx="9087">
                  <c:v>3.1914496708692114E-12</c:v>
                </c:pt>
                <c:pt idx="9088">
                  <c:v>3.3058412922090475E-12</c:v>
                </c:pt>
                <c:pt idx="9089">
                  <c:v>3.2672622880230722E-12</c:v>
                </c:pt>
                <c:pt idx="9090">
                  <c:v>3.3058412922090475E-12</c:v>
                </c:pt>
                <c:pt idx="9091">
                  <c:v>3.3058412922090475E-12</c:v>
                </c:pt>
                <c:pt idx="9092">
                  <c:v>3.3843634798642852E-12</c:v>
                </c:pt>
                <c:pt idx="9093">
                  <c:v>3.3843634798642852E-12</c:v>
                </c:pt>
                <c:pt idx="9094">
                  <c:v>3.2672622880230722E-12</c:v>
                </c:pt>
                <c:pt idx="9095">
                  <c:v>3.2672622880230722E-12</c:v>
                </c:pt>
                <c:pt idx="9096">
                  <c:v>3.3058412922090475E-12</c:v>
                </c:pt>
                <c:pt idx="9097">
                  <c:v>3.2672622880230722E-12</c:v>
                </c:pt>
                <c:pt idx="9098">
                  <c:v>3.3843634798642852E-12</c:v>
                </c:pt>
                <c:pt idx="9099">
                  <c:v>3.3058412922090475E-12</c:v>
                </c:pt>
                <c:pt idx="9100">
                  <c:v>3.4243251852147143E-12</c:v>
                </c:pt>
                <c:pt idx="9101">
                  <c:v>3.3843634798642852E-12</c:v>
                </c:pt>
                <c:pt idx="9102">
                  <c:v>3.2291334989056465E-12</c:v>
                </c:pt>
                <c:pt idx="9103">
                  <c:v>3.2291334989056465E-12</c:v>
                </c:pt>
                <c:pt idx="9104">
                  <c:v>3.2291334989056465E-12</c:v>
                </c:pt>
                <c:pt idx="9105">
                  <c:v>3.2291334989056465E-12</c:v>
                </c:pt>
                <c:pt idx="9106">
                  <c:v>3.3843634798642852E-12</c:v>
                </c:pt>
                <c:pt idx="9107">
                  <c:v>3.3058412922090475E-12</c:v>
                </c:pt>
                <c:pt idx="9108">
                  <c:v>3.3843634798642852E-12</c:v>
                </c:pt>
                <c:pt idx="9109">
                  <c:v>3.2672622880230722E-12</c:v>
                </c:pt>
                <c:pt idx="9110">
                  <c:v>3.2672622880230722E-12</c:v>
                </c:pt>
                <c:pt idx="9111">
                  <c:v>3.2291334989056465E-12</c:v>
                </c:pt>
                <c:pt idx="9112">
                  <c:v>3.3058412922090475E-12</c:v>
                </c:pt>
                <c:pt idx="9113">
                  <c:v>3.3058412922090475E-12</c:v>
                </c:pt>
                <c:pt idx="9114">
                  <c:v>3.2672622880230722E-12</c:v>
                </c:pt>
                <c:pt idx="9115">
                  <c:v>3.2672622880230722E-12</c:v>
                </c:pt>
                <c:pt idx="9116">
                  <c:v>3.1542056112399855E-12</c:v>
                </c:pt>
                <c:pt idx="9117">
                  <c:v>3.2291334989056465E-12</c:v>
                </c:pt>
                <c:pt idx="9118">
                  <c:v>3.2672622880230722E-12</c:v>
                </c:pt>
                <c:pt idx="9119">
                  <c:v>3.4243251852147143E-12</c:v>
                </c:pt>
                <c:pt idx="9120">
                  <c:v>3.3448681256365286E-12</c:v>
                </c:pt>
                <c:pt idx="9121">
                  <c:v>3.2672622880230722E-12</c:v>
                </c:pt>
                <c:pt idx="9122">
                  <c:v>3.4647587482435554E-12</c:v>
                </c:pt>
                <c:pt idx="9123">
                  <c:v>3.3058412922090475E-12</c:v>
                </c:pt>
                <c:pt idx="9124">
                  <c:v>3.2291334989056465E-12</c:v>
                </c:pt>
                <c:pt idx="9125">
                  <c:v>3.3058412922090475E-12</c:v>
                </c:pt>
                <c:pt idx="9126">
                  <c:v>3.2672622880230722E-12</c:v>
                </c:pt>
                <c:pt idx="9127">
                  <c:v>3.2672622880230722E-12</c:v>
                </c:pt>
                <c:pt idx="9128">
                  <c:v>3.3058412922090475E-12</c:v>
                </c:pt>
                <c:pt idx="9129">
                  <c:v>3.3843634798642852E-12</c:v>
                </c:pt>
                <c:pt idx="9130">
                  <c:v>3.3448681256365286E-12</c:v>
                </c:pt>
                <c:pt idx="9131">
                  <c:v>3.4647587482435554E-12</c:v>
                </c:pt>
                <c:pt idx="9132">
                  <c:v>3.2672622880230722E-12</c:v>
                </c:pt>
                <c:pt idx="9133">
                  <c:v>3.2672622880230722E-12</c:v>
                </c:pt>
                <c:pt idx="9134">
                  <c:v>3.2672622880230722E-12</c:v>
                </c:pt>
                <c:pt idx="9135">
                  <c:v>3.3843634798642852E-12</c:v>
                </c:pt>
                <c:pt idx="9136">
                  <c:v>3.2672622880230722E-12</c:v>
                </c:pt>
                <c:pt idx="9137">
                  <c:v>3.1914496708692114E-12</c:v>
                </c:pt>
                <c:pt idx="9138">
                  <c:v>3.3448681256365286E-12</c:v>
                </c:pt>
                <c:pt idx="9139">
                  <c:v>3.3058412922090475E-12</c:v>
                </c:pt>
                <c:pt idx="9140">
                  <c:v>3.2291334989056465E-12</c:v>
                </c:pt>
                <c:pt idx="9141">
                  <c:v>3.2672622880230722E-12</c:v>
                </c:pt>
                <c:pt idx="9142">
                  <c:v>3.1542056112399855E-12</c:v>
                </c:pt>
                <c:pt idx="9143">
                  <c:v>3.2291334989056465E-12</c:v>
                </c:pt>
                <c:pt idx="9144">
                  <c:v>3.3058412922090475E-12</c:v>
                </c:pt>
                <c:pt idx="9145">
                  <c:v>3.1542056112399855E-12</c:v>
                </c:pt>
                <c:pt idx="9146">
                  <c:v>3.1914496708692114E-12</c:v>
                </c:pt>
                <c:pt idx="9147">
                  <c:v>3.2672622880230722E-12</c:v>
                </c:pt>
                <c:pt idx="9148">
                  <c:v>3.1542056112399855E-12</c:v>
                </c:pt>
                <c:pt idx="9149">
                  <c:v>3.3058412922090475E-12</c:v>
                </c:pt>
                <c:pt idx="9150">
                  <c:v>3.2672622880230722E-12</c:v>
                </c:pt>
                <c:pt idx="9151">
                  <c:v>3.1914496708692114E-12</c:v>
                </c:pt>
                <c:pt idx="9152">
                  <c:v>3.3058412922090475E-12</c:v>
                </c:pt>
                <c:pt idx="9153">
                  <c:v>3.3058412922090475E-12</c:v>
                </c:pt>
                <c:pt idx="9154">
                  <c:v>3.3058412922090475E-12</c:v>
                </c:pt>
                <c:pt idx="9155">
                  <c:v>3.3843634798642852E-12</c:v>
                </c:pt>
                <c:pt idx="9156">
                  <c:v>3.2291334989056465E-12</c:v>
                </c:pt>
                <c:pt idx="9157">
                  <c:v>3.2291334989056465E-12</c:v>
                </c:pt>
                <c:pt idx="9158">
                  <c:v>3.2672622880230722E-12</c:v>
                </c:pt>
                <c:pt idx="9159">
                  <c:v>3.1542056112399855E-12</c:v>
                </c:pt>
                <c:pt idx="9160">
                  <c:v>3.2672622880230722E-12</c:v>
                </c:pt>
                <c:pt idx="9161">
                  <c:v>3.1914496708692114E-12</c:v>
                </c:pt>
                <c:pt idx="9162">
                  <c:v>3.3058412922090475E-12</c:v>
                </c:pt>
                <c:pt idx="9163">
                  <c:v>3.3448681256365286E-12</c:v>
                </c:pt>
                <c:pt idx="9164">
                  <c:v>3.3448681256365286E-12</c:v>
                </c:pt>
                <c:pt idx="9165">
                  <c:v>3.3448681256365286E-12</c:v>
                </c:pt>
                <c:pt idx="9166">
                  <c:v>3.3058412922090475E-12</c:v>
                </c:pt>
                <c:pt idx="9167">
                  <c:v>3.2672622880230722E-12</c:v>
                </c:pt>
                <c:pt idx="9168">
                  <c:v>3.2672622880230722E-12</c:v>
                </c:pt>
                <c:pt idx="9169">
                  <c:v>3.2672622880230722E-12</c:v>
                </c:pt>
                <c:pt idx="9170">
                  <c:v>3.2672622880230722E-12</c:v>
                </c:pt>
                <c:pt idx="9171">
                  <c:v>3.3448681256365286E-12</c:v>
                </c:pt>
                <c:pt idx="9172">
                  <c:v>3.2291334989056465E-12</c:v>
                </c:pt>
                <c:pt idx="9173">
                  <c:v>3.3058412922090475E-12</c:v>
                </c:pt>
                <c:pt idx="9174">
                  <c:v>3.3448681256365286E-12</c:v>
                </c:pt>
                <c:pt idx="9175">
                  <c:v>3.2291334989056465E-12</c:v>
                </c:pt>
                <c:pt idx="9176">
                  <c:v>3.2672622880230722E-12</c:v>
                </c:pt>
                <c:pt idx="9177">
                  <c:v>3.2672622880230722E-12</c:v>
                </c:pt>
                <c:pt idx="9178">
                  <c:v>3.3058412922090475E-12</c:v>
                </c:pt>
                <c:pt idx="9179">
                  <c:v>3.2672622880230722E-12</c:v>
                </c:pt>
                <c:pt idx="9180">
                  <c:v>3.2672622880230722E-12</c:v>
                </c:pt>
                <c:pt idx="9181">
                  <c:v>3.2672622880230722E-12</c:v>
                </c:pt>
                <c:pt idx="9182">
                  <c:v>3.2672622880230722E-12</c:v>
                </c:pt>
                <c:pt idx="9183">
                  <c:v>3.3058412922090475E-12</c:v>
                </c:pt>
                <c:pt idx="9184">
                  <c:v>3.3448681256365286E-12</c:v>
                </c:pt>
                <c:pt idx="9185">
                  <c:v>3.3843634798642852E-12</c:v>
                </c:pt>
                <c:pt idx="9186">
                  <c:v>3.1914496708692114E-12</c:v>
                </c:pt>
                <c:pt idx="9187">
                  <c:v>3.2291334989056465E-12</c:v>
                </c:pt>
                <c:pt idx="9188">
                  <c:v>3.3058412922090475E-12</c:v>
                </c:pt>
                <c:pt idx="9189">
                  <c:v>3.1914496708692114E-12</c:v>
                </c:pt>
                <c:pt idx="9190">
                  <c:v>3.1542056112399855E-12</c:v>
                </c:pt>
                <c:pt idx="9191">
                  <c:v>3.1542056112399855E-12</c:v>
                </c:pt>
                <c:pt idx="9192">
                  <c:v>3.2672622880230722E-12</c:v>
                </c:pt>
                <c:pt idx="9193">
                  <c:v>3.2291334989056465E-12</c:v>
                </c:pt>
                <c:pt idx="9194">
                  <c:v>3.1914496708692114E-12</c:v>
                </c:pt>
                <c:pt idx="9195">
                  <c:v>3.1914496708692114E-12</c:v>
                </c:pt>
                <c:pt idx="9196">
                  <c:v>3.1174033660206874E-12</c:v>
                </c:pt>
                <c:pt idx="9197">
                  <c:v>3.1542056112399855E-12</c:v>
                </c:pt>
                <c:pt idx="9198">
                  <c:v>3.2291334989056465E-12</c:v>
                </c:pt>
                <c:pt idx="9199">
                  <c:v>3.3058412922090475E-12</c:v>
                </c:pt>
                <c:pt idx="9200">
                  <c:v>3.1914496708692114E-12</c:v>
                </c:pt>
                <c:pt idx="9201">
                  <c:v>3.2672622880230722E-12</c:v>
                </c:pt>
                <c:pt idx="9202">
                  <c:v>3.3058412922090475E-12</c:v>
                </c:pt>
                <c:pt idx="9203">
                  <c:v>3.2672622880230722E-12</c:v>
                </c:pt>
                <c:pt idx="9204">
                  <c:v>3.1542056112399855E-12</c:v>
                </c:pt>
                <c:pt idx="9205">
                  <c:v>3.1914496708692114E-12</c:v>
                </c:pt>
                <c:pt idx="9206">
                  <c:v>3.1914496708692114E-12</c:v>
                </c:pt>
                <c:pt idx="9207">
                  <c:v>3.2291334989056465E-12</c:v>
                </c:pt>
                <c:pt idx="9208">
                  <c:v>3.1914496708692114E-12</c:v>
                </c:pt>
                <c:pt idx="9209">
                  <c:v>3.2672622880230722E-12</c:v>
                </c:pt>
                <c:pt idx="9210">
                  <c:v>3.2672622880230722E-12</c:v>
                </c:pt>
                <c:pt idx="9211">
                  <c:v>3.3058412922090475E-12</c:v>
                </c:pt>
                <c:pt idx="9212">
                  <c:v>3.2672622880230722E-12</c:v>
                </c:pt>
                <c:pt idx="9213">
                  <c:v>3.2672622880230722E-12</c:v>
                </c:pt>
                <c:pt idx="9214">
                  <c:v>3.3058412922090475E-12</c:v>
                </c:pt>
                <c:pt idx="9215">
                  <c:v>3.3058412922090475E-12</c:v>
                </c:pt>
                <c:pt idx="9216">
                  <c:v>3.3448681256365286E-12</c:v>
                </c:pt>
                <c:pt idx="9217">
                  <c:v>3.1542056112399855E-12</c:v>
                </c:pt>
                <c:pt idx="9218">
                  <c:v>3.2291334989056465E-12</c:v>
                </c:pt>
                <c:pt idx="9219">
                  <c:v>3.1914496708692114E-12</c:v>
                </c:pt>
                <c:pt idx="9220">
                  <c:v>3.2291334989056465E-12</c:v>
                </c:pt>
                <c:pt idx="9221">
                  <c:v>3.2672622880230722E-12</c:v>
                </c:pt>
                <c:pt idx="9222">
                  <c:v>3.2672622880230722E-12</c:v>
                </c:pt>
                <c:pt idx="9223">
                  <c:v>3.1542056112399855E-12</c:v>
                </c:pt>
                <c:pt idx="9224">
                  <c:v>3.1542056112399855E-12</c:v>
                </c:pt>
                <c:pt idx="9225">
                  <c:v>3.2291334989056465E-12</c:v>
                </c:pt>
                <c:pt idx="9226">
                  <c:v>3.1542056112399855E-12</c:v>
                </c:pt>
                <c:pt idx="9227">
                  <c:v>3.2672622880230722E-12</c:v>
                </c:pt>
                <c:pt idx="9228">
                  <c:v>3.1914496708692114E-12</c:v>
                </c:pt>
                <c:pt idx="9229">
                  <c:v>3.2672622880230722E-12</c:v>
                </c:pt>
                <c:pt idx="9230">
                  <c:v>3.2672622880230722E-12</c:v>
                </c:pt>
                <c:pt idx="9231">
                  <c:v>3.2291334989056465E-12</c:v>
                </c:pt>
                <c:pt idx="9232">
                  <c:v>3.1542056112399855E-12</c:v>
                </c:pt>
                <c:pt idx="9233">
                  <c:v>3.2672622880230722E-12</c:v>
                </c:pt>
                <c:pt idx="9234">
                  <c:v>3.2291334989056465E-12</c:v>
                </c:pt>
                <c:pt idx="9235">
                  <c:v>3.1542056112399855E-12</c:v>
                </c:pt>
                <c:pt idx="9236">
                  <c:v>3.1914496708692114E-12</c:v>
                </c:pt>
                <c:pt idx="9237">
                  <c:v>3.3058412922090475E-12</c:v>
                </c:pt>
                <c:pt idx="9238">
                  <c:v>3.2291334989056465E-12</c:v>
                </c:pt>
                <c:pt idx="9239">
                  <c:v>3.2291334989056465E-12</c:v>
                </c:pt>
                <c:pt idx="9240">
                  <c:v>3.2291334989056465E-12</c:v>
                </c:pt>
                <c:pt idx="9241">
                  <c:v>3.1542056112399855E-12</c:v>
                </c:pt>
                <c:pt idx="9242">
                  <c:v>3.2291334989056465E-12</c:v>
                </c:pt>
                <c:pt idx="9243">
                  <c:v>3.1542056112399855E-12</c:v>
                </c:pt>
                <c:pt idx="9244">
                  <c:v>3.1542056112399855E-12</c:v>
                </c:pt>
                <c:pt idx="9245">
                  <c:v>3.2291334989056465E-12</c:v>
                </c:pt>
                <c:pt idx="9246">
                  <c:v>3.1914496708692114E-12</c:v>
                </c:pt>
                <c:pt idx="9247">
                  <c:v>3.1542056112399855E-12</c:v>
                </c:pt>
                <c:pt idx="9248">
                  <c:v>3.2672622880230722E-12</c:v>
                </c:pt>
                <c:pt idx="9249">
                  <c:v>3.2291334989056465E-12</c:v>
                </c:pt>
                <c:pt idx="9250">
                  <c:v>3.1914496708692114E-12</c:v>
                </c:pt>
                <c:pt idx="9251">
                  <c:v>3.3058412922090475E-12</c:v>
                </c:pt>
                <c:pt idx="9252">
                  <c:v>3.1914496708692114E-12</c:v>
                </c:pt>
                <c:pt idx="9253">
                  <c:v>3.3058412922090475E-12</c:v>
                </c:pt>
                <c:pt idx="9254">
                  <c:v>3.2672622880230722E-12</c:v>
                </c:pt>
                <c:pt idx="9255">
                  <c:v>3.1542056112399855E-12</c:v>
                </c:pt>
                <c:pt idx="9256">
                  <c:v>3.1914496708692114E-12</c:v>
                </c:pt>
                <c:pt idx="9257">
                  <c:v>3.1914496708692114E-12</c:v>
                </c:pt>
                <c:pt idx="9258">
                  <c:v>3.2672622880230722E-12</c:v>
                </c:pt>
                <c:pt idx="9259">
                  <c:v>3.2672622880230722E-12</c:v>
                </c:pt>
                <c:pt idx="9260">
                  <c:v>3.1174033660206874E-12</c:v>
                </c:pt>
                <c:pt idx="9261">
                  <c:v>3.2291334989056465E-12</c:v>
                </c:pt>
                <c:pt idx="9262">
                  <c:v>3.2291334989056465E-12</c:v>
                </c:pt>
                <c:pt idx="9263">
                  <c:v>3.2672622880230722E-12</c:v>
                </c:pt>
                <c:pt idx="9264">
                  <c:v>3.1542056112399855E-12</c:v>
                </c:pt>
                <c:pt idx="9265">
                  <c:v>3.1914496708692114E-12</c:v>
                </c:pt>
                <c:pt idx="9266">
                  <c:v>3.2291334989056465E-12</c:v>
                </c:pt>
                <c:pt idx="9267">
                  <c:v>3.1914496708692114E-12</c:v>
                </c:pt>
                <c:pt idx="9268">
                  <c:v>3.2672622880230722E-12</c:v>
                </c:pt>
                <c:pt idx="9269">
                  <c:v>3.2291334989056465E-12</c:v>
                </c:pt>
                <c:pt idx="9270">
                  <c:v>3.1542056112399855E-12</c:v>
                </c:pt>
                <c:pt idx="9271">
                  <c:v>3.1914496708692114E-12</c:v>
                </c:pt>
                <c:pt idx="9272">
                  <c:v>3.2291334989056465E-12</c:v>
                </c:pt>
                <c:pt idx="9273">
                  <c:v>3.3448681256365286E-12</c:v>
                </c:pt>
                <c:pt idx="9274">
                  <c:v>3.2672622880230722E-12</c:v>
                </c:pt>
                <c:pt idx="9275">
                  <c:v>3.1174033660206874E-12</c:v>
                </c:pt>
                <c:pt idx="9276">
                  <c:v>3.2672622880230722E-12</c:v>
                </c:pt>
                <c:pt idx="9277">
                  <c:v>3.1542056112399855E-12</c:v>
                </c:pt>
                <c:pt idx="9278">
                  <c:v>3.1914496708692114E-12</c:v>
                </c:pt>
                <c:pt idx="9279">
                  <c:v>3.2291334989056465E-12</c:v>
                </c:pt>
                <c:pt idx="9280">
                  <c:v>3.1542056112399855E-12</c:v>
                </c:pt>
                <c:pt idx="9281">
                  <c:v>3.3058412922090475E-12</c:v>
                </c:pt>
                <c:pt idx="9282">
                  <c:v>3.1914496708692114E-12</c:v>
                </c:pt>
                <c:pt idx="9283">
                  <c:v>3.2291334989056465E-12</c:v>
                </c:pt>
                <c:pt idx="9284">
                  <c:v>3.1542056112399855E-12</c:v>
                </c:pt>
                <c:pt idx="9285">
                  <c:v>3.1542056112399855E-12</c:v>
                </c:pt>
                <c:pt idx="9286">
                  <c:v>3.1914496708692114E-12</c:v>
                </c:pt>
                <c:pt idx="9287">
                  <c:v>3.1914496708692114E-12</c:v>
                </c:pt>
                <c:pt idx="9288">
                  <c:v>3.1542056112399855E-12</c:v>
                </c:pt>
                <c:pt idx="9289">
                  <c:v>3.2291334989056465E-12</c:v>
                </c:pt>
                <c:pt idx="9290">
                  <c:v>3.1542056112399855E-12</c:v>
                </c:pt>
                <c:pt idx="9291">
                  <c:v>3.1914496708692114E-12</c:v>
                </c:pt>
                <c:pt idx="9292">
                  <c:v>3.2672622880230722E-12</c:v>
                </c:pt>
                <c:pt idx="9293">
                  <c:v>3.1542056112399855E-12</c:v>
                </c:pt>
                <c:pt idx="9294">
                  <c:v>3.2672622880230722E-12</c:v>
                </c:pt>
                <c:pt idx="9295">
                  <c:v>3.2672622880230722E-12</c:v>
                </c:pt>
                <c:pt idx="9296">
                  <c:v>3.1542056112399855E-12</c:v>
                </c:pt>
                <c:pt idx="9297">
                  <c:v>3.2672622880230722E-12</c:v>
                </c:pt>
                <c:pt idx="9298">
                  <c:v>3.1914496708692114E-12</c:v>
                </c:pt>
                <c:pt idx="9299">
                  <c:v>3.1914496708692114E-12</c:v>
                </c:pt>
                <c:pt idx="9300">
                  <c:v>3.1542056112399855E-12</c:v>
                </c:pt>
                <c:pt idx="9301">
                  <c:v>3.1914496708692114E-12</c:v>
                </c:pt>
                <c:pt idx="9302">
                  <c:v>3.3058412922090475E-12</c:v>
                </c:pt>
                <c:pt idx="9303">
                  <c:v>3.2672622880230722E-12</c:v>
                </c:pt>
                <c:pt idx="9304">
                  <c:v>3.3843634798642852E-12</c:v>
                </c:pt>
                <c:pt idx="9305">
                  <c:v>3.2291334989056465E-12</c:v>
                </c:pt>
                <c:pt idx="9306">
                  <c:v>3.1914496708692114E-12</c:v>
                </c:pt>
                <c:pt idx="9307">
                  <c:v>3.1914496708692114E-12</c:v>
                </c:pt>
                <c:pt idx="9308">
                  <c:v>3.1542056112399855E-12</c:v>
                </c:pt>
                <c:pt idx="9309">
                  <c:v>3.2291334989056465E-12</c:v>
                </c:pt>
                <c:pt idx="9310">
                  <c:v>3.2291334989056465E-12</c:v>
                </c:pt>
                <c:pt idx="9311">
                  <c:v>3.2291334989056465E-12</c:v>
                </c:pt>
                <c:pt idx="9312">
                  <c:v>3.2672622880230722E-12</c:v>
                </c:pt>
                <c:pt idx="9313">
                  <c:v>3.1914496708692114E-12</c:v>
                </c:pt>
                <c:pt idx="9314">
                  <c:v>3.2291334989056465E-12</c:v>
                </c:pt>
                <c:pt idx="9315">
                  <c:v>3.1542056112399855E-12</c:v>
                </c:pt>
                <c:pt idx="9316">
                  <c:v>3.2672622880230722E-12</c:v>
                </c:pt>
                <c:pt idx="9317">
                  <c:v>3.1542056112399855E-12</c:v>
                </c:pt>
                <c:pt idx="9318">
                  <c:v>3.3058412922090475E-12</c:v>
                </c:pt>
                <c:pt idx="9319">
                  <c:v>3.1542056112399855E-12</c:v>
                </c:pt>
                <c:pt idx="9320">
                  <c:v>3.2291334989056465E-12</c:v>
                </c:pt>
                <c:pt idx="9321">
                  <c:v>3.2291334989056465E-12</c:v>
                </c:pt>
                <c:pt idx="9322">
                  <c:v>3.2291334989056465E-12</c:v>
                </c:pt>
                <c:pt idx="9323">
                  <c:v>3.2291334989056465E-12</c:v>
                </c:pt>
                <c:pt idx="9324">
                  <c:v>3.1542056112399855E-12</c:v>
                </c:pt>
                <c:pt idx="9325">
                  <c:v>3.3448681256365286E-12</c:v>
                </c:pt>
                <c:pt idx="9326">
                  <c:v>3.2672622880230722E-12</c:v>
                </c:pt>
                <c:pt idx="9327">
                  <c:v>3.1914496708692114E-12</c:v>
                </c:pt>
                <c:pt idx="9328">
                  <c:v>3.2291334989056465E-12</c:v>
                </c:pt>
                <c:pt idx="9329">
                  <c:v>3.2672622880230722E-12</c:v>
                </c:pt>
                <c:pt idx="9330">
                  <c:v>3.2291334989056465E-12</c:v>
                </c:pt>
                <c:pt idx="9331">
                  <c:v>3.2291334989056465E-12</c:v>
                </c:pt>
                <c:pt idx="9332">
                  <c:v>3.2291334989056465E-12</c:v>
                </c:pt>
                <c:pt idx="9333">
                  <c:v>3.1542056112399855E-12</c:v>
                </c:pt>
                <c:pt idx="9334">
                  <c:v>3.2291334989056465E-12</c:v>
                </c:pt>
                <c:pt idx="9335">
                  <c:v>3.1542056112399855E-12</c:v>
                </c:pt>
                <c:pt idx="9336">
                  <c:v>3.1914496708692114E-12</c:v>
                </c:pt>
                <c:pt idx="9337">
                  <c:v>3.2672622880230722E-12</c:v>
                </c:pt>
                <c:pt idx="9338">
                  <c:v>3.1542056112399855E-12</c:v>
                </c:pt>
                <c:pt idx="9339">
                  <c:v>3.3448681256365286E-12</c:v>
                </c:pt>
                <c:pt idx="9340">
                  <c:v>3.2672622880230722E-12</c:v>
                </c:pt>
                <c:pt idx="9341">
                  <c:v>3.1542056112399855E-12</c:v>
                </c:pt>
                <c:pt idx="9342">
                  <c:v>3.2291334989056465E-12</c:v>
                </c:pt>
                <c:pt idx="9343">
                  <c:v>3.3058412922090475E-12</c:v>
                </c:pt>
                <c:pt idx="9344">
                  <c:v>3.1914496708692114E-12</c:v>
                </c:pt>
                <c:pt idx="9345">
                  <c:v>3.3058412922090475E-12</c:v>
                </c:pt>
                <c:pt idx="9346">
                  <c:v>3.1542056112399855E-12</c:v>
                </c:pt>
                <c:pt idx="9347">
                  <c:v>3.2291334989056465E-12</c:v>
                </c:pt>
                <c:pt idx="9348">
                  <c:v>3.1542056112399855E-12</c:v>
                </c:pt>
                <c:pt idx="9349">
                  <c:v>3.1542056112399855E-12</c:v>
                </c:pt>
                <c:pt idx="9350">
                  <c:v>3.1542056112399855E-12</c:v>
                </c:pt>
                <c:pt idx="9351">
                  <c:v>3.2291334989056465E-12</c:v>
                </c:pt>
                <c:pt idx="9352">
                  <c:v>3.1542056112399855E-12</c:v>
                </c:pt>
                <c:pt idx="9353">
                  <c:v>3.1914496708692114E-12</c:v>
                </c:pt>
                <c:pt idx="9354">
                  <c:v>3.1914496708692114E-12</c:v>
                </c:pt>
                <c:pt idx="9355">
                  <c:v>3.2291334989056465E-12</c:v>
                </c:pt>
                <c:pt idx="9356">
                  <c:v>3.1542056112399855E-12</c:v>
                </c:pt>
                <c:pt idx="9357">
                  <c:v>3.1542056112399855E-12</c:v>
                </c:pt>
                <c:pt idx="9358">
                  <c:v>3.2291334989056465E-12</c:v>
                </c:pt>
                <c:pt idx="9359">
                  <c:v>3.1174033660206874E-12</c:v>
                </c:pt>
                <c:pt idx="9360">
                  <c:v>3.2291334989056465E-12</c:v>
                </c:pt>
                <c:pt idx="9361">
                  <c:v>3.1542056112399855E-12</c:v>
                </c:pt>
                <c:pt idx="9362">
                  <c:v>3.1914496708692114E-12</c:v>
                </c:pt>
                <c:pt idx="9363">
                  <c:v>3.1542056112399855E-12</c:v>
                </c:pt>
                <c:pt idx="9364">
                  <c:v>3.1542056112399855E-12</c:v>
                </c:pt>
                <c:pt idx="9365">
                  <c:v>3.1914496708692114E-12</c:v>
                </c:pt>
                <c:pt idx="9366">
                  <c:v>3.2672622880230722E-12</c:v>
                </c:pt>
                <c:pt idx="9367">
                  <c:v>3.2672622880230722E-12</c:v>
                </c:pt>
                <c:pt idx="9368">
                  <c:v>3.2291334989056465E-12</c:v>
                </c:pt>
                <c:pt idx="9369">
                  <c:v>3.2291334989056465E-12</c:v>
                </c:pt>
                <c:pt idx="9370">
                  <c:v>3.1542056112399855E-12</c:v>
                </c:pt>
                <c:pt idx="9371">
                  <c:v>3.1542056112399855E-12</c:v>
                </c:pt>
                <c:pt idx="9372">
                  <c:v>3.2291334989056465E-12</c:v>
                </c:pt>
                <c:pt idx="9373">
                  <c:v>3.1914496708692114E-12</c:v>
                </c:pt>
                <c:pt idx="9374">
                  <c:v>3.3058412922090475E-12</c:v>
                </c:pt>
                <c:pt idx="9375">
                  <c:v>3.2291334989056465E-12</c:v>
                </c:pt>
                <c:pt idx="9376">
                  <c:v>3.3058412922090475E-12</c:v>
                </c:pt>
                <c:pt idx="9377">
                  <c:v>3.0810234231025209E-12</c:v>
                </c:pt>
                <c:pt idx="9378">
                  <c:v>3.1914496708692114E-12</c:v>
                </c:pt>
                <c:pt idx="9379">
                  <c:v>3.1542056112399855E-12</c:v>
                </c:pt>
                <c:pt idx="9380">
                  <c:v>3.2672622880230722E-12</c:v>
                </c:pt>
                <c:pt idx="9381">
                  <c:v>3.1914496708692114E-12</c:v>
                </c:pt>
                <c:pt idx="9382">
                  <c:v>3.2291334989056465E-12</c:v>
                </c:pt>
                <c:pt idx="9383">
                  <c:v>3.2291334989056465E-12</c:v>
                </c:pt>
                <c:pt idx="9384">
                  <c:v>3.2291334989056465E-12</c:v>
                </c:pt>
                <c:pt idx="9385">
                  <c:v>3.1542056112399855E-12</c:v>
                </c:pt>
                <c:pt idx="9386">
                  <c:v>3.1542056112399855E-12</c:v>
                </c:pt>
                <c:pt idx="9387">
                  <c:v>3.2672622880230722E-12</c:v>
                </c:pt>
                <c:pt idx="9388">
                  <c:v>3.1542056112399855E-12</c:v>
                </c:pt>
                <c:pt idx="9389">
                  <c:v>3.1914496708692114E-12</c:v>
                </c:pt>
                <c:pt idx="9390">
                  <c:v>3.2291334989056465E-12</c:v>
                </c:pt>
                <c:pt idx="9391">
                  <c:v>3.1914496708692114E-12</c:v>
                </c:pt>
                <c:pt idx="9392">
                  <c:v>3.1542056112399855E-12</c:v>
                </c:pt>
                <c:pt idx="9393">
                  <c:v>3.1914496708692114E-12</c:v>
                </c:pt>
                <c:pt idx="9394">
                  <c:v>3.1542056112399855E-12</c:v>
                </c:pt>
                <c:pt idx="9395">
                  <c:v>3.2291334989056465E-12</c:v>
                </c:pt>
                <c:pt idx="9396">
                  <c:v>3.2672622880230722E-12</c:v>
                </c:pt>
                <c:pt idx="9397">
                  <c:v>3.1914496708692114E-12</c:v>
                </c:pt>
                <c:pt idx="9398">
                  <c:v>3.1914496708692114E-12</c:v>
                </c:pt>
                <c:pt idx="9399">
                  <c:v>3.2291334989056465E-12</c:v>
                </c:pt>
                <c:pt idx="9400">
                  <c:v>3.2291334989056465E-12</c:v>
                </c:pt>
                <c:pt idx="9401">
                  <c:v>3.1914496708692114E-12</c:v>
                </c:pt>
                <c:pt idx="9402">
                  <c:v>3.1542056112399855E-12</c:v>
                </c:pt>
                <c:pt idx="9403">
                  <c:v>3.1914496708692114E-12</c:v>
                </c:pt>
                <c:pt idx="9404">
                  <c:v>3.1914496708692114E-12</c:v>
                </c:pt>
                <c:pt idx="9405">
                  <c:v>3.3058412922090475E-12</c:v>
                </c:pt>
                <c:pt idx="9406">
                  <c:v>3.2672622880230722E-12</c:v>
                </c:pt>
                <c:pt idx="9407">
                  <c:v>3.1914496708692114E-12</c:v>
                </c:pt>
                <c:pt idx="9408">
                  <c:v>3.2672622880230722E-12</c:v>
                </c:pt>
                <c:pt idx="9409">
                  <c:v>3.2291334989056465E-12</c:v>
                </c:pt>
                <c:pt idx="9410">
                  <c:v>3.1542056112399855E-12</c:v>
                </c:pt>
                <c:pt idx="9411">
                  <c:v>3.1914496708692114E-12</c:v>
                </c:pt>
                <c:pt idx="9412">
                  <c:v>3.2291334989056465E-12</c:v>
                </c:pt>
                <c:pt idx="9413">
                  <c:v>3.2672622880230722E-12</c:v>
                </c:pt>
                <c:pt idx="9414">
                  <c:v>3.2291334989056465E-12</c:v>
                </c:pt>
                <c:pt idx="9415">
                  <c:v>3.1914496708692114E-12</c:v>
                </c:pt>
                <c:pt idx="9416">
                  <c:v>3.1542056112399855E-12</c:v>
                </c:pt>
                <c:pt idx="9417">
                  <c:v>3.1542056112399855E-12</c:v>
                </c:pt>
                <c:pt idx="9418">
                  <c:v>3.2291334989056465E-12</c:v>
                </c:pt>
                <c:pt idx="9419">
                  <c:v>3.2291334989056465E-12</c:v>
                </c:pt>
                <c:pt idx="9420">
                  <c:v>3.1542056112399855E-12</c:v>
                </c:pt>
                <c:pt idx="9421">
                  <c:v>3.1914496708692114E-12</c:v>
                </c:pt>
                <c:pt idx="9422">
                  <c:v>3.2291334989056465E-12</c:v>
                </c:pt>
                <c:pt idx="9423">
                  <c:v>3.2672622880230722E-12</c:v>
                </c:pt>
                <c:pt idx="9424">
                  <c:v>3.1914496708692114E-12</c:v>
                </c:pt>
                <c:pt idx="9425">
                  <c:v>3.3843634798642852E-12</c:v>
                </c:pt>
                <c:pt idx="9426">
                  <c:v>3.1542056112399855E-12</c:v>
                </c:pt>
                <c:pt idx="9427">
                  <c:v>3.1542056112399855E-12</c:v>
                </c:pt>
                <c:pt idx="9428">
                  <c:v>3.2672622880230722E-12</c:v>
                </c:pt>
                <c:pt idx="9429">
                  <c:v>3.2291334989056465E-12</c:v>
                </c:pt>
                <c:pt idx="9430">
                  <c:v>3.3058412922090475E-12</c:v>
                </c:pt>
                <c:pt idx="9431">
                  <c:v>3.1914496708692114E-12</c:v>
                </c:pt>
                <c:pt idx="9432">
                  <c:v>2.974417995794675E-12</c:v>
                </c:pt>
                <c:pt idx="9433">
                  <c:v>3.2291334989056465E-12</c:v>
                </c:pt>
                <c:pt idx="9434">
                  <c:v>3.1914496708692114E-12</c:v>
                </c:pt>
                <c:pt idx="9435">
                  <c:v>3.2291334989056465E-12</c:v>
                </c:pt>
                <c:pt idx="9436">
                  <c:v>3.2291334989056465E-12</c:v>
                </c:pt>
                <c:pt idx="9437">
                  <c:v>3.1914496708692114E-12</c:v>
                </c:pt>
                <c:pt idx="9438">
                  <c:v>3.1914496708692114E-12</c:v>
                </c:pt>
                <c:pt idx="9439">
                  <c:v>3.1542056112399855E-12</c:v>
                </c:pt>
                <c:pt idx="9440">
                  <c:v>3.2672622880230722E-12</c:v>
                </c:pt>
                <c:pt idx="9441">
                  <c:v>3.1542056112399855E-12</c:v>
                </c:pt>
                <c:pt idx="9442">
                  <c:v>3.1542056112399855E-12</c:v>
                </c:pt>
                <c:pt idx="9443">
                  <c:v>3.2291334989056465E-12</c:v>
                </c:pt>
                <c:pt idx="9444">
                  <c:v>3.2672622880230722E-12</c:v>
                </c:pt>
                <c:pt idx="9445">
                  <c:v>3.2291334989056465E-12</c:v>
                </c:pt>
                <c:pt idx="9446">
                  <c:v>3.2672622880230722E-12</c:v>
                </c:pt>
                <c:pt idx="9447">
                  <c:v>3.2291334989056465E-12</c:v>
                </c:pt>
                <c:pt idx="9448">
                  <c:v>3.1914496708692114E-12</c:v>
                </c:pt>
                <c:pt idx="9449">
                  <c:v>3.2672622880230722E-12</c:v>
                </c:pt>
                <c:pt idx="9450">
                  <c:v>3.1542056112399855E-12</c:v>
                </c:pt>
                <c:pt idx="9451">
                  <c:v>3.2672622880230722E-12</c:v>
                </c:pt>
                <c:pt idx="9452">
                  <c:v>3.0810234231025209E-12</c:v>
                </c:pt>
                <c:pt idx="9453">
                  <c:v>3.2291334989056465E-12</c:v>
                </c:pt>
                <c:pt idx="9454">
                  <c:v>3.2672622880230722E-12</c:v>
                </c:pt>
                <c:pt idx="9455">
                  <c:v>3.2291334989056465E-12</c:v>
                </c:pt>
                <c:pt idx="9456">
                  <c:v>3.2291334989056465E-12</c:v>
                </c:pt>
                <c:pt idx="9457">
                  <c:v>3.2672622880230722E-12</c:v>
                </c:pt>
                <c:pt idx="9458">
                  <c:v>3.2291334989056465E-12</c:v>
                </c:pt>
                <c:pt idx="9459">
                  <c:v>3.2291334989056465E-12</c:v>
                </c:pt>
                <c:pt idx="9460">
                  <c:v>3.1542056112399855E-12</c:v>
                </c:pt>
                <c:pt idx="9461">
                  <c:v>3.1542056112399855E-12</c:v>
                </c:pt>
                <c:pt idx="9462">
                  <c:v>3.1914496708692114E-12</c:v>
                </c:pt>
                <c:pt idx="9463">
                  <c:v>3.1914496708692114E-12</c:v>
                </c:pt>
                <c:pt idx="9464">
                  <c:v>3.2672622880230722E-12</c:v>
                </c:pt>
                <c:pt idx="9465">
                  <c:v>3.2672622880230722E-12</c:v>
                </c:pt>
                <c:pt idx="9466">
                  <c:v>3.1542056112399855E-12</c:v>
                </c:pt>
                <c:pt idx="9467">
                  <c:v>3.1542056112399855E-12</c:v>
                </c:pt>
                <c:pt idx="9468">
                  <c:v>3.1542056112399855E-12</c:v>
                </c:pt>
                <c:pt idx="9469">
                  <c:v>3.2672622880230722E-12</c:v>
                </c:pt>
                <c:pt idx="9470">
                  <c:v>3.2291334989056465E-12</c:v>
                </c:pt>
                <c:pt idx="9471">
                  <c:v>3.1542056112399855E-12</c:v>
                </c:pt>
                <c:pt idx="9472">
                  <c:v>3.2672622880230722E-12</c:v>
                </c:pt>
                <c:pt idx="9473">
                  <c:v>3.2291334989056465E-12</c:v>
                </c:pt>
                <c:pt idx="9474">
                  <c:v>3.2672622880230722E-12</c:v>
                </c:pt>
                <c:pt idx="9475">
                  <c:v>3.1914496708692114E-12</c:v>
                </c:pt>
                <c:pt idx="9476">
                  <c:v>3.1542056112399855E-12</c:v>
                </c:pt>
                <c:pt idx="9477">
                  <c:v>3.3058412922090475E-12</c:v>
                </c:pt>
                <c:pt idx="9478">
                  <c:v>3.1542056112399855E-12</c:v>
                </c:pt>
                <c:pt idx="9479">
                  <c:v>3.2291334989056465E-12</c:v>
                </c:pt>
                <c:pt idx="9480">
                  <c:v>3.2291334989056465E-12</c:v>
                </c:pt>
                <c:pt idx="9481">
                  <c:v>3.2291334989056465E-12</c:v>
                </c:pt>
                <c:pt idx="9482">
                  <c:v>3.1542056112399855E-12</c:v>
                </c:pt>
                <c:pt idx="9483">
                  <c:v>3.1914496708692114E-12</c:v>
                </c:pt>
                <c:pt idx="9484">
                  <c:v>3.2291334989056465E-12</c:v>
                </c:pt>
                <c:pt idx="9485">
                  <c:v>3.1542056112399855E-12</c:v>
                </c:pt>
                <c:pt idx="9486">
                  <c:v>3.2672622880230722E-12</c:v>
                </c:pt>
                <c:pt idx="9487">
                  <c:v>3.1542056112399855E-12</c:v>
                </c:pt>
                <c:pt idx="9488">
                  <c:v>3.2291334989056465E-12</c:v>
                </c:pt>
                <c:pt idx="9489">
                  <c:v>3.1542056112399855E-12</c:v>
                </c:pt>
                <c:pt idx="9490">
                  <c:v>3.1542056112399855E-12</c:v>
                </c:pt>
                <c:pt idx="9491">
                  <c:v>3.1542056112399855E-12</c:v>
                </c:pt>
                <c:pt idx="9492">
                  <c:v>3.1542056112399855E-12</c:v>
                </c:pt>
                <c:pt idx="9493">
                  <c:v>3.1542056112399855E-12</c:v>
                </c:pt>
                <c:pt idx="9494">
                  <c:v>3.0810234231025209E-12</c:v>
                </c:pt>
                <c:pt idx="9495">
                  <c:v>3.2291334989056465E-12</c:v>
                </c:pt>
                <c:pt idx="9496">
                  <c:v>3.0810234231025209E-12</c:v>
                </c:pt>
                <c:pt idx="9497">
                  <c:v>3.1174033660206874E-12</c:v>
                </c:pt>
                <c:pt idx="9498">
                  <c:v>3.1542056112399855E-12</c:v>
                </c:pt>
                <c:pt idx="9499">
                  <c:v>3.1542056112399855E-12</c:v>
                </c:pt>
                <c:pt idx="9500">
                  <c:v>3.2672622880230722E-12</c:v>
                </c:pt>
                <c:pt idx="9501">
                  <c:v>3.2291334989056465E-12</c:v>
                </c:pt>
                <c:pt idx="9502">
                  <c:v>3.2291334989056465E-12</c:v>
                </c:pt>
                <c:pt idx="9503">
                  <c:v>3.1914496708692114E-12</c:v>
                </c:pt>
                <c:pt idx="9504">
                  <c:v>3.2291334989056465E-12</c:v>
                </c:pt>
                <c:pt idx="9505">
                  <c:v>3.1914496708692114E-12</c:v>
                </c:pt>
                <c:pt idx="9506">
                  <c:v>3.1914496708692114E-12</c:v>
                </c:pt>
                <c:pt idx="9507">
                  <c:v>3.2672622880230722E-12</c:v>
                </c:pt>
                <c:pt idx="9508">
                  <c:v>3.1174033660206874E-12</c:v>
                </c:pt>
                <c:pt idx="9509">
                  <c:v>3.2291334989056465E-12</c:v>
                </c:pt>
                <c:pt idx="9510">
                  <c:v>3.1914496708692114E-12</c:v>
                </c:pt>
                <c:pt idx="9511">
                  <c:v>3.1914496708692114E-12</c:v>
                </c:pt>
                <c:pt idx="9512">
                  <c:v>3.1542056112399855E-12</c:v>
                </c:pt>
                <c:pt idx="9513">
                  <c:v>3.3058412922090475E-12</c:v>
                </c:pt>
                <c:pt idx="9514">
                  <c:v>3.1542056112399855E-12</c:v>
                </c:pt>
                <c:pt idx="9515">
                  <c:v>3.2291334989056465E-12</c:v>
                </c:pt>
                <c:pt idx="9516">
                  <c:v>3.2291334989056465E-12</c:v>
                </c:pt>
                <c:pt idx="9517">
                  <c:v>3.2672622880230722E-12</c:v>
                </c:pt>
                <c:pt idx="9518">
                  <c:v>3.1542056112399855E-12</c:v>
                </c:pt>
                <c:pt idx="9519">
                  <c:v>3.1542056112399855E-12</c:v>
                </c:pt>
                <c:pt idx="9520">
                  <c:v>3.1542056112399855E-12</c:v>
                </c:pt>
                <c:pt idx="9521">
                  <c:v>3.0810234231025209E-12</c:v>
                </c:pt>
                <c:pt idx="9522">
                  <c:v>3.1914496708692114E-12</c:v>
                </c:pt>
                <c:pt idx="9523">
                  <c:v>3.1542056112399855E-12</c:v>
                </c:pt>
                <c:pt idx="9524">
                  <c:v>3.0450680323167968E-12</c:v>
                </c:pt>
                <c:pt idx="9525">
                  <c:v>3.2672622880230722E-12</c:v>
                </c:pt>
                <c:pt idx="9526">
                  <c:v>3.1174033660206874E-12</c:v>
                </c:pt>
                <c:pt idx="9527">
                  <c:v>3.2672622880230722E-12</c:v>
                </c:pt>
                <c:pt idx="9528">
                  <c:v>3.0810234231025209E-12</c:v>
                </c:pt>
                <c:pt idx="9529">
                  <c:v>3.1914496708692114E-12</c:v>
                </c:pt>
                <c:pt idx="9530">
                  <c:v>3.2291334989056465E-12</c:v>
                </c:pt>
                <c:pt idx="9531">
                  <c:v>3.1542056112399855E-12</c:v>
                </c:pt>
                <c:pt idx="9532">
                  <c:v>3.1542056112399855E-12</c:v>
                </c:pt>
                <c:pt idx="9533">
                  <c:v>3.2291334989056465E-12</c:v>
                </c:pt>
                <c:pt idx="9534">
                  <c:v>3.2291334989056465E-12</c:v>
                </c:pt>
                <c:pt idx="9535">
                  <c:v>3.1542056112399855E-12</c:v>
                </c:pt>
                <c:pt idx="9536">
                  <c:v>3.2291334989056465E-12</c:v>
                </c:pt>
                <c:pt idx="9537">
                  <c:v>3.2291334989056465E-12</c:v>
                </c:pt>
                <c:pt idx="9538">
                  <c:v>3.1174033660206874E-12</c:v>
                </c:pt>
                <c:pt idx="9539">
                  <c:v>3.1914496708692114E-12</c:v>
                </c:pt>
                <c:pt idx="9540">
                  <c:v>3.1914496708692114E-12</c:v>
                </c:pt>
                <c:pt idx="9541">
                  <c:v>3.1542056112399855E-12</c:v>
                </c:pt>
                <c:pt idx="9542">
                  <c:v>3.2291334989056465E-12</c:v>
                </c:pt>
                <c:pt idx="9543">
                  <c:v>3.1542056112399855E-12</c:v>
                </c:pt>
                <c:pt idx="9544">
                  <c:v>3.1174033660206874E-12</c:v>
                </c:pt>
                <c:pt idx="9545">
                  <c:v>3.1914496708692114E-12</c:v>
                </c:pt>
                <c:pt idx="9546">
                  <c:v>3.1542056112399855E-12</c:v>
                </c:pt>
                <c:pt idx="9547">
                  <c:v>3.1542056112399855E-12</c:v>
                </c:pt>
                <c:pt idx="9548">
                  <c:v>3.2291334989056465E-12</c:v>
                </c:pt>
                <c:pt idx="9549">
                  <c:v>3.1174033660206874E-12</c:v>
                </c:pt>
                <c:pt idx="9550">
                  <c:v>3.1542056112399855E-12</c:v>
                </c:pt>
                <c:pt idx="9551">
                  <c:v>3.1914496708692114E-12</c:v>
                </c:pt>
                <c:pt idx="9552">
                  <c:v>3.1542056112399855E-12</c:v>
                </c:pt>
                <c:pt idx="9553">
                  <c:v>3.1542056112399855E-12</c:v>
                </c:pt>
                <c:pt idx="9554">
                  <c:v>3.3058412922090475E-12</c:v>
                </c:pt>
                <c:pt idx="9555">
                  <c:v>3.2291334989056465E-12</c:v>
                </c:pt>
                <c:pt idx="9556">
                  <c:v>3.2291334989056465E-12</c:v>
                </c:pt>
                <c:pt idx="9557">
                  <c:v>3.1914496708692114E-12</c:v>
                </c:pt>
                <c:pt idx="9558">
                  <c:v>3.1542056112399855E-12</c:v>
                </c:pt>
                <c:pt idx="9559">
                  <c:v>3.1914496708692114E-12</c:v>
                </c:pt>
                <c:pt idx="9560">
                  <c:v>3.3448681256365286E-12</c:v>
                </c:pt>
                <c:pt idx="9561">
                  <c:v>3.3058412922090475E-12</c:v>
                </c:pt>
                <c:pt idx="9562">
                  <c:v>3.0810234231025209E-12</c:v>
                </c:pt>
                <c:pt idx="9563">
                  <c:v>3.2291334989056465E-12</c:v>
                </c:pt>
                <c:pt idx="9564">
                  <c:v>3.2672622880230722E-12</c:v>
                </c:pt>
                <c:pt idx="9565">
                  <c:v>3.1542056112399855E-12</c:v>
                </c:pt>
                <c:pt idx="9566">
                  <c:v>3.2291334989056465E-12</c:v>
                </c:pt>
                <c:pt idx="9567">
                  <c:v>3.1914496708692114E-12</c:v>
                </c:pt>
                <c:pt idx="9568">
                  <c:v>3.1914496708692114E-12</c:v>
                </c:pt>
                <c:pt idx="9569">
                  <c:v>3.0810234231025209E-12</c:v>
                </c:pt>
                <c:pt idx="9570">
                  <c:v>3.2291334989056465E-12</c:v>
                </c:pt>
                <c:pt idx="9571">
                  <c:v>3.1542056112399855E-12</c:v>
                </c:pt>
                <c:pt idx="9572">
                  <c:v>3.1174033660206874E-12</c:v>
                </c:pt>
                <c:pt idx="9573">
                  <c:v>3.2291334989056465E-12</c:v>
                </c:pt>
                <c:pt idx="9574">
                  <c:v>3.3058412922090475E-12</c:v>
                </c:pt>
                <c:pt idx="9575">
                  <c:v>3.1542056112399855E-12</c:v>
                </c:pt>
                <c:pt idx="9576">
                  <c:v>3.2291334989056465E-12</c:v>
                </c:pt>
                <c:pt idx="9577">
                  <c:v>3.1914496708692114E-12</c:v>
                </c:pt>
                <c:pt idx="9578">
                  <c:v>3.1174033660206874E-12</c:v>
                </c:pt>
                <c:pt idx="9579">
                  <c:v>3.1914496708692114E-12</c:v>
                </c:pt>
                <c:pt idx="9580">
                  <c:v>3.1542056112399855E-12</c:v>
                </c:pt>
                <c:pt idx="9581">
                  <c:v>3.1542056112399855E-12</c:v>
                </c:pt>
                <c:pt idx="9582">
                  <c:v>3.1914496708692114E-12</c:v>
                </c:pt>
                <c:pt idx="9583">
                  <c:v>2.6974537059454183E-10</c:v>
                </c:pt>
                <c:pt idx="9584">
                  <c:v>1.1722223566546247E-10</c:v>
                </c:pt>
                <c:pt idx="9585">
                  <c:v>1.13166269576599E-10</c:v>
                </c:pt>
                <c:pt idx="9586">
                  <c:v>1.0671562198993359E-10</c:v>
                </c:pt>
                <c:pt idx="9587">
                  <c:v>1.0302319161197715E-10</c:v>
                </c:pt>
                <c:pt idx="9588">
                  <c:v>1.0063267101854971E-10</c:v>
                </c:pt>
                <c:pt idx="9589">
                  <c:v>9.8297845718318321E-11</c:v>
                </c:pt>
                <c:pt idx="9590">
                  <c:v>9.3789020443367202E-11</c:v>
                </c:pt>
                <c:pt idx="9591">
                  <c:v>8.948721659039069E-11</c:v>
                </c:pt>
                <c:pt idx="9592">
                  <c:v>9.0543858940803469E-11</c:v>
                </c:pt>
                <c:pt idx="9593">
                  <c:v>8.6390900317143426E-11</c:v>
                </c:pt>
                <c:pt idx="9594">
                  <c:v>8.6390900317143426E-11</c:v>
                </c:pt>
                <c:pt idx="9595">
                  <c:v>8.4386310641153892E-11</c:v>
                </c:pt>
                <c:pt idx="9596">
                  <c:v>8.4386310641153892E-11</c:v>
                </c:pt>
                <c:pt idx="9597">
                  <c:v>8.7410982150543379E-11</c:v>
                </c:pt>
                <c:pt idx="9598">
                  <c:v>7.9576164003630322E-11</c:v>
                </c:pt>
                <c:pt idx="9599">
                  <c:v>1.6899544536452114E-11</c:v>
                </c:pt>
                <c:pt idx="9600">
                  <c:v>1.1744728993513562E-11</c:v>
                </c:pt>
                <c:pt idx="9601">
                  <c:v>9.9649242112552878E-12</c:v>
                </c:pt>
                <c:pt idx="9602">
                  <c:v>8.655676169034543E-12</c:v>
                </c:pt>
                <c:pt idx="9603">
                  <c:v>7.8798509002352593E-12</c:v>
                </c:pt>
                <c:pt idx="9604">
                  <c:v>7.1735808930174004E-12</c:v>
                </c:pt>
                <c:pt idx="9605">
                  <c:v>6.7646759918624644E-12</c:v>
                </c:pt>
                <c:pt idx="9606">
                  <c:v>6.3046357457469766E-12</c:v>
                </c:pt>
                <c:pt idx="9607">
                  <c:v>6.1583589660597882E-12</c:v>
                </c:pt>
                <c:pt idx="9608">
                  <c:v>5.8758811115810581E-12</c:v>
                </c:pt>
                <c:pt idx="9609">
                  <c:v>5.7395520671304493E-12</c:v>
                </c:pt>
                <c:pt idx="9610">
                  <c:v>5.6063731469393476E-12</c:v>
                </c:pt>
                <c:pt idx="9611">
                  <c:v>5.4762970818451481E-12</c:v>
                </c:pt>
                <c:pt idx="9612">
                  <c:v>5.4762970818451481E-12</c:v>
                </c:pt>
                <c:pt idx="9613">
                  <c:v>5.2251167648383095E-12</c:v>
                </c:pt>
                <c:pt idx="9614">
                  <c:v>5.2251167648383095E-12</c:v>
                </c:pt>
                <c:pt idx="9615">
                  <c:v>5.2251167648383095E-12</c:v>
                </c:pt>
                <c:pt idx="9616">
                  <c:v>5.0443126893890599E-12</c:v>
                </c:pt>
                <c:pt idx="9617">
                  <c:v>4.8697761682790696E-12</c:v>
                </c:pt>
                <c:pt idx="9618">
                  <c:v>4.9272772498021168E-12</c:v>
                </c:pt>
                <c:pt idx="9619">
                  <c:v>4.7567792786127285E-12</c:v>
                </c:pt>
                <c:pt idx="9620">
                  <c:v>4.8697761682790696E-12</c:v>
                </c:pt>
                <c:pt idx="9621">
                  <c:v>4.7567792786127285E-12</c:v>
                </c:pt>
                <c:pt idx="9622">
                  <c:v>4.6464150351229134E-12</c:v>
                </c:pt>
                <c:pt idx="9623">
                  <c:v>4.7567792786127285E-12</c:v>
                </c:pt>
                <c:pt idx="9624">
                  <c:v>4.7012678999709758E-12</c:v>
                </c:pt>
                <c:pt idx="9625">
                  <c:v>4.5921916017378222E-12</c:v>
                </c:pt>
                <c:pt idx="9626">
                  <c:v>4.6464150351229134E-12</c:v>
                </c:pt>
                <c:pt idx="9627">
                  <c:v>4.7012678999709758E-12</c:v>
                </c:pt>
                <c:pt idx="9628">
                  <c:v>4.4856357047484858E-12</c:v>
                </c:pt>
                <c:pt idx="9629">
                  <c:v>4.5386009531353722E-12</c:v>
                </c:pt>
                <c:pt idx="9630">
                  <c:v>4.4332885581876142E-12</c:v>
                </c:pt>
                <c:pt idx="9631">
                  <c:v>4.4332885581876142E-12</c:v>
                </c:pt>
                <c:pt idx="9632">
                  <c:v>4.2798938719996516E-12</c:v>
                </c:pt>
                <c:pt idx="9633">
                  <c:v>4.3304297730225549E-12</c:v>
                </c:pt>
                <c:pt idx="9634">
                  <c:v>4.5921916017378222E-12</c:v>
                </c:pt>
                <c:pt idx="9635">
                  <c:v>4.4332885581876142E-12</c:v>
                </c:pt>
                <c:pt idx="9636">
                  <c:v>4.4856357047484858E-12</c:v>
                </c:pt>
                <c:pt idx="9637">
                  <c:v>4.3815623891436785E-12</c:v>
                </c:pt>
                <c:pt idx="9638">
                  <c:v>4.3304297730225549E-12</c:v>
                </c:pt>
                <c:pt idx="9639">
                  <c:v>4.2798938719996516E-12</c:v>
                </c:pt>
                <c:pt idx="9640">
                  <c:v>4.3304297730225549E-12</c:v>
                </c:pt>
                <c:pt idx="9641">
                  <c:v>4.2798938719996516E-12</c:v>
                </c:pt>
                <c:pt idx="9642">
                  <c:v>4.3815623891436785E-12</c:v>
                </c:pt>
                <c:pt idx="9643">
                  <c:v>4.3304297730225549E-12</c:v>
                </c:pt>
                <c:pt idx="9644">
                  <c:v>4.1805844419711872E-12</c:v>
                </c:pt>
                <c:pt idx="9645">
                  <c:v>4.1805844419711872E-12</c:v>
                </c:pt>
                <c:pt idx="9646">
                  <c:v>4.1805844419711872E-12</c:v>
                </c:pt>
                <c:pt idx="9647">
                  <c:v>4.0835887622771738E-12</c:v>
                </c:pt>
                <c:pt idx="9648">
                  <c:v>4.2299477224393163E-12</c:v>
                </c:pt>
                <c:pt idx="9649">
                  <c:v>4.0835887622771738E-12</c:v>
                </c:pt>
                <c:pt idx="9650">
                  <c:v>4.0359334836269345E-12</c:v>
                </c:pt>
                <c:pt idx="9651">
                  <c:v>4.0835887622771738E-12</c:v>
                </c:pt>
                <c:pt idx="9652">
                  <c:v>4.1318067423674757E-12</c:v>
                </c:pt>
                <c:pt idx="9653">
                  <c:v>4.0359334836269345E-12</c:v>
                </c:pt>
                <c:pt idx="9654">
                  <c:v>4.0835887622771738E-12</c:v>
                </c:pt>
                <c:pt idx="9655">
                  <c:v>4.1805844419711872E-12</c:v>
                </c:pt>
                <c:pt idx="9656">
                  <c:v>4.1318067423674757E-12</c:v>
                </c:pt>
                <c:pt idx="9657">
                  <c:v>4.0359334836269345E-12</c:v>
                </c:pt>
                <c:pt idx="9658">
                  <c:v>3.9888343397188144E-12</c:v>
                </c:pt>
                <c:pt idx="9659">
                  <c:v>4.1318067423674757E-12</c:v>
                </c:pt>
                <c:pt idx="9660">
                  <c:v>4.0359334836269345E-12</c:v>
                </c:pt>
                <c:pt idx="9661">
                  <c:v>4.1805844419711872E-12</c:v>
                </c:pt>
                <c:pt idx="9662">
                  <c:v>3.9888343397188144E-12</c:v>
                </c:pt>
                <c:pt idx="9663">
                  <c:v>4.1318067423674757E-12</c:v>
                </c:pt>
                <c:pt idx="9664">
                  <c:v>3.9888343397188144E-12</c:v>
                </c:pt>
                <c:pt idx="9665">
                  <c:v>3.9888343397188144E-12</c:v>
                </c:pt>
                <c:pt idx="9666">
                  <c:v>4.0359334836269345E-12</c:v>
                </c:pt>
                <c:pt idx="9667">
                  <c:v>3.9888343397188144E-12</c:v>
                </c:pt>
                <c:pt idx="9668">
                  <c:v>3.8508180604340131E-12</c:v>
                </c:pt>
                <c:pt idx="9669">
                  <c:v>3.8058792043482642E-12</c:v>
                </c:pt>
                <c:pt idx="9670">
                  <c:v>3.8962875431313458E-12</c:v>
                </c:pt>
                <c:pt idx="9671">
                  <c:v>3.9888343397188144E-12</c:v>
                </c:pt>
                <c:pt idx="9672">
                  <c:v>4.0835887622771738E-12</c:v>
                </c:pt>
                <c:pt idx="9673">
                  <c:v>3.9888343397188144E-12</c:v>
                </c:pt>
                <c:pt idx="9674">
                  <c:v>3.8508180604340131E-12</c:v>
                </c:pt>
                <c:pt idx="9675">
                  <c:v>3.9888343397188144E-12</c:v>
                </c:pt>
                <c:pt idx="9676">
                  <c:v>3.8058792043482642E-12</c:v>
                </c:pt>
                <c:pt idx="9677">
                  <c:v>3.8508180604340131E-12</c:v>
                </c:pt>
                <c:pt idx="9678">
                  <c:v>3.9422939179446688E-12</c:v>
                </c:pt>
                <c:pt idx="9679">
                  <c:v>3.9422939179446688E-12</c:v>
                </c:pt>
                <c:pt idx="9680">
                  <c:v>3.9888343397188144E-12</c:v>
                </c:pt>
                <c:pt idx="9681">
                  <c:v>3.9422939179446688E-12</c:v>
                </c:pt>
                <c:pt idx="9682">
                  <c:v>3.9422939179446688E-12</c:v>
                </c:pt>
                <c:pt idx="9683">
                  <c:v>3.9888343397188144E-12</c:v>
                </c:pt>
                <c:pt idx="9684">
                  <c:v>3.9422939179446688E-12</c:v>
                </c:pt>
                <c:pt idx="9685">
                  <c:v>3.8508180604340131E-12</c:v>
                </c:pt>
                <c:pt idx="9686">
                  <c:v>3.8962875431313458E-12</c:v>
                </c:pt>
                <c:pt idx="9687">
                  <c:v>3.8058792043482642E-12</c:v>
                </c:pt>
                <c:pt idx="9688">
                  <c:v>3.8058792043482642E-12</c:v>
                </c:pt>
                <c:pt idx="9689">
                  <c:v>3.8962875431313458E-12</c:v>
                </c:pt>
                <c:pt idx="9690">
                  <c:v>3.8058792043482642E-12</c:v>
                </c:pt>
                <c:pt idx="9691">
                  <c:v>3.8058792043482642E-12</c:v>
                </c:pt>
                <c:pt idx="9692">
                  <c:v>3.7175772347592918E-12</c:v>
                </c:pt>
                <c:pt idx="9693">
                  <c:v>3.7175772347592918E-12</c:v>
                </c:pt>
                <c:pt idx="9694">
                  <c:v>3.7175772347592918E-12</c:v>
                </c:pt>
                <c:pt idx="9695">
                  <c:v>3.8058792043482642E-12</c:v>
                </c:pt>
                <c:pt idx="9696">
                  <c:v>3.7175772347592918E-12</c:v>
                </c:pt>
                <c:pt idx="9697">
                  <c:v>3.8962875431313458E-12</c:v>
                </c:pt>
                <c:pt idx="9698">
                  <c:v>3.8058792043482642E-12</c:v>
                </c:pt>
                <c:pt idx="9699">
                  <c:v>3.7175772347592918E-12</c:v>
                </c:pt>
                <c:pt idx="9700">
                  <c:v>3.6313156387215735E-12</c:v>
                </c:pt>
                <c:pt idx="9701">
                  <c:v>3.8962875431313458E-12</c:v>
                </c:pt>
                <c:pt idx="9702">
                  <c:v>3.7614647824878141E-12</c:v>
                </c:pt>
                <c:pt idx="9703">
                  <c:v>3.7614647824878141E-12</c:v>
                </c:pt>
                <c:pt idx="9704">
                  <c:v>3.9888343397188144E-12</c:v>
                </c:pt>
                <c:pt idx="9705">
                  <c:v>3.7614647824878141E-12</c:v>
                </c:pt>
                <c:pt idx="9706">
                  <c:v>3.8058792043482642E-12</c:v>
                </c:pt>
                <c:pt idx="9707">
                  <c:v>3.7175772347592918E-12</c:v>
                </c:pt>
                <c:pt idx="9708">
                  <c:v>3.8058792043482642E-12</c:v>
                </c:pt>
                <c:pt idx="9709">
                  <c:v>3.8508180604340131E-12</c:v>
                </c:pt>
                <c:pt idx="9710">
                  <c:v>3.6313156387215735E-12</c:v>
                </c:pt>
                <c:pt idx="9711">
                  <c:v>3.7614647824878141E-12</c:v>
                </c:pt>
                <c:pt idx="9712">
                  <c:v>3.7175772347592918E-12</c:v>
                </c:pt>
                <c:pt idx="9713">
                  <c:v>3.7614647824878141E-12</c:v>
                </c:pt>
                <c:pt idx="9714">
                  <c:v>3.8058792043482642E-12</c:v>
                </c:pt>
                <c:pt idx="9715">
                  <c:v>3.7175772347592918E-12</c:v>
                </c:pt>
                <c:pt idx="9716">
                  <c:v>3.7614647824878141E-12</c:v>
                </c:pt>
                <c:pt idx="9717">
                  <c:v>3.7175772347592918E-12</c:v>
                </c:pt>
                <c:pt idx="9718">
                  <c:v>3.7614647824878141E-12</c:v>
                </c:pt>
                <c:pt idx="9719">
                  <c:v>3.7614647824878141E-12</c:v>
                </c:pt>
                <c:pt idx="9720">
                  <c:v>3.7175772347592918E-12</c:v>
                </c:pt>
                <c:pt idx="9721">
                  <c:v>3.7175772347592918E-12</c:v>
                </c:pt>
                <c:pt idx="9722">
                  <c:v>3.8058792043482642E-12</c:v>
                </c:pt>
                <c:pt idx="9723">
                  <c:v>3.6313156387215735E-12</c:v>
                </c:pt>
                <c:pt idx="9724">
                  <c:v>3.7175772347592918E-12</c:v>
                </c:pt>
                <c:pt idx="9725">
                  <c:v>3.7175772347592918E-12</c:v>
                </c:pt>
                <c:pt idx="9726">
                  <c:v>3.7175772347592918E-12</c:v>
                </c:pt>
                <c:pt idx="9727">
                  <c:v>3.8058792043482642E-12</c:v>
                </c:pt>
                <c:pt idx="9728">
                  <c:v>3.6313156387215735E-12</c:v>
                </c:pt>
                <c:pt idx="9729">
                  <c:v>3.7614647824878141E-12</c:v>
                </c:pt>
                <c:pt idx="9730">
                  <c:v>3.7175772347592918E-12</c:v>
                </c:pt>
                <c:pt idx="9731">
                  <c:v>3.6313156387215735E-12</c:v>
                </c:pt>
                <c:pt idx="9732">
                  <c:v>3.7175772347592918E-12</c:v>
                </c:pt>
                <c:pt idx="9733">
                  <c:v>3.6741932925115307E-12</c:v>
                </c:pt>
                <c:pt idx="9734">
                  <c:v>3.7175772347592918E-12</c:v>
                </c:pt>
                <c:pt idx="9735">
                  <c:v>3.6313156387215735E-12</c:v>
                </c:pt>
                <c:pt idx="9736">
                  <c:v>3.7614647824878141E-12</c:v>
                </c:pt>
                <c:pt idx="9737">
                  <c:v>3.8058792043482642E-12</c:v>
                </c:pt>
                <c:pt idx="9738">
                  <c:v>3.6313156387215735E-12</c:v>
                </c:pt>
                <c:pt idx="9739">
                  <c:v>3.7175772347592918E-12</c:v>
                </c:pt>
                <c:pt idx="9740">
                  <c:v>3.6313156387215735E-12</c:v>
                </c:pt>
                <c:pt idx="9741">
                  <c:v>3.6313156387215735E-12</c:v>
                </c:pt>
                <c:pt idx="9742">
                  <c:v>3.6313156387215735E-12</c:v>
                </c:pt>
                <c:pt idx="9743">
                  <c:v>3.6313156387215735E-12</c:v>
                </c:pt>
                <c:pt idx="9744">
                  <c:v>3.5889383650281884E-12</c:v>
                </c:pt>
                <c:pt idx="9745">
                  <c:v>3.8058792043482642E-12</c:v>
                </c:pt>
                <c:pt idx="9746">
                  <c:v>3.7175772347592918E-12</c:v>
                </c:pt>
                <c:pt idx="9747">
                  <c:v>3.6741932925115307E-12</c:v>
                </c:pt>
                <c:pt idx="9748">
                  <c:v>3.6313156387215735E-12</c:v>
                </c:pt>
                <c:pt idx="9749">
                  <c:v>3.6741932925115307E-12</c:v>
                </c:pt>
                <c:pt idx="9750">
                  <c:v>3.7175772347592918E-12</c:v>
                </c:pt>
                <c:pt idx="9751">
                  <c:v>3.6741932925115307E-12</c:v>
                </c:pt>
                <c:pt idx="9752">
                  <c:v>3.7175772347592918E-12</c:v>
                </c:pt>
                <c:pt idx="9753">
                  <c:v>3.7175772347592918E-12</c:v>
                </c:pt>
                <c:pt idx="9754">
                  <c:v>3.7175772347592918E-12</c:v>
                </c:pt>
                <c:pt idx="9755">
                  <c:v>3.6313156387215735E-12</c:v>
                </c:pt>
                <c:pt idx="9756">
                  <c:v>3.5889383650281884E-12</c:v>
                </c:pt>
                <c:pt idx="9757">
                  <c:v>3.6741932925115307E-12</c:v>
                </c:pt>
                <c:pt idx="9758">
                  <c:v>3.6313156387215735E-12</c:v>
                </c:pt>
                <c:pt idx="9759">
                  <c:v>3.6741932925115307E-12</c:v>
                </c:pt>
                <c:pt idx="9760">
                  <c:v>3.7175772347592918E-12</c:v>
                </c:pt>
                <c:pt idx="9761">
                  <c:v>3.6313156387215735E-12</c:v>
                </c:pt>
                <c:pt idx="9762">
                  <c:v>3.7175772347592918E-12</c:v>
                </c:pt>
                <c:pt idx="9763">
                  <c:v>3.7175772347592918E-12</c:v>
                </c:pt>
                <c:pt idx="9764">
                  <c:v>3.6741932925115307E-12</c:v>
                </c:pt>
                <c:pt idx="9765">
                  <c:v>3.6313156387215735E-12</c:v>
                </c:pt>
                <c:pt idx="9766">
                  <c:v>3.7614647824878141E-12</c:v>
                </c:pt>
                <c:pt idx="9767">
                  <c:v>3.6313156387215735E-12</c:v>
                </c:pt>
                <c:pt idx="9768">
                  <c:v>3.7175772347592918E-12</c:v>
                </c:pt>
                <c:pt idx="9769">
                  <c:v>3.7175772347592918E-12</c:v>
                </c:pt>
                <c:pt idx="9770">
                  <c:v>3.6741932925115307E-12</c:v>
                </c:pt>
                <c:pt idx="9771">
                  <c:v>3.6741932925115307E-12</c:v>
                </c:pt>
                <c:pt idx="9772">
                  <c:v>3.5056697405265656E-12</c:v>
                </c:pt>
                <c:pt idx="9773">
                  <c:v>3.5470556320204264E-12</c:v>
                </c:pt>
                <c:pt idx="9774">
                  <c:v>3.7175772347592918E-12</c:v>
                </c:pt>
                <c:pt idx="9775">
                  <c:v>3.6313156387215735E-12</c:v>
                </c:pt>
                <c:pt idx="9776">
                  <c:v>3.5470556320204264E-12</c:v>
                </c:pt>
                <c:pt idx="9777">
                  <c:v>3.5470556320204264E-12</c:v>
                </c:pt>
                <c:pt idx="9778">
                  <c:v>3.5056697405265656E-12</c:v>
                </c:pt>
                <c:pt idx="9779">
                  <c:v>3.6741932925115307E-12</c:v>
                </c:pt>
                <c:pt idx="9780">
                  <c:v>3.5889383650281884E-12</c:v>
                </c:pt>
                <c:pt idx="9781">
                  <c:v>3.5470556320204264E-12</c:v>
                </c:pt>
                <c:pt idx="9782">
                  <c:v>3.6313156387215735E-12</c:v>
                </c:pt>
                <c:pt idx="9783">
                  <c:v>3.5889383650281884E-12</c:v>
                </c:pt>
                <c:pt idx="9784">
                  <c:v>3.5056697405265656E-12</c:v>
                </c:pt>
                <c:pt idx="9785">
                  <c:v>3.5470556320204264E-12</c:v>
                </c:pt>
                <c:pt idx="9786">
                  <c:v>3.4647587482435554E-12</c:v>
                </c:pt>
                <c:pt idx="9787">
                  <c:v>3.4647587482435554E-12</c:v>
                </c:pt>
                <c:pt idx="9788">
                  <c:v>3.6313156387215735E-12</c:v>
                </c:pt>
                <c:pt idx="9789">
                  <c:v>3.6313156387215735E-12</c:v>
                </c:pt>
                <c:pt idx="9790">
                  <c:v>3.5889383650281884E-12</c:v>
                </c:pt>
                <c:pt idx="9791">
                  <c:v>3.6313156387215735E-12</c:v>
                </c:pt>
                <c:pt idx="9792">
                  <c:v>3.6313156387215735E-12</c:v>
                </c:pt>
                <c:pt idx="9793">
                  <c:v>3.6741932925115307E-12</c:v>
                </c:pt>
                <c:pt idx="9794">
                  <c:v>3.5889383650281884E-12</c:v>
                </c:pt>
                <c:pt idx="9795">
                  <c:v>3.5889383650281884E-12</c:v>
                </c:pt>
                <c:pt idx="9796">
                  <c:v>3.7614647824878141E-12</c:v>
                </c:pt>
                <c:pt idx="9797">
                  <c:v>3.6313156387215735E-12</c:v>
                </c:pt>
                <c:pt idx="9798">
                  <c:v>3.5889383650281884E-12</c:v>
                </c:pt>
                <c:pt idx="9799">
                  <c:v>3.5470556320204264E-12</c:v>
                </c:pt>
                <c:pt idx="9800">
                  <c:v>3.4243251852147143E-12</c:v>
                </c:pt>
                <c:pt idx="9801">
                  <c:v>3.6313156387215735E-12</c:v>
                </c:pt>
                <c:pt idx="9802">
                  <c:v>3.5889383650281884E-12</c:v>
                </c:pt>
                <c:pt idx="9803">
                  <c:v>3.5889383650281884E-12</c:v>
                </c:pt>
                <c:pt idx="9804">
                  <c:v>3.5056697405265656E-12</c:v>
                </c:pt>
                <c:pt idx="9805">
                  <c:v>3.5470556320204264E-12</c:v>
                </c:pt>
                <c:pt idx="9806">
                  <c:v>3.5889383650281884E-12</c:v>
                </c:pt>
                <c:pt idx="9807">
                  <c:v>3.5056697405265656E-12</c:v>
                </c:pt>
                <c:pt idx="9808">
                  <c:v>3.5470556320204264E-12</c:v>
                </c:pt>
                <c:pt idx="9809">
                  <c:v>3.5889383650281884E-12</c:v>
                </c:pt>
                <c:pt idx="9810">
                  <c:v>3.5470556320204264E-12</c:v>
                </c:pt>
                <c:pt idx="9811">
                  <c:v>3.6313156387215735E-12</c:v>
                </c:pt>
                <c:pt idx="9812">
                  <c:v>3.5889383650281884E-12</c:v>
                </c:pt>
                <c:pt idx="9813">
                  <c:v>3.5056697405265656E-12</c:v>
                </c:pt>
                <c:pt idx="9814">
                  <c:v>3.6313156387215735E-12</c:v>
                </c:pt>
                <c:pt idx="9815">
                  <c:v>3.5470556320204264E-12</c:v>
                </c:pt>
                <c:pt idx="9816">
                  <c:v>3.6313156387215735E-12</c:v>
                </c:pt>
                <c:pt idx="9817">
                  <c:v>3.5889383650281884E-12</c:v>
                </c:pt>
                <c:pt idx="9818">
                  <c:v>3.5470556320204264E-12</c:v>
                </c:pt>
                <c:pt idx="9819">
                  <c:v>3.5470556320204264E-12</c:v>
                </c:pt>
                <c:pt idx="9820">
                  <c:v>3.6313156387215735E-12</c:v>
                </c:pt>
                <c:pt idx="9821">
                  <c:v>3.6741932925115307E-12</c:v>
                </c:pt>
                <c:pt idx="9822">
                  <c:v>3.5470556320204264E-12</c:v>
                </c:pt>
                <c:pt idx="9823">
                  <c:v>3.5470556320204264E-12</c:v>
                </c:pt>
                <c:pt idx="9824">
                  <c:v>3.6313156387215735E-12</c:v>
                </c:pt>
                <c:pt idx="9825">
                  <c:v>3.5889383650281884E-12</c:v>
                </c:pt>
                <c:pt idx="9826">
                  <c:v>3.4647587482435554E-12</c:v>
                </c:pt>
                <c:pt idx="9827">
                  <c:v>3.4647587482435554E-12</c:v>
                </c:pt>
                <c:pt idx="9828">
                  <c:v>3.4647587482435554E-12</c:v>
                </c:pt>
                <c:pt idx="9829">
                  <c:v>3.5889383650281884E-12</c:v>
                </c:pt>
                <c:pt idx="9830">
                  <c:v>3.5470556320204264E-12</c:v>
                </c:pt>
                <c:pt idx="9831">
                  <c:v>3.6313156387215735E-12</c:v>
                </c:pt>
                <c:pt idx="9832">
                  <c:v>3.5056697405265656E-12</c:v>
                </c:pt>
                <c:pt idx="9833">
                  <c:v>3.5056697405265656E-12</c:v>
                </c:pt>
                <c:pt idx="9834">
                  <c:v>3.6313156387215735E-12</c:v>
                </c:pt>
                <c:pt idx="9835">
                  <c:v>3.6313156387215735E-12</c:v>
                </c:pt>
                <c:pt idx="9836">
                  <c:v>3.5470556320204264E-12</c:v>
                </c:pt>
                <c:pt idx="9837">
                  <c:v>3.6313156387215735E-12</c:v>
                </c:pt>
                <c:pt idx="9838">
                  <c:v>3.5470556320204264E-12</c:v>
                </c:pt>
                <c:pt idx="9839">
                  <c:v>3.5470556320204264E-12</c:v>
                </c:pt>
                <c:pt idx="9840">
                  <c:v>3.4243251852147143E-12</c:v>
                </c:pt>
                <c:pt idx="9841">
                  <c:v>3.4243251852147143E-12</c:v>
                </c:pt>
                <c:pt idx="9842">
                  <c:v>3.5056697405265656E-12</c:v>
                </c:pt>
                <c:pt idx="9843">
                  <c:v>3.5056697405265656E-12</c:v>
                </c:pt>
                <c:pt idx="9844">
                  <c:v>3.5470556320204264E-12</c:v>
                </c:pt>
                <c:pt idx="9845">
                  <c:v>3.5470556320204264E-12</c:v>
                </c:pt>
                <c:pt idx="9846">
                  <c:v>3.6313156387215735E-12</c:v>
                </c:pt>
                <c:pt idx="9847">
                  <c:v>3.5470556320204264E-12</c:v>
                </c:pt>
                <c:pt idx="9848">
                  <c:v>3.3843634798642852E-12</c:v>
                </c:pt>
                <c:pt idx="9849">
                  <c:v>3.4243251852147143E-12</c:v>
                </c:pt>
                <c:pt idx="9850">
                  <c:v>3.6313156387215735E-12</c:v>
                </c:pt>
                <c:pt idx="9851">
                  <c:v>3.5889383650281884E-12</c:v>
                </c:pt>
                <c:pt idx="9852">
                  <c:v>3.5889383650281884E-12</c:v>
                </c:pt>
                <c:pt idx="9853">
                  <c:v>3.4243251852147143E-12</c:v>
                </c:pt>
                <c:pt idx="9854">
                  <c:v>3.5470556320204264E-12</c:v>
                </c:pt>
                <c:pt idx="9855">
                  <c:v>3.5470556320204264E-12</c:v>
                </c:pt>
                <c:pt idx="9856">
                  <c:v>3.6313156387215735E-12</c:v>
                </c:pt>
                <c:pt idx="9857">
                  <c:v>3.5470556320204264E-12</c:v>
                </c:pt>
                <c:pt idx="9858">
                  <c:v>3.6313156387215735E-12</c:v>
                </c:pt>
                <c:pt idx="9859">
                  <c:v>3.5056697405265656E-12</c:v>
                </c:pt>
                <c:pt idx="9860">
                  <c:v>3.4647587482435554E-12</c:v>
                </c:pt>
                <c:pt idx="9861">
                  <c:v>3.4647587482435554E-12</c:v>
                </c:pt>
                <c:pt idx="9862">
                  <c:v>3.6313156387215735E-12</c:v>
                </c:pt>
                <c:pt idx="9863">
                  <c:v>3.6313156387215735E-12</c:v>
                </c:pt>
                <c:pt idx="9864">
                  <c:v>3.5470556320204264E-12</c:v>
                </c:pt>
                <c:pt idx="9865">
                  <c:v>3.5056697405265656E-12</c:v>
                </c:pt>
                <c:pt idx="9866">
                  <c:v>3.6313156387215735E-12</c:v>
                </c:pt>
                <c:pt idx="9867">
                  <c:v>3.6313156387215735E-12</c:v>
                </c:pt>
                <c:pt idx="9868">
                  <c:v>3.5470556320204264E-12</c:v>
                </c:pt>
                <c:pt idx="9869">
                  <c:v>3.5889383650281884E-12</c:v>
                </c:pt>
                <c:pt idx="9870">
                  <c:v>3.4647587482435554E-12</c:v>
                </c:pt>
                <c:pt idx="9871">
                  <c:v>3.5470556320204264E-12</c:v>
                </c:pt>
                <c:pt idx="9872">
                  <c:v>3.5889383650281884E-12</c:v>
                </c:pt>
                <c:pt idx="9873">
                  <c:v>3.6313156387215735E-12</c:v>
                </c:pt>
                <c:pt idx="9874">
                  <c:v>3.5889383650281884E-12</c:v>
                </c:pt>
                <c:pt idx="9875">
                  <c:v>3.5889383650281884E-12</c:v>
                </c:pt>
                <c:pt idx="9876">
                  <c:v>3.5889383650281884E-12</c:v>
                </c:pt>
                <c:pt idx="9877">
                  <c:v>3.6313156387215735E-12</c:v>
                </c:pt>
                <c:pt idx="9878">
                  <c:v>3.5889383650281884E-12</c:v>
                </c:pt>
                <c:pt idx="9879">
                  <c:v>3.5470556320204264E-12</c:v>
                </c:pt>
                <c:pt idx="9880">
                  <c:v>3.5056697405265656E-12</c:v>
                </c:pt>
                <c:pt idx="9881">
                  <c:v>3.5889383650281884E-12</c:v>
                </c:pt>
                <c:pt idx="9882">
                  <c:v>3.5056697405265656E-12</c:v>
                </c:pt>
                <c:pt idx="9883">
                  <c:v>3.4647587482435554E-12</c:v>
                </c:pt>
                <c:pt idx="9884">
                  <c:v>3.5056697405265656E-12</c:v>
                </c:pt>
                <c:pt idx="9885">
                  <c:v>3.5056697405265656E-12</c:v>
                </c:pt>
                <c:pt idx="9886">
                  <c:v>3.4647587482435554E-12</c:v>
                </c:pt>
                <c:pt idx="9887">
                  <c:v>3.5889383650281884E-12</c:v>
                </c:pt>
                <c:pt idx="9888">
                  <c:v>3.4647587482435554E-12</c:v>
                </c:pt>
                <c:pt idx="9889">
                  <c:v>3.5470556320204264E-12</c:v>
                </c:pt>
                <c:pt idx="9890">
                  <c:v>3.5056697405265656E-12</c:v>
                </c:pt>
                <c:pt idx="9891">
                  <c:v>3.6313156387215735E-12</c:v>
                </c:pt>
                <c:pt idx="9892">
                  <c:v>3.5056697405265656E-12</c:v>
                </c:pt>
                <c:pt idx="9893">
                  <c:v>3.5889383650281884E-12</c:v>
                </c:pt>
                <c:pt idx="9894">
                  <c:v>3.5889383650281884E-12</c:v>
                </c:pt>
                <c:pt idx="9895">
                  <c:v>3.5056697405265656E-12</c:v>
                </c:pt>
                <c:pt idx="9896">
                  <c:v>3.4243251852147143E-12</c:v>
                </c:pt>
                <c:pt idx="9897">
                  <c:v>3.4647587482435554E-12</c:v>
                </c:pt>
                <c:pt idx="9898">
                  <c:v>3.5056697405265656E-12</c:v>
                </c:pt>
                <c:pt idx="9899">
                  <c:v>3.5056697405265656E-12</c:v>
                </c:pt>
                <c:pt idx="9900">
                  <c:v>3.5056697405265656E-12</c:v>
                </c:pt>
                <c:pt idx="9901">
                  <c:v>3.5470556320204264E-12</c:v>
                </c:pt>
                <c:pt idx="9902">
                  <c:v>3.4647587482435554E-12</c:v>
                </c:pt>
                <c:pt idx="9903">
                  <c:v>3.5470556320204264E-12</c:v>
                </c:pt>
                <c:pt idx="9904">
                  <c:v>3.4243251852147143E-12</c:v>
                </c:pt>
                <c:pt idx="9905">
                  <c:v>3.5889383650281884E-12</c:v>
                </c:pt>
                <c:pt idx="9906">
                  <c:v>3.4647587482435554E-12</c:v>
                </c:pt>
                <c:pt idx="9907">
                  <c:v>3.5889383650281884E-12</c:v>
                </c:pt>
                <c:pt idx="9908">
                  <c:v>3.5470556320204264E-12</c:v>
                </c:pt>
                <c:pt idx="9909">
                  <c:v>3.4647587482435554E-12</c:v>
                </c:pt>
                <c:pt idx="9910">
                  <c:v>3.4647587482435554E-12</c:v>
                </c:pt>
                <c:pt idx="9911">
                  <c:v>3.5056697405265656E-12</c:v>
                </c:pt>
                <c:pt idx="9912">
                  <c:v>3.4647587482435554E-12</c:v>
                </c:pt>
                <c:pt idx="9913">
                  <c:v>3.3843634798642852E-12</c:v>
                </c:pt>
                <c:pt idx="9914">
                  <c:v>9.8486340391393594E-12</c:v>
                </c:pt>
                <c:pt idx="9915">
                  <c:v>3.5056697405265656E-12</c:v>
                </c:pt>
                <c:pt idx="9916">
                  <c:v>3.4647587482435554E-12</c:v>
                </c:pt>
                <c:pt idx="9917">
                  <c:v>3.6313156387215735E-12</c:v>
                </c:pt>
                <c:pt idx="9918">
                  <c:v>3.5889383650281884E-12</c:v>
                </c:pt>
                <c:pt idx="9919">
                  <c:v>3.1174033660206874E-12</c:v>
                </c:pt>
                <c:pt idx="9920">
                  <c:v>3.5889383650281884E-12</c:v>
                </c:pt>
                <c:pt idx="9921">
                  <c:v>3.5470556320204264E-12</c:v>
                </c:pt>
                <c:pt idx="9922">
                  <c:v>3.5470556320204264E-12</c:v>
                </c:pt>
                <c:pt idx="9923">
                  <c:v>3.6313156387215735E-12</c:v>
                </c:pt>
                <c:pt idx="9924">
                  <c:v>3.5470556320204264E-12</c:v>
                </c:pt>
                <c:pt idx="9925">
                  <c:v>3.4647587482435554E-12</c:v>
                </c:pt>
                <c:pt idx="9926">
                  <c:v>3.5470556320204264E-12</c:v>
                </c:pt>
                <c:pt idx="9927">
                  <c:v>3.5889383650281884E-12</c:v>
                </c:pt>
                <c:pt idx="9928">
                  <c:v>3.5470556320204264E-12</c:v>
                </c:pt>
                <c:pt idx="9929">
                  <c:v>3.6313156387215735E-12</c:v>
                </c:pt>
                <c:pt idx="9930">
                  <c:v>3.6313156387215735E-12</c:v>
                </c:pt>
                <c:pt idx="9931">
                  <c:v>3.5470556320204264E-12</c:v>
                </c:pt>
                <c:pt idx="9932">
                  <c:v>3.4647587482435554E-12</c:v>
                </c:pt>
                <c:pt idx="9933">
                  <c:v>3.5470556320204264E-12</c:v>
                </c:pt>
                <c:pt idx="9934">
                  <c:v>3.4243251852147143E-12</c:v>
                </c:pt>
                <c:pt idx="9935">
                  <c:v>3.5470556320204264E-12</c:v>
                </c:pt>
                <c:pt idx="9936">
                  <c:v>3.4647587482435554E-12</c:v>
                </c:pt>
                <c:pt idx="9937">
                  <c:v>3.4647587482435554E-12</c:v>
                </c:pt>
                <c:pt idx="9938">
                  <c:v>3.4243251852147143E-12</c:v>
                </c:pt>
                <c:pt idx="9939">
                  <c:v>3.5056697405265656E-12</c:v>
                </c:pt>
                <c:pt idx="9940">
                  <c:v>3.5470556320204264E-12</c:v>
                </c:pt>
                <c:pt idx="9941">
                  <c:v>3.5056697405265656E-12</c:v>
                </c:pt>
                <c:pt idx="9942">
                  <c:v>3.5056697405265656E-12</c:v>
                </c:pt>
                <c:pt idx="9943">
                  <c:v>3.4647587482435554E-12</c:v>
                </c:pt>
                <c:pt idx="9944">
                  <c:v>3.5889383650281884E-12</c:v>
                </c:pt>
                <c:pt idx="9945">
                  <c:v>3.5470556320204264E-12</c:v>
                </c:pt>
                <c:pt idx="9946">
                  <c:v>3.5056697405265656E-12</c:v>
                </c:pt>
                <c:pt idx="9947">
                  <c:v>3.5470556320204264E-12</c:v>
                </c:pt>
                <c:pt idx="9948">
                  <c:v>3.6313156387215735E-12</c:v>
                </c:pt>
                <c:pt idx="9949">
                  <c:v>3.4647587482435554E-12</c:v>
                </c:pt>
                <c:pt idx="9950">
                  <c:v>3.5056697405265656E-12</c:v>
                </c:pt>
                <c:pt idx="9951">
                  <c:v>3.5470556320204264E-12</c:v>
                </c:pt>
                <c:pt idx="9952">
                  <c:v>3.5470556320204264E-12</c:v>
                </c:pt>
                <c:pt idx="9953">
                  <c:v>3.5470556320204264E-12</c:v>
                </c:pt>
                <c:pt idx="9954">
                  <c:v>3.6313156387215735E-12</c:v>
                </c:pt>
                <c:pt idx="9955">
                  <c:v>3.6313156387215735E-12</c:v>
                </c:pt>
                <c:pt idx="9956">
                  <c:v>3.6313156387215735E-12</c:v>
                </c:pt>
                <c:pt idx="9957">
                  <c:v>3.5056697405265656E-12</c:v>
                </c:pt>
                <c:pt idx="9958">
                  <c:v>3.5470556320204264E-12</c:v>
                </c:pt>
                <c:pt idx="9959">
                  <c:v>3.6313156387215735E-12</c:v>
                </c:pt>
                <c:pt idx="9960">
                  <c:v>3.4243251852147143E-12</c:v>
                </c:pt>
                <c:pt idx="9961">
                  <c:v>3.5470556320204264E-12</c:v>
                </c:pt>
                <c:pt idx="9962">
                  <c:v>3.6313156387215735E-12</c:v>
                </c:pt>
                <c:pt idx="9963">
                  <c:v>3.5889383650281884E-12</c:v>
                </c:pt>
                <c:pt idx="9964">
                  <c:v>3.4647587482435554E-12</c:v>
                </c:pt>
                <c:pt idx="9965">
                  <c:v>3.5056697405265656E-12</c:v>
                </c:pt>
                <c:pt idx="9966">
                  <c:v>3.5056697405265656E-12</c:v>
                </c:pt>
                <c:pt idx="9967">
                  <c:v>3.5889383650281884E-12</c:v>
                </c:pt>
                <c:pt idx="9968">
                  <c:v>3.5056697405265656E-12</c:v>
                </c:pt>
                <c:pt idx="9969">
                  <c:v>3.5056697405265656E-12</c:v>
                </c:pt>
                <c:pt idx="9970">
                  <c:v>3.5470556320204264E-12</c:v>
                </c:pt>
                <c:pt idx="9971">
                  <c:v>3.6741932925115307E-12</c:v>
                </c:pt>
                <c:pt idx="9972">
                  <c:v>3.7175772347592918E-12</c:v>
                </c:pt>
                <c:pt idx="9973">
                  <c:v>3.6313156387215735E-12</c:v>
                </c:pt>
                <c:pt idx="9974">
                  <c:v>3.7175772347592918E-12</c:v>
                </c:pt>
                <c:pt idx="9975">
                  <c:v>3.8962875431313458E-12</c:v>
                </c:pt>
                <c:pt idx="9976">
                  <c:v>4.0835887622771738E-12</c:v>
                </c:pt>
                <c:pt idx="9977">
                  <c:v>4.5386009531353722E-12</c:v>
                </c:pt>
                <c:pt idx="9978">
                  <c:v>4.9854458100812305E-12</c:v>
                </c:pt>
                <c:pt idx="9979">
                  <c:v>5.7395520671304493E-12</c:v>
                </c:pt>
                <c:pt idx="9980">
                  <c:v>6.1583589660597882E-12</c:v>
                </c:pt>
                <c:pt idx="9981">
                  <c:v>6.9253702982217783E-12</c:v>
                </c:pt>
                <c:pt idx="9982">
                  <c:v>7.7878934304131372E-12</c:v>
                </c:pt>
                <c:pt idx="9983">
                  <c:v>8.655676169034543E-12</c:v>
                </c:pt>
                <c:pt idx="9984">
                  <c:v>9.6201313104076088E-12</c:v>
                </c:pt>
                <c:pt idx="9985">
                  <c:v>1.0692050467480414E-11</c:v>
                </c:pt>
                <c:pt idx="9986">
                  <c:v>1.1075261774867043E-11</c:v>
                </c:pt>
                <c:pt idx="9987">
                  <c:v>1.2023724037956352E-11</c:v>
                </c:pt>
                <c:pt idx="9988">
                  <c:v>1.1883407773807642E-11</c:v>
                </c:pt>
                <c:pt idx="9989">
                  <c:v>1.2165697120953618E-11</c:v>
                </c:pt>
                <c:pt idx="9990">
                  <c:v>1.2165697120953618E-11</c:v>
                </c:pt>
                <c:pt idx="9991">
                  <c:v>1.2309318242810729E-11</c:v>
                </c:pt>
                <c:pt idx="9992">
                  <c:v>1.1744728993513562E-11</c:v>
                </c:pt>
                <c:pt idx="9993">
                  <c:v>1.1607668587718601E-11</c:v>
                </c:pt>
                <c:pt idx="9994">
                  <c:v>1.1206035656088526E-11</c:v>
                </c:pt>
                <c:pt idx="9995">
                  <c:v>1.0692050467480414E-11</c:v>
                </c:pt>
                <c:pt idx="9996">
                  <c:v>1.0443955194672873E-11</c:v>
                </c:pt>
                <c:pt idx="9997">
                  <c:v>1.0322074754700462E-11</c:v>
                </c:pt>
                <c:pt idx="9998">
                  <c:v>9.9649242112552878E-12</c:v>
                </c:pt>
                <c:pt idx="9999">
                  <c:v>9.7337233802742746E-12</c:v>
                </c:pt>
                <c:pt idx="10000">
                  <c:v>8.9659022562700505E-12</c:v>
                </c:pt>
                <c:pt idx="10001">
                  <c:v>8.7578600315349066E-12</c:v>
                </c:pt>
                <c:pt idx="10002">
                  <c:v>8.1622896078300361E-12</c:v>
                </c:pt>
                <c:pt idx="10003">
                  <c:v>7.8798509002352593E-12</c:v>
                </c:pt>
                <c:pt idx="10004">
                  <c:v>7.3439887007383534E-12</c:v>
                </c:pt>
                <c:pt idx="10005">
                  <c:v>7.2582847162502737E-12</c:v>
                </c:pt>
                <c:pt idx="10006">
                  <c:v>6.8445515697624972E-12</c:v>
                </c:pt>
                <c:pt idx="10007">
                  <c:v>6.3790792851340085E-12</c:v>
                </c:pt>
                <c:pt idx="10008">
                  <c:v>6.3790792851340085E-12</c:v>
                </c:pt>
                <c:pt idx="10009">
                  <c:v>6.0864912218670257E-12</c:v>
                </c:pt>
                <c:pt idx="10010">
                  <c:v>6.0154621706903429E-12</c:v>
                </c:pt>
                <c:pt idx="10011">
                  <c:v>5.7395520671304493E-12</c:v>
                </c:pt>
                <c:pt idx="10012">
                  <c:v>5.7395520671304493E-12</c:v>
                </c:pt>
                <c:pt idx="10013">
                  <c:v>5.4762970818451481E-12</c:v>
                </c:pt>
                <c:pt idx="10014">
                  <c:v>5.4762970818451481E-12</c:v>
                </c:pt>
                <c:pt idx="10015">
                  <c:v>5.286801444650697E-12</c:v>
                </c:pt>
                <c:pt idx="10016">
                  <c:v>5.3492266548369935E-12</c:v>
                </c:pt>
                <c:pt idx="10017">
                  <c:v>5.1038746538731096E-12</c:v>
                </c:pt>
                <c:pt idx="10018">
                  <c:v>5.0443126893890599E-12</c:v>
                </c:pt>
                <c:pt idx="10019">
                  <c:v>4.8129461215301342E-12</c:v>
                </c:pt>
                <c:pt idx="10020">
                  <c:v>4.9854458100812305E-12</c:v>
                </c:pt>
                <c:pt idx="10021">
                  <c:v>4.6464150351229134E-12</c:v>
                </c:pt>
                <c:pt idx="10022">
                  <c:v>4.7567792786127285E-12</c:v>
                </c:pt>
                <c:pt idx="10023">
                  <c:v>4.5921916017378222E-12</c:v>
                </c:pt>
                <c:pt idx="10024">
                  <c:v>4.6464150351229134E-12</c:v>
                </c:pt>
                <c:pt idx="10025">
                  <c:v>4.5921916017378222E-12</c:v>
                </c:pt>
                <c:pt idx="10026">
                  <c:v>4.5386009531353722E-12</c:v>
                </c:pt>
                <c:pt idx="10027">
                  <c:v>4.3815623891436785E-12</c:v>
                </c:pt>
                <c:pt idx="10028">
                  <c:v>4.3815623891436785E-12</c:v>
                </c:pt>
                <c:pt idx="10029">
                  <c:v>4.2798938719996516E-12</c:v>
                </c:pt>
                <c:pt idx="10030">
                  <c:v>4.3815623891436785E-12</c:v>
                </c:pt>
                <c:pt idx="10031">
                  <c:v>4.2299477224393163E-12</c:v>
                </c:pt>
                <c:pt idx="10032">
                  <c:v>4.2798938719996516E-12</c:v>
                </c:pt>
                <c:pt idx="10033">
                  <c:v>4.3815623891436785E-12</c:v>
                </c:pt>
                <c:pt idx="10034">
                  <c:v>4.3304297730225549E-12</c:v>
                </c:pt>
                <c:pt idx="10035">
                  <c:v>4.2798938719996516E-12</c:v>
                </c:pt>
                <c:pt idx="10036">
                  <c:v>4.1805844419711872E-12</c:v>
                </c:pt>
                <c:pt idx="10037">
                  <c:v>4.1805844419711872E-12</c:v>
                </c:pt>
                <c:pt idx="10038">
                  <c:v>4.3815623891436785E-12</c:v>
                </c:pt>
                <c:pt idx="10039">
                  <c:v>4.3815623891436785E-12</c:v>
                </c:pt>
                <c:pt idx="10040">
                  <c:v>4.1318067423674757E-12</c:v>
                </c:pt>
                <c:pt idx="10041">
                  <c:v>4.0835887622771738E-12</c:v>
                </c:pt>
                <c:pt idx="10042">
                  <c:v>3.9888343397188144E-12</c:v>
                </c:pt>
                <c:pt idx="10043">
                  <c:v>4.0835887622771738E-12</c:v>
                </c:pt>
                <c:pt idx="10044">
                  <c:v>3.9422939179446688E-12</c:v>
                </c:pt>
                <c:pt idx="10045">
                  <c:v>3.8058792043482642E-12</c:v>
                </c:pt>
                <c:pt idx="10046">
                  <c:v>3.8508180604340131E-12</c:v>
                </c:pt>
                <c:pt idx="10047">
                  <c:v>3.7175772347592918E-12</c:v>
                </c:pt>
                <c:pt idx="10048">
                  <c:v>3.6313156387215735E-12</c:v>
                </c:pt>
                <c:pt idx="10049">
                  <c:v>3.6313156387215735E-12</c:v>
                </c:pt>
                <c:pt idx="10050">
                  <c:v>3.7175772347592918E-12</c:v>
                </c:pt>
                <c:pt idx="10051">
                  <c:v>3.6313156387215735E-12</c:v>
                </c:pt>
                <c:pt idx="10052">
                  <c:v>3.5889383650281884E-12</c:v>
                </c:pt>
                <c:pt idx="10053">
                  <c:v>3.5470556320204264E-12</c:v>
                </c:pt>
                <c:pt idx="10054">
                  <c:v>3.6313156387215735E-12</c:v>
                </c:pt>
                <c:pt idx="10055">
                  <c:v>3.6313156387215735E-12</c:v>
                </c:pt>
                <c:pt idx="10056">
                  <c:v>3.5056697405265656E-12</c:v>
                </c:pt>
                <c:pt idx="10057">
                  <c:v>3.5470556320204264E-12</c:v>
                </c:pt>
                <c:pt idx="10058">
                  <c:v>3.5470556320204264E-12</c:v>
                </c:pt>
                <c:pt idx="10059">
                  <c:v>3.4647587482435554E-12</c:v>
                </c:pt>
                <c:pt idx="10060">
                  <c:v>3.4647587482435554E-12</c:v>
                </c:pt>
                <c:pt idx="10061">
                  <c:v>3.5056697405265656E-12</c:v>
                </c:pt>
                <c:pt idx="10062">
                  <c:v>3.3843634798642852E-12</c:v>
                </c:pt>
                <c:pt idx="10063">
                  <c:v>3.4647587482435554E-12</c:v>
                </c:pt>
                <c:pt idx="10064">
                  <c:v>3.4647587482435554E-12</c:v>
                </c:pt>
                <c:pt idx="10065">
                  <c:v>3.4243251852147143E-12</c:v>
                </c:pt>
                <c:pt idx="10066">
                  <c:v>3.4647587482435554E-12</c:v>
                </c:pt>
                <c:pt idx="10067">
                  <c:v>3.4647587482435554E-12</c:v>
                </c:pt>
                <c:pt idx="10068">
                  <c:v>3.4647587482435554E-12</c:v>
                </c:pt>
                <c:pt idx="10069">
                  <c:v>3.4243251852147143E-12</c:v>
                </c:pt>
                <c:pt idx="10070">
                  <c:v>3.4243251852147143E-12</c:v>
                </c:pt>
                <c:pt idx="10071">
                  <c:v>3.5470556320204264E-12</c:v>
                </c:pt>
                <c:pt idx="10072">
                  <c:v>3.3843634798642852E-12</c:v>
                </c:pt>
                <c:pt idx="10073">
                  <c:v>3.5056697405265656E-12</c:v>
                </c:pt>
                <c:pt idx="10074">
                  <c:v>3.5470556320204264E-12</c:v>
                </c:pt>
                <c:pt idx="10075">
                  <c:v>3.6313156387215735E-12</c:v>
                </c:pt>
                <c:pt idx="10076">
                  <c:v>3.6741932925115307E-12</c:v>
                </c:pt>
                <c:pt idx="10077">
                  <c:v>3.8058792043482642E-12</c:v>
                </c:pt>
                <c:pt idx="10078">
                  <c:v>3.5056697405265656E-12</c:v>
                </c:pt>
                <c:pt idx="10079">
                  <c:v>3.5470556320204264E-12</c:v>
                </c:pt>
                <c:pt idx="10080">
                  <c:v>3.5056697405265656E-12</c:v>
                </c:pt>
                <c:pt idx="10081">
                  <c:v>3.6741932925115307E-12</c:v>
                </c:pt>
                <c:pt idx="10082">
                  <c:v>3.4647587482435554E-12</c:v>
                </c:pt>
                <c:pt idx="10083">
                  <c:v>3.4647587482435554E-12</c:v>
                </c:pt>
                <c:pt idx="10084">
                  <c:v>3.5470556320204264E-12</c:v>
                </c:pt>
                <c:pt idx="10085">
                  <c:v>3.5470556320204264E-12</c:v>
                </c:pt>
                <c:pt idx="10086">
                  <c:v>3.4647587482435554E-12</c:v>
                </c:pt>
                <c:pt idx="10087">
                  <c:v>3.4647587482435554E-12</c:v>
                </c:pt>
                <c:pt idx="10088">
                  <c:v>3.5056697405265656E-12</c:v>
                </c:pt>
                <c:pt idx="10089">
                  <c:v>3.4647587482435554E-12</c:v>
                </c:pt>
                <c:pt idx="10090">
                  <c:v>3.5056697405265656E-12</c:v>
                </c:pt>
                <c:pt idx="10091">
                  <c:v>3.4647587482435554E-12</c:v>
                </c:pt>
                <c:pt idx="10092">
                  <c:v>3.5470556320204264E-12</c:v>
                </c:pt>
                <c:pt idx="10093">
                  <c:v>3.4647587482435554E-12</c:v>
                </c:pt>
                <c:pt idx="10094">
                  <c:v>3.3843634798642852E-12</c:v>
                </c:pt>
                <c:pt idx="10095">
                  <c:v>3.5470556320204264E-12</c:v>
                </c:pt>
                <c:pt idx="10096">
                  <c:v>3.6313156387215735E-12</c:v>
                </c:pt>
                <c:pt idx="10097">
                  <c:v>3.7175772347592918E-12</c:v>
                </c:pt>
                <c:pt idx="10098">
                  <c:v>3.6741932925115307E-12</c:v>
                </c:pt>
                <c:pt idx="10099">
                  <c:v>3.8508180604340131E-12</c:v>
                </c:pt>
                <c:pt idx="10100">
                  <c:v>3.7175772347592918E-12</c:v>
                </c:pt>
                <c:pt idx="10101">
                  <c:v>3.7614647824878141E-12</c:v>
                </c:pt>
                <c:pt idx="10102">
                  <c:v>3.7614647824878141E-12</c:v>
                </c:pt>
                <c:pt idx="10103">
                  <c:v>3.6741932925115307E-12</c:v>
                </c:pt>
                <c:pt idx="10104">
                  <c:v>3.8508180604340131E-12</c:v>
                </c:pt>
                <c:pt idx="10105">
                  <c:v>4.0359334836269345E-12</c:v>
                </c:pt>
                <c:pt idx="10106">
                  <c:v>4.3815623891436785E-12</c:v>
                </c:pt>
                <c:pt idx="10107">
                  <c:v>4.6464150351229134E-12</c:v>
                </c:pt>
                <c:pt idx="10108">
                  <c:v>5.5409598084400123E-12</c:v>
                </c:pt>
                <c:pt idx="10109">
                  <c:v>5.8073232418032433E-12</c:v>
                </c:pt>
                <c:pt idx="10110">
                  <c:v>5.6725717787102861E-12</c:v>
                </c:pt>
                <c:pt idx="10111">
                  <c:v>6.0864912218670257E-12</c:v>
                </c:pt>
                <c:pt idx="10112">
                  <c:v>5.7395520671304493E-12</c:v>
                </c:pt>
                <c:pt idx="10113">
                  <c:v>5.7395520671304493E-12</c:v>
                </c:pt>
                <c:pt idx="10114">
                  <c:v>5.1038746538731096E-12</c:v>
                </c:pt>
                <c:pt idx="10115">
                  <c:v>4.9272772498021168E-12</c:v>
                </c:pt>
                <c:pt idx="10116">
                  <c:v>4.6464150351229134E-12</c:v>
                </c:pt>
                <c:pt idx="10117">
                  <c:v>4.5921916017378222E-12</c:v>
                </c:pt>
                <c:pt idx="10118">
                  <c:v>4.3815623891436785E-12</c:v>
                </c:pt>
                <c:pt idx="10119">
                  <c:v>4.1805844419711872E-12</c:v>
                </c:pt>
                <c:pt idx="10120">
                  <c:v>4.1805844419711872E-12</c:v>
                </c:pt>
                <c:pt idx="10121">
                  <c:v>4.3815623891436785E-12</c:v>
                </c:pt>
                <c:pt idx="10122">
                  <c:v>4.7567792786127285E-12</c:v>
                </c:pt>
                <c:pt idx="10123">
                  <c:v>5.6063731469393476E-12</c:v>
                </c:pt>
                <c:pt idx="10124">
                  <c:v>6.9253702982217783E-12</c:v>
                </c:pt>
                <c:pt idx="10125">
                  <c:v>9.6201313104076088E-12</c:v>
                </c:pt>
                <c:pt idx="10126">
                  <c:v>9.8486340391393594E-12</c:v>
                </c:pt>
                <c:pt idx="10127">
                  <c:v>1.0443955194672873E-11</c:v>
                </c:pt>
                <c:pt idx="10128">
                  <c:v>1.1472234085837279E-11</c:v>
                </c:pt>
                <c:pt idx="10129">
                  <c:v>1.1607668587718601E-11</c:v>
                </c:pt>
                <c:pt idx="10130">
                  <c:v>1.2023724037956352E-11</c:v>
                </c:pt>
                <c:pt idx="10131">
                  <c:v>1.1607668587718601E-11</c:v>
                </c:pt>
                <c:pt idx="10132">
                  <c:v>1.0322074754700462E-11</c:v>
                </c:pt>
                <c:pt idx="10133">
                  <c:v>9.6201313104076088E-12</c:v>
                </c:pt>
                <c:pt idx="10134">
                  <c:v>8.3561648666916471E-12</c:v>
                </c:pt>
                <c:pt idx="10135">
                  <c:v>7.6970268227492336E-12</c:v>
                </c:pt>
                <c:pt idx="10136">
                  <c:v>7.0071271791976696E-12</c:v>
                </c:pt>
                <c:pt idx="10137">
                  <c:v>6.3790792851340085E-12</c:v>
                </c:pt>
                <c:pt idx="10138">
                  <c:v>6.0864912218670257E-12</c:v>
                </c:pt>
                <c:pt idx="10139">
                  <c:v>5.8758811115810581E-12</c:v>
                </c:pt>
                <c:pt idx="10140">
                  <c:v>5.7395520671304493E-12</c:v>
                </c:pt>
                <c:pt idx="10141">
                  <c:v>5.286801444650697E-12</c:v>
                </c:pt>
                <c:pt idx="10142">
                  <c:v>5.1641399109227966E-12</c:v>
                </c:pt>
                <c:pt idx="10143">
                  <c:v>4.8697761682790696E-12</c:v>
                </c:pt>
                <c:pt idx="10144">
                  <c:v>4.6464150351229134E-12</c:v>
                </c:pt>
                <c:pt idx="10145">
                  <c:v>4.5921916017378222E-12</c:v>
                </c:pt>
                <c:pt idx="10146">
                  <c:v>4.4332885581876142E-12</c:v>
                </c:pt>
                <c:pt idx="10147">
                  <c:v>4.3304297730225549E-12</c:v>
                </c:pt>
                <c:pt idx="10148">
                  <c:v>4.5386009531353722E-12</c:v>
                </c:pt>
                <c:pt idx="10149">
                  <c:v>4.5921916017378222E-12</c:v>
                </c:pt>
                <c:pt idx="10150">
                  <c:v>4.3815623891436785E-12</c:v>
                </c:pt>
                <c:pt idx="10151">
                  <c:v>4.3815623891436785E-12</c:v>
                </c:pt>
                <c:pt idx="10152">
                  <c:v>4.4856357047484858E-12</c:v>
                </c:pt>
                <c:pt idx="10153">
                  <c:v>4.4856357047484858E-12</c:v>
                </c:pt>
                <c:pt idx="10154">
                  <c:v>4.4856357047484858E-12</c:v>
                </c:pt>
                <c:pt idx="10155">
                  <c:v>4.3304297730225549E-12</c:v>
                </c:pt>
                <c:pt idx="10156">
                  <c:v>4.3304297730225549E-12</c:v>
                </c:pt>
                <c:pt idx="10157">
                  <c:v>4.2798938719996516E-12</c:v>
                </c:pt>
                <c:pt idx="10158">
                  <c:v>4.3304297730225549E-12</c:v>
                </c:pt>
                <c:pt idx="10159">
                  <c:v>4.2798938719996516E-12</c:v>
                </c:pt>
                <c:pt idx="10160">
                  <c:v>3.9422939179446688E-12</c:v>
                </c:pt>
                <c:pt idx="10161">
                  <c:v>3.8058792043482642E-12</c:v>
                </c:pt>
                <c:pt idx="10162">
                  <c:v>3.8058792043482642E-12</c:v>
                </c:pt>
                <c:pt idx="10163">
                  <c:v>3.7175772347592918E-12</c:v>
                </c:pt>
                <c:pt idx="10164">
                  <c:v>3.7614647824878141E-12</c:v>
                </c:pt>
                <c:pt idx="10165">
                  <c:v>3.6313156387215735E-12</c:v>
                </c:pt>
                <c:pt idx="10166">
                  <c:v>3.8058792043482642E-12</c:v>
                </c:pt>
                <c:pt idx="10167">
                  <c:v>3.9888343397188144E-12</c:v>
                </c:pt>
                <c:pt idx="10168">
                  <c:v>4.3815623891436785E-12</c:v>
                </c:pt>
                <c:pt idx="10169">
                  <c:v>4.5386009531353722E-12</c:v>
                </c:pt>
                <c:pt idx="10170">
                  <c:v>4.2798938719996516E-12</c:v>
                </c:pt>
                <c:pt idx="10171">
                  <c:v>4.3815623891436785E-12</c:v>
                </c:pt>
                <c:pt idx="10172">
                  <c:v>4.6464150351229134E-12</c:v>
                </c:pt>
                <c:pt idx="10173">
                  <c:v>4.9854458100812305E-12</c:v>
                </c:pt>
                <c:pt idx="10174">
                  <c:v>5.0443126893890599E-12</c:v>
                </c:pt>
                <c:pt idx="10175">
                  <c:v>5.4762970818451481E-12</c:v>
                </c:pt>
                <c:pt idx="10176">
                  <c:v>5.6725717787102861E-12</c:v>
                </c:pt>
                <c:pt idx="10177">
                  <c:v>5.4762970818451481E-12</c:v>
                </c:pt>
                <c:pt idx="10178">
                  <c:v>5.0443126893890599E-12</c:v>
                </c:pt>
                <c:pt idx="10179">
                  <c:v>5.2251167648383095E-12</c:v>
                </c:pt>
                <c:pt idx="10180">
                  <c:v>5.1038746538731096E-12</c:v>
                </c:pt>
                <c:pt idx="10181">
                  <c:v>4.8129461215301342E-12</c:v>
                </c:pt>
                <c:pt idx="10182">
                  <c:v>4.5386009531353722E-12</c:v>
                </c:pt>
                <c:pt idx="10183">
                  <c:v>4.3815623891436785E-12</c:v>
                </c:pt>
                <c:pt idx="10184">
                  <c:v>4.1805844419711872E-12</c:v>
                </c:pt>
                <c:pt idx="10185">
                  <c:v>4.0835887622771738E-12</c:v>
                </c:pt>
                <c:pt idx="10186">
                  <c:v>3.9422939179446688E-12</c:v>
                </c:pt>
                <c:pt idx="10187">
                  <c:v>3.9888343397188144E-12</c:v>
                </c:pt>
                <c:pt idx="10188">
                  <c:v>3.8058792043482642E-12</c:v>
                </c:pt>
                <c:pt idx="10189">
                  <c:v>3.8058792043482642E-12</c:v>
                </c:pt>
                <c:pt idx="10190">
                  <c:v>3.8508180604340131E-12</c:v>
                </c:pt>
                <c:pt idx="10191">
                  <c:v>3.7614647824878141E-12</c:v>
                </c:pt>
                <c:pt idx="10192">
                  <c:v>3.7175772347592918E-12</c:v>
                </c:pt>
                <c:pt idx="10193">
                  <c:v>3.6741932925115307E-12</c:v>
                </c:pt>
                <c:pt idx="10194">
                  <c:v>3.7175772347592918E-12</c:v>
                </c:pt>
                <c:pt idx="10195">
                  <c:v>3.7175772347592918E-12</c:v>
                </c:pt>
                <c:pt idx="10196">
                  <c:v>3.7614647824878141E-12</c:v>
                </c:pt>
                <c:pt idx="10197">
                  <c:v>3.5470556320204264E-12</c:v>
                </c:pt>
                <c:pt idx="10198">
                  <c:v>3.5889383650281884E-12</c:v>
                </c:pt>
                <c:pt idx="10199">
                  <c:v>3.5470556320204264E-12</c:v>
                </c:pt>
                <c:pt idx="10200">
                  <c:v>3.5889383650281884E-12</c:v>
                </c:pt>
                <c:pt idx="10201">
                  <c:v>3.4647587482435554E-12</c:v>
                </c:pt>
                <c:pt idx="10202">
                  <c:v>3.5470556320204264E-12</c:v>
                </c:pt>
                <c:pt idx="10203">
                  <c:v>3.5056697405265656E-12</c:v>
                </c:pt>
                <c:pt idx="10204">
                  <c:v>3.3843634798642852E-12</c:v>
                </c:pt>
                <c:pt idx="10205">
                  <c:v>3.4647587482435554E-12</c:v>
                </c:pt>
                <c:pt idx="10206">
                  <c:v>3.5889383650281884E-12</c:v>
                </c:pt>
                <c:pt idx="10207">
                  <c:v>3.7175772347592918E-12</c:v>
                </c:pt>
                <c:pt idx="10208">
                  <c:v>4.7012678999709758E-12</c:v>
                </c:pt>
                <c:pt idx="10209">
                  <c:v>7.0071271791976696E-12</c:v>
                </c:pt>
                <c:pt idx="10210">
                  <c:v>1.1206035656088526E-11</c:v>
                </c:pt>
                <c:pt idx="10211">
                  <c:v>1.6124416216987933E-11</c:v>
                </c:pt>
                <c:pt idx="10212">
                  <c:v>2.0391022319030601E-11</c:v>
                </c:pt>
                <c:pt idx="10213">
                  <c:v>2.2663135740895939E-11</c:v>
                </c:pt>
                <c:pt idx="10214">
                  <c:v>2.375259151307586E-11</c:v>
                </c:pt>
                <c:pt idx="10215">
                  <c:v>2.2663135740895939E-11</c:v>
                </c:pt>
                <c:pt idx="10216">
                  <c:v>2.1121900867779699E-11</c:v>
                </c:pt>
                <c:pt idx="10217">
                  <c:v>1.9455751026469188E-11</c:v>
                </c:pt>
                <c:pt idx="10218">
                  <c:v>1.7300951951413829E-11</c:v>
                </c:pt>
                <c:pt idx="10219">
                  <c:v>1.538480514157006E-11</c:v>
                </c:pt>
                <c:pt idx="10220">
                  <c:v>1.400586706571666E-11</c:v>
                </c:pt>
                <c:pt idx="10221">
                  <c:v>1.2601725057145076E-11</c:v>
                </c:pt>
                <c:pt idx="10222">
                  <c:v>1.1607668587718601E-11</c:v>
                </c:pt>
                <c:pt idx="10223">
                  <c:v>1.0692050467480414E-11</c:v>
                </c:pt>
                <c:pt idx="10224">
                  <c:v>9.5078648543715912E-12</c:v>
                </c:pt>
                <c:pt idx="10225">
                  <c:v>8.8612706209005993E-12</c:v>
                </c:pt>
                <c:pt idx="10226">
                  <c:v>8.4548323414617399E-12</c:v>
                </c:pt>
                <c:pt idx="10227">
                  <c:v>7.7878934304131372E-12</c:v>
                </c:pt>
                <c:pt idx="10228">
                  <c:v>7.1735808930174004E-12</c:v>
                </c:pt>
                <c:pt idx="10229">
                  <c:v>7.0898655592074046E-12</c:v>
                </c:pt>
                <c:pt idx="10230">
                  <c:v>6.6077103901043941E-12</c:v>
                </c:pt>
                <c:pt idx="10231">
                  <c:v>6.1583589660597882E-12</c:v>
                </c:pt>
                <c:pt idx="10232">
                  <c:v>5.9452620250237738E-12</c:v>
                </c:pt>
                <c:pt idx="10233">
                  <c:v>5.6725717787102861E-12</c:v>
                </c:pt>
                <c:pt idx="10234">
                  <c:v>5.286801444650697E-12</c:v>
                </c:pt>
                <c:pt idx="10235">
                  <c:v>5.1038746538731096E-12</c:v>
                </c:pt>
                <c:pt idx="10236">
                  <c:v>4.9272772498021168E-12</c:v>
                </c:pt>
                <c:pt idx="10237">
                  <c:v>4.7012678999709758E-12</c:v>
                </c:pt>
                <c:pt idx="10238">
                  <c:v>4.5921916017378222E-12</c:v>
                </c:pt>
                <c:pt idx="10239">
                  <c:v>4.4856357047484858E-12</c:v>
                </c:pt>
                <c:pt idx="10240">
                  <c:v>4.3815623891436785E-12</c:v>
                </c:pt>
                <c:pt idx="10241">
                  <c:v>4.3815623891436785E-12</c:v>
                </c:pt>
                <c:pt idx="10242">
                  <c:v>4.2798938719996516E-12</c:v>
                </c:pt>
                <c:pt idx="10243">
                  <c:v>4.0835887622771738E-12</c:v>
                </c:pt>
                <c:pt idx="10244">
                  <c:v>4.0835887622771738E-12</c:v>
                </c:pt>
                <c:pt idx="10245">
                  <c:v>3.9422939179446688E-12</c:v>
                </c:pt>
                <c:pt idx="10246">
                  <c:v>3.9422939179446688E-12</c:v>
                </c:pt>
                <c:pt idx="10247">
                  <c:v>3.8962875431313458E-12</c:v>
                </c:pt>
                <c:pt idx="10248">
                  <c:v>3.9888343397188144E-12</c:v>
                </c:pt>
                <c:pt idx="10249">
                  <c:v>3.8058792043482642E-12</c:v>
                </c:pt>
                <c:pt idx="10250">
                  <c:v>3.8058792043482642E-12</c:v>
                </c:pt>
                <c:pt idx="10251">
                  <c:v>3.8058792043482642E-12</c:v>
                </c:pt>
                <c:pt idx="10252">
                  <c:v>3.6741932925115307E-12</c:v>
                </c:pt>
                <c:pt idx="10253">
                  <c:v>3.6313156387215735E-12</c:v>
                </c:pt>
                <c:pt idx="10254">
                  <c:v>3.6741932925115307E-12</c:v>
                </c:pt>
                <c:pt idx="10255">
                  <c:v>3.5889383650281884E-12</c:v>
                </c:pt>
                <c:pt idx="10256">
                  <c:v>3.7614647824878141E-12</c:v>
                </c:pt>
                <c:pt idx="10257">
                  <c:v>3.7175772347592918E-12</c:v>
                </c:pt>
                <c:pt idx="10258">
                  <c:v>3.6741932925115307E-12</c:v>
                </c:pt>
                <c:pt idx="10259">
                  <c:v>3.8962875431313458E-12</c:v>
                </c:pt>
                <c:pt idx="10260">
                  <c:v>3.9422939179446688E-12</c:v>
                </c:pt>
                <c:pt idx="10261">
                  <c:v>4.0835887622771738E-12</c:v>
                </c:pt>
                <c:pt idx="10262">
                  <c:v>4.3815623891436785E-12</c:v>
                </c:pt>
                <c:pt idx="10263">
                  <c:v>4.4856357047484858E-12</c:v>
                </c:pt>
                <c:pt idx="10264">
                  <c:v>4.8129461215301342E-12</c:v>
                </c:pt>
                <c:pt idx="10265">
                  <c:v>5.1038746538731096E-12</c:v>
                </c:pt>
                <c:pt idx="10266">
                  <c:v>5.286801444650697E-12</c:v>
                </c:pt>
                <c:pt idx="10267">
                  <c:v>5.7395520671304493E-12</c:v>
                </c:pt>
                <c:pt idx="10268">
                  <c:v>5.8758811115810581E-12</c:v>
                </c:pt>
                <c:pt idx="10269">
                  <c:v>6.5306137743200094E-12</c:v>
                </c:pt>
                <c:pt idx="10270">
                  <c:v>6.6857325580013571E-12</c:v>
                </c:pt>
                <c:pt idx="10271">
                  <c:v>7.0071271791976696E-12</c:v>
                </c:pt>
                <c:pt idx="10272">
                  <c:v>7.4306875463219219E-12</c:v>
                </c:pt>
                <c:pt idx="10273">
                  <c:v>7.972894180531244E-12</c:v>
                </c:pt>
                <c:pt idx="10274">
                  <c:v>7.972894180531244E-12</c:v>
                </c:pt>
                <c:pt idx="10275">
                  <c:v>8.2586488364664409E-12</c:v>
                </c:pt>
                <c:pt idx="10276">
                  <c:v>8.8612706209005993E-12</c:v>
                </c:pt>
                <c:pt idx="10277">
                  <c:v>9.3969085423184569E-12</c:v>
                </c:pt>
                <c:pt idx="10278">
                  <c:v>1.0201640143544887E-11</c:v>
                </c:pt>
                <c:pt idx="10279">
                  <c:v>1.0692050467480414E-11</c:v>
                </c:pt>
                <c:pt idx="10280">
                  <c:v>1.1472234085837279E-11</c:v>
                </c:pt>
                <c:pt idx="10281">
                  <c:v>1.2309318242810729E-11</c:v>
                </c:pt>
                <c:pt idx="10282">
                  <c:v>1.3207511575828676E-11</c:v>
                </c:pt>
                <c:pt idx="10283">
                  <c:v>1.3363462521743851E-11</c:v>
                </c:pt>
                <c:pt idx="10284">
                  <c:v>1.3842419290583016E-11</c:v>
                </c:pt>
                <c:pt idx="10285">
                  <c:v>1.3680878942891809E-11</c:v>
                </c:pt>
                <c:pt idx="10286">
                  <c:v>1.400586706571666E-11</c:v>
                </c:pt>
                <c:pt idx="10287">
                  <c:v>1.3842419290583016E-11</c:v>
                </c:pt>
                <c:pt idx="10288">
                  <c:v>1.3680878942891809E-11</c:v>
                </c:pt>
                <c:pt idx="10289">
                  <c:v>1.3680878942891809E-11</c:v>
                </c:pt>
                <c:pt idx="10290">
                  <c:v>1.3521254896863337E-11</c:v>
                </c:pt>
                <c:pt idx="10291">
                  <c:v>1.3363462521743851E-11</c:v>
                </c:pt>
                <c:pt idx="10292">
                  <c:v>1.3053380569730159E-11</c:v>
                </c:pt>
                <c:pt idx="10293">
                  <c:v>1.2601725057145076E-11</c:v>
                </c:pt>
                <c:pt idx="10294">
                  <c:v>1.2601725057145076E-11</c:v>
                </c:pt>
                <c:pt idx="10295">
                  <c:v>1.2165697120953618E-11</c:v>
                </c:pt>
                <c:pt idx="10296">
                  <c:v>1.1744728993513562E-11</c:v>
                </c:pt>
                <c:pt idx="10297">
                  <c:v>1.0946014018363929E-11</c:v>
                </c:pt>
                <c:pt idx="10298">
                  <c:v>1.1075261774867043E-11</c:v>
                </c:pt>
                <c:pt idx="10299">
                  <c:v>1.0201640143544887E-11</c:v>
                </c:pt>
                <c:pt idx="10300">
                  <c:v>9.8486340391393594E-12</c:v>
                </c:pt>
                <c:pt idx="10301">
                  <c:v>9.7337233802742746E-12</c:v>
                </c:pt>
                <c:pt idx="10302">
                  <c:v>9.7337233802742746E-12</c:v>
                </c:pt>
                <c:pt idx="10303">
                  <c:v>9.1788865064676762E-12</c:v>
                </c:pt>
                <c:pt idx="10304">
                  <c:v>8.7578600315349066E-12</c:v>
                </c:pt>
                <c:pt idx="10305">
                  <c:v>8.4548323414617399E-12</c:v>
                </c:pt>
                <c:pt idx="10306">
                  <c:v>8.4548323414617399E-12</c:v>
                </c:pt>
                <c:pt idx="10307">
                  <c:v>8.2586488364664409E-12</c:v>
                </c:pt>
                <c:pt idx="10308">
                  <c:v>8.0670360922756979E-12</c:v>
                </c:pt>
                <c:pt idx="10309">
                  <c:v>7.8798509002352593E-12</c:v>
                </c:pt>
                <c:pt idx="10310">
                  <c:v>7.6970268227492336E-12</c:v>
                </c:pt>
                <c:pt idx="10311">
                  <c:v>7.1735808930174004E-12</c:v>
                </c:pt>
                <c:pt idx="10312">
                  <c:v>7.2582847162502737E-12</c:v>
                </c:pt>
                <c:pt idx="10313">
                  <c:v>7.2582847162502737E-12</c:v>
                </c:pt>
                <c:pt idx="10314">
                  <c:v>6.8445515697624972E-12</c:v>
                </c:pt>
                <c:pt idx="10315">
                  <c:v>6.6857325580013571E-12</c:v>
                </c:pt>
                <c:pt idx="10316">
                  <c:v>6.5306137743200094E-12</c:v>
                </c:pt>
                <c:pt idx="10317">
                  <c:v>6.4544018349476513E-12</c:v>
                </c:pt>
                <c:pt idx="10318">
                  <c:v>6.0864912218670257E-12</c:v>
                </c:pt>
                <c:pt idx="10319">
                  <c:v>5.9452620250237738E-12</c:v>
                </c:pt>
                <c:pt idx="10320">
                  <c:v>5.8073232418032433E-12</c:v>
                </c:pt>
                <c:pt idx="10321">
                  <c:v>5.7395520671304493E-12</c:v>
                </c:pt>
                <c:pt idx="10322">
                  <c:v>5.3492266548369935E-12</c:v>
                </c:pt>
                <c:pt idx="10323">
                  <c:v>5.3492266548369935E-12</c:v>
                </c:pt>
                <c:pt idx="10324">
                  <c:v>5.1641399109227966E-12</c:v>
                </c:pt>
                <c:pt idx="10325">
                  <c:v>5.0443126893890599E-12</c:v>
                </c:pt>
                <c:pt idx="10326">
                  <c:v>4.9272772498021168E-12</c:v>
                </c:pt>
                <c:pt idx="10327">
                  <c:v>4.9272772498021168E-12</c:v>
                </c:pt>
                <c:pt idx="10328">
                  <c:v>4.8129461215301342E-12</c:v>
                </c:pt>
                <c:pt idx="10329">
                  <c:v>4.6464150351229134E-12</c:v>
                </c:pt>
                <c:pt idx="10330">
                  <c:v>4.5386009531353722E-12</c:v>
                </c:pt>
                <c:pt idx="10331">
                  <c:v>4.4856357047484858E-12</c:v>
                </c:pt>
                <c:pt idx="10332">
                  <c:v>4.3815623891436785E-12</c:v>
                </c:pt>
                <c:pt idx="10333">
                  <c:v>4.3815623891436785E-12</c:v>
                </c:pt>
                <c:pt idx="10334">
                  <c:v>4.2299477224393163E-12</c:v>
                </c:pt>
                <c:pt idx="10335">
                  <c:v>4.1318067423674757E-12</c:v>
                </c:pt>
                <c:pt idx="10336">
                  <c:v>4.0835887622771738E-12</c:v>
                </c:pt>
                <c:pt idx="10337">
                  <c:v>4.1805844419711872E-12</c:v>
                </c:pt>
                <c:pt idx="10338">
                  <c:v>3.9422939179446688E-12</c:v>
                </c:pt>
                <c:pt idx="10339">
                  <c:v>3.9888343397188144E-12</c:v>
                </c:pt>
                <c:pt idx="10340">
                  <c:v>4.0359334836269345E-12</c:v>
                </c:pt>
                <c:pt idx="10341">
                  <c:v>3.8962875431313458E-12</c:v>
                </c:pt>
                <c:pt idx="10342">
                  <c:v>3.8962875431313458E-12</c:v>
                </c:pt>
                <c:pt idx="10343">
                  <c:v>3.8058792043482642E-12</c:v>
                </c:pt>
                <c:pt idx="10344">
                  <c:v>3.8058792043482642E-12</c:v>
                </c:pt>
                <c:pt idx="10345">
                  <c:v>3.7175772347592918E-12</c:v>
                </c:pt>
                <c:pt idx="10346">
                  <c:v>3.6313156387215735E-12</c:v>
                </c:pt>
                <c:pt idx="10347">
                  <c:v>3.6313156387215735E-12</c:v>
                </c:pt>
                <c:pt idx="10348">
                  <c:v>3.6313156387215735E-12</c:v>
                </c:pt>
                <c:pt idx="10349">
                  <c:v>3.5470556320204264E-12</c:v>
                </c:pt>
                <c:pt idx="10350">
                  <c:v>3.5056697405265656E-12</c:v>
                </c:pt>
                <c:pt idx="10351">
                  <c:v>3.4647587482435554E-12</c:v>
                </c:pt>
                <c:pt idx="10352">
                  <c:v>3.5889383650281884E-12</c:v>
                </c:pt>
                <c:pt idx="10353">
                  <c:v>3.4647587482435554E-12</c:v>
                </c:pt>
                <c:pt idx="10354">
                  <c:v>3.4243251852147143E-12</c:v>
                </c:pt>
                <c:pt idx="10355">
                  <c:v>3.4647587482435554E-12</c:v>
                </c:pt>
                <c:pt idx="10356">
                  <c:v>3.5470556320204264E-12</c:v>
                </c:pt>
                <c:pt idx="10357">
                  <c:v>3.5470556320204264E-12</c:v>
                </c:pt>
                <c:pt idx="10358">
                  <c:v>3.4647587482435554E-12</c:v>
                </c:pt>
                <c:pt idx="10359">
                  <c:v>3.4647587482435554E-12</c:v>
                </c:pt>
                <c:pt idx="10360">
                  <c:v>3.3843634798642852E-12</c:v>
                </c:pt>
                <c:pt idx="10361">
                  <c:v>3.2291334989056465E-12</c:v>
                </c:pt>
                <c:pt idx="10362">
                  <c:v>3.1914496708692114E-12</c:v>
                </c:pt>
                <c:pt idx="10363">
                  <c:v>3.2291334989056465E-12</c:v>
                </c:pt>
                <c:pt idx="10364">
                  <c:v>3.1914496708692114E-12</c:v>
                </c:pt>
                <c:pt idx="10365">
                  <c:v>3.1914496708692114E-12</c:v>
                </c:pt>
                <c:pt idx="10366">
                  <c:v>3.3448681256365286E-12</c:v>
                </c:pt>
                <c:pt idx="10367">
                  <c:v>3.3843634798642852E-12</c:v>
                </c:pt>
                <c:pt idx="10368">
                  <c:v>3.3058412922090475E-12</c:v>
                </c:pt>
                <c:pt idx="10369">
                  <c:v>3.3058412922090475E-12</c:v>
                </c:pt>
                <c:pt idx="10370">
                  <c:v>3.3058412922090475E-12</c:v>
                </c:pt>
                <c:pt idx="10371">
                  <c:v>3.3058412922090475E-12</c:v>
                </c:pt>
                <c:pt idx="10372">
                  <c:v>3.3058412922090475E-12</c:v>
                </c:pt>
                <c:pt idx="10373">
                  <c:v>3.2291334989056465E-12</c:v>
                </c:pt>
                <c:pt idx="10374">
                  <c:v>3.2672622880230722E-12</c:v>
                </c:pt>
                <c:pt idx="10375">
                  <c:v>3.2672622880230722E-12</c:v>
                </c:pt>
                <c:pt idx="10376">
                  <c:v>3.2291334989056465E-12</c:v>
                </c:pt>
                <c:pt idx="10377">
                  <c:v>3.3448681256365286E-12</c:v>
                </c:pt>
                <c:pt idx="10378">
                  <c:v>3.3448681256365286E-12</c:v>
                </c:pt>
                <c:pt idx="10379">
                  <c:v>3.3843634798642852E-12</c:v>
                </c:pt>
                <c:pt idx="10380">
                  <c:v>3.3843634798642852E-12</c:v>
                </c:pt>
                <c:pt idx="10381">
                  <c:v>3.3058412922090475E-12</c:v>
                </c:pt>
                <c:pt idx="10382">
                  <c:v>3.3448681256365286E-12</c:v>
                </c:pt>
                <c:pt idx="10383">
                  <c:v>3.3058412922090475E-12</c:v>
                </c:pt>
                <c:pt idx="10384">
                  <c:v>3.2672622880230722E-12</c:v>
                </c:pt>
                <c:pt idx="10385">
                  <c:v>3.2291334989056465E-12</c:v>
                </c:pt>
                <c:pt idx="10386">
                  <c:v>3.2291334989056465E-12</c:v>
                </c:pt>
                <c:pt idx="10387">
                  <c:v>3.1914496708692114E-12</c:v>
                </c:pt>
                <c:pt idx="10388">
                  <c:v>3.2291334989056465E-12</c:v>
                </c:pt>
                <c:pt idx="10389">
                  <c:v>3.1914496708692114E-12</c:v>
                </c:pt>
                <c:pt idx="10390">
                  <c:v>3.2672622880230722E-12</c:v>
                </c:pt>
                <c:pt idx="10391">
                  <c:v>3.2672622880230722E-12</c:v>
                </c:pt>
                <c:pt idx="10392">
                  <c:v>3.1542056112399855E-12</c:v>
                </c:pt>
                <c:pt idx="10393">
                  <c:v>3.2672622880230722E-12</c:v>
                </c:pt>
                <c:pt idx="10394">
                  <c:v>3.3448681256365286E-12</c:v>
                </c:pt>
                <c:pt idx="10395">
                  <c:v>3.2291334989056465E-12</c:v>
                </c:pt>
                <c:pt idx="10396">
                  <c:v>3.2291334989056465E-12</c:v>
                </c:pt>
                <c:pt idx="10397">
                  <c:v>3.2291334989056465E-12</c:v>
                </c:pt>
                <c:pt idx="10398">
                  <c:v>3.3058412922090475E-12</c:v>
                </c:pt>
                <c:pt idx="10399">
                  <c:v>3.1542056112399855E-12</c:v>
                </c:pt>
                <c:pt idx="10400">
                  <c:v>3.3448681256365286E-12</c:v>
                </c:pt>
                <c:pt idx="10401">
                  <c:v>3.1914496708692114E-12</c:v>
                </c:pt>
                <c:pt idx="10402">
                  <c:v>3.1542056112399855E-12</c:v>
                </c:pt>
                <c:pt idx="10403">
                  <c:v>3.2672622880230722E-12</c:v>
                </c:pt>
                <c:pt idx="10404">
                  <c:v>3.2672622880230722E-12</c:v>
                </c:pt>
                <c:pt idx="10405">
                  <c:v>3.1914496708692114E-12</c:v>
                </c:pt>
                <c:pt idx="10406">
                  <c:v>3.3058412922090475E-12</c:v>
                </c:pt>
                <c:pt idx="10407">
                  <c:v>3.1914496708692114E-12</c:v>
                </c:pt>
                <c:pt idx="10408">
                  <c:v>3.2291334989056465E-12</c:v>
                </c:pt>
                <c:pt idx="10409">
                  <c:v>3.2672622880230722E-12</c:v>
                </c:pt>
                <c:pt idx="10410">
                  <c:v>3.2672622880230722E-12</c:v>
                </c:pt>
                <c:pt idx="10411">
                  <c:v>3.3058412922090475E-12</c:v>
                </c:pt>
                <c:pt idx="10412">
                  <c:v>3.2672622880230722E-12</c:v>
                </c:pt>
                <c:pt idx="10413">
                  <c:v>3.1542056112399855E-12</c:v>
                </c:pt>
                <c:pt idx="10414">
                  <c:v>3.4243251852147143E-12</c:v>
                </c:pt>
                <c:pt idx="10415">
                  <c:v>3.4647587482435554E-12</c:v>
                </c:pt>
                <c:pt idx="10416">
                  <c:v>3.4243251852147143E-12</c:v>
                </c:pt>
                <c:pt idx="10417">
                  <c:v>3.2672622880230722E-12</c:v>
                </c:pt>
                <c:pt idx="10418">
                  <c:v>3.3448681256365286E-12</c:v>
                </c:pt>
                <c:pt idx="10419">
                  <c:v>3.3448681256365286E-12</c:v>
                </c:pt>
                <c:pt idx="10420">
                  <c:v>3.3843634798642852E-12</c:v>
                </c:pt>
                <c:pt idx="10421">
                  <c:v>3.4647587482435554E-12</c:v>
                </c:pt>
                <c:pt idx="10422">
                  <c:v>3.3843634798642852E-12</c:v>
                </c:pt>
                <c:pt idx="10423">
                  <c:v>3.6313156387215735E-12</c:v>
                </c:pt>
                <c:pt idx="10424">
                  <c:v>3.4647587482435554E-12</c:v>
                </c:pt>
                <c:pt idx="10425">
                  <c:v>3.7614647824878141E-12</c:v>
                </c:pt>
                <c:pt idx="10426">
                  <c:v>3.9422939179446688E-12</c:v>
                </c:pt>
                <c:pt idx="10427">
                  <c:v>4.0835887622771738E-12</c:v>
                </c:pt>
                <c:pt idx="10428">
                  <c:v>4.2798938719996516E-12</c:v>
                </c:pt>
                <c:pt idx="10429">
                  <c:v>4.2798938719996516E-12</c:v>
                </c:pt>
                <c:pt idx="10430">
                  <c:v>4.2798938719996516E-12</c:v>
                </c:pt>
                <c:pt idx="10431">
                  <c:v>4.3304297730225549E-12</c:v>
                </c:pt>
                <c:pt idx="10432">
                  <c:v>4.1805844419711872E-12</c:v>
                </c:pt>
                <c:pt idx="10433">
                  <c:v>4.1805844419711872E-12</c:v>
                </c:pt>
                <c:pt idx="10434">
                  <c:v>4.1318067423674757E-12</c:v>
                </c:pt>
                <c:pt idx="10435">
                  <c:v>3.8962875431313458E-12</c:v>
                </c:pt>
                <c:pt idx="10436">
                  <c:v>3.8058792043482642E-12</c:v>
                </c:pt>
                <c:pt idx="10437">
                  <c:v>3.7614647824878141E-12</c:v>
                </c:pt>
                <c:pt idx="10438">
                  <c:v>3.4647587482435554E-12</c:v>
                </c:pt>
                <c:pt idx="10439">
                  <c:v>3.4647587482435554E-12</c:v>
                </c:pt>
                <c:pt idx="10440">
                  <c:v>3.3448681256365286E-12</c:v>
                </c:pt>
                <c:pt idx="10441">
                  <c:v>3.4243251852147143E-12</c:v>
                </c:pt>
                <c:pt idx="10442">
                  <c:v>3.3843634798642852E-12</c:v>
                </c:pt>
                <c:pt idx="10443">
                  <c:v>3.3448681256365286E-12</c:v>
                </c:pt>
                <c:pt idx="10444">
                  <c:v>3.3448681256365286E-12</c:v>
                </c:pt>
                <c:pt idx="10445">
                  <c:v>3.3058412922090475E-12</c:v>
                </c:pt>
                <c:pt idx="10446">
                  <c:v>3.3058412922090475E-12</c:v>
                </c:pt>
                <c:pt idx="10447">
                  <c:v>3.3448681256365286E-12</c:v>
                </c:pt>
                <c:pt idx="10448">
                  <c:v>3.3058412922090475E-12</c:v>
                </c:pt>
                <c:pt idx="10449">
                  <c:v>3.2291334989056465E-12</c:v>
                </c:pt>
                <c:pt idx="10450">
                  <c:v>3.3448681256365286E-12</c:v>
                </c:pt>
                <c:pt idx="10451">
                  <c:v>3.2291334989056465E-12</c:v>
                </c:pt>
                <c:pt idx="10452">
                  <c:v>3.2291334989056465E-12</c:v>
                </c:pt>
                <c:pt idx="10453">
                  <c:v>3.3448681256365286E-12</c:v>
                </c:pt>
                <c:pt idx="10454">
                  <c:v>3.2291334989056465E-12</c:v>
                </c:pt>
                <c:pt idx="10455">
                  <c:v>3.1542056112399855E-12</c:v>
                </c:pt>
                <c:pt idx="10456">
                  <c:v>3.1914496708692114E-12</c:v>
                </c:pt>
                <c:pt idx="10457">
                  <c:v>3.2672622880230722E-12</c:v>
                </c:pt>
                <c:pt idx="10458">
                  <c:v>3.2672622880230722E-12</c:v>
                </c:pt>
                <c:pt idx="10459">
                  <c:v>3.1914496708692114E-12</c:v>
                </c:pt>
                <c:pt idx="10460">
                  <c:v>3.2291334989056465E-12</c:v>
                </c:pt>
                <c:pt idx="10461">
                  <c:v>3.2291334989056465E-12</c:v>
                </c:pt>
                <c:pt idx="10462">
                  <c:v>3.3058412922090475E-12</c:v>
                </c:pt>
                <c:pt idx="10463">
                  <c:v>3.2291334989056465E-12</c:v>
                </c:pt>
                <c:pt idx="10464">
                  <c:v>3.1542056112399855E-12</c:v>
                </c:pt>
                <c:pt idx="10465">
                  <c:v>3.4243251852147143E-12</c:v>
                </c:pt>
                <c:pt idx="10466">
                  <c:v>3.3058412922090475E-12</c:v>
                </c:pt>
                <c:pt idx="10467">
                  <c:v>3.2291334989056465E-12</c:v>
                </c:pt>
                <c:pt idx="10468">
                  <c:v>3.1542056112399855E-12</c:v>
                </c:pt>
                <c:pt idx="10469">
                  <c:v>3.2291334989056465E-12</c:v>
                </c:pt>
                <c:pt idx="10470">
                  <c:v>3.2672622880230722E-12</c:v>
                </c:pt>
                <c:pt idx="10471">
                  <c:v>3.3058412922090475E-12</c:v>
                </c:pt>
                <c:pt idx="10472">
                  <c:v>3.2672622880230722E-12</c:v>
                </c:pt>
                <c:pt idx="10473">
                  <c:v>3.2672622880230722E-12</c:v>
                </c:pt>
                <c:pt idx="10474">
                  <c:v>3.2672622880230722E-12</c:v>
                </c:pt>
                <c:pt idx="10475">
                  <c:v>3.2291334989056465E-12</c:v>
                </c:pt>
                <c:pt idx="10476">
                  <c:v>3.3058412922090475E-12</c:v>
                </c:pt>
                <c:pt idx="10477">
                  <c:v>3.1542056112399855E-12</c:v>
                </c:pt>
                <c:pt idx="10478">
                  <c:v>3.2291334989056465E-12</c:v>
                </c:pt>
                <c:pt idx="10479">
                  <c:v>3.2291334989056465E-12</c:v>
                </c:pt>
                <c:pt idx="10480">
                  <c:v>3.3058412922090475E-12</c:v>
                </c:pt>
                <c:pt idx="10481">
                  <c:v>3.3058412922090475E-12</c:v>
                </c:pt>
                <c:pt idx="10482">
                  <c:v>3.2291334989056465E-12</c:v>
                </c:pt>
                <c:pt idx="10483">
                  <c:v>3.2672622880230722E-12</c:v>
                </c:pt>
                <c:pt idx="10484">
                  <c:v>3.3058412922090475E-12</c:v>
                </c:pt>
                <c:pt idx="10485">
                  <c:v>3.2672622880230722E-12</c:v>
                </c:pt>
                <c:pt idx="10486">
                  <c:v>3.2672622880230722E-12</c:v>
                </c:pt>
                <c:pt idx="10487">
                  <c:v>3.2291334989056465E-12</c:v>
                </c:pt>
                <c:pt idx="10488">
                  <c:v>3.1542056112399855E-12</c:v>
                </c:pt>
                <c:pt idx="10489">
                  <c:v>3.3058412922090475E-12</c:v>
                </c:pt>
                <c:pt idx="10490">
                  <c:v>3.2672622880230722E-12</c:v>
                </c:pt>
                <c:pt idx="10491">
                  <c:v>3.2291334989056465E-12</c:v>
                </c:pt>
                <c:pt idx="10492">
                  <c:v>3.3448681256365286E-12</c:v>
                </c:pt>
                <c:pt idx="10493">
                  <c:v>3.3058412922090475E-12</c:v>
                </c:pt>
                <c:pt idx="10494">
                  <c:v>3.3843634798642852E-12</c:v>
                </c:pt>
                <c:pt idx="10495">
                  <c:v>3.2672622880230722E-12</c:v>
                </c:pt>
                <c:pt idx="10496">
                  <c:v>3.1542056112399855E-12</c:v>
                </c:pt>
                <c:pt idx="10497">
                  <c:v>3.2672622880230722E-12</c:v>
                </c:pt>
                <c:pt idx="10498">
                  <c:v>3.2672622880230722E-12</c:v>
                </c:pt>
                <c:pt idx="10499">
                  <c:v>3.1542056112399855E-12</c:v>
                </c:pt>
                <c:pt idx="10500">
                  <c:v>3.2291334989056465E-12</c:v>
                </c:pt>
                <c:pt idx="10501">
                  <c:v>3.3058412922090475E-12</c:v>
                </c:pt>
                <c:pt idx="10502">
                  <c:v>3.2291334989056465E-12</c:v>
                </c:pt>
                <c:pt idx="10503">
                  <c:v>3.2672622880230722E-12</c:v>
                </c:pt>
                <c:pt idx="10504">
                  <c:v>3.4243251852147143E-12</c:v>
                </c:pt>
                <c:pt idx="10505">
                  <c:v>3.3058412922090475E-12</c:v>
                </c:pt>
                <c:pt idx="10506">
                  <c:v>3.1914496708692114E-12</c:v>
                </c:pt>
                <c:pt idx="10507">
                  <c:v>3.2291334989056465E-12</c:v>
                </c:pt>
                <c:pt idx="10508">
                  <c:v>3.1914496708692114E-12</c:v>
                </c:pt>
                <c:pt idx="10509">
                  <c:v>3.1542056112399855E-12</c:v>
                </c:pt>
                <c:pt idx="10510">
                  <c:v>3.3058412922090475E-12</c:v>
                </c:pt>
                <c:pt idx="10511">
                  <c:v>3.2291334989056465E-12</c:v>
                </c:pt>
                <c:pt idx="10512">
                  <c:v>3.3843634798642852E-12</c:v>
                </c:pt>
                <c:pt idx="10513">
                  <c:v>3.2672622880230722E-12</c:v>
                </c:pt>
                <c:pt idx="10514">
                  <c:v>3.2291334989056465E-12</c:v>
                </c:pt>
                <c:pt idx="10515">
                  <c:v>3.1542056112399855E-12</c:v>
                </c:pt>
                <c:pt idx="10516">
                  <c:v>3.2291334989056465E-12</c:v>
                </c:pt>
                <c:pt idx="10517">
                  <c:v>3.3843634798642852E-12</c:v>
                </c:pt>
                <c:pt idx="10518">
                  <c:v>3.3448681256365286E-12</c:v>
                </c:pt>
                <c:pt idx="10519">
                  <c:v>3.2291334989056465E-12</c:v>
                </c:pt>
                <c:pt idx="10520">
                  <c:v>3.1542056112399855E-12</c:v>
                </c:pt>
                <c:pt idx="10521">
                  <c:v>3.2291334989056465E-12</c:v>
                </c:pt>
                <c:pt idx="10522">
                  <c:v>3.1914496708692114E-12</c:v>
                </c:pt>
                <c:pt idx="10523">
                  <c:v>3.2672622880230722E-12</c:v>
                </c:pt>
                <c:pt idx="10524">
                  <c:v>3.1542056112399855E-12</c:v>
                </c:pt>
                <c:pt idx="10525">
                  <c:v>3.2672622880230722E-12</c:v>
                </c:pt>
                <c:pt idx="10526">
                  <c:v>3.2291334989056465E-12</c:v>
                </c:pt>
                <c:pt idx="10527">
                  <c:v>3.2291334989056465E-12</c:v>
                </c:pt>
                <c:pt idx="10528">
                  <c:v>3.3058412922090475E-12</c:v>
                </c:pt>
                <c:pt idx="10529">
                  <c:v>3.1914496708692114E-12</c:v>
                </c:pt>
                <c:pt idx="10530">
                  <c:v>3.2291334989056465E-12</c:v>
                </c:pt>
                <c:pt idx="10531">
                  <c:v>3.1914496708692114E-12</c:v>
                </c:pt>
                <c:pt idx="10532">
                  <c:v>3.1914496708692114E-12</c:v>
                </c:pt>
                <c:pt idx="10533">
                  <c:v>3.1914496708692114E-12</c:v>
                </c:pt>
                <c:pt idx="10534">
                  <c:v>3.2291334989056465E-12</c:v>
                </c:pt>
                <c:pt idx="10535">
                  <c:v>3.2672622880230722E-12</c:v>
                </c:pt>
                <c:pt idx="10536">
                  <c:v>3.2672622880230722E-12</c:v>
                </c:pt>
                <c:pt idx="10537">
                  <c:v>3.3058412922090475E-12</c:v>
                </c:pt>
                <c:pt idx="10538">
                  <c:v>3.3843634798642852E-12</c:v>
                </c:pt>
                <c:pt idx="10539">
                  <c:v>3.2672622880230722E-12</c:v>
                </c:pt>
                <c:pt idx="10540">
                  <c:v>3.2291334989056465E-12</c:v>
                </c:pt>
                <c:pt idx="10541">
                  <c:v>3.2291334989056465E-12</c:v>
                </c:pt>
                <c:pt idx="10542">
                  <c:v>3.3448681256365286E-12</c:v>
                </c:pt>
                <c:pt idx="10543">
                  <c:v>3.2672622880230722E-12</c:v>
                </c:pt>
                <c:pt idx="10544">
                  <c:v>3.2291334989056465E-12</c:v>
                </c:pt>
                <c:pt idx="10545">
                  <c:v>3.2672622880230722E-12</c:v>
                </c:pt>
                <c:pt idx="10546">
                  <c:v>3.2291334989056465E-12</c:v>
                </c:pt>
                <c:pt idx="10547">
                  <c:v>3.2672622880230722E-12</c:v>
                </c:pt>
                <c:pt idx="10548">
                  <c:v>3.1542056112399855E-12</c:v>
                </c:pt>
                <c:pt idx="10549">
                  <c:v>3.1914496708692114E-12</c:v>
                </c:pt>
                <c:pt idx="10550">
                  <c:v>3.3843634798642852E-12</c:v>
                </c:pt>
                <c:pt idx="10551">
                  <c:v>3.1542056112399855E-12</c:v>
                </c:pt>
                <c:pt idx="10552">
                  <c:v>3.2291334989056465E-12</c:v>
                </c:pt>
                <c:pt idx="10553">
                  <c:v>3.3843634798642852E-12</c:v>
                </c:pt>
                <c:pt idx="10554">
                  <c:v>3.2672622880230722E-12</c:v>
                </c:pt>
                <c:pt idx="10555">
                  <c:v>3.2672622880230722E-12</c:v>
                </c:pt>
                <c:pt idx="10556">
                  <c:v>3.2291334989056465E-12</c:v>
                </c:pt>
                <c:pt idx="10557">
                  <c:v>3.3843634798642852E-12</c:v>
                </c:pt>
                <c:pt idx="10558">
                  <c:v>3.1542056112399855E-12</c:v>
                </c:pt>
                <c:pt idx="10559">
                  <c:v>3.2291334989056465E-12</c:v>
                </c:pt>
                <c:pt idx="10560">
                  <c:v>3.2291334989056465E-12</c:v>
                </c:pt>
                <c:pt idx="10561">
                  <c:v>3.1542056112399855E-12</c:v>
                </c:pt>
                <c:pt idx="10562">
                  <c:v>3.1542056112399855E-12</c:v>
                </c:pt>
                <c:pt idx="10563">
                  <c:v>3.1914496708692114E-12</c:v>
                </c:pt>
                <c:pt idx="10564">
                  <c:v>3.0810234231025209E-12</c:v>
                </c:pt>
                <c:pt idx="10565">
                  <c:v>3.1914496708692114E-12</c:v>
                </c:pt>
                <c:pt idx="10566">
                  <c:v>3.2291334989056465E-12</c:v>
                </c:pt>
                <c:pt idx="10567">
                  <c:v>3.1914496708692114E-12</c:v>
                </c:pt>
                <c:pt idx="10568">
                  <c:v>3.1914496708692114E-12</c:v>
                </c:pt>
                <c:pt idx="10569">
                  <c:v>3.3058412922090475E-12</c:v>
                </c:pt>
                <c:pt idx="10570">
                  <c:v>3.3058412922090475E-12</c:v>
                </c:pt>
                <c:pt idx="10571">
                  <c:v>3.2291334989056465E-12</c:v>
                </c:pt>
                <c:pt idx="10572">
                  <c:v>3.2672622880230722E-12</c:v>
                </c:pt>
                <c:pt idx="10573">
                  <c:v>3.2291334989056465E-12</c:v>
                </c:pt>
                <c:pt idx="10574">
                  <c:v>3.2672622880230722E-12</c:v>
                </c:pt>
                <c:pt idx="10575">
                  <c:v>3.1542056112399855E-12</c:v>
                </c:pt>
                <c:pt idx="10576">
                  <c:v>3.2672622880230722E-12</c:v>
                </c:pt>
                <c:pt idx="10577">
                  <c:v>3.3058412922090475E-12</c:v>
                </c:pt>
                <c:pt idx="10578">
                  <c:v>3.2672622880230722E-12</c:v>
                </c:pt>
                <c:pt idx="10579">
                  <c:v>3.2672622880230722E-12</c:v>
                </c:pt>
                <c:pt idx="10580">
                  <c:v>3.4243251852147143E-12</c:v>
                </c:pt>
                <c:pt idx="10581">
                  <c:v>3.1542056112399855E-12</c:v>
                </c:pt>
                <c:pt idx="10582">
                  <c:v>3.1914496708692114E-12</c:v>
                </c:pt>
                <c:pt idx="10583">
                  <c:v>3.1542056112399855E-12</c:v>
                </c:pt>
                <c:pt idx="10584">
                  <c:v>3.1914496708692114E-12</c:v>
                </c:pt>
                <c:pt idx="10585">
                  <c:v>3.1542056112399855E-12</c:v>
                </c:pt>
                <c:pt idx="10586">
                  <c:v>3.2672622880230722E-12</c:v>
                </c:pt>
                <c:pt idx="10587">
                  <c:v>3.2291334989056465E-12</c:v>
                </c:pt>
                <c:pt idx="10588">
                  <c:v>3.2672622880230722E-12</c:v>
                </c:pt>
                <c:pt idx="10589">
                  <c:v>3.1914496708692114E-12</c:v>
                </c:pt>
                <c:pt idx="10590">
                  <c:v>3.3448681256365286E-12</c:v>
                </c:pt>
                <c:pt idx="10591">
                  <c:v>3.3058412922090475E-12</c:v>
                </c:pt>
                <c:pt idx="10592">
                  <c:v>3.2291334989056465E-12</c:v>
                </c:pt>
                <c:pt idx="10593">
                  <c:v>3.3058412922090475E-12</c:v>
                </c:pt>
                <c:pt idx="10594">
                  <c:v>3.3058412922090475E-12</c:v>
                </c:pt>
                <c:pt idx="10595">
                  <c:v>3.3843634798642852E-12</c:v>
                </c:pt>
                <c:pt idx="10596">
                  <c:v>3.1542056112399855E-12</c:v>
                </c:pt>
                <c:pt idx="10597">
                  <c:v>3.2291334989056465E-12</c:v>
                </c:pt>
                <c:pt idx="10598">
                  <c:v>3.2672622880230722E-12</c:v>
                </c:pt>
                <c:pt idx="10599">
                  <c:v>3.3058412922090475E-12</c:v>
                </c:pt>
                <c:pt idx="10600">
                  <c:v>3.1914496708692114E-12</c:v>
                </c:pt>
                <c:pt idx="10601">
                  <c:v>3.1542056112399855E-12</c:v>
                </c:pt>
                <c:pt idx="10602">
                  <c:v>3.1542056112399855E-12</c:v>
                </c:pt>
                <c:pt idx="10603">
                  <c:v>3.3843634798642852E-12</c:v>
                </c:pt>
                <c:pt idx="10604">
                  <c:v>3.2672622880230722E-12</c:v>
                </c:pt>
                <c:pt idx="10605">
                  <c:v>3.2672622880230722E-12</c:v>
                </c:pt>
                <c:pt idx="10606">
                  <c:v>3.1914496708692114E-12</c:v>
                </c:pt>
                <c:pt idx="10607">
                  <c:v>3.3843634798642852E-12</c:v>
                </c:pt>
                <c:pt idx="10608">
                  <c:v>3.2672622880230722E-12</c:v>
                </c:pt>
                <c:pt idx="10609">
                  <c:v>3.3448681256365286E-12</c:v>
                </c:pt>
                <c:pt idx="10610">
                  <c:v>3.1914496708692114E-12</c:v>
                </c:pt>
                <c:pt idx="10611">
                  <c:v>3.1914496708692114E-12</c:v>
                </c:pt>
                <c:pt idx="10612">
                  <c:v>3.2672622880230722E-12</c:v>
                </c:pt>
                <c:pt idx="10613">
                  <c:v>3.2291334989056465E-12</c:v>
                </c:pt>
                <c:pt idx="10614">
                  <c:v>3.1542056112399855E-12</c:v>
                </c:pt>
                <c:pt idx="10615">
                  <c:v>3.1542056112399855E-12</c:v>
                </c:pt>
                <c:pt idx="10616">
                  <c:v>3.1174033660206874E-12</c:v>
                </c:pt>
                <c:pt idx="10617">
                  <c:v>3.1914496708692114E-12</c:v>
                </c:pt>
                <c:pt idx="10618">
                  <c:v>3.2291334989056465E-12</c:v>
                </c:pt>
                <c:pt idx="10619">
                  <c:v>3.1542056112399855E-12</c:v>
                </c:pt>
                <c:pt idx="10620">
                  <c:v>3.1542056112399855E-12</c:v>
                </c:pt>
                <c:pt idx="10621">
                  <c:v>3.1914496708692114E-12</c:v>
                </c:pt>
                <c:pt idx="10622">
                  <c:v>3.2672622880230722E-12</c:v>
                </c:pt>
                <c:pt idx="10623">
                  <c:v>3.2291334989056465E-12</c:v>
                </c:pt>
                <c:pt idx="10624">
                  <c:v>3.3843634798642852E-12</c:v>
                </c:pt>
                <c:pt idx="10625">
                  <c:v>3.1914496708692114E-12</c:v>
                </c:pt>
                <c:pt idx="10626">
                  <c:v>3.2291334989056465E-12</c:v>
                </c:pt>
                <c:pt idx="10627">
                  <c:v>3.2291334989056465E-12</c:v>
                </c:pt>
                <c:pt idx="10628">
                  <c:v>3.3448681256365286E-12</c:v>
                </c:pt>
                <c:pt idx="10629">
                  <c:v>3.1542056112399855E-12</c:v>
                </c:pt>
                <c:pt idx="10630">
                  <c:v>3.1542056112399855E-12</c:v>
                </c:pt>
                <c:pt idx="10631">
                  <c:v>3.1542056112399855E-12</c:v>
                </c:pt>
                <c:pt idx="10632">
                  <c:v>3.3058412922090475E-12</c:v>
                </c:pt>
                <c:pt idx="10633">
                  <c:v>3.2672622880230722E-12</c:v>
                </c:pt>
                <c:pt idx="10634">
                  <c:v>3.1542056112399855E-12</c:v>
                </c:pt>
                <c:pt idx="10635">
                  <c:v>3.2672622880230722E-12</c:v>
                </c:pt>
                <c:pt idx="10636">
                  <c:v>3.2672622880230722E-12</c:v>
                </c:pt>
                <c:pt idx="10637">
                  <c:v>3.2291334989056465E-12</c:v>
                </c:pt>
                <c:pt idx="10638">
                  <c:v>3.2291334989056465E-12</c:v>
                </c:pt>
                <c:pt idx="10639">
                  <c:v>3.2672622880230722E-12</c:v>
                </c:pt>
                <c:pt idx="10640">
                  <c:v>3.1914496708692114E-12</c:v>
                </c:pt>
                <c:pt idx="10641">
                  <c:v>3.2672622880230722E-12</c:v>
                </c:pt>
                <c:pt idx="10642">
                  <c:v>3.1914496708692114E-12</c:v>
                </c:pt>
                <c:pt idx="10643">
                  <c:v>3.3843634798642852E-12</c:v>
                </c:pt>
                <c:pt idx="10644">
                  <c:v>3.2291334989056465E-12</c:v>
                </c:pt>
                <c:pt idx="10645">
                  <c:v>3.3448681256365286E-12</c:v>
                </c:pt>
                <c:pt idx="10646">
                  <c:v>3.3058412922090475E-12</c:v>
                </c:pt>
                <c:pt idx="10647">
                  <c:v>3.3058412922090475E-12</c:v>
                </c:pt>
                <c:pt idx="10648">
                  <c:v>3.4243251852147143E-12</c:v>
                </c:pt>
                <c:pt idx="10649">
                  <c:v>3.2291334989056465E-12</c:v>
                </c:pt>
                <c:pt idx="10650">
                  <c:v>3.1542056112399855E-12</c:v>
                </c:pt>
                <c:pt idx="10651">
                  <c:v>3.1542056112399855E-12</c:v>
                </c:pt>
                <c:pt idx="10652">
                  <c:v>3.1914496708692114E-12</c:v>
                </c:pt>
                <c:pt idx="10653">
                  <c:v>3.2291334989056465E-12</c:v>
                </c:pt>
                <c:pt idx="10654">
                  <c:v>3.1542056112399855E-12</c:v>
                </c:pt>
                <c:pt idx="10655">
                  <c:v>3.3058412922090475E-12</c:v>
                </c:pt>
                <c:pt idx="10656">
                  <c:v>3.1542056112399855E-12</c:v>
                </c:pt>
                <c:pt idx="10657">
                  <c:v>3.1914496708692114E-12</c:v>
                </c:pt>
                <c:pt idx="10658">
                  <c:v>3.2672622880230722E-12</c:v>
                </c:pt>
                <c:pt idx="10659">
                  <c:v>3.2672622880230722E-12</c:v>
                </c:pt>
                <c:pt idx="10660">
                  <c:v>3.2291334989056465E-12</c:v>
                </c:pt>
                <c:pt idx="10661">
                  <c:v>3.4243251852147143E-12</c:v>
                </c:pt>
                <c:pt idx="10662">
                  <c:v>3.2672622880230722E-12</c:v>
                </c:pt>
                <c:pt idx="10663">
                  <c:v>3.2291334989056465E-12</c:v>
                </c:pt>
                <c:pt idx="10664">
                  <c:v>3.1542056112399855E-12</c:v>
                </c:pt>
                <c:pt idx="10665">
                  <c:v>3.1542056112399855E-12</c:v>
                </c:pt>
                <c:pt idx="10666">
                  <c:v>3.1914496708692114E-12</c:v>
                </c:pt>
                <c:pt idx="10667">
                  <c:v>3.2291334989056465E-12</c:v>
                </c:pt>
                <c:pt idx="10668">
                  <c:v>3.1914496708692114E-12</c:v>
                </c:pt>
                <c:pt idx="10669">
                  <c:v>3.1542056112399855E-12</c:v>
                </c:pt>
                <c:pt idx="10670">
                  <c:v>3.1174033660206874E-12</c:v>
                </c:pt>
                <c:pt idx="10671">
                  <c:v>3.1542056112399855E-12</c:v>
                </c:pt>
                <c:pt idx="10672">
                  <c:v>3.1914496708692114E-12</c:v>
                </c:pt>
                <c:pt idx="10673">
                  <c:v>3.3058412922090475E-12</c:v>
                </c:pt>
                <c:pt idx="10674">
                  <c:v>3.3058412922090475E-12</c:v>
                </c:pt>
                <c:pt idx="10675">
                  <c:v>3.2291334989056465E-12</c:v>
                </c:pt>
                <c:pt idx="10676">
                  <c:v>3.1542056112399855E-12</c:v>
                </c:pt>
                <c:pt idx="10677">
                  <c:v>3.3843634798642852E-12</c:v>
                </c:pt>
                <c:pt idx="10678">
                  <c:v>3.3843634798642852E-12</c:v>
                </c:pt>
                <c:pt idx="10679">
                  <c:v>3.2291334989056465E-12</c:v>
                </c:pt>
                <c:pt idx="10680">
                  <c:v>3.2291334989056465E-12</c:v>
                </c:pt>
                <c:pt idx="10681">
                  <c:v>3.2291334989056465E-12</c:v>
                </c:pt>
                <c:pt idx="10682">
                  <c:v>3.2291334989056465E-12</c:v>
                </c:pt>
                <c:pt idx="10683">
                  <c:v>3.2291334989056465E-12</c:v>
                </c:pt>
                <c:pt idx="10684">
                  <c:v>3.1914496708692114E-12</c:v>
                </c:pt>
                <c:pt idx="10685">
                  <c:v>3.2291334989056465E-12</c:v>
                </c:pt>
                <c:pt idx="10686">
                  <c:v>3.3058412922090475E-12</c:v>
                </c:pt>
                <c:pt idx="10687">
                  <c:v>3.3448681256365286E-12</c:v>
                </c:pt>
                <c:pt idx="10688">
                  <c:v>3.1914496708692114E-12</c:v>
                </c:pt>
                <c:pt idx="10689">
                  <c:v>3.1542056112399855E-12</c:v>
                </c:pt>
                <c:pt idx="10690">
                  <c:v>3.2291334989056465E-12</c:v>
                </c:pt>
                <c:pt idx="10691">
                  <c:v>3.1914496708692114E-12</c:v>
                </c:pt>
                <c:pt idx="10692">
                  <c:v>3.2672622880230722E-12</c:v>
                </c:pt>
                <c:pt idx="10693">
                  <c:v>3.2291334989056465E-12</c:v>
                </c:pt>
                <c:pt idx="10694">
                  <c:v>3.4243251852147143E-12</c:v>
                </c:pt>
                <c:pt idx="10695">
                  <c:v>3.2672622880230722E-12</c:v>
                </c:pt>
                <c:pt idx="10696">
                  <c:v>3.1542056112399855E-12</c:v>
                </c:pt>
                <c:pt idx="10697">
                  <c:v>3.1914496708692114E-12</c:v>
                </c:pt>
                <c:pt idx="10698">
                  <c:v>3.3058412922090475E-12</c:v>
                </c:pt>
                <c:pt idx="10699">
                  <c:v>3.3058412922090475E-12</c:v>
                </c:pt>
                <c:pt idx="10700">
                  <c:v>3.1914496708692114E-12</c:v>
                </c:pt>
                <c:pt idx="10701">
                  <c:v>3.3058412922090475E-12</c:v>
                </c:pt>
                <c:pt idx="10702">
                  <c:v>3.1914496708692114E-12</c:v>
                </c:pt>
                <c:pt idx="10703">
                  <c:v>3.1914496708692114E-12</c:v>
                </c:pt>
                <c:pt idx="10704">
                  <c:v>3.2672622880230722E-12</c:v>
                </c:pt>
                <c:pt idx="10705">
                  <c:v>3.2291334989056465E-12</c:v>
                </c:pt>
                <c:pt idx="10706">
                  <c:v>3.3058412922090475E-12</c:v>
                </c:pt>
                <c:pt idx="10707">
                  <c:v>3.2672622880230722E-12</c:v>
                </c:pt>
                <c:pt idx="10708">
                  <c:v>3.2672622880230722E-12</c:v>
                </c:pt>
                <c:pt idx="10709">
                  <c:v>3.3058412922090475E-12</c:v>
                </c:pt>
                <c:pt idx="10710">
                  <c:v>3.2672622880230722E-12</c:v>
                </c:pt>
                <c:pt idx="10711">
                  <c:v>3.2672622880230722E-12</c:v>
                </c:pt>
                <c:pt idx="10712">
                  <c:v>3.3843634798642852E-12</c:v>
                </c:pt>
                <c:pt idx="10713">
                  <c:v>3.3058412922090475E-12</c:v>
                </c:pt>
                <c:pt idx="10714">
                  <c:v>3.3058412922090475E-12</c:v>
                </c:pt>
                <c:pt idx="10715">
                  <c:v>3.3058412922090475E-12</c:v>
                </c:pt>
                <c:pt idx="10716">
                  <c:v>3.2672622880230722E-12</c:v>
                </c:pt>
                <c:pt idx="10717">
                  <c:v>3.2672622880230722E-12</c:v>
                </c:pt>
                <c:pt idx="10718">
                  <c:v>3.2291334989056465E-12</c:v>
                </c:pt>
                <c:pt idx="10719">
                  <c:v>3.2672622880230722E-12</c:v>
                </c:pt>
                <c:pt idx="10720">
                  <c:v>3.2291334989056465E-12</c:v>
                </c:pt>
                <c:pt idx="10721">
                  <c:v>3.2672622880230722E-12</c:v>
                </c:pt>
                <c:pt idx="10722">
                  <c:v>3.1914496708692114E-12</c:v>
                </c:pt>
                <c:pt idx="10723">
                  <c:v>3.1914496708692114E-12</c:v>
                </c:pt>
                <c:pt idx="10724">
                  <c:v>3.3448681256365286E-12</c:v>
                </c:pt>
                <c:pt idx="10725">
                  <c:v>3.1542056112399855E-12</c:v>
                </c:pt>
                <c:pt idx="10726">
                  <c:v>3.2291334989056465E-12</c:v>
                </c:pt>
                <c:pt idx="10727">
                  <c:v>3.3058412922090475E-12</c:v>
                </c:pt>
                <c:pt idx="10728">
                  <c:v>3.3843634798642852E-12</c:v>
                </c:pt>
                <c:pt idx="10729">
                  <c:v>3.2672622880230722E-12</c:v>
                </c:pt>
                <c:pt idx="10730">
                  <c:v>3.2672622880230722E-12</c:v>
                </c:pt>
                <c:pt idx="10731">
                  <c:v>3.1914496708692114E-12</c:v>
                </c:pt>
                <c:pt idx="10732">
                  <c:v>3.1914496708692114E-12</c:v>
                </c:pt>
                <c:pt idx="10733">
                  <c:v>3.2672622880230722E-12</c:v>
                </c:pt>
                <c:pt idx="10734">
                  <c:v>3.2672622880230722E-12</c:v>
                </c:pt>
                <c:pt idx="10735">
                  <c:v>3.3448681256365286E-12</c:v>
                </c:pt>
                <c:pt idx="10736">
                  <c:v>3.3058412922090475E-12</c:v>
                </c:pt>
                <c:pt idx="10737">
                  <c:v>3.1542056112399855E-12</c:v>
                </c:pt>
                <c:pt idx="10738">
                  <c:v>3.1542056112399855E-12</c:v>
                </c:pt>
                <c:pt idx="10739">
                  <c:v>3.2672622880230722E-12</c:v>
                </c:pt>
                <c:pt idx="10740">
                  <c:v>3.2291334989056465E-12</c:v>
                </c:pt>
                <c:pt idx="10741">
                  <c:v>3.1914496708692114E-12</c:v>
                </c:pt>
                <c:pt idx="10742">
                  <c:v>3.2291334989056465E-12</c:v>
                </c:pt>
                <c:pt idx="10743">
                  <c:v>3.3058412922090475E-12</c:v>
                </c:pt>
                <c:pt idx="10744">
                  <c:v>3.3448681256365286E-12</c:v>
                </c:pt>
                <c:pt idx="10745">
                  <c:v>3.1542056112399855E-12</c:v>
                </c:pt>
                <c:pt idx="10746">
                  <c:v>3.2672622880230722E-12</c:v>
                </c:pt>
                <c:pt idx="10747">
                  <c:v>3.1542056112399855E-12</c:v>
                </c:pt>
                <c:pt idx="10748">
                  <c:v>3.2672622880230722E-12</c:v>
                </c:pt>
                <c:pt idx="10749">
                  <c:v>3.2291334989056465E-12</c:v>
                </c:pt>
                <c:pt idx="10750">
                  <c:v>3.3058412922090475E-12</c:v>
                </c:pt>
                <c:pt idx="10751">
                  <c:v>3.2291334989056465E-12</c:v>
                </c:pt>
                <c:pt idx="10752">
                  <c:v>3.3058412922090475E-12</c:v>
                </c:pt>
                <c:pt idx="10753">
                  <c:v>3.3448681256365286E-12</c:v>
                </c:pt>
                <c:pt idx="10754">
                  <c:v>3.2672622880230722E-12</c:v>
                </c:pt>
                <c:pt idx="10755">
                  <c:v>3.2672622880230722E-12</c:v>
                </c:pt>
                <c:pt idx="10756">
                  <c:v>3.3843634798642852E-12</c:v>
                </c:pt>
                <c:pt idx="10757">
                  <c:v>3.2672622880230722E-12</c:v>
                </c:pt>
                <c:pt idx="10758">
                  <c:v>3.3058412922090475E-12</c:v>
                </c:pt>
                <c:pt idx="10759">
                  <c:v>3.3058412922090475E-12</c:v>
                </c:pt>
                <c:pt idx="10760">
                  <c:v>3.3058412922090475E-12</c:v>
                </c:pt>
                <c:pt idx="10761">
                  <c:v>3.2672622880230722E-12</c:v>
                </c:pt>
                <c:pt idx="10762">
                  <c:v>3.3448681256365286E-12</c:v>
                </c:pt>
                <c:pt idx="10763">
                  <c:v>3.2291334989056465E-12</c:v>
                </c:pt>
                <c:pt idx="10764">
                  <c:v>3.2672622880230722E-12</c:v>
                </c:pt>
                <c:pt idx="10765">
                  <c:v>3.3448681256365286E-12</c:v>
                </c:pt>
                <c:pt idx="10766">
                  <c:v>3.3058412922090475E-12</c:v>
                </c:pt>
                <c:pt idx="10767">
                  <c:v>3.1914496708692114E-12</c:v>
                </c:pt>
                <c:pt idx="10768">
                  <c:v>3.1542056112399855E-12</c:v>
                </c:pt>
                <c:pt idx="10769">
                  <c:v>3.3058412922090475E-12</c:v>
                </c:pt>
                <c:pt idx="10770">
                  <c:v>3.3448681256365286E-12</c:v>
                </c:pt>
                <c:pt idx="10771">
                  <c:v>3.1542056112399855E-12</c:v>
                </c:pt>
                <c:pt idx="10772">
                  <c:v>3.3058412922090475E-12</c:v>
                </c:pt>
                <c:pt idx="10773">
                  <c:v>3.3058412922090475E-12</c:v>
                </c:pt>
                <c:pt idx="10774">
                  <c:v>3.2672622880230722E-12</c:v>
                </c:pt>
                <c:pt idx="10775">
                  <c:v>3.2291334989056465E-12</c:v>
                </c:pt>
                <c:pt idx="10776">
                  <c:v>3.2291334989056465E-12</c:v>
                </c:pt>
                <c:pt idx="10777">
                  <c:v>3.2672622880230722E-12</c:v>
                </c:pt>
                <c:pt idx="10778">
                  <c:v>3.3058412922090475E-12</c:v>
                </c:pt>
                <c:pt idx="10779">
                  <c:v>3.3058412922090475E-12</c:v>
                </c:pt>
                <c:pt idx="10780">
                  <c:v>3.2672622880230722E-12</c:v>
                </c:pt>
                <c:pt idx="10781">
                  <c:v>3.3058412922090475E-12</c:v>
                </c:pt>
                <c:pt idx="10782">
                  <c:v>3.3058412922090475E-12</c:v>
                </c:pt>
                <c:pt idx="10783">
                  <c:v>3.3058412922090475E-12</c:v>
                </c:pt>
                <c:pt idx="10784">
                  <c:v>3.2291334989056465E-12</c:v>
                </c:pt>
                <c:pt idx="10785">
                  <c:v>3.3058412922090475E-12</c:v>
                </c:pt>
                <c:pt idx="10786">
                  <c:v>3.2291334989056465E-12</c:v>
                </c:pt>
                <c:pt idx="10787">
                  <c:v>3.1914496708692114E-12</c:v>
                </c:pt>
                <c:pt idx="10788">
                  <c:v>3.3058412922090475E-12</c:v>
                </c:pt>
                <c:pt idx="10789">
                  <c:v>3.2672622880230722E-12</c:v>
                </c:pt>
                <c:pt idx="10790">
                  <c:v>3.2291334989056465E-12</c:v>
                </c:pt>
                <c:pt idx="10791">
                  <c:v>3.2672622880230722E-12</c:v>
                </c:pt>
                <c:pt idx="10792">
                  <c:v>3.1914496708692114E-12</c:v>
                </c:pt>
                <c:pt idx="10793">
                  <c:v>3.3058412922090475E-12</c:v>
                </c:pt>
                <c:pt idx="10794">
                  <c:v>3.2291334989056465E-12</c:v>
                </c:pt>
                <c:pt idx="10795">
                  <c:v>3.2672622880230722E-12</c:v>
                </c:pt>
                <c:pt idx="10796">
                  <c:v>3.3843634798642852E-12</c:v>
                </c:pt>
                <c:pt idx="10797">
                  <c:v>3.2291334989056465E-12</c:v>
                </c:pt>
                <c:pt idx="10798">
                  <c:v>3.3843634798642852E-12</c:v>
                </c:pt>
                <c:pt idx="10799">
                  <c:v>3.3448681256365286E-12</c:v>
                </c:pt>
                <c:pt idx="10800">
                  <c:v>3.2672622880230722E-12</c:v>
                </c:pt>
                <c:pt idx="10801">
                  <c:v>3.3058412922090475E-12</c:v>
                </c:pt>
                <c:pt idx="10802">
                  <c:v>3.3058412922090475E-12</c:v>
                </c:pt>
                <c:pt idx="10803">
                  <c:v>3.3058412922090475E-12</c:v>
                </c:pt>
                <c:pt idx="10804">
                  <c:v>3.3058412922090475E-12</c:v>
                </c:pt>
                <c:pt idx="10805">
                  <c:v>3.3058412922090475E-12</c:v>
                </c:pt>
                <c:pt idx="10806">
                  <c:v>3.2291334989056465E-12</c:v>
                </c:pt>
                <c:pt idx="10807">
                  <c:v>3.3448681256365286E-12</c:v>
                </c:pt>
                <c:pt idx="10808">
                  <c:v>3.2291334989056465E-12</c:v>
                </c:pt>
                <c:pt idx="10809">
                  <c:v>3.1542056112399855E-12</c:v>
                </c:pt>
                <c:pt idx="10810">
                  <c:v>3.2291334989056465E-12</c:v>
                </c:pt>
                <c:pt idx="10811">
                  <c:v>3.3058412922090475E-12</c:v>
                </c:pt>
                <c:pt idx="10812">
                  <c:v>3.1542056112399855E-12</c:v>
                </c:pt>
                <c:pt idx="10813">
                  <c:v>3.3058412922090475E-12</c:v>
                </c:pt>
                <c:pt idx="10814">
                  <c:v>3.1542056112399855E-12</c:v>
                </c:pt>
                <c:pt idx="10815">
                  <c:v>3.4243251852147143E-12</c:v>
                </c:pt>
                <c:pt idx="10816">
                  <c:v>3.2291334989056465E-12</c:v>
                </c:pt>
                <c:pt idx="10817">
                  <c:v>3.2291334989056465E-12</c:v>
                </c:pt>
                <c:pt idx="10818">
                  <c:v>3.2672622880230722E-12</c:v>
                </c:pt>
                <c:pt idx="10819">
                  <c:v>3.1914496708692114E-12</c:v>
                </c:pt>
                <c:pt idx="10820">
                  <c:v>3.2291334989056465E-12</c:v>
                </c:pt>
                <c:pt idx="10821">
                  <c:v>3.4243251852147143E-12</c:v>
                </c:pt>
                <c:pt idx="10822">
                  <c:v>3.2672622880230722E-12</c:v>
                </c:pt>
                <c:pt idx="10823">
                  <c:v>3.3058412922090475E-12</c:v>
                </c:pt>
                <c:pt idx="10824">
                  <c:v>3.3448681256365286E-12</c:v>
                </c:pt>
                <c:pt idx="10825">
                  <c:v>3.1914496708692114E-12</c:v>
                </c:pt>
                <c:pt idx="10826">
                  <c:v>3.3058412922090475E-12</c:v>
                </c:pt>
                <c:pt idx="10827">
                  <c:v>3.3058412922090475E-12</c:v>
                </c:pt>
                <c:pt idx="10828">
                  <c:v>3.3843634798642852E-12</c:v>
                </c:pt>
                <c:pt idx="10829">
                  <c:v>3.2291334989056465E-12</c:v>
                </c:pt>
                <c:pt idx="10830">
                  <c:v>3.2672622880230722E-12</c:v>
                </c:pt>
                <c:pt idx="10831">
                  <c:v>3.1542056112399855E-12</c:v>
                </c:pt>
                <c:pt idx="10832">
                  <c:v>3.2672622880230722E-12</c:v>
                </c:pt>
                <c:pt idx="10833">
                  <c:v>3.3058412922090475E-12</c:v>
                </c:pt>
                <c:pt idx="10834">
                  <c:v>3.1914496708692114E-12</c:v>
                </c:pt>
                <c:pt idx="10835">
                  <c:v>3.2291334989056465E-12</c:v>
                </c:pt>
                <c:pt idx="10836">
                  <c:v>3.3058412922090475E-12</c:v>
                </c:pt>
                <c:pt idx="10837">
                  <c:v>3.1542056112399855E-12</c:v>
                </c:pt>
                <c:pt idx="10838">
                  <c:v>3.3058412922090475E-12</c:v>
                </c:pt>
                <c:pt idx="10839">
                  <c:v>3.2291334989056465E-12</c:v>
                </c:pt>
                <c:pt idx="10840">
                  <c:v>3.3058412922090475E-12</c:v>
                </c:pt>
                <c:pt idx="10841">
                  <c:v>3.2291334989056465E-12</c:v>
                </c:pt>
                <c:pt idx="10842">
                  <c:v>3.3843634798642852E-12</c:v>
                </c:pt>
                <c:pt idx="10843">
                  <c:v>3.3843634798642852E-12</c:v>
                </c:pt>
                <c:pt idx="10844">
                  <c:v>3.4243251852147143E-12</c:v>
                </c:pt>
                <c:pt idx="10845">
                  <c:v>3.3058412922090475E-12</c:v>
                </c:pt>
                <c:pt idx="10846">
                  <c:v>3.2672622880230722E-12</c:v>
                </c:pt>
                <c:pt idx="10847">
                  <c:v>3.2672622880230722E-12</c:v>
                </c:pt>
                <c:pt idx="10848">
                  <c:v>3.2291334989056465E-12</c:v>
                </c:pt>
                <c:pt idx="10849">
                  <c:v>3.4243251852147143E-12</c:v>
                </c:pt>
                <c:pt idx="10850">
                  <c:v>3.2672622880230722E-12</c:v>
                </c:pt>
                <c:pt idx="10851">
                  <c:v>3.2672622880230722E-12</c:v>
                </c:pt>
                <c:pt idx="10852">
                  <c:v>3.3448681256365286E-12</c:v>
                </c:pt>
                <c:pt idx="10853">
                  <c:v>3.3058412922090475E-12</c:v>
                </c:pt>
                <c:pt idx="10854">
                  <c:v>3.4243251852147143E-12</c:v>
                </c:pt>
                <c:pt idx="10855">
                  <c:v>3.2672622880230722E-12</c:v>
                </c:pt>
                <c:pt idx="10856">
                  <c:v>3.3058412922090475E-12</c:v>
                </c:pt>
                <c:pt idx="10857">
                  <c:v>3.2672622880230722E-12</c:v>
                </c:pt>
                <c:pt idx="10858">
                  <c:v>3.4647587482435554E-12</c:v>
                </c:pt>
                <c:pt idx="10859">
                  <c:v>3.3448681256365286E-12</c:v>
                </c:pt>
                <c:pt idx="10860">
                  <c:v>3.2291334989056465E-12</c:v>
                </c:pt>
                <c:pt idx="10861">
                  <c:v>3.2291334989056465E-12</c:v>
                </c:pt>
                <c:pt idx="10862">
                  <c:v>3.1914496708692114E-12</c:v>
                </c:pt>
                <c:pt idx="10863">
                  <c:v>3.1542056112399855E-12</c:v>
                </c:pt>
                <c:pt idx="10864">
                  <c:v>3.3448681256365286E-12</c:v>
                </c:pt>
                <c:pt idx="10865">
                  <c:v>3.1542056112399855E-12</c:v>
                </c:pt>
                <c:pt idx="10866">
                  <c:v>3.1914496708692114E-12</c:v>
                </c:pt>
                <c:pt idx="10867">
                  <c:v>3.2291334989056465E-12</c:v>
                </c:pt>
                <c:pt idx="10868">
                  <c:v>3.2291334989056465E-12</c:v>
                </c:pt>
                <c:pt idx="10869">
                  <c:v>3.1174033660206874E-12</c:v>
                </c:pt>
                <c:pt idx="10870">
                  <c:v>3.1914496708692114E-12</c:v>
                </c:pt>
                <c:pt idx="10871">
                  <c:v>3.3058412922090475E-12</c:v>
                </c:pt>
                <c:pt idx="10872">
                  <c:v>3.1914496708692114E-12</c:v>
                </c:pt>
                <c:pt idx="10873">
                  <c:v>3.1914496708692114E-12</c:v>
                </c:pt>
                <c:pt idx="10874">
                  <c:v>3.2291334989056465E-12</c:v>
                </c:pt>
                <c:pt idx="10875">
                  <c:v>3.1542056112399855E-12</c:v>
                </c:pt>
                <c:pt idx="10876">
                  <c:v>3.3843634798642852E-12</c:v>
                </c:pt>
                <c:pt idx="10877">
                  <c:v>3.1542056112399855E-12</c:v>
                </c:pt>
                <c:pt idx="10878">
                  <c:v>3.2291334989056465E-12</c:v>
                </c:pt>
                <c:pt idx="10879">
                  <c:v>3.3058412922090475E-12</c:v>
                </c:pt>
                <c:pt idx="10880">
                  <c:v>3.1914496708692114E-12</c:v>
                </c:pt>
                <c:pt idx="10881">
                  <c:v>3.2672622880230722E-12</c:v>
                </c:pt>
                <c:pt idx="10882">
                  <c:v>3.3058412922090475E-12</c:v>
                </c:pt>
                <c:pt idx="10883">
                  <c:v>3.3058412922090475E-12</c:v>
                </c:pt>
                <c:pt idx="10884">
                  <c:v>3.1914496708692114E-12</c:v>
                </c:pt>
                <c:pt idx="10885">
                  <c:v>3.2291334989056465E-12</c:v>
                </c:pt>
                <c:pt idx="10886">
                  <c:v>3.2672622880230722E-12</c:v>
                </c:pt>
                <c:pt idx="10887">
                  <c:v>3.3058412922090475E-12</c:v>
                </c:pt>
                <c:pt idx="10888">
                  <c:v>3.3058412922090475E-12</c:v>
                </c:pt>
                <c:pt idx="10889">
                  <c:v>3.2291334989056465E-12</c:v>
                </c:pt>
                <c:pt idx="10890">
                  <c:v>3.3058412922090475E-12</c:v>
                </c:pt>
                <c:pt idx="10891">
                  <c:v>3.2291334989056465E-12</c:v>
                </c:pt>
                <c:pt idx="10892">
                  <c:v>3.3058412922090475E-12</c:v>
                </c:pt>
                <c:pt idx="10893">
                  <c:v>3.2291334989056465E-12</c:v>
                </c:pt>
                <c:pt idx="10894">
                  <c:v>3.2291334989056465E-12</c:v>
                </c:pt>
                <c:pt idx="10895">
                  <c:v>3.3058412922090475E-12</c:v>
                </c:pt>
                <c:pt idx="10896">
                  <c:v>3.2291334989056465E-12</c:v>
                </c:pt>
                <c:pt idx="10897">
                  <c:v>3.1914496708692114E-12</c:v>
                </c:pt>
                <c:pt idx="10898">
                  <c:v>3.2672622880230722E-12</c:v>
                </c:pt>
                <c:pt idx="10899">
                  <c:v>3.3058412922090475E-12</c:v>
                </c:pt>
                <c:pt idx="10900">
                  <c:v>3.2672622880230722E-12</c:v>
                </c:pt>
                <c:pt idx="10901">
                  <c:v>3.2672622880230722E-12</c:v>
                </c:pt>
                <c:pt idx="10902">
                  <c:v>3.3058412922090475E-12</c:v>
                </c:pt>
                <c:pt idx="10903">
                  <c:v>3.3448681256365286E-12</c:v>
                </c:pt>
                <c:pt idx="10904">
                  <c:v>3.2291334989056465E-12</c:v>
                </c:pt>
                <c:pt idx="10905">
                  <c:v>3.2672622880230722E-12</c:v>
                </c:pt>
                <c:pt idx="10906">
                  <c:v>3.2672622880230722E-12</c:v>
                </c:pt>
                <c:pt idx="10907">
                  <c:v>3.3058412922090475E-12</c:v>
                </c:pt>
                <c:pt idx="10908">
                  <c:v>3.3058412922090475E-12</c:v>
                </c:pt>
                <c:pt idx="10909">
                  <c:v>3.2291334989056465E-12</c:v>
                </c:pt>
                <c:pt idx="10910">
                  <c:v>3.2291334989056465E-12</c:v>
                </c:pt>
                <c:pt idx="10911">
                  <c:v>3.1914496708692114E-12</c:v>
                </c:pt>
                <c:pt idx="10912">
                  <c:v>3.3058412922090475E-12</c:v>
                </c:pt>
                <c:pt idx="10913">
                  <c:v>3.3058412922090475E-12</c:v>
                </c:pt>
                <c:pt idx="10914">
                  <c:v>3.2672622880230722E-12</c:v>
                </c:pt>
                <c:pt idx="10915">
                  <c:v>3.3448681256365286E-12</c:v>
                </c:pt>
                <c:pt idx="10916">
                  <c:v>3.2672622880230722E-12</c:v>
                </c:pt>
                <c:pt idx="10917">
                  <c:v>3.1914496708692114E-12</c:v>
                </c:pt>
                <c:pt idx="10918">
                  <c:v>3.1542056112399855E-12</c:v>
                </c:pt>
                <c:pt idx="10919">
                  <c:v>3.2672622880230722E-12</c:v>
                </c:pt>
                <c:pt idx="10920">
                  <c:v>3.1914496708692114E-12</c:v>
                </c:pt>
                <c:pt idx="10921">
                  <c:v>3.1542056112399855E-12</c:v>
                </c:pt>
                <c:pt idx="10922">
                  <c:v>3.2291334989056465E-12</c:v>
                </c:pt>
                <c:pt idx="10923">
                  <c:v>3.2672622880230722E-12</c:v>
                </c:pt>
                <c:pt idx="10924">
                  <c:v>3.2672622880230722E-12</c:v>
                </c:pt>
                <c:pt idx="10925">
                  <c:v>3.2672622880230722E-12</c:v>
                </c:pt>
                <c:pt idx="10926">
                  <c:v>3.1914496708692114E-12</c:v>
                </c:pt>
                <c:pt idx="10927">
                  <c:v>3.2672622880230722E-12</c:v>
                </c:pt>
                <c:pt idx="10928">
                  <c:v>3.1542056112399855E-12</c:v>
                </c:pt>
                <c:pt idx="10929">
                  <c:v>3.3058412922090475E-12</c:v>
                </c:pt>
                <c:pt idx="10930">
                  <c:v>3.1914496708692114E-12</c:v>
                </c:pt>
                <c:pt idx="10931">
                  <c:v>3.2291334989056465E-12</c:v>
                </c:pt>
                <c:pt idx="10932">
                  <c:v>3.2672622880230722E-12</c:v>
                </c:pt>
                <c:pt idx="10933">
                  <c:v>3.2291334989056465E-12</c:v>
                </c:pt>
                <c:pt idx="10934">
                  <c:v>3.3058412922090475E-12</c:v>
                </c:pt>
                <c:pt idx="10935">
                  <c:v>3.2672622880230722E-12</c:v>
                </c:pt>
                <c:pt idx="10936">
                  <c:v>3.2672622880230722E-12</c:v>
                </c:pt>
                <c:pt idx="10937">
                  <c:v>3.2672622880230722E-12</c:v>
                </c:pt>
                <c:pt idx="10938">
                  <c:v>3.1542056112399855E-12</c:v>
                </c:pt>
                <c:pt idx="10939">
                  <c:v>3.2291334989056465E-12</c:v>
                </c:pt>
                <c:pt idx="10940">
                  <c:v>3.3843634798642852E-12</c:v>
                </c:pt>
                <c:pt idx="10941">
                  <c:v>3.1542056112399855E-12</c:v>
                </c:pt>
                <c:pt idx="10942">
                  <c:v>3.1542056112399855E-12</c:v>
                </c:pt>
                <c:pt idx="10943">
                  <c:v>3.1914496708692114E-12</c:v>
                </c:pt>
                <c:pt idx="10944">
                  <c:v>3.2672622880230722E-12</c:v>
                </c:pt>
                <c:pt idx="10945">
                  <c:v>3.3058412922090475E-12</c:v>
                </c:pt>
                <c:pt idx="10946">
                  <c:v>3.2672622880230722E-12</c:v>
                </c:pt>
                <c:pt idx="10947">
                  <c:v>3.2672622880230722E-12</c:v>
                </c:pt>
                <c:pt idx="10948">
                  <c:v>3.2672622880230722E-12</c:v>
                </c:pt>
                <c:pt idx="10949">
                  <c:v>3.1914496708692114E-12</c:v>
                </c:pt>
                <c:pt idx="10950">
                  <c:v>3.3058412922090475E-12</c:v>
                </c:pt>
                <c:pt idx="10951">
                  <c:v>3.3058412922090475E-12</c:v>
                </c:pt>
                <c:pt idx="10952">
                  <c:v>3.2672622880230722E-12</c:v>
                </c:pt>
                <c:pt idx="10953">
                  <c:v>3.3058412922090475E-12</c:v>
                </c:pt>
                <c:pt idx="10954">
                  <c:v>3.2672622880230722E-12</c:v>
                </c:pt>
                <c:pt idx="10955">
                  <c:v>3.2291334989056465E-12</c:v>
                </c:pt>
                <c:pt idx="10956">
                  <c:v>3.2291334989056465E-12</c:v>
                </c:pt>
                <c:pt idx="10957">
                  <c:v>3.2672622880230722E-12</c:v>
                </c:pt>
                <c:pt idx="10958">
                  <c:v>3.3058412922090475E-12</c:v>
                </c:pt>
                <c:pt idx="10959">
                  <c:v>3.2291334989056465E-12</c:v>
                </c:pt>
                <c:pt idx="10960">
                  <c:v>3.2672622880230722E-12</c:v>
                </c:pt>
                <c:pt idx="10961">
                  <c:v>3.1914496708692114E-12</c:v>
                </c:pt>
                <c:pt idx="10962">
                  <c:v>3.2291334989056465E-12</c:v>
                </c:pt>
                <c:pt idx="10963">
                  <c:v>3.1542056112399855E-12</c:v>
                </c:pt>
                <c:pt idx="10964">
                  <c:v>3.2291334989056465E-12</c:v>
                </c:pt>
                <c:pt idx="10965">
                  <c:v>3.3058412922090475E-12</c:v>
                </c:pt>
                <c:pt idx="10966">
                  <c:v>3.2672622880230722E-12</c:v>
                </c:pt>
                <c:pt idx="10967">
                  <c:v>3.2672622880230722E-12</c:v>
                </c:pt>
                <c:pt idx="10968">
                  <c:v>3.2291334989056465E-12</c:v>
                </c:pt>
                <c:pt idx="10969">
                  <c:v>3.2291334989056465E-12</c:v>
                </c:pt>
                <c:pt idx="10970">
                  <c:v>3.1542056112399855E-12</c:v>
                </c:pt>
                <c:pt idx="10971">
                  <c:v>3.1542056112399855E-12</c:v>
                </c:pt>
                <c:pt idx="10972">
                  <c:v>3.1542056112399855E-12</c:v>
                </c:pt>
                <c:pt idx="10973">
                  <c:v>3.2672622880230722E-12</c:v>
                </c:pt>
                <c:pt idx="10974">
                  <c:v>3.2291334989056465E-12</c:v>
                </c:pt>
                <c:pt idx="10975">
                  <c:v>3.2672622880230722E-12</c:v>
                </c:pt>
                <c:pt idx="10976">
                  <c:v>3.3058412922090475E-12</c:v>
                </c:pt>
                <c:pt idx="10977">
                  <c:v>3.2672622880230722E-12</c:v>
                </c:pt>
                <c:pt idx="10978">
                  <c:v>3.3843634798642852E-12</c:v>
                </c:pt>
                <c:pt idx="10979">
                  <c:v>3.2672622880230722E-12</c:v>
                </c:pt>
                <c:pt idx="10980">
                  <c:v>3.2672622880230722E-12</c:v>
                </c:pt>
                <c:pt idx="10981">
                  <c:v>3.3843634798642852E-12</c:v>
                </c:pt>
                <c:pt idx="10982">
                  <c:v>3.3058412922090475E-12</c:v>
                </c:pt>
                <c:pt idx="10983">
                  <c:v>3.3843634798642852E-12</c:v>
                </c:pt>
                <c:pt idx="10984">
                  <c:v>3.1542056112399855E-12</c:v>
                </c:pt>
                <c:pt idx="10985">
                  <c:v>3.2291334989056465E-12</c:v>
                </c:pt>
                <c:pt idx="10986">
                  <c:v>3.3058412922090475E-12</c:v>
                </c:pt>
                <c:pt idx="10987">
                  <c:v>3.3843634798642852E-12</c:v>
                </c:pt>
                <c:pt idx="10988">
                  <c:v>3.2291334989056465E-12</c:v>
                </c:pt>
                <c:pt idx="10989">
                  <c:v>3.1542056112399855E-12</c:v>
                </c:pt>
                <c:pt idx="10990">
                  <c:v>3.2672622880230722E-12</c:v>
                </c:pt>
                <c:pt idx="10991">
                  <c:v>3.2291334989056465E-12</c:v>
                </c:pt>
                <c:pt idx="10992">
                  <c:v>3.2672622880230722E-12</c:v>
                </c:pt>
                <c:pt idx="10993">
                  <c:v>3.3448681256365286E-12</c:v>
                </c:pt>
                <c:pt idx="10994">
                  <c:v>3.3058412922090475E-12</c:v>
                </c:pt>
                <c:pt idx="10995">
                  <c:v>3.2672622880230722E-12</c:v>
                </c:pt>
                <c:pt idx="10996">
                  <c:v>3.3058412922090475E-12</c:v>
                </c:pt>
                <c:pt idx="10997">
                  <c:v>3.3843634798642852E-12</c:v>
                </c:pt>
                <c:pt idx="10998">
                  <c:v>3.2672622880230722E-12</c:v>
                </c:pt>
                <c:pt idx="10999">
                  <c:v>3.1542056112399855E-12</c:v>
                </c:pt>
                <c:pt idx="11000">
                  <c:v>3.2672622880230722E-12</c:v>
                </c:pt>
                <c:pt idx="11001">
                  <c:v>3.3058412922090475E-12</c:v>
                </c:pt>
                <c:pt idx="11002">
                  <c:v>3.2672622880230722E-12</c:v>
                </c:pt>
                <c:pt idx="11003">
                  <c:v>3.2291334989056465E-12</c:v>
                </c:pt>
                <c:pt idx="11004">
                  <c:v>3.1542056112399855E-12</c:v>
                </c:pt>
                <c:pt idx="11005">
                  <c:v>3.2672622880230722E-12</c:v>
                </c:pt>
                <c:pt idx="11006">
                  <c:v>3.2291334989056465E-12</c:v>
                </c:pt>
                <c:pt idx="11007">
                  <c:v>3.3058412922090475E-12</c:v>
                </c:pt>
                <c:pt idx="11008">
                  <c:v>3.2672622880230722E-12</c:v>
                </c:pt>
                <c:pt idx="11009">
                  <c:v>3.2291334989056465E-12</c:v>
                </c:pt>
                <c:pt idx="11010">
                  <c:v>3.2291334989056465E-12</c:v>
                </c:pt>
                <c:pt idx="11011">
                  <c:v>3.1914496708692114E-12</c:v>
                </c:pt>
                <c:pt idx="11012">
                  <c:v>3.3058412922090475E-12</c:v>
                </c:pt>
                <c:pt idx="11013">
                  <c:v>3.3058412922090475E-12</c:v>
                </c:pt>
                <c:pt idx="11014">
                  <c:v>3.2672622880230722E-12</c:v>
                </c:pt>
                <c:pt idx="11015">
                  <c:v>3.3058412922090475E-12</c:v>
                </c:pt>
                <c:pt idx="11016">
                  <c:v>3.2672622880230722E-12</c:v>
                </c:pt>
                <c:pt idx="11017">
                  <c:v>3.2291334989056465E-12</c:v>
                </c:pt>
                <c:pt idx="11018">
                  <c:v>3.1542056112399855E-12</c:v>
                </c:pt>
                <c:pt idx="11019">
                  <c:v>3.1914496708692114E-12</c:v>
                </c:pt>
                <c:pt idx="11020">
                  <c:v>3.3843634798642852E-12</c:v>
                </c:pt>
                <c:pt idx="11021">
                  <c:v>3.1542056112399855E-12</c:v>
                </c:pt>
                <c:pt idx="11022">
                  <c:v>3.2672622880230722E-12</c:v>
                </c:pt>
                <c:pt idx="11023">
                  <c:v>3.3448681256365286E-12</c:v>
                </c:pt>
                <c:pt idx="11024">
                  <c:v>3.2672622880230722E-12</c:v>
                </c:pt>
                <c:pt idx="11025">
                  <c:v>3.2291334989056465E-12</c:v>
                </c:pt>
                <c:pt idx="11026">
                  <c:v>3.3058412922090475E-12</c:v>
                </c:pt>
                <c:pt idx="11027">
                  <c:v>3.3058412922090475E-12</c:v>
                </c:pt>
                <c:pt idx="11028">
                  <c:v>3.3448681256365286E-12</c:v>
                </c:pt>
                <c:pt idx="11029">
                  <c:v>3.3058412922090475E-12</c:v>
                </c:pt>
                <c:pt idx="11030">
                  <c:v>3.3448681256365286E-12</c:v>
                </c:pt>
                <c:pt idx="11031">
                  <c:v>3.2672622880230722E-12</c:v>
                </c:pt>
                <c:pt idx="11032">
                  <c:v>3.3843634798642852E-12</c:v>
                </c:pt>
                <c:pt idx="11033">
                  <c:v>3.3058412922090475E-12</c:v>
                </c:pt>
                <c:pt idx="11034">
                  <c:v>3.3843634798642852E-12</c:v>
                </c:pt>
                <c:pt idx="11035">
                  <c:v>3.2291334989056465E-12</c:v>
                </c:pt>
                <c:pt idx="11036">
                  <c:v>3.1914496708692114E-12</c:v>
                </c:pt>
                <c:pt idx="11037">
                  <c:v>3.1542056112399855E-12</c:v>
                </c:pt>
                <c:pt idx="11038">
                  <c:v>3.3058412922090475E-12</c:v>
                </c:pt>
                <c:pt idx="11039">
                  <c:v>3.1914496708692114E-12</c:v>
                </c:pt>
                <c:pt idx="11040">
                  <c:v>3.2672622880230722E-12</c:v>
                </c:pt>
                <c:pt idx="11041">
                  <c:v>3.3058412922090475E-12</c:v>
                </c:pt>
                <c:pt idx="11042">
                  <c:v>3.3843634798642852E-12</c:v>
                </c:pt>
                <c:pt idx="11043">
                  <c:v>3.2291334989056465E-12</c:v>
                </c:pt>
                <c:pt idx="11044">
                  <c:v>3.1542056112399855E-12</c:v>
                </c:pt>
                <c:pt idx="11045">
                  <c:v>3.2291334989056465E-12</c:v>
                </c:pt>
                <c:pt idx="11046">
                  <c:v>3.3058412922090475E-12</c:v>
                </c:pt>
                <c:pt idx="11047">
                  <c:v>3.1914496708692114E-12</c:v>
                </c:pt>
                <c:pt idx="11048">
                  <c:v>3.3058412922090475E-12</c:v>
                </c:pt>
                <c:pt idx="11049">
                  <c:v>3.1914496708692114E-12</c:v>
                </c:pt>
                <c:pt idx="11050">
                  <c:v>3.1542056112399855E-12</c:v>
                </c:pt>
                <c:pt idx="11051">
                  <c:v>3.2291334989056465E-12</c:v>
                </c:pt>
                <c:pt idx="11052">
                  <c:v>3.2672622880230722E-12</c:v>
                </c:pt>
                <c:pt idx="11053">
                  <c:v>3.3058412922090475E-12</c:v>
                </c:pt>
                <c:pt idx="11054">
                  <c:v>3.2291334989056465E-12</c:v>
                </c:pt>
                <c:pt idx="11055">
                  <c:v>3.2291334989056465E-12</c:v>
                </c:pt>
                <c:pt idx="11056">
                  <c:v>3.2291334989056465E-12</c:v>
                </c:pt>
                <c:pt idx="11057">
                  <c:v>3.2672622880230722E-12</c:v>
                </c:pt>
                <c:pt idx="11058">
                  <c:v>3.2672622880230722E-12</c:v>
                </c:pt>
                <c:pt idx="11059">
                  <c:v>3.2672622880230722E-12</c:v>
                </c:pt>
                <c:pt idx="11060">
                  <c:v>3.3843634798642852E-12</c:v>
                </c:pt>
                <c:pt idx="11061">
                  <c:v>3.3843634798642852E-12</c:v>
                </c:pt>
                <c:pt idx="11062">
                  <c:v>3.3058412922090475E-12</c:v>
                </c:pt>
                <c:pt idx="11063">
                  <c:v>3.3448681256365286E-12</c:v>
                </c:pt>
                <c:pt idx="11064">
                  <c:v>3.2672622880230722E-12</c:v>
                </c:pt>
                <c:pt idx="11065">
                  <c:v>3.3448681256365286E-12</c:v>
                </c:pt>
                <c:pt idx="11066">
                  <c:v>3.1542056112399855E-12</c:v>
                </c:pt>
                <c:pt idx="11067">
                  <c:v>3.1914496708692114E-12</c:v>
                </c:pt>
                <c:pt idx="11068">
                  <c:v>3.2672622880230722E-12</c:v>
                </c:pt>
                <c:pt idx="11069">
                  <c:v>3.3058412922090475E-12</c:v>
                </c:pt>
                <c:pt idx="11070">
                  <c:v>3.3058412922090475E-12</c:v>
                </c:pt>
                <c:pt idx="11071">
                  <c:v>3.2291334989056465E-12</c:v>
                </c:pt>
                <c:pt idx="11072">
                  <c:v>3.1542056112399855E-12</c:v>
                </c:pt>
                <c:pt idx="11073">
                  <c:v>3.1542056112399855E-12</c:v>
                </c:pt>
                <c:pt idx="11074">
                  <c:v>3.2672622880230722E-12</c:v>
                </c:pt>
                <c:pt idx="11075">
                  <c:v>3.2291334989056465E-12</c:v>
                </c:pt>
                <c:pt idx="11076">
                  <c:v>3.1542056112399855E-12</c:v>
                </c:pt>
                <c:pt idx="11077">
                  <c:v>3.3058412922090475E-12</c:v>
                </c:pt>
                <c:pt idx="11078">
                  <c:v>3.3058412922090475E-12</c:v>
                </c:pt>
                <c:pt idx="11079">
                  <c:v>3.2291334989056465E-12</c:v>
                </c:pt>
                <c:pt idx="11080">
                  <c:v>3.3058412922090475E-12</c:v>
                </c:pt>
                <c:pt idx="11081">
                  <c:v>3.3058412922090475E-12</c:v>
                </c:pt>
                <c:pt idx="11082">
                  <c:v>3.2291334989056465E-12</c:v>
                </c:pt>
                <c:pt idx="11083">
                  <c:v>3.3058412922090475E-12</c:v>
                </c:pt>
                <c:pt idx="11084">
                  <c:v>3.2291334989056465E-12</c:v>
                </c:pt>
                <c:pt idx="11085">
                  <c:v>3.3058412922090475E-12</c:v>
                </c:pt>
                <c:pt idx="11086">
                  <c:v>3.2672622880230722E-12</c:v>
                </c:pt>
                <c:pt idx="11087">
                  <c:v>3.2291334989056465E-12</c:v>
                </c:pt>
                <c:pt idx="11088">
                  <c:v>3.3843634798642852E-12</c:v>
                </c:pt>
                <c:pt idx="11089">
                  <c:v>3.3058412922090475E-12</c:v>
                </c:pt>
                <c:pt idx="11090">
                  <c:v>3.3058412922090475E-12</c:v>
                </c:pt>
                <c:pt idx="11091">
                  <c:v>3.1914496708692114E-12</c:v>
                </c:pt>
                <c:pt idx="11092">
                  <c:v>3.2291334989056465E-12</c:v>
                </c:pt>
                <c:pt idx="11093">
                  <c:v>3.2291334989056465E-12</c:v>
                </c:pt>
                <c:pt idx="11094">
                  <c:v>3.3058412922090475E-12</c:v>
                </c:pt>
                <c:pt idx="11095">
                  <c:v>3.3058412922090475E-12</c:v>
                </c:pt>
                <c:pt idx="11096">
                  <c:v>3.3058412922090475E-12</c:v>
                </c:pt>
                <c:pt idx="11097">
                  <c:v>3.2291334989056465E-12</c:v>
                </c:pt>
                <c:pt idx="11098">
                  <c:v>3.2291334989056465E-12</c:v>
                </c:pt>
                <c:pt idx="11099">
                  <c:v>3.3058412922090475E-12</c:v>
                </c:pt>
                <c:pt idx="11100">
                  <c:v>3.1914496708692114E-12</c:v>
                </c:pt>
                <c:pt idx="11101">
                  <c:v>3.2672622880230722E-12</c:v>
                </c:pt>
                <c:pt idx="11102">
                  <c:v>3.3448681256365286E-12</c:v>
                </c:pt>
                <c:pt idx="11103">
                  <c:v>3.2672622880230722E-12</c:v>
                </c:pt>
                <c:pt idx="11104">
                  <c:v>3.3058412922090475E-12</c:v>
                </c:pt>
                <c:pt idx="11105">
                  <c:v>3.1542056112399855E-12</c:v>
                </c:pt>
                <c:pt idx="11106">
                  <c:v>3.3058412922090475E-12</c:v>
                </c:pt>
                <c:pt idx="11107">
                  <c:v>3.2291334989056465E-12</c:v>
                </c:pt>
                <c:pt idx="11108">
                  <c:v>3.2672622880230722E-12</c:v>
                </c:pt>
                <c:pt idx="11109">
                  <c:v>3.2291334989056465E-12</c:v>
                </c:pt>
                <c:pt idx="11110">
                  <c:v>3.3448681256365286E-12</c:v>
                </c:pt>
                <c:pt idx="11111">
                  <c:v>3.3843634798642852E-12</c:v>
                </c:pt>
                <c:pt idx="11112">
                  <c:v>3.3058412922090475E-12</c:v>
                </c:pt>
                <c:pt idx="11113">
                  <c:v>3.2672622880230722E-12</c:v>
                </c:pt>
                <c:pt idx="11114">
                  <c:v>3.2672622880230722E-12</c:v>
                </c:pt>
                <c:pt idx="11115">
                  <c:v>3.4243251852147143E-12</c:v>
                </c:pt>
                <c:pt idx="11116">
                  <c:v>3.4243251852147143E-12</c:v>
                </c:pt>
                <c:pt idx="11117">
                  <c:v>3.2291334989056465E-12</c:v>
                </c:pt>
                <c:pt idx="11118">
                  <c:v>3.4647587482435554E-12</c:v>
                </c:pt>
                <c:pt idx="11119">
                  <c:v>3.2672622880230722E-12</c:v>
                </c:pt>
                <c:pt idx="11120">
                  <c:v>3.1542056112399855E-12</c:v>
                </c:pt>
                <c:pt idx="11121">
                  <c:v>3.1914496708692114E-12</c:v>
                </c:pt>
                <c:pt idx="11122">
                  <c:v>3.2291334989056465E-12</c:v>
                </c:pt>
                <c:pt idx="11123">
                  <c:v>3.1542056112399855E-12</c:v>
                </c:pt>
                <c:pt idx="11124">
                  <c:v>3.2672622880230722E-12</c:v>
                </c:pt>
                <c:pt idx="11125">
                  <c:v>3.1542056112399855E-12</c:v>
                </c:pt>
                <c:pt idx="11126">
                  <c:v>3.1542056112399855E-12</c:v>
                </c:pt>
                <c:pt idx="11127">
                  <c:v>3.2291334989056465E-12</c:v>
                </c:pt>
                <c:pt idx="11128">
                  <c:v>3.2291334989056465E-12</c:v>
                </c:pt>
                <c:pt idx="11129">
                  <c:v>3.2672622880230722E-12</c:v>
                </c:pt>
                <c:pt idx="11130">
                  <c:v>3.2672622880230722E-12</c:v>
                </c:pt>
                <c:pt idx="11131">
                  <c:v>3.3448681256365286E-12</c:v>
                </c:pt>
                <c:pt idx="11132">
                  <c:v>3.3843634798642852E-12</c:v>
                </c:pt>
                <c:pt idx="11133">
                  <c:v>3.3448681256365286E-12</c:v>
                </c:pt>
                <c:pt idx="11134">
                  <c:v>3.3058412922090475E-12</c:v>
                </c:pt>
                <c:pt idx="11135">
                  <c:v>3.2672622880230722E-12</c:v>
                </c:pt>
                <c:pt idx="11136">
                  <c:v>3.3843634798642852E-12</c:v>
                </c:pt>
                <c:pt idx="11137">
                  <c:v>3.3448681256365286E-12</c:v>
                </c:pt>
                <c:pt idx="11138">
                  <c:v>3.1914496708692114E-12</c:v>
                </c:pt>
                <c:pt idx="11139">
                  <c:v>3.2291334989056465E-12</c:v>
                </c:pt>
                <c:pt idx="11140">
                  <c:v>3.1542056112399855E-12</c:v>
                </c:pt>
                <c:pt idx="11141">
                  <c:v>3.2672622880230722E-12</c:v>
                </c:pt>
                <c:pt idx="11142">
                  <c:v>3.3058412922090475E-12</c:v>
                </c:pt>
                <c:pt idx="11143">
                  <c:v>3.2291334989056465E-12</c:v>
                </c:pt>
                <c:pt idx="11144">
                  <c:v>3.2291334989056465E-12</c:v>
                </c:pt>
                <c:pt idx="11145">
                  <c:v>3.3058412922090475E-12</c:v>
                </c:pt>
                <c:pt idx="11146">
                  <c:v>3.1914496708692114E-12</c:v>
                </c:pt>
                <c:pt idx="11147">
                  <c:v>3.1542056112399855E-12</c:v>
                </c:pt>
                <c:pt idx="11148">
                  <c:v>3.1174033660206874E-12</c:v>
                </c:pt>
                <c:pt idx="11149">
                  <c:v>3.2672622880230722E-12</c:v>
                </c:pt>
                <c:pt idx="11150">
                  <c:v>3.2291334989056465E-12</c:v>
                </c:pt>
                <c:pt idx="11151">
                  <c:v>3.2291334989056465E-12</c:v>
                </c:pt>
                <c:pt idx="11152">
                  <c:v>3.4647587482435554E-12</c:v>
                </c:pt>
                <c:pt idx="11153">
                  <c:v>3.4243251852147143E-12</c:v>
                </c:pt>
                <c:pt idx="11154">
                  <c:v>3.3058412922090475E-12</c:v>
                </c:pt>
                <c:pt idx="11155">
                  <c:v>3.3058412922090475E-12</c:v>
                </c:pt>
                <c:pt idx="11156">
                  <c:v>3.2291334989056465E-12</c:v>
                </c:pt>
                <c:pt idx="11157">
                  <c:v>3.3448681256365286E-12</c:v>
                </c:pt>
                <c:pt idx="11158">
                  <c:v>3.2291334989056465E-12</c:v>
                </c:pt>
                <c:pt idx="11159">
                  <c:v>3.3058412922090475E-12</c:v>
                </c:pt>
                <c:pt idx="11160">
                  <c:v>3.2291334989056465E-12</c:v>
                </c:pt>
                <c:pt idx="11161">
                  <c:v>3.2291334989056465E-12</c:v>
                </c:pt>
                <c:pt idx="11162">
                  <c:v>3.1542056112399855E-12</c:v>
                </c:pt>
                <c:pt idx="11163">
                  <c:v>3.3843634798642852E-12</c:v>
                </c:pt>
                <c:pt idx="11164">
                  <c:v>3.3448681256365286E-12</c:v>
                </c:pt>
                <c:pt idx="11165">
                  <c:v>3.3058412922090475E-12</c:v>
                </c:pt>
                <c:pt idx="11166">
                  <c:v>3.2672622880230722E-12</c:v>
                </c:pt>
                <c:pt idx="11167">
                  <c:v>3.1542056112399855E-12</c:v>
                </c:pt>
                <c:pt idx="11168">
                  <c:v>3.3843634798642852E-12</c:v>
                </c:pt>
                <c:pt idx="11169">
                  <c:v>3.4647587482435554E-12</c:v>
                </c:pt>
                <c:pt idx="11170">
                  <c:v>3.3058412922090475E-12</c:v>
                </c:pt>
                <c:pt idx="11171">
                  <c:v>3.4647587482435554E-12</c:v>
                </c:pt>
                <c:pt idx="11172">
                  <c:v>3.2672622880230722E-12</c:v>
                </c:pt>
                <c:pt idx="11173">
                  <c:v>3.2672622880230722E-12</c:v>
                </c:pt>
                <c:pt idx="11174">
                  <c:v>3.2291334989056465E-12</c:v>
                </c:pt>
                <c:pt idx="11175">
                  <c:v>3.1914496708692114E-12</c:v>
                </c:pt>
                <c:pt idx="11176">
                  <c:v>3.2672622880230722E-12</c:v>
                </c:pt>
                <c:pt idx="11177">
                  <c:v>3.3448681256365286E-12</c:v>
                </c:pt>
                <c:pt idx="11178">
                  <c:v>3.3058412922090475E-12</c:v>
                </c:pt>
                <c:pt idx="11179">
                  <c:v>3.1542056112399855E-12</c:v>
                </c:pt>
                <c:pt idx="11180">
                  <c:v>3.2672622880230722E-12</c:v>
                </c:pt>
                <c:pt idx="11181">
                  <c:v>3.1542056112399855E-12</c:v>
                </c:pt>
                <c:pt idx="11182">
                  <c:v>3.3448681256365286E-12</c:v>
                </c:pt>
                <c:pt idx="11183">
                  <c:v>3.2291334989056465E-12</c:v>
                </c:pt>
                <c:pt idx="11184">
                  <c:v>3.3058412922090475E-12</c:v>
                </c:pt>
                <c:pt idx="11185">
                  <c:v>3.2672622880230722E-12</c:v>
                </c:pt>
                <c:pt idx="11186">
                  <c:v>3.2672622880230722E-12</c:v>
                </c:pt>
                <c:pt idx="11187">
                  <c:v>3.2672622880230722E-12</c:v>
                </c:pt>
                <c:pt idx="11188">
                  <c:v>3.2291334989056465E-12</c:v>
                </c:pt>
                <c:pt idx="11189">
                  <c:v>3.1542056112399855E-12</c:v>
                </c:pt>
                <c:pt idx="11190">
                  <c:v>3.3058412922090475E-12</c:v>
                </c:pt>
                <c:pt idx="11191">
                  <c:v>3.2291334989056465E-12</c:v>
                </c:pt>
                <c:pt idx="11192">
                  <c:v>3.1914496708692114E-12</c:v>
                </c:pt>
                <c:pt idx="11193">
                  <c:v>3.2672622880230722E-12</c:v>
                </c:pt>
                <c:pt idx="11194">
                  <c:v>3.1542056112399855E-12</c:v>
                </c:pt>
                <c:pt idx="11195">
                  <c:v>3.2291334989056465E-12</c:v>
                </c:pt>
                <c:pt idx="11196">
                  <c:v>3.3058412922090475E-12</c:v>
                </c:pt>
                <c:pt idx="11197">
                  <c:v>3.3058412922090475E-12</c:v>
                </c:pt>
                <c:pt idx="11198">
                  <c:v>3.2672622880230722E-12</c:v>
                </c:pt>
                <c:pt idx="11199">
                  <c:v>3.3448681256365286E-12</c:v>
                </c:pt>
                <c:pt idx="11200">
                  <c:v>3.1542056112399855E-12</c:v>
                </c:pt>
                <c:pt idx="11201">
                  <c:v>3.3058412922090475E-12</c:v>
                </c:pt>
                <c:pt idx="11202">
                  <c:v>3.2291334989056465E-12</c:v>
                </c:pt>
                <c:pt idx="11203">
                  <c:v>3.3843634798642852E-12</c:v>
                </c:pt>
                <c:pt idx="11204">
                  <c:v>3.3058412922090475E-12</c:v>
                </c:pt>
                <c:pt idx="11205">
                  <c:v>3.3843634798642852E-12</c:v>
                </c:pt>
                <c:pt idx="11206">
                  <c:v>3.3058412922090475E-12</c:v>
                </c:pt>
                <c:pt idx="11207">
                  <c:v>3.3843634798642852E-12</c:v>
                </c:pt>
                <c:pt idx="11208">
                  <c:v>3.2291334989056465E-12</c:v>
                </c:pt>
                <c:pt idx="11209">
                  <c:v>3.2672622880230722E-12</c:v>
                </c:pt>
                <c:pt idx="11210">
                  <c:v>3.2291334989056465E-12</c:v>
                </c:pt>
                <c:pt idx="11211">
                  <c:v>3.2291334989056465E-12</c:v>
                </c:pt>
                <c:pt idx="11212">
                  <c:v>3.3843634798642852E-12</c:v>
                </c:pt>
                <c:pt idx="11213">
                  <c:v>3.3843634798642852E-12</c:v>
                </c:pt>
                <c:pt idx="11214">
                  <c:v>3.2672622880230722E-12</c:v>
                </c:pt>
                <c:pt idx="11215">
                  <c:v>3.2291334989056465E-12</c:v>
                </c:pt>
                <c:pt idx="11216">
                  <c:v>3.3843634798642852E-12</c:v>
                </c:pt>
                <c:pt idx="11217">
                  <c:v>3.4243251852147143E-12</c:v>
                </c:pt>
                <c:pt idx="11218">
                  <c:v>3.2672622880230722E-12</c:v>
                </c:pt>
                <c:pt idx="11219">
                  <c:v>3.2672622880230722E-12</c:v>
                </c:pt>
                <c:pt idx="11220">
                  <c:v>3.1542056112399855E-12</c:v>
                </c:pt>
                <c:pt idx="11221">
                  <c:v>3.3448681256365286E-12</c:v>
                </c:pt>
                <c:pt idx="11222">
                  <c:v>3.1542056112399855E-12</c:v>
                </c:pt>
                <c:pt idx="11223">
                  <c:v>3.3058412922090475E-12</c:v>
                </c:pt>
                <c:pt idx="11224">
                  <c:v>3.3058412922090475E-12</c:v>
                </c:pt>
                <c:pt idx="11225">
                  <c:v>3.1542056112399855E-12</c:v>
                </c:pt>
                <c:pt idx="11226">
                  <c:v>3.1914496708692114E-12</c:v>
                </c:pt>
                <c:pt idx="11227">
                  <c:v>3.1914496708692114E-12</c:v>
                </c:pt>
                <c:pt idx="11228">
                  <c:v>3.1914496708692114E-12</c:v>
                </c:pt>
                <c:pt idx="11229">
                  <c:v>3.2672622880230722E-12</c:v>
                </c:pt>
                <c:pt idx="11230">
                  <c:v>3.3058412922090475E-12</c:v>
                </c:pt>
                <c:pt idx="11231">
                  <c:v>3.3058412922090475E-12</c:v>
                </c:pt>
                <c:pt idx="11232">
                  <c:v>3.2291334989056465E-12</c:v>
                </c:pt>
                <c:pt idx="11233">
                  <c:v>3.1914496708692114E-12</c:v>
                </c:pt>
                <c:pt idx="11234">
                  <c:v>3.2672622880230722E-12</c:v>
                </c:pt>
                <c:pt idx="11235">
                  <c:v>3.2672622880230722E-12</c:v>
                </c:pt>
                <c:pt idx="11236">
                  <c:v>3.2672622880230722E-12</c:v>
                </c:pt>
                <c:pt idx="11237">
                  <c:v>3.3058412922090475E-12</c:v>
                </c:pt>
                <c:pt idx="11238">
                  <c:v>3.2672622880230722E-12</c:v>
                </c:pt>
                <c:pt idx="11239">
                  <c:v>3.3058412922090475E-12</c:v>
                </c:pt>
                <c:pt idx="11240">
                  <c:v>3.2672622880230722E-12</c:v>
                </c:pt>
                <c:pt idx="11241">
                  <c:v>3.3058412922090475E-12</c:v>
                </c:pt>
                <c:pt idx="11242">
                  <c:v>3.4647587482435554E-12</c:v>
                </c:pt>
                <c:pt idx="11243">
                  <c:v>3.1542056112399855E-12</c:v>
                </c:pt>
                <c:pt idx="11244">
                  <c:v>3.3448681256365286E-12</c:v>
                </c:pt>
                <c:pt idx="11245">
                  <c:v>3.1914496708692114E-12</c:v>
                </c:pt>
                <c:pt idx="11246">
                  <c:v>3.4647587482435554E-12</c:v>
                </c:pt>
                <c:pt idx="11247">
                  <c:v>3.3058412922090475E-12</c:v>
                </c:pt>
                <c:pt idx="11248">
                  <c:v>3.2672622880230722E-12</c:v>
                </c:pt>
                <c:pt idx="11249">
                  <c:v>3.3448681256365286E-12</c:v>
                </c:pt>
                <c:pt idx="11250">
                  <c:v>3.3058412922090475E-12</c:v>
                </c:pt>
                <c:pt idx="11251">
                  <c:v>3.2291334989056465E-12</c:v>
                </c:pt>
                <c:pt idx="11252">
                  <c:v>3.2291334989056465E-12</c:v>
                </c:pt>
                <c:pt idx="11253">
                  <c:v>3.3058412922090475E-12</c:v>
                </c:pt>
                <c:pt idx="11254">
                  <c:v>3.3058412922090475E-12</c:v>
                </c:pt>
                <c:pt idx="11255">
                  <c:v>3.2672622880230722E-12</c:v>
                </c:pt>
                <c:pt idx="11256">
                  <c:v>3.1542056112399855E-12</c:v>
                </c:pt>
                <c:pt idx="11257">
                  <c:v>3.1542056112399855E-12</c:v>
                </c:pt>
                <c:pt idx="11258">
                  <c:v>3.4243251852147143E-12</c:v>
                </c:pt>
                <c:pt idx="11259">
                  <c:v>3.1914496708692114E-12</c:v>
                </c:pt>
                <c:pt idx="11260">
                  <c:v>3.1542056112399855E-12</c:v>
                </c:pt>
                <c:pt idx="11261">
                  <c:v>3.1542056112399855E-12</c:v>
                </c:pt>
                <c:pt idx="11262">
                  <c:v>3.2672622880230722E-12</c:v>
                </c:pt>
                <c:pt idx="11263">
                  <c:v>3.3058412922090475E-12</c:v>
                </c:pt>
                <c:pt idx="11264">
                  <c:v>3.3843634798642852E-12</c:v>
                </c:pt>
                <c:pt idx="11265">
                  <c:v>3.3843634798642852E-12</c:v>
                </c:pt>
                <c:pt idx="11266">
                  <c:v>3.3058412922090475E-12</c:v>
                </c:pt>
                <c:pt idx="11267">
                  <c:v>3.4243251852147143E-12</c:v>
                </c:pt>
                <c:pt idx="11268">
                  <c:v>3.1542056112399855E-12</c:v>
                </c:pt>
                <c:pt idx="11269">
                  <c:v>3.2291334989056465E-12</c:v>
                </c:pt>
                <c:pt idx="11270">
                  <c:v>3.2672622880230722E-12</c:v>
                </c:pt>
                <c:pt idx="11271">
                  <c:v>3.2672622880230722E-12</c:v>
                </c:pt>
                <c:pt idx="11272">
                  <c:v>3.3058412922090475E-12</c:v>
                </c:pt>
                <c:pt idx="11273">
                  <c:v>3.2672622880230722E-12</c:v>
                </c:pt>
                <c:pt idx="11274">
                  <c:v>3.3058412922090475E-12</c:v>
                </c:pt>
                <c:pt idx="11275">
                  <c:v>3.2672622880230722E-12</c:v>
                </c:pt>
                <c:pt idx="11276">
                  <c:v>3.2291334989056465E-12</c:v>
                </c:pt>
                <c:pt idx="11277">
                  <c:v>3.2291334989056465E-12</c:v>
                </c:pt>
                <c:pt idx="11278">
                  <c:v>3.3058412922090475E-12</c:v>
                </c:pt>
                <c:pt idx="11279">
                  <c:v>3.3843634798642852E-12</c:v>
                </c:pt>
                <c:pt idx="11280">
                  <c:v>3.3058412922090475E-12</c:v>
                </c:pt>
                <c:pt idx="11281">
                  <c:v>3.3058412922090475E-12</c:v>
                </c:pt>
                <c:pt idx="11282">
                  <c:v>3.4243251852147143E-12</c:v>
                </c:pt>
                <c:pt idx="11283">
                  <c:v>3.2291334989056465E-12</c:v>
                </c:pt>
                <c:pt idx="11284">
                  <c:v>3.3058412922090475E-12</c:v>
                </c:pt>
                <c:pt idx="11285">
                  <c:v>3.3843634798642852E-12</c:v>
                </c:pt>
                <c:pt idx="11286">
                  <c:v>3.3843634798642852E-12</c:v>
                </c:pt>
                <c:pt idx="11287">
                  <c:v>3.3058412922090475E-12</c:v>
                </c:pt>
                <c:pt idx="11288">
                  <c:v>3.3448681256365286E-12</c:v>
                </c:pt>
                <c:pt idx="11289">
                  <c:v>3.1914496708692114E-12</c:v>
                </c:pt>
                <c:pt idx="11290">
                  <c:v>3.2291334989056465E-12</c:v>
                </c:pt>
                <c:pt idx="11291">
                  <c:v>3.3448681256365286E-12</c:v>
                </c:pt>
                <c:pt idx="11292">
                  <c:v>3.3058412922090475E-12</c:v>
                </c:pt>
                <c:pt idx="11293">
                  <c:v>3.3448681256365286E-12</c:v>
                </c:pt>
                <c:pt idx="11294">
                  <c:v>3.3448681256365286E-12</c:v>
                </c:pt>
                <c:pt idx="11295">
                  <c:v>3.3058412922090475E-12</c:v>
                </c:pt>
                <c:pt idx="11296">
                  <c:v>3.2672622880230722E-12</c:v>
                </c:pt>
                <c:pt idx="11297">
                  <c:v>3.1914496708692114E-12</c:v>
                </c:pt>
                <c:pt idx="11298">
                  <c:v>3.2291334989056465E-12</c:v>
                </c:pt>
                <c:pt idx="11299">
                  <c:v>3.3448681256365286E-12</c:v>
                </c:pt>
                <c:pt idx="11300">
                  <c:v>3.2672622880230722E-12</c:v>
                </c:pt>
                <c:pt idx="11301">
                  <c:v>3.3058412922090475E-12</c:v>
                </c:pt>
                <c:pt idx="11302">
                  <c:v>3.2672622880230722E-12</c:v>
                </c:pt>
                <c:pt idx="11303">
                  <c:v>3.2672622880230722E-12</c:v>
                </c:pt>
                <c:pt idx="11304">
                  <c:v>3.2291334989056465E-12</c:v>
                </c:pt>
                <c:pt idx="11305">
                  <c:v>3.4243251852147143E-12</c:v>
                </c:pt>
                <c:pt idx="11306">
                  <c:v>3.2291334989056465E-12</c:v>
                </c:pt>
                <c:pt idx="11307">
                  <c:v>3.1542056112399855E-12</c:v>
                </c:pt>
                <c:pt idx="11308">
                  <c:v>3.3843634798642852E-12</c:v>
                </c:pt>
                <c:pt idx="11309">
                  <c:v>3.2672622880230722E-12</c:v>
                </c:pt>
                <c:pt idx="11310">
                  <c:v>3.1914496708692114E-12</c:v>
                </c:pt>
                <c:pt idx="11311">
                  <c:v>3.1542056112399855E-12</c:v>
                </c:pt>
                <c:pt idx="11312">
                  <c:v>3.1542056112399855E-12</c:v>
                </c:pt>
                <c:pt idx="11313">
                  <c:v>3.1542056112399855E-12</c:v>
                </c:pt>
                <c:pt idx="11314">
                  <c:v>3.1542056112399855E-12</c:v>
                </c:pt>
                <c:pt idx="11315">
                  <c:v>3.2672622880230722E-12</c:v>
                </c:pt>
                <c:pt idx="11316">
                  <c:v>3.3843634798642852E-12</c:v>
                </c:pt>
                <c:pt idx="11317">
                  <c:v>3.3843634798642852E-12</c:v>
                </c:pt>
                <c:pt idx="11318">
                  <c:v>3.2672622880230722E-12</c:v>
                </c:pt>
                <c:pt idx="11319">
                  <c:v>3.3058412922090475E-12</c:v>
                </c:pt>
                <c:pt idx="11320">
                  <c:v>3.3058412922090475E-12</c:v>
                </c:pt>
                <c:pt idx="11321">
                  <c:v>3.3058412922090475E-12</c:v>
                </c:pt>
                <c:pt idx="11322">
                  <c:v>3.1542056112399855E-12</c:v>
                </c:pt>
                <c:pt idx="11323">
                  <c:v>3.3448681256365286E-12</c:v>
                </c:pt>
                <c:pt idx="11324">
                  <c:v>3.4243251852147143E-12</c:v>
                </c:pt>
                <c:pt idx="11325">
                  <c:v>3.3058412922090475E-12</c:v>
                </c:pt>
                <c:pt idx="11326">
                  <c:v>3.1542056112399855E-12</c:v>
                </c:pt>
                <c:pt idx="11327">
                  <c:v>3.3058412922090475E-12</c:v>
                </c:pt>
                <c:pt idx="11328">
                  <c:v>3.1542056112399855E-12</c:v>
                </c:pt>
                <c:pt idx="11329">
                  <c:v>3.2291334989056465E-12</c:v>
                </c:pt>
                <c:pt idx="11330">
                  <c:v>3.2672622880230722E-12</c:v>
                </c:pt>
                <c:pt idx="11331">
                  <c:v>3.2672622880230722E-12</c:v>
                </c:pt>
                <c:pt idx="11332">
                  <c:v>3.2672622880230722E-12</c:v>
                </c:pt>
                <c:pt idx="11333">
                  <c:v>3.3058412922090475E-12</c:v>
                </c:pt>
                <c:pt idx="11334">
                  <c:v>3.3058412922090475E-12</c:v>
                </c:pt>
                <c:pt idx="11335">
                  <c:v>3.3058412922090475E-12</c:v>
                </c:pt>
                <c:pt idx="11336">
                  <c:v>3.3058412922090475E-12</c:v>
                </c:pt>
                <c:pt idx="11337">
                  <c:v>3.1542056112399855E-12</c:v>
                </c:pt>
                <c:pt idx="11338">
                  <c:v>3.2672622880230722E-12</c:v>
                </c:pt>
                <c:pt idx="11339">
                  <c:v>3.2291334989056465E-12</c:v>
                </c:pt>
                <c:pt idx="11340">
                  <c:v>3.2672622880230722E-12</c:v>
                </c:pt>
                <c:pt idx="11341">
                  <c:v>3.3448681256365286E-12</c:v>
                </c:pt>
                <c:pt idx="11342">
                  <c:v>3.3058412922090475E-12</c:v>
                </c:pt>
                <c:pt idx="11343">
                  <c:v>3.2672622880230722E-12</c:v>
                </c:pt>
                <c:pt idx="11344">
                  <c:v>3.3448681256365286E-12</c:v>
                </c:pt>
                <c:pt idx="11345">
                  <c:v>3.3843634798642852E-12</c:v>
                </c:pt>
                <c:pt idx="11346">
                  <c:v>3.3843634798642852E-12</c:v>
                </c:pt>
                <c:pt idx="11347">
                  <c:v>3.3058412922090475E-12</c:v>
                </c:pt>
                <c:pt idx="11348">
                  <c:v>3.3448681256365286E-12</c:v>
                </c:pt>
                <c:pt idx="11349">
                  <c:v>3.3448681256365286E-12</c:v>
                </c:pt>
                <c:pt idx="11350">
                  <c:v>3.2291334989056465E-12</c:v>
                </c:pt>
                <c:pt idx="11351">
                  <c:v>3.4647587482435554E-12</c:v>
                </c:pt>
                <c:pt idx="11352">
                  <c:v>3.3843634798642852E-12</c:v>
                </c:pt>
                <c:pt idx="11353">
                  <c:v>3.3843634798642852E-12</c:v>
                </c:pt>
                <c:pt idx="11354">
                  <c:v>3.3058412922090475E-12</c:v>
                </c:pt>
                <c:pt idx="11355">
                  <c:v>3.1914496708692114E-12</c:v>
                </c:pt>
                <c:pt idx="11356">
                  <c:v>3.3843634798642852E-12</c:v>
                </c:pt>
                <c:pt idx="11357">
                  <c:v>3.1914496708692114E-12</c:v>
                </c:pt>
                <c:pt idx="11358">
                  <c:v>3.2672622880230722E-12</c:v>
                </c:pt>
                <c:pt idx="11359">
                  <c:v>3.3843634798642852E-12</c:v>
                </c:pt>
                <c:pt idx="11360">
                  <c:v>3.3448681256365286E-12</c:v>
                </c:pt>
                <c:pt idx="11361">
                  <c:v>3.3058412922090475E-12</c:v>
                </c:pt>
                <c:pt idx="11362">
                  <c:v>3.3843634798642852E-12</c:v>
                </c:pt>
                <c:pt idx="11363">
                  <c:v>3.2672622880230722E-12</c:v>
                </c:pt>
                <c:pt idx="11364">
                  <c:v>3.3843634798642852E-12</c:v>
                </c:pt>
                <c:pt idx="11365">
                  <c:v>3.3843634798642852E-12</c:v>
                </c:pt>
                <c:pt idx="11366">
                  <c:v>3.2672622880230722E-12</c:v>
                </c:pt>
                <c:pt idx="11367">
                  <c:v>3.3058412922090475E-12</c:v>
                </c:pt>
                <c:pt idx="11368">
                  <c:v>3.2291334989056465E-12</c:v>
                </c:pt>
                <c:pt idx="11369">
                  <c:v>3.3448681256365286E-12</c:v>
                </c:pt>
                <c:pt idx="11370">
                  <c:v>3.3843634798642852E-12</c:v>
                </c:pt>
                <c:pt idx="11371">
                  <c:v>3.2672622880230722E-12</c:v>
                </c:pt>
                <c:pt idx="11372">
                  <c:v>3.3843634798642852E-12</c:v>
                </c:pt>
                <c:pt idx="11373">
                  <c:v>3.3058412922090475E-12</c:v>
                </c:pt>
                <c:pt idx="11374">
                  <c:v>3.3058412922090475E-12</c:v>
                </c:pt>
                <c:pt idx="11375">
                  <c:v>3.3058412922090475E-12</c:v>
                </c:pt>
                <c:pt idx="11376">
                  <c:v>3.3843634798642852E-12</c:v>
                </c:pt>
                <c:pt idx="11377">
                  <c:v>3.1542056112399855E-12</c:v>
                </c:pt>
                <c:pt idx="11378">
                  <c:v>3.2672622880230722E-12</c:v>
                </c:pt>
                <c:pt idx="11379">
                  <c:v>3.2672622880230722E-12</c:v>
                </c:pt>
                <c:pt idx="11380">
                  <c:v>3.2672622880230722E-12</c:v>
                </c:pt>
                <c:pt idx="11381">
                  <c:v>3.4243251852147143E-12</c:v>
                </c:pt>
                <c:pt idx="11382">
                  <c:v>3.3058412922090475E-12</c:v>
                </c:pt>
                <c:pt idx="11383">
                  <c:v>3.4243251852147143E-12</c:v>
                </c:pt>
                <c:pt idx="11384">
                  <c:v>3.2672622880230722E-12</c:v>
                </c:pt>
                <c:pt idx="11385">
                  <c:v>3.3448681256365286E-12</c:v>
                </c:pt>
                <c:pt idx="11386">
                  <c:v>3.3058412922090475E-12</c:v>
                </c:pt>
                <c:pt idx="11387">
                  <c:v>3.2672622880230722E-12</c:v>
                </c:pt>
                <c:pt idx="11388">
                  <c:v>3.1914496708692114E-12</c:v>
                </c:pt>
                <c:pt idx="11389">
                  <c:v>3.3058412922090475E-12</c:v>
                </c:pt>
                <c:pt idx="11390">
                  <c:v>3.2291334989056465E-12</c:v>
                </c:pt>
                <c:pt idx="11391">
                  <c:v>3.2291334989056465E-12</c:v>
                </c:pt>
                <c:pt idx="11392">
                  <c:v>3.3058412922090475E-12</c:v>
                </c:pt>
                <c:pt idx="11393">
                  <c:v>3.3058412922090475E-12</c:v>
                </c:pt>
                <c:pt idx="11394">
                  <c:v>3.4243251852147143E-12</c:v>
                </c:pt>
                <c:pt idx="11395">
                  <c:v>3.2291334989056465E-12</c:v>
                </c:pt>
                <c:pt idx="11396">
                  <c:v>3.2672622880230722E-12</c:v>
                </c:pt>
                <c:pt idx="11397">
                  <c:v>3.2672622880230722E-12</c:v>
                </c:pt>
                <c:pt idx="11398">
                  <c:v>3.3058412922090475E-12</c:v>
                </c:pt>
                <c:pt idx="11399">
                  <c:v>3.3843634798642852E-12</c:v>
                </c:pt>
                <c:pt idx="11400">
                  <c:v>3.1542056112399855E-12</c:v>
                </c:pt>
                <c:pt idx="11401">
                  <c:v>3.3058412922090475E-12</c:v>
                </c:pt>
                <c:pt idx="11402">
                  <c:v>3.2291334989056465E-12</c:v>
                </c:pt>
                <c:pt idx="11403">
                  <c:v>3.3058412922090475E-12</c:v>
                </c:pt>
                <c:pt idx="11404">
                  <c:v>3.3448681256365286E-12</c:v>
                </c:pt>
                <c:pt idx="11405">
                  <c:v>3.3448681256365286E-12</c:v>
                </c:pt>
                <c:pt idx="11406">
                  <c:v>3.2672622880230722E-12</c:v>
                </c:pt>
                <c:pt idx="11407">
                  <c:v>3.3843634798642852E-12</c:v>
                </c:pt>
                <c:pt idx="11408">
                  <c:v>3.3058412922090475E-12</c:v>
                </c:pt>
                <c:pt idx="11409">
                  <c:v>3.3058412922090475E-12</c:v>
                </c:pt>
                <c:pt idx="11410">
                  <c:v>3.3058412922090475E-12</c:v>
                </c:pt>
                <c:pt idx="11411">
                  <c:v>3.1914496708692114E-12</c:v>
                </c:pt>
                <c:pt idx="11412">
                  <c:v>3.2291334989056465E-12</c:v>
                </c:pt>
                <c:pt idx="11413">
                  <c:v>3.2291334989056465E-12</c:v>
                </c:pt>
                <c:pt idx="11414">
                  <c:v>3.3843634798642852E-12</c:v>
                </c:pt>
                <c:pt idx="11415">
                  <c:v>3.1542056112399855E-12</c:v>
                </c:pt>
                <c:pt idx="11416">
                  <c:v>3.1542056112399855E-12</c:v>
                </c:pt>
                <c:pt idx="11417">
                  <c:v>3.2672622880230722E-12</c:v>
                </c:pt>
                <c:pt idx="11418">
                  <c:v>3.2291334989056465E-12</c:v>
                </c:pt>
                <c:pt idx="11419">
                  <c:v>3.1914496708692114E-12</c:v>
                </c:pt>
                <c:pt idx="11420">
                  <c:v>3.1914496708692114E-12</c:v>
                </c:pt>
                <c:pt idx="11421">
                  <c:v>3.2291334989056465E-12</c:v>
                </c:pt>
                <c:pt idx="11422">
                  <c:v>3.3843634798642852E-12</c:v>
                </c:pt>
                <c:pt idx="11423">
                  <c:v>3.2291334989056465E-12</c:v>
                </c:pt>
                <c:pt idx="11424">
                  <c:v>3.2672622880230722E-12</c:v>
                </c:pt>
                <c:pt idx="11425">
                  <c:v>3.2672622880230722E-12</c:v>
                </c:pt>
                <c:pt idx="11426">
                  <c:v>3.3843634798642852E-12</c:v>
                </c:pt>
                <c:pt idx="11427">
                  <c:v>3.2672622880230722E-12</c:v>
                </c:pt>
                <c:pt idx="11428">
                  <c:v>3.3058412922090475E-12</c:v>
                </c:pt>
                <c:pt idx="11429">
                  <c:v>3.3843634798642852E-12</c:v>
                </c:pt>
                <c:pt idx="11430">
                  <c:v>3.3843634798642852E-12</c:v>
                </c:pt>
                <c:pt idx="11431">
                  <c:v>3.2672622880230722E-12</c:v>
                </c:pt>
                <c:pt idx="11432">
                  <c:v>3.1914496708692114E-12</c:v>
                </c:pt>
                <c:pt idx="11433">
                  <c:v>3.4243251852147143E-12</c:v>
                </c:pt>
                <c:pt idx="11434">
                  <c:v>3.3058412922090475E-12</c:v>
                </c:pt>
                <c:pt idx="11435">
                  <c:v>3.3448681256365286E-12</c:v>
                </c:pt>
                <c:pt idx="11436">
                  <c:v>3.2291334989056465E-12</c:v>
                </c:pt>
                <c:pt idx="11437">
                  <c:v>3.3843634798642852E-12</c:v>
                </c:pt>
                <c:pt idx="11438">
                  <c:v>3.2672622880230722E-12</c:v>
                </c:pt>
                <c:pt idx="11439">
                  <c:v>3.3843634798642852E-12</c:v>
                </c:pt>
                <c:pt idx="11440">
                  <c:v>3.3843634798642852E-12</c:v>
                </c:pt>
                <c:pt idx="11441">
                  <c:v>3.4243251852147143E-12</c:v>
                </c:pt>
                <c:pt idx="11442">
                  <c:v>3.2672622880230722E-12</c:v>
                </c:pt>
                <c:pt idx="11443">
                  <c:v>3.3843634798642852E-12</c:v>
                </c:pt>
                <c:pt idx="11444">
                  <c:v>3.2672622880230722E-12</c:v>
                </c:pt>
                <c:pt idx="11445">
                  <c:v>3.2291334989056465E-12</c:v>
                </c:pt>
                <c:pt idx="11446">
                  <c:v>3.2291334989056465E-12</c:v>
                </c:pt>
                <c:pt idx="11447">
                  <c:v>3.2291334989056465E-12</c:v>
                </c:pt>
                <c:pt idx="11448">
                  <c:v>3.3843634798642852E-12</c:v>
                </c:pt>
                <c:pt idx="11449">
                  <c:v>3.2291334989056465E-12</c:v>
                </c:pt>
                <c:pt idx="11450">
                  <c:v>3.3058412922090475E-12</c:v>
                </c:pt>
                <c:pt idx="11451">
                  <c:v>3.2672622880230722E-12</c:v>
                </c:pt>
                <c:pt idx="11452">
                  <c:v>3.4647587482435554E-12</c:v>
                </c:pt>
                <c:pt idx="11453">
                  <c:v>3.3448681256365286E-12</c:v>
                </c:pt>
                <c:pt idx="11454">
                  <c:v>3.2291334989056465E-12</c:v>
                </c:pt>
                <c:pt idx="11455">
                  <c:v>3.2672622880230722E-12</c:v>
                </c:pt>
                <c:pt idx="11456">
                  <c:v>3.2291334989056465E-12</c:v>
                </c:pt>
                <c:pt idx="11457">
                  <c:v>3.2672622880230722E-12</c:v>
                </c:pt>
                <c:pt idx="11458">
                  <c:v>3.2672622880230722E-12</c:v>
                </c:pt>
                <c:pt idx="11459">
                  <c:v>3.2291334989056465E-12</c:v>
                </c:pt>
                <c:pt idx="11460">
                  <c:v>3.3843634798642852E-12</c:v>
                </c:pt>
                <c:pt idx="11461">
                  <c:v>3.3058412922090475E-12</c:v>
                </c:pt>
                <c:pt idx="11462">
                  <c:v>3.2291334989056465E-12</c:v>
                </c:pt>
                <c:pt idx="11463">
                  <c:v>3.3448681256365286E-12</c:v>
                </c:pt>
                <c:pt idx="11464">
                  <c:v>3.3843634798642852E-12</c:v>
                </c:pt>
                <c:pt idx="11465">
                  <c:v>3.3058412922090475E-12</c:v>
                </c:pt>
                <c:pt idx="11466">
                  <c:v>3.3058412922090475E-12</c:v>
                </c:pt>
                <c:pt idx="11467">
                  <c:v>3.2672622880230722E-12</c:v>
                </c:pt>
                <c:pt idx="11468">
                  <c:v>3.2672622880230722E-12</c:v>
                </c:pt>
                <c:pt idx="11469">
                  <c:v>3.3058412922090475E-12</c:v>
                </c:pt>
                <c:pt idx="11470">
                  <c:v>3.4243251852147143E-12</c:v>
                </c:pt>
                <c:pt idx="11471">
                  <c:v>3.3058412922090475E-12</c:v>
                </c:pt>
                <c:pt idx="11472">
                  <c:v>3.4243251852147143E-12</c:v>
                </c:pt>
                <c:pt idx="11473">
                  <c:v>3.4243251852147143E-12</c:v>
                </c:pt>
                <c:pt idx="11474">
                  <c:v>3.3843634798642852E-12</c:v>
                </c:pt>
                <c:pt idx="11475">
                  <c:v>3.3448681256365286E-12</c:v>
                </c:pt>
                <c:pt idx="11476">
                  <c:v>3.2672622880230722E-12</c:v>
                </c:pt>
                <c:pt idx="11477">
                  <c:v>3.1914496708692114E-12</c:v>
                </c:pt>
                <c:pt idx="11478">
                  <c:v>3.2672622880230722E-12</c:v>
                </c:pt>
                <c:pt idx="11479">
                  <c:v>3.1542056112399855E-12</c:v>
                </c:pt>
                <c:pt idx="11480">
                  <c:v>3.1914496708692114E-12</c:v>
                </c:pt>
                <c:pt idx="11481">
                  <c:v>3.2291334989056465E-12</c:v>
                </c:pt>
                <c:pt idx="11482">
                  <c:v>3.3448681256365286E-12</c:v>
                </c:pt>
                <c:pt idx="11483">
                  <c:v>3.3843634798642852E-12</c:v>
                </c:pt>
                <c:pt idx="11484">
                  <c:v>3.2672622880230722E-12</c:v>
                </c:pt>
                <c:pt idx="11485">
                  <c:v>3.3058412922090475E-12</c:v>
                </c:pt>
                <c:pt idx="11486">
                  <c:v>3.3843634798642852E-12</c:v>
                </c:pt>
                <c:pt idx="11487">
                  <c:v>3.3843634798642852E-12</c:v>
                </c:pt>
                <c:pt idx="11488">
                  <c:v>3.3843634798642852E-12</c:v>
                </c:pt>
                <c:pt idx="11489">
                  <c:v>3.2672622880230722E-12</c:v>
                </c:pt>
                <c:pt idx="11490">
                  <c:v>3.4243251852147143E-12</c:v>
                </c:pt>
                <c:pt idx="11491">
                  <c:v>3.2672622880230722E-12</c:v>
                </c:pt>
                <c:pt idx="11492">
                  <c:v>3.3058412922090475E-12</c:v>
                </c:pt>
                <c:pt idx="11493">
                  <c:v>3.4647587482435554E-12</c:v>
                </c:pt>
                <c:pt idx="11494">
                  <c:v>3.3058412922090475E-12</c:v>
                </c:pt>
                <c:pt idx="11495">
                  <c:v>3.3448681256365286E-12</c:v>
                </c:pt>
                <c:pt idx="11496">
                  <c:v>3.2672622880230722E-12</c:v>
                </c:pt>
                <c:pt idx="11497">
                  <c:v>3.3843634798642852E-12</c:v>
                </c:pt>
                <c:pt idx="11498">
                  <c:v>3.3058412922090475E-12</c:v>
                </c:pt>
                <c:pt idx="11499">
                  <c:v>3.3843634798642852E-12</c:v>
                </c:pt>
                <c:pt idx="11500">
                  <c:v>3.3843634798642852E-12</c:v>
                </c:pt>
                <c:pt idx="11501">
                  <c:v>3.2672622880230722E-12</c:v>
                </c:pt>
                <c:pt idx="11502">
                  <c:v>3.3058412922090475E-12</c:v>
                </c:pt>
                <c:pt idx="11503">
                  <c:v>3.3843634798642852E-12</c:v>
                </c:pt>
                <c:pt idx="11504">
                  <c:v>3.2672622880230722E-12</c:v>
                </c:pt>
                <c:pt idx="11505">
                  <c:v>3.3448681256365286E-12</c:v>
                </c:pt>
                <c:pt idx="11506">
                  <c:v>3.3448681256365286E-12</c:v>
                </c:pt>
                <c:pt idx="11507">
                  <c:v>3.3843634798642852E-12</c:v>
                </c:pt>
                <c:pt idx="11508">
                  <c:v>3.3448681256365286E-12</c:v>
                </c:pt>
                <c:pt idx="11509">
                  <c:v>3.3058412922090475E-12</c:v>
                </c:pt>
                <c:pt idx="11510">
                  <c:v>3.3448681256365286E-12</c:v>
                </c:pt>
                <c:pt idx="11511">
                  <c:v>3.1914496708692114E-12</c:v>
                </c:pt>
                <c:pt idx="11512">
                  <c:v>3.1542056112399855E-12</c:v>
                </c:pt>
                <c:pt idx="11513">
                  <c:v>3.3843634798642852E-12</c:v>
                </c:pt>
                <c:pt idx="11514">
                  <c:v>3.3058412922090475E-12</c:v>
                </c:pt>
                <c:pt idx="11515">
                  <c:v>3.3843634798642852E-12</c:v>
                </c:pt>
                <c:pt idx="11516">
                  <c:v>3.2672622880230722E-12</c:v>
                </c:pt>
                <c:pt idx="11517">
                  <c:v>3.3058412922090475E-12</c:v>
                </c:pt>
                <c:pt idx="11518">
                  <c:v>3.2291334989056465E-12</c:v>
                </c:pt>
                <c:pt idx="11519">
                  <c:v>3.3843634798642852E-12</c:v>
                </c:pt>
                <c:pt idx="11520">
                  <c:v>3.3058412922090475E-12</c:v>
                </c:pt>
                <c:pt idx="11521">
                  <c:v>3.2291334989056465E-12</c:v>
                </c:pt>
                <c:pt idx="11522">
                  <c:v>3.2672622880230722E-12</c:v>
                </c:pt>
                <c:pt idx="11523">
                  <c:v>3.3058412922090475E-12</c:v>
                </c:pt>
                <c:pt idx="11524">
                  <c:v>3.1914496708692114E-12</c:v>
                </c:pt>
                <c:pt idx="11525">
                  <c:v>3.2672622880230722E-12</c:v>
                </c:pt>
                <c:pt idx="11526">
                  <c:v>3.3448681256365286E-12</c:v>
                </c:pt>
                <c:pt idx="11527">
                  <c:v>3.2291334989056465E-12</c:v>
                </c:pt>
                <c:pt idx="11528">
                  <c:v>3.2291334989056465E-12</c:v>
                </c:pt>
                <c:pt idx="11529">
                  <c:v>3.2291334989056465E-12</c:v>
                </c:pt>
                <c:pt idx="11530">
                  <c:v>3.3058412922090475E-12</c:v>
                </c:pt>
                <c:pt idx="11531">
                  <c:v>3.2672622880230722E-12</c:v>
                </c:pt>
                <c:pt idx="11532">
                  <c:v>3.2291334989056465E-12</c:v>
                </c:pt>
                <c:pt idx="11533">
                  <c:v>3.2291334989056465E-12</c:v>
                </c:pt>
                <c:pt idx="11534">
                  <c:v>3.2672622880230722E-12</c:v>
                </c:pt>
                <c:pt idx="11535">
                  <c:v>3.2291334989056465E-12</c:v>
                </c:pt>
                <c:pt idx="11536">
                  <c:v>3.3843634798642852E-12</c:v>
                </c:pt>
                <c:pt idx="11537">
                  <c:v>3.1542056112399855E-12</c:v>
                </c:pt>
                <c:pt idx="11538">
                  <c:v>3.3058412922090475E-12</c:v>
                </c:pt>
                <c:pt idx="11539">
                  <c:v>3.4243251852147143E-12</c:v>
                </c:pt>
                <c:pt idx="11540">
                  <c:v>3.3843634798642852E-12</c:v>
                </c:pt>
                <c:pt idx="11541">
                  <c:v>3.3843634798642852E-12</c:v>
                </c:pt>
                <c:pt idx="11542">
                  <c:v>3.2672622880230722E-12</c:v>
                </c:pt>
                <c:pt idx="11543">
                  <c:v>3.2291334989056465E-12</c:v>
                </c:pt>
                <c:pt idx="11544">
                  <c:v>3.2291334989056465E-12</c:v>
                </c:pt>
                <c:pt idx="11545">
                  <c:v>3.3448681256365286E-12</c:v>
                </c:pt>
                <c:pt idx="11546">
                  <c:v>3.3058412922090475E-12</c:v>
                </c:pt>
                <c:pt idx="11547">
                  <c:v>3.1542056112399855E-12</c:v>
                </c:pt>
                <c:pt idx="11548">
                  <c:v>3.2291334989056465E-12</c:v>
                </c:pt>
                <c:pt idx="11549">
                  <c:v>3.2291334989056465E-12</c:v>
                </c:pt>
                <c:pt idx="11550">
                  <c:v>3.2672622880230722E-12</c:v>
                </c:pt>
                <c:pt idx="11551">
                  <c:v>3.2291334989056465E-12</c:v>
                </c:pt>
                <c:pt idx="11552">
                  <c:v>3.1914496708692114E-12</c:v>
                </c:pt>
                <c:pt idx="11553">
                  <c:v>3.4243251852147143E-12</c:v>
                </c:pt>
                <c:pt idx="11554">
                  <c:v>3.2672622880230722E-12</c:v>
                </c:pt>
                <c:pt idx="11555">
                  <c:v>3.2672622880230722E-12</c:v>
                </c:pt>
                <c:pt idx="11556">
                  <c:v>3.2672622880230722E-12</c:v>
                </c:pt>
                <c:pt idx="11557">
                  <c:v>3.4243251852147143E-12</c:v>
                </c:pt>
                <c:pt idx="11558">
                  <c:v>3.2291334989056465E-12</c:v>
                </c:pt>
                <c:pt idx="11559">
                  <c:v>3.3058412922090475E-12</c:v>
                </c:pt>
                <c:pt idx="11560">
                  <c:v>3.3058412922090475E-12</c:v>
                </c:pt>
                <c:pt idx="11561">
                  <c:v>3.3058412922090475E-12</c:v>
                </c:pt>
                <c:pt idx="11562">
                  <c:v>3.3448681256365286E-12</c:v>
                </c:pt>
                <c:pt idx="11563">
                  <c:v>3.1914496708692114E-12</c:v>
                </c:pt>
                <c:pt idx="11564">
                  <c:v>3.1914496708692114E-12</c:v>
                </c:pt>
                <c:pt idx="11565">
                  <c:v>3.2291334989056465E-12</c:v>
                </c:pt>
                <c:pt idx="11566">
                  <c:v>3.4243251852147143E-12</c:v>
                </c:pt>
                <c:pt idx="11567">
                  <c:v>3.3843634798642852E-12</c:v>
                </c:pt>
                <c:pt idx="11568">
                  <c:v>3.3448681256365286E-12</c:v>
                </c:pt>
                <c:pt idx="11569">
                  <c:v>3.3843634798642852E-12</c:v>
                </c:pt>
                <c:pt idx="11570">
                  <c:v>3.3058412922090475E-12</c:v>
                </c:pt>
                <c:pt idx="11571">
                  <c:v>3.2672622880230722E-12</c:v>
                </c:pt>
                <c:pt idx="11572">
                  <c:v>3.4647587482435554E-12</c:v>
                </c:pt>
                <c:pt idx="11573">
                  <c:v>3.2672622880230722E-12</c:v>
                </c:pt>
                <c:pt idx="11574">
                  <c:v>3.3843634798642852E-12</c:v>
                </c:pt>
                <c:pt idx="11575">
                  <c:v>3.3843634798642852E-12</c:v>
                </c:pt>
                <c:pt idx="11576">
                  <c:v>3.3058412922090475E-12</c:v>
                </c:pt>
                <c:pt idx="11577">
                  <c:v>3.3448681256365286E-12</c:v>
                </c:pt>
                <c:pt idx="11578">
                  <c:v>3.2672622880230722E-12</c:v>
                </c:pt>
                <c:pt idx="11579">
                  <c:v>3.3058412922090475E-12</c:v>
                </c:pt>
                <c:pt idx="11580">
                  <c:v>3.2672622880230722E-12</c:v>
                </c:pt>
                <c:pt idx="11581">
                  <c:v>3.4243251852147143E-12</c:v>
                </c:pt>
                <c:pt idx="11582">
                  <c:v>3.3448681256365286E-12</c:v>
                </c:pt>
                <c:pt idx="11583">
                  <c:v>3.2672622880230722E-12</c:v>
                </c:pt>
                <c:pt idx="11584">
                  <c:v>3.2672622880230722E-12</c:v>
                </c:pt>
                <c:pt idx="11585">
                  <c:v>3.2291334989056465E-12</c:v>
                </c:pt>
                <c:pt idx="11586">
                  <c:v>3.1914496708692114E-12</c:v>
                </c:pt>
                <c:pt idx="11587">
                  <c:v>3.2672622880230722E-12</c:v>
                </c:pt>
                <c:pt idx="11588">
                  <c:v>3.2672622880230722E-12</c:v>
                </c:pt>
                <c:pt idx="11589">
                  <c:v>3.1914496708692114E-12</c:v>
                </c:pt>
                <c:pt idx="11590">
                  <c:v>3.3058412922090475E-12</c:v>
                </c:pt>
                <c:pt idx="11591">
                  <c:v>3.3448681256365286E-12</c:v>
                </c:pt>
                <c:pt idx="11592">
                  <c:v>3.3058412922090475E-12</c:v>
                </c:pt>
                <c:pt idx="11593">
                  <c:v>3.3843634798642852E-12</c:v>
                </c:pt>
                <c:pt idx="11594">
                  <c:v>3.2672622880230722E-12</c:v>
                </c:pt>
                <c:pt idx="11595">
                  <c:v>3.2672622880230722E-12</c:v>
                </c:pt>
                <c:pt idx="11596">
                  <c:v>3.3058412922090475E-12</c:v>
                </c:pt>
                <c:pt idx="11597">
                  <c:v>3.2291334989056465E-12</c:v>
                </c:pt>
                <c:pt idx="11598">
                  <c:v>3.3058412922090475E-12</c:v>
                </c:pt>
                <c:pt idx="11599">
                  <c:v>3.2672622880230722E-12</c:v>
                </c:pt>
                <c:pt idx="11600">
                  <c:v>3.3843634798642852E-12</c:v>
                </c:pt>
                <c:pt idx="11601">
                  <c:v>3.3448681256365286E-12</c:v>
                </c:pt>
                <c:pt idx="11602">
                  <c:v>3.3843634798642852E-12</c:v>
                </c:pt>
                <c:pt idx="11603">
                  <c:v>3.2672622880230722E-12</c:v>
                </c:pt>
                <c:pt idx="11604">
                  <c:v>3.3058412922090475E-12</c:v>
                </c:pt>
                <c:pt idx="11605">
                  <c:v>3.2291334989056465E-12</c:v>
                </c:pt>
                <c:pt idx="11606">
                  <c:v>3.3058412922090475E-12</c:v>
                </c:pt>
                <c:pt idx="11607">
                  <c:v>3.1914496708692114E-12</c:v>
                </c:pt>
                <c:pt idx="11608">
                  <c:v>3.3058412922090475E-12</c:v>
                </c:pt>
                <c:pt idx="11609">
                  <c:v>3.3448681256365286E-12</c:v>
                </c:pt>
                <c:pt idx="11610">
                  <c:v>3.3843634798642852E-12</c:v>
                </c:pt>
                <c:pt idx="11611">
                  <c:v>3.3058412922090475E-12</c:v>
                </c:pt>
                <c:pt idx="11612">
                  <c:v>3.3843634798642852E-12</c:v>
                </c:pt>
                <c:pt idx="11613">
                  <c:v>3.3058412922090475E-12</c:v>
                </c:pt>
                <c:pt idx="11614">
                  <c:v>3.3058412922090475E-12</c:v>
                </c:pt>
                <c:pt idx="11615">
                  <c:v>3.3843634798642852E-12</c:v>
                </c:pt>
                <c:pt idx="11616">
                  <c:v>3.4243251852147143E-12</c:v>
                </c:pt>
                <c:pt idx="11617">
                  <c:v>3.2672622880230722E-12</c:v>
                </c:pt>
                <c:pt idx="11618">
                  <c:v>3.4243251852147143E-12</c:v>
                </c:pt>
                <c:pt idx="11619">
                  <c:v>3.3843634798642852E-12</c:v>
                </c:pt>
                <c:pt idx="11620">
                  <c:v>3.3843634798642852E-12</c:v>
                </c:pt>
                <c:pt idx="11621">
                  <c:v>3.3058412922090475E-12</c:v>
                </c:pt>
                <c:pt idx="11622">
                  <c:v>3.2672622880230722E-12</c:v>
                </c:pt>
                <c:pt idx="11623">
                  <c:v>3.1914496708692114E-12</c:v>
                </c:pt>
                <c:pt idx="11624">
                  <c:v>3.3058412922090475E-12</c:v>
                </c:pt>
                <c:pt idx="11625">
                  <c:v>3.3058412922090475E-12</c:v>
                </c:pt>
                <c:pt idx="11626">
                  <c:v>3.2672622880230722E-12</c:v>
                </c:pt>
                <c:pt idx="11627">
                  <c:v>3.1542056112399855E-12</c:v>
                </c:pt>
                <c:pt idx="11628">
                  <c:v>3.1914496708692114E-12</c:v>
                </c:pt>
                <c:pt idx="11629">
                  <c:v>3.2672622880230722E-12</c:v>
                </c:pt>
                <c:pt idx="11630">
                  <c:v>3.1914496708692114E-12</c:v>
                </c:pt>
                <c:pt idx="11631">
                  <c:v>3.1914496708692114E-12</c:v>
                </c:pt>
                <c:pt idx="11632">
                  <c:v>3.3843634798642852E-12</c:v>
                </c:pt>
                <c:pt idx="11633">
                  <c:v>3.2672622880230722E-12</c:v>
                </c:pt>
                <c:pt idx="11634">
                  <c:v>3.2291334989056465E-12</c:v>
                </c:pt>
                <c:pt idx="11635">
                  <c:v>3.3843634798642852E-12</c:v>
                </c:pt>
                <c:pt idx="11636">
                  <c:v>3.3058412922090475E-12</c:v>
                </c:pt>
                <c:pt idx="11637">
                  <c:v>3.3843634798642852E-12</c:v>
                </c:pt>
                <c:pt idx="11638">
                  <c:v>3.4647587482435554E-12</c:v>
                </c:pt>
                <c:pt idx="11639">
                  <c:v>3.3448681256365286E-12</c:v>
                </c:pt>
                <c:pt idx="11640">
                  <c:v>3.4243251852147143E-12</c:v>
                </c:pt>
                <c:pt idx="11641">
                  <c:v>3.4243251852147143E-12</c:v>
                </c:pt>
                <c:pt idx="11642">
                  <c:v>3.2672622880230722E-12</c:v>
                </c:pt>
                <c:pt idx="11643">
                  <c:v>3.3058412922090475E-12</c:v>
                </c:pt>
                <c:pt idx="11644">
                  <c:v>3.3448681256365286E-12</c:v>
                </c:pt>
                <c:pt idx="11645">
                  <c:v>3.3843634798642852E-12</c:v>
                </c:pt>
                <c:pt idx="11646">
                  <c:v>3.3843634798642852E-12</c:v>
                </c:pt>
                <c:pt idx="11647">
                  <c:v>3.3843634798642852E-12</c:v>
                </c:pt>
                <c:pt idx="11648">
                  <c:v>3.2291334989056465E-12</c:v>
                </c:pt>
                <c:pt idx="11649">
                  <c:v>3.3448681256365286E-12</c:v>
                </c:pt>
                <c:pt idx="11650">
                  <c:v>3.2672622880230722E-12</c:v>
                </c:pt>
                <c:pt idx="11651">
                  <c:v>3.2291334989056465E-12</c:v>
                </c:pt>
                <c:pt idx="11652">
                  <c:v>3.2672622880230722E-12</c:v>
                </c:pt>
                <c:pt idx="11653">
                  <c:v>3.3058412922090475E-12</c:v>
                </c:pt>
                <c:pt idx="11654">
                  <c:v>3.3843634798642852E-12</c:v>
                </c:pt>
                <c:pt idx="11655">
                  <c:v>3.4243251852147143E-12</c:v>
                </c:pt>
                <c:pt idx="11656">
                  <c:v>3.3448681256365286E-12</c:v>
                </c:pt>
                <c:pt idx="11657">
                  <c:v>3.3843634798642852E-12</c:v>
                </c:pt>
                <c:pt idx="11658">
                  <c:v>3.3448681256365286E-12</c:v>
                </c:pt>
                <c:pt idx="11659">
                  <c:v>3.4243251852147143E-12</c:v>
                </c:pt>
                <c:pt idx="11660">
                  <c:v>3.4647587482435554E-12</c:v>
                </c:pt>
                <c:pt idx="11661">
                  <c:v>3.3058412922090475E-12</c:v>
                </c:pt>
                <c:pt idx="11662">
                  <c:v>3.1914496708692114E-12</c:v>
                </c:pt>
                <c:pt idx="11663">
                  <c:v>3.3058412922090475E-12</c:v>
                </c:pt>
                <c:pt idx="11664">
                  <c:v>3.3843634798642852E-12</c:v>
                </c:pt>
                <c:pt idx="11665">
                  <c:v>3.4243251852147143E-12</c:v>
                </c:pt>
                <c:pt idx="11666">
                  <c:v>3.3058412922090475E-12</c:v>
                </c:pt>
                <c:pt idx="11667">
                  <c:v>3.1914496708692114E-12</c:v>
                </c:pt>
                <c:pt idx="11668">
                  <c:v>3.2291334989056465E-12</c:v>
                </c:pt>
                <c:pt idx="11669">
                  <c:v>3.1914496708692114E-12</c:v>
                </c:pt>
                <c:pt idx="11670">
                  <c:v>3.4243251852147143E-12</c:v>
                </c:pt>
                <c:pt idx="11671">
                  <c:v>3.3058412922090475E-12</c:v>
                </c:pt>
                <c:pt idx="11672">
                  <c:v>3.4243251852147143E-12</c:v>
                </c:pt>
                <c:pt idx="11673">
                  <c:v>3.3058412922090475E-12</c:v>
                </c:pt>
                <c:pt idx="11674">
                  <c:v>3.3448681256365286E-12</c:v>
                </c:pt>
                <c:pt idx="11675">
                  <c:v>3.4243251852147143E-12</c:v>
                </c:pt>
                <c:pt idx="11676">
                  <c:v>3.3843634798642852E-12</c:v>
                </c:pt>
                <c:pt idx="11677">
                  <c:v>3.3843634798642852E-12</c:v>
                </c:pt>
                <c:pt idx="11678">
                  <c:v>3.3448681256365286E-12</c:v>
                </c:pt>
                <c:pt idx="11679">
                  <c:v>3.3843634798642852E-12</c:v>
                </c:pt>
                <c:pt idx="11680">
                  <c:v>3.3843634798642852E-12</c:v>
                </c:pt>
                <c:pt idx="11681">
                  <c:v>3.3843634798642852E-12</c:v>
                </c:pt>
                <c:pt idx="11682">
                  <c:v>3.3058412922090475E-12</c:v>
                </c:pt>
                <c:pt idx="11683">
                  <c:v>3.3843634798642852E-12</c:v>
                </c:pt>
                <c:pt idx="11684">
                  <c:v>3.3448681256365286E-12</c:v>
                </c:pt>
                <c:pt idx="11685">
                  <c:v>3.2672622880230722E-12</c:v>
                </c:pt>
                <c:pt idx="11686">
                  <c:v>3.4243251852147143E-12</c:v>
                </c:pt>
                <c:pt idx="11687">
                  <c:v>3.3058412922090475E-12</c:v>
                </c:pt>
                <c:pt idx="11688">
                  <c:v>3.2291334989056465E-12</c:v>
                </c:pt>
                <c:pt idx="11689">
                  <c:v>3.1542056112399855E-12</c:v>
                </c:pt>
                <c:pt idx="11690">
                  <c:v>3.2672622880230722E-12</c:v>
                </c:pt>
                <c:pt idx="11691">
                  <c:v>3.2672622880230722E-12</c:v>
                </c:pt>
                <c:pt idx="11692">
                  <c:v>3.3058412922090475E-12</c:v>
                </c:pt>
                <c:pt idx="11693">
                  <c:v>3.2672622880230722E-12</c:v>
                </c:pt>
                <c:pt idx="11694">
                  <c:v>3.1914496708692114E-12</c:v>
                </c:pt>
                <c:pt idx="11695">
                  <c:v>3.4243251852147143E-12</c:v>
                </c:pt>
                <c:pt idx="11696">
                  <c:v>3.3058412922090475E-12</c:v>
                </c:pt>
                <c:pt idx="11697">
                  <c:v>3.4243251852147143E-12</c:v>
                </c:pt>
                <c:pt idx="11698">
                  <c:v>3.2672622880230722E-12</c:v>
                </c:pt>
                <c:pt idx="11699">
                  <c:v>3.3058412922090475E-12</c:v>
                </c:pt>
                <c:pt idx="11700">
                  <c:v>3.3058412922090475E-12</c:v>
                </c:pt>
                <c:pt idx="11701">
                  <c:v>3.3448681256365286E-12</c:v>
                </c:pt>
                <c:pt idx="11702">
                  <c:v>3.3058412922090475E-12</c:v>
                </c:pt>
                <c:pt idx="11703">
                  <c:v>3.4243251852147143E-12</c:v>
                </c:pt>
                <c:pt idx="11704">
                  <c:v>3.2291334989056465E-12</c:v>
                </c:pt>
                <c:pt idx="11705">
                  <c:v>3.2672622880230722E-12</c:v>
                </c:pt>
                <c:pt idx="11706">
                  <c:v>3.3448681256365286E-12</c:v>
                </c:pt>
                <c:pt idx="11707">
                  <c:v>3.3843634798642852E-12</c:v>
                </c:pt>
                <c:pt idx="11708">
                  <c:v>3.3058412922090475E-12</c:v>
                </c:pt>
                <c:pt idx="11709">
                  <c:v>3.4647587482435554E-12</c:v>
                </c:pt>
                <c:pt idx="11710">
                  <c:v>3.3448681256365286E-12</c:v>
                </c:pt>
                <c:pt idx="11711">
                  <c:v>3.3448681256365286E-12</c:v>
                </c:pt>
                <c:pt idx="11712">
                  <c:v>3.3843634798642852E-12</c:v>
                </c:pt>
                <c:pt idx="11713">
                  <c:v>3.4647587482435554E-12</c:v>
                </c:pt>
                <c:pt idx="11714">
                  <c:v>3.4647587482435554E-12</c:v>
                </c:pt>
                <c:pt idx="11715">
                  <c:v>3.4243251852147143E-12</c:v>
                </c:pt>
                <c:pt idx="11716">
                  <c:v>3.4243251852147143E-12</c:v>
                </c:pt>
                <c:pt idx="11717">
                  <c:v>3.4647587482435554E-12</c:v>
                </c:pt>
                <c:pt idx="11718">
                  <c:v>3.2291334989056465E-12</c:v>
                </c:pt>
                <c:pt idx="11719">
                  <c:v>3.2672622880230722E-12</c:v>
                </c:pt>
                <c:pt idx="11720">
                  <c:v>3.3448681256365286E-12</c:v>
                </c:pt>
                <c:pt idx="11721">
                  <c:v>3.3058412922090475E-12</c:v>
                </c:pt>
                <c:pt idx="11722">
                  <c:v>3.2291334989056465E-12</c:v>
                </c:pt>
                <c:pt idx="11723">
                  <c:v>3.1914496708692114E-12</c:v>
                </c:pt>
                <c:pt idx="11724">
                  <c:v>3.2672622880230722E-12</c:v>
                </c:pt>
                <c:pt idx="11725">
                  <c:v>3.3058412922090475E-12</c:v>
                </c:pt>
                <c:pt idx="11726">
                  <c:v>3.2672622880230722E-12</c:v>
                </c:pt>
                <c:pt idx="11727">
                  <c:v>3.1914496708692114E-12</c:v>
                </c:pt>
                <c:pt idx="11728">
                  <c:v>3.2291334989056465E-12</c:v>
                </c:pt>
                <c:pt idx="11729">
                  <c:v>3.1914496708692114E-12</c:v>
                </c:pt>
                <c:pt idx="11730">
                  <c:v>3.3843634798642852E-12</c:v>
                </c:pt>
                <c:pt idx="11731">
                  <c:v>3.3843634798642852E-12</c:v>
                </c:pt>
                <c:pt idx="11732">
                  <c:v>3.3843634798642852E-12</c:v>
                </c:pt>
                <c:pt idx="11733">
                  <c:v>3.3843634798642852E-12</c:v>
                </c:pt>
                <c:pt idx="11734">
                  <c:v>3.4647587482435554E-12</c:v>
                </c:pt>
                <c:pt idx="11735">
                  <c:v>3.3448681256365286E-12</c:v>
                </c:pt>
                <c:pt idx="11736">
                  <c:v>3.3843634798642852E-12</c:v>
                </c:pt>
                <c:pt idx="11737">
                  <c:v>3.3448681256365286E-12</c:v>
                </c:pt>
                <c:pt idx="11738">
                  <c:v>3.2291334989056465E-12</c:v>
                </c:pt>
                <c:pt idx="11739">
                  <c:v>3.2672622880230722E-12</c:v>
                </c:pt>
                <c:pt idx="11740">
                  <c:v>3.3448681256365286E-12</c:v>
                </c:pt>
                <c:pt idx="11741">
                  <c:v>3.3843634798642852E-12</c:v>
                </c:pt>
                <c:pt idx="11742">
                  <c:v>3.2291334989056465E-12</c:v>
                </c:pt>
                <c:pt idx="11743">
                  <c:v>3.2291334989056465E-12</c:v>
                </c:pt>
                <c:pt idx="11744">
                  <c:v>3.3058412922090475E-12</c:v>
                </c:pt>
                <c:pt idx="11745">
                  <c:v>3.3448681256365286E-12</c:v>
                </c:pt>
                <c:pt idx="11746">
                  <c:v>3.4243251852147143E-12</c:v>
                </c:pt>
                <c:pt idx="11747">
                  <c:v>3.3058412922090475E-12</c:v>
                </c:pt>
                <c:pt idx="11748">
                  <c:v>3.3448681256365286E-12</c:v>
                </c:pt>
                <c:pt idx="11749">
                  <c:v>3.4243251852147143E-12</c:v>
                </c:pt>
                <c:pt idx="11750">
                  <c:v>3.3843634798642852E-12</c:v>
                </c:pt>
                <c:pt idx="11751">
                  <c:v>3.2291334989056465E-12</c:v>
                </c:pt>
                <c:pt idx="11752">
                  <c:v>3.2291334989056465E-12</c:v>
                </c:pt>
                <c:pt idx="11753">
                  <c:v>3.3058412922090475E-12</c:v>
                </c:pt>
                <c:pt idx="11754">
                  <c:v>3.4243251852147143E-12</c:v>
                </c:pt>
                <c:pt idx="11755">
                  <c:v>3.3843634798642852E-12</c:v>
                </c:pt>
                <c:pt idx="11756">
                  <c:v>3.3058412922090475E-12</c:v>
                </c:pt>
                <c:pt idx="11757">
                  <c:v>3.3058412922090475E-12</c:v>
                </c:pt>
                <c:pt idx="11758">
                  <c:v>3.3058412922090475E-12</c:v>
                </c:pt>
                <c:pt idx="11759">
                  <c:v>3.3843634798642852E-12</c:v>
                </c:pt>
                <c:pt idx="11760">
                  <c:v>3.3058412922090475E-12</c:v>
                </c:pt>
                <c:pt idx="11761">
                  <c:v>3.3448681256365286E-12</c:v>
                </c:pt>
                <c:pt idx="11762">
                  <c:v>3.3843634798642852E-12</c:v>
                </c:pt>
                <c:pt idx="11763">
                  <c:v>3.3058412922090475E-12</c:v>
                </c:pt>
                <c:pt idx="11764">
                  <c:v>3.2291334989056465E-12</c:v>
                </c:pt>
                <c:pt idx="11765">
                  <c:v>3.4647587482435554E-12</c:v>
                </c:pt>
                <c:pt idx="11766">
                  <c:v>3.2672622880230722E-12</c:v>
                </c:pt>
                <c:pt idx="11767">
                  <c:v>3.3843634798642852E-12</c:v>
                </c:pt>
                <c:pt idx="11768">
                  <c:v>3.4243251852147143E-12</c:v>
                </c:pt>
                <c:pt idx="11769">
                  <c:v>3.3843634798642852E-12</c:v>
                </c:pt>
                <c:pt idx="11770">
                  <c:v>3.3058412922090475E-12</c:v>
                </c:pt>
                <c:pt idx="11771">
                  <c:v>3.3058412922090475E-12</c:v>
                </c:pt>
                <c:pt idx="11772">
                  <c:v>3.2672622880230722E-12</c:v>
                </c:pt>
                <c:pt idx="11773">
                  <c:v>3.3058412922090475E-12</c:v>
                </c:pt>
                <c:pt idx="11774">
                  <c:v>3.2672622880230722E-12</c:v>
                </c:pt>
                <c:pt idx="11775">
                  <c:v>3.2672622880230722E-12</c:v>
                </c:pt>
                <c:pt idx="11776">
                  <c:v>3.2291334989056465E-12</c:v>
                </c:pt>
                <c:pt idx="11777">
                  <c:v>3.2672622880230722E-12</c:v>
                </c:pt>
                <c:pt idx="11778">
                  <c:v>3.2672622880230722E-12</c:v>
                </c:pt>
                <c:pt idx="11779">
                  <c:v>3.3448681256365286E-12</c:v>
                </c:pt>
                <c:pt idx="11780">
                  <c:v>3.3058412922090475E-12</c:v>
                </c:pt>
                <c:pt idx="11781">
                  <c:v>3.3058412922090475E-12</c:v>
                </c:pt>
                <c:pt idx="11782">
                  <c:v>3.3058412922090475E-12</c:v>
                </c:pt>
                <c:pt idx="11783">
                  <c:v>3.3843634798642852E-12</c:v>
                </c:pt>
                <c:pt idx="11784">
                  <c:v>3.2291334989056465E-12</c:v>
                </c:pt>
                <c:pt idx="11785">
                  <c:v>3.3058412922090475E-12</c:v>
                </c:pt>
                <c:pt idx="11786">
                  <c:v>3.1914496708692114E-12</c:v>
                </c:pt>
                <c:pt idx="11787">
                  <c:v>3.3058412922090475E-12</c:v>
                </c:pt>
                <c:pt idx="11788">
                  <c:v>3.4243251852147143E-12</c:v>
                </c:pt>
                <c:pt idx="11789">
                  <c:v>3.3058412922090475E-12</c:v>
                </c:pt>
                <c:pt idx="11790">
                  <c:v>3.3843634798642852E-12</c:v>
                </c:pt>
                <c:pt idx="11791">
                  <c:v>3.2291334989056465E-12</c:v>
                </c:pt>
                <c:pt idx="11792">
                  <c:v>3.4647587482435554E-12</c:v>
                </c:pt>
                <c:pt idx="11793">
                  <c:v>3.3843634798642852E-12</c:v>
                </c:pt>
                <c:pt idx="11794">
                  <c:v>3.2672622880230722E-12</c:v>
                </c:pt>
                <c:pt idx="11795">
                  <c:v>3.3058412922090475E-12</c:v>
                </c:pt>
                <c:pt idx="11796">
                  <c:v>3.3448681256365286E-12</c:v>
                </c:pt>
                <c:pt idx="11797">
                  <c:v>3.3058412922090475E-12</c:v>
                </c:pt>
                <c:pt idx="11798">
                  <c:v>3.3058412922090475E-12</c:v>
                </c:pt>
                <c:pt idx="11799">
                  <c:v>3.3843634798642852E-12</c:v>
                </c:pt>
                <c:pt idx="11800">
                  <c:v>3.3843634798642852E-12</c:v>
                </c:pt>
                <c:pt idx="11801">
                  <c:v>3.3058412922090475E-12</c:v>
                </c:pt>
                <c:pt idx="11802">
                  <c:v>3.4243251852147143E-12</c:v>
                </c:pt>
                <c:pt idx="11803">
                  <c:v>3.3843634798642852E-12</c:v>
                </c:pt>
                <c:pt idx="11804">
                  <c:v>3.3058412922090475E-12</c:v>
                </c:pt>
                <c:pt idx="11805">
                  <c:v>3.2291334989056465E-12</c:v>
                </c:pt>
                <c:pt idx="11806">
                  <c:v>3.1914496708692114E-12</c:v>
                </c:pt>
                <c:pt idx="11807">
                  <c:v>3.4243251852147143E-12</c:v>
                </c:pt>
                <c:pt idx="11808">
                  <c:v>3.3843634798642852E-12</c:v>
                </c:pt>
                <c:pt idx="11809">
                  <c:v>3.3843634798642852E-12</c:v>
                </c:pt>
                <c:pt idx="11810">
                  <c:v>3.2291334989056465E-12</c:v>
                </c:pt>
                <c:pt idx="11811">
                  <c:v>3.3448681256365286E-12</c:v>
                </c:pt>
                <c:pt idx="11812">
                  <c:v>3.3843634798642852E-12</c:v>
                </c:pt>
                <c:pt idx="11813">
                  <c:v>3.3448681256365286E-12</c:v>
                </c:pt>
                <c:pt idx="11814">
                  <c:v>3.3843634798642852E-12</c:v>
                </c:pt>
                <c:pt idx="11815">
                  <c:v>3.3058412922090475E-12</c:v>
                </c:pt>
                <c:pt idx="11816">
                  <c:v>3.3448681256365286E-12</c:v>
                </c:pt>
                <c:pt idx="11817">
                  <c:v>3.3448681256365286E-12</c:v>
                </c:pt>
                <c:pt idx="11818">
                  <c:v>3.3058412922090475E-12</c:v>
                </c:pt>
                <c:pt idx="11819">
                  <c:v>3.3448681256365286E-12</c:v>
                </c:pt>
                <c:pt idx="11820">
                  <c:v>3.2672622880230722E-12</c:v>
                </c:pt>
                <c:pt idx="11821">
                  <c:v>3.1914496708692114E-12</c:v>
                </c:pt>
                <c:pt idx="11822">
                  <c:v>3.2291334989056465E-12</c:v>
                </c:pt>
                <c:pt idx="11823">
                  <c:v>3.3058412922090475E-12</c:v>
                </c:pt>
                <c:pt idx="11824">
                  <c:v>3.3058412922090475E-12</c:v>
                </c:pt>
                <c:pt idx="11825">
                  <c:v>3.3448681256365286E-12</c:v>
                </c:pt>
                <c:pt idx="11826">
                  <c:v>3.4243251852147143E-12</c:v>
                </c:pt>
                <c:pt idx="11827">
                  <c:v>3.3058412922090475E-12</c:v>
                </c:pt>
                <c:pt idx="11828">
                  <c:v>3.3843634798642852E-12</c:v>
                </c:pt>
                <c:pt idx="11829">
                  <c:v>3.3843634798642852E-12</c:v>
                </c:pt>
                <c:pt idx="11830">
                  <c:v>3.3058412922090475E-12</c:v>
                </c:pt>
                <c:pt idx="11831">
                  <c:v>3.3448681256365286E-12</c:v>
                </c:pt>
                <c:pt idx="11832">
                  <c:v>3.1914496708692114E-12</c:v>
                </c:pt>
                <c:pt idx="11833">
                  <c:v>3.3843634798642852E-12</c:v>
                </c:pt>
                <c:pt idx="11834">
                  <c:v>3.2291334989056465E-12</c:v>
                </c:pt>
                <c:pt idx="11835">
                  <c:v>3.2291334989056465E-12</c:v>
                </c:pt>
                <c:pt idx="11836">
                  <c:v>3.3843634798642852E-12</c:v>
                </c:pt>
                <c:pt idx="11837">
                  <c:v>3.3058412922090475E-12</c:v>
                </c:pt>
                <c:pt idx="11838">
                  <c:v>3.2291334989056465E-12</c:v>
                </c:pt>
                <c:pt idx="11839">
                  <c:v>3.2672622880230722E-12</c:v>
                </c:pt>
                <c:pt idx="11840">
                  <c:v>3.3058412922090475E-12</c:v>
                </c:pt>
                <c:pt idx="11841">
                  <c:v>3.3843634798642852E-12</c:v>
                </c:pt>
                <c:pt idx="11842">
                  <c:v>3.4243251852147143E-12</c:v>
                </c:pt>
                <c:pt idx="11843">
                  <c:v>3.3843634798642852E-12</c:v>
                </c:pt>
                <c:pt idx="11844">
                  <c:v>3.4647587482435554E-12</c:v>
                </c:pt>
                <c:pt idx="11845">
                  <c:v>3.4647587482435554E-12</c:v>
                </c:pt>
                <c:pt idx="11846">
                  <c:v>3.3843634798642852E-12</c:v>
                </c:pt>
                <c:pt idx="11847">
                  <c:v>3.3058412922090475E-12</c:v>
                </c:pt>
                <c:pt idx="11848">
                  <c:v>3.2291334989056465E-12</c:v>
                </c:pt>
                <c:pt idx="11849">
                  <c:v>3.3058412922090475E-12</c:v>
                </c:pt>
                <c:pt idx="11850">
                  <c:v>3.3843634798642852E-12</c:v>
                </c:pt>
                <c:pt idx="11851">
                  <c:v>3.3058412922090475E-12</c:v>
                </c:pt>
                <c:pt idx="11852">
                  <c:v>3.3058412922090475E-12</c:v>
                </c:pt>
                <c:pt idx="11853">
                  <c:v>3.3058412922090475E-12</c:v>
                </c:pt>
                <c:pt idx="11854">
                  <c:v>3.3058412922090475E-12</c:v>
                </c:pt>
                <c:pt idx="11855">
                  <c:v>3.4647587482435554E-12</c:v>
                </c:pt>
                <c:pt idx="11856">
                  <c:v>3.3058412922090475E-12</c:v>
                </c:pt>
                <c:pt idx="11857">
                  <c:v>3.4243251852147143E-12</c:v>
                </c:pt>
                <c:pt idx="11858">
                  <c:v>3.3058412922090475E-12</c:v>
                </c:pt>
                <c:pt idx="11859">
                  <c:v>3.3058412922090475E-12</c:v>
                </c:pt>
                <c:pt idx="11860">
                  <c:v>3.4647587482435554E-12</c:v>
                </c:pt>
                <c:pt idx="11861">
                  <c:v>3.3843634798642852E-12</c:v>
                </c:pt>
                <c:pt idx="11862">
                  <c:v>3.3843634798642852E-12</c:v>
                </c:pt>
                <c:pt idx="11863">
                  <c:v>3.3448681256365286E-12</c:v>
                </c:pt>
                <c:pt idx="11864">
                  <c:v>3.3058412922090475E-12</c:v>
                </c:pt>
                <c:pt idx="11865">
                  <c:v>3.3448681256365286E-12</c:v>
                </c:pt>
                <c:pt idx="11866">
                  <c:v>3.4243251852147143E-12</c:v>
                </c:pt>
                <c:pt idx="11867">
                  <c:v>3.3448681256365286E-12</c:v>
                </c:pt>
                <c:pt idx="11868">
                  <c:v>3.3843634798642852E-12</c:v>
                </c:pt>
                <c:pt idx="11869">
                  <c:v>3.2672622880230722E-12</c:v>
                </c:pt>
                <c:pt idx="11870">
                  <c:v>3.2672622880230722E-12</c:v>
                </c:pt>
                <c:pt idx="11871">
                  <c:v>3.3843634798642852E-12</c:v>
                </c:pt>
                <c:pt idx="11872">
                  <c:v>3.2291334989056465E-12</c:v>
                </c:pt>
                <c:pt idx="11873">
                  <c:v>3.2672622880230722E-12</c:v>
                </c:pt>
                <c:pt idx="11874">
                  <c:v>3.1914496708692114E-12</c:v>
                </c:pt>
                <c:pt idx="11875">
                  <c:v>3.3058412922090475E-12</c:v>
                </c:pt>
                <c:pt idx="11876">
                  <c:v>3.3448681256365286E-12</c:v>
                </c:pt>
                <c:pt idx="11877">
                  <c:v>3.2291334989056465E-12</c:v>
                </c:pt>
                <c:pt idx="11878">
                  <c:v>3.2672622880230722E-12</c:v>
                </c:pt>
                <c:pt idx="11879">
                  <c:v>3.2672622880230722E-12</c:v>
                </c:pt>
                <c:pt idx="11880">
                  <c:v>3.3843634798642852E-12</c:v>
                </c:pt>
                <c:pt idx="11881">
                  <c:v>3.3843634798642852E-12</c:v>
                </c:pt>
                <c:pt idx="11882">
                  <c:v>3.3448681256365286E-12</c:v>
                </c:pt>
                <c:pt idx="11883">
                  <c:v>3.3843634798642852E-12</c:v>
                </c:pt>
                <c:pt idx="11884">
                  <c:v>3.3058412922090475E-12</c:v>
                </c:pt>
                <c:pt idx="11885">
                  <c:v>3.3843634798642852E-12</c:v>
                </c:pt>
                <c:pt idx="11886">
                  <c:v>3.3058412922090475E-12</c:v>
                </c:pt>
                <c:pt idx="11887">
                  <c:v>3.3448681256365286E-12</c:v>
                </c:pt>
                <c:pt idx="11888">
                  <c:v>3.3843634798642852E-12</c:v>
                </c:pt>
                <c:pt idx="11889">
                  <c:v>3.3843634798642852E-12</c:v>
                </c:pt>
                <c:pt idx="11890">
                  <c:v>3.3843634798642852E-12</c:v>
                </c:pt>
                <c:pt idx="11891">
                  <c:v>3.2291334989056465E-12</c:v>
                </c:pt>
                <c:pt idx="11892">
                  <c:v>3.4243251852147143E-12</c:v>
                </c:pt>
                <c:pt idx="11893">
                  <c:v>3.3843634798642852E-12</c:v>
                </c:pt>
                <c:pt idx="11894">
                  <c:v>3.2672622880230722E-12</c:v>
                </c:pt>
                <c:pt idx="11895">
                  <c:v>3.1914496708692114E-12</c:v>
                </c:pt>
                <c:pt idx="11896">
                  <c:v>3.2672622880230722E-12</c:v>
                </c:pt>
                <c:pt idx="11897">
                  <c:v>3.3843634798642852E-12</c:v>
                </c:pt>
                <c:pt idx="11898">
                  <c:v>3.3058412922090475E-12</c:v>
                </c:pt>
                <c:pt idx="11899">
                  <c:v>3.3058412922090475E-12</c:v>
                </c:pt>
                <c:pt idx="11900">
                  <c:v>3.2672622880230722E-12</c:v>
                </c:pt>
                <c:pt idx="11901">
                  <c:v>3.2291334989056465E-12</c:v>
                </c:pt>
                <c:pt idx="11902">
                  <c:v>3.2291334989056465E-12</c:v>
                </c:pt>
                <c:pt idx="11903">
                  <c:v>3.3058412922090475E-12</c:v>
                </c:pt>
                <c:pt idx="11904">
                  <c:v>3.3448681256365286E-12</c:v>
                </c:pt>
                <c:pt idx="11905">
                  <c:v>3.3843634798642852E-12</c:v>
                </c:pt>
                <c:pt idx="11906">
                  <c:v>3.3843634798642852E-12</c:v>
                </c:pt>
                <c:pt idx="11907">
                  <c:v>3.4647587482435554E-12</c:v>
                </c:pt>
                <c:pt idx="11908">
                  <c:v>3.3058412922090475E-12</c:v>
                </c:pt>
                <c:pt idx="11909">
                  <c:v>3.3058412922090475E-12</c:v>
                </c:pt>
                <c:pt idx="11910">
                  <c:v>3.2291334989056465E-12</c:v>
                </c:pt>
                <c:pt idx="11911">
                  <c:v>3.3843634798642852E-12</c:v>
                </c:pt>
                <c:pt idx="11912">
                  <c:v>3.2291334989056465E-12</c:v>
                </c:pt>
                <c:pt idx="11913">
                  <c:v>3.3843634798642852E-12</c:v>
                </c:pt>
                <c:pt idx="11914">
                  <c:v>3.3058412922090475E-12</c:v>
                </c:pt>
                <c:pt idx="11915">
                  <c:v>3.3448681256365286E-12</c:v>
                </c:pt>
                <c:pt idx="11916">
                  <c:v>3.4243251852147143E-12</c:v>
                </c:pt>
                <c:pt idx="11917">
                  <c:v>3.3843634798642852E-12</c:v>
                </c:pt>
                <c:pt idx="11918">
                  <c:v>3.3843634798642852E-12</c:v>
                </c:pt>
                <c:pt idx="11919">
                  <c:v>3.4243251852147143E-12</c:v>
                </c:pt>
                <c:pt idx="11920">
                  <c:v>3.3058412922090475E-12</c:v>
                </c:pt>
                <c:pt idx="11921">
                  <c:v>3.2291334989056465E-12</c:v>
                </c:pt>
                <c:pt idx="11922">
                  <c:v>3.3058412922090475E-12</c:v>
                </c:pt>
                <c:pt idx="11923">
                  <c:v>3.3448681256365286E-12</c:v>
                </c:pt>
                <c:pt idx="11924">
                  <c:v>3.4243251852147143E-12</c:v>
                </c:pt>
                <c:pt idx="11925">
                  <c:v>3.4647587482435554E-12</c:v>
                </c:pt>
                <c:pt idx="11926">
                  <c:v>3.2672622880230722E-12</c:v>
                </c:pt>
                <c:pt idx="11927">
                  <c:v>3.4243251852147143E-12</c:v>
                </c:pt>
                <c:pt idx="11928">
                  <c:v>3.3058412922090475E-12</c:v>
                </c:pt>
                <c:pt idx="11929">
                  <c:v>3.5470556320204264E-12</c:v>
                </c:pt>
                <c:pt idx="11930">
                  <c:v>3.3058412922090475E-12</c:v>
                </c:pt>
                <c:pt idx="11931">
                  <c:v>3.3843634798642852E-12</c:v>
                </c:pt>
                <c:pt idx="11932">
                  <c:v>3.3843634798642852E-12</c:v>
                </c:pt>
                <c:pt idx="11933">
                  <c:v>3.3058412922090475E-12</c:v>
                </c:pt>
                <c:pt idx="11934">
                  <c:v>3.3058412922090475E-12</c:v>
                </c:pt>
                <c:pt idx="11935">
                  <c:v>3.2291334989056465E-12</c:v>
                </c:pt>
                <c:pt idx="11936">
                  <c:v>3.3058412922090475E-12</c:v>
                </c:pt>
                <c:pt idx="11937">
                  <c:v>3.2291334989056465E-12</c:v>
                </c:pt>
                <c:pt idx="11938">
                  <c:v>3.3843634798642852E-12</c:v>
                </c:pt>
                <c:pt idx="11939">
                  <c:v>3.2291334989056465E-12</c:v>
                </c:pt>
                <c:pt idx="11940">
                  <c:v>3.1914496708692114E-12</c:v>
                </c:pt>
                <c:pt idx="11941">
                  <c:v>3.2672622880230722E-12</c:v>
                </c:pt>
                <c:pt idx="11942">
                  <c:v>3.3843634798642852E-12</c:v>
                </c:pt>
                <c:pt idx="11943">
                  <c:v>3.3843634798642852E-12</c:v>
                </c:pt>
                <c:pt idx="11944">
                  <c:v>3.2672622880230722E-12</c:v>
                </c:pt>
                <c:pt idx="11945">
                  <c:v>3.3843634798642852E-12</c:v>
                </c:pt>
                <c:pt idx="11946">
                  <c:v>3.4647587482435554E-12</c:v>
                </c:pt>
                <c:pt idx="11947">
                  <c:v>3.4243251852147143E-12</c:v>
                </c:pt>
                <c:pt idx="11948">
                  <c:v>3.4647587482435554E-12</c:v>
                </c:pt>
                <c:pt idx="11949">
                  <c:v>3.3058412922090475E-12</c:v>
                </c:pt>
                <c:pt idx="11950">
                  <c:v>3.3058412922090475E-12</c:v>
                </c:pt>
                <c:pt idx="11951">
                  <c:v>3.4243251852147143E-12</c:v>
                </c:pt>
                <c:pt idx="11952">
                  <c:v>3.4243251852147143E-12</c:v>
                </c:pt>
                <c:pt idx="11953">
                  <c:v>3.3448681256365286E-12</c:v>
                </c:pt>
                <c:pt idx="11954">
                  <c:v>3.3448681256365286E-12</c:v>
                </c:pt>
                <c:pt idx="11955">
                  <c:v>3.1542056112399855E-12</c:v>
                </c:pt>
                <c:pt idx="11956">
                  <c:v>3.2672622880230722E-12</c:v>
                </c:pt>
                <c:pt idx="11957">
                  <c:v>3.3843634798642852E-12</c:v>
                </c:pt>
                <c:pt idx="11958">
                  <c:v>3.3448681256365286E-12</c:v>
                </c:pt>
                <c:pt idx="11959">
                  <c:v>3.2672622880230722E-12</c:v>
                </c:pt>
                <c:pt idx="11960">
                  <c:v>3.2672622880230722E-12</c:v>
                </c:pt>
                <c:pt idx="11961">
                  <c:v>3.2672622880230722E-12</c:v>
                </c:pt>
                <c:pt idx="11962">
                  <c:v>3.4243251852147143E-12</c:v>
                </c:pt>
                <c:pt idx="11963">
                  <c:v>3.3448681256365286E-12</c:v>
                </c:pt>
                <c:pt idx="11964">
                  <c:v>3.2291334989056465E-12</c:v>
                </c:pt>
                <c:pt idx="11965">
                  <c:v>3.4647587482435554E-12</c:v>
                </c:pt>
                <c:pt idx="11966">
                  <c:v>3.3448681256365286E-12</c:v>
                </c:pt>
                <c:pt idx="11967">
                  <c:v>3.4243251852147143E-12</c:v>
                </c:pt>
                <c:pt idx="11968">
                  <c:v>3.3448681256365286E-12</c:v>
                </c:pt>
                <c:pt idx="11969">
                  <c:v>3.4647587482435554E-12</c:v>
                </c:pt>
                <c:pt idx="11970">
                  <c:v>3.2672622880230722E-12</c:v>
                </c:pt>
                <c:pt idx="11971">
                  <c:v>3.3448681256365286E-12</c:v>
                </c:pt>
                <c:pt idx="11972">
                  <c:v>3.4647587482435554E-12</c:v>
                </c:pt>
                <c:pt idx="11973">
                  <c:v>3.1914496708692114E-12</c:v>
                </c:pt>
                <c:pt idx="11974">
                  <c:v>3.2291334989056465E-12</c:v>
                </c:pt>
                <c:pt idx="11975">
                  <c:v>3.2291334989056465E-12</c:v>
                </c:pt>
                <c:pt idx="11976">
                  <c:v>3.2291334989056465E-12</c:v>
                </c:pt>
                <c:pt idx="11977">
                  <c:v>3.3058412922090475E-12</c:v>
                </c:pt>
                <c:pt idx="11978">
                  <c:v>3.3843634798642852E-12</c:v>
                </c:pt>
                <c:pt idx="11979">
                  <c:v>3.4243251852147143E-12</c:v>
                </c:pt>
                <c:pt idx="11980">
                  <c:v>3.4243251852147143E-12</c:v>
                </c:pt>
                <c:pt idx="11981">
                  <c:v>3.3058412922090475E-12</c:v>
                </c:pt>
                <c:pt idx="11982">
                  <c:v>3.3843634798642852E-12</c:v>
                </c:pt>
                <c:pt idx="11983">
                  <c:v>3.3058412922090475E-12</c:v>
                </c:pt>
                <c:pt idx="11984">
                  <c:v>3.4243251852147143E-12</c:v>
                </c:pt>
                <c:pt idx="11985">
                  <c:v>3.3058412922090475E-12</c:v>
                </c:pt>
                <c:pt idx="11986">
                  <c:v>3.2672622880230722E-12</c:v>
                </c:pt>
                <c:pt idx="11987">
                  <c:v>3.3843634798642852E-12</c:v>
                </c:pt>
                <c:pt idx="11988">
                  <c:v>3.3843634798642852E-12</c:v>
                </c:pt>
                <c:pt idx="11989">
                  <c:v>3.3058412922090475E-12</c:v>
                </c:pt>
                <c:pt idx="11990">
                  <c:v>3.4647587482435554E-12</c:v>
                </c:pt>
                <c:pt idx="11991">
                  <c:v>3.3843634798642852E-12</c:v>
                </c:pt>
                <c:pt idx="11992">
                  <c:v>3.3448681256365286E-12</c:v>
                </c:pt>
                <c:pt idx="11993">
                  <c:v>3.3843634798642852E-12</c:v>
                </c:pt>
                <c:pt idx="11994">
                  <c:v>3.3058412922090475E-12</c:v>
                </c:pt>
                <c:pt idx="11995">
                  <c:v>3.4243251852147143E-12</c:v>
                </c:pt>
                <c:pt idx="11996">
                  <c:v>3.3058412922090475E-12</c:v>
                </c:pt>
                <c:pt idx="11997">
                  <c:v>3.4647587482435554E-12</c:v>
                </c:pt>
                <c:pt idx="11998">
                  <c:v>3.3843634798642852E-12</c:v>
                </c:pt>
                <c:pt idx="11999">
                  <c:v>3.2672622880230722E-12</c:v>
                </c:pt>
                <c:pt idx="12000">
                  <c:v>3.3058412922090475E-12</c:v>
                </c:pt>
                <c:pt idx="12001">
                  <c:v>3.2672622880230722E-12</c:v>
                </c:pt>
                <c:pt idx="12002">
                  <c:v>3.3448681256365286E-12</c:v>
                </c:pt>
                <c:pt idx="12003">
                  <c:v>3.3448681256365286E-12</c:v>
                </c:pt>
                <c:pt idx="12004">
                  <c:v>3.3058412922090475E-12</c:v>
                </c:pt>
                <c:pt idx="12005">
                  <c:v>3.3448681256365286E-12</c:v>
                </c:pt>
                <c:pt idx="12006">
                  <c:v>3.3843634798642852E-12</c:v>
                </c:pt>
                <c:pt idx="12007">
                  <c:v>3.4243251852147143E-12</c:v>
                </c:pt>
                <c:pt idx="12008">
                  <c:v>3.3448681256365286E-12</c:v>
                </c:pt>
                <c:pt idx="12009">
                  <c:v>3.3843634798642852E-12</c:v>
                </c:pt>
                <c:pt idx="12010">
                  <c:v>3.3058412922090475E-12</c:v>
                </c:pt>
                <c:pt idx="12011">
                  <c:v>3.4647587482435554E-12</c:v>
                </c:pt>
                <c:pt idx="12012">
                  <c:v>3.4243251852147143E-12</c:v>
                </c:pt>
                <c:pt idx="12013">
                  <c:v>3.4647587482435554E-12</c:v>
                </c:pt>
                <c:pt idx="12014">
                  <c:v>3.3058412922090475E-12</c:v>
                </c:pt>
                <c:pt idx="12015">
                  <c:v>3.3448681256365286E-12</c:v>
                </c:pt>
                <c:pt idx="12016">
                  <c:v>3.2672622880230722E-12</c:v>
                </c:pt>
                <c:pt idx="12017">
                  <c:v>3.1542056112399855E-12</c:v>
                </c:pt>
                <c:pt idx="12018">
                  <c:v>3.3058412922090475E-12</c:v>
                </c:pt>
                <c:pt idx="12019">
                  <c:v>3.3448681256365286E-12</c:v>
                </c:pt>
                <c:pt idx="12020">
                  <c:v>3.3058412922090475E-12</c:v>
                </c:pt>
                <c:pt idx="12021">
                  <c:v>3.2672622880230722E-12</c:v>
                </c:pt>
                <c:pt idx="12022">
                  <c:v>3.3843634798642852E-12</c:v>
                </c:pt>
                <c:pt idx="12023">
                  <c:v>3.3843634798642852E-12</c:v>
                </c:pt>
                <c:pt idx="12024">
                  <c:v>3.4647587482435554E-12</c:v>
                </c:pt>
                <c:pt idx="12025">
                  <c:v>3.3843634798642852E-12</c:v>
                </c:pt>
                <c:pt idx="12026">
                  <c:v>3.4647587482435554E-12</c:v>
                </c:pt>
                <c:pt idx="12027">
                  <c:v>3.4243251852147143E-12</c:v>
                </c:pt>
                <c:pt idx="12028">
                  <c:v>3.3058412922090475E-12</c:v>
                </c:pt>
                <c:pt idx="12029">
                  <c:v>3.5056697405265656E-12</c:v>
                </c:pt>
                <c:pt idx="12030">
                  <c:v>3.3843634798642852E-12</c:v>
                </c:pt>
                <c:pt idx="12031">
                  <c:v>3.4647587482435554E-12</c:v>
                </c:pt>
                <c:pt idx="12032">
                  <c:v>3.3843634798642852E-12</c:v>
                </c:pt>
                <c:pt idx="12033">
                  <c:v>3.3058412922090475E-12</c:v>
                </c:pt>
                <c:pt idx="12034">
                  <c:v>3.2672622880230722E-12</c:v>
                </c:pt>
                <c:pt idx="12035">
                  <c:v>3.4647587482435554E-12</c:v>
                </c:pt>
                <c:pt idx="12036">
                  <c:v>3.3058412922090475E-12</c:v>
                </c:pt>
                <c:pt idx="12037">
                  <c:v>3.3058412922090475E-12</c:v>
                </c:pt>
                <c:pt idx="12038">
                  <c:v>3.3058412922090475E-12</c:v>
                </c:pt>
                <c:pt idx="12039">
                  <c:v>3.2672622880230722E-12</c:v>
                </c:pt>
                <c:pt idx="12040">
                  <c:v>3.4647587482435554E-12</c:v>
                </c:pt>
                <c:pt idx="12041">
                  <c:v>3.4647587482435554E-12</c:v>
                </c:pt>
                <c:pt idx="12042">
                  <c:v>3.3058412922090475E-12</c:v>
                </c:pt>
                <c:pt idx="12043">
                  <c:v>3.3448681256365286E-12</c:v>
                </c:pt>
                <c:pt idx="12044">
                  <c:v>3.3058412922090475E-12</c:v>
                </c:pt>
                <c:pt idx="12045">
                  <c:v>3.3843634798642852E-12</c:v>
                </c:pt>
                <c:pt idx="12046">
                  <c:v>3.3448681256365286E-12</c:v>
                </c:pt>
                <c:pt idx="12047">
                  <c:v>3.3843634798642852E-12</c:v>
                </c:pt>
                <c:pt idx="12048">
                  <c:v>3.3058412922090475E-12</c:v>
                </c:pt>
                <c:pt idx="12049">
                  <c:v>3.3058412922090475E-12</c:v>
                </c:pt>
                <c:pt idx="12050">
                  <c:v>3.3448681256365286E-12</c:v>
                </c:pt>
                <c:pt idx="12051">
                  <c:v>3.4243251852147143E-12</c:v>
                </c:pt>
                <c:pt idx="12052">
                  <c:v>3.3843634798642852E-12</c:v>
                </c:pt>
                <c:pt idx="12053">
                  <c:v>3.2291334989056465E-12</c:v>
                </c:pt>
                <c:pt idx="12054">
                  <c:v>3.2672622880230722E-12</c:v>
                </c:pt>
                <c:pt idx="12055">
                  <c:v>3.2291334989056465E-12</c:v>
                </c:pt>
                <c:pt idx="12056">
                  <c:v>3.4243251852147143E-12</c:v>
                </c:pt>
                <c:pt idx="12057">
                  <c:v>3.3843634798642852E-12</c:v>
                </c:pt>
                <c:pt idx="12058">
                  <c:v>3.3058412922090475E-12</c:v>
                </c:pt>
                <c:pt idx="12059">
                  <c:v>3.3058412922090475E-12</c:v>
                </c:pt>
                <c:pt idx="12060">
                  <c:v>3.2672622880230722E-12</c:v>
                </c:pt>
                <c:pt idx="12061">
                  <c:v>3.3843634798642852E-12</c:v>
                </c:pt>
                <c:pt idx="12062">
                  <c:v>3.2672622880230722E-12</c:v>
                </c:pt>
                <c:pt idx="12063">
                  <c:v>3.3448681256365286E-12</c:v>
                </c:pt>
                <c:pt idx="12064">
                  <c:v>3.2291334989056465E-12</c:v>
                </c:pt>
                <c:pt idx="12065">
                  <c:v>3.3843634798642852E-12</c:v>
                </c:pt>
                <c:pt idx="12066">
                  <c:v>3.3843634798642852E-12</c:v>
                </c:pt>
                <c:pt idx="12067">
                  <c:v>3.3843634798642852E-12</c:v>
                </c:pt>
                <c:pt idx="12068">
                  <c:v>3.3843634798642852E-12</c:v>
                </c:pt>
                <c:pt idx="12069">
                  <c:v>3.3843634798642852E-12</c:v>
                </c:pt>
                <c:pt idx="12070">
                  <c:v>3.3843634798642852E-12</c:v>
                </c:pt>
                <c:pt idx="12071">
                  <c:v>3.4243251852147143E-12</c:v>
                </c:pt>
                <c:pt idx="12072">
                  <c:v>3.4243251852147143E-12</c:v>
                </c:pt>
                <c:pt idx="12073">
                  <c:v>3.3843634798642852E-12</c:v>
                </c:pt>
                <c:pt idx="12074">
                  <c:v>3.4647587482435554E-12</c:v>
                </c:pt>
                <c:pt idx="12075">
                  <c:v>3.3843634798642852E-12</c:v>
                </c:pt>
                <c:pt idx="12076">
                  <c:v>3.4647587482435554E-12</c:v>
                </c:pt>
                <c:pt idx="12077">
                  <c:v>3.3058412922090475E-12</c:v>
                </c:pt>
                <c:pt idx="12078">
                  <c:v>3.4243251852147143E-12</c:v>
                </c:pt>
                <c:pt idx="12079">
                  <c:v>3.4243251852147143E-12</c:v>
                </c:pt>
                <c:pt idx="12080">
                  <c:v>3.3843634798642852E-12</c:v>
                </c:pt>
                <c:pt idx="12081">
                  <c:v>3.5056697405265656E-12</c:v>
                </c:pt>
                <c:pt idx="12082">
                  <c:v>3.3058412922090475E-12</c:v>
                </c:pt>
                <c:pt idx="12083">
                  <c:v>3.3448681256365286E-12</c:v>
                </c:pt>
                <c:pt idx="12084">
                  <c:v>3.3843634798642852E-12</c:v>
                </c:pt>
                <c:pt idx="12085">
                  <c:v>3.4243251852147143E-12</c:v>
                </c:pt>
                <c:pt idx="12086">
                  <c:v>3.2291334989056465E-12</c:v>
                </c:pt>
                <c:pt idx="12087">
                  <c:v>3.1542056112399855E-12</c:v>
                </c:pt>
                <c:pt idx="12088">
                  <c:v>3.3843634798642852E-12</c:v>
                </c:pt>
                <c:pt idx="12089">
                  <c:v>3.3843634798642852E-12</c:v>
                </c:pt>
                <c:pt idx="12090">
                  <c:v>3.3058412922090475E-12</c:v>
                </c:pt>
                <c:pt idx="12091">
                  <c:v>3.4243251852147143E-12</c:v>
                </c:pt>
                <c:pt idx="12092">
                  <c:v>3.5056697405265656E-12</c:v>
                </c:pt>
                <c:pt idx="12093">
                  <c:v>3.5056697405265656E-12</c:v>
                </c:pt>
                <c:pt idx="12094">
                  <c:v>3.4243251852147143E-12</c:v>
                </c:pt>
                <c:pt idx="12095">
                  <c:v>3.4647587482435554E-12</c:v>
                </c:pt>
                <c:pt idx="12096">
                  <c:v>3.3843634798642852E-12</c:v>
                </c:pt>
                <c:pt idx="12097">
                  <c:v>3.3448681256365286E-12</c:v>
                </c:pt>
                <c:pt idx="12098">
                  <c:v>3.3843634798642852E-12</c:v>
                </c:pt>
                <c:pt idx="12099">
                  <c:v>3.4647587482435554E-12</c:v>
                </c:pt>
                <c:pt idx="12100">
                  <c:v>3.3843634798642852E-12</c:v>
                </c:pt>
                <c:pt idx="12101">
                  <c:v>3.1542056112399855E-12</c:v>
                </c:pt>
                <c:pt idx="12102">
                  <c:v>3.2672622880230722E-12</c:v>
                </c:pt>
                <c:pt idx="12103">
                  <c:v>3.4243251852147143E-12</c:v>
                </c:pt>
                <c:pt idx="12104">
                  <c:v>3.3448681256365286E-12</c:v>
                </c:pt>
                <c:pt idx="12105">
                  <c:v>3.3843634798642852E-12</c:v>
                </c:pt>
                <c:pt idx="12106">
                  <c:v>3.4243251852147143E-12</c:v>
                </c:pt>
                <c:pt idx="12107">
                  <c:v>3.3843634798642852E-12</c:v>
                </c:pt>
                <c:pt idx="12108">
                  <c:v>3.3843634798642852E-12</c:v>
                </c:pt>
                <c:pt idx="12109">
                  <c:v>3.4647587482435554E-12</c:v>
                </c:pt>
                <c:pt idx="12110">
                  <c:v>3.3448681256365286E-12</c:v>
                </c:pt>
                <c:pt idx="12111">
                  <c:v>3.4647587482435554E-12</c:v>
                </c:pt>
                <c:pt idx="12112">
                  <c:v>3.3843634798642852E-12</c:v>
                </c:pt>
                <c:pt idx="12113">
                  <c:v>3.3843634798642852E-12</c:v>
                </c:pt>
                <c:pt idx="12114">
                  <c:v>3.4243251852147143E-12</c:v>
                </c:pt>
                <c:pt idx="12115">
                  <c:v>3.4243251852147143E-12</c:v>
                </c:pt>
                <c:pt idx="12116">
                  <c:v>3.3843634798642852E-12</c:v>
                </c:pt>
                <c:pt idx="12117">
                  <c:v>3.3843634798642852E-12</c:v>
                </c:pt>
                <c:pt idx="12118">
                  <c:v>3.4647587482435554E-12</c:v>
                </c:pt>
                <c:pt idx="12119">
                  <c:v>3.4647587482435554E-12</c:v>
                </c:pt>
                <c:pt idx="12120">
                  <c:v>3.3058412922090475E-12</c:v>
                </c:pt>
                <c:pt idx="12121">
                  <c:v>3.4647587482435554E-12</c:v>
                </c:pt>
                <c:pt idx="12122">
                  <c:v>3.4243251852147143E-12</c:v>
                </c:pt>
                <c:pt idx="12123">
                  <c:v>3.2291334989056465E-12</c:v>
                </c:pt>
                <c:pt idx="12124">
                  <c:v>3.4243251852147143E-12</c:v>
                </c:pt>
                <c:pt idx="12125">
                  <c:v>3.3448681256365286E-12</c:v>
                </c:pt>
                <c:pt idx="12126">
                  <c:v>3.4243251852147143E-12</c:v>
                </c:pt>
                <c:pt idx="12127">
                  <c:v>3.3843634798642852E-12</c:v>
                </c:pt>
                <c:pt idx="12128">
                  <c:v>3.4243251852147143E-12</c:v>
                </c:pt>
                <c:pt idx="12129">
                  <c:v>3.3843634798642852E-12</c:v>
                </c:pt>
                <c:pt idx="12130">
                  <c:v>3.3843634798642852E-12</c:v>
                </c:pt>
                <c:pt idx="12131">
                  <c:v>3.3058412922090475E-12</c:v>
                </c:pt>
                <c:pt idx="12132">
                  <c:v>3.3843634798642852E-12</c:v>
                </c:pt>
                <c:pt idx="12133">
                  <c:v>3.4647587482435554E-12</c:v>
                </c:pt>
                <c:pt idx="12134">
                  <c:v>3.4647587482435554E-12</c:v>
                </c:pt>
                <c:pt idx="12135">
                  <c:v>3.3843634798642852E-12</c:v>
                </c:pt>
                <c:pt idx="12136">
                  <c:v>3.3058412922090475E-12</c:v>
                </c:pt>
                <c:pt idx="12137">
                  <c:v>3.3843634798642852E-12</c:v>
                </c:pt>
                <c:pt idx="12138">
                  <c:v>3.3058412922090475E-12</c:v>
                </c:pt>
                <c:pt idx="12139">
                  <c:v>3.3843634798642852E-12</c:v>
                </c:pt>
                <c:pt idx="12140">
                  <c:v>3.3058412922090475E-12</c:v>
                </c:pt>
                <c:pt idx="12141">
                  <c:v>3.4647587482435554E-12</c:v>
                </c:pt>
                <c:pt idx="12142">
                  <c:v>3.2291334989056465E-12</c:v>
                </c:pt>
                <c:pt idx="12143">
                  <c:v>3.3843634798642852E-12</c:v>
                </c:pt>
                <c:pt idx="12144">
                  <c:v>3.4647587482435554E-12</c:v>
                </c:pt>
                <c:pt idx="12145">
                  <c:v>3.4243251852147143E-12</c:v>
                </c:pt>
                <c:pt idx="12146">
                  <c:v>3.3843634798642852E-12</c:v>
                </c:pt>
                <c:pt idx="12147">
                  <c:v>3.3843634798642852E-12</c:v>
                </c:pt>
                <c:pt idx="12148">
                  <c:v>3.3843634798642852E-12</c:v>
                </c:pt>
                <c:pt idx="12149">
                  <c:v>3.3843634798642852E-12</c:v>
                </c:pt>
                <c:pt idx="12150">
                  <c:v>3.4647587482435554E-12</c:v>
                </c:pt>
                <c:pt idx="12151">
                  <c:v>3.3058412922090475E-12</c:v>
                </c:pt>
                <c:pt idx="12152">
                  <c:v>3.3058412922090475E-12</c:v>
                </c:pt>
                <c:pt idx="12153">
                  <c:v>3.3843634798642852E-12</c:v>
                </c:pt>
                <c:pt idx="12154">
                  <c:v>3.3843634798642852E-12</c:v>
                </c:pt>
                <c:pt idx="12155">
                  <c:v>3.3843634798642852E-12</c:v>
                </c:pt>
                <c:pt idx="12156">
                  <c:v>3.3448681256365286E-12</c:v>
                </c:pt>
                <c:pt idx="12157">
                  <c:v>3.4647587482435554E-12</c:v>
                </c:pt>
                <c:pt idx="12158">
                  <c:v>3.3843634798642852E-12</c:v>
                </c:pt>
                <c:pt idx="12159">
                  <c:v>3.4647587482435554E-12</c:v>
                </c:pt>
                <c:pt idx="12160">
                  <c:v>3.3058412922090475E-12</c:v>
                </c:pt>
                <c:pt idx="12161">
                  <c:v>3.2672622880230722E-12</c:v>
                </c:pt>
                <c:pt idx="12162">
                  <c:v>3.3058412922090475E-12</c:v>
                </c:pt>
                <c:pt idx="12163">
                  <c:v>3.4647587482435554E-12</c:v>
                </c:pt>
                <c:pt idx="12164">
                  <c:v>3.3843634798642852E-12</c:v>
                </c:pt>
                <c:pt idx="12165">
                  <c:v>3.4647587482435554E-12</c:v>
                </c:pt>
                <c:pt idx="12166">
                  <c:v>3.4243251852147143E-12</c:v>
                </c:pt>
                <c:pt idx="12167">
                  <c:v>3.4243251852147143E-12</c:v>
                </c:pt>
                <c:pt idx="12168">
                  <c:v>3.4647587482435554E-12</c:v>
                </c:pt>
                <c:pt idx="12169">
                  <c:v>3.3843634798642852E-12</c:v>
                </c:pt>
                <c:pt idx="12170">
                  <c:v>3.4647587482435554E-12</c:v>
                </c:pt>
                <c:pt idx="12171">
                  <c:v>3.4243251852147143E-12</c:v>
                </c:pt>
                <c:pt idx="12172">
                  <c:v>3.3843634798642852E-12</c:v>
                </c:pt>
                <c:pt idx="12173">
                  <c:v>3.4243251852147143E-12</c:v>
                </c:pt>
                <c:pt idx="12174">
                  <c:v>3.2672622880230722E-12</c:v>
                </c:pt>
                <c:pt idx="12175">
                  <c:v>3.4647587482435554E-12</c:v>
                </c:pt>
                <c:pt idx="12176">
                  <c:v>3.3448681256365286E-12</c:v>
                </c:pt>
                <c:pt idx="12177">
                  <c:v>3.4647587482435554E-12</c:v>
                </c:pt>
                <c:pt idx="12178">
                  <c:v>3.4647587482435554E-12</c:v>
                </c:pt>
                <c:pt idx="12179">
                  <c:v>3.5056697405265656E-12</c:v>
                </c:pt>
                <c:pt idx="12180">
                  <c:v>3.4243251852147143E-12</c:v>
                </c:pt>
                <c:pt idx="12181">
                  <c:v>3.4647587482435554E-12</c:v>
                </c:pt>
                <c:pt idx="12182">
                  <c:v>3.3843634798642852E-12</c:v>
                </c:pt>
                <c:pt idx="12183">
                  <c:v>3.4243251852147143E-12</c:v>
                </c:pt>
                <c:pt idx="12184">
                  <c:v>3.3448681256365286E-12</c:v>
                </c:pt>
                <c:pt idx="12185">
                  <c:v>3.3843634798642852E-12</c:v>
                </c:pt>
                <c:pt idx="12186">
                  <c:v>3.3843634798642852E-12</c:v>
                </c:pt>
                <c:pt idx="12187">
                  <c:v>3.4243251852147143E-12</c:v>
                </c:pt>
                <c:pt idx="12188">
                  <c:v>3.3058412922090475E-12</c:v>
                </c:pt>
                <c:pt idx="12189">
                  <c:v>3.3058412922090475E-12</c:v>
                </c:pt>
                <c:pt idx="12190">
                  <c:v>3.3058412922090475E-12</c:v>
                </c:pt>
                <c:pt idx="12191">
                  <c:v>3.3058412922090475E-12</c:v>
                </c:pt>
                <c:pt idx="12192">
                  <c:v>3.3448681256365286E-12</c:v>
                </c:pt>
                <c:pt idx="12193">
                  <c:v>3.4243251852147143E-12</c:v>
                </c:pt>
                <c:pt idx="12194">
                  <c:v>3.4243251852147143E-12</c:v>
                </c:pt>
                <c:pt idx="12195">
                  <c:v>3.3843634798642852E-12</c:v>
                </c:pt>
                <c:pt idx="12196">
                  <c:v>3.3448681256365286E-12</c:v>
                </c:pt>
                <c:pt idx="12197">
                  <c:v>3.4243251852147143E-12</c:v>
                </c:pt>
                <c:pt idx="12198">
                  <c:v>3.4243251852147143E-12</c:v>
                </c:pt>
                <c:pt idx="12199">
                  <c:v>3.4243251852147143E-12</c:v>
                </c:pt>
                <c:pt idx="12200">
                  <c:v>3.3843634798642852E-12</c:v>
                </c:pt>
                <c:pt idx="12201">
                  <c:v>3.4243251852147143E-12</c:v>
                </c:pt>
                <c:pt idx="12202">
                  <c:v>3.4647587482435554E-12</c:v>
                </c:pt>
                <c:pt idx="12203">
                  <c:v>3.4243251852147143E-12</c:v>
                </c:pt>
                <c:pt idx="12204">
                  <c:v>3.3448681256365286E-12</c:v>
                </c:pt>
                <c:pt idx="12205">
                  <c:v>3.3058412922090475E-12</c:v>
                </c:pt>
                <c:pt idx="12206">
                  <c:v>3.3843634798642852E-12</c:v>
                </c:pt>
                <c:pt idx="12207">
                  <c:v>3.2672622880230722E-12</c:v>
                </c:pt>
                <c:pt idx="12208">
                  <c:v>3.4647587482435554E-12</c:v>
                </c:pt>
                <c:pt idx="12209">
                  <c:v>3.3058412922090475E-12</c:v>
                </c:pt>
                <c:pt idx="12210">
                  <c:v>3.4243251852147143E-12</c:v>
                </c:pt>
                <c:pt idx="12211">
                  <c:v>3.3058412922090475E-12</c:v>
                </c:pt>
                <c:pt idx="12212">
                  <c:v>3.4647587482435554E-12</c:v>
                </c:pt>
                <c:pt idx="12213">
                  <c:v>3.4243251852147143E-12</c:v>
                </c:pt>
                <c:pt idx="12214">
                  <c:v>3.2672622880230722E-12</c:v>
                </c:pt>
                <c:pt idx="12215">
                  <c:v>3.3843634798642852E-12</c:v>
                </c:pt>
                <c:pt idx="12216">
                  <c:v>3.3843634798642852E-12</c:v>
                </c:pt>
                <c:pt idx="12217">
                  <c:v>3.3843634798642852E-12</c:v>
                </c:pt>
                <c:pt idx="12218">
                  <c:v>3.4647587482435554E-12</c:v>
                </c:pt>
                <c:pt idx="12219">
                  <c:v>3.3843634798642852E-12</c:v>
                </c:pt>
                <c:pt idx="12220">
                  <c:v>3.4243251852147143E-12</c:v>
                </c:pt>
                <c:pt idx="12221">
                  <c:v>3.3843634798642852E-12</c:v>
                </c:pt>
                <c:pt idx="12222">
                  <c:v>3.4647587482435554E-12</c:v>
                </c:pt>
                <c:pt idx="12223">
                  <c:v>3.4243251852147143E-12</c:v>
                </c:pt>
                <c:pt idx="12224">
                  <c:v>3.4243251852147143E-12</c:v>
                </c:pt>
                <c:pt idx="12225">
                  <c:v>3.3058412922090475E-12</c:v>
                </c:pt>
                <c:pt idx="12226">
                  <c:v>3.2291334989056465E-12</c:v>
                </c:pt>
                <c:pt idx="12227">
                  <c:v>3.2672622880230722E-12</c:v>
                </c:pt>
                <c:pt idx="12228">
                  <c:v>3.2291334989056465E-12</c:v>
                </c:pt>
                <c:pt idx="12229">
                  <c:v>3.3058412922090475E-12</c:v>
                </c:pt>
                <c:pt idx="12230">
                  <c:v>3.3843634798642852E-12</c:v>
                </c:pt>
                <c:pt idx="12231">
                  <c:v>3.2291334989056465E-12</c:v>
                </c:pt>
                <c:pt idx="12232">
                  <c:v>3.3448681256365286E-12</c:v>
                </c:pt>
                <c:pt idx="12233">
                  <c:v>3.2291334989056465E-12</c:v>
                </c:pt>
                <c:pt idx="12234">
                  <c:v>3.4243251852147143E-12</c:v>
                </c:pt>
                <c:pt idx="12235">
                  <c:v>3.4243251852147143E-12</c:v>
                </c:pt>
                <c:pt idx="12236">
                  <c:v>3.4647587482435554E-12</c:v>
                </c:pt>
                <c:pt idx="12237">
                  <c:v>3.4243251852147143E-12</c:v>
                </c:pt>
                <c:pt idx="12238">
                  <c:v>3.2672622880230722E-12</c:v>
                </c:pt>
                <c:pt idx="12239">
                  <c:v>3.3843634798642852E-12</c:v>
                </c:pt>
                <c:pt idx="12240">
                  <c:v>3.3843634798642852E-12</c:v>
                </c:pt>
                <c:pt idx="12241">
                  <c:v>3.3448681256365286E-12</c:v>
                </c:pt>
                <c:pt idx="12242">
                  <c:v>3.3843634798642852E-12</c:v>
                </c:pt>
                <c:pt idx="12243">
                  <c:v>3.3058412922090475E-12</c:v>
                </c:pt>
                <c:pt idx="12244">
                  <c:v>3.3843634798642852E-12</c:v>
                </c:pt>
                <c:pt idx="12245">
                  <c:v>3.4647587482435554E-12</c:v>
                </c:pt>
                <c:pt idx="12246">
                  <c:v>3.4647587482435554E-12</c:v>
                </c:pt>
                <c:pt idx="12247">
                  <c:v>3.4243251852147143E-12</c:v>
                </c:pt>
                <c:pt idx="12248">
                  <c:v>3.3843634798642852E-12</c:v>
                </c:pt>
                <c:pt idx="12249">
                  <c:v>3.3843634798642852E-12</c:v>
                </c:pt>
                <c:pt idx="12250">
                  <c:v>3.4647587482435554E-12</c:v>
                </c:pt>
                <c:pt idx="12251">
                  <c:v>3.4647587482435554E-12</c:v>
                </c:pt>
                <c:pt idx="12252">
                  <c:v>3.4243251852147143E-12</c:v>
                </c:pt>
                <c:pt idx="12253">
                  <c:v>3.4243251852147143E-12</c:v>
                </c:pt>
                <c:pt idx="12254">
                  <c:v>3.3843634798642852E-12</c:v>
                </c:pt>
                <c:pt idx="12255">
                  <c:v>3.3058412922090475E-12</c:v>
                </c:pt>
                <c:pt idx="12256">
                  <c:v>3.3448681256365286E-12</c:v>
                </c:pt>
                <c:pt idx="12257">
                  <c:v>3.3843634798642852E-12</c:v>
                </c:pt>
                <c:pt idx="12258">
                  <c:v>3.3448681256365286E-12</c:v>
                </c:pt>
                <c:pt idx="12259">
                  <c:v>3.2672622880230722E-12</c:v>
                </c:pt>
                <c:pt idx="12260">
                  <c:v>3.3843634798642852E-12</c:v>
                </c:pt>
                <c:pt idx="12261">
                  <c:v>3.3843634798642852E-12</c:v>
                </c:pt>
                <c:pt idx="12262">
                  <c:v>3.2672622880230722E-12</c:v>
                </c:pt>
                <c:pt idx="12263">
                  <c:v>3.4243251852147143E-12</c:v>
                </c:pt>
                <c:pt idx="12264">
                  <c:v>3.4647587482435554E-12</c:v>
                </c:pt>
                <c:pt idx="12265">
                  <c:v>3.4243251852147143E-12</c:v>
                </c:pt>
                <c:pt idx="12266">
                  <c:v>3.4647587482435554E-12</c:v>
                </c:pt>
                <c:pt idx="12267">
                  <c:v>3.3843634798642852E-12</c:v>
                </c:pt>
                <c:pt idx="12268">
                  <c:v>3.4243251852147143E-12</c:v>
                </c:pt>
                <c:pt idx="12269">
                  <c:v>3.4243251852147143E-12</c:v>
                </c:pt>
                <c:pt idx="12270">
                  <c:v>3.4647587482435554E-12</c:v>
                </c:pt>
                <c:pt idx="12271">
                  <c:v>3.3843634798642852E-12</c:v>
                </c:pt>
                <c:pt idx="12272">
                  <c:v>3.2291334989056465E-12</c:v>
                </c:pt>
                <c:pt idx="12273">
                  <c:v>3.3058412922090475E-12</c:v>
                </c:pt>
                <c:pt idx="12274">
                  <c:v>3.3058412922090475E-12</c:v>
                </c:pt>
                <c:pt idx="12275">
                  <c:v>3.3448681256365286E-12</c:v>
                </c:pt>
                <c:pt idx="12276">
                  <c:v>3.3448681256365286E-12</c:v>
                </c:pt>
                <c:pt idx="12277">
                  <c:v>3.3843634798642852E-12</c:v>
                </c:pt>
                <c:pt idx="12278">
                  <c:v>3.3448681256365286E-12</c:v>
                </c:pt>
                <c:pt idx="12279">
                  <c:v>3.4243251852147143E-12</c:v>
                </c:pt>
                <c:pt idx="12280">
                  <c:v>3.4647587482435554E-12</c:v>
                </c:pt>
                <c:pt idx="12281">
                  <c:v>3.2672622880230722E-12</c:v>
                </c:pt>
                <c:pt idx="12282">
                  <c:v>3.4647587482435554E-12</c:v>
                </c:pt>
                <c:pt idx="12283">
                  <c:v>3.4243251852147143E-12</c:v>
                </c:pt>
                <c:pt idx="12284">
                  <c:v>3.4243251852147143E-12</c:v>
                </c:pt>
                <c:pt idx="12285">
                  <c:v>3.4647587482435554E-12</c:v>
                </c:pt>
                <c:pt idx="12286">
                  <c:v>3.3058412922090475E-12</c:v>
                </c:pt>
                <c:pt idx="12287">
                  <c:v>3.3843634798642852E-12</c:v>
                </c:pt>
                <c:pt idx="12288">
                  <c:v>3.3448681256365286E-12</c:v>
                </c:pt>
                <c:pt idx="12289">
                  <c:v>3.2672622880230722E-12</c:v>
                </c:pt>
                <c:pt idx="12290">
                  <c:v>3.3058412922090475E-12</c:v>
                </c:pt>
                <c:pt idx="12291">
                  <c:v>3.3843634798642852E-12</c:v>
                </c:pt>
                <c:pt idx="12292">
                  <c:v>3.4647587482435554E-12</c:v>
                </c:pt>
                <c:pt idx="12293">
                  <c:v>3.3843634798642852E-12</c:v>
                </c:pt>
                <c:pt idx="12294">
                  <c:v>3.3058412922090475E-12</c:v>
                </c:pt>
                <c:pt idx="12295">
                  <c:v>3.3843634798642852E-12</c:v>
                </c:pt>
                <c:pt idx="12296">
                  <c:v>3.4647587482435554E-12</c:v>
                </c:pt>
                <c:pt idx="12297">
                  <c:v>3.3843634798642852E-12</c:v>
                </c:pt>
                <c:pt idx="12298">
                  <c:v>3.4647587482435554E-12</c:v>
                </c:pt>
                <c:pt idx="12299">
                  <c:v>3.4647587482435554E-12</c:v>
                </c:pt>
                <c:pt idx="12300">
                  <c:v>3.3843634798642852E-12</c:v>
                </c:pt>
                <c:pt idx="12301">
                  <c:v>3.3448681256365286E-12</c:v>
                </c:pt>
                <c:pt idx="12302">
                  <c:v>3.4243251852147143E-12</c:v>
                </c:pt>
                <c:pt idx="12303">
                  <c:v>3.4243251852147143E-12</c:v>
                </c:pt>
                <c:pt idx="12304">
                  <c:v>3.3843634798642852E-12</c:v>
                </c:pt>
                <c:pt idx="12305">
                  <c:v>3.3058412922090475E-12</c:v>
                </c:pt>
                <c:pt idx="12306">
                  <c:v>3.3843634798642852E-12</c:v>
                </c:pt>
                <c:pt idx="12307">
                  <c:v>3.3058412922090475E-12</c:v>
                </c:pt>
                <c:pt idx="12308">
                  <c:v>3.4647587482435554E-12</c:v>
                </c:pt>
                <c:pt idx="12309">
                  <c:v>3.3058412922090475E-12</c:v>
                </c:pt>
                <c:pt idx="12310">
                  <c:v>3.4243251852147143E-12</c:v>
                </c:pt>
                <c:pt idx="12311">
                  <c:v>3.4647587482435554E-12</c:v>
                </c:pt>
                <c:pt idx="12312">
                  <c:v>3.3843634798642852E-12</c:v>
                </c:pt>
                <c:pt idx="12313">
                  <c:v>3.4243251852147143E-12</c:v>
                </c:pt>
                <c:pt idx="12314">
                  <c:v>3.4647587482435554E-12</c:v>
                </c:pt>
                <c:pt idx="12315">
                  <c:v>3.4243251852147143E-12</c:v>
                </c:pt>
                <c:pt idx="12316">
                  <c:v>3.3843634798642852E-12</c:v>
                </c:pt>
                <c:pt idx="12317">
                  <c:v>3.3843634798642852E-12</c:v>
                </c:pt>
                <c:pt idx="12318">
                  <c:v>3.4243251852147143E-12</c:v>
                </c:pt>
                <c:pt idx="12319">
                  <c:v>3.3058412922090475E-12</c:v>
                </c:pt>
                <c:pt idx="12320">
                  <c:v>3.2672622880230722E-12</c:v>
                </c:pt>
                <c:pt idx="12321">
                  <c:v>3.4243251852147143E-12</c:v>
                </c:pt>
                <c:pt idx="12322">
                  <c:v>3.3843634798642852E-12</c:v>
                </c:pt>
                <c:pt idx="12323">
                  <c:v>3.4243251852147143E-12</c:v>
                </c:pt>
                <c:pt idx="12324">
                  <c:v>3.2672622880230722E-12</c:v>
                </c:pt>
                <c:pt idx="12325">
                  <c:v>3.4647587482435554E-12</c:v>
                </c:pt>
                <c:pt idx="12326">
                  <c:v>3.2291334989056465E-12</c:v>
                </c:pt>
                <c:pt idx="12327">
                  <c:v>3.3843634798642852E-12</c:v>
                </c:pt>
                <c:pt idx="12328">
                  <c:v>3.4647587482435554E-12</c:v>
                </c:pt>
                <c:pt idx="12329">
                  <c:v>3.4647587482435554E-12</c:v>
                </c:pt>
                <c:pt idx="12330">
                  <c:v>3.4243251852147143E-12</c:v>
                </c:pt>
                <c:pt idx="12331">
                  <c:v>3.4647587482435554E-12</c:v>
                </c:pt>
                <c:pt idx="12332">
                  <c:v>3.4647587482435554E-12</c:v>
                </c:pt>
                <c:pt idx="12333">
                  <c:v>3.4647587482435554E-12</c:v>
                </c:pt>
                <c:pt idx="12334">
                  <c:v>3.3843634798642852E-12</c:v>
                </c:pt>
                <c:pt idx="12335">
                  <c:v>3.3448681256365286E-12</c:v>
                </c:pt>
                <c:pt idx="12336">
                  <c:v>3.3843634798642852E-12</c:v>
                </c:pt>
                <c:pt idx="12337">
                  <c:v>3.3058412922090475E-12</c:v>
                </c:pt>
                <c:pt idx="12338">
                  <c:v>3.4647587482435554E-12</c:v>
                </c:pt>
                <c:pt idx="12339">
                  <c:v>3.3843634798642852E-12</c:v>
                </c:pt>
                <c:pt idx="12340">
                  <c:v>3.2672622880230722E-12</c:v>
                </c:pt>
                <c:pt idx="12341">
                  <c:v>3.3058412922090475E-12</c:v>
                </c:pt>
                <c:pt idx="12342">
                  <c:v>3.1914496708692114E-12</c:v>
                </c:pt>
                <c:pt idx="12343">
                  <c:v>3.2672622880230722E-12</c:v>
                </c:pt>
                <c:pt idx="12344">
                  <c:v>3.4647587482435554E-12</c:v>
                </c:pt>
                <c:pt idx="12345">
                  <c:v>3.3843634798642852E-12</c:v>
                </c:pt>
                <c:pt idx="12346">
                  <c:v>3.3448681256365286E-12</c:v>
                </c:pt>
                <c:pt idx="12347">
                  <c:v>3.4243251852147143E-12</c:v>
                </c:pt>
                <c:pt idx="12348">
                  <c:v>3.2672622880230722E-12</c:v>
                </c:pt>
                <c:pt idx="12349">
                  <c:v>3.3843634798642852E-12</c:v>
                </c:pt>
                <c:pt idx="12350">
                  <c:v>3.4243251852147143E-12</c:v>
                </c:pt>
                <c:pt idx="12351">
                  <c:v>3.3843634798642852E-12</c:v>
                </c:pt>
                <c:pt idx="12352">
                  <c:v>3.3843634798642852E-12</c:v>
                </c:pt>
                <c:pt idx="12353">
                  <c:v>3.3843634798642852E-12</c:v>
                </c:pt>
                <c:pt idx="12354">
                  <c:v>3.4243251852147143E-12</c:v>
                </c:pt>
                <c:pt idx="12355">
                  <c:v>3.3843634798642852E-12</c:v>
                </c:pt>
                <c:pt idx="12356">
                  <c:v>3.4647587482435554E-12</c:v>
                </c:pt>
                <c:pt idx="12357">
                  <c:v>3.3843634798642852E-12</c:v>
                </c:pt>
                <c:pt idx="12358">
                  <c:v>3.3843634798642852E-12</c:v>
                </c:pt>
                <c:pt idx="12359">
                  <c:v>3.3058412922090475E-12</c:v>
                </c:pt>
                <c:pt idx="12360">
                  <c:v>3.4243251852147143E-12</c:v>
                </c:pt>
                <c:pt idx="12361">
                  <c:v>3.4243251852147143E-12</c:v>
                </c:pt>
                <c:pt idx="12362">
                  <c:v>3.4243251852147143E-12</c:v>
                </c:pt>
                <c:pt idx="12363">
                  <c:v>3.3448681256365286E-12</c:v>
                </c:pt>
                <c:pt idx="12364">
                  <c:v>3.4243251852147143E-12</c:v>
                </c:pt>
                <c:pt idx="12365">
                  <c:v>3.4243251852147143E-12</c:v>
                </c:pt>
                <c:pt idx="12366">
                  <c:v>3.4243251852147143E-12</c:v>
                </c:pt>
                <c:pt idx="12367">
                  <c:v>3.4647587482435554E-12</c:v>
                </c:pt>
                <c:pt idx="12368">
                  <c:v>3.3843634798642852E-12</c:v>
                </c:pt>
                <c:pt idx="12369">
                  <c:v>3.3843634798642852E-12</c:v>
                </c:pt>
                <c:pt idx="12370">
                  <c:v>3.4243251852147143E-12</c:v>
                </c:pt>
                <c:pt idx="12371">
                  <c:v>3.4243251852147143E-12</c:v>
                </c:pt>
                <c:pt idx="12372">
                  <c:v>3.4243251852147143E-12</c:v>
                </c:pt>
                <c:pt idx="12373">
                  <c:v>3.4647587482435554E-12</c:v>
                </c:pt>
                <c:pt idx="12374">
                  <c:v>3.3058412922090475E-12</c:v>
                </c:pt>
                <c:pt idx="12375">
                  <c:v>3.3448681256365286E-12</c:v>
                </c:pt>
                <c:pt idx="12376">
                  <c:v>3.4647587482435554E-12</c:v>
                </c:pt>
                <c:pt idx="12377">
                  <c:v>3.3058412922090475E-12</c:v>
                </c:pt>
                <c:pt idx="12378">
                  <c:v>3.3843634798642852E-12</c:v>
                </c:pt>
                <c:pt idx="12379">
                  <c:v>3.3448681256365286E-12</c:v>
                </c:pt>
                <c:pt idx="12380">
                  <c:v>3.4243251852147143E-12</c:v>
                </c:pt>
                <c:pt idx="12381">
                  <c:v>3.3843634798642852E-12</c:v>
                </c:pt>
                <c:pt idx="12382">
                  <c:v>3.4243251852147143E-12</c:v>
                </c:pt>
                <c:pt idx="12383">
                  <c:v>3.4243251852147143E-12</c:v>
                </c:pt>
                <c:pt idx="12384">
                  <c:v>3.4243251852147143E-12</c:v>
                </c:pt>
                <c:pt idx="12385">
                  <c:v>3.4647587482435554E-12</c:v>
                </c:pt>
                <c:pt idx="12386">
                  <c:v>3.3448681256365286E-12</c:v>
                </c:pt>
                <c:pt idx="12387">
                  <c:v>3.3058412922090475E-12</c:v>
                </c:pt>
                <c:pt idx="12388">
                  <c:v>3.4647587482435554E-12</c:v>
                </c:pt>
                <c:pt idx="12389">
                  <c:v>3.3843634798642852E-12</c:v>
                </c:pt>
                <c:pt idx="12390">
                  <c:v>3.3058412922090475E-12</c:v>
                </c:pt>
                <c:pt idx="12391">
                  <c:v>3.4647587482435554E-12</c:v>
                </c:pt>
                <c:pt idx="12392">
                  <c:v>3.4243251852147143E-12</c:v>
                </c:pt>
                <c:pt idx="12393">
                  <c:v>3.3058412922090475E-12</c:v>
                </c:pt>
                <c:pt idx="12394">
                  <c:v>3.3843634798642852E-12</c:v>
                </c:pt>
                <c:pt idx="12395">
                  <c:v>3.3058412922090475E-12</c:v>
                </c:pt>
                <c:pt idx="12396">
                  <c:v>3.3448681256365286E-12</c:v>
                </c:pt>
                <c:pt idx="12397">
                  <c:v>3.4243251852147143E-12</c:v>
                </c:pt>
                <c:pt idx="12398">
                  <c:v>3.3843634798642852E-12</c:v>
                </c:pt>
                <c:pt idx="12399">
                  <c:v>3.4243251852147143E-12</c:v>
                </c:pt>
                <c:pt idx="12400">
                  <c:v>3.4647587482435554E-12</c:v>
                </c:pt>
                <c:pt idx="12401">
                  <c:v>3.3058412922090475E-12</c:v>
                </c:pt>
                <c:pt idx="12402">
                  <c:v>3.3058412922090475E-12</c:v>
                </c:pt>
                <c:pt idx="12403">
                  <c:v>3.4647587482435554E-12</c:v>
                </c:pt>
                <c:pt idx="12404">
                  <c:v>3.4647587482435554E-12</c:v>
                </c:pt>
                <c:pt idx="12405">
                  <c:v>3.3448681256365286E-12</c:v>
                </c:pt>
                <c:pt idx="12406">
                  <c:v>3.3448681256365286E-12</c:v>
                </c:pt>
                <c:pt idx="12407">
                  <c:v>3.3448681256365286E-12</c:v>
                </c:pt>
                <c:pt idx="12408">
                  <c:v>3.4243251852147143E-12</c:v>
                </c:pt>
                <c:pt idx="12409">
                  <c:v>3.4647587482435554E-12</c:v>
                </c:pt>
                <c:pt idx="12410">
                  <c:v>3.4243251852147143E-12</c:v>
                </c:pt>
                <c:pt idx="12411">
                  <c:v>3.4647587482435554E-12</c:v>
                </c:pt>
                <c:pt idx="12412">
                  <c:v>3.3843634798642852E-12</c:v>
                </c:pt>
                <c:pt idx="12413">
                  <c:v>3.3058412922090475E-12</c:v>
                </c:pt>
                <c:pt idx="12414">
                  <c:v>3.3448681256365286E-12</c:v>
                </c:pt>
                <c:pt idx="12415">
                  <c:v>3.3058412922090475E-12</c:v>
                </c:pt>
                <c:pt idx="12416">
                  <c:v>3.4243251852147143E-12</c:v>
                </c:pt>
                <c:pt idx="12417">
                  <c:v>3.4647587482435554E-12</c:v>
                </c:pt>
                <c:pt idx="12418">
                  <c:v>3.4243251852147143E-12</c:v>
                </c:pt>
                <c:pt idx="12419">
                  <c:v>3.4243251852147143E-12</c:v>
                </c:pt>
                <c:pt idx="12420">
                  <c:v>3.3448681256365286E-12</c:v>
                </c:pt>
                <c:pt idx="12421">
                  <c:v>3.3448681256365286E-12</c:v>
                </c:pt>
                <c:pt idx="12422">
                  <c:v>3.3448681256365286E-12</c:v>
                </c:pt>
                <c:pt idx="12423">
                  <c:v>3.4243251852147143E-12</c:v>
                </c:pt>
                <c:pt idx="12424">
                  <c:v>3.3843634798642852E-12</c:v>
                </c:pt>
                <c:pt idx="12425">
                  <c:v>3.3843634798642852E-12</c:v>
                </c:pt>
                <c:pt idx="12426">
                  <c:v>3.1914496708692114E-12</c:v>
                </c:pt>
                <c:pt idx="12427">
                  <c:v>3.2672622880230722E-12</c:v>
                </c:pt>
                <c:pt idx="12428">
                  <c:v>3.3843634798642852E-12</c:v>
                </c:pt>
                <c:pt idx="12429">
                  <c:v>3.2291334989056465E-12</c:v>
                </c:pt>
                <c:pt idx="12430">
                  <c:v>3.3843634798642852E-12</c:v>
                </c:pt>
                <c:pt idx="12431">
                  <c:v>3.4647587482435554E-12</c:v>
                </c:pt>
                <c:pt idx="12432">
                  <c:v>3.4243251852147143E-12</c:v>
                </c:pt>
                <c:pt idx="12433">
                  <c:v>3.4243251852147143E-12</c:v>
                </c:pt>
                <c:pt idx="12434">
                  <c:v>3.4647587482435554E-12</c:v>
                </c:pt>
                <c:pt idx="12435">
                  <c:v>3.3843634798642852E-12</c:v>
                </c:pt>
                <c:pt idx="12436">
                  <c:v>3.4243251852147143E-12</c:v>
                </c:pt>
                <c:pt idx="12437">
                  <c:v>3.4647587482435554E-12</c:v>
                </c:pt>
                <c:pt idx="12438">
                  <c:v>3.2672622880230722E-12</c:v>
                </c:pt>
                <c:pt idx="12439">
                  <c:v>3.4243251852147143E-12</c:v>
                </c:pt>
                <c:pt idx="12440">
                  <c:v>3.3058412922090475E-12</c:v>
                </c:pt>
                <c:pt idx="12441">
                  <c:v>3.4647587482435554E-12</c:v>
                </c:pt>
                <c:pt idx="12442">
                  <c:v>3.3843634798642852E-12</c:v>
                </c:pt>
                <c:pt idx="12443">
                  <c:v>3.3448681256365286E-12</c:v>
                </c:pt>
                <c:pt idx="12444">
                  <c:v>3.4647587482435554E-12</c:v>
                </c:pt>
                <c:pt idx="12445">
                  <c:v>3.3843634798642852E-12</c:v>
                </c:pt>
                <c:pt idx="12446">
                  <c:v>3.3058412922090475E-12</c:v>
                </c:pt>
                <c:pt idx="12447">
                  <c:v>3.4243251852147143E-12</c:v>
                </c:pt>
                <c:pt idx="12448">
                  <c:v>3.3448681256365286E-12</c:v>
                </c:pt>
                <c:pt idx="12449">
                  <c:v>3.4647587482435554E-12</c:v>
                </c:pt>
                <c:pt idx="12450">
                  <c:v>3.3058412922090475E-12</c:v>
                </c:pt>
                <c:pt idx="12451">
                  <c:v>3.3058412922090475E-12</c:v>
                </c:pt>
                <c:pt idx="12452">
                  <c:v>3.3843634798642852E-12</c:v>
                </c:pt>
                <c:pt idx="12453">
                  <c:v>3.3843634798642852E-12</c:v>
                </c:pt>
                <c:pt idx="12454">
                  <c:v>3.4647587482435554E-12</c:v>
                </c:pt>
                <c:pt idx="12455">
                  <c:v>3.3448681256365286E-12</c:v>
                </c:pt>
                <c:pt idx="12456">
                  <c:v>3.4243251852147143E-12</c:v>
                </c:pt>
                <c:pt idx="12457">
                  <c:v>3.3448681256365286E-12</c:v>
                </c:pt>
                <c:pt idx="12458">
                  <c:v>3.3843634798642852E-12</c:v>
                </c:pt>
                <c:pt idx="12459">
                  <c:v>3.3058412922090475E-12</c:v>
                </c:pt>
                <c:pt idx="12460">
                  <c:v>3.4647587482435554E-12</c:v>
                </c:pt>
                <c:pt idx="12461">
                  <c:v>3.3448681256365286E-12</c:v>
                </c:pt>
                <c:pt idx="12462">
                  <c:v>3.4647587482435554E-12</c:v>
                </c:pt>
                <c:pt idx="12463">
                  <c:v>3.3843634798642852E-12</c:v>
                </c:pt>
                <c:pt idx="12464">
                  <c:v>3.3843634798642852E-12</c:v>
                </c:pt>
                <c:pt idx="12465">
                  <c:v>3.4647587482435554E-12</c:v>
                </c:pt>
                <c:pt idx="12466">
                  <c:v>3.3843634798642852E-12</c:v>
                </c:pt>
                <c:pt idx="12467">
                  <c:v>3.2672622880230722E-12</c:v>
                </c:pt>
                <c:pt idx="12468">
                  <c:v>3.4647587482435554E-12</c:v>
                </c:pt>
                <c:pt idx="12469">
                  <c:v>3.3843634798642852E-12</c:v>
                </c:pt>
                <c:pt idx="12470">
                  <c:v>3.4647587482435554E-12</c:v>
                </c:pt>
                <c:pt idx="12471">
                  <c:v>3.4243251852147143E-12</c:v>
                </c:pt>
                <c:pt idx="12472">
                  <c:v>3.3843634798642852E-12</c:v>
                </c:pt>
                <c:pt idx="12473">
                  <c:v>3.3843634798642852E-12</c:v>
                </c:pt>
                <c:pt idx="12474">
                  <c:v>3.4647587482435554E-12</c:v>
                </c:pt>
                <c:pt idx="12475">
                  <c:v>3.4647587482435554E-12</c:v>
                </c:pt>
                <c:pt idx="12476">
                  <c:v>3.4243251852147143E-12</c:v>
                </c:pt>
                <c:pt idx="12477">
                  <c:v>3.3843634798642852E-12</c:v>
                </c:pt>
                <c:pt idx="12478">
                  <c:v>3.3843634798642852E-12</c:v>
                </c:pt>
                <c:pt idx="12479">
                  <c:v>3.4243251852147143E-12</c:v>
                </c:pt>
                <c:pt idx="12480">
                  <c:v>3.4243251852147143E-12</c:v>
                </c:pt>
                <c:pt idx="12481">
                  <c:v>3.4647587482435554E-12</c:v>
                </c:pt>
                <c:pt idx="12482">
                  <c:v>3.4243251852147143E-12</c:v>
                </c:pt>
                <c:pt idx="12483">
                  <c:v>3.4243251852147143E-12</c:v>
                </c:pt>
                <c:pt idx="12484">
                  <c:v>3.4647587482435554E-12</c:v>
                </c:pt>
                <c:pt idx="12485">
                  <c:v>3.4243251852147143E-12</c:v>
                </c:pt>
                <c:pt idx="12486">
                  <c:v>3.4647587482435554E-12</c:v>
                </c:pt>
                <c:pt idx="12487">
                  <c:v>3.4647587482435554E-12</c:v>
                </c:pt>
                <c:pt idx="12488">
                  <c:v>3.4243251852147143E-12</c:v>
                </c:pt>
                <c:pt idx="12489">
                  <c:v>3.4243251852147143E-12</c:v>
                </c:pt>
                <c:pt idx="12490">
                  <c:v>3.3058412922090475E-12</c:v>
                </c:pt>
                <c:pt idx="12491">
                  <c:v>3.4243251852147143E-12</c:v>
                </c:pt>
                <c:pt idx="12492">
                  <c:v>3.4647587482435554E-12</c:v>
                </c:pt>
                <c:pt idx="12493">
                  <c:v>3.4243251852147143E-12</c:v>
                </c:pt>
                <c:pt idx="12494">
                  <c:v>3.4243251852147143E-12</c:v>
                </c:pt>
                <c:pt idx="12495">
                  <c:v>3.2672622880230722E-12</c:v>
                </c:pt>
                <c:pt idx="12496">
                  <c:v>3.4243251852147143E-12</c:v>
                </c:pt>
                <c:pt idx="12497">
                  <c:v>3.4243251852147143E-12</c:v>
                </c:pt>
                <c:pt idx="12498">
                  <c:v>3.4243251852147143E-12</c:v>
                </c:pt>
                <c:pt idx="12499">
                  <c:v>3.4647587482435554E-12</c:v>
                </c:pt>
                <c:pt idx="12500">
                  <c:v>3.3448681256365286E-12</c:v>
                </c:pt>
                <c:pt idx="12501">
                  <c:v>3.4243251852147143E-12</c:v>
                </c:pt>
                <c:pt idx="12502">
                  <c:v>3.3448681256365286E-12</c:v>
                </c:pt>
                <c:pt idx="12503">
                  <c:v>3.4647587482435554E-12</c:v>
                </c:pt>
                <c:pt idx="12504">
                  <c:v>3.4243251852147143E-12</c:v>
                </c:pt>
                <c:pt idx="12505">
                  <c:v>3.5056697405265656E-12</c:v>
                </c:pt>
                <c:pt idx="12506">
                  <c:v>3.5470556320204264E-12</c:v>
                </c:pt>
                <c:pt idx="12507">
                  <c:v>3.4647587482435554E-12</c:v>
                </c:pt>
                <c:pt idx="12508">
                  <c:v>3.4647587482435554E-12</c:v>
                </c:pt>
                <c:pt idx="12509">
                  <c:v>3.3843634798642852E-12</c:v>
                </c:pt>
                <c:pt idx="12510">
                  <c:v>3.3843634798642852E-12</c:v>
                </c:pt>
                <c:pt idx="12511">
                  <c:v>3.4243251852147143E-12</c:v>
                </c:pt>
                <c:pt idx="12512">
                  <c:v>3.4243251852147143E-12</c:v>
                </c:pt>
                <c:pt idx="12513">
                  <c:v>3.4243251852147143E-12</c:v>
                </c:pt>
                <c:pt idx="12514">
                  <c:v>3.3448681256365286E-12</c:v>
                </c:pt>
                <c:pt idx="12515">
                  <c:v>3.4647587482435554E-12</c:v>
                </c:pt>
                <c:pt idx="12516">
                  <c:v>3.4243251852147143E-12</c:v>
                </c:pt>
                <c:pt idx="12517">
                  <c:v>3.3843634798642852E-12</c:v>
                </c:pt>
                <c:pt idx="12518">
                  <c:v>3.3843634798642852E-12</c:v>
                </c:pt>
                <c:pt idx="12519">
                  <c:v>3.5056697405265656E-12</c:v>
                </c:pt>
                <c:pt idx="12520">
                  <c:v>3.4647587482435554E-12</c:v>
                </c:pt>
                <c:pt idx="12521">
                  <c:v>3.3843634798642852E-12</c:v>
                </c:pt>
                <c:pt idx="12522">
                  <c:v>3.4243251852147143E-12</c:v>
                </c:pt>
                <c:pt idx="12523">
                  <c:v>3.4243251852147143E-12</c:v>
                </c:pt>
                <c:pt idx="12524">
                  <c:v>3.3843634798642852E-12</c:v>
                </c:pt>
                <c:pt idx="12525">
                  <c:v>3.4647587482435554E-12</c:v>
                </c:pt>
                <c:pt idx="12526">
                  <c:v>3.3843634798642852E-12</c:v>
                </c:pt>
                <c:pt idx="12527">
                  <c:v>3.4243251852147143E-12</c:v>
                </c:pt>
                <c:pt idx="12528">
                  <c:v>3.3448681256365286E-12</c:v>
                </c:pt>
                <c:pt idx="12529">
                  <c:v>3.4243251852147143E-12</c:v>
                </c:pt>
                <c:pt idx="12530">
                  <c:v>3.3843634798642852E-12</c:v>
                </c:pt>
                <c:pt idx="12531">
                  <c:v>3.5056697405265656E-12</c:v>
                </c:pt>
                <c:pt idx="12532">
                  <c:v>3.3448681256365286E-12</c:v>
                </c:pt>
                <c:pt idx="12533">
                  <c:v>3.4243251852147143E-12</c:v>
                </c:pt>
                <c:pt idx="12534">
                  <c:v>3.4243251852147143E-12</c:v>
                </c:pt>
                <c:pt idx="12535">
                  <c:v>3.4647587482435554E-12</c:v>
                </c:pt>
                <c:pt idx="12536">
                  <c:v>3.3843634798642852E-12</c:v>
                </c:pt>
                <c:pt idx="12537">
                  <c:v>3.3843634798642852E-12</c:v>
                </c:pt>
                <c:pt idx="12538">
                  <c:v>3.4647587482435554E-12</c:v>
                </c:pt>
                <c:pt idx="12539">
                  <c:v>3.3843634798642852E-12</c:v>
                </c:pt>
                <c:pt idx="12540">
                  <c:v>3.4243251852147143E-12</c:v>
                </c:pt>
                <c:pt idx="12541">
                  <c:v>3.3843634798642852E-12</c:v>
                </c:pt>
                <c:pt idx="12542">
                  <c:v>3.4647587482435554E-12</c:v>
                </c:pt>
                <c:pt idx="12543">
                  <c:v>3.3058412922090475E-12</c:v>
                </c:pt>
                <c:pt idx="12544">
                  <c:v>3.4243251852147143E-12</c:v>
                </c:pt>
                <c:pt idx="12545">
                  <c:v>3.4243251852147143E-12</c:v>
                </c:pt>
                <c:pt idx="12546">
                  <c:v>3.4647587482435554E-12</c:v>
                </c:pt>
                <c:pt idx="12547">
                  <c:v>3.3843634798642852E-12</c:v>
                </c:pt>
                <c:pt idx="12548">
                  <c:v>3.4647587482435554E-12</c:v>
                </c:pt>
                <c:pt idx="12549">
                  <c:v>3.4243251852147143E-12</c:v>
                </c:pt>
                <c:pt idx="12550">
                  <c:v>3.4243251852147143E-12</c:v>
                </c:pt>
                <c:pt idx="12551">
                  <c:v>3.4647587482435554E-12</c:v>
                </c:pt>
                <c:pt idx="12552">
                  <c:v>3.4243251852147143E-12</c:v>
                </c:pt>
                <c:pt idx="12553">
                  <c:v>3.3058412922090475E-12</c:v>
                </c:pt>
                <c:pt idx="12554">
                  <c:v>3.4243251852147143E-12</c:v>
                </c:pt>
                <c:pt idx="12555">
                  <c:v>3.3448681256365286E-12</c:v>
                </c:pt>
                <c:pt idx="12556">
                  <c:v>3.2291334989056465E-12</c:v>
                </c:pt>
                <c:pt idx="12557">
                  <c:v>3.3843634798642852E-12</c:v>
                </c:pt>
                <c:pt idx="12558">
                  <c:v>3.3843634798642852E-12</c:v>
                </c:pt>
                <c:pt idx="12559">
                  <c:v>3.3058412922090475E-12</c:v>
                </c:pt>
                <c:pt idx="12560">
                  <c:v>3.4243251852147143E-12</c:v>
                </c:pt>
                <c:pt idx="12561">
                  <c:v>3.4243251852147143E-12</c:v>
                </c:pt>
                <c:pt idx="12562">
                  <c:v>3.4647587482435554E-12</c:v>
                </c:pt>
                <c:pt idx="12563">
                  <c:v>3.3448681256365286E-12</c:v>
                </c:pt>
                <c:pt idx="12564">
                  <c:v>3.3843634798642852E-12</c:v>
                </c:pt>
                <c:pt idx="12565">
                  <c:v>3.4243251852147143E-12</c:v>
                </c:pt>
                <c:pt idx="12566">
                  <c:v>3.2672622880230722E-12</c:v>
                </c:pt>
                <c:pt idx="12567">
                  <c:v>3.4647587482435554E-12</c:v>
                </c:pt>
                <c:pt idx="12568">
                  <c:v>3.2672622880230722E-12</c:v>
                </c:pt>
                <c:pt idx="12569">
                  <c:v>3.3843634798642852E-12</c:v>
                </c:pt>
                <c:pt idx="12570">
                  <c:v>3.3843634798642852E-12</c:v>
                </c:pt>
                <c:pt idx="12571">
                  <c:v>3.4647587482435554E-12</c:v>
                </c:pt>
                <c:pt idx="12572">
                  <c:v>3.4647587482435554E-12</c:v>
                </c:pt>
                <c:pt idx="12573">
                  <c:v>3.4243251852147143E-12</c:v>
                </c:pt>
                <c:pt idx="12574">
                  <c:v>3.5889383650281884E-12</c:v>
                </c:pt>
                <c:pt idx="12575">
                  <c:v>3.4243251852147143E-12</c:v>
                </c:pt>
                <c:pt idx="12576">
                  <c:v>3.3843634798642852E-12</c:v>
                </c:pt>
                <c:pt idx="12577">
                  <c:v>3.3843634798642852E-12</c:v>
                </c:pt>
                <c:pt idx="12578">
                  <c:v>3.4243251852147143E-12</c:v>
                </c:pt>
                <c:pt idx="12579">
                  <c:v>3.3843634798642852E-12</c:v>
                </c:pt>
                <c:pt idx="12580">
                  <c:v>3.4243251852147143E-12</c:v>
                </c:pt>
                <c:pt idx="12581">
                  <c:v>3.4243251852147143E-12</c:v>
                </c:pt>
                <c:pt idx="12582">
                  <c:v>3.4243251852147143E-12</c:v>
                </c:pt>
                <c:pt idx="12583">
                  <c:v>3.3843634798642852E-12</c:v>
                </c:pt>
                <c:pt idx="12584">
                  <c:v>3.4647587482435554E-12</c:v>
                </c:pt>
                <c:pt idx="12585">
                  <c:v>3.4243251852147143E-12</c:v>
                </c:pt>
                <c:pt idx="12586">
                  <c:v>3.4647587482435554E-12</c:v>
                </c:pt>
                <c:pt idx="12587">
                  <c:v>3.5470556320204264E-12</c:v>
                </c:pt>
                <c:pt idx="12588">
                  <c:v>3.3843634798642852E-12</c:v>
                </c:pt>
                <c:pt idx="12589">
                  <c:v>3.4243251852147143E-12</c:v>
                </c:pt>
                <c:pt idx="12590">
                  <c:v>3.3448681256365286E-12</c:v>
                </c:pt>
                <c:pt idx="12591">
                  <c:v>3.4243251852147143E-12</c:v>
                </c:pt>
                <c:pt idx="12592">
                  <c:v>3.5889383650281884E-12</c:v>
                </c:pt>
                <c:pt idx="12593">
                  <c:v>3.4647587482435554E-12</c:v>
                </c:pt>
                <c:pt idx="12594">
                  <c:v>3.4243251852147143E-12</c:v>
                </c:pt>
                <c:pt idx="12595">
                  <c:v>3.3448681256365286E-12</c:v>
                </c:pt>
                <c:pt idx="12596">
                  <c:v>3.3448681256365286E-12</c:v>
                </c:pt>
                <c:pt idx="12597">
                  <c:v>3.4647587482435554E-12</c:v>
                </c:pt>
                <c:pt idx="12598">
                  <c:v>3.3058412922090475E-12</c:v>
                </c:pt>
                <c:pt idx="12599">
                  <c:v>3.3843634798642852E-12</c:v>
                </c:pt>
                <c:pt idx="12600">
                  <c:v>3.3843634798642852E-12</c:v>
                </c:pt>
                <c:pt idx="12601">
                  <c:v>3.4243251852147143E-12</c:v>
                </c:pt>
                <c:pt idx="12602">
                  <c:v>3.5056697405265656E-12</c:v>
                </c:pt>
                <c:pt idx="12603">
                  <c:v>3.4647587482435554E-12</c:v>
                </c:pt>
                <c:pt idx="12604">
                  <c:v>3.5056697405265656E-12</c:v>
                </c:pt>
                <c:pt idx="12605">
                  <c:v>3.3843634798642852E-12</c:v>
                </c:pt>
                <c:pt idx="12606">
                  <c:v>3.5056697405265656E-12</c:v>
                </c:pt>
                <c:pt idx="12607">
                  <c:v>3.2672622880230722E-12</c:v>
                </c:pt>
                <c:pt idx="12608">
                  <c:v>3.4243251852147143E-12</c:v>
                </c:pt>
                <c:pt idx="12609">
                  <c:v>3.3843634798642852E-12</c:v>
                </c:pt>
                <c:pt idx="12610">
                  <c:v>3.4647587482435554E-12</c:v>
                </c:pt>
                <c:pt idx="12611">
                  <c:v>3.4647587482435554E-12</c:v>
                </c:pt>
                <c:pt idx="12612">
                  <c:v>3.4647587482435554E-12</c:v>
                </c:pt>
                <c:pt idx="12613">
                  <c:v>3.4647587482435554E-12</c:v>
                </c:pt>
                <c:pt idx="12614">
                  <c:v>3.3058412922090475E-12</c:v>
                </c:pt>
                <c:pt idx="12615">
                  <c:v>3.4243251852147143E-12</c:v>
                </c:pt>
                <c:pt idx="12616">
                  <c:v>3.4647587482435554E-12</c:v>
                </c:pt>
                <c:pt idx="12617">
                  <c:v>3.4243251852147143E-12</c:v>
                </c:pt>
                <c:pt idx="12618">
                  <c:v>3.4243251852147143E-12</c:v>
                </c:pt>
                <c:pt idx="12619">
                  <c:v>3.3843634798642852E-12</c:v>
                </c:pt>
                <c:pt idx="12620">
                  <c:v>3.3843634798642852E-12</c:v>
                </c:pt>
                <c:pt idx="12621">
                  <c:v>3.2672622880230722E-12</c:v>
                </c:pt>
                <c:pt idx="12622">
                  <c:v>3.3843634798642852E-12</c:v>
                </c:pt>
                <c:pt idx="12623">
                  <c:v>3.4243251852147143E-12</c:v>
                </c:pt>
                <c:pt idx="12624">
                  <c:v>3.4243251852147143E-12</c:v>
                </c:pt>
                <c:pt idx="12625">
                  <c:v>3.3843634798642852E-12</c:v>
                </c:pt>
                <c:pt idx="12626">
                  <c:v>3.3448681256365286E-12</c:v>
                </c:pt>
                <c:pt idx="12627">
                  <c:v>3.4243251852147143E-12</c:v>
                </c:pt>
                <c:pt idx="12628">
                  <c:v>3.3843634798642852E-12</c:v>
                </c:pt>
                <c:pt idx="12629">
                  <c:v>3.3058412922090475E-12</c:v>
                </c:pt>
                <c:pt idx="12630">
                  <c:v>3.4243251852147143E-12</c:v>
                </c:pt>
                <c:pt idx="12631">
                  <c:v>3.3058412922090475E-12</c:v>
                </c:pt>
                <c:pt idx="12632">
                  <c:v>3.3843634798642852E-12</c:v>
                </c:pt>
                <c:pt idx="12633">
                  <c:v>3.3843634798642852E-12</c:v>
                </c:pt>
                <c:pt idx="12634">
                  <c:v>3.4243251852147143E-12</c:v>
                </c:pt>
                <c:pt idx="12635">
                  <c:v>3.4647587482435554E-12</c:v>
                </c:pt>
                <c:pt idx="12636">
                  <c:v>3.3843634798642852E-12</c:v>
                </c:pt>
                <c:pt idx="12637">
                  <c:v>3.4647587482435554E-12</c:v>
                </c:pt>
                <c:pt idx="12638">
                  <c:v>3.5056697405265656E-12</c:v>
                </c:pt>
                <c:pt idx="12639">
                  <c:v>3.4243251852147143E-12</c:v>
                </c:pt>
                <c:pt idx="12640">
                  <c:v>3.3843634798642852E-12</c:v>
                </c:pt>
                <c:pt idx="12641">
                  <c:v>3.4243251852147143E-12</c:v>
                </c:pt>
                <c:pt idx="12642">
                  <c:v>3.5056697405265656E-12</c:v>
                </c:pt>
                <c:pt idx="12643">
                  <c:v>3.3058412922090475E-12</c:v>
                </c:pt>
                <c:pt idx="12644">
                  <c:v>3.3843634798642852E-12</c:v>
                </c:pt>
                <c:pt idx="12645">
                  <c:v>3.3058412922090475E-12</c:v>
                </c:pt>
                <c:pt idx="12646">
                  <c:v>3.3058412922090475E-12</c:v>
                </c:pt>
                <c:pt idx="12647">
                  <c:v>3.3058412922090475E-12</c:v>
                </c:pt>
                <c:pt idx="12648">
                  <c:v>3.3843634798642852E-12</c:v>
                </c:pt>
                <c:pt idx="12649">
                  <c:v>3.3843634798642852E-12</c:v>
                </c:pt>
                <c:pt idx="12650">
                  <c:v>3.3843634798642852E-12</c:v>
                </c:pt>
                <c:pt idx="12651">
                  <c:v>3.3448681256365286E-12</c:v>
                </c:pt>
                <c:pt idx="12652">
                  <c:v>3.3843634798642852E-12</c:v>
                </c:pt>
                <c:pt idx="12653">
                  <c:v>3.5470556320204264E-12</c:v>
                </c:pt>
                <c:pt idx="12654">
                  <c:v>3.4647587482435554E-12</c:v>
                </c:pt>
                <c:pt idx="12655">
                  <c:v>3.4647587482435554E-12</c:v>
                </c:pt>
                <c:pt idx="12656">
                  <c:v>3.4243251852147143E-12</c:v>
                </c:pt>
                <c:pt idx="12657">
                  <c:v>3.3843634798642852E-12</c:v>
                </c:pt>
                <c:pt idx="12658">
                  <c:v>3.3843634798642852E-12</c:v>
                </c:pt>
                <c:pt idx="12659">
                  <c:v>3.3843634798642852E-12</c:v>
                </c:pt>
                <c:pt idx="12660">
                  <c:v>3.4647587482435554E-12</c:v>
                </c:pt>
                <c:pt idx="12661">
                  <c:v>3.4647587482435554E-12</c:v>
                </c:pt>
                <c:pt idx="12662">
                  <c:v>3.4647587482435554E-12</c:v>
                </c:pt>
                <c:pt idx="12663">
                  <c:v>3.4243251852147143E-12</c:v>
                </c:pt>
                <c:pt idx="12664">
                  <c:v>3.4243251852147143E-12</c:v>
                </c:pt>
                <c:pt idx="12665">
                  <c:v>3.4243251852147143E-12</c:v>
                </c:pt>
                <c:pt idx="12666">
                  <c:v>3.3843634798642852E-12</c:v>
                </c:pt>
                <c:pt idx="12667">
                  <c:v>3.4243251852147143E-12</c:v>
                </c:pt>
                <c:pt idx="12668">
                  <c:v>3.4243251852147143E-12</c:v>
                </c:pt>
                <c:pt idx="12669">
                  <c:v>3.5056697405265656E-12</c:v>
                </c:pt>
                <c:pt idx="12670">
                  <c:v>3.4647587482435554E-12</c:v>
                </c:pt>
                <c:pt idx="12671">
                  <c:v>3.5056697405265656E-12</c:v>
                </c:pt>
                <c:pt idx="12672">
                  <c:v>3.4647587482435554E-12</c:v>
                </c:pt>
                <c:pt idx="12673">
                  <c:v>3.3843634798642852E-12</c:v>
                </c:pt>
                <c:pt idx="12674">
                  <c:v>3.4647587482435554E-12</c:v>
                </c:pt>
                <c:pt idx="12675">
                  <c:v>3.3448681256365286E-12</c:v>
                </c:pt>
                <c:pt idx="12676">
                  <c:v>3.4243251852147143E-12</c:v>
                </c:pt>
                <c:pt idx="12677">
                  <c:v>3.2672622880230722E-12</c:v>
                </c:pt>
                <c:pt idx="12678">
                  <c:v>3.3058412922090475E-12</c:v>
                </c:pt>
                <c:pt idx="12679">
                  <c:v>3.2291334989056465E-12</c:v>
                </c:pt>
                <c:pt idx="12680">
                  <c:v>3.4243251852147143E-12</c:v>
                </c:pt>
                <c:pt idx="12681">
                  <c:v>3.2291334989056465E-12</c:v>
                </c:pt>
                <c:pt idx="12682">
                  <c:v>3.4243251852147143E-12</c:v>
                </c:pt>
                <c:pt idx="12683">
                  <c:v>3.4243251852147143E-12</c:v>
                </c:pt>
                <c:pt idx="12684">
                  <c:v>3.3843634798642852E-12</c:v>
                </c:pt>
                <c:pt idx="12685">
                  <c:v>3.4647587482435554E-12</c:v>
                </c:pt>
                <c:pt idx="12686">
                  <c:v>3.5889383650281884E-12</c:v>
                </c:pt>
                <c:pt idx="12687">
                  <c:v>3.4647587482435554E-12</c:v>
                </c:pt>
                <c:pt idx="12688">
                  <c:v>3.4243251852147143E-12</c:v>
                </c:pt>
                <c:pt idx="12689">
                  <c:v>3.5470556320204264E-12</c:v>
                </c:pt>
                <c:pt idx="12690">
                  <c:v>3.4243251852147143E-12</c:v>
                </c:pt>
                <c:pt idx="12691">
                  <c:v>3.4243251852147143E-12</c:v>
                </c:pt>
                <c:pt idx="12692">
                  <c:v>3.3843634798642852E-12</c:v>
                </c:pt>
                <c:pt idx="12693">
                  <c:v>3.4243251852147143E-12</c:v>
                </c:pt>
                <c:pt idx="12694">
                  <c:v>3.4243251852147143E-12</c:v>
                </c:pt>
                <c:pt idx="12695">
                  <c:v>3.3843634798642852E-12</c:v>
                </c:pt>
                <c:pt idx="12696">
                  <c:v>3.4243251852147143E-12</c:v>
                </c:pt>
                <c:pt idx="12697">
                  <c:v>3.4243251852147143E-12</c:v>
                </c:pt>
                <c:pt idx="12698">
                  <c:v>3.3058412922090475E-12</c:v>
                </c:pt>
                <c:pt idx="12699">
                  <c:v>3.4647587482435554E-12</c:v>
                </c:pt>
                <c:pt idx="12700">
                  <c:v>3.4243251852147143E-12</c:v>
                </c:pt>
                <c:pt idx="12701">
                  <c:v>3.3058412922090475E-12</c:v>
                </c:pt>
                <c:pt idx="12702">
                  <c:v>3.3843634798642852E-12</c:v>
                </c:pt>
                <c:pt idx="12703">
                  <c:v>3.4647587482435554E-12</c:v>
                </c:pt>
                <c:pt idx="12704">
                  <c:v>3.4243251852147143E-12</c:v>
                </c:pt>
                <c:pt idx="12705">
                  <c:v>3.3843634798642852E-12</c:v>
                </c:pt>
                <c:pt idx="12706">
                  <c:v>3.3843634798642852E-12</c:v>
                </c:pt>
                <c:pt idx="12707">
                  <c:v>3.4647587482435554E-12</c:v>
                </c:pt>
                <c:pt idx="12708">
                  <c:v>3.4243251852147143E-12</c:v>
                </c:pt>
                <c:pt idx="12709">
                  <c:v>3.4647587482435554E-12</c:v>
                </c:pt>
                <c:pt idx="12710">
                  <c:v>3.3843634798642852E-12</c:v>
                </c:pt>
                <c:pt idx="12711">
                  <c:v>3.4647587482435554E-12</c:v>
                </c:pt>
                <c:pt idx="12712">
                  <c:v>3.5056697405265656E-12</c:v>
                </c:pt>
                <c:pt idx="12713">
                  <c:v>3.3843634798642852E-12</c:v>
                </c:pt>
                <c:pt idx="12714">
                  <c:v>3.4243251852147143E-12</c:v>
                </c:pt>
                <c:pt idx="12715">
                  <c:v>3.4647587482435554E-12</c:v>
                </c:pt>
                <c:pt idx="12716">
                  <c:v>3.5056697405265656E-12</c:v>
                </c:pt>
                <c:pt idx="12717">
                  <c:v>3.4243251852147143E-12</c:v>
                </c:pt>
                <c:pt idx="12718">
                  <c:v>3.3843634798642852E-12</c:v>
                </c:pt>
                <c:pt idx="12719">
                  <c:v>3.4243251852147143E-12</c:v>
                </c:pt>
                <c:pt idx="12720">
                  <c:v>3.4647587482435554E-12</c:v>
                </c:pt>
                <c:pt idx="12721">
                  <c:v>3.4647587482435554E-12</c:v>
                </c:pt>
                <c:pt idx="12722">
                  <c:v>3.5470556320204264E-12</c:v>
                </c:pt>
                <c:pt idx="12723">
                  <c:v>3.4243251852147143E-12</c:v>
                </c:pt>
                <c:pt idx="12724">
                  <c:v>3.4243251852147143E-12</c:v>
                </c:pt>
                <c:pt idx="12725">
                  <c:v>3.3843634798642852E-12</c:v>
                </c:pt>
                <c:pt idx="12726">
                  <c:v>3.5056697405265656E-12</c:v>
                </c:pt>
                <c:pt idx="12727">
                  <c:v>3.4647587482435554E-12</c:v>
                </c:pt>
                <c:pt idx="12728">
                  <c:v>3.4243251852147143E-12</c:v>
                </c:pt>
                <c:pt idx="12729">
                  <c:v>3.5056697405265656E-12</c:v>
                </c:pt>
                <c:pt idx="12730">
                  <c:v>3.4647587482435554E-12</c:v>
                </c:pt>
                <c:pt idx="12731">
                  <c:v>3.3843634798642852E-12</c:v>
                </c:pt>
                <c:pt idx="12732">
                  <c:v>3.4243251852147143E-12</c:v>
                </c:pt>
                <c:pt idx="12733">
                  <c:v>3.4243251852147143E-12</c:v>
                </c:pt>
                <c:pt idx="12734">
                  <c:v>3.3448681256365286E-12</c:v>
                </c:pt>
                <c:pt idx="12735">
                  <c:v>3.3843634798642852E-12</c:v>
                </c:pt>
                <c:pt idx="12736">
                  <c:v>3.3843634798642852E-12</c:v>
                </c:pt>
                <c:pt idx="12737">
                  <c:v>3.4243251852147143E-12</c:v>
                </c:pt>
                <c:pt idx="12738">
                  <c:v>3.3843634798642852E-12</c:v>
                </c:pt>
                <c:pt idx="12739">
                  <c:v>3.4243251852147143E-12</c:v>
                </c:pt>
                <c:pt idx="12740">
                  <c:v>3.5889383650281884E-12</c:v>
                </c:pt>
                <c:pt idx="12741">
                  <c:v>3.4647587482435554E-12</c:v>
                </c:pt>
                <c:pt idx="12742">
                  <c:v>3.4647587482435554E-12</c:v>
                </c:pt>
                <c:pt idx="12743">
                  <c:v>3.3843634798642852E-12</c:v>
                </c:pt>
                <c:pt idx="12744">
                  <c:v>3.4647587482435554E-12</c:v>
                </c:pt>
                <c:pt idx="12745">
                  <c:v>3.4647587482435554E-12</c:v>
                </c:pt>
                <c:pt idx="12746">
                  <c:v>3.3843634798642852E-12</c:v>
                </c:pt>
                <c:pt idx="12747">
                  <c:v>3.3843634798642852E-12</c:v>
                </c:pt>
                <c:pt idx="12748">
                  <c:v>3.3843634798642852E-12</c:v>
                </c:pt>
                <c:pt idx="12749">
                  <c:v>3.4243251852147143E-12</c:v>
                </c:pt>
                <c:pt idx="12750">
                  <c:v>3.4243251852147143E-12</c:v>
                </c:pt>
                <c:pt idx="12751">
                  <c:v>3.3058412922090475E-12</c:v>
                </c:pt>
                <c:pt idx="12752">
                  <c:v>3.4647587482435554E-12</c:v>
                </c:pt>
                <c:pt idx="12753">
                  <c:v>3.3843634798642852E-12</c:v>
                </c:pt>
                <c:pt idx="12754">
                  <c:v>3.3843634798642852E-12</c:v>
                </c:pt>
                <c:pt idx="12755">
                  <c:v>3.4243251852147143E-12</c:v>
                </c:pt>
                <c:pt idx="12756">
                  <c:v>3.5889383650281884E-12</c:v>
                </c:pt>
                <c:pt idx="12757">
                  <c:v>3.5470556320204264E-12</c:v>
                </c:pt>
                <c:pt idx="12758">
                  <c:v>3.3448681256365286E-12</c:v>
                </c:pt>
                <c:pt idx="12759">
                  <c:v>3.4243251852147143E-12</c:v>
                </c:pt>
                <c:pt idx="12760">
                  <c:v>3.4647587482435554E-12</c:v>
                </c:pt>
                <c:pt idx="12761">
                  <c:v>3.4243251852147143E-12</c:v>
                </c:pt>
                <c:pt idx="12762">
                  <c:v>3.5056697405265656E-12</c:v>
                </c:pt>
                <c:pt idx="12763">
                  <c:v>3.3843634798642852E-12</c:v>
                </c:pt>
                <c:pt idx="12764">
                  <c:v>3.4647587482435554E-12</c:v>
                </c:pt>
                <c:pt idx="12765">
                  <c:v>3.5470556320204264E-12</c:v>
                </c:pt>
                <c:pt idx="12766">
                  <c:v>3.4647587482435554E-12</c:v>
                </c:pt>
                <c:pt idx="12767">
                  <c:v>3.3843634798642852E-12</c:v>
                </c:pt>
                <c:pt idx="12768">
                  <c:v>3.4243251852147143E-12</c:v>
                </c:pt>
                <c:pt idx="12769">
                  <c:v>3.4647587482435554E-12</c:v>
                </c:pt>
                <c:pt idx="12770">
                  <c:v>3.4243251852147143E-12</c:v>
                </c:pt>
                <c:pt idx="12771">
                  <c:v>3.2672622880230722E-12</c:v>
                </c:pt>
                <c:pt idx="12772">
                  <c:v>3.4243251852147143E-12</c:v>
                </c:pt>
                <c:pt idx="12773">
                  <c:v>3.3058412922090475E-12</c:v>
                </c:pt>
                <c:pt idx="12774">
                  <c:v>3.3448681256365286E-12</c:v>
                </c:pt>
                <c:pt idx="12775">
                  <c:v>3.3058412922090475E-12</c:v>
                </c:pt>
                <c:pt idx="12776">
                  <c:v>3.3843634798642852E-12</c:v>
                </c:pt>
                <c:pt idx="12777">
                  <c:v>3.3843634798642852E-12</c:v>
                </c:pt>
                <c:pt idx="12778">
                  <c:v>3.4243251852147143E-12</c:v>
                </c:pt>
                <c:pt idx="12779">
                  <c:v>3.4243251852147143E-12</c:v>
                </c:pt>
                <c:pt idx="12780">
                  <c:v>3.4647587482435554E-12</c:v>
                </c:pt>
                <c:pt idx="12781">
                  <c:v>3.3843634798642852E-12</c:v>
                </c:pt>
                <c:pt idx="12782">
                  <c:v>3.4243251852147143E-12</c:v>
                </c:pt>
                <c:pt idx="12783">
                  <c:v>3.4243251852147143E-12</c:v>
                </c:pt>
                <c:pt idx="12784">
                  <c:v>3.3843634798642852E-12</c:v>
                </c:pt>
                <c:pt idx="12785">
                  <c:v>3.4243251852147143E-12</c:v>
                </c:pt>
                <c:pt idx="12786">
                  <c:v>3.3843634798642852E-12</c:v>
                </c:pt>
                <c:pt idx="12787">
                  <c:v>3.3843634798642852E-12</c:v>
                </c:pt>
                <c:pt idx="12788">
                  <c:v>3.4647587482435554E-12</c:v>
                </c:pt>
                <c:pt idx="12789">
                  <c:v>3.4243251852147143E-12</c:v>
                </c:pt>
                <c:pt idx="12790">
                  <c:v>3.5470556320204264E-12</c:v>
                </c:pt>
                <c:pt idx="12791">
                  <c:v>3.3843634798642852E-12</c:v>
                </c:pt>
                <c:pt idx="12792">
                  <c:v>3.4647587482435554E-12</c:v>
                </c:pt>
                <c:pt idx="12793">
                  <c:v>3.4647587482435554E-12</c:v>
                </c:pt>
                <c:pt idx="12794">
                  <c:v>3.4647587482435554E-12</c:v>
                </c:pt>
                <c:pt idx="12795">
                  <c:v>3.3843634798642852E-12</c:v>
                </c:pt>
                <c:pt idx="12796">
                  <c:v>3.3843634798642852E-12</c:v>
                </c:pt>
                <c:pt idx="12797">
                  <c:v>3.3843634798642852E-12</c:v>
                </c:pt>
                <c:pt idx="12798">
                  <c:v>3.4243251852147143E-12</c:v>
                </c:pt>
                <c:pt idx="12799">
                  <c:v>3.4243251852147143E-12</c:v>
                </c:pt>
                <c:pt idx="12800">
                  <c:v>3.4647587482435554E-12</c:v>
                </c:pt>
                <c:pt idx="12801">
                  <c:v>3.4243251852147143E-12</c:v>
                </c:pt>
                <c:pt idx="12802">
                  <c:v>3.3843634798642852E-12</c:v>
                </c:pt>
                <c:pt idx="12803">
                  <c:v>3.5056697405265656E-12</c:v>
                </c:pt>
                <c:pt idx="12804">
                  <c:v>3.3448681256365286E-12</c:v>
                </c:pt>
                <c:pt idx="12805">
                  <c:v>3.4647587482435554E-12</c:v>
                </c:pt>
                <c:pt idx="12806">
                  <c:v>3.4243251852147143E-12</c:v>
                </c:pt>
                <c:pt idx="12807">
                  <c:v>3.4243251852147143E-12</c:v>
                </c:pt>
                <c:pt idx="12808">
                  <c:v>3.4647587482435554E-12</c:v>
                </c:pt>
                <c:pt idx="12809">
                  <c:v>3.3843634798642852E-12</c:v>
                </c:pt>
                <c:pt idx="12810">
                  <c:v>3.4243251852147143E-12</c:v>
                </c:pt>
                <c:pt idx="12811">
                  <c:v>3.3058412922090475E-12</c:v>
                </c:pt>
                <c:pt idx="12812">
                  <c:v>3.3843634798642852E-12</c:v>
                </c:pt>
                <c:pt idx="12813">
                  <c:v>3.3843634798642852E-12</c:v>
                </c:pt>
                <c:pt idx="12814">
                  <c:v>3.4243251852147143E-12</c:v>
                </c:pt>
                <c:pt idx="12815">
                  <c:v>3.3843634798642852E-12</c:v>
                </c:pt>
                <c:pt idx="12816">
                  <c:v>3.4647587482435554E-12</c:v>
                </c:pt>
                <c:pt idx="12817">
                  <c:v>3.4243251852147143E-12</c:v>
                </c:pt>
                <c:pt idx="12818">
                  <c:v>3.3843634798642852E-12</c:v>
                </c:pt>
                <c:pt idx="12819">
                  <c:v>3.4243251852147143E-12</c:v>
                </c:pt>
                <c:pt idx="12820">
                  <c:v>3.3058412922090475E-12</c:v>
                </c:pt>
                <c:pt idx="12821">
                  <c:v>3.4243251852147143E-12</c:v>
                </c:pt>
                <c:pt idx="12822">
                  <c:v>3.4243251852147143E-12</c:v>
                </c:pt>
                <c:pt idx="12823">
                  <c:v>3.3058412922090475E-12</c:v>
                </c:pt>
                <c:pt idx="12824">
                  <c:v>3.4647587482435554E-12</c:v>
                </c:pt>
                <c:pt idx="12825">
                  <c:v>3.4243251852147143E-12</c:v>
                </c:pt>
                <c:pt idx="12826">
                  <c:v>3.4647587482435554E-12</c:v>
                </c:pt>
                <c:pt idx="12827">
                  <c:v>3.4647587482435554E-12</c:v>
                </c:pt>
                <c:pt idx="12828">
                  <c:v>3.5056697405265656E-12</c:v>
                </c:pt>
                <c:pt idx="12829">
                  <c:v>3.4647587482435554E-12</c:v>
                </c:pt>
                <c:pt idx="12830">
                  <c:v>3.4647587482435554E-12</c:v>
                </c:pt>
                <c:pt idx="12831">
                  <c:v>3.3843634798642852E-12</c:v>
                </c:pt>
                <c:pt idx="12832">
                  <c:v>3.3843634798642852E-12</c:v>
                </c:pt>
                <c:pt idx="12833">
                  <c:v>3.4647587482435554E-12</c:v>
                </c:pt>
                <c:pt idx="12834">
                  <c:v>3.4243251852147143E-12</c:v>
                </c:pt>
                <c:pt idx="12835">
                  <c:v>3.4647587482435554E-12</c:v>
                </c:pt>
                <c:pt idx="12836">
                  <c:v>3.4243251852147143E-12</c:v>
                </c:pt>
                <c:pt idx="12837">
                  <c:v>3.4647587482435554E-12</c:v>
                </c:pt>
                <c:pt idx="12838">
                  <c:v>3.4647587482435554E-12</c:v>
                </c:pt>
                <c:pt idx="12839">
                  <c:v>3.4647587482435554E-12</c:v>
                </c:pt>
                <c:pt idx="12840">
                  <c:v>3.3843634798642852E-12</c:v>
                </c:pt>
                <c:pt idx="12841">
                  <c:v>3.4647587482435554E-12</c:v>
                </c:pt>
                <c:pt idx="12842">
                  <c:v>3.5056697405265656E-12</c:v>
                </c:pt>
                <c:pt idx="12843">
                  <c:v>3.5056697405265656E-12</c:v>
                </c:pt>
                <c:pt idx="12844">
                  <c:v>3.3843634798642852E-12</c:v>
                </c:pt>
                <c:pt idx="12845">
                  <c:v>3.3843634798642852E-12</c:v>
                </c:pt>
                <c:pt idx="12846">
                  <c:v>3.4647587482435554E-12</c:v>
                </c:pt>
                <c:pt idx="12847">
                  <c:v>3.4243251852147143E-12</c:v>
                </c:pt>
                <c:pt idx="12848">
                  <c:v>3.4647587482435554E-12</c:v>
                </c:pt>
                <c:pt idx="12849">
                  <c:v>3.3843634798642852E-12</c:v>
                </c:pt>
                <c:pt idx="12850">
                  <c:v>3.4647587482435554E-12</c:v>
                </c:pt>
                <c:pt idx="12851">
                  <c:v>3.4647587482435554E-12</c:v>
                </c:pt>
                <c:pt idx="12852">
                  <c:v>3.4647587482435554E-12</c:v>
                </c:pt>
                <c:pt idx="12853">
                  <c:v>3.4243251852147143E-12</c:v>
                </c:pt>
                <c:pt idx="12854">
                  <c:v>3.3843634798642852E-12</c:v>
                </c:pt>
                <c:pt idx="12855">
                  <c:v>3.3058412922090475E-12</c:v>
                </c:pt>
                <c:pt idx="12856">
                  <c:v>3.5470556320204264E-12</c:v>
                </c:pt>
                <c:pt idx="12857">
                  <c:v>3.4243251852147143E-12</c:v>
                </c:pt>
                <c:pt idx="12858">
                  <c:v>3.4243251852147143E-12</c:v>
                </c:pt>
                <c:pt idx="12859">
                  <c:v>3.3843634798642852E-12</c:v>
                </c:pt>
                <c:pt idx="12860">
                  <c:v>3.4647587482435554E-12</c:v>
                </c:pt>
                <c:pt idx="12861">
                  <c:v>3.3843634798642852E-12</c:v>
                </c:pt>
                <c:pt idx="12862">
                  <c:v>3.4647587482435554E-12</c:v>
                </c:pt>
                <c:pt idx="12863">
                  <c:v>3.5056697405265656E-12</c:v>
                </c:pt>
                <c:pt idx="12864">
                  <c:v>3.3843634798642852E-12</c:v>
                </c:pt>
                <c:pt idx="12865">
                  <c:v>3.3843634798642852E-12</c:v>
                </c:pt>
                <c:pt idx="12866">
                  <c:v>3.4243251852147143E-12</c:v>
                </c:pt>
                <c:pt idx="12867">
                  <c:v>3.3843634798642852E-12</c:v>
                </c:pt>
                <c:pt idx="12868">
                  <c:v>3.3843634798642852E-12</c:v>
                </c:pt>
                <c:pt idx="12869">
                  <c:v>3.4647587482435554E-12</c:v>
                </c:pt>
                <c:pt idx="12870">
                  <c:v>3.4243251852147143E-12</c:v>
                </c:pt>
                <c:pt idx="12871">
                  <c:v>3.3843634798642852E-12</c:v>
                </c:pt>
                <c:pt idx="12872">
                  <c:v>3.3843634798642852E-12</c:v>
                </c:pt>
                <c:pt idx="12873">
                  <c:v>3.3843634798642852E-12</c:v>
                </c:pt>
                <c:pt idx="12874">
                  <c:v>3.3448681256365286E-12</c:v>
                </c:pt>
                <c:pt idx="12875">
                  <c:v>3.5470556320204264E-12</c:v>
                </c:pt>
                <c:pt idx="12876">
                  <c:v>3.3843634798642852E-12</c:v>
                </c:pt>
                <c:pt idx="12877">
                  <c:v>3.3843634798642852E-12</c:v>
                </c:pt>
                <c:pt idx="12878">
                  <c:v>3.3843634798642852E-12</c:v>
                </c:pt>
                <c:pt idx="12879">
                  <c:v>3.5056697405265656E-12</c:v>
                </c:pt>
                <c:pt idx="12880">
                  <c:v>3.3843634798642852E-12</c:v>
                </c:pt>
                <c:pt idx="12881">
                  <c:v>3.3843634798642852E-12</c:v>
                </c:pt>
                <c:pt idx="12882">
                  <c:v>3.3448681256365286E-12</c:v>
                </c:pt>
                <c:pt idx="12883">
                  <c:v>3.3448681256365286E-12</c:v>
                </c:pt>
                <c:pt idx="12884">
                  <c:v>3.4243251852147143E-12</c:v>
                </c:pt>
                <c:pt idx="12885">
                  <c:v>3.4647587482435554E-12</c:v>
                </c:pt>
                <c:pt idx="12886">
                  <c:v>3.4243251852147143E-12</c:v>
                </c:pt>
                <c:pt idx="12887">
                  <c:v>3.5056697405265656E-12</c:v>
                </c:pt>
                <c:pt idx="12888">
                  <c:v>3.4243251852147143E-12</c:v>
                </c:pt>
                <c:pt idx="12889">
                  <c:v>3.3843634798642852E-12</c:v>
                </c:pt>
                <c:pt idx="12890">
                  <c:v>3.3843634798642852E-12</c:v>
                </c:pt>
                <c:pt idx="12891">
                  <c:v>3.3843634798642852E-12</c:v>
                </c:pt>
                <c:pt idx="12892">
                  <c:v>3.3448681256365286E-12</c:v>
                </c:pt>
                <c:pt idx="12893">
                  <c:v>3.4647587482435554E-12</c:v>
                </c:pt>
                <c:pt idx="12894">
                  <c:v>3.5470556320204264E-12</c:v>
                </c:pt>
                <c:pt idx="12895">
                  <c:v>3.4243251852147143E-12</c:v>
                </c:pt>
                <c:pt idx="12896">
                  <c:v>3.3843634798642852E-12</c:v>
                </c:pt>
                <c:pt idx="12897">
                  <c:v>3.5889383650281884E-12</c:v>
                </c:pt>
                <c:pt idx="12898">
                  <c:v>3.4243251852147143E-12</c:v>
                </c:pt>
                <c:pt idx="12899">
                  <c:v>3.4647587482435554E-12</c:v>
                </c:pt>
                <c:pt idx="12900">
                  <c:v>3.4647587482435554E-12</c:v>
                </c:pt>
                <c:pt idx="12901">
                  <c:v>3.5056697405265656E-12</c:v>
                </c:pt>
                <c:pt idx="12902">
                  <c:v>3.4243251852147143E-12</c:v>
                </c:pt>
                <c:pt idx="12903">
                  <c:v>3.5470556320204264E-12</c:v>
                </c:pt>
                <c:pt idx="12904">
                  <c:v>3.4243251852147143E-12</c:v>
                </c:pt>
                <c:pt idx="12905">
                  <c:v>3.4243251852147143E-12</c:v>
                </c:pt>
                <c:pt idx="12906">
                  <c:v>3.4647587482435554E-12</c:v>
                </c:pt>
                <c:pt idx="12907">
                  <c:v>3.4243251852147143E-12</c:v>
                </c:pt>
                <c:pt idx="12908">
                  <c:v>3.5056697405265656E-12</c:v>
                </c:pt>
                <c:pt idx="12909">
                  <c:v>3.5470556320204264E-12</c:v>
                </c:pt>
                <c:pt idx="12910">
                  <c:v>3.5056697405265656E-12</c:v>
                </c:pt>
                <c:pt idx="12911">
                  <c:v>3.4243251852147143E-12</c:v>
                </c:pt>
                <c:pt idx="12912">
                  <c:v>3.4647587482435554E-12</c:v>
                </c:pt>
                <c:pt idx="12913">
                  <c:v>3.4647587482435554E-12</c:v>
                </c:pt>
                <c:pt idx="12914">
                  <c:v>3.4243251852147143E-12</c:v>
                </c:pt>
                <c:pt idx="12915">
                  <c:v>3.4647587482435554E-12</c:v>
                </c:pt>
                <c:pt idx="12916">
                  <c:v>3.4647587482435554E-12</c:v>
                </c:pt>
                <c:pt idx="12917">
                  <c:v>3.4647587482435554E-12</c:v>
                </c:pt>
                <c:pt idx="12918">
                  <c:v>3.4647587482435554E-12</c:v>
                </c:pt>
                <c:pt idx="12919">
                  <c:v>3.4647587482435554E-12</c:v>
                </c:pt>
                <c:pt idx="12920">
                  <c:v>3.4243251852147143E-12</c:v>
                </c:pt>
                <c:pt idx="12921">
                  <c:v>3.4243251852147143E-12</c:v>
                </c:pt>
                <c:pt idx="12922">
                  <c:v>3.3843634798642852E-12</c:v>
                </c:pt>
                <c:pt idx="12923">
                  <c:v>3.4647587482435554E-12</c:v>
                </c:pt>
                <c:pt idx="12924">
                  <c:v>3.5056697405265656E-12</c:v>
                </c:pt>
                <c:pt idx="12925">
                  <c:v>3.5470556320204264E-12</c:v>
                </c:pt>
                <c:pt idx="12926">
                  <c:v>3.5056697405265656E-12</c:v>
                </c:pt>
                <c:pt idx="12927">
                  <c:v>3.4243251852147143E-12</c:v>
                </c:pt>
                <c:pt idx="12928">
                  <c:v>3.4243251852147143E-12</c:v>
                </c:pt>
                <c:pt idx="12929">
                  <c:v>3.4647587482435554E-12</c:v>
                </c:pt>
                <c:pt idx="12930">
                  <c:v>3.4243251852147143E-12</c:v>
                </c:pt>
                <c:pt idx="12931">
                  <c:v>3.4243251852147143E-12</c:v>
                </c:pt>
                <c:pt idx="12932">
                  <c:v>3.4647587482435554E-12</c:v>
                </c:pt>
                <c:pt idx="12933">
                  <c:v>3.4243251852147143E-12</c:v>
                </c:pt>
                <c:pt idx="12934">
                  <c:v>3.3843634798642852E-12</c:v>
                </c:pt>
                <c:pt idx="12935">
                  <c:v>3.3843634798642852E-12</c:v>
                </c:pt>
                <c:pt idx="12936">
                  <c:v>3.4243251852147143E-12</c:v>
                </c:pt>
                <c:pt idx="12937">
                  <c:v>3.4243251852147143E-12</c:v>
                </c:pt>
                <c:pt idx="12938">
                  <c:v>3.4243251852147143E-12</c:v>
                </c:pt>
                <c:pt idx="12939">
                  <c:v>3.4243251852147143E-12</c:v>
                </c:pt>
                <c:pt idx="12940">
                  <c:v>3.4243251852147143E-12</c:v>
                </c:pt>
                <c:pt idx="12941">
                  <c:v>3.4243251852147143E-12</c:v>
                </c:pt>
                <c:pt idx="12942">
                  <c:v>3.5470556320204264E-12</c:v>
                </c:pt>
                <c:pt idx="12943">
                  <c:v>3.3843634798642852E-12</c:v>
                </c:pt>
                <c:pt idx="12944">
                  <c:v>3.4243251852147143E-12</c:v>
                </c:pt>
                <c:pt idx="12945">
                  <c:v>3.4647587482435554E-12</c:v>
                </c:pt>
                <c:pt idx="12946">
                  <c:v>3.5056697405265656E-12</c:v>
                </c:pt>
                <c:pt idx="12947">
                  <c:v>3.4647587482435554E-12</c:v>
                </c:pt>
                <c:pt idx="12948">
                  <c:v>3.4243251852147143E-12</c:v>
                </c:pt>
                <c:pt idx="12949">
                  <c:v>3.3843634798642852E-12</c:v>
                </c:pt>
                <c:pt idx="12950">
                  <c:v>3.3843634798642852E-12</c:v>
                </c:pt>
                <c:pt idx="12951">
                  <c:v>3.4243251852147143E-12</c:v>
                </c:pt>
                <c:pt idx="12952">
                  <c:v>3.5056697405265656E-12</c:v>
                </c:pt>
                <c:pt idx="12953">
                  <c:v>3.5470556320204264E-12</c:v>
                </c:pt>
                <c:pt idx="12954">
                  <c:v>3.3843634798642852E-12</c:v>
                </c:pt>
                <c:pt idx="12955">
                  <c:v>3.4647587482435554E-12</c:v>
                </c:pt>
                <c:pt idx="12956">
                  <c:v>3.3843634798642852E-12</c:v>
                </c:pt>
                <c:pt idx="12957">
                  <c:v>3.4243251852147143E-12</c:v>
                </c:pt>
                <c:pt idx="12958">
                  <c:v>3.3843634798642852E-12</c:v>
                </c:pt>
                <c:pt idx="12959">
                  <c:v>3.4243251852147143E-12</c:v>
                </c:pt>
                <c:pt idx="12960">
                  <c:v>3.4647587482435554E-12</c:v>
                </c:pt>
                <c:pt idx="12961">
                  <c:v>3.3843634798642852E-12</c:v>
                </c:pt>
                <c:pt idx="12962">
                  <c:v>3.3843634798642852E-12</c:v>
                </c:pt>
                <c:pt idx="12963">
                  <c:v>3.5470556320204264E-12</c:v>
                </c:pt>
                <c:pt idx="12964">
                  <c:v>3.4243251852147143E-12</c:v>
                </c:pt>
                <c:pt idx="12965">
                  <c:v>3.5056697405265656E-12</c:v>
                </c:pt>
                <c:pt idx="12966">
                  <c:v>3.3843634798642852E-12</c:v>
                </c:pt>
                <c:pt idx="12967">
                  <c:v>3.5056697405265656E-12</c:v>
                </c:pt>
                <c:pt idx="12968">
                  <c:v>3.3843634798642852E-12</c:v>
                </c:pt>
                <c:pt idx="12969">
                  <c:v>3.5056697405265656E-12</c:v>
                </c:pt>
                <c:pt idx="12970">
                  <c:v>3.5056697405265656E-12</c:v>
                </c:pt>
                <c:pt idx="12971">
                  <c:v>3.3843634798642852E-12</c:v>
                </c:pt>
                <c:pt idx="12972">
                  <c:v>3.4243251852147143E-12</c:v>
                </c:pt>
                <c:pt idx="12973">
                  <c:v>3.3843634798642852E-12</c:v>
                </c:pt>
                <c:pt idx="12974">
                  <c:v>3.5056697405265656E-12</c:v>
                </c:pt>
                <c:pt idx="12975">
                  <c:v>3.3843634798642852E-12</c:v>
                </c:pt>
                <c:pt idx="12976">
                  <c:v>3.5056697405265656E-12</c:v>
                </c:pt>
                <c:pt idx="12977">
                  <c:v>3.4243251852147143E-12</c:v>
                </c:pt>
                <c:pt idx="12978">
                  <c:v>3.5470556320204264E-12</c:v>
                </c:pt>
                <c:pt idx="12979">
                  <c:v>3.4647587482435554E-12</c:v>
                </c:pt>
                <c:pt idx="12980">
                  <c:v>3.5056697405265656E-12</c:v>
                </c:pt>
                <c:pt idx="12981">
                  <c:v>3.4647587482435554E-12</c:v>
                </c:pt>
                <c:pt idx="12982">
                  <c:v>3.3843634798642852E-12</c:v>
                </c:pt>
                <c:pt idx="12983">
                  <c:v>3.3843634798642852E-12</c:v>
                </c:pt>
                <c:pt idx="12984">
                  <c:v>3.4647587482435554E-12</c:v>
                </c:pt>
                <c:pt idx="12985">
                  <c:v>3.5056697405265656E-12</c:v>
                </c:pt>
                <c:pt idx="12986">
                  <c:v>3.3843634798642852E-12</c:v>
                </c:pt>
                <c:pt idx="12987">
                  <c:v>3.3843634798642852E-12</c:v>
                </c:pt>
                <c:pt idx="12988">
                  <c:v>3.3843634798642852E-12</c:v>
                </c:pt>
                <c:pt idx="12989">
                  <c:v>3.4647587482435554E-12</c:v>
                </c:pt>
                <c:pt idx="12990">
                  <c:v>3.3448681256365286E-12</c:v>
                </c:pt>
                <c:pt idx="12991">
                  <c:v>3.4647587482435554E-12</c:v>
                </c:pt>
                <c:pt idx="12992">
                  <c:v>3.5056697405265656E-12</c:v>
                </c:pt>
                <c:pt idx="12993">
                  <c:v>3.3448681256365286E-12</c:v>
                </c:pt>
                <c:pt idx="12994">
                  <c:v>3.4243251852147143E-12</c:v>
                </c:pt>
                <c:pt idx="12995">
                  <c:v>3.3843634798642852E-12</c:v>
                </c:pt>
                <c:pt idx="12996">
                  <c:v>3.4647587482435554E-12</c:v>
                </c:pt>
                <c:pt idx="12997">
                  <c:v>3.3843634798642852E-12</c:v>
                </c:pt>
                <c:pt idx="12998">
                  <c:v>3.3843634798642852E-12</c:v>
                </c:pt>
                <c:pt idx="12999">
                  <c:v>3.4243251852147143E-12</c:v>
                </c:pt>
                <c:pt idx="13000">
                  <c:v>3.4243251852147143E-12</c:v>
                </c:pt>
                <c:pt idx="13001">
                  <c:v>3.4647587482435554E-12</c:v>
                </c:pt>
                <c:pt idx="13002">
                  <c:v>3.4243251852147143E-12</c:v>
                </c:pt>
                <c:pt idx="13003">
                  <c:v>3.4647587482435554E-12</c:v>
                </c:pt>
                <c:pt idx="13004">
                  <c:v>3.3843634798642852E-12</c:v>
                </c:pt>
                <c:pt idx="13005">
                  <c:v>3.3843634798642852E-12</c:v>
                </c:pt>
                <c:pt idx="13006">
                  <c:v>3.3843634798642852E-12</c:v>
                </c:pt>
                <c:pt idx="13007">
                  <c:v>3.4243251852147143E-12</c:v>
                </c:pt>
                <c:pt idx="13008">
                  <c:v>3.4647587482435554E-12</c:v>
                </c:pt>
                <c:pt idx="13009">
                  <c:v>3.4243251852147143E-12</c:v>
                </c:pt>
                <c:pt idx="13010">
                  <c:v>3.5470556320204264E-12</c:v>
                </c:pt>
                <c:pt idx="13011">
                  <c:v>3.4647587482435554E-12</c:v>
                </c:pt>
                <c:pt idx="13012">
                  <c:v>3.3843634798642852E-12</c:v>
                </c:pt>
                <c:pt idx="13013">
                  <c:v>3.4647587482435554E-12</c:v>
                </c:pt>
                <c:pt idx="13014">
                  <c:v>3.3843634798642852E-12</c:v>
                </c:pt>
                <c:pt idx="13015">
                  <c:v>3.5056697405265656E-12</c:v>
                </c:pt>
                <c:pt idx="13016">
                  <c:v>3.5470556320204264E-12</c:v>
                </c:pt>
                <c:pt idx="13017">
                  <c:v>3.4647587482435554E-12</c:v>
                </c:pt>
                <c:pt idx="13018">
                  <c:v>3.3843634798642852E-12</c:v>
                </c:pt>
                <c:pt idx="13019">
                  <c:v>3.5056697405265656E-12</c:v>
                </c:pt>
                <c:pt idx="13020">
                  <c:v>3.4647587482435554E-12</c:v>
                </c:pt>
                <c:pt idx="13021">
                  <c:v>3.4243251852147143E-12</c:v>
                </c:pt>
                <c:pt idx="13022">
                  <c:v>3.4647587482435554E-12</c:v>
                </c:pt>
                <c:pt idx="13023">
                  <c:v>3.5056697405265656E-12</c:v>
                </c:pt>
                <c:pt idx="13024">
                  <c:v>3.3843634798642852E-12</c:v>
                </c:pt>
                <c:pt idx="13025">
                  <c:v>3.4243251852147143E-12</c:v>
                </c:pt>
                <c:pt idx="13026">
                  <c:v>3.3843634798642852E-12</c:v>
                </c:pt>
                <c:pt idx="13027">
                  <c:v>3.4243251852147143E-12</c:v>
                </c:pt>
                <c:pt idx="13028">
                  <c:v>3.4243251852147143E-12</c:v>
                </c:pt>
                <c:pt idx="13029">
                  <c:v>3.5056697405265656E-12</c:v>
                </c:pt>
                <c:pt idx="13030">
                  <c:v>3.5056697405265656E-12</c:v>
                </c:pt>
                <c:pt idx="13031">
                  <c:v>3.4647587482435554E-12</c:v>
                </c:pt>
                <c:pt idx="13032">
                  <c:v>3.3448681256365286E-12</c:v>
                </c:pt>
                <c:pt idx="13033">
                  <c:v>3.4647587482435554E-12</c:v>
                </c:pt>
                <c:pt idx="13034">
                  <c:v>3.3843634798642852E-12</c:v>
                </c:pt>
                <c:pt idx="13035">
                  <c:v>3.4243251852147143E-12</c:v>
                </c:pt>
                <c:pt idx="13036">
                  <c:v>3.3448681256365286E-12</c:v>
                </c:pt>
                <c:pt idx="13037">
                  <c:v>3.4647587482435554E-12</c:v>
                </c:pt>
                <c:pt idx="13038">
                  <c:v>3.4647587482435554E-12</c:v>
                </c:pt>
                <c:pt idx="13039">
                  <c:v>3.4647587482435554E-12</c:v>
                </c:pt>
                <c:pt idx="13040">
                  <c:v>3.4647587482435554E-12</c:v>
                </c:pt>
                <c:pt idx="13041">
                  <c:v>3.3843634798642852E-12</c:v>
                </c:pt>
                <c:pt idx="13042">
                  <c:v>3.4243251852147143E-12</c:v>
                </c:pt>
                <c:pt idx="13043">
                  <c:v>3.5470556320204264E-12</c:v>
                </c:pt>
                <c:pt idx="13044">
                  <c:v>3.4647587482435554E-12</c:v>
                </c:pt>
                <c:pt idx="13045">
                  <c:v>3.4243251852147143E-12</c:v>
                </c:pt>
                <c:pt idx="13046">
                  <c:v>3.4243251852147143E-12</c:v>
                </c:pt>
                <c:pt idx="13047">
                  <c:v>3.4243251852147143E-12</c:v>
                </c:pt>
                <c:pt idx="13048">
                  <c:v>3.3843634798642852E-12</c:v>
                </c:pt>
                <c:pt idx="13049">
                  <c:v>3.4243251852147143E-12</c:v>
                </c:pt>
                <c:pt idx="13050">
                  <c:v>3.3843634798642852E-12</c:v>
                </c:pt>
                <c:pt idx="13051">
                  <c:v>3.3448681256365286E-12</c:v>
                </c:pt>
                <c:pt idx="13052">
                  <c:v>3.3843634798642852E-12</c:v>
                </c:pt>
                <c:pt idx="13053">
                  <c:v>3.3843634798642852E-12</c:v>
                </c:pt>
                <c:pt idx="13054">
                  <c:v>3.4647587482435554E-12</c:v>
                </c:pt>
                <c:pt idx="13055">
                  <c:v>3.4647587482435554E-12</c:v>
                </c:pt>
                <c:pt idx="13056">
                  <c:v>3.4647587482435554E-12</c:v>
                </c:pt>
                <c:pt idx="13057">
                  <c:v>3.4647587482435554E-12</c:v>
                </c:pt>
                <c:pt idx="13058">
                  <c:v>3.4243251852147143E-12</c:v>
                </c:pt>
                <c:pt idx="13059">
                  <c:v>3.4647587482435554E-12</c:v>
                </c:pt>
                <c:pt idx="13060">
                  <c:v>3.3843634798642852E-12</c:v>
                </c:pt>
                <c:pt idx="13061">
                  <c:v>3.4243251852147143E-12</c:v>
                </c:pt>
                <c:pt idx="13062">
                  <c:v>3.4647587482435554E-12</c:v>
                </c:pt>
                <c:pt idx="13063">
                  <c:v>3.4647587482435554E-12</c:v>
                </c:pt>
                <c:pt idx="13064">
                  <c:v>3.2672622880230722E-12</c:v>
                </c:pt>
                <c:pt idx="13065">
                  <c:v>3.4243251852147143E-12</c:v>
                </c:pt>
                <c:pt idx="13066">
                  <c:v>3.4243251852147143E-12</c:v>
                </c:pt>
                <c:pt idx="13067">
                  <c:v>3.3843634798642852E-12</c:v>
                </c:pt>
                <c:pt idx="13068">
                  <c:v>3.5470556320204264E-12</c:v>
                </c:pt>
                <c:pt idx="13069">
                  <c:v>3.3843634798642852E-12</c:v>
                </c:pt>
                <c:pt idx="13070">
                  <c:v>3.4647587482435554E-12</c:v>
                </c:pt>
                <c:pt idx="13071">
                  <c:v>3.4243251852147143E-12</c:v>
                </c:pt>
                <c:pt idx="13072">
                  <c:v>3.4243251852147143E-12</c:v>
                </c:pt>
                <c:pt idx="13073">
                  <c:v>3.3843634798642852E-12</c:v>
                </c:pt>
                <c:pt idx="13074">
                  <c:v>3.4647587482435554E-12</c:v>
                </c:pt>
                <c:pt idx="13075">
                  <c:v>3.3843634798642852E-12</c:v>
                </c:pt>
                <c:pt idx="13076">
                  <c:v>3.4243251852147143E-12</c:v>
                </c:pt>
                <c:pt idx="13077">
                  <c:v>3.4647587482435554E-12</c:v>
                </c:pt>
                <c:pt idx="13078">
                  <c:v>3.4647587482435554E-12</c:v>
                </c:pt>
                <c:pt idx="13079">
                  <c:v>3.4647587482435554E-12</c:v>
                </c:pt>
                <c:pt idx="13080">
                  <c:v>3.3843634798642852E-12</c:v>
                </c:pt>
                <c:pt idx="13081">
                  <c:v>3.4647587482435554E-12</c:v>
                </c:pt>
                <c:pt idx="13082">
                  <c:v>3.4647587482435554E-12</c:v>
                </c:pt>
                <c:pt idx="13083">
                  <c:v>3.4647587482435554E-12</c:v>
                </c:pt>
                <c:pt idx="13084">
                  <c:v>3.4647587482435554E-12</c:v>
                </c:pt>
                <c:pt idx="13085">
                  <c:v>3.4647587482435554E-12</c:v>
                </c:pt>
                <c:pt idx="13086">
                  <c:v>3.3843634798642852E-12</c:v>
                </c:pt>
                <c:pt idx="13087">
                  <c:v>3.4243251852147143E-12</c:v>
                </c:pt>
                <c:pt idx="13088">
                  <c:v>3.4647587482435554E-12</c:v>
                </c:pt>
                <c:pt idx="13089">
                  <c:v>3.4647587482435554E-12</c:v>
                </c:pt>
                <c:pt idx="13090">
                  <c:v>3.4647587482435554E-12</c:v>
                </c:pt>
                <c:pt idx="13091">
                  <c:v>3.4243251852147143E-12</c:v>
                </c:pt>
                <c:pt idx="13092">
                  <c:v>3.5470556320204264E-12</c:v>
                </c:pt>
                <c:pt idx="13093">
                  <c:v>3.4243251852147143E-12</c:v>
                </c:pt>
                <c:pt idx="13094">
                  <c:v>3.5470556320204264E-12</c:v>
                </c:pt>
                <c:pt idx="13095">
                  <c:v>3.5056697405265656E-12</c:v>
                </c:pt>
                <c:pt idx="13096">
                  <c:v>3.5470556320204264E-12</c:v>
                </c:pt>
                <c:pt idx="13097">
                  <c:v>3.5056697405265656E-12</c:v>
                </c:pt>
                <c:pt idx="13098">
                  <c:v>3.5470556320204264E-12</c:v>
                </c:pt>
                <c:pt idx="13099">
                  <c:v>3.3843634798642852E-12</c:v>
                </c:pt>
                <c:pt idx="13100">
                  <c:v>3.3843634798642852E-12</c:v>
                </c:pt>
                <c:pt idx="13101">
                  <c:v>3.5470556320204264E-12</c:v>
                </c:pt>
                <c:pt idx="13102">
                  <c:v>3.4243251852147143E-12</c:v>
                </c:pt>
                <c:pt idx="13103">
                  <c:v>3.4647587482435554E-12</c:v>
                </c:pt>
                <c:pt idx="13104">
                  <c:v>3.5056697405265656E-12</c:v>
                </c:pt>
                <c:pt idx="13105">
                  <c:v>3.4647587482435554E-12</c:v>
                </c:pt>
                <c:pt idx="13106">
                  <c:v>3.4647587482435554E-12</c:v>
                </c:pt>
                <c:pt idx="13107">
                  <c:v>3.4243251852147143E-12</c:v>
                </c:pt>
                <c:pt idx="13108">
                  <c:v>3.3843634798642852E-12</c:v>
                </c:pt>
                <c:pt idx="13109">
                  <c:v>3.3843634798642852E-12</c:v>
                </c:pt>
                <c:pt idx="13110">
                  <c:v>3.4243251852147143E-12</c:v>
                </c:pt>
                <c:pt idx="13111">
                  <c:v>3.3843634798642852E-12</c:v>
                </c:pt>
                <c:pt idx="13112">
                  <c:v>3.5056697405265656E-12</c:v>
                </c:pt>
                <c:pt idx="13113">
                  <c:v>3.4647587482435554E-12</c:v>
                </c:pt>
                <c:pt idx="13114">
                  <c:v>3.4647587482435554E-12</c:v>
                </c:pt>
                <c:pt idx="13115">
                  <c:v>3.3843634798642852E-12</c:v>
                </c:pt>
                <c:pt idx="13116">
                  <c:v>3.5056697405265656E-12</c:v>
                </c:pt>
                <c:pt idx="13117">
                  <c:v>3.4243251852147143E-12</c:v>
                </c:pt>
                <c:pt idx="13118">
                  <c:v>3.4243251852147143E-12</c:v>
                </c:pt>
                <c:pt idx="13119">
                  <c:v>3.4243251852147143E-12</c:v>
                </c:pt>
                <c:pt idx="13120">
                  <c:v>3.3448681256365286E-12</c:v>
                </c:pt>
                <c:pt idx="13121">
                  <c:v>3.4243251852147143E-12</c:v>
                </c:pt>
                <c:pt idx="13122">
                  <c:v>3.3843634798642852E-12</c:v>
                </c:pt>
                <c:pt idx="13123">
                  <c:v>3.4647587482435554E-12</c:v>
                </c:pt>
                <c:pt idx="13124">
                  <c:v>3.4647587482435554E-12</c:v>
                </c:pt>
                <c:pt idx="13125">
                  <c:v>3.4647587482435554E-12</c:v>
                </c:pt>
                <c:pt idx="13126">
                  <c:v>3.4243251852147143E-12</c:v>
                </c:pt>
                <c:pt idx="13127">
                  <c:v>3.5470556320204264E-12</c:v>
                </c:pt>
                <c:pt idx="13128">
                  <c:v>3.4243251852147143E-12</c:v>
                </c:pt>
                <c:pt idx="13129">
                  <c:v>3.3843634798642852E-12</c:v>
                </c:pt>
                <c:pt idx="13130">
                  <c:v>3.3843634798642852E-12</c:v>
                </c:pt>
                <c:pt idx="13131">
                  <c:v>3.3843634798642852E-12</c:v>
                </c:pt>
                <c:pt idx="13132">
                  <c:v>3.3843634798642852E-12</c:v>
                </c:pt>
                <c:pt idx="13133">
                  <c:v>3.4647587482435554E-12</c:v>
                </c:pt>
                <c:pt idx="13134">
                  <c:v>3.5056697405265656E-12</c:v>
                </c:pt>
                <c:pt idx="13135">
                  <c:v>3.3448681256365286E-12</c:v>
                </c:pt>
                <c:pt idx="13136">
                  <c:v>3.4647587482435554E-12</c:v>
                </c:pt>
                <c:pt idx="13137">
                  <c:v>3.4243251852147143E-12</c:v>
                </c:pt>
                <c:pt idx="13138">
                  <c:v>3.3843634798642852E-12</c:v>
                </c:pt>
                <c:pt idx="13139">
                  <c:v>3.4647587482435554E-12</c:v>
                </c:pt>
                <c:pt idx="13140">
                  <c:v>3.2672622880230722E-12</c:v>
                </c:pt>
                <c:pt idx="13141">
                  <c:v>3.4647587482435554E-12</c:v>
                </c:pt>
                <c:pt idx="13142">
                  <c:v>3.5470556320204264E-12</c:v>
                </c:pt>
                <c:pt idx="13143">
                  <c:v>3.4647587482435554E-12</c:v>
                </c:pt>
                <c:pt idx="13144">
                  <c:v>3.4647587482435554E-12</c:v>
                </c:pt>
                <c:pt idx="13145">
                  <c:v>3.5056697405265656E-12</c:v>
                </c:pt>
                <c:pt idx="13146">
                  <c:v>3.3843634798642852E-12</c:v>
                </c:pt>
                <c:pt idx="13147">
                  <c:v>3.4647587482435554E-12</c:v>
                </c:pt>
                <c:pt idx="13148">
                  <c:v>3.4647587482435554E-12</c:v>
                </c:pt>
                <c:pt idx="13149">
                  <c:v>3.5470556320204264E-12</c:v>
                </c:pt>
                <c:pt idx="13150">
                  <c:v>3.3843634798642852E-12</c:v>
                </c:pt>
                <c:pt idx="13151">
                  <c:v>3.4243251852147143E-12</c:v>
                </c:pt>
                <c:pt idx="13152">
                  <c:v>3.4647587482435554E-12</c:v>
                </c:pt>
                <c:pt idx="13153">
                  <c:v>3.4243251852147143E-12</c:v>
                </c:pt>
                <c:pt idx="13154">
                  <c:v>3.3843634798642852E-12</c:v>
                </c:pt>
                <c:pt idx="13155">
                  <c:v>3.4243251852147143E-12</c:v>
                </c:pt>
                <c:pt idx="13156">
                  <c:v>3.4243251852147143E-12</c:v>
                </c:pt>
                <c:pt idx="13157">
                  <c:v>3.4243251852147143E-12</c:v>
                </c:pt>
                <c:pt idx="13158">
                  <c:v>3.3843634798642852E-12</c:v>
                </c:pt>
                <c:pt idx="13159">
                  <c:v>3.4647587482435554E-12</c:v>
                </c:pt>
                <c:pt idx="13160">
                  <c:v>3.4647587482435554E-12</c:v>
                </c:pt>
                <c:pt idx="13161">
                  <c:v>3.4243251852147143E-12</c:v>
                </c:pt>
                <c:pt idx="13162">
                  <c:v>3.4647587482435554E-12</c:v>
                </c:pt>
                <c:pt idx="13163">
                  <c:v>3.4647587482435554E-12</c:v>
                </c:pt>
                <c:pt idx="13164">
                  <c:v>3.3843634798642852E-12</c:v>
                </c:pt>
                <c:pt idx="13165">
                  <c:v>3.3843634798642852E-12</c:v>
                </c:pt>
                <c:pt idx="13166">
                  <c:v>3.4243251852147143E-12</c:v>
                </c:pt>
                <c:pt idx="13167">
                  <c:v>3.5470556320204264E-12</c:v>
                </c:pt>
                <c:pt idx="13168">
                  <c:v>3.4647587482435554E-12</c:v>
                </c:pt>
                <c:pt idx="13169">
                  <c:v>3.3843634798642852E-12</c:v>
                </c:pt>
                <c:pt idx="13170">
                  <c:v>3.4243251852147143E-12</c:v>
                </c:pt>
                <c:pt idx="13171">
                  <c:v>3.5470556320204264E-12</c:v>
                </c:pt>
                <c:pt idx="13172">
                  <c:v>3.5056697405265656E-12</c:v>
                </c:pt>
                <c:pt idx="13173">
                  <c:v>3.3843634798642852E-12</c:v>
                </c:pt>
                <c:pt idx="13174">
                  <c:v>3.4243251852147143E-12</c:v>
                </c:pt>
                <c:pt idx="13175">
                  <c:v>3.4243251852147143E-12</c:v>
                </c:pt>
                <c:pt idx="13176">
                  <c:v>3.3843634798642852E-12</c:v>
                </c:pt>
                <c:pt idx="13177">
                  <c:v>3.4647587482435554E-12</c:v>
                </c:pt>
                <c:pt idx="13178">
                  <c:v>3.5056697405265656E-12</c:v>
                </c:pt>
                <c:pt idx="13179">
                  <c:v>3.4647587482435554E-12</c:v>
                </c:pt>
                <c:pt idx="13180">
                  <c:v>3.4243251852147143E-12</c:v>
                </c:pt>
                <c:pt idx="13181">
                  <c:v>3.4647587482435554E-12</c:v>
                </c:pt>
                <c:pt idx="13182">
                  <c:v>3.3843634798642852E-12</c:v>
                </c:pt>
                <c:pt idx="13183">
                  <c:v>3.3843634798642852E-12</c:v>
                </c:pt>
                <c:pt idx="13184">
                  <c:v>3.3448681256365286E-12</c:v>
                </c:pt>
                <c:pt idx="13185">
                  <c:v>3.5056697405265656E-12</c:v>
                </c:pt>
                <c:pt idx="13186">
                  <c:v>3.4243251852147143E-12</c:v>
                </c:pt>
                <c:pt idx="13187">
                  <c:v>3.3448681256365286E-12</c:v>
                </c:pt>
                <c:pt idx="13188">
                  <c:v>3.4647587482435554E-12</c:v>
                </c:pt>
                <c:pt idx="13189">
                  <c:v>3.3843634798642852E-12</c:v>
                </c:pt>
                <c:pt idx="13190">
                  <c:v>3.3843634798642852E-12</c:v>
                </c:pt>
                <c:pt idx="13191">
                  <c:v>3.4243251852147143E-12</c:v>
                </c:pt>
                <c:pt idx="13192">
                  <c:v>3.4243251852147143E-12</c:v>
                </c:pt>
                <c:pt idx="13193">
                  <c:v>3.4243251852147143E-12</c:v>
                </c:pt>
                <c:pt idx="13194">
                  <c:v>3.4647587482435554E-12</c:v>
                </c:pt>
                <c:pt idx="13195">
                  <c:v>3.4647587482435554E-12</c:v>
                </c:pt>
                <c:pt idx="13196">
                  <c:v>3.4647587482435554E-12</c:v>
                </c:pt>
                <c:pt idx="13197">
                  <c:v>3.3843634798642852E-12</c:v>
                </c:pt>
                <c:pt idx="13198">
                  <c:v>3.5889383650281884E-12</c:v>
                </c:pt>
                <c:pt idx="13199">
                  <c:v>3.4647587482435554E-12</c:v>
                </c:pt>
                <c:pt idx="13200">
                  <c:v>3.3843634798642852E-12</c:v>
                </c:pt>
                <c:pt idx="13201">
                  <c:v>3.5889383650281884E-12</c:v>
                </c:pt>
                <c:pt idx="13202">
                  <c:v>3.4243251852147143E-12</c:v>
                </c:pt>
                <c:pt idx="13203">
                  <c:v>3.4243251852147143E-12</c:v>
                </c:pt>
                <c:pt idx="13204">
                  <c:v>3.4647587482435554E-12</c:v>
                </c:pt>
                <c:pt idx="13205">
                  <c:v>3.4243251852147143E-12</c:v>
                </c:pt>
                <c:pt idx="13206">
                  <c:v>3.3843634798642852E-12</c:v>
                </c:pt>
                <c:pt idx="13207">
                  <c:v>3.5056697405265656E-12</c:v>
                </c:pt>
                <c:pt idx="13208">
                  <c:v>3.3843634798642852E-12</c:v>
                </c:pt>
                <c:pt idx="13209">
                  <c:v>3.3843634798642852E-12</c:v>
                </c:pt>
                <c:pt idx="13210">
                  <c:v>3.5056697405265656E-12</c:v>
                </c:pt>
                <c:pt idx="13211">
                  <c:v>3.3843634798642852E-12</c:v>
                </c:pt>
                <c:pt idx="13212">
                  <c:v>3.4647587482435554E-12</c:v>
                </c:pt>
                <c:pt idx="13213">
                  <c:v>3.5056697405265656E-12</c:v>
                </c:pt>
                <c:pt idx="13214">
                  <c:v>3.5056697405265656E-12</c:v>
                </c:pt>
                <c:pt idx="13215">
                  <c:v>3.3843634798642852E-12</c:v>
                </c:pt>
                <c:pt idx="13216">
                  <c:v>3.4647587482435554E-12</c:v>
                </c:pt>
                <c:pt idx="13217">
                  <c:v>3.5470556320204264E-12</c:v>
                </c:pt>
                <c:pt idx="13218">
                  <c:v>3.3843634798642852E-12</c:v>
                </c:pt>
                <c:pt idx="13219">
                  <c:v>3.4647587482435554E-12</c:v>
                </c:pt>
                <c:pt idx="13220">
                  <c:v>3.3843634798642852E-12</c:v>
                </c:pt>
                <c:pt idx="13221">
                  <c:v>3.4647587482435554E-12</c:v>
                </c:pt>
                <c:pt idx="13222">
                  <c:v>3.4647587482435554E-12</c:v>
                </c:pt>
                <c:pt idx="13223">
                  <c:v>3.4647587482435554E-12</c:v>
                </c:pt>
                <c:pt idx="13224">
                  <c:v>3.4243251852147143E-12</c:v>
                </c:pt>
                <c:pt idx="13225">
                  <c:v>3.4243251852147143E-12</c:v>
                </c:pt>
                <c:pt idx="13226">
                  <c:v>3.3058412922090475E-12</c:v>
                </c:pt>
                <c:pt idx="13227">
                  <c:v>3.3843634798642852E-12</c:v>
                </c:pt>
                <c:pt idx="13228">
                  <c:v>3.5889383650281884E-12</c:v>
                </c:pt>
                <c:pt idx="13229">
                  <c:v>3.5889383650281884E-12</c:v>
                </c:pt>
                <c:pt idx="13230">
                  <c:v>3.5056697405265656E-12</c:v>
                </c:pt>
                <c:pt idx="13231">
                  <c:v>3.5470556320204264E-12</c:v>
                </c:pt>
                <c:pt idx="13232">
                  <c:v>3.4647587482435554E-12</c:v>
                </c:pt>
                <c:pt idx="13233">
                  <c:v>3.3843634798642852E-12</c:v>
                </c:pt>
                <c:pt idx="13234">
                  <c:v>3.5470556320204264E-12</c:v>
                </c:pt>
                <c:pt idx="13235">
                  <c:v>3.3843634798642852E-12</c:v>
                </c:pt>
                <c:pt idx="13236">
                  <c:v>3.4647587482435554E-12</c:v>
                </c:pt>
                <c:pt idx="13237">
                  <c:v>3.4647587482435554E-12</c:v>
                </c:pt>
                <c:pt idx="13238">
                  <c:v>3.3843634798642852E-12</c:v>
                </c:pt>
                <c:pt idx="13239">
                  <c:v>3.3843634798642852E-12</c:v>
                </c:pt>
                <c:pt idx="13240">
                  <c:v>3.4647587482435554E-12</c:v>
                </c:pt>
                <c:pt idx="13241">
                  <c:v>3.4647587482435554E-12</c:v>
                </c:pt>
                <c:pt idx="13242">
                  <c:v>3.4243251852147143E-12</c:v>
                </c:pt>
                <c:pt idx="13243">
                  <c:v>3.3843634798642852E-12</c:v>
                </c:pt>
                <c:pt idx="13244">
                  <c:v>3.4243251852147143E-12</c:v>
                </c:pt>
                <c:pt idx="13245">
                  <c:v>3.4243251852147143E-12</c:v>
                </c:pt>
                <c:pt idx="13246">
                  <c:v>3.4243251852147143E-12</c:v>
                </c:pt>
                <c:pt idx="13247">
                  <c:v>3.3843634798642852E-12</c:v>
                </c:pt>
                <c:pt idx="13248">
                  <c:v>3.5056697405265656E-12</c:v>
                </c:pt>
                <c:pt idx="13249">
                  <c:v>3.4647587482435554E-12</c:v>
                </c:pt>
                <c:pt idx="13250">
                  <c:v>3.4243251852147143E-12</c:v>
                </c:pt>
                <c:pt idx="13251">
                  <c:v>3.4243251852147143E-12</c:v>
                </c:pt>
                <c:pt idx="13252">
                  <c:v>3.3843634798642852E-12</c:v>
                </c:pt>
                <c:pt idx="13253">
                  <c:v>3.5056697405265656E-12</c:v>
                </c:pt>
                <c:pt idx="13254">
                  <c:v>3.3843634798642852E-12</c:v>
                </c:pt>
                <c:pt idx="13255">
                  <c:v>3.4647587482435554E-12</c:v>
                </c:pt>
                <c:pt idx="13256">
                  <c:v>3.5056697405265656E-12</c:v>
                </c:pt>
                <c:pt idx="13257">
                  <c:v>3.3843634798642852E-12</c:v>
                </c:pt>
                <c:pt idx="13258">
                  <c:v>3.5889383650281884E-12</c:v>
                </c:pt>
                <c:pt idx="13259">
                  <c:v>3.5470556320204264E-12</c:v>
                </c:pt>
                <c:pt idx="13260">
                  <c:v>3.5056697405265656E-12</c:v>
                </c:pt>
                <c:pt idx="13261">
                  <c:v>3.3843634798642852E-12</c:v>
                </c:pt>
                <c:pt idx="13262">
                  <c:v>3.4243251852147143E-12</c:v>
                </c:pt>
                <c:pt idx="13263">
                  <c:v>3.4243251852147143E-12</c:v>
                </c:pt>
                <c:pt idx="13264">
                  <c:v>3.5056697405265656E-12</c:v>
                </c:pt>
                <c:pt idx="13265">
                  <c:v>3.5470556320204264E-12</c:v>
                </c:pt>
                <c:pt idx="13266">
                  <c:v>3.5056697405265656E-12</c:v>
                </c:pt>
                <c:pt idx="13267">
                  <c:v>3.4647587482435554E-12</c:v>
                </c:pt>
                <c:pt idx="13268">
                  <c:v>3.4647587482435554E-12</c:v>
                </c:pt>
                <c:pt idx="13269">
                  <c:v>3.4647587482435554E-12</c:v>
                </c:pt>
                <c:pt idx="13270">
                  <c:v>3.5056697405265656E-12</c:v>
                </c:pt>
                <c:pt idx="13271">
                  <c:v>3.4647587482435554E-12</c:v>
                </c:pt>
                <c:pt idx="13272">
                  <c:v>3.4243251852147143E-12</c:v>
                </c:pt>
                <c:pt idx="13273">
                  <c:v>3.5056697405265656E-12</c:v>
                </c:pt>
                <c:pt idx="13274">
                  <c:v>3.3843634798642852E-12</c:v>
                </c:pt>
                <c:pt idx="13275">
                  <c:v>3.4647587482435554E-12</c:v>
                </c:pt>
                <c:pt idx="13276">
                  <c:v>3.5056697405265656E-12</c:v>
                </c:pt>
                <c:pt idx="13277">
                  <c:v>3.3843634798642852E-12</c:v>
                </c:pt>
                <c:pt idx="13278">
                  <c:v>3.4243251852147143E-12</c:v>
                </c:pt>
                <c:pt idx="13279">
                  <c:v>3.4647587482435554E-12</c:v>
                </c:pt>
                <c:pt idx="13280">
                  <c:v>3.5056697405265656E-12</c:v>
                </c:pt>
                <c:pt idx="13281">
                  <c:v>3.3843634798642852E-12</c:v>
                </c:pt>
                <c:pt idx="13282">
                  <c:v>3.3448681256365286E-12</c:v>
                </c:pt>
                <c:pt idx="13283">
                  <c:v>3.4243251852147143E-12</c:v>
                </c:pt>
                <c:pt idx="13284">
                  <c:v>3.3843634798642852E-12</c:v>
                </c:pt>
                <c:pt idx="13285">
                  <c:v>3.5470556320204264E-12</c:v>
                </c:pt>
                <c:pt idx="13286">
                  <c:v>3.3058412922090475E-12</c:v>
                </c:pt>
                <c:pt idx="13287">
                  <c:v>3.4647587482435554E-12</c:v>
                </c:pt>
                <c:pt idx="13288">
                  <c:v>3.4647587482435554E-12</c:v>
                </c:pt>
                <c:pt idx="13289">
                  <c:v>3.3843634798642852E-12</c:v>
                </c:pt>
                <c:pt idx="13290">
                  <c:v>3.5056697405265656E-12</c:v>
                </c:pt>
                <c:pt idx="13291">
                  <c:v>3.5470556320204264E-12</c:v>
                </c:pt>
                <c:pt idx="13292">
                  <c:v>3.5470556320204264E-12</c:v>
                </c:pt>
                <c:pt idx="13293">
                  <c:v>3.4243251852147143E-12</c:v>
                </c:pt>
                <c:pt idx="13294">
                  <c:v>3.4243251852147143E-12</c:v>
                </c:pt>
                <c:pt idx="13295">
                  <c:v>3.4243251852147143E-12</c:v>
                </c:pt>
                <c:pt idx="13296">
                  <c:v>3.4243251852147143E-12</c:v>
                </c:pt>
                <c:pt idx="13297">
                  <c:v>3.4243251852147143E-12</c:v>
                </c:pt>
                <c:pt idx="13298">
                  <c:v>3.3448681256365286E-12</c:v>
                </c:pt>
                <c:pt idx="13299">
                  <c:v>3.4647587482435554E-12</c:v>
                </c:pt>
                <c:pt idx="13300">
                  <c:v>3.5056697405265656E-12</c:v>
                </c:pt>
                <c:pt idx="13301">
                  <c:v>3.3843634798642852E-12</c:v>
                </c:pt>
                <c:pt idx="13302">
                  <c:v>3.3843634798642852E-12</c:v>
                </c:pt>
                <c:pt idx="13303">
                  <c:v>3.4647587482435554E-12</c:v>
                </c:pt>
                <c:pt idx="13304">
                  <c:v>3.3843634798642852E-12</c:v>
                </c:pt>
                <c:pt idx="13305">
                  <c:v>3.4647587482435554E-12</c:v>
                </c:pt>
                <c:pt idx="13306">
                  <c:v>3.3843634798642852E-12</c:v>
                </c:pt>
                <c:pt idx="13307">
                  <c:v>3.3843634798642852E-12</c:v>
                </c:pt>
                <c:pt idx="13308">
                  <c:v>3.4647587482435554E-12</c:v>
                </c:pt>
                <c:pt idx="13309">
                  <c:v>3.4243251852147143E-12</c:v>
                </c:pt>
                <c:pt idx="13310">
                  <c:v>3.3843634798642852E-12</c:v>
                </c:pt>
                <c:pt idx="13311">
                  <c:v>3.3843634798642852E-12</c:v>
                </c:pt>
                <c:pt idx="13312">
                  <c:v>3.4243251852147143E-12</c:v>
                </c:pt>
                <c:pt idx="13313">
                  <c:v>3.3843634798642852E-12</c:v>
                </c:pt>
                <c:pt idx="13314">
                  <c:v>3.4647587482435554E-12</c:v>
                </c:pt>
                <c:pt idx="13315">
                  <c:v>3.5470556320204264E-12</c:v>
                </c:pt>
                <c:pt idx="13316">
                  <c:v>3.4647587482435554E-12</c:v>
                </c:pt>
                <c:pt idx="13317">
                  <c:v>3.4243251852147143E-12</c:v>
                </c:pt>
                <c:pt idx="13318">
                  <c:v>3.3843634798642852E-12</c:v>
                </c:pt>
                <c:pt idx="13319">
                  <c:v>3.5470556320204264E-12</c:v>
                </c:pt>
                <c:pt idx="13320">
                  <c:v>3.4647587482435554E-12</c:v>
                </c:pt>
                <c:pt idx="13321">
                  <c:v>3.5056697405265656E-12</c:v>
                </c:pt>
                <c:pt idx="13322">
                  <c:v>3.5056697405265656E-12</c:v>
                </c:pt>
                <c:pt idx="13323">
                  <c:v>3.3843634798642852E-12</c:v>
                </c:pt>
                <c:pt idx="13324">
                  <c:v>3.5470556320204264E-12</c:v>
                </c:pt>
                <c:pt idx="13325">
                  <c:v>3.5470556320204264E-12</c:v>
                </c:pt>
                <c:pt idx="13326">
                  <c:v>3.4243251852147143E-12</c:v>
                </c:pt>
                <c:pt idx="13327">
                  <c:v>3.4647587482435554E-12</c:v>
                </c:pt>
                <c:pt idx="13328">
                  <c:v>3.3843634798642852E-12</c:v>
                </c:pt>
                <c:pt idx="13329">
                  <c:v>3.4647587482435554E-12</c:v>
                </c:pt>
                <c:pt idx="13330">
                  <c:v>3.4647587482435554E-12</c:v>
                </c:pt>
                <c:pt idx="13331">
                  <c:v>3.5056697405265656E-12</c:v>
                </c:pt>
                <c:pt idx="13332">
                  <c:v>3.4243251852147143E-12</c:v>
                </c:pt>
                <c:pt idx="13333">
                  <c:v>3.4243251852147143E-12</c:v>
                </c:pt>
                <c:pt idx="13334">
                  <c:v>3.3843634798642852E-12</c:v>
                </c:pt>
                <c:pt idx="13335">
                  <c:v>3.4647587482435554E-12</c:v>
                </c:pt>
                <c:pt idx="13336">
                  <c:v>3.3448681256365286E-12</c:v>
                </c:pt>
                <c:pt idx="13337">
                  <c:v>3.4647587482435554E-12</c:v>
                </c:pt>
                <c:pt idx="13338">
                  <c:v>3.5470556320204264E-12</c:v>
                </c:pt>
                <c:pt idx="13339">
                  <c:v>3.5056697405265656E-12</c:v>
                </c:pt>
                <c:pt idx="13340">
                  <c:v>3.4647587482435554E-12</c:v>
                </c:pt>
                <c:pt idx="13341">
                  <c:v>3.5889383650281884E-12</c:v>
                </c:pt>
                <c:pt idx="13342">
                  <c:v>3.4647587482435554E-12</c:v>
                </c:pt>
                <c:pt idx="13343">
                  <c:v>3.4647587482435554E-12</c:v>
                </c:pt>
                <c:pt idx="13344">
                  <c:v>3.4243251852147143E-12</c:v>
                </c:pt>
                <c:pt idx="13345">
                  <c:v>3.5470556320204264E-12</c:v>
                </c:pt>
                <c:pt idx="13346">
                  <c:v>3.5470556320204264E-12</c:v>
                </c:pt>
                <c:pt idx="13347">
                  <c:v>3.5056697405265656E-12</c:v>
                </c:pt>
                <c:pt idx="13348">
                  <c:v>3.4243251852147143E-12</c:v>
                </c:pt>
                <c:pt idx="13349">
                  <c:v>3.3843634798642852E-12</c:v>
                </c:pt>
                <c:pt idx="13350">
                  <c:v>3.4647587482435554E-12</c:v>
                </c:pt>
                <c:pt idx="13351">
                  <c:v>3.4243251852147143E-12</c:v>
                </c:pt>
                <c:pt idx="13352">
                  <c:v>3.4647587482435554E-12</c:v>
                </c:pt>
                <c:pt idx="13353">
                  <c:v>3.5470556320204264E-12</c:v>
                </c:pt>
                <c:pt idx="13354">
                  <c:v>3.5470556320204264E-12</c:v>
                </c:pt>
                <c:pt idx="13355">
                  <c:v>3.5056697405265656E-12</c:v>
                </c:pt>
                <c:pt idx="13356">
                  <c:v>3.4243251852147143E-12</c:v>
                </c:pt>
                <c:pt idx="13357">
                  <c:v>3.4243251852147143E-12</c:v>
                </c:pt>
                <c:pt idx="13358">
                  <c:v>3.3843634798642852E-12</c:v>
                </c:pt>
                <c:pt idx="13359">
                  <c:v>3.5056697405265656E-12</c:v>
                </c:pt>
                <c:pt idx="13360">
                  <c:v>3.5056697405265656E-12</c:v>
                </c:pt>
                <c:pt idx="13361">
                  <c:v>3.4647587482435554E-12</c:v>
                </c:pt>
                <c:pt idx="13362">
                  <c:v>3.4243251852147143E-12</c:v>
                </c:pt>
                <c:pt idx="13363">
                  <c:v>3.4647587482435554E-12</c:v>
                </c:pt>
                <c:pt idx="13364">
                  <c:v>3.4243251852147143E-12</c:v>
                </c:pt>
                <c:pt idx="13365">
                  <c:v>3.4243251852147143E-12</c:v>
                </c:pt>
                <c:pt idx="13366">
                  <c:v>3.5056697405265656E-12</c:v>
                </c:pt>
                <c:pt idx="13367">
                  <c:v>3.4647587482435554E-12</c:v>
                </c:pt>
                <c:pt idx="13368">
                  <c:v>3.4647587482435554E-12</c:v>
                </c:pt>
                <c:pt idx="13369">
                  <c:v>3.4243251852147143E-12</c:v>
                </c:pt>
                <c:pt idx="13370">
                  <c:v>3.5470556320204264E-12</c:v>
                </c:pt>
                <c:pt idx="13371">
                  <c:v>3.4243251852147143E-12</c:v>
                </c:pt>
                <c:pt idx="13372">
                  <c:v>3.4647587482435554E-12</c:v>
                </c:pt>
                <c:pt idx="13373">
                  <c:v>3.3843634798642852E-12</c:v>
                </c:pt>
                <c:pt idx="13374">
                  <c:v>3.4243251852147143E-12</c:v>
                </c:pt>
                <c:pt idx="13375">
                  <c:v>3.4243251852147143E-12</c:v>
                </c:pt>
                <c:pt idx="13376">
                  <c:v>3.5056697405265656E-12</c:v>
                </c:pt>
                <c:pt idx="13377">
                  <c:v>3.4243251852147143E-12</c:v>
                </c:pt>
                <c:pt idx="13378">
                  <c:v>3.4243251852147143E-12</c:v>
                </c:pt>
                <c:pt idx="13379">
                  <c:v>3.4647587482435554E-12</c:v>
                </c:pt>
                <c:pt idx="13380">
                  <c:v>3.4243251852147143E-12</c:v>
                </c:pt>
                <c:pt idx="13381">
                  <c:v>3.4243251852147143E-12</c:v>
                </c:pt>
                <c:pt idx="13382">
                  <c:v>3.5056697405265656E-12</c:v>
                </c:pt>
                <c:pt idx="13383">
                  <c:v>3.3843634798642852E-12</c:v>
                </c:pt>
                <c:pt idx="13384">
                  <c:v>3.4647587482435554E-12</c:v>
                </c:pt>
                <c:pt idx="13385">
                  <c:v>3.3843634798642852E-12</c:v>
                </c:pt>
                <c:pt idx="13386">
                  <c:v>3.5056697405265656E-12</c:v>
                </c:pt>
                <c:pt idx="13387">
                  <c:v>3.5470556320204264E-12</c:v>
                </c:pt>
                <c:pt idx="13388">
                  <c:v>3.3843634798642852E-12</c:v>
                </c:pt>
                <c:pt idx="13389">
                  <c:v>3.4647587482435554E-12</c:v>
                </c:pt>
                <c:pt idx="13390">
                  <c:v>3.5470556320204264E-12</c:v>
                </c:pt>
                <c:pt idx="13391">
                  <c:v>3.3843634798642852E-12</c:v>
                </c:pt>
                <c:pt idx="13392">
                  <c:v>3.4647587482435554E-12</c:v>
                </c:pt>
                <c:pt idx="13393">
                  <c:v>3.4647587482435554E-12</c:v>
                </c:pt>
                <c:pt idx="13394">
                  <c:v>3.4647587482435554E-12</c:v>
                </c:pt>
                <c:pt idx="13395">
                  <c:v>3.3843634798642852E-12</c:v>
                </c:pt>
                <c:pt idx="13396">
                  <c:v>3.4243251852147143E-12</c:v>
                </c:pt>
                <c:pt idx="13397">
                  <c:v>3.4243251852147143E-12</c:v>
                </c:pt>
                <c:pt idx="13398">
                  <c:v>3.5470556320204264E-12</c:v>
                </c:pt>
                <c:pt idx="13399">
                  <c:v>3.4243251852147143E-12</c:v>
                </c:pt>
                <c:pt idx="13400">
                  <c:v>3.4647587482435554E-12</c:v>
                </c:pt>
                <c:pt idx="13401">
                  <c:v>3.3843634798642852E-12</c:v>
                </c:pt>
                <c:pt idx="13402">
                  <c:v>3.3448681256365286E-12</c:v>
                </c:pt>
                <c:pt idx="13403">
                  <c:v>3.3843634798642852E-12</c:v>
                </c:pt>
                <c:pt idx="13404">
                  <c:v>3.4647587482435554E-12</c:v>
                </c:pt>
                <c:pt idx="13405">
                  <c:v>3.4647587482435554E-12</c:v>
                </c:pt>
                <c:pt idx="13406">
                  <c:v>3.4647587482435554E-12</c:v>
                </c:pt>
                <c:pt idx="13407">
                  <c:v>3.4243251852147143E-12</c:v>
                </c:pt>
                <c:pt idx="13408">
                  <c:v>3.4647587482435554E-12</c:v>
                </c:pt>
                <c:pt idx="13409">
                  <c:v>3.4243251852147143E-12</c:v>
                </c:pt>
                <c:pt idx="13410">
                  <c:v>3.4647587482435554E-12</c:v>
                </c:pt>
                <c:pt idx="13411">
                  <c:v>3.4647587482435554E-12</c:v>
                </c:pt>
                <c:pt idx="13412">
                  <c:v>3.4647587482435554E-12</c:v>
                </c:pt>
                <c:pt idx="13413">
                  <c:v>3.5056697405265656E-12</c:v>
                </c:pt>
                <c:pt idx="13414">
                  <c:v>3.3843634798642852E-12</c:v>
                </c:pt>
                <c:pt idx="13415">
                  <c:v>3.4243251852147143E-12</c:v>
                </c:pt>
                <c:pt idx="13416">
                  <c:v>3.5056697405265656E-12</c:v>
                </c:pt>
                <c:pt idx="13417">
                  <c:v>3.3843634798642852E-12</c:v>
                </c:pt>
                <c:pt idx="13418">
                  <c:v>3.4647587482435554E-12</c:v>
                </c:pt>
                <c:pt idx="13419">
                  <c:v>3.3448681256365286E-12</c:v>
                </c:pt>
                <c:pt idx="13420">
                  <c:v>3.3843634798642852E-12</c:v>
                </c:pt>
                <c:pt idx="13421">
                  <c:v>3.3843634798642852E-12</c:v>
                </c:pt>
                <c:pt idx="13422">
                  <c:v>3.4647587482435554E-12</c:v>
                </c:pt>
                <c:pt idx="13423">
                  <c:v>3.3843634798642852E-12</c:v>
                </c:pt>
                <c:pt idx="13424">
                  <c:v>3.5470556320204264E-12</c:v>
                </c:pt>
                <c:pt idx="13425">
                  <c:v>3.5470556320204264E-12</c:v>
                </c:pt>
                <c:pt idx="13426">
                  <c:v>3.4647587482435554E-12</c:v>
                </c:pt>
                <c:pt idx="13427">
                  <c:v>3.4647587482435554E-12</c:v>
                </c:pt>
                <c:pt idx="13428">
                  <c:v>3.5470556320204264E-12</c:v>
                </c:pt>
                <c:pt idx="13429">
                  <c:v>3.5470556320204264E-12</c:v>
                </c:pt>
                <c:pt idx="13430">
                  <c:v>3.4647587482435554E-12</c:v>
                </c:pt>
                <c:pt idx="13431">
                  <c:v>3.4647587482435554E-12</c:v>
                </c:pt>
                <c:pt idx="13432">
                  <c:v>3.3843634798642852E-12</c:v>
                </c:pt>
                <c:pt idx="13433">
                  <c:v>3.4647587482435554E-12</c:v>
                </c:pt>
                <c:pt idx="13434">
                  <c:v>3.5056697405265656E-12</c:v>
                </c:pt>
                <c:pt idx="13435">
                  <c:v>3.4647587482435554E-12</c:v>
                </c:pt>
                <c:pt idx="13436">
                  <c:v>3.3843634798642852E-12</c:v>
                </c:pt>
                <c:pt idx="13437">
                  <c:v>3.4243251852147143E-12</c:v>
                </c:pt>
                <c:pt idx="13438">
                  <c:v>3.4647587482435554E-12</c:v>
                </c:pt>
                <c:pt idx="13439">
                  <c:v>3.5056697405265656E-12</c:v>
                </c:pt>
                <c:pt idx="13440">
                  <c:v>3.4243251852147143E-12</c:v>
                </c:pt>
                <c:pt idx="13441">
                  <c:v>3.5056697405265656E-12</c:v>
                </c:pt>
                <c:pt idx="13442">
                  <c:v>3.6313156387215735E-12</c:v>
                </c:pt>
                <c:pt idx="13443">
                  <c:v>3.4647587482435554E-12</c:v>
                </c:pt>
                <c:pt idx="13444">
                  <c:v>3.5470556320204264E-12</c:v>
                </c:pt>
                <c:pt idx="13445">
                  <c:v>3.5056697405265656E-12</c:v>
                </c:pt>
                <c:pt idx="13446">
                  <c:v>3.5056697405265656E-12</c:v>
                </c:pt>
                <c:pt idx="13447">
                  <c:v>3.4243251852147143E-12</c:v>
                </c:pt>
                <c:pt idx="13448">
                  <c:v>3.3448681256365286E-12</c:v>
                </c:pt>
                <c:pt idx="13449">
                  <c:v>3.4243251852147143E-12</c:v>
                </c:pt>
                <c:pt idx="13450">
                  <c:v>3.3843634798642852E-12</c:v>
                </c:pt>
                <c:pt idx="13451">
                  <c:v>3.4243251852147143E-12</c:v>
                </c:pt>
                <c:pt idx="13452">
                  <c:v>3.5470556320204264E-12</c:v>
                </c:pt>
                <c:pt idx="13453">
                  <c:v>3.5056697405265656E-12</c:v>
                </c:pt>
                <c:pt idx="13454">
                  <c:v>3.5889383650281884E-12</c:v>
                </c:pt>
                <c:pt idx="13455">
                  <c:v>3.3843634798642852E-12</c:v>
                </c:pt>
                <c:pt idx="13456">
                  <c:v>3.4647587482435554E-12</c:v>
                </c:pt>
                <c:pt idx="13457">
                  <c:v>3.4243251852147143E-12</c:v>
                </c:pt>
                <c:pt idx="13458">
                  <c:v>3.5470556320204264E-12</c:v>
                </c:pt>
                <c:pt idx="13459">
                  <c:v>3.5056697405265656E-12</c:v>
                </c:pt>
                <c:pt idx="13460">
                  <c:v>3.4647587482435554E-12</c:v>
                </c:pt>
                <c:pt idx="13461">
                  <c:v>3.5470556320204264E-12</c:v>
                </c:pt>
                <c:pt idx="13462">
                  <c:v>3.5470556320204264E-12</c:v>
                </c:pt>
                <c:pt idx="13463">
                  <c:v>3.4243251852147143E-12</c:v>
                </c:pt>
                <c:pt idx="13464">
                  <c:v>3.5470556320204264E-12</c:v>
                </c:pt>
                <c:pt idx="13465">
                  <c:v>3.3843634798642852E-12</c:v>
                </c:pt>
                <c:pt idx="13466">
                  <c:v>3.4243251852147143E-12</c:v>
                </c:pt>
                <c:pt idx="13467">
                  <c:v>3.4647587482435554E-12</c:v>
                </c:pt>
                <c:pt idx="13468">
                  <c:v>3.4647587482435554E-12</c:v>
                </c:pt>
                <c:pt idx="13469">
                  <c:v>3.4243251852147143E-12</c:v>
                </c:pt>
                <c:pt idx="13470">
                  <c:v>3.4243251852147143E-12</c:v>
                </c:pt>
                <c:pt idx="13471">
                  <c:v>3.3843634798642852E-12</c:v>
                </c:pt>
                <c:pt idx="13472">
                  <c:v>3.4243251852147143E-12</c:v>
                </c:pt>
                <c:pt idx="13473">
                  <c:v>3.5056697405265656E-12</c:v>
                </c:pt>
                <c:pt idx="13474">
                  <c:v>3.5889383650281884E-12</c:v>
                </c:pt>
                <c:pt idx="13475">
                  <c:v>3.5056697405265656E-12</c:v>
                </c:pt>
                <c:pt idx="13476">
                  <c:v>3.5889383650281884E-12</c:v>
                </c:pt>
                <c:pt idx="13477">
                  <c:v>3.5056697405265656E-12</c:v>
                </c:pt>
                <c:pt idx="13478">
                  <c:v>3.4647587482435554E-12</c:v>
                </c:pt>
                <c:pt idx="13479">
                  <c:v>3.5470556320204264E-12</c:v>
                </c:pt>
                <c:pt idx="13480">
                  <c:v>3.5056697405265656E-12</c:v>
                </c:pt>
                <c:pt idx="13481">
                  <c:v>3.5470556320204264E-12</c:v>
                </c:pt>
                <c:pt idx="13482">
                  <c:v>3.5470556320204264E-12</c:v>
                </c:pt>
                <c:pt idx="13483">
                  <c:v>3.4647587482435554E-12</c:v>
                </c:pt>
                <c:pt idx="13484">
                  <c:v>3.5470556320204264E-12</c:v>
                </c:pt>
                <c:pt idx="13485">
                  <c:v>3.4647587482435554E-12</c:v>
                </c:pt>
                <c:pt idx="13486">
                  <c:v>3.5470556320204264E-12</c:v>
                </c:pt>
                <c:pt idx="13487">
                  <c:v>3.4647587482435554E-12</c:v>
                </c:pt>
                <c:pt idx="13488">
                  <c:v>3.5056697405265656E-12</c:v>
                </c:pt>
                <c:pt idx="13489">
                  <c:v>3.4243251852147143E-12</c:v>
                </c:pt>
                <c:pt idx="13490">
                  <c:v>3.5056697405265656E-12</c:v>
                </c:pt>
                <c:pt idx="13491">
                  <c:v>3.4243251852147143E-12</c:v>
                </c:pt>
                <c:pt idx="13492">
                  <c:v>3.4647587482435554E-12</c:v>
                </c:pt>
                <c:pt idx="13493">
                  <c:v>3.5470556320204264E-12</c:v>
                </c:pt>
                <c:pt idx="13494">
                  <c:v>3.4243251852147143E-12</c:v>
                </c:pt>
                <c:pt idx="13495">
                  <c:v>3.4243251852147143E-12</c:v>
                </c:pt>
                <c:pt idx="13496">
                  <c:v>3.5889383650281884E-12</c:v>
                </c:pt>
                <c:pt idx="13497">
                  <c:v>3.5470556320204264E-12</c:v>
                </c:pt>
                <c:pt idx="13498">
                  <c:v>3.5470556320204264E-12</c:v>
                </c:pt>
                <c:pt idx="13499">
                  <c:v>3.5889383650281884E-12</c:v>
                </c:pt>
                <c:pt idx="13500">
                  <c:v>3.5056697405265656E-12</c:v>
                </c:pt>
                <c:pt idx="13501">
                  <c:v>3.3448681256365286E-12</c:v>
                </c:pt>
                <c:pt idx="13502">
                  <c:v>3.5470556320204264E-12</c:v>
                </c:pt>
                <c:pt idx="13503">
                  <c:v>3.3843634798642852E-12</c:v>
                </c:pt>
                <c:pt idx="13504">
                  <c:v>3.5056697405265656E-12</c:v>
                </c:pt>
                <c:pt idx="13505">
                  <c:v>3.4243251852147143E-12</c:v>
                </c:pt>
                <c:pt idx="13506">
                  <c:v>3.5056697405265656E-12</c:v>
                </c:pt>
                <c:pt idx="13507">
                  <c:v>3.4243251852147143E-12</c:v>
                </c:pt>
                <c:pt idx="13508">
                  <c:v>3.3843634798642852E-12</c:v>
                </c:pt>
                <c:pt idx="13509">
                  <c:v>3.5056697405265656E-12</c:v>
                </c:pt>
                <c:pt idx="13510">
                  <c:v>3.5889383650281884E-12</c:v>
                </c:pt>
                <c:pt idx="13511">
                  <c:v>3.5470556320204264E-12</c:v>
                </c:pt>
                <c:pt idx="13512">
                  <c:v>3.3843634798642852E-12</c:v>
                </c:pt>
                <c:pt idx="13513">
                  <c:v>3.5056697405265656E-12</c:v>
                </c:pt>
                <c:pt idx="13514">
                  <c:v>3.4243251852147143E-12</c:v>
                </c:pt>
                <c:pt idx="13515">
                  <c:v>3.4647587482435554E-12</c:v>
                </c:pt>
                <c:pt idx="13516">
                  <c:v>3.5470556320204264E-12</c:v>
                </c:pt>
                <c:pt idx="13517">
                  <c:v>3.4647587482435554E-12</c:v>
                </c:pt>
                <c:pt idx="13518">
                  <c:v>3.4647587482435554E-12</c:v>
                </c:pt>
                <c:pt idx="13519">
                  <c:v>3.4243251852147143E-12</c:v>
                </c:pt>
                <c:pt idx="13520">
                  <c:v>3.4243251852147143E-12</c:v>
                </c:pt>
                <c:pt idx="13521">
                  <c:v>3.3843634798642852E-12</c:v>
                </c:pt>
                <c:pt idx="13522">
                  <c:v>3.4647587482435554E-12</c:v>
                </c:pt>
                <c:pt idx="13523">
                  <c:v>3.5056697405265656E-12</c:v>
                </c:pt>
                <c:pt idx="13524">
                  <c:v>3.4243251852147143E-12</c:v>
                </c:pt>
                <c:pt idx="13525">
                  <c:v>3.3843634798642852E-12</c:v>
                </c:pt>
                <c:pt idx="13526">
                  <c:v>3.3843634798642852E-12</c:v>
                </c:pt>
                <c:pt idx="13527">
                  <c:v>3.4647587482435554E-12</c:v>
                </c:pt>
                <c:pt idx="13528">
                  <c:v>3.3448681256365286E-12</c:v>
                </c:pt>
                <c:pt idx="13529">
                  <c:v>3.5889383650281884E-12</c:v>
                </c:pt>
                <c:pt idx="13530">
                  <c:v>3.5470556320204264E-12</c:v>
                </c:pt>
                <c:pt idx="13531">
                  <c:v>3.5056697405265656E-12</c:v>
                </c:pt>
                <c:pt idx="13532">
                  <c:v>3.5056697405265656E-12</c:v>
                </c:pt>
                <c:pt idx="13533">
                  <c:v>3.4647587482435554E-12</c:v>
                </c:pt>
                <c:pt idx="13534">
                  <c:v>3.5470556320204264E-12</c:v>
                </c:pt>
                <c:pt idx="13535">
                  <c:v>3.4243251852147143E-12</c:v>
                </c:pt>
                <c:pt idx="13536">
                  <c:v>3.5470556320204264E-12</c:v>
                </c:pt>
                <c:pt idx="13537">
                  <c:v>3.5056697405265656E-12</c:v>
                </c:pt>
                <c:pt idx="13538">
                  <c:v>3.5470556320204264E-12</c:v>
                </c:pt>
                <c:pt idx="13539">
                  <c:v>3.5470556320204264E-12</c:v>
                </c:pt>
                <c:pt idx="13540">
                  <c:v>3.5889383650281884E-12</c:v>
                </c:pt>
                <c:pt idx="13541">
                  <c:v>3.5056697405265656E-12</c:v>
                </c:pt>
                <c:pt idx="13542">
                  <c:v>3.5056697405265656E-12</c:v>
                </c:pt>
                <c:pt idx="13543">
                  <c:v>3.6313156387215735E-12</c:v>
                </c:pt>
                <c:pt idx="13544">
                  <c:v>3.5056697405265656E-12</c:v>
                </c:pt>
                <c:pt idx="13545">
                  <c:v>3.5056697405265656E-12</c:v>
                </c:pt>
                <c:pt idx="13546">
                  <c:v>3.3843634798642852E-12</c:v>
                </c:pt>
                <c:pt idx="13547">
                  <c:v>3.4243251852147143E-12</c:v>
                </c:pt>
                <c:pt idx="13548">
                  <c:v>3.4647587482435554E-12</c:v>
                </c:pt>
                <c:pt idx="13549">
                  <c:v>3.5056697405265656E-12</c:v>
                </c:pt>
                <c:pt idx="13550">
                  <c:v>3.5889383650281884E-12</c:v>
                </c:pt>
                <c:pt idx="13551">
                  <c:v>3.3843634798642852E-12</c:v>
                </c:pt>
                <c:pt idx="13552">
                  <c:v>3.5056697405265656E-12</c:v>
                </c:pt>
                <c:pt idx="13553">
                  <c:v>3.4647587482435554E-12</c:v>
                </c:pt>
                <c:pt idx="13554">
                  <c:v>3.5889383650281884E-12</c:v>
                </c:pt>
                <c:pt idx="13555">
                  <c:v>3.4647587482435554E-12</c:v>
                </c:pt>
                <c:pt idx="13556">
                  <c:v>3.4647587482435554E-12</c:v>
                </c:pt>
                <c:pt idx="13557">
                  <c:v>3.5470556320204264E-12</c:v>
                </c:pt>
                <c:pt idx="13558">
                  <c:v>3.4243251852147143E-12</c:v>
                </c:pt>
                <c:pt idx="13559">
                  <c:v>3.4647587482435554E-12</c:v>
                </c:pt>
                <c:pt idx="13560">
                  <c:v>3.5056697405265656E-12</c:v>
                </c:pt>
                <c:pt idx="13561">
                  <c:v>3.4243251852147143E-12</c:v>
                </c:pt>
                <c:pt idx="13562">
                  <c:v>3.5889383650281884E-12</c:v>
                </c:pt>
                <c:pt idx="13563">
                  <c:v>3.3843634798642852E-12</c:v>
                </c:pt>
                <c:pt idx="13564">
                  <c:v>3.4647587482435554E-12</c:v>
                </c:pt>
                <c:pt idx="13565">
                  <c:v>3.5889383650281884E-12</c:v>
                </c:pt>
                <c:pt idx="13566">
                  <c:v>3.5889383650281884E-12</c:v>
                </c:pt>
                <c:pt idx="13567">
                  <c:v>3.4243251852147143E-12</c:v>
                </c:pt>
                <c:pt idx="13568">
                  <c:v>3.5470556320204264E-12</c:v>
                </c:pt>
                <c:pt idx="13569">
                  <c:v>3.4647587482435554E-12</c:v>
                </c:pt>
                <c:pt idx="13570">
                  <c:v>3.4243251852147143E-12</c:v>
                </c:pt>
                <c:pt idx="13571">
                  <c:v>3.4243251852147143E-12</c:v>
                </c:pt>
                <c:pt idx="13572">
                  <c:v>3.5470556320204264E-12</c:v>
                </c:pt>
                <c:pt idx="13573">
                  <c:v>3.4243251852147143E-12</c:v>
                </c:pt>
                <c:pt idx="13574">
                  <c:v>3.4243251852147143E-12</c:v>
                </c:pt>
                <c:pt idx="13575">
                  <c:v>3.6741932925115307E-12</c:v>
                </c:pt>
                <c:pt idx="13576">
                  <c:v>3.3843634798642852E-12</c:v>
                </c:pt>
                <c:pt idx="13577">
                  <c:v>3.4647587482435554E-12</c:v>
                </c:pt>
                <c:pt idx="13578">
                  <c:v>3.4647587482435554E-12</c:v>
                </c:pt>
                <c:pt idx="13579">
                  <c:v>3.5470556320204264E-12</c:v>
                </c:pt>
                <c:pt idx="13580">
                  <c:v>3.4243251852147143E-12</c:v>
                </c:pt>
                <c:pt idx="13581">
                  <c:v>3.4647587482435554E-12</c:v>
                </c:pt>
                <c:pt idx="13582">
                  <c:v>3.5056697405265656E-12</c:v>
                </c:pt>
                <c:pt idx="13583">
                  <c:v>3.3843634798642852E-12</c:v>
                </c:pt>
                <c:pt idx="13584">
                  <c:v>3.4647587482435554E-12</c:v>
                </c:pt>
                <c:pt idx="13585">
                  <c:v>3.4243251852147143E-12</c:v>
                </c:pt>
                <c:pt idx="13586">
                  <c:v>3.5056697405265656E-12</c:v>
                </c:pt>
                <c:pt idx="13587">
                  <c:v>3.5056697405265656E-12</c:v>
                </c:pt>
                <c:pt idx="13588">
                  <c:v>3.5056697405265656E-12</c:v>
                </c:pt>
                <c:pt idx="13589">
                  <c:v>3.4647587482435554E-12</c:v>
                </c:pt>
                <c:pt idx="13590">
                  <c:v>3.5470556320204264E-12</c:v>
                </c:pt>
                <c:pt idx="13591">
                  <c:v>3.4647587482435554E-12</c:v>
                </c:pt>
                <c:pt idx="13592">
                  <c:v>3.4647587482435554E-12</c:v>
                </c:pt>
                <c:pt idx="13593">
                  <c:v>3.5056697405265656E-12</c:v>
                </c:pt>
                <c:pt idx="13594">
                  <c:v>3.5470556320204264E-12</c:v>
                </c:pt>
                <c:pt idx="13595">
                  <c:v>3.5470556320204264E-12</c:v>
                </c:pt>
                <c:pt idx="13596">
                  <c:v>3.4243251852147143E-12</c:v>
                </c:pt>
                <c:pt idx="13597">
                  <c:v>3.5470556320204264E-12</c:v>
                </c:pt>
                <c:pt idx="13598">
                  <c:v>3.5889383650281884E-12</c:v>
                </c:pt>
                <c:pt idx="13599">
                  <c:v>3.5056697405265656E-12</c:v>
                </c:pt>
                <c:pt idx="13600">
                  <c:v>3.5056697405265656E-12</c:v>
                </c:pt>
                <c:pt idx="13601">
                  <c:v>3.4647587482435554E-12</c:v>
                </c:pt>
                <c:pt idx="13602">
                  <c:v>3.4647587482435554E-12</c:v>
                </c:pt>
                <c:pt idx="13603">
                  <c:v>3.5470556320204264E-12</c:v>
                </c:pt>
                <c:pt idx="13604">
                  <c:v>3.4243251852147143E-12</c:v>
                </c:pt>
                <c:pt idx="13605">
                  <c:v>3.4243251852147143E-12</c:v>
                </c:pt>
                <c:pt idx="13606">
                  <c:v>3.3843634798642852E-12</c:v>
                </c:pt>
                <c:pt idx="13607">
                  <c:v>3.5056697405265656E-12</c:v>
                </c:pt>
                <c:pt idx="13608">
                  <c:v>3.5470556320204264E-12</c:v>
                </c:pt>
                <c:pt idx="13609">
                  <c:v>3.4647587482435554E-12</c:v>
                </c:pt>
                <c:pt idx="13610">
                  <c:v>3.4243251852147143E-12</c:v>
                </c:pt>
                <c:pt idx="13611">
                  <c:v>3.4647587482435554E-12</c:v>
                </c:pt>
                <c:pt idx="13612">
                  <c:v>3.4647587482435554E-12</c:v>
                </c:pt>
                <c:pt idx="13613">
                  <c:v>3.5056697405265656E-12</c:v>
                </c:pt>
                <c:pt idx="13614">
                  <c:v>3.4243251852147143E-12</c:v>
                </c:pt>
                <c:pt idx="13615">
                  <c:v>3.4647587482435554E-12</c:v>
                </c:pt>
                <c:pt idx="13616">
                  <c:v>3.4647587482435554E-12</c:v>
                </c:pt>
                <c:pt idx="13617">
                  <c:v>3.5056697405265656E-12</c:v>
                </c:pt>
                <c:pt idx="13618">
                  <c:v>3.4243251852147143E-12</c:v>
                </c:pt>
                <c:pt idx="13619">
                  <c:v>3.5056697405265656E-12</c:v>
                </c:pt>
                <c:pt idx="13620">
                  <c:v>3.4647587482435554E-12</c:v>
                </c:pt>
                <c:pt idx="13621">
                  <c:v>3.4243251852147143E-12</c:v>
                </c:pt>
                <c:pt idx="13622">
                  <c:v>3.3843634798642852E-12</c:v>
                </c:pt>
                <c:pt idx="13623">
                  <c:v>3.4243251852147143E-12</c:v>
                </c:pt>
                <c:pt idx="13624">
                  <c:v>3.1542056112399855E-12</c:v>
                </c:pt>
                <c:pt idx="13625">
                  <c:v>3.5056697405265656E-12</c:v>
                </c:pt>
                <c:pt idx="13626">
                  <c:v>3.4647587482435554E-12</c:v>
                </c:pt>
                <c:pt idx="13627">
                  <c:v>3.5056697405265656E-12</c:v>
                </c:pt>
                <c:pt idx="13628">
                  <c:v>3.4243251852147143E-12</c:v>
                </c:pt>
                <c:pt idx="13629">
                  <c:v>3.5056697405265656E-12</c:v>
                </c:pt>
                <c:pt idx="13630">
                  <c:v>3.4647587482435554E-12</c:v>
                </c:pt>
                <c:pt idx="13631">
                  <c:v>3.4647587482435554E-12</c:v>
                </c:pt>
                <c:pt idx="13632">
                  <c:v>3.4647587482435554E-12</c:v>
                </c:pt>
                <c:pt idx="13633">
                  <c:v>3.4243251852147143E-12</c:v>
                </c:pt>
                <c:pt idx="13634">
                  <c:v>3.5470556320204264E-12</c:v>
                </c:pt>
                <c:pt idx="13635">
                  <c:v>3.4243251852147143E-12</c:v>
                </c:pt>
                <c:pt idx="13636">
                  <c:v>3.5470556320204264E-12</c:v>
                </c:pt>
                <c:pt idx="13637">
                  <c:v>3.3843634798642852E-12</c:v>
                </c:pt>
                <c:pt idx="13638">
                  <c:v>3.3843634798642852E-12</c:v>
                </c:pt>
                <c:pt idx="13639">
                  <c:v>3.5056697405265656E-12</c:v>
                </c:pt>
                <c:pt idx="13640">
                  <c:v>3.4647587482435554E-12</c:v>
                </c:pt>
                <c:pt idx="13641">
                  <c:v>3.5056697405265656E-12</c:v>
                </c:pt>
                <c:pt idx="13642">
                  <c:v>3.5056697405265656E-12</c:v>
                </c:pt>
                <c:pt idx="13643">
                  <c:v>3.4647587482435554E-12</c:v>
                </c:pt>
                <c:pt idx="13644">
                  <c:v>3.4647587482435554E-12</c:v>
                </c:pt>
                <c:pt idx="13645">
                  <c:v>3.5470556320204264E-12</c:v>
                </c:pt>
                <c:pt idx="13646">
                  <c:v>3.3843634798642852E-12</c:v>
                </c:pt>
                <c:pt idx="13647">
                  <c:v>3.4647587482435554E-12</c:v>
                </c:pt>
                <c:pt idx="13648">
                  <c:v>3.5470556320204264E-12</c:v>
                </c:pt>
                <c:pt idx="13649">
                  <c:v>3.4647587482435554E-12</c:v>
                </c:pt>
                <c:pt idx="13650">
                  <c:v>3.4647587482435554E-12</c:v>
                </c:pt>
                <c:pt idx="13651">
                  <c:v>3.4243251852147143E-12</c:v>
                </c:pt>
                <c:pt idx="13652">
                  <c:v>3.3843634798642852E-12</c:v>
                </c:pt>
                <c:pt idx="13653">
                  <c:v>3.5889383650281884E-12</c:v>
                </c:pt>
                <c:pt idx="13654">
                  <c:v>3.5470556320204264E-12</c:v>
                </c:pt>
                <c:pt idx="13655">
                  <c:v>3.5056697405265656E-12</c:v>
                </c:pt>
                <c:pt idx="13656">
                  <c:v>3.5470556320204264E-12</c:v>
                </c:pt>
                <c:pt idx="13657">
                  <c:v>3.4647587482435554E-12</c:v>
                </c:pt>
                <c:pt idx="13658">
                  <c:v>3.4243251852147143E-12</c:v>
                </c:pt>
                <c:pt idx="13659">
                  <c:v>3.5056697405265656E-12</c:v>
                </c:pt>
                <c:pt idx="13660">
                  <c:v>3.3843634798642852E-12</c:v>
                </c:pt>
                <c:pt idx="13661">
                  <c:v>3.4647587482435554E-12</c:v>
                </c:pt>
                <c:pt idx="13662">
                  <c:v>3.4647587482435554E-12</c:v>
                </c:pt>
                <c:pt idx="13663">
                  <c:v>3.4647587482435554E-12</c:v>
                </c:pt>
                <c:pt idx="13664">
                  <c:v>3.4243251852147143E-12</c:v>
                </c:pt>
                <c:pt idx="13665">
                  <c:v>3.5889383650281884E-12</c:v>
                </c:pt>
                <c:pt idx="13666">
                  <c:v>3.5470556320204264E-12</c:v>
                </c:pt>
                <c:pt idx="13667">
                  <c:v>3.5470556320204264E-12</c:v>
                </c:pt>
                <c:pt idx="13668">
                  <c:v>3.5470556320204264E-12</c:v>
                </c:pt>
                <c:pt idx="13669">
                  <c:v>3.5470556320204264E-12</c:v>
                </c:pt>
                <c:pt idx="13670">
                  <c:v>3.5470556320204264E-12</c:v>
                </c:pt>
                <c:pt idx="13671">
                  <c:v>3.4243251852147143E-12</c:v>
                </c:pt>
                <c:pt idx="13672">
                  <c:v>3.5470556320204264E-12</c:v>
                </c:pt>
                <c:pt idx="13673">
                  <c:v>3.5056697405265656E-12</c:v>
                </c:pt>
                <c:pt idx="13674">
                  <c:v>3.5056697405265656E-12</c:v>
                </c:pt>
                <c:pt idx="13675">
                  <c:v>3.6313156387215735E-12</c:v>
                </c:pt>
                <c:pt idx="13676">
                  <c:v>3.4647587482435554E-12</c:v>
                </c:pt>
                <c:pt idx="13677">
                  <c:v>3.5889383650281884E-12</c:v>
                </c:pt>
                <c:pt idx="13678">
                  <c:v>3.5470556320204264E-12</c:v>
                </c:pt>
                <c:pt idx="13679">
                  <c:v>3.5056697405265656E-12</c:v>
                </c:pt>
                <c:pt idx="13680">
                  <c:v>3.5889383650281884E-12</c:v>
                </c:pt>
                <c:pt idx="13681">
                  <c:v>3.4243251852147143E-12</c:v>
                </c:pt>
                <c:pt idx="13682">
                  <c:v>3.4647587482435554E-12</c:v>
                </c:pt>
                <c:pt idx="13683">
                  <c:v>3.5470556320204264E-12</c:v>
                </c:pt>
                <c:pt idx="13684">
                  <c:v>3.5056697405265656E-12</c:v>
                </c:pt>
                <c:pt idx="13685">
                  <c:v>3.5470556320204264E-12</c:v>
                </c:pt>
                <c:pt idx="13686">
                  <c:v>3.5470556320204264E-12</c:v>
                </c:pt>
                <c:pt idx="13687">
                  <c:v>3.5889383650281884E-12</c:v>
                </c:pt>
                <c:pt idx="13688">
                  <c:v>3.5470556320204264E-12</c:v>
                </c:pt>
                <c:pt idx="13689">
                  <c:v>3.4647587482435554E-12</c:v>
                </c:pt>
                <c:pt idx="13690">
                  <c:v>3.4647587482435554E-12</c:v>
                </c:pt>
                <c:pt idx="13691">
                  <c:v>3.5470556320204264E-12</c:v>
                </c:pt>
                <c:pt idx="13692">
                  <c:v>3.4243251852147143E-12</c:v>
                </c:pt>
                <c:pt idx="13693">
                  <c:v>3.5056697405265656E-12</c:v>
                </c:pt>
                <c:pt idx="13694">
                  <c:v>3.4647587482435554E-12</c:v>
                </c:pt>
                <c:pt idx="13695">
                  <c:v>3.4647587482435554E-12</c:v>
                </c:pt>
                <c:pt idx="13696">
                  <c:v>3.5470556320204264E-12</c:v>
                </c:pt>
                <c:pt idx="13697">
                  <c:v>3.4647587482435554E-12</c:v>
                </c:pt>
                <c:pt idx="13698">
                  <c:v>3.3843634798642852E-12</c:v>
                </c:pt>
                <c:pt idx="13699">
                  <c:v>3.5470556320204264E-12</c:v>
                </c:pt>
                <c:pt idx="13700">
                  <c:v>3.4647587482435554E-12</c:v>
                </c:pt>
                <c:pt idx="13701">
                  <c:v>3.5056697405265656E-12</c:v>
                </c:pt>
                <c:pt idx="13702">
                  <c:v>3.5056697405265656E-12</c:v>
                </c:pt>
                <c:pt idx="13703">
                  <c:v>3.5056697405265656E-12</c:v>
                </c:pt>
                <c:pt idx="13704">
                  <c:v>3.4647587482435554E-12</c:v>
                </c:pt>
                <c:pt idx="13705">
                  <c:v>3.4647587482435554E-12</c:v>
                </c:pt>
                <c:pt idx="13706">
                  <c:v>3.4647587482435554E-12</c:v>
                </c:pt>
                <c:pt idx="13707">
                  <c:v>3.5470556320204264E-12</c:v>
                </c:pt>
                <c:pt idx="13708">
                  <c:v>3.4647587482435554E-12</c:v>
                </c:pt>
                <c:pt idx="13709">
                  <c:v>3.5470556320204264E-12</c:v>
                </c:pt>
                <c:pt idx="13710">
                  <c:v>3.5470556320204264E-12</c:v>
                </c:pt>
                <c:pt idx="13711">
                  <c:v>3.4243251852147143E-12</c:v>
                </c:pt>
                <c:pt idx="13712">
                  <c:v>3.5056697405265656E-12</c:v>
                </c:pt>
                <c:pt idx="13713">
                  <c:v>3.4243251852147143E-12</c:v>
                </c:pt>
                <c:pt idx="13714">
                  <c:v>3.4647587482435554E-12</c:v>
                </c:pt>
                <c:pt idx="13715">
                  <c:v>3.5056697405265656E-12</c:v>
                </c:pt>
                <c:pt idx="13716">
                  <c:v>3.4647587482435554E-12</c:v>
                </c:pt>
                <c:pt idx="13717">
                  <c:v>3.3843634798642852E-12</c:v>
                </c:pt>
                <c:pt idx="13718">
                  <c:v>3.4243251852147143E-12</c:v>
                </c:pt>
                <c:pt idx="13719">
                  <c:v>3.4243251852147143E-12</c:v>
                </c:pt>
                <c:pt idx="13720">
                  <c:v>3.4243251852147143E-12</c:v>
                </c:pt>
                <c:pt idx="13721">
                  <c:v>3.4243251852147143E-12</c:v>
                </c:pt>
                <c:pt idx="13722">
                  <c:v>3.4243251852147143E-12</c:v>
                </c:pt>
                <c:pt idx="13723">
                  <c:v>3.5056697405265656E-12</c:v>
                </c:pt>
                <c:pt idx="13724">
                  <c:v>3.5470556320204264E-12</c:v>
                </c:pt>
                <c:pt idx="13725">
                  <c:v>3.5470556320204264E-12</c:v>
                </c:pt>
                <c:pt idx="13726">
                  <c:v>3.5470556320204264E-12</c:v>
                </c:pt>
                <c:pt idx="13727">
                  <c:v>3.4647587482435554E-12</c:v>
                </c:pt>
                <c:pt idx="13728">
                  <c:v>3.4647587482435554E-12</c:v>
                </c:pt>
                <c:pt idx="13729">
                  <c:v>3.5056697405265656E-12</c:v>
                </c:pt>
                <c:pt idx="13730">
                  <c:v>3.5470556320204264E-12</c:v>
                </c:pt>
                <c:pt idx="13731">
                  <c:v>3.5470556320204264E-12</c:v>
                </c:pt>
                <c:pt idx="13732">
                  <c:v>3.5056697405265656E-12</c:v>
                </c:pt>
                <c:pt idx="13733">
                  <c:v>3.5056697405265656E-12</c:v>
                </c:pt>
                <c:pt idx="13734">
                  <c:v>3.4647587482435554E-12</c:v>
                </c:pt>
                <c:pt idx="13735">
                  <c:v>3.5470556320204264E-12</c:v>
                </c:pt>
                <c:pt idx="13736">
                  <c:v>3.5470556320204264E-12</c:v>
                </c:pt>
                <c:pt idx="13737">
                  <c:v>3.4647587482435554E-12</c:v>
                </c:pt>
                <c:pt idx="13738">
                  <c:v>3.4647587482435554E-12</c:v>
                </c:pt>
                <c:pt idx="13739">
                  <c:v>3.5056697405265656E-12</c:v>
                </c:pt>
                <c:pt idx="13740">
                  <c:v>3.4243251852147143E-12</c:v>
                </c:pt>
                <c:pt idx="13741">
                  <c:v>3.5056697405265656E-12</c:v>
                </c:pt>
                <c:pt idx="13742">
                  <c:v>3.3843634798642852E-12</c:v>
                </c:pt>
                <c:pt idx="13743">
                  <c:v>3.4243251852147143E-12</c:v>
                </c:pt>
                <c:pt idx="13744">
                  <c:v>3.5056697405265656E-12</c:v>
                </c:pt>
                <c:pt idx="13745">
                  <c:v>3.5470556320204264E-12</c:v>
                </c:pt>
                <c:pt idx="13746">
                  <c:v>3.4647587482435554E-12</c:v>
                </c:pt>
                <c:pt idx="13747">
                  <c:v>3.3843634798642852E-12</c:v>
                </c:pt>
                <c:pt idx="13748">
                  <c:v>3.4647587482435554E-12</c:v>
                </c:pt>
                <c:pt idx="13749">
                  <c:v>3.5056697405265656E-12</c:v>
                </c:pt>
                <c:pt idx="13750">
                  <c:v>3.5056697405265656E-12</c:v>
                </c:pt>
                <c:pt idx="13751">
                  <c:v>3.5056697405265656E-12</c:v>
                </c:pt>
                <c:pt idx="13752">
                  <c:v>3.4647587482435554E-12</c:v>
                </c:pt>
                <c:pt idx="13753">
                  <c:v>3.4647587482435554E-12</c:v>
                </c:pt>
                <c:pt idx="13754">
                  <c:v>3.4647587482435554E-12</c:v>
                </c:pt>
                <c:pt idx="13755">
                  <c:v>3.5889383650281884E-12</c:v>
                </c:pt>
                <c:pt idx="13756">
                  <c:v>3.4647587482435554E-12</c:v>
                </c:pt>
                <c:pt idx="13757">
                  <c:v>3.5470556320204264E-12</c:v>
                </c:pt>
                <c:pt idx="13758">
                  <c:v>3.4243251852147143E-12</c:v>
                </c:pt>
                <c:pt idx="13759">
                  <c:v>3.4243251852147143E-12</c:v>
                </c:pt>
                <c:pt idx="13760">
                  <c:v>3.4243251852147143E-12</c:v>
                </c:pt>
                <c:pt idx="13761">
                  <c:v>3.5056697405265656E-12</c:v>
                </c:pt>
                <c:pt idx="13762">
                  <c:v>3.5470556320204264E-12</c:v>
                </c:pt>
                <c:pt idx="13763">
                  <c:v>3.4647587482435554E-12</c:v>
                </c:pt>
                <c:pt idx="13764">
                  <c:v>3.5889383650281884E-12</c:v>
                </c:pt>
                <c:pt idx="13765">
                  <c:v>3.4647587482435554E-12</c:v>
                </c:pt>
                <c:pt idx="13766">
                  <c:v>3.4647587482435554E-12</c:v>
                </c:pt>
                <c:pt idx="13767">
                  <c:v>3.5470556320204264E-12</c:v>
                </c:pt>
                <c:pt idx="13768">
                  <c:v>3.5056697405265656E-12</c:v>
                </c:pt>
                <c:pt idx="13769">
                  <c:v>3.5470556320204264E-12</c:v>
                </c:pt>
                <c:pt idx="13770">
                  <c:v>3.3843634798642852E-12</c:v>
                </c:pt>
                <c:pt idx="13771">
                  <c:v>3.4243251852147143E-12</c:v>
                </c:pt>
                <c:pt idx="13772">
                  <c:v>3.5889383650281884E-12</c:v>
                </c:pt>
                <c:pt idx="13773">
                  <c:v>3.4243251852147143E-12</c:v>
                </c:pt>
                <c:pt idx="13774">
                  <c:v>3.4647587482435554E-12</c:v>
                </c:pt>
                <c:pt idx="13775">
                  <c:v>3.4647587482435554E-12</c:v>
                </c:pt>
                <c:pt idx="13776">
                  <c:v>3.4243251852147143E-12</c:v>
                </c:pt>
                <c:pt idx="13777">
                  <c:v>3.4647587482435554E-12</c:v>
                </c:pt>
                <c:pt idx="13778">
                  <c:v>3.4647587482435554E-12</c:v>
                </c:pt>
                <c:pt idx="13779">
                  <c:v>3.4647587482435554E-12</c:v>
                </c:pt>
                <c:pt idx="13780">
                  <c:v>3.4647587482435554E-12</c:v>
                </c:pt>
                <c:pt idx="13781">
                  <c:v>3.4647587482435554E-12</c:v>
                </c:pt>
                <c:pt idx="13782">
                  <c:v>3.3843634798642852E-12</c:v>
                </c:pt>
                <c:pt idx="13783">
                  <c:v>3.5470556320204264E-12</c:v>
                </c:pt>
                <c:pt idx="13784">
                  <c:v>3.3843634798642852E-12</c:v>
                </c:pt>
                <c:pt idx="13785">
                  <c:v>3.5056697405265656E-12</c:v>
                </c:pt>
                <c:pt idx="13786">
                  <c:v>3.5470556320204264E-12</c:v>
                </c:pt>
                <c:pt idx="13787">
                  <c:v>3.4647587482435554E-12</c:v>
                </c:pt>
                <c:pt idx="13788">
                  <c:v>3.4647587482435554E-12</c:v>
                </c:pt>
                <c:pt idx="13789">
                  <c:v>3.4243251852147143E-12</c:v>
                </c:pt>
                <c:pt idx="13790">
                  <c:v>3.5056697405265656E-12</c:v>
                </c:pt>
                <c:pt idx="13791">
                  <c:v>3.5889383650281884E-12</c:v>
                </c:pt>
                <c:pt idx="13792">
                  <c:v>3.4647587482435554E-12</c:v>
                </c:pt>
                <c:pt idx="13793">
                  <c:v>3.4647587482435554E-12</c:v>
                </c:pt>
                <c:pt idx="13794">
                  <c:v>3.5056697405265656E-12</c:v>
                </c:pt>
                <c:pt idx="13795">
                  <c:v>3.5056697405265656E-12</c:v>
                </c:pt>
                <c:pt idx="13796">
                  <c:v>3.4647587482435554E-12</c:v>
                </c:pt>
                <c:pt idx="13797">
                  <c:v>3.4647587482435554E-12</c:v>
                </c:pt>
                <c:pt idx="13798">
                  <c:v>3.4647587482435554E-12</c:v>
                </c:pt>
                <c:pt idx="13799">
                  <c:v>3.5470556320204264E-12</c:v>
                </c:pt>
                <c:pt idx="13800">
                  <c:v>3.4243251852147143E-12</c:v>
                </c:pt>
                <c:pt idx="13801">
                  <c:v>3.5470556320204264E-12</c:v>
                </c:pt>
                <c:pt idx="13802">
                  <c:v>3.5056697405265656E-12</c:v>
                </c:pt>
                <c:pt idx="13803">
                  <c:v>3.5470556320204264E-12</c:v>
                </c:pt>
                <c:pt idx="13804">
                  <c:v>3.4647587482435554E-12</c:v>
                </c:pt>
                <c:pt idx="13805">
                  <c:v>3.4647587482435554E-12</c:v>
                </c:pt>
                <c:pt idx="13806">
                  <c:v>3.5470556320204264E-12</c:v>
                </c:pt>
                <c:pt idx="13807">
                  <c:v>3.5470556320204264E-12</c:v>
                </c:pt>
                <c:pt idx="13808">
                  <c:v>3.5470556320204264E-12</c:v>
                </c:pt>
                <c:pt idx="13809">
                  <c:v>3.4243251852147143E-12</c:v>
                </c:pt>
                <c:pt idx="13810">
                  <c:v>3.5470556320204264E-12</c:v>
                </c:pt>
                <c:pt idx="13811">
                  <c:v>3.4647587482435554E-12</c:v>
                </c:pt>
                <c:pt idx="13812">
                  <c:v>3.3843634798642852E-12</c:v>
                </c:pt>
                <c:pt idx="13813">
                  <c:v>3.5470556320204264E-12</c:v>
                </c:pt>
                <c:pt idx="13814">
                  <c:v>3.4647587482435554E-12</c:v>
                </c:pt>
                <c:pt idx="13815">
                  <c:v>3.4243251852147143E-12</c:v>
                </c:pt>
                <c:pt idx="13816">
                  <c:v>3.4243251852147143E-12</c:v>
                </c:pt>
                <c:pt idx="13817">
                  <c:v>3.5056697405265656E-12</c:v>
                </c:pt>
                <c:pt idx="13818">
                  <c:v>3.5470556320204264E-12</c:v>
                </c:pt>
                <c:pt idx="13819">
                  <c:v>3.4647587482435554E-12</c:v>
                </c:pt>
                <c:pt idx="13820">
                  <c:v>3.5470556320204264E-12</c:v>
                </c:pt>
                <c:pt idx="13821">
                  <c:v>3.4647587482435554E-12</c:v>
                </c:pt>
                <c:pt idx="13822">
                  <c:v>3.5056697405265656E-12</c:v>
                </c:pt>
                <c:pt idx="13823">
                  <c:v>3.5470556320204264E-12</c:v>
                </c:pt>
                <c:pt idx="13824">
                  <c:v>3.5056697405265656E-12</c:v>
                </c:pt>
                <c:pt idx="13825">
                  <c:v>3.5056697405265656E-12</c:v>
                </c:pt>
                <c:pt idx="13826">
                  <c:v>3.3843634798642852E-12</c:v>
                </c:pt>
                <c:pt idx="13827">
                  <c:v>3.3843634798642852E-12</c:v>
                </c:pt>
                <c:pt idx="13828">
                  <c:v>3.3843634798642852E-12</c:v>
                </c:pt>
                <c:pt idx="13829">
                  <c:v>3.5056697405265656E-12</c:v>
                </c:pt>
                <c:pt idx="13830">
                  <c:v>3.3843634798642852E-12</c:v>
                </c:pt>
                <c:pt idx="13831">
                  <c:v>3.4647587482435554E-12</c:v>
                </c:pt>
                <c:pt idx="13832">
                  <c:v>3.4647587482435554E-12</c:v>
                </c:pt>
                <c:pt idx="13833">
                  <c:v>3.5056697405265656E-12</c:v>
                </c:pt>
                <c:pt idx="13834">
                  <c:v>3.4647587482435554E-12</c:v>
                </c:pt>
                <c:pt idx="13835">
                  <c:v>3.4647587482435554E-12</c:v>
                </c:pt>
                <c:pt idx="13836">
                  <c:v>3.4647587482435554E-12</c:v>
                </c:pt>
                <c:pt idx="13837">
                  <c:v>3.4647587482435554E-12</c:v>
                </c:pt>
                <c:pt idx="13838">
                  <c:v>3.5056697405265656E-12</c:v>
                </c:pt>
                <c:pt idx="13839">
                  <c:v>3.6313156387215735E-12</c:v>
                </c:pt>
                <c:pt idx="13840">
                  <c:v>3.4243251852147143E-12</c:v>
                </c:pt>
                <c:pt idx="13841">
                  <c:v>3.4243251852147143E-12</c:v>
                </c:pt>
                <c:pt idx="13842">
                  <c:v>3.5056697405265656E-12</c:v>
                </c:pt>
                <c:pt idx="13843">
                  <c:v>3.5056697405265656E-12</c:v>
                </c:pt>
                <c:pt idx="13844">
                  <c:v>3.4243251852147143E-12</c:v>
                </c:pt>
                <c:pt idx="13845">
                  <c:v>3.4647587482435554E-12</c:v>
                </c:pt>
                <c:pt idx="13846">
                  <c:v>3.4647587482435554E-12</c:v>
                </c:pt>
                <c:pt idx="13847">
                  <c:v>3.5056697405265656E-12</c:v>
                </c:pt>
                <c:pt idx="13848">
                  <c:v>3.4647587482435554E-12</c:v>
                </c:pt>
                <c:pt idx="13849">
                  <c:v>3.5056697405265656E-12</c:v>
                </c:pt>
                <c:pt idx="13850">
                  <c:v>3.4243251852147143E-12</c:v>
                </c:pt>
                <c:pt idx="13851">
                  <c:v>3.5056697405265656E-12</c:v>
                </c:pt>
                <c:pt idx="13852">
                  <c:v>3.4647587482435554E-12</c:v>
                </c:pt>
                <c:pt idx="13853">
                  <c:v>3.3843634798642852E-12</c:v>
                </c:pt>
                <c:pt idx="13854">
                  <c:v>3.4647587482435554E-12</c:v>
                </c:pt>
                <c:pt idx="13855">
                  <c:v>3.4647587482435554E-12</c:v>
                </c:pt>
                <c:pt idx="13856">
                  <c:v>3.4243251852147143E-12</c:v>
                </c:pt>
                <c:pt idx="13857">
                  <c:v>3.5056697405265656E-12</c:v>
                </c:pt>
                <c:pt idx="13858">
                  <c:v>3.4243251852147143E-12</c:v>
                </c:pt>
                <c:pt idx="13859">
                  <c:v>3.4243251852147143E-12</c:v>
                </c:pt>
                <c:pt idx="13860">
                  <c:v>3.3843634798642852E-12</c:v>
                </c:pt>
                <c:pt idx="13861">
                  <c:v>3.4647587482435554E-12</c:v>
                </c:pt>
                <c:pt idx="13862">
                  <c:v>3.4647587482435554E-12</c:v>
                </c:pt>
                <c:pt idx="13863">
                  <c:v>3.5056697405265656E-12</c:v>
                </c:pt>
                <c:pt idx="13864">
                  <c:v>3.4243251852147143E-12</c:v>
                </c:pt>
                <c:pt idx="13865">
                  <c:v>3.4647587482435554E-12</c:v>
                </c:pt>
                <c:pt idx="13866">
                  <c:v>3.3843634798642852E-12</c:v>
                </c:pt>
                <c:pt idx="13867">
                  <c:v>3.5470556320204264E-12</c:v>
                </c:pt>
                <c:pt idx="13868">
                  <c:v>3.4647587482435554E-12</c:v>
                </c:pt>
                <c:pt idx="13869">
                  <c:v>3.5470556320204264E-12</c:v>
                </c:pt>
                <c:pt idx="13870">
                  <c:v>3.5889383650281884E-12</c:v>
                </c:pt>
                <c:pt idx="13871">
                  <c:v>3.4243251852147143E-12</c:v>
                </c:pt>
                <c:pt idx="13872">
                  <c:v>3.3448681256365286E-12</c:v>
                </c:pt>
                <c:pt idx="13873">
                  <c:v>3.4647587482435554E-12</c:v>
                </c:pt>
                <c:pt idx="13874">
                  <c:v>3.4243251852147143E-12</c:v>
                </c:pt>
                <c:pt idx="13875">
                  <c:v>3.5470556320204264E-12</c:v>
                </c:pt>
                <c:pt idx="13876">
                  <c:v>3.5470556320204264E-12</c:v>
                </c:pt>
                <c:pt idx="13877">
                  <c:v>3.5470556320204264E-12</c:v>
                </c:pt>
                <c:pt idx="13878">
                  <c:v>3.5056697405265656E-12</c:v>
                </c:pt>
                <c:pt idx="13879">
                  <c:v>3.4647587482435554E-12</c:v>
                </c:pt>
                <c:pt idx="13880">
                  <c:v>3.4647587482435554E-12</c:v>
                </c:pt>
                <c:pt idx="13881">
                  <c:v>3.4243251852147143E-12</c:v>
                </c:pt>
                <c:pt idx="13882">
                  <c:v>3.3843634798642852E-12</c:v>
                </c:pt>
                <c:pt idx="13883">
                  <c:v>3.5470556320204264E-12</c:v>
                </c:pt>
                <c:pt idx="13884">
                  <c:v>3.4647587482435554E-12</c:v>
                </c:pt>
                <c:pt idx="13885">
                  <c:v>3.5470556320204264E-12</c:v>
                </c:pt>
                <c:pt idx="13886">
                  <c:v>3.4243251852147143E-12</c:v>
                </c:pt>
                <c:pt idx="13887">
                  <c:v>3.3448681256365286E-12</c:v>
                </c:pt>
                <c:pt idx="13888">
                  <c:v>3.4647587482435554E-12</c:v>
                </c:pt>
                <c:pt idx="13889">
                  <c:v>3.3843634798642852E-12</c:v>
                </c:pt>
                <c:pt idx="13890">
                  <c:v>3.3843634798642852E-12</c:v>
                </c:pt>
                <c:pt idx="13891">
                  <c:v>3.5056697405265656E-12</c:v>
                </c:pt>
                <c:pt idx="13892">
                  <c:v>3.4647587482435554E-12</c:v>
                </c:pt>
                <c:pt idx="13893">
                  <c:v>3.5470556320204264E-12</c:v>
                </c:pt>
                <c:pt idx="13894">
                  <c:v>3.4647587482435554E-12</c:v>
                </c:pt>
                <c:pt idx="13895">
                  <c:v>3.4647587482435554E-12</c:v>
                </c:pt>
                <c:pt idx="13896">
                  <c:v>3.4647587482435554E-12</c:v>
                </c:pt>
                <c:pt idx="13897">
                  <c:v>3.4243251852147143E-12</c:v>
                </c:pt>
                <c:pt idx="13898">
                  <c:v>3.4647587482435554E-12</c:v>
                </c:pt>
                <c:pt idx="13899">
                  <c:v>3.4647587482435554E-12</c:v>
                </c:pt>
                <c:pt idx="13900">
                  <c:v>3.5056697405265656E-12</c:v>
                </c:pt>
                <c:pt idx="13901">
                  <c:v>3.3843634798642852E-12</c:v>
                </c:pt>
                <c:pt idx="13902">
                  <c:v>3.5470556320204264E-12</c:v>
                </c:pt>
                <c:pt idx="13903">
                  <c:v>3.4243251852147143E-12</c:v>
                </c:pt>
                <c:pt idx="13904">
                  <c:v>3.4647587482435554E-12</c:v>
                </c:pt>
                <c:pt idx="13905">
                  <c:v>3.5056697405265656E-12</c:v>
                </c:pt>
                <c:pt idx="13906">
                  <c:v>3.4647587482435554E-12</c:v>
                </c:pt>
                <c:pt idx="13907">
                  <c:v>3.5056697405265656E-12</c:v>
                </c:pt>
                <c:pt idx="13908">
                  <c:v>3.4647587482435554E-12</c:v>
                </c:pt>
                <c:pt idx="13909">
                  <c:v>3.4243251852147143E-12</c:v>
                </c:pt>
                <c:pt idx="13910">
                  <c:v>3.3843634798642852E-12</c:v>
                </c:pt>
                <c:pt idx="13911">
                  <c:v>3.4243251852147143E-12</c:v>
                </c:pt>
                <c:pt idx="13912">
                  <c:v>3.4647587482435554E-12</c:v>
                </c:pt>
                <c:pt idx="13913">
                  <c:v>3.5470556320204264E-12</c:v>
                </c:pt>
                <c:pt idx="13914">
                  <c:v>3.5056697405265656E-12</c:v>
                </c:pt>
                <c:pt idx="13915">
                  <c:v>3.5056697405265656E-12</c:v>
                </c:pt>
                <c:pt idx="13916">
                  <c:v>3.4243251852147143E-12</c:v>
                </c:pt>
                <c:pt idx="13917">
                  <c:v>3.4647587482435554E-12</c:v>
                </c:pt>
                <c:pt idx="13918">
                  <c:v>3.5470556320204264E-12</c:v>
                </c:pt>
                <c:pt idx="13919">
                  <c:v>3.5470556320204264E-12</c:v>
                </c:pt>
                <c:pt idx="13920">
                  <c:v>3.4647587482435554E-12</c:v>
                </c:pt>
                <c:pt idx="13921">
                  <c:v>3.4243251852147143E-12</c:v>
                </c:pt>
                <c:pt idx="13922">
                  <c:v>3.4243251852147143E-12</c:v>
                </c:pt>
                <c:pt idx="13923">
                  <c:v>3.5056697405265656E-12</c:v>
                </c:pt>
                <c:pt idx="13924">
                  <c:v>3.5056697405265656E-12</c:v>
                </c:pt>
                <c:pt idx="13925">
                  <c:v>3.5056697405265656E-12</c:v>
                </c:pt>
                <c:pt idx="13926">
                  <c:v>3.5056697405265656E-12</c:v>
                </c:pt>
                <c:pt idx="13927">
                  <c:v>3.4243251852147143E-12</c:v>
                </c:pt>
                <c:pt idx="13928">
                  <c:v>3.5056697405265656E-12</c:v>
                </c:pt>
                <c:pt idx="13929">
                  <c:v>3.4647587482435554E-12</c:v>
                </c:pt>
                <c:pt idx="13930">
                  <c:v>3.5470556320204264E-12</c:v>
                </c:pt>
                <c:pt idx="13931">
                  <c:v>3.3843634798642852E-12</c:v>
                </c:pt>
                <c:pt idx="13932">
                  <c:v>3.5056697405265656E-12</c:v>
                </c:pt>
                <c:pt idx="13933">
                  <c:v>3.4647587482435554E-12</c:v>
                </c:pt>
                <c:pt idx="13934">
                  <c:v>3.4647587482435554E-12</c:v>
                </c:pt>
                <c:pt idx="13935">
                  <c:v>3.4647587482435554E-12</c:v>
                </c:pt>
                <c:pt idx="13936">
                  <c:v>3.3843634798642852E-12</c:v>
                </c:pt>
                <c:pt idx="13937">
                  <c:v>3.5470556320204264E-12</c:v>
                </c:pt>
                <c:pt idx="13938">
                  <c:v>3.4243251852147143E-12</c:v>
                </c:pt>
                <c:pt idx="13939">
                  <c:v>3.4647587482435554E-12</c:v>
                </c:pt>
                <c:pt idx="13940">
                  <c:v>3.4647587482435554E-12</c:v>
                </c:pt>
                <c:pt idx="13941">
                  <c:v>3.4647587482435554E-12</c:v>
                </c:pt>
                <c:pt idx="13942">
                  <c:v>3.4647587482435554E-12</c:v>
                </c:pt>
                <c:pt idx="13943">
                  <c:v>3.5056697405265656E-12</c:v>
                </c:pt>
                <c:pt idx="13944">
                  <c:v>3.4647587482435554E-12</c:v>
                </c:pt>
                <c:pt idx="13945">
                  <c:v>3.4647587482435554E-12</c:v>
                </c:pt>
                <c:pt idx="13946">
                  <c:v>3.5056697405265656E-12</c:v>
                </c:pt>
                <c:pt idx="13947">
                  <c:v>3.5470556320204264E-12</c:v>
                </c:pt>
                <c:pt idx="13948">
                  <c:v>3.4647587482435554E-12</c:v>
                </c:pt>
                <c:pt idx="13949">
                  <c:v>3.4647587482435554E-12</c:v>
                </c:pt>
                <c:pt idx="13950">
                  <c:v>3.4647587482435554E-12</c:v>
                </c:pt>
                <c:pt idx="13951">
                  <c:v>3.4647587482435554E-12</c:v>
                </c:pt>
                <c:pt idx="13952">
                  <c:v>3.4243251852147143E-12</c:v>
                </c:pt>
                <c:pt idx="13953">
                  <c:v>3.4243251852147143E-12</c:v>
                </c:pt>
                <c:pt idx="13954">
                  <c:v>3.5056697405265656E-12</c:v>
                </c:pt>
                <c:pt idx="13955">
                  <c:v>3.5056697405265656E-12</c:v>
                </c:pt>
                <c:pt idx="13956">
                  <c:v>3.5889383650281884E-12</c:v>
                </c:pt>
                <c:pt idx="13957">
                  <c:v>3.4243251852147143E-12</c:v>
                </c:pt>
                <c:pt idx="13958">
                  <c:v>3.4647587482435554E-12</c:v>
                </c:pt>
                <c:pt idx="13959">
                  <c:v>3.5470556320204264E-12</c:v>
                </c:pt>
                <c:pt idx="13960">
                  <c:v>3.4647587482435554E-12</c:v>
                </c:pt>
                <c:pt idx="13961">
                  <c:v>3.5889383650281884E-12</c:v>
                </c:pt>
                <c:pt idx="13962">
                  <c:v>3.4647587482435554E-12</c:v>
                </c:pt>
                <c:pt idx="13963">
                  <c:v>3.5470556320204264E-12</c:v>
                </c:pt>
                <c:pt idx="13964">
                  <c:v>3.4243251852147143E-12</c:v>
                </c:pt>
                <c:pt idx="13965">
                  <c:v>3.5056697405265656E-12</c:v>
                </c:pt>
                <c:pt idx="13966">
                  <c:v>3.5056697405265656E-12</c:v>
                </c:pt>
                <c:pt idx="13967">
                  <c:v>3.4243251852147143E-12</c:v>
                </c:pt>
                <c:pt idx="13968">
                  <c:v>3.5056697405265656E-12</c:v>
                </c:pt>
                <c:pt idx="13969">
                  <c:v>3.4647587482435554E-12</c:v>
                </c:pt>
                <c:pt idx="13970">
                  <c:v>3.4243251852147143E-12</c:v>
                </c:pt>
                <c:pt idx="13971">
                  <c:v>3.3843634798642852E-12</c:v>
                </c:pt>
                <c:pt idx="13972">
                  <c:v>3.5056697405265656E-12</c:v>
                </c:pt>
                <c:pt idx="13973">
                  <c:v>3.4647587482435554E-12</c:v>
                </c:pt>
                <c:pt idx="13974">
                  <c:v>3.4647587482435554E-12</c:v>
                </c:pt>
                <c:pt idx="13975">
                  <c:v>3.3843634798642852E-12</c:v>
                </c:pt>
                <c:pt idx="13976">
                  <c:v>3.3843634798642852E-12</c:v>
                </c:pt>
                <c:pt idx="13977">
                  <c:v>3.5470556320204264E-12</c:v>
                </c:pt>
                <c:pt idx="13978">
                  <c:v>3.5056697405265656E-12</c:v>
                </c:pt>
                <c:pt idx="13979">
                  <c:v>3.5056697405265656E-12</c:v>
                </c:pt>
                <c:pt idx="13980">
                  <c:v>3.4243251852147143E-12</c:v>
                </c:pt>
                <c:pt idx="13981">
                  <c:v>3.3843634798642852E-12</c:v>
                </c:pt>
                <c:pt idx="13982">
                  <c:v>3.4647587482435554E-12</c:v>
                </c:pt>
                <c:pt idx="13983">
                  <c:v>3.5470556320204264E-12</c:v>
                </c:pt>
                <c:pt idx="13984">
                  <c:v>3.4647587482435554E-12</c:v>
                </c:pt>
                <c:pt idx="13985">
                  <c:v>3.4647587482435554E-12</c:v>
                </c:pt>
                <c:pt idx="13986">
                  <c:v>3.5470556320204264E-12</c:v>
                </c:pt>
                <c:pt idx="13987">
                  <c:v>3.5470556320204264E-12</c:v>
                </c:pt>
                <c:pt idx="13988">
                  <c:v>3.5056697405265656E-12</c:v>
                </c:pt>
                <c:pt idx="13989">
                  <c:v>3.5056697405265656E-12</c:v>
                </c:pt>
                <c:pt idx="13990">
                  <c:v>3.4647587482435554E-12</c:v>
                </c:pt>
                <c:pt idx="13991">
                  <c:v>3.4647587482435554E-12</c:v>
                </c:pt>
                <c:pt idx="13992">
                  <c:v>3.4647587482435554E-12</c:v>
                </c:pt>
                <c:pt idx="13993">
                  <c:v>3.5056697405265656E-12</c:v>
                </c:pt>
                <c:pt idx="13994">
                  <c:v>3.5470556320204264E-12</c:v>
                </c:pt>
                <c:pt idx="13995">
                  <c:v>3.5056697405265656E-12</c:v>
                </c:pt>
                <c:pt idx="13996">
                  <c:v>3.3843634798642852E-12</c:v>
                </c:pt>
                <c:pt idx="13997">
                  <c:v>3.4243251852147143E-12</c:v>
                </c:pt>
                <c:pt idx="13998">
                  <c:v>3.4243251852147143E-12</c:v>
                </c:pt>
                <c:pt idx="13999">
                  <c:v>3.5056697405265656E-12</c:v>
                </c:pt>
                <c:pt idx="14000">
                  <c:v>3.4647587482435554E-12</c:v>
                </c:pt>
                <c:pt idx="14001">
                  <c:v>3.3843634798642852E-12</c:v>
                </c:pt>
                <c:pt idx="14002">
                  <c:v>3.4647587482435554E-12</c:v>
                </c:pt>
                <c:pt idx="14003">
                  <c:v>3.4647587482435554E-12</c:v>
                </c:pt>
                <c:pt idx="14004">
                  <c:v>3.5470556320204264E-12</c:v>
                </c:pt>
                <c:pt idx="14005">
                  <c:v>3.5056697405265656E-12</c:v>
                </c:pt>
                <c:pt idx="14006">
                  <c:v>3.5470556320204264E-12</c:v>
                </c:pt>
                <c:pt idx="14007">
                  <c:v>3.4647587482435554E-12</c:v>
                </c:pt>
                <c:pt idx="14008">
                  <c:v>3.4243251852147143E-12</c:v>
                </c:pt>
                <c:pt idx="14009">
                  <c:v>3.4243251852147143E-12</c:v>
                </c:pt>
                <c:pt idx="14010">
                  <c:v>3.5889383650281884E-12</c:v>
                </c:pt>
                <c:pt idx="14011">
                  <c:v>3.4647587482435554E-12</c:v>
                </c:pt>
                <c:pt idx="14012">
                  <c:v>3.5470556320204264E-12</c:v>
                </c:pt>
                <c:pt idx="14013">
                  <c:v>3.4243251852147143E-12</c:v>
                </c:pt>
                <c:pt idx="14014">
                  <c:v>3.3843634798642852E-12</c:v>
                </c:pt>
                <c:pt idx="14015">
                  <c:v>3.5470556320204264E-12</c:v>
                </c:pt>
                <c:pt idx="14016">
                  <c:v>3.4647587482435554E-12</c:v>
                </c:pt>
                <c:pt idx="14017">
                  <c:v>3.4647587482435554E-12</c:v>
                </c:pt>
                <c:pt idx="14018">
                  <c:v>3.4647587482435554E-12</c:v>
                </c:pt>
                <c:pt idx="14019">
                  <c:v>3.5470556320204264E-12</c:v>
                </c:pt>
                <c:pt idx="14020">
                  <c:v>3.5056697405265656E-12</c:v>
                </c:pt>
                <c:pt idx="14021">
                  <c:v>3.4647587482435554E-12</c:v>
                </c:pt>
                <c:pt idx="14022">
                  <c:v>3.5470556320204264E-12</c:v>
                </c:pt>
                <c:pt idx="14023">
                  <c:v>3.5470556320204264E-12</c:v>
                </c:pt>
                <c:pt idx="14024">
                  <c:v>3.5889383650281884E-12</c:v>
                </c:pt>
                <c:pt idx="14025">
                  <c:v>3.5889383650281884E-12</c:v>
                </c:pt>
                <c:pt idx="14026">
                  <c:v>3.4647587482435554E-12</c:v>
                </c:pt>
                <c:pt idx="14027">
                  <c:v>3.4647587482435554E-12</c:v>
                </c:pt>
                <c:pt idx="14028">
                  <c:v>3.5056697405265656E-12</c:v>
                </c:pt>
                <c:pt idx="14029">
                  <c:v>3.4243251852147143E-12</c:v>
                </c:pt>
                <c:pt idx="14030">
                  <c:v>3.3843634798642852E-12</c:v>
                </c:pt>
                <c:pt idx="14031">
                  <c:v>3.4243251852147143E-12</c:v>
                </c:pt>
                <c:pt idx="14032">
                  <c:v>3.5056697405265656E-12</c:v>
                </c:pt>
                <c:pt idx="14033">
                  <c:v>3.3843634798642852E-12</c:v>
                </c:pt>
                <c:pt idx="14034">
                  <c:v>3.4647587482435554E-12</c:v>
                </c:pt>
                <c:pt idx="14035">
                  <c:v>3.3843634798642852E-12</c:v>
                </c:pt>
                <c:pt idx="14036">
                  <c:v>3.3843634798642852E-12</c:v>
                </c:pt>
                <c:pt idx="14037">
                  <c:v>3.4243251852147143E-12</c:v>
                </c:pt>
                <c:pt idx="14038">
                  <c:v>3.3843634798642852E-12</c:v>
                </c:pt>
                <c:pt idx="14039">
                  <c:v>3.4243251852147143E-12</c:v>
                </c:pt>
                <c:pt idx="14040">
                  <c:v>3.3843634798642852E-12</c:v>
                </c:pt>
                <c:pt idx="14041">
                  <c:v>3.5056697405265656E-12</c:v>
                </c:pt>
                <c:pt idx="14042">
                  <c:v>3.4647587482435554E-12</c:v>
                </c:pt>
                <c:pt idx="14043">
                  <c:v>3.4647587482435554E-12</c:v>
                </c:pt>
                <c:pt idx="14044">
                  <c:v>3.5056697405265656E-12</c:v>
                </c:pt>
                <c:pt idx="14045">
                  <c:v>3.5470556320204264E-12</c:v>
                </c:pt>
                <c:pt idx="14046">
                  <c:v>3.5470556320204264E-12</c:v>
                </c:pt>
                <c:pt idx="14047">
                  <c:v>3.4647587482435554E-12</c:v>
                </c:pt>
                <c:pt idx="14048">
                  <c:v>3.5056697405265656E-12</c:v>
                </c:pt>
                <c:pt idx="14049">
                  <c:v>3.4647587482435554E-12</c:v>
                </c:pt>
                <c:pt idx="14050">
                  <c:v>3.5056697405265656E-12</c:v>
                </c:pt>
                <c:pt idx="14051">
                  <c:v>3.4243251852147143E-12</c:v>
                </c:pt>
                <c:pt idx="14052">
                  <c:v>3.4647587482435554E-12</c:v>
                </c:pt>
                <c:pt idx="14053">
                  <c:v>3.3843634798642852E-12</c:v>
                </c:pt>
                <c:pt idx="14054">
                  <c:v>3.4647587482435554E-12</c:v>
                </c:pt>
                <c:pt idx="14055">
                  <c:v>3.5056697405265656E-12</c:v>
                </c:pt>
                <c:pt idx="14056">
                  <c:v>3.3843634798642852E-12</c:v>
                </c:pt>
                <c:pt idx="14057">
                  <c:v>3.5470556320204264E-12</c:v>
                </c:pt>
                <c:pt idx="14058">
                  <c:v>3.4647587482435554E-12</c:v>
                </c:pt>
                <c:pt idx="14059">
                  <c:v>3.3843634798642852E-12</c:v>
                </c:pt>
                <c:pt idx="14060">
                  <c:v>3.4647587482435554E-12</c:v>
                </c:pt>
                <c:pt idx="14061">
                  <c:v>3.5056697405265656E-12</c:v>
                </c:pt>
                <c:pt idx="14062">
                  <c:v>3.4647587482435554E-12</c:v>
                </c:pt>
                <c:pt idx="14063">
                  <c:v>3.4647587482435554E-12</c:v>
                </c:pt>
                <c:pt idx="14064">
                  <c:v>3.4647587482435554E-12</c:v>
                </c:pt>
                <c:pt idx="14065">
                  <c:v>3.4243251852147143E-12</c:v>
                </c:pt>
                <c:pt idx="14066">
                  <c:v>3.3843634798642852E-12</c:v>
                </c:pt>
                <c:pt idx="14067">
                  <c:v>3.5056697405265656E-12</c:v>
                </c:pt>
                <c:pt idx="14068">
                  <c:v>3.5056697405265656E-12</c:v>
                </c:pt>
                <c:pt idx="14069">
                  <c:v>3.5056697405265656E-12</c:v>
                </c:pt>
                <c:pt idx="14070">
                  <c:v>3.5889383650281884E-12</c:v>
                </c:pt>
                <c:pt idx="14071">
                  <c:v>3.5056697405265656E-12</c:v>
                </c:pt>
                <c:pt idx="14072">
                  <c:v>3.5889383650281884E-12</c:v>
                </c:pt>
                <c:pt idx="14073">
                  <c:v>3.5056697405265656E-12</c:v>
                </c:pt>
                <c:pt idx="14074">
                  <c:v>3.5470556320204264E-12</c:v>
                </c:pt>
                <c:pt idx="14075">
                  <c:v>3.4647587482435554E-12</c:v>
                </c:pt>
                <c:pt idx="14076">
                  <c:v>3.4647587482435554E-12</c:v>
                </c:pt>
                <c:pt idx="14077">
                  <c:v>3.5056697405265656E-12</c:v>
                </c:pt>
                <c:pt idx="14078">
                  <c:v>3.4647587482435554E-12</c:v>
                </c:pt>
                <c:pt idx="14079">
                  <c:v>3.5470556320204264E-12</c:v>
                </c:pt>
                <c:pt idx="14080">
                  <c:v>3.4243251852147143E-12</c:v>
                </c:pt>
                <c:pt idx="14081">
                  <c:v>3.4243251852147143E-12</c:v>
                </c:pt>
                <c:pt idx="14082">
                  <c:v>3.5470556320204264E-12</c:v>
                </c:pt>
                <c:pt idx="14083">
                  <c:v>3.5056697405265656E-12</c:v>
                </c:pt>
                <c:pt idx="14084">
                  <c:v>3.5470556320204264E-12</c:v>
                </c:pt>
                <c:pt idx="14085">
                  <c:v>3.4647587482435554E-12</c:v>
                </c:pt>
                <c:pt idx="14086">
                  <c:v>3.5470556320204264E-12</c:v>
                </c:pt>
                <c:pt idx="14087">
                  <c:v>3.4647587482435554E-12</c:v>
                </c:pt>
                <c:pt idx="14088">
                  <c:v>3.4647587482435554E-12</c:v>
                </c:pt>
                <c:pt idx="14089">
                  <c:v>3.5056697405265656E-12</c:v>
                </c:pt>
                <c:pt idx="14090">
                  <c:v>3.4647587482435554E-12</c:v>
                </c:pt>
                <c:pt idx="14091">
                  <c:v>3.3843634798642852E-12</c:v>
                </c:pt>
                <c:pt idx="14092">
                  <c:v>3.4647587482435554E-12</c:v>
                </c:pt>
                <c:pt idx="14093">
                  <c:v>3.3843634798642852E-12</c:v>
                </c:pt>
                <c:pt idx="14094">
                  <c:v>3.5470556320204264E-12</c:v>
                </c:pt>
                <c:pt idx="14095">
                  <c:v>3.5470556320204264E-12</c:v>
                </c:pt>
                <c:pt idx="14096">
                  <c:v>3.5056697405265656E-12</c:v>
                </c:pt>
                <c:pt idx="14097">
                  <c:v>3.5056697405265656E-12</c:v>
                </c:pt>
                <c:pt idx="14098">
                  <c:v>3.5470556320204264E-12</c:v>
                </c:pt>
                <c:pt idx="14099">
                  <c:v>3.5470556320204264E-12</c:v>
                </c:pt>
                <c:pt idx="14100">
                  <c:v>3.5470556320204264E-12</c:v>
                </c:pt>
                <c:pt idx="14101">
                  <c:v>3.4243251852147143E-12</c:v>
                </c:pt>
                <c:pt idx="14102">
                  <c:v>3.4647587482435554E-12</c:v>
                </c:pt>
                <c:pt idx="14103">
                  <c:v>3.4647587482435554E-12</c:v>
                </c:pt>
                <c:pt idx="14104">
                  <c:v>3.5056697405265656E-12</c:v>
                </c:pt>
                <c:pt idx="14105">
                  <c:v>3.4647587482435554E-12</c:v>
                </c:pt>
                <c:pt idx="14106">
                  <c:v>3.4647587482435554E-12</c:v>
                </c:pt>
                <c:pt idx="14107">
                  <c:v>3.4647587482435554E-12</c:v>
                </c:pt>
                <c:pt idx="14108">
                  <c:v>3.5470556320204264E-12</c:v>
                </c:pt>
                <c:pt idx="14109">
                  <c:v>3.4243251852147143E-12</c:v>
                </c:pt>
                <c:pt idx="14110">
                  <c:v>3.4243251852147143E-12</c:v>
                </c:pt>
                <c:pt idx="14111">
                  <c:v>3.5470556320204264E-12</c:v>
                </c:pt>
                <c:pt idx="14112">
                  <c:v>3.5056697405265656E-12</c:v>
                </c:pt>
                <c:pt idx="14113">
                  <c:v>3.5056697405265656E-12</c:v>
                </c:pt>
                <c:pt idx="14114">
                  <c:v>3.4243251852147143E-12</c:v>
                </c:pt>
                <c:pt idx="14115">
                  <c:v>3.3843634798642852E-12</c:v>
                </c:pt>
                <c:pt idx="14116">
                  <c:v>3.5470556320204264E-12</c:v>
                </c:pt>
                <c:pt idx="14117">
                  <c:v>3.4647587482435554E-12</c:v>
                </c:pt>
                <c:pt idx="14118">
                  <c:v>3.5056697405265656E-12</c:v>
                </c:pt>
                <c:pt idx="14119">
                  <c:v>3.4647587482435554E-12</c:v>
                </c:pt>
                <c:pt idx="14120">
                  <c:v>3.5889383650281884E-12</c:v>
                </c:pt>
                <c:pt idx="14121">
                  <c:v>3.5470556320204264E-12</c:v>
                </c:pt>
                <c:pt idx="14122">
                  <c:v>3.4647587482435554E-12</c:v>
                </c:pt>
                <c:pt idx="14123">
                  <c:v>3.4647587482435554E-12</c:v>
                </c:pt>
                <c:pt idx="14124">
                  <c:v>3.5470556320204264E-12</c:v>
                </c:pt>
                <c:pt idx="14125">
                  <c:v>3.4647587482435554E-12</c:v>
                </c:pt>
                <c:pt idx="14126">
                  <c:v>3.4243251852147143E-12</c:v>
                </c:pt>
                <c:pt idx="14127">
                  <c:v>3.5470556320204264E-12</c:v>
                </c:pt>
                <c:pt idx="14128">
                  <c:v>3.5470556320204264E-12</c:v>
                </c:pt>
                <c:pt idx="14129">
                  <c:v>3.5470556320204264E-12</c:v>
                </c:pt>
                <c:pt idx="14130">
                  <c:v>3.5889383650281884E-12</c:v>
                </c:pt>
                <c:pt idx="14131">
                  <c:v>3.5470556320204264E-12</c:v>
                </c:pt>
                <c:pt idx="14132">
                  <c:v>3.5056697405265656E-12</c:v>
                </c:pt>
                <c:pt idx="14133">
                  <c:v>3.5889383650281884E-12</c:v>
                </c:pt>
                <c:pt idx="14134">
                  <c:v>3.5056697405265656E-12</c:v>
                </c:pt>
                <c:pt idx="14135">
                  <c:v>3.4243251852147143E-12</c:v>
                </c:pt>
                <c:pt idx="14136">
                  <c:v>3.5056697405265656E-12</c:v>
                </c:pt>
                <c:pt idx="14137">
                  <c:v>3.4647587482435554E-12</c:v>
                </c:pt>
                <c:pt idx="14138">
                  <c:v>3.5056697405265656E-12</c:v>
                </c:pt>
                <c:pt idx="14139">
                  <c:v>3.5056697405265656E-12</c:v>
                </c:pt>
                <c:pt idx="14140">
                  <c:v>3.4647587482435554E-12</c:v>
                </c:pt>
                <c:pt idx="14141">
                  <c:v>3.5470556320204264E-12</c:v>
                </c:pt>
                <c:pt idx="14142">
                  <c:v>3.5056697405265656E-12</c:v>
                </c:pt>
                <c:pt idx="14143">
                  <c:v>3.4647587482435554E-12</c:v>
                </c:pt>
                <c:pt idx="14144">
                  <c:v>3.4647587482435554E-12</c:v>
                </c:pt>
                <c:pt idx="14145">
                  <c:v>3.5056697405265656E-12</c:v>
                </c:pt>
                <c:pt idx="14146">
                  <c:v>3.5470556320204264E-12</c:v>
                </c:pt>
                <c:pt idx="14147">
                  <c:v>3.4243251852147143E-12</c:v>
                </c:pt>
                <c:pt idx="14148">
                  <c:v>3.4243251852147143E-12</c:v>
                </c:pt>
                <c:pt idx="14149">
                  <c:v>3.5056697405265656E-12</c:v>
                </c:pt>
                <c:pt idx="14150">
                  <c:v>3.4243251852147143E-12</c:v>
                </c:pt>
                <c:pt idx="14151">
                  <c:v>3.4647587482435554E-12</c:v>
                </c:pt>
                <c:pt idx="14152">
                  <c:v>3.4647587482435554E-12</c:v>
                </c:pt>
                <c:pt idx="14153">
                  <c:v>3.4647587482435554E-12</c:v>
                </c:pt>
                <c:pt idx="14154">
                  <c:v>3.4647587482435554E-12</c:v>
                </c:pt>
                <c:pt idx="14155">
                  <c:v>3.5470556320204264E-12</c:v>
                </c:pt>
                <c:pt idx="14156">
                  <c:v>3.5056697405265656E-12</c:v>
                </c:pt>
                <c:pt idx="14157">
                  <c:v>3.5470556320204264E-12</c:v>
                </c:pt>
                <c:pt idx="14158">
                  <c:v>3.5470556320204264E-12</c:v>
                </c:pt>
                <c:pt idx="14159">
                  <c:v>3.5056697405265656E-12</c:v>
                </c:pt>
                <c:pt idx="14160">
                  <c:v>3.4647587482435554E-12</c:v>
                </c:pt>
                <c:pt idx="14161">
                  <c:v>3.3843634798642852E-12</c:v>
                </c:pt>
                <c:pt idx="14162">
                  <c:v>3.4647587482435554E-12</c:v>
                </c:pt>
                <c:pt idx="14163">
                  <c:v>3.3843634798642852E-12</c:v>
                </c:pt>
                <c:pt idx="14164">
                  <c:v>3.5470556320204264E-12</c:v>
                </c:pt>
                <c:pt idx="14165">
                  <c:v>3.4647587482435554E-12</c:v>
                </c:pt>
                <c:pt idx="14166">
                  <c:v>3.4647587482435554E-12</c:v>
                </c:pt>
                <c:pt idx="14167">
                  <c:v>3.5470556320204264E-12</c:v>
                </c:pt>
                <c:pt idx="14168">
                  <c:v>3.4647587482435554E-12</c:v>
                </c:pt>
                <c:pt idx="14169">
                  <c:v>3.4647587482435554E-12</c:v>
                </c:pt>
                <c:pt idx="14170">
                  <c:v>3.5056697405265656E-12</c:v>
                </c:pt>
                <c:pt idx="14171">
                  <c:v>3.5056697405265656E-12</c:v>
                </c:pt>
                <c:pt idx="14172">
                  <c:v>3.5470556320204264E-12</c:v>
                </c:pt>
                <c:pt idx="14173">
                  <c:v>3.5470556320204264E-12</c:v>
                </c:pt>
                <c:pt idx="14174">
                  <c:v>3.5470556320204264E-12</c:v>
                </c:pt>
                <c:pt idx="14175">
                  <c:v>3.5056697405265656E-12</c:v>
                </c:pt>
                <c:pt idx="14176">
                  <c:v>3.5470556320204264E-12</c:v>
                </c:pt>
                <c:pt idx="14177">
                  <c:v>3.5470556320204264E-12</c:v>
                </c:pt>
                <c:pt idx="14178">
                  <c:v>3.5470556320204264E-12</c:v>
                </c:pt>
                <c:pt idx="14179">
                  <c:v>3.6313156387215735E-12</c:v>
                </c:pt>
                <c:pt idx="14180">
                  <c:v>3.5889383650281884E-12</c:v>
                </c:pt>
                <c:pt idx="14181">
                  <c:v>3.6313156387215735E-12</c:v>
                </c:pt>
                <c:pt idx="14182">
                  <c:v>3.4647587482435554E-12</c:v>
                </c:pt>
                <c:pt idx="14183">
                  <c:v>3.4647587482435554E-12</c:v>
                </c:pt>
                <c:pt idx="14184">
                  <c:v>3.4243251852147143E-12</c:v>
                </c:pt>
                <c:pt idx="14185">
                  <c:v>3.4647587482435554E-12</c:v>
                </c:pt>
                <c:pt idx="14186">
                  <c:v>3.4243251852147143E-12</c:v>
                </c:pt>
                <c:pt idx="14187">
                  <c:v>3.4243251852147143E-12</c:v>
                </c:pt>
                <c:pt idx="14188">
                  <c:v>3.4243251852147143E-12</c:v>
                </c:pt>
                <c:pt idx="14189">
                  <c:v>3.5056697405265656E-12</c:v>
                </c:pt>
                <c:pt idx="14190">
                  <c:v>3.5056697405265656E-12</c:v>
                </c:pt>
                <c:pt idx="14191">
                  <c:v>3.4647587482435554E-12</c:v>
                </c:pt>
                <c:pt idx="14192">
                  <c:v>3.5470556320204264E-12</c:v>
                </c:pt>
                <c:pt idx="14193">
                  <c:v>3.5056697405265656E-12</c:v>
                </c:pt>
                <c:pt idx="14194">
                  <c:v>3.5470556320204264E-12</c:v>
                </c:pt>
                <c:pt idx="14195">
                  <c:v>3.4647587482435554E-12</c:v>
                </c:pt>
                <c:pt idx="14196">
                  <c:v>3.4243251852147143E-12</c:v>
                </c:pt>
                <c:pt idx="14197">
                  <c:v>3.3843634798642852E-12</c:v>
                </c:pt>
                <c:pt idx="14198">
                  <c:v>3.4243251852147143E-12</c:v>
                </c:pt>
                <c:pt idx="14199">
                  <c:v>3.5056697405265656E-12</c:v>
                </c:pt>
                <c:pt idx="14200">
                  <c:v>3.5056697405265656E-12</c:v>
                </c:pt>
                <c:pt idx="14201">
                  <c:v>3.5470556320204264E-12</c:v>
                </c:pt>
                <c:pt idx="14202">
                  <c:v>3.4243251852147143E-12</c:v>
                </c:pt>
                <c:pt idx="14203">
                  <c:v>3.5056697405265656E-12</c:v>
                </c:pt>
                <c:pt idx="14204">
                  <c:v>3.5056697405265656E-12</c:v>
                </c:pt>
                <c:pt idx="14205">
                  <c:v>3.4647587482435554E-12</c:v>
                </c:pt>
                <c:pt idx="14206">
                  <c:v>3.5470556320204264E-12</c:v>
                </c:pt>
                <c:pt idx="14207">
                  <c:v>3.5889383650281884E-12</c:v>
                </c:pt>
                <c:pt idx="14208">
                  <c:v>3.5889383650281884E-12</c:v>
                </c:pt>
                <c:pt idx="14209">
                  <c:v>3.4243251852147143E-12</c:v>
                </c:pt>
                <c:pt idx="14210">
                  <c:v>3.5470556320204264E-12</c:v>
                </c:pt>
                <c:pt idx="14211">
                  <c:v>3.5470556320204264E-12</c:v>
                </c:pt>
                <c:pt idx="14212">
                  <c:v>3.5470556320204264E-12</c:v>
                </c:pt>
                <c:pt idx="14213">
                  <c:v>3.5470556320204264E-12</c:v>
                </c:pt>
                <c:pt idx="14214">
                  <c:v>3.4647587482435554E-12</c:v>
                </c:pt>
                <c:pt idx="14215">
                  <c:v>3.6313156387215735E-12</c:v>
                </c:pt>
                <c:pt idx="14216">
                  <c:v>3.5889383650281884E-12</c:v>
                </c:pt>
                <c:pt idx="14217">
                  <c:v>3.4647587482435554E-12</c:v>
                </c:pt>
                <c:pt idx="14218">
                  <c:v>3.4647587482435554E-12</c:v>
                </c:pt>
                <c:pt idx="14219">
                  <c:v>3.5056697405265656E-12</c:v>
                </c:pt>
                <c:pt idx="14220">
                  <c:v>3.5056697405265656E-12</c:v>
                </c:pt>
                <c:pt idx="14221">
                  <c:v>3.4647587482435554E-12</c:v>
                </c:pt>
                <c:pt idx="14222">
                  <c:v>3.5889383650281884E-12</c:v>
                </c:pt>
                <c:pt idx="14223">
                  <c:v>3.5056697405265656E-12</c:v>
                </c:pt>
                <c:pt idx="14224">
                  <c:v>3.4647587482435554E-12</c:v>
                </c:pt>
                <c:pt idx="14225">
                  <c:v>3.5056697405265656E-12</c:v>
                </c:pt>
                <c:pt idx="14226">
                  <c:v>3.4647587482435554E-12</c:v>
                </c:pt>
                <c:pt idx="14227">
                  <c:v>3.4243251852147143E-12</c:v>
                </c:pt>
                <c:pt idx="14228">
                  <c:v>3.4647587482435554E-12</c:v>
                </c:pt>
                <c:pt idx="14229">
                  <c:v>3.5056697405265656E-12</c:v>
                </c:pt>
                <c:pt idx="14230">
                  <c:v>3.5056697405265656E-12</c:v>
                </c:pt>
                <c:pt idx="14231">
                  <c:v>3.4647587482435554E-12</c:v>
                </c:pt>
                <c:pt idx="14232">
                  <c:v>3.5889383650281884E-12</c:v>
                </c:pt>
                <c:pt idx="14233">
                  <c:v>3.5056697405265656E-12</c:v>
                </c:pt>
                <c:pt idx="14234">
                  <c:v>3.4647587482435554E-12</c:v>
                </c:pt>
                <c:pt idx="14235">
                  <c:v>3.5056697405265656E-12</c:v>
                </c:pt>
                <c:pt idx="14236">
                  <c:v>3.4647587482435554E-12</c:v>
                </c:pt>
                <c:pt idx="14237">
                  <c:v>3.5470556320204264E-12</c:v>
                </c:pt>
                <c:pt idx="14238">
                  <c:v>3.5056697405265656E-12</c:v>
                </c:pt>
                <c:pt idx="14239">
                  <c:v>3.4647587482435554E-12</c:v>
                </c:pt>
                <c:pt idx="14240">
                  <c:v>3.4647587482435554E-12</c:v>
                </c:pt>
                <c:pt idx="14241">
                  <c:v>3.4647587482435554E-12</c:v>
                </c:pt>
                <c:pt idx="14242">
                  <c:v>3.5056697405265656E-12</c:v>
                </c:pt>
                <c:pt idx="14243">
                  <c:v>3.6313156387215735E-12</c:v>
                </c:pt>
                <c:pt idx="14244">
                  <c:v>3.5470556320204264E-12</c:v>
                </c:pt>
                <c:pt idx="14245">
                  <c:v>3.4243251852147143E-12</c:v>
                </c:pt>
                <c:pt idx="14246">
                  <c:v>3.4647587482435554E-12</c:v>
                </c:pt>
                <c:pt idx="14247">
                  <c:v>3.5470556320204264E-12</c:v>
                </c:pt>
                <c:pt idx="14248">
                  <c:v>3.3843634798642852E-12</c:v>
                </c:pt>
                <c:pt idx="14249">
                  <c:v>3.4647587482435554E-12</c:v>
                </c:pt>
                <c:pt idx="14250">
                  <c:v>3.6741932925115307E-12</c:v>
                </c:pt>
                <c:pt idx="14251">
                  <c:v>3.5470556320204264E-12</c:v>
                </c:pt>
                <c:pt idx="14252">
                  <c:v>3.5056697405265656E-12</c:v>
                </c:pt>
                <c:pt idx="14253">
                  <c:v>3.5470556320204264E-12</c:v>
                </c:pt>
                <c:pt idx="14254">
                  <c:v>3.4243251852147143E-12</c:v>
                </c:pt>
                <c:pt idx="14255">
                  <c:v>3.5056697405265656E-12</c:v>
                </c:pt>
                <c:pt idx="14256">
                  <c:v>3.4243251852147143E-12</c:v>
                </c:pt>
                <c:pt idx="14257">
                  <c:v>3.4647587482435554E-12</c:v>
                </c:pt>
                <c:pt idx="14258">
                  <c:v>3.5470556320204264E-12</c:v>
                </c:pt>
                <c:pt idx="14259">
                  <c:v>3.5470556320204264E-12</c:v>
                </c:pt>
                <c:pt idx="14260">
                  <c:v>3.4647587482435554E-12</c:v>
                </c:pt>
                <c:pt idx="14261">
                  <c:v>3.5470556320204264E-12</c:v>
                </c:pt>
                <c:pt idx="14262">
                  <c:v>3.4647587482435554E-12</c:v>
                </c:pt>
                <c:pt idx="14263">
                  <c:v>3.5889383650281884E-12</c:v>
                </c:pt>
                <c:pt idx="14264">
                  <c:v>3.4243251852147143E-12</c:v>
                </c:pt>
                <c:pt idx="14265">
                  <c:v>3.5056697405265656E-12</c:v>
                </c:pt>
                <c:pt idx="14266">
                  <c:v>3.5470556320204264E-12</c:v>
                </c:pt>
                <c:pt idx="14267">
                  <c:v>3.4647587482435554E-12</c:v>
                </c:pt>
                <c:pt idx="14268">
                  <c:v>3.4647587482435554E-12</c:v>
                </c:pt>
                <c:pt idx="14269">
                  <c:v>3.3843634798642852E-12</c:v>
                </c:pt>
                <c:pt idx="14270">
                  <c:v>3.5056697405265656E-12</c:v>
                </c:pt>
                <c:pt idx="14271">
                  <c:v>3.5889383650281884E-12</c:v>
                </c:pt>
                <c:pt idx="14272">
                  <c:v>3.5470556320204264E-12</c:v>
                </c:pt>
                <c:pt idx="14273">
                  <c:v>3.4647587482435554E-12</c:v>
                </c:pt>
                <c:pt idx="14274">
                  <c:v>3.6313156387215735E-12</c:v>
                </c:pt>
                <c:pt idx="14275">
                  <c:v>3.5889383650281884E-12</c:v>
                </c:pt>
                <c:pt idx="14276">
                  <c:v>3.5056697405265656E-12</c:v>
                </c:pt>
                <c:pt idx="14277">
                  <c:v>3.6313156387215735E-12</c:v>
                </c:pt>
                <c:pt idx="14278">
                  <c:v>3.5889383650281884E-12</c:v>
                </c:pt>
                <c:pt idx="14279">
                  <c:v>3.5470556320204264E-12</c:v>
                </c:pt>
                <c:pt idx="14280">
                  <c:v>3.4243251852147143E-12</c:v>
                </c:pt>
                <c:pt idx="14281">
                  <c:v>3.6313156387215735E-12</c:v>
                </c:pt>
                <c:pt idx="14282">
                  <c:v>3.4647587482435554E-12</c:v>
                </c:pt>
                <c:pt idx="14283">
                  <c:v>3.3448681256365286E-12</c:v>
                </c:pt>
                <c:pt idx="14284">
                  <c:v>3.4243251852147143E-12</c:v>
                </c:pt>
                <c:pt idx="14285">
                  <c:v>3.5056697405265656E-12</c:v>
                </c:pt>
                <c:pt idx="14286">
                  <c:v>3.5889383650281884E-12</c:v>
                </c:pt>
                <c:pt idx="14287">
                  <c:v>3.5470556320204264E-12</c:v>
                </c:pt>
                <c:pt idx="14288">
                  <c:v>3.6313156387215735E-12</c:v>
                </c:pt>
                <c:pt idx="14289">
                  <c:v>3.6313156387215735E-12</c:v>
                </c:pt>
                <c:pt idx="14290">
                  <c:v>3.5470556320204264E-12</c:v>
                </c:pt>
                <c:pt idx="14291">
                  <c:v>3.5056697405265656E-12</c:v>
                </c:pt>
                <c:pt idx="14292">
                  <c:v>3.5056697405265656E-12</c:v>
                </c:pt>
                <c:pt idx="14293">
                  <c:v>3.5056697405265656E-12</c:v>
                </c:pt>
                <c:pt idx="14294">
                  <c:v>3.5889383650281884E-12</c:v>
                </c:pt>
                <c:pt idx="14295">
                  <c:v>3.5470556320204264E-12</c:v>
                </c:pt>
                <c:pt idx="14296">
                  <c:v>3.5889383650281884E-12</c:v>
                </c:pt>
                <c:pt idx="14297">
                  <c:v>3.4647587482435554E-12</c:v>
                </c:pt>
                <c:pt idx="14298">
                  <c:v>3.5470556320204264E-12</c:v>
                </c:pt>
                <c:pt idx="14299">
                  <c:v>3.5056697405265656E-12</c:v>
                </c:pt>
                <c:pt idx="14300">
                  <c:v>3.4243251852147143E-12</c:v>
                </c:pt>
                <c:pt idx="14301">
                  <c:v>3.6313156387215735E-12</c:v>
                </c:pt>
                <c:pt idx="14302">
                  <c:v>3.5889383650281884E-12</c:v>
                </c:pt>
                <c:pt idx="14303">
                  <c:v>3.5470556320204264E-12</c:v>
                </c:pt>
                <c:pt idx="14304">
                  <c:v>3.4243251852147143E-12</c:v>
                </c:pt>
                <c:pt idx="14305">
                  <c:v>3.4647587482435554E-12</c:v>
                </c:pt>
                <c:pt idx="14306">
                  <c:v>3.5470556320204264E-12</c:v>
                </c:pt>
                <c:pt idx="14307">
                  <c:v>3.4647587482435554E-12</c:v>
                </c:pt>
                <c:pt idx="14308">
                  <c:v>3.5056697405265656E-12</c:v>
                </c:pt>
                <c:pt idx="14309">
                  <c:v>3.5056697405265656E-12</c:v>
                </c:pt>
                <c:pt idx="14310">
                  <c:v>3.5470556320204264E-12</c:v>
                </c:pt>
                <c:pt idx="14311">
                  <c:v>3.6313156387215735E-12</c:v>
                </c:pt>
                <c:pt idx="14312">
                  <c:v>3.5889383650281884E-12</c:v>
                </c:pt>
                <c:pt idx="14313">
                  <c:v>3.5470556320204264E-12</c:v>
                </c:pt>
                <c:pt idx="14314">
                  <c:v>3.5889383650281884E-12</c:v>
                </c:pt>
                <c:pt idx="14315">
                  <c:v>3.4647587482435554E-12</c:v>
                </c:pt>
                <c:pt idx="14316">
                  <c:v>3.5889383650281884E-12</c:v>
                </c:pt>
                <c:pt idx="14317">
                  <c:v>3.4647587482435554E-12</c:v>
                </c:pt>
                <c:pt idx="14318">
                  <c:v>3.5889383650281884E-12</c:v>
                </c:pt>
                <c:pt idx="14319">
                  <c:v>3.4243251852147143E-12</c:v>
                </c:pt>
                <c:pt idx="14320">
                  <c:v>3.5056697405265656E-12</c:v>
                </c:pt>
                <c:pt idx="14321">
                  <c:v>3.5056697405265656E-12</c:v>
                </c:pt>
                <c:pt idx="14322">
                  <c:v>3.5056697405265656E-12</c:v>
                </c:pt>
                <c:pt idx="14323">
                  <c:v>3.3843634798642852E-12</c:v>
                </c:pt>
                <c:pt idx="14324">
                  <c:v>3.5056697405265656E-12</c:v>
                </c:pt>
                <c:pt idx="14325">
                  <c:v>3.6313156387215735E-12</c:v>
                </c:pt>
                <c:pt idx="14326">
                  <c:v>3.5470556320204264E-12</c:v>
                </c:pt>
                <c:pt idx="14327">
                  <c:v>3.5889383650281884E-12</c:v>
                </c:pt>
                <c:pt idx="14328">
                  <c:v>3.5056697405265656E-12</c:v>
                </c:pt>
                <c:pt idx="14329">
                  <c:v>3.4647587482435554E-12</c:v>
                </c:pt>
                <c:pt idx="14330">
                  <c:v>3.5470556320204264E-12</c:v>
                </c:pt>
                <c:pt idx="14331">
                  <c:v>3.4647587482435554E-12</c:v>
                </c:pt>
                <c:pt idx="14332">
                  <c:v>3.4647587482435554E-12</c:v>
                </c:pt>
                <c:pt idx="14333">
                  <c:v>3.5470556320204264E-12</c:v>
                </c:pt>
                <c:pt idx="14334">
                  <c:v>3.5889383650281884E-12</c:v>
                </c:pt>
                <c:pt idx="14335">
                  <c:v>3.5889383650281884E-12</c:v>
                </c:pt>
                <c:pt idx="14336">
                  <c:v>3.5056697405265656E-12</c:v>
                </c:pt>
                <c:pt idx="14337">
                  <c:v>3.5056697405265656E-12</c:v>
                </c:pt>
                <c:pt idx="14338">
                  <c:v>3.4243251852147143E-12</c:v>
                </c:pt>
                <c:pt idx="14339">
                  <c:v>3.6313156387215735E-12</c:v>
                </c:pt>
                <c:pt idx="14340">
                  <c:v>3.5470556320204264E-12</c:v>
                </c:pt>
                <c:pt idx="14341">
                  <c:v>3.5470556320204264E-12</c:v>
                </c:pt>
                <c:pt idx="14342">
                  <c:v>3.5470556320204264E-12</c:v>
                </c:pt>
                <c:pt idx="14343">
                  <c:v>3.4647587482435554E-12</c:v>
                </c:pt>
                <c:pt idx="14344">
                  <c:v>3.4647587482435554E-12</c:v>
                </c:pt>
                <c:pt idx="14345">
                  <c:v>3.4243251852147143E-12</c:v>
                </c:pt>
                <c:pt idx="14346">
                  <c:v>3.5470556320204264E-12</c:v>
                </c:pt>
                <c:pt idx="14347">
                  <c:v>3.5056697405265656E-12</c:v>
                </c:pt>
                <c:pt idx="14348">
                  <c:v>3.5470556320204264E-12</c:v>
                </c:pt>
                <c:pt idx="14349">
                  <c:v>3.5470556320204264E-12</c:v>
                </c:pt>
                <c:pt idx="14350">
                  <c:v>3.4647587482435554E-12</c:v>
                </c:pt>
                <c:pt idx="14351">
                  <c:v>3.6313156387215735E-12</c:v>
                </c:pt>
                <c:pt idx="14352">
                  <c:v>3.4647587482435554E-12</c:v>
                </c:pt>
                <c:pt idx="14353">
                  <c:v>3.5889383650281884E-12</c:v>
                </c:pt>
                <c:pt idx="14354">
                  <c:v>3.5889383650281884E-12</c:v>
                </c:pt>
                <c:pt idx="14355">
                  <c:v>3.6313156387215735E-12</c:v>
                </c:pt>
                <c:pt idx="14356">
                  <c:v>3.6313156387215735E-12</c:v>
                </c:pt>
                <c:pt idx="14357">
                  <c:v>3.5470556320204264E-12</c:v>
                </c:pt>
                <c:pt idx="14358">
                  <c:v>3.5056697405265656E-12</c:v>
                </c:pt>
                <c:pt idx="14359">
                  <c:v>3.5889383650281884E-12</c:v>
                </c:pt>
                <c:pt idx="14360">
                  <c:v>3.4647587482435554E-12</c:v>
                </c:pt>
                <c:pt idx="14361">
                  <c:v>3.6313156387215735E-12</c:v>
                </c:pt>
                <c:pt idx="14362">
                  <c:v>3.6313156387215735E-12</c:v>
                </c:pt>
                <c:pt idx="14363">
                  <c:v>3.4243251852147143E-12</c:v>
                </c:pt>
                <c:pt idx="14364">
                  <c:v>3.5889383650281884E-12</c:v>
                </c:pt>
                <c:pt idx="14365">
                  <c:v>3.5470556320204264E-12</c:v>
                </c:pt>
                <c:pt idx="14366">
                  <c:v>3.5056697405265656E-12</c:v>
                </c:pt>
                <c:pt idx="14367">
                  <c:v>3.5889383650281884E-12</c:v>
                </c:pt>
                <c:pt idx="14368">
                  <c:v>3.5470556320204264E-12</c:v>
                </c:pt>
                <c:pt idx="14369">
                  <c:v>3.5470556320204264E-12</c:v>
                </c:pt>
                <c:pt idx="14370">
                  <c:v>3.5889383650281884E-12</c:v>
                </c:pt>
                <c:pt idx="14371">
                  <c:v>3.5889383650281884E-12</c:v>
                </c:pt>
                <c:pt idx="14372">
                  <c:v>3.4647587482435554E-12</c:v>
                </c:pt>
                <c:pt idx="14373">
                  <c:v>3.5889383650281884E-12</c:v>
                </c:pt>
                <c:pt idx="14374">
                  <c:v>3.5470556320204264E-12</c:v>
                </c:pt>
                <c:pt idx="14375">
                  <c:v>3.5470556320204264E-12</c:v>
                </c:pt>
                <c:pt idx="14376">
                  <c:v>3.4647587482435554E-12</c:v>
                </c:pt>
                <c:pt idx="14377">
                  <c:v>3.4243251852147143E-12</c:v>
                </c:pt>
                <c:pt idx="14378">
                  <c:v>3.6313156387215735E-12</c:v>
                </c:pt>
                <c:pt idx="14379">
                  <c:v>3.3843634798642852E-12</c:v>
                </c:pt>
                <c:pt idx="14380">
                  <c:v>3.5889383650281884E-12</c:v>
                </c:pt>
                <c:pt idx="14381">
                  <c:v>3.5889383650281884E-12</c:v>
                </c:pt>
                <c:pt idx="14382">
                  <c:v>3.5470556320204264E-12</c:v>
                </c:pt>
                <c:pt idx="14383">
                  <c:v>3.4647587482435554E-12</c:v>
                </c:pt>
                <c:pt idx="14384">
                  <c:v>3.5056697405265656E-12</c:v>
                </c:pt>
                <c:pt idx="14385">
                  <c:v>3.4243251852147143E-12</c:v>
                </c:pt>
                <c:pt idx="14386">
                  <c:v>3.4647587482435554E-12</c:v>
                </c:pt>
                <c:pt idx="14387">
                  <c:v>3.5470556320204264E-12</c:v>
                </c:pt>
                <c:pt idx="14388">
                  <c:v>3.5056697405265656E-12</c:v>
                </c:pt>
                <c:pt idx="14389">
                  <c:v>3.4243251852147143E-12</c:v>
                </c:pt>
                <c:pt idx="14390">
                  <c:v>3.5470556320204264E-12</c:v>
                </c:pt>
                <c:pt idx="14391">
                  <c:v>3.4243251852147143E-12</c:v>
                </c:pt>
                <c:pt idx="14392">
                  <c:v>3.5056697405265656E-12</c:v>
                </c:pt>
                <c:pt idx="14393">
                  <c:v>3.4647587482435554E-12</c:v>
                </c:pt>
                <c:pt idx="14394">
                  <c:v>3.5056697405265656E-12</c:v>
                </c:pt>
                <c:pt idx="14395">
                  <c:v>3.5470556320204264E-12</c:v>
                </c:pt>
                <c:pt idx="14396">
                  <c:v>3.5056697405265656E-12</c:v>
                </c:pt>
                <c:pt idx="14397">
                  <c:v>3.5470556320204264E-12</c:v>
                </c:pt>
                <c:pt idx="14398">
                  <c:v>3.5889383650281884E-12</c:v>
                </c:pt>
                <c:pt idx="14399">
                  <c:v>3.4647587482435554E-12</c:v>
                </c:pt>
                <c:pt idx="14400">
                  <c:v>3.5056697405265656E-12</c:v>
                </c:pt>
                <c:pt idx="14401">
                  <c:v>3.5889383650281884E-12</c:v>
                </c:pt>
                <c:pt idx="14402">
                  <c:v>3.5056697405265656E-12</c:v>
                </c:pt>
                <c:pt idx="14403">
                  <c:v>3.3843634798642852E-12</c:v>
                </c:pt>
                <c:pt idx="14404">
                  <c:v>3.4647587482435554E-12</c:v>
                </c:pt>
                <c:pt idx="14405">
                  <c:v>3.5056697405265656E-12</c:v>
                </c:pt>
                <c:pt idx="14406">
                  <c:v>3.5470556320204264E-12</c:v>
                </c:pt>
                <c:pt idx="14407">
                  <c:v>3.5056697405265656E-12</c:v>
                </c:pt>
                <c:pt idx="14408">
                  <c:v>3.5056697405265656E-12</c:v>
                </c:pt>
                <c:pt idx="14409">
                  <c:v>3.5056697405265656E-12</c:v>
                </c:pt>
                <c:pt idx="14410">
                  <c:v>3.5056697405265656E-12</c:v>
                </c:pt>
                <c:pt idx="14411">
                  <c:v>3.5889383650281884E-12</c:v>
                </c:pt>
                <c:pt idx="14412">
                  <c:v>3.5889383650281884E-12</c:v>
                </c:pt>
                <c:pt idx="14413">
                  <c:v>3.3058412922090475E-12</c:v>
                </c:pt>
                <c:pt idx="14414">
                  <c:v>3.4243251852147143E-12</c:v>
                </c:pt>
                <c:pt idx="14415">
                  <c:v>3.5470556320204264E-12</c:v>
                </c:pt>
                <c:pt idx="14416">
                  <c:v>3.6741932925115307E-12</c:v>
                </c:pt>
                <c:pt idx="14417">
                  <c:v>3.4647587482435554E-12</c:v>
                </c:pt>
                <c:pt idx="14418">
                  <c:v>3.4647587482435554E-12</c:v>
                </c:pt>
                <c:pt idx="14419">
                  <c:v>3.5470556320204264E-12</c:v>
                </c:pt>
                <c:pt idx="14420">
                  <c:v>3.4243251852147143E-12</c:v>
                </c:pt>
                <c:pt idx="14421">
                  <c:v>3.4647587482435554E-12</c:v>
                </c:pt>
                <c:pt idx="14422">
                  <c:v>3.5056697405265656E-12</c:v>
                </c:pt>
                <c:pt idx="14423">
                  <c:v>3.5056697405265656E-12</c:v>
                </c:pt>
                <c:pt idx="14424">
                  <c:v>3.5889383650281884E-12</c:v>
                </c:pt>
                <c:pt idx="14425">
                  <c:v>3.4243251852147143E-12</c:v>
                </c:pt>
                <c:pt idx="14426">
                  <c:v>3.5470556320204264E-12</c:v>
                </c:pt>
                <c:pt idx="14427">
                  <c:v>3.6313156387215735E-12</c:v>
                </c:pt>
                <c:pt idx="14428">
                  <c:v>3.5889383650281884E-12</c:v>
                </c:pt>
                <c:pt idx="14429">
                  <c:v>3.4647587482435554E-12</c:v>
                </c:pt>
                <c:pt idx="14430">
                  <c:v>3.4647587482435554E-12</c:v>
                </c:pt>
                <c:pt idx="14431">
                  <c:v>3.5889383650281884E-12</c:v>
                </c:pt>
                <c:pt idx="14432">
                  <c:v>3.5056697405265656E-12</c:v>
                </c:pt>
                <c:pt idx="14433">
                  <c:v>3.6313156387215735E-12</c:v>
                </c:pt>
                <c:pt idx="14434">
                  <c:v>3.5470556320204264E-12</c:v>
                </c:pt>
                <c:pt idx="14435">
                  <c:v>3.5470556320204264E-12</c:v>
                </c:pt>
                <c:pt idx="14436">
                  <c:v>3.5056697405265656E-12</c:v>
                </c:pt>
                <c:pt idx="14437">
                  <c:v>3.5889383650281884E-12</c:v>
                </c:pt>
                <c:pt idx="14438">
                  <c:v>3.5470556320204264E-12</c:v>
                </c:pt>
                <c:pt idx="14439">
                  <c:v>3.4647587482435554E-12</c:v>
                </c:pt>
                <c:pt idx="14440">
                  <c:v>3.5470556320204264E-12</c:v>
                </c:pt>
                <c:pt idx="14441">
                  <c:v>3.4647587482435554E-12</c:v>
                </c:pt>
                <c:pt idx="14442">
                  <c:v>3.5470556320204264E-12</c:v>
                </c:pt>
                <c:pt idx="14443">
                  <c:v>3.5056697405265656E-12</c:v>
                </c:pt>
                <c:pt idx="14444">
                  <c:v>3.5056697405265656E-12</c:v>
                </c:pt>
                <c:pt idx="14445">
                  <c:v>3.5889383650281884E-12</c:v>
                </c:pt>
                <c:pt idx="14446">
                  <c:v>3.5056697405265656E-12</c:v>
                </c:pt>
                <c:pt idx="14447">
                  <c:v>3.5889383650281884E-12</c:v>
                </c:pt>
                <c:pt idx="14448">
                  <c:v>3.5056697405265656E-12</c:v>
                </c:pt>
                <c:pt idx="14449">
                  <c:v>3.4647587482435554E-12</c:v>
                </c:pt>
                <c:pt idx="14450">
                  <c:v>3.4647587482435554E-12</c:v>
                </c:pt>
                <c:pt idx="14451">
                  <c:v>3.5470556320204264E-12</c:v>
                </c:pt>
                <c:pt idx="14452">
                  <c:v>3.4243251852147143E-12</c:v>
                </c:pt>
                <c:pt idx="14453">
                  <c:v>3.5056697405265656E-12</c:v>
                </c:pt>
                <c:pt idx="14454">
                  <c:v>3.4647587482435554E-12</c:v>
                </c:pt>
                <c:pt idx="14455">
                  <c:v>3.5056697405265656E-12</c:v>
                </c:pt>
                <c:pt idx="14456">
                  <c:v>3.5470556320204264E-12</c:v>
                </c:pt>
                <c:pt idx="14457">
                  <c:v>3.4243251852147143E-12</c:v>
                </c:pt>
                <c:pt idx="14458">
                  <c:v>3.4647587482435554E-12</c:v>
                </c:pt>
                <c:pt idx="14459">
                  <c:v>3.5889383650281884E-12</c:v>
                </c:pt>
                <c:pt idx="14460">
                  <c:v>3.5470556320204264E-12</c:v>
                </c:pt>
                <c:pt idx="14461">
                  <c:v>3.5889383650281884E-12</c:v>
                </c:pt>
                <c:pt idx="14462">
                  <c:v>3.5470556320204264E-12</c:v>
                </c:pt>
                <c:pt idx="14463">
                  <c:v>3.5056697405265656E-12</c:v>
                </c:pt>
                <c:pt idx="14464">
                  <c:v>3.4647587482435554E-12</c:v>
                </c:pt>
                <c:pt idx="14465">
                  <c:v>3.4647587482435554E-12</c:v>
                </c:pt>
                <c:pt idx="14466">
                  <c:v>3.5470556320204264E-12</c:v>
                </c:pt>
                <c:pt idx="14467">
                  <c:v>3.5889383650281884E-12</c:v>
                </c:pt>
                <c:pt idx="14468">
                  <c:v>3.5470556320204264E-12</c:v>
                </c:pt>
                <c:pt idx="14469">
                  <c:v>3.6313156387215735E-12</c:v>
                </c:pt>
                <c:pt idx="14470">
                  <c:v>3.5470556320204264E-12</c:v>
                </c:pt>
                <c:pt idx="14471">
                  <c:v>3.5056697405265656E-12</c:v>
                </c:pt>
                <c:pt idx="14472">
                  <c:v>3.5470556320204264E-12</c:v>
                </c:pt>
                <c:pt idx="14473">
                  <c:v>3.4647587482435554E-12</c:v>
                </c:pt>
                <c:pt idx="14474">
                  <c:v>3.5470556320204264E-12</c:v>
                </c:pt>
                <c:pt idx="14475">
                  <c:v>3.4243251852147143E-12</c:v>
                </c:pt>
                <c:pt idx="14476">
                  <c:v>3.4243251852147143E-12</c:v>
                </c:pt>
                <c:pt idx="14477">
                  <c:v>3.5056697405265656E-12</c:v>
                </c:pt>
                <c:pt idx="14478">
                  <c:v>3.3448681256365286E-12</c:v>
                </c:pt>
                <c:pt idx="14479">
                  <c:v>3.5056697405265656E-12</c:v>
                </c:pt>
                <c:pt idx="14480">
                  <c:v>3.5470556320204264E-12</c:v>
                </c:pt>
                <c:pt idx="14481">
                  <c:v>3.4647587482435554E-12</c:v>
                </c:pt>
                <c:pt idx="14482">
                  <c:v>3.5056697405265656E-12</c:v>
                </c:pt>
                <c:pt idx="14483">
                  <c:v>3.5056697405265656E-12</c:v>
                </c:pt>
                <c:pt idx="14484">
                  <c:v>3.4647587482435554E-12</c:v>
                </c:pt>
                <c:pt idx="14485">
                  <c:v>3.6313156387215735E-12</c:v>
                </c:pt>
                <c:pt idx="14486">
                  <c:v>3.4647587482435554E-12</c:v>
                </c:pt>
                <c:pt idx="14487">
                  <c:v>3.6313156387215735E-12</c:v>
                </c:pt>
                <c:pt idx="14488">
                  <c:v>3.5470556320204264E-12</c:v>
                </c:pt>
                <c:pt idx="14489">
                  <c:v>3.5470556320204264E-12</c:v>
                </c:pt>
                <c:pt idx="14490">
                  <c:v>3.6313156387215735E-12</c:v>
                </c:pt>
                <c:pt idx="14491">
                  <c:v>3.6741932925115307E-12</c:v>
                </c:pt>
                <c:pt idx="14492">
                  <c:v>3.5470556320204264E-12</c:v>
                </c:pt>
                <c:pt idx="14493">
                  <c:v>3.5056697405265656E-12</c:v>
                </c:pt>
                <c:pt idx="14494">
                  <c:v>3.4647587482435554E-12</c:v>
                </c:pt>
                <c:pt idx="14495">
                  <c:v>3.4647587482435554E-12</c:v>
                </c:pt>
                <c:pt idx="14496">
                  <c:v>3.5470556320204264E-12</c:v>
                </c:pt>
                <c:pt idx="14497">
                  <c:v>3.5470556320204264E-12</c:v>
                </c:pt>
                <c:pt idx="14498">
                  <c:v>3.4243251852147143E-12</c:v>
                </c:pt>
                <c:pt idx="14499">
                  <c:v>3.5056697405265656E-12</c:v>
                </c:pt>
                <c:pt idx="14500">
                  <c:v>3.4647587482435554E-12</c:v>
                </c:pt>
                <c:pt idx="14501">
                  <c:v>3.5056697405265656E-12</c:v>
                </c:pt>
                <c:pt idx="14502">
                  <c:v>3.5470556320204264E-12</c:v>
                </c:pt>
                <c:pt idx="14503">
                  <c:v>3.5470556320204264E-12</c:v>
                </c:pt>
                <c:pt idx="14504">
                  <c:v>3.4243251852147143E-12</c:v>
                </c:pt>
                <c:pt idx="14505">
                  <c:v>3.4243251852147143E-12</c:v>
                </c:pt>
                <c:pt idx="14506">
                  <c:v>3.5056697405265656E-12</c:v>
                </c:pt>
                <c:pt idx="14507">
                  <c:v>3.5889383650281884E-12</c:v>
                </c:pt>
                <c:pt idx="14508">
                  <c:v>3.4647587482435554E-12</c:v>
                </c:pt>
                <c:pt idx="14509">
                  <c:v>3.4647587482435554E-12</c:v>
                </c:pt>
                <c:pt idx="14510">
                  <c:v>3.3843634798642852E-12</c:v>
                </c:pt>
                <c:pt idx="14511">
                  <c:v>3.5470556320204264E-12</c:v>
                </c:pt>
                <c:pt idx="14512">
                  <c:v>3.6741932925115307E-12</c:v>
                </c:pt>
                <c:pt idx="14513">
                  <c:v>3.5889383650281884E-12</c:v>
                </c:pt>
                <c:pt idx="14514">
                  <c:v>3.6313156387215735E-12</c:v>
                </c:pt>
                <c:pt idx="14515">
                  <c:v>3.5470556320204264E-12</c:v>
                </c:pt>
                <c:pt idx="14516">
                  <c:v>3.6313156387215735E-12</c:v>
                </c:pt>
                <c:pt idx="14517">
                  <c:v>3.5470556320204264E-12</c:v>
                </c:pt>
                <c:pt idx="14518">
                  <c:v>3.5889383650281884E-12</c:v>
                </c:pt>
                <c:pt idx="14519">
                  <c:v>3.6313156387215735E-12</c:v>
                </c:pt>
                <c:pt idx="14520">
                  <c:v>3.5470556320204264E-12</c:v>
                </c:pt>
                <c:pt idx="14521">
                  <c:v>3.5470556320204264E-12</c:v>
                </c:pt>
                <c:pt idx="14522">
                  <c:v>3.5470556320204264E-12</c:v>
                </c:pt>
                <c:pt idx="14523">
                  <c:v>3.6313156387215735E-12</c:v>
                </c:pt>
                <c:pt idx="14524">
                  <c:v>3.4243251852147143E-12</c:v>
                </c:pt>
                <c:pt idx="14525">
                  <c:v>3.5889383650281884E-12</c:v>
                </c:pt>
                <c:pt idx="14526">
                  <c:v>3.4647587482435554E-12</c:v>
                </c:pt>
                <c:pt idx="14527">
                  <c:v>3.5889383650281884E-12</c:v>
                </c:pt>
                <c:pt idx="14528">
                  <c:v>3.5470556320204264E-12</c:v>
                </c:pt>
                <c:pt idx="14529">
                  <c:v>3.5470556320204264E-12</c:v>
                </c:pt>
                <c:pt idx="14530">
                  <c:v>3.5470556320204264E-12</c:v>
                </c:pt>
                <c:pt idx="14531">
                  <c:v>3.5470556320204264E-12</c:v>
                </c:pt>
                <c:pt idx="14532">
                  <c:v>3.4243251852147143E-12</c:v>
                </c:pt>
                <c:pt idx="14533">
                  <c:v>3.5889383650281884E-12</c:v>
                </c:pt>
                <c:pt idx="14534">
                  <c:v>3.5889383650281884E-12</c:v>
                </c:pt>
                <c:pt idx="14535">
                  <c:v>3.4647587482435554E-12</c:v>
                </c:pt>
                <c:pt idx="14536">
                  <c:v>3.4243251852147143E-12</c:v>
                </c:pt>
                <c:pt idx="14537">
                  <c:v>3.5470556320204264E-12</c:v>
                </c:pt>
                <c:pt idx="14538">
                  <c:v>3.4647587482435554E-12</c:v>
                </c:pt>
                <c:pt idx="14539">
                  <c:v>3.5056697405265656E-12</c:v>
                </c:pt>
                <c:pt idx="14540">
                  <c:v>3.5056697405265656E-12</c:v>
                </c:pt>
                <c:pt idx="14541">
                  <c:v>3.4647587482435554E-12</c:v>
                </c:pt>
                <c:pt idx="14542">
                  <c:v>3.4647587482435554E-12</c:v>
                </c:pt>
                <c:pt idx="14543">
                  <c:v>3.5889383650281884E-12</c:v>
                </c:pt>
                <c:pt idx="14544">
                  <c:v>3.4243251852147143E-12</c:v>
                </c:pt>
                <c:pt idx="14545">
                  <c:v>3.4243251852147143E-12</c:v>
                </c:pt>
                <c:pt idx="14546">
                  <c:v>3.5470556320204264E-12</c:v>
                </c:pt>
                <c:pt idx="14547">
                  <c:v>3.5056697405265656E-12</c:v>
                </c:pt>
                <c:pt idx="14548">
                  <c:v>3.4647587482435554E-12</c:v>
                </c:pt>
                <c:pt idx="14549">
                  <c:v>3.4243251852147143E-12</c:v>
                </c:pt>
                <c:pt idx="14550">
                  <c:v>3.4647587482435554E-12</c:v>
                </c:pt>
                <c:pt idx="14551">
                  <c:v>3.5056697405265656E-12</c:v>
                </c:pt>
                <c:pt idx="14552">
                  <c:v>3.5056697405265656E-12</c:v>
                </c:pt>
                <c:pt idx="14553">
                  <c:v>3.4647587482435554E-12</c:v>
                </c:pt>
                <c:pt idx="14554">
                  <c:v>3.4647587482435554E-12</c:v>
                </c:pt>
                <c:pt idx="14555">
                  <c:v>3.4243251852147143E-12</c:v>
                </c:pt>
                <c:pt idx="14556">
                  <c:v>3.5056697405265656E-12</c:v>
                </c:pt>
                <c:pt idx="14557">
                  <c:v>3.4647587482435554E-12</c:v>
                </c:pt>
                <c:pt idx="14558">
                  <c:v>3.5056697405265656E-12</c:v>
                </c:pt>
                <c:pt idx="14559">
                  <c:v>3.5056697405265656E-12</c:v>
                </c:pt>
                <c:pt idx="14560">
                  <c:v>3.4647587482435554E-12</c:v>
                </c:pt>
                <c:pt idx="14561">
                  <c:v>3.4647587482435554E-12</c:v>
                </c:pt>
                <c:pt idx="14562">
                  <c:v>3.5889383650281884E-12</c:v>
                </c:pt>
                <c:pt idx="14563">
                  <c:v>3.5470556320204264E-12</c:v>
                </c:pt>
                <c:pt idx="14564">
                  <c:v>3.4243251852147143E-12</c:v>
                </c:pt>
                <c:pt idx="14565">
                  <c:v>3.4647587482435554E-12</c:v>
                </c:pt>
                <c:pt idx="14566">
                  <c:v>3.5056697405265656E-12</c:v>
                </c:pt>
                <c:pt idx="14567">
                  <c:v>3.4647587482435554E-12</c:v>
                </c:pt>
                <c:pt idx="14568">
                  <c:v>3.4647587482435554E-12</c:v>
                </c:pt>
                <c:pt idx="14569">
                  <c:v>3.3448681256365286E-12</c:v>
                </c:pt>
                <c:pt idx="14570">
                  <c:v>3.4647587482435554E-12</c:v>
                </c:pt>
                <c:pt idx="14571">
                  <c:v>3.4647587482435554E-12</c:v>
                </c:pt>
                <c:pt idx="14572">
                  <c:v>3.7175772347592918E-12</c:v>
                </c:pt>
                <c:pt idx="14573">
                  <c:v>3.6313156387215735E-12</c:v>
                </c:pt>
                <c:pt idx="14574">
                  <c:v>3.5889383650281884E-12</c:v>
                </c:pt>
                <c:pt idx="14575">
                  <c:v>3.5889383650281884E-12</c:v>
                </c:pt>
                <c:pt idx="14576">
                  <c:v>3.5056697405265656E-12</c:v>
                </c:pt>
                <c:pt idx="14577">
                  <c:v>3.3843634798642852E-12</c:v>
                </c:pt>
                <c:pt idx="14578">
                  <c:v>3.6313156387215735E-12</c:v>
                </c:pt>
                <c:pt idx="14579">
                  <c:v>3.4647587482435554E-12</c:v>
                </c:pt>
                <c:pt idx="14580">
                  <c:v>3.4647587482435554E-12</c:v>
                </c:pt>
                <c:pt idx="14581">
                  <c:v>3.4647587482435554E-12</c:v>
                </c:pt>
                <c:pt idx="14582">
                  <c:v>3.4647587482435554E-12</c:v>
                </c:pt>
                <c:pt idx="14583">
                  <c:v>3.5056697405265656E-12</c:v>
                </c:pt>
                <c:pt idx="14584">
                  <c:v>3.5056697405265656E-12</c:v>
                </c:pt>
                <c:pt idx="14585">
                  <c:v>3.6313156387215735E-12</c:v>
                </c:pt>
                <c:pt idx="14586">
                  <c:v>3.4243251852147143E-12</c:v>
                </c:pt>
                <c:pt idx="14587">
                  <c:v>3.5056697405265656E-12</c:v>
                </c:pt>
                <c:pt idx="14588">
                  <c:v>3.5056697405265656E-12</c:v>
                </c:pt>
                <c:pt idx="14589">
                  <c:v>3.5056697405265656E-12</c:v>
                </c:pt>
                <c:pt idx="14590">
                  <c:v>3.6313156387215735E-12</c:v>
                </c:pt>
                <c:pt idx="14591">
                  <c:v>3.6313156387215735E-12</c:v>
                </c:pt>
                <c:pt idx="14592">
                  <c:v>3.5470556320204264E-12</c:v>
                </c:pt>
                <c:pt idx="14593">
                  <c:v>3.6313156387215735E-12</c:v>
                </c:pt>
                <c:pt idx="14594">
                  <c:v>3.5056697405265656E-12</c:v>
                </c:pt>
                <c:pt idx="14595">
                  <c:v>3.5889383650281884E-12</c:v>
                </c:pt>
                <c:pt idx="14596">
                  <c:v>3.5056697405265656E-12</c:v>
                </c:pt>
                <c:pt idx="14597">
                  <c:v>3.5056697405265656E-12</c:v>
                </c:pt>
                <c:pt idx="14598">
                  <c:v>3.5056697405265656E-12</c:v>
                </c:pt>
                <c:pt idx="14599">
                  <c:v>3.6741932925115307E-12</c:v>
                </c:pt>
                <c:pt idx="14600">
                  <c:v>3.6313156387215735E-12</c:v>
                </c:pt>
                <c:pt idx="14601">
                  <c:v>3.5470556320204264E-12</c:v>
                </c:pt>
                <c:pt idx="14602">
                  <c:v>3.6313156387215735E-12</c:v>
                </c:pt>
                <c:pt idx="14603">
                  <c:v>3.4243251852147143E-12</c:v>
                </c:pt>
                <c:pt idx="14604">
                  <c:v>3.6313156387215735E-12</c:v>
                </c:pt>
                <c:pt idx="14605">
                  <c:v>3.4243251852147143E-12</c:v>
                </c:pt>
                <c:pt idx="14606">
                  <c:v>3.5056697405265656E-12</c:v>
                </c:pt>
                <c:pt idx="14607">
                  <c:v>3.5889383650281884E-12</c:v>
                </c:pt>
                <c:pt idx="14608">
                  <c:v>3.4647587482435554E-12</c:v>
                </c:pt>
                <c:pt idx="14609">
                  <c:v>3.5889383650281884E-12</c:v>
                </c:pt>
                <c:pt idx="14610">
                  <c:v>3.4243251852147143E-12</c:v>
                </c:pt>
                <c:pt idx="14611">
                  <c:v>3.5056697405265656E-12</c:v>
                </c:pt>
                <c:pt idx="14612">
                  <c:v>3.5470556320204264E-12</c:v>
                </c:pt>
                <c:pt idx="14613">
                  <c:v>3.5056697405265656E-12</c:v>
                </c:pt>
                <c:pt idx="14614">
                  <c:v>3.5470556320204264E-12</c:v>
                </c:pt>
                <c:pt idx="14615">
                  <c:v>3.5056697405265656E-12</c:v>
                </c:pt>
                <c:pt idx="14616">
                  <c:v>3.5470556320204264E-12</c:v>
                </c:pt>
                <c:pt idx="14617">
                  <c:v>3.5889383650281884E-12</c:v>
                </c:pt>
                <c:pt idx="14618">
                  <c:v>3.5056697405265656E-12</c:v>
                </c:pt>
                <c:pt idx="14619">
                  <c:v>3.4243251852147143E-12</c:v>
                </c:pt>
                <c:pt idx="14620">
                  <c:v>3.4243251852147143E-12</c:v>
                </c:pt>
                <c:pt idx="14621">
                  <c:v>3.4647587482435554E-12</c:v>
                </c:pt>
                <c:pt idx="14622">
                  <c:v>3.5470556320204264E-12</c:v>
                </c:pt>
                <c:pt idx="14623">
                  <c:v>3.4647587482435554E-12</c:v>
                </c:pt>
                <c:pt idx="14624">
                  <c:v>3.5470556320204264E-12</c:v>
                </c:pt>
                <c:pt idx="14625">
                  <c:v>3.5056697405265656E-12</c:v>
                </c:pt>
                <c:pt idx="14626">
                  <c:v>3.6741932925115307E-12</c:v>
                </c:pt>
                <c:pt idx="14627">
                  <c:v>3.5889383650281884E-12</c:v>
                </c:pt>
                <c:pt idx="14628">
                  <c:v>3.6313156387215735E-12</c:v>
                </c:pt>
                <c:pt idx="14629">
                  <c:v>3.5470556320204264E-12</c:v>
                </c:pt>
                <c:pt idx="14630">
                  <c:v>3.5470556320204264E-12</c:v>
                </c:pt>
                <c:pt idx="14631">
                  <c:v>3.5470556320204264E-12</c:v>
                </c:pt>
                <c:pt idx="14632">
                  <c:v>3.3843634798642852E-12</c:v>
                </c:pt>
                <c:pt idx="14633">
                  <c:v>3.6313156387215735E-12</c:v>
                </c:pt>
                <c:pt idx="14634">
                  <c:v>3.5056697405265656E-12</c:v>
                </c:pt>
                <c:pt idx="14635">
                  <c:v>3.5470556320204264E-12</c:v>
                </c:pt>
                <c:pt idx="14636">
                  <c:v>3.4647587482435554E-12</c:v>
                </c:pt>
                <c:pt idx="14637">
                  <c:v>3.5889383650281884E-12</c:v>
                </c:pt>
                <c:pt idx="14638">
                  <c:v>3.5470556320204264E-12</c:v>
                </c:pt>
                <c:pt idx="14639">
                  <c:v>3.4647587482435554E-12</c:v>
                </c:pt>
                <c:pt idx="14640">
                  <c:v>3.4647587482435554E-12</c:v>
                </c:pt>
                <c:pt idx="14641">
                  <c:v>3.4647587482435554E-12</c:v>
                </c:pt>
                <c:pt idx="14642">
                  <c:v>3.3843634798642852E-12</c:v>
                </c:pt>
                <c:pt idx="14643">
                  <c:v>3.5470556320204264E-12</c:v>
                </c:pt>
                <c:pt idx="14644">
                  <c:v>3.4647587482435554E-12</c:v>
                </c:pt>
                <c:pt idx="14645">
                  <c:v>3.6313156387215735E-12</c:v>
                </c:pt>
                <c:pt idx="14646">
                  <c:v>3.6313156387215735E-12</c:v>
                </c:pt>
                <c:pt idx="14647">
                  <c:v>3.5056697405265656E-12</c:v>
                </c:pt>
                <c:pt idx="14648">
                  <c:v>3.5889383650281884E-12</c:v>
                </c:pt>
                <c:pt idx="14649">
                  <c:v>3.5470556320204264E-12</c:v>
                </c:pt>
                <c:pt idx="14650">
                  <c:v>3.4647587482435554E-12</c:v>
                </c:pt>
                <c:pt idx="14651">
                  <c:v>3.4243251852147143E-12</c:v>
                </c:pt>
                <c:pt idx="14652">
                  <c:v>3.5470556320204264E-12</c:v>
                </c:pt>
                <c:pt idx="14653">
                  <c:v>3.5470556320204264E-12</c:v>
                </c:pt>
                <c:pt idx="14654">
                  <c:v>3.5470556320204264E-12</c:v>
                </c:pt>
                <c:pt idx="14655">
                  <c:v>3.3058412922090475E-12</c:v>
                </c:pt>
                <c:pt idx="14656">
                  <c:v>3.3843634798642852E-12</c:v>
                </c:pt>
                <c:pt idx="14657">
                  <c:v>3.3843634798642852E-12</c:v>
                </c:pt>
                <c:pt idx="14658">
                  <c:v>3.3843634798642852E-12</c:v>
                </c:pt>
                <c:pt idx="14659">
                  <c:v>3.5056697405265656E-12</c:v>
                </c:pt>
                <c:pt idx="14660">
                  <c:v>3.4647587482435554E-12</c:v>
                </c:pt>
                <c:pt idx="14661">
                  <c:v>3.4647587482435554E-12</c:v>
                </c:pt>
                <c:pt idx="14662">
                  <c:v>3.5470556320204264E-12</c:v>
                </c:pt>
                <c:pt idx="14663">
                  <c:v>3.6741932925115307E-12</c:v>
                </c:pt>
                <c:pt idx="14664">
                  <c:v>3.7175772347592918E-12</c:v>
                </c:pt>
                <c:pt idx="14665">
                  <c:v>3.6313156387215735E-12</c:v>
                </c:pt>
                <c:pt idx="14666">
                  <c:v>3.6313156387215735E-12</c:v>
                </c:pt>
                <c:pt idx="14667">
                  <c:v>3.4647587482435554E-12</c:v>
                </c:pt>
                <c:pt idx="14668">
                  <c:v>3.5470556320204264E-12</c:v>
                </c:pt>
                <c:pt idx="14669">
                  <c:v>3.5889383650281884E-12</c:v>
                </c:pt>
                <c:pt idx="14670">
                  <c:v>3.4243251852147143E-12</c:v>
                </c:pt>
                <c:pt idx="14671">
                  <c:v>3.4243251852147143E-12</c:v>
                </c:pt>
                <c:pt idx="14672">
                  <c:v>3.5889383650281884E-12</c:v>
                </c:pt>
                <c:pt idx="14673">
                  <c:v>3.5470556320204264E-12</c:v>
                </c:pt>
                <c:pt idx="14674">
                  <c:v>3.4647587482435554E-12</c:v>
                </c:pt>
                <c:pt idx="14675">
                  <c:v>3.5470556320204264E-12</c:v>
                </c:pt>
                <c:pt idx="14676">
                  <c:v>3.5470556320204264E-12</c:v>
                </c:pt>
                <c:pt idx="14677">
                  <c:v>3.6313156387215735E-12</c:v>
                </c:pt>
                <c:pt idx="14678">
                  <c:v>3.5056697405265656E-12</c:v>
                </c:pt>
                <c:pt idx="14679">
                  <c:v>3.3843634798642852E-12</c:v>
                </c:pt>
                <c:pt idx="14680">
                  <c:v>3.3843634798642852E-12</c:v>
                </c:pt>
                <c:pt idx="14681">
                  <c:v>3.4647587482435554E-12</c:v>
                </c:pt>
                <c:pt idx="14682">
                  <c:v>3.4647587482435554E-12</c:v>
                </c:pt>
                <c:pt idx="14683">
                  <c:v>3.5470556320204264E-12</c:v>
                </c:pt>
                <c:pt idx="14684">
                  <c:v>3.5056697405265656E-12</c:v>
                </c:pt>
                <c:pt idx="14685">
                  <c:v>3.6313156387215735E-12</c:v>
                </c:pt>
                <c:pt idx="14686">
                  <c:v>3.6313156387215735E-12</c:v>
                </c:pt>
                <c:pt idx="14687">
                  <c:v>3.5889383650281884E-12</c:v>
                </c:pt>
                <c:pt idx="14688">
                  <c:v>3.6313156387215735E-12</c:v>
                </c:pt>
                <c:pt idx="14689">
                  <c:v>3.5889383650281884E-12</c:v>
                </c:pt>
                <c:pt idx="14690">
                  <c:v>3.5056697405265656E-12</c:v>
                </c:pt>
                <c:pt idx="14691">
                  <c:v>3.5056697405265656E-12</c:v>
                </c:pt>
                <c:pt idx="14692">
                  <c:v>3.5056697405265656E-12</c:v>
                </c:pt>
                <c:pt idx="14693">
                  <c:v>3.6313156387215735E-12</c:v>
                </c:pt>
                <c:pt idx="14694">
                  <c:v>3.4647587482435554E-12</c:v>
                </c:pt>
                <c:pt idx="14695">
                  <c:v>3.5056697405265656E-12</c:v>
                </c:pt>
                <c:pt idx="14696">
                  <c:v>3.4647587482435554E-12</c:v>
                </c:pt>
                <c:pt idx="14697">
                  <c:v>3.4243251852147143E-12</c:v>
                </c:pt>
                <c:pt idx="14698">
                  <c:v>3.5056697405265656E-12</c:v>
                </c:pt>
                <c:pt idx="14699">
                  <c:v>3.5056697405265656E-12</c:v>
                </c:pt>
                <c:pt idx="14700">
                  <c:v>3.3843634798642852E-12</c:v>
                </c:pt>
                <c:pt idx="14701">
                  <c:v>3.4243251852147143E-12</c:v>
                </c:pt>
                <c:pt idx="14702">
                  <c:v>3.4647587482435554E-12</c:v>
                </c:pt>
                <c:pt idx="14703">
                  <c:v>3.5470556320204264E-12</c:v>
                </c:pt>
                <c:pt idx="14704">
                  <c:v>3.5056697405265656E-12</c:v>
                </c:pt>
                <c:pt idx="14705">
                  <c:v>3.5889383650281884E-12</c:v>
                </c:pt>
                <c:pt idx="14706">
                  <c:v>3.4647587482435554E-12</c:v>
                </c:pt>
                <c:pt idx="14707">
                  <c:v>3.6313156387215735E-12</c:v>
                </c:pt>
                <c:pt idx="14708">
                  <c:v>3.5470556320204264E-12</c:v>
                </c:pt>
                <c:pt idx="14709">
                  <c:v>3.5889383650281884E-12</c:v>
                </c:pt>
                <c:pt idx="14710">
                  <c:v>3.6313156387215735E-12</c:v>
                </c:pt>
                <c:pt idx="14711">
                  <c:v>3.7175772347592918E-12</c:v>
                </c:pt>
                <c:pt idx="14712">
                  <c:v>3.7175772347592918E-12</c:v>
                </c:pt>
                <c:pt idx="14713">
                  <c:v>3.5056697405265656E-12</c:v>
                </c:pt>
                <c:pt idx="14714">
                  <c:v>3.5470556320204264E-12</c:v>
                </c:pt>
                <c:pt idx="14715">
                  <c:v>3.5470556320204264E-12</c:v>
                </c:pt>
                <c:pt idx="14716">
                  <c:v>3.5470556320204264E-12</c:v>
                </c:pt>
                <c:pt idx="14717">
                  <c:v>3.6313156387215735E-12</c:v>
                </c:pt>
                <c:pt idx="14718">
                  <c:v>3.4647587482435554E-12</c:v>
                </c:pt>
                <c:pt idx="14719">
                  <c:v>3.6313156387215735E-12</c:v>
                </c:pt>
                <c:pt idx="14720">
                  <c:v>3.5470556320204264E-12</c:v>
                </c:pt>
                <c:pt idx="14721">
                  <c:v>3.5889383650281884E-12</c:v>
                </c:pt>
                <c:pt idx="14722">
                  <c:v>3.5470556320204264E-12</c:v>
                </c:pt>
                <c:pt idx="14723">
                  <c:v>3.4243251852147143E-12</c:v>
                </c:pt>
                <c:pt idx="14724">
                  <c:v>3.4647587482435554E-12</c:v>
                </c:pt>
                <c:pt idx="14725">
                  <c:v>3.4243251852147143E-12</c:v>
                </c:pt>
                <c:pt idx="14726">
                  <c:v>3.5470556320204264E-12</c:v>
                </c:pt>
                <c:pt idx="14727">
                  <c:v>3.5056697405265656E-12</c:v>
                </c:pt>
                <c:pt idx="14728">
                  <c:v>3.5056697405265656E-12</c:v>
                </c:pt>
                <c:pt idx="14729">
                  <c:v>3.5470556320204264E-12</c:v>
                </c:pt>
                <c:pt idx="14730">
                  <c:v>3.5470556320204264E-12</c:v>
                </c:pt>
                <c:pt idx="14731">
                  <c:v>3.4647587482435554E-12</c:v>
                </c:pt>
                <c:pt idx="14732">
                  <c:v>3.4647587482435554E-12</c:v>
                </c:pt>
                <c:pt idx="14733">
                  <c:v>3.5056697405265656E-12</c:v>
                </c:pt>
                <c:pt idx="14734">
                  <c:v>3.5470556320204264E-12</c:v>
                </c:pt>
                <c:pt idx="14735">
                  <c:v>3.5056697405265656E-12</c:v>
                </c:pt>
                <c:pt idx="14736">
                  <c:v>3.5470556320204264E-12</c:v>
                </c:pt>
                <c:pt idx="14737">
                  <c:v>3.4647587482435554E-12</c:v>
                </c:pt>
                <c:pt idx="14738">
                  <c:v>3.5056697405265656E-12</c:v>
                </c:pt>
                <c:pt idx="14739">
                  <c:v>3.7175772347592918E-12</c:v>
                </c:pt>
                <c:pt idx="14740">
                  <c:v>3.5056697405265656E-12</c:v>
                </c:pt>
                <c:pt idx="14741">
                  <c:v>3.5470556320204264E-12</c:v>
                </c:pt>
                <c:pt idx="14742">
                  <c:v>3.4243251852147143E-12</c:v>
                </c:pt>
                <c:pt idx="14743">
                  <c:v>3.5056697405265656E-12</c:v>
                </c:pt>
                <c:pt idx="14744">
                  <c:v>3.5889383650281884E-12</c:v>
                </c:pt>
                <c:pt idx="14745">
                  <c:v>3.5889383650281884E-12</c:v>
                </c:pt>
                <c:pt idx="14746">
                  <c:v>3.4647587482435554E-12</c:v>
                </c:pt>
                <c:pt idx="14747">
                  <c:v>3.4243251852147143E-12</c:v>
                </c:pt>
                <c:pt idx="14748">
                  <c:v>3.5056697405265656E-12</c:v>
                </c:pt>
                <c:pt idx="14749">
                  <c:v>3.4647587482435554E-12</c:v>
                </c:pt>
                <c:pt idx="14750">
                  <c:v>3.4647587482435554E-12</c:v>
                </c:pt>
                <c:pt idx="14751">
                  <c:v>3.5889383650281884E-12</c:v>
                </c:pt>
                <c:pt idx="14752">
                  <c:v>3.5889383650281884E-12</c:v>
                </c:pt>
                <c:pt idx="14753">
                  <c:v>3.6313156387215735E-12</c:v>
                </c:pt>
                <c:pt idx="14754">
                  <c:v>3.6313156387215735E-12</c:v>
                </c:pt>
                <c:pt idx="14755">
                  <c:v>3.5889383650281884E-12</c:v>
                </c:pt>
                <c:pt idx="14756">
                  <c:v>3.6313156387215735E-12</c:v>
                </c:pt>
                <c:pt idx="14757">
                  <c:v>3.5056697405265656E-12</c:v>
                </c:pt>
                <c:pt idx="14758">
                  <c:v>3.5889383650281884E-12</c:v>
                </c:pt>
                <c:pt idx="14759">
                  <c:v>3.5470556320204264E-12</c:v>
                </c:pt>
                <c:pt idx="14760">
                  <c:v>3.4647587482435554E-12</c:v>
                </c:pt>
                <c:pt idx="14761">
                  <c:v>3.5056697405265656E-12</c:v>
                </c:pt>
                <c:pt idx="14762">
                  <c:v>3.6313156387215735E-12</c:v>
                </c:pt>
                <c:pt idx="14763">
                  <c:v>3.6741932925115307E-12</c:v>
                </c:pt>
                <c:pt idx="14764">
                  <c:v>3.4647587482435554E-12</c:v>
                </c:pt>
                <c:pt idx="14765">
                  <c:v>3.5056697405265656E-12</c:v>
                </c:pt>
                <c:pt idx="14766">
                  <c:v>3.4243251852147143E-12</c:v>
                </c:pt>
                <c:pt idx="14767">
                  <c:v>3.5470556320204264E-12</c:v>
                </c:pt>
                <c:pt idx="14768">
                  <c:v>3.5470556320204264E-12</c:v>
                </c:pt>
                <c:pt idx="14769">
                  <c:v>3.5889383650281884E-12</c:v>
                </c:pt>
                <c:pt idx="14770">
                  <c:v>3.4243251852147143E-12</c:v>
                </c:pt>
                <c:pt idx="14771">
                  <c:v>3.6313156387215735E-12</c:v>
                </c:pt>
                <c:pt idx="14772">
                  <c:v>3.5470556320204264E-12</c:v>
                </c:pt>
                <c:pt idx="14773">
                  <c:v>3.6741932925115307E-12</c:v>
                </c:pt>
                <c:pt idx="14774">
                  <c:v>3.4647587482435554E-12</c:v>
                </c:pt>
                <c:pt idx="14775">
                  <c:v>3.4647587482435554E-12</c:v>
                </c:pt>
                <c:pt idx="14776">
                  <c:v>3.5470556320204264E-12</c:v>
                </c:pt>
                <c:pt idx="14777">
                  <c:v>3.5056697405265656E-12</c:v>
                </c:pt>
                <c:pt idx="14778">
                  <c:v>3.5056697405265656E-12</c:v>
                </c:pt>
                <c:pt idx="14779">
                  <c:v>3.4647587482435554E-12</c:v>
                </c:pt>
                <c:pt idx="14780">
                  <c:v>3.5470556320204264E-12</c:v>
                </c:pt>
                <c:pt idx="14781">
                  <c:v>3.5470556320204264E-12</c:v>
                </c:pt>
                <c:pt idx="14782">
                  <c:v>3.5056697405265656E-12</c:v>
                </c:pt>
                <c:pt idx="14783">
                  <c:v>3.4647587482435554E-12</c:v>
                </c:pt>
                <c:pt idx="14784">
                  <c:v>3.5889383650281884E-12</c:v>
                </c:pt>
                <c:pt idx="14785">
                  <c:v>3.5470556320204264E-12</c:v>
                </c:pt>
                <c:pt idx="14786">
                  <c:v>3.4647587482435554E-12</c:v>
                </c:pt>
                <c:pt idx="14787">
                  <c:v>3.5470556320204264E-12</c:v>
                </c:pt>
                <c:pt idx="14788">
                  <c:v>3.4647587482435554E-12</c:v>
                </c:pt>
                <c:pt idx="14789">
                  <c:v>3.5056697405265656E-12</c:v>
                </c:pt>
                <c:pt idx="14790">
                  <c:v>3.4647587482435554E-12</c:v>
                </c:pt>
                <c:pt idx="14791">
                  <c:v>3.5056697405265656E-12</c:v>
                </c:pt>
                <c:pt idx="14792">
                  <c:v>3.5056697405265656E-12</c:v>
                </c:pt>
                <c:pt idx="14793">
                  <c:v>3.5889383650281884E-12</c:v>
                </c:pt>
                <c:pt idx="14794">
                  <c:v>3.6313156387215735E-12</c:v>
                </c:pt>
                <c:pt idx="14795">
                  <c:v>3.5470556320204264E-12</c:v>
                </c:pt>
                <c:pt idx="14796">
                  <c:v>3.4647587482435554E-12</c:v>
                </c:pt>
                <c:pt idx="14797">
                  <c:v>3.5470556320204264E-12</c:v>
                </c:pt>
                <c:pt idx="14798">
                  <c:v>3.4647587482435554E-12</c:v>
                </c:pt>
                <c:pt idx="14799">
                  <c:v>3.5470556320204264E-12</c:v>
                </c:pt>
                <c:pt idx="14800">
                  <c:v>3.6313156387215735E-12</c:v>
                </c:pt>
                <c:pt idx="14801">
                  <c:v>3.4647587482435554E-12</c:v>
                </c:pt>
                <c:pt idx="14802">
                  <c:v>3.5056697405265656E-12</c:v>
                </c:pt>
                <c:pt idx="14803">
                  <c:v>3.5056697405265656E-12</c:v>
                </c:pt>
                <c:pt idx="14804">
                  <c:v>3.5056697405265656E-12</c:v>
                </c:pt>
                <c:pt idx="14805">
                  <c:v>3.6313156387215735E-12</c:v>
                </c:pt>
                <c:pt idx="14806">
                  <c:v>3.5056697405265656E-12</c:v>
                </c:pt>
                <c:pt idx="14807">
                  <c:v>3.5470556320204264E-12</c:v>
                </c:pt>
                <c:pt idx="14808">
                  <c:v>3.5056697405265656E-12</c:v>
                </c:pt>
                <c:pt idx="14809">
                  <c:v>3.5889383650281884E-12</c:v>
                </c:pt>
                <c:pt idx="14810">
                  <c:v>3.4647587482435554E-12</c:v>
                </c:pt>
                <c:pt idx="14811">
                  <c:v>3.5889383650281884E-12</c:v>
                </c:pt>
                <c:pt idx="14812">
                  <c:v>3.6313156387215735E-12</c:v>
                </c:pt>
                <c:pt idx="14813">
                  <c:v>3.5470556320204264E-12</c:v>
                </c:pt>
                <c:pt idx="14814">
                  <c:v>3.4647587482435554E-12</c:v>
                </c:pt>
                <c:pt idx="14815">
                  <c:v>3.6313156387215735E-12</c:v>
                </c:pt>
                <c:pt idx="14816">
                  <c:v>3.5470556320204264E-12</c:v>
                </c:pt>
                <c:pt idx="14817">
                  <c:v>3.5470556320204264E-12</c:v>
                </c:pt>
                <c:pt idx="14818">
                  <c:v>3.5470556320204264E-12</c:v>
                </c:pt>
                <c:pt idx="14819">
                  <c:v>3.5889383650281884E-12</c:v>
                </c:pt>
                <c:pt idx="14820">
                  <c:v>3.6313156387215735E-12</c:v>
                </c:pt>
                <c:pt idx="14821">
                  <c:v>3.5889383650281884E-12</c:v>
                </c:pt>
                <c:pt idx="14822">
                  <c:v>3.5470556320204264E-12</c:v>
                </c:pt>
                <c:pt idx="14823">
                  <c:v>3.5470556320204264E-12</c:v>
                </c:pt>
                <c:pt idx="14824">
                  <c:v>3.4647587482435554E-12</c:v>
                </c:pt>
                <c:pt idx="14825">
                  <c:v>3.5470556320204264E-12</c:v>
                </c:pt>
                <c:pt idx="14826">
                  <c:v>3.5470556320204264E-12</c:v>
                </c:pt>
                <c:pt idx="14827">
                  <c:v>3.5889383650281884E-12</c:v>
                </c:pt>
                <c:pt idx="14828">
                  <c:v>3.4647587482435554E-12</c:v>
                </c:pt>
                <c:pt idx="14829">
                  <c:v>3.5470556320204264E-12</c:v>
                </c:pt>
                <c:pt idx="14830">
                  <c:v>3.5470556320204264E-12</c:v>
                </c:pt>
                <c:pt idx="14831">
                  <c:v>3.4647587482435554E-12</c:v>
                </c:pt>
                <c:pt idx="14832">
                  <c:v>3.4647587482435554E-12</c:v>
                </c:pt>
                <c:pt idx="14833">
                  <c:v>3.3843634798642852E-12</c:v>
                </c:pt>
                <c:pt idx="14834">
                  <c:v>3.5056697405265656E-12</c:v>
                </c:pt>
                <c:pt idx="14835">
                  <c:v>3.4647587482435554E-12</c:v>
                </c:pt>
                <c:pt idx="14836">
                  <c:v>3.5470556320204264E-12</c:v>
                </c:pt>
                <c:pt idx="14837">
                  <c:v>3.4243251852147143E-12</c:v>
                </c:pt>
                <c:pt idx="14838">
                  <c:v>3.4647587482435554E-12</c:v>
                </c:pt>
                <c:pt idx="14839">
                  <c:v>3.4243251852147143E-12</c:v>
                </c:pt>
                <c:pt idx="14840">
                  <c:v>3.6313156387215735E-12</c:v>
                </c:pt>
                <c:pt idx="14841">
                  <c:v>3.6313156387215735E-12</c:v>
                </c:pt>
                <c:pt idx="14842">
                  <c:v>3.4647587482435554E-12</c:v>
                </c:pt>
                <c:pt idx="14843">
                  <c:v>3.4647587482435554E-12</c:v>
                </c:pt>
                <c:pt idx="14844">
                  <c:v>3.5470556320204264E-12</c:v>
                </c:pt>
                <c:pt idx="14845">
                  <c:v>3.4647587482435554E-12</c:v>
                </c:pt>
                <c:pt idx="14846">
                  <c:v>3.4647587482435554E-12</c:v>
                </c:pt>
                <c:pt idx="14847">
                  <c:v>3.4647587482435554E-12</c:v>
                </c:pt>
                <c:pt idx="14848">
                  <c:v>3.4647587482435554E-12</c:v>
                </c:pt>
                <c:pt idx="14849">
                  <c:v>3.5889383650281884E-12</c:v>
                </c:pt>
                <c:pt idx="14850">
                  <c:v>3.5470556320204264E-12</c:v>
                </c:pt>
                <c:pt idx="14851">
                  <c:v>3.5889383650281884E-12</c:v>
                </c:pt>
                <c:pt idx="14852">
                  <c:v>3.7614647824878141E-12</c:v>
                </c:pt>
                <c:pt idx="14853">
                  <c:v>3.6741932925115307E-12</c:v>
                </c:pt>
                <c:pt idx="14854">
                  <c:v>3.4647587482435554E-12</c:v>
                </c:pt>
                <c:pt idx="14855">
                  <c:v>3.5056697405265656E-12</c:v>
                </c:pt>
                <c:pt idx="14856">
                  <c:v>3.5889383650281884E-12</c:v>
                </c:pt>
                <c:pt idx="14857">
                  <c:v>3.5056697405265656E-12</c:v>
                </c:pt>
                <c:pt idx="14858">
                  <c:v>3.6313156387215735E-12</c:v>
                </c:pt>
                <c:pt idx="14859">
                  <c:v>3.5889383650281884E-12</c:v>
                </c:pt>
                <c:pt idx="14860">
                  <c:v>3.4243251852147143E-12</c:v>
                </c:pt>
                <c:pt idx="14861">
                  <c:v>3.6313156387215735E-12</c:v>
                </c:pt>
                <c:pt idx="14862">
                  <c:v>3.6313156387215735E-12</c:v>
                </c:pt>
                <c:pt idx="14863">
                  <c:v>3.6313156387215735E-12</c:v>
                </c:pt>
                <c:pt idx="14864">
                  <c:v>3.6741932925115307E-12</c:v>
                </c:pt>
                <c:pt idx="14865">
                  <c:v>3.6313156387215735E-12</c:v>
                </c:pt>
                <c:pt idx="14866">
                  <c:v>3.5056697405265656E-12</c:v>
                </c:pt>
                <c:pt idx="14867">
                  <c:v>3.5470556320204264E-12</c:v>
                </c:pt>
                <c:pt idx="14868">
                  <c:v>3.5889383650281884E-12</c:v>
                </c:pt>
                <c:pt idx="14869">
                  <c:v>3.6313156387215735E-12</c:v>
                </c:pt>
                <c:pt idx="14870">
                  <c:v>3.6313156387215735E-12</c:v>
                </c:pt>
                <c:pt idx="14871">
                  <c:v>3.4647587482435554E-12</c:v>
                </c:pt>
                <c:pt idx="14872">
                  <c:v>3.5470556320204264E-12</c:v>
                </c:pt>
                <c:pt idx="14873">
                  <c:v>3.5889383650281884E-12</c:v>
                </c:pt>
                <c:pt idx="14874">
                  <c:v>3.6313156387215735E-12</c:v>
                </c:pt>
                <c:pt idx="14875">
                  <c:v>3.5889383650281884E-12</c:v>
                </c:pt>
                <c:pt idx="14876">
                  <c:v>3.6741932925115307E-12</c:v>
                </c:pt>
                <c:pt idx="14877">
                  <c:v>3.6313156387215735E-12</c:v>
                </c:pt>
                <c:pt idx="14878">
                  <c:v>3.7175772347592918E-12</c:v>
                </c:pt>
                <c:pt idx="14879">
                  <c:v>3.6313156387215735E-12</c:v>
                </c:pt>
                <c:pt idx="14880">
                  <c:v>3.5470556320204264E-12</c:v>
                </c:pt>
                <c:pt idx="14881">
                  <c:v>3.6313156387215735E-12</c:v>
                </c:pt>
                <c:pt idx="14882">
                  <c:v>3.5889383650281884E-12</c:v>
                </c:pt>
                <c:pt idx="14883">
                  <c:v>3.5889383650281884E-12</c:v>
                </c:pt>
                <c:pt idx="14884">
                  <c:v>3.5889383650281884E-12</c:v>
                </c:pt>
                <c:pt idx="14885">
                  <c:v>3.5056697405265656E-12</c:v>
                </c:pt>
                <c:pt idx="14886">
                  <c:v>3.5889383650281884E-12</c:v>
                </c:pt>
                <c:pt idx="14887">
                  <c:v>3.5470556320204264E-12</c:v>
                </c:pt>
                <c:pt idx="14888">
                  <c:v>3.4243251852147143E-12</c:v>
                </c:pt>
                <c:pt idx="14889">
                  <c:v>3.5470556320204264E-12</c:v>
                </c:pt>
                <c:pt idx="14890">
                  <c:v>3.5889383650281884E-12</c:v>
                </c:pt>
                <c:pt idx="14891">
                  <c:v>3.6313156387215735E-12</c:v>
                </c:pt>
                <c:pt idx="14892">
                  <c:v>3.5470556320204264E-12</c:v>
                </c:pt>
                <c:pt idx="14893">
                  <c:v>3.5056697405265656E-12</c:v>
                </c:pt>
                <c:pt idx="14894">
                  <c:v>3.5889383650281884E-12</c:v>
                </c:pt>
                <c:pt idx="14895">
                  <c:v>3.5470556320204264E-12</c:v>
                </c:pt>
                <c:pt idx="14896">
                  <c:v>3.5889383650281884E-12</c:v>
                </c:pt>
                <c:pt idx="14897">
                  <c:v>3.5889383650281884E-12</c:v>
                </c:pt>
                <c:pt idx="14898">
                  <c:v>3.4647587482435554E-12</c:v>
                </c:pt>
                <c:pt idx="14899">
                  <c:v>3.5470556320204264E-12</c:v>
                </c:pt>
                <c:pt idx="14900">
                  <c:v>3.4647587482435554E-12</c:v>
                </c:pt>
                <c:pt idx="14901">
                  <c:v>3.5056697405265656E-12</c:v>
                </c:pt>
                <c:pt idx="14902">
                  <c:v>3.5470556320204264E-12</c:v>
                </c:pt>
                <c:pt idx="14903">
                  <c:v>3.5056697405265656E-12</c:v>
                </c:pt>
                <c:pt idx="14904">
                  <c:v>3.5889383650281884E-12</c:v>
                </c:pt>
                <c:pt idx="14905">
                  <c:v>3.5889383650281884E-12</c:v>
                </c:pt>
                <c:pt idx="14906">
                  <c:v>3.5889383650281884E-12</c:v>
                </c:pt>
                <c:pt idx="14907">
                  <c:v>3.6313156387215735E-12</c:v>
                </c:pt>
                <c:pt idx="14908">
                  <c:v>3.6313156387215735E-12</c:v>
                </c:pt>
                <c:pt idx="14909">
                  <c:v>3.5056697405265656E-12</c:v>
                </c:pt>
                <c:pt idx="14910">
                  <c:v>3.6741932925115307E-12</c:v>
                </c:pt>
                <c:pt idx="14911">
                  <c:v>3.5470556320204264E-12</c:v>
                </c:pt>
                <c:pt idx="14912">
                  <c:v>3.6313156387215735E-12</c:v>
                </c:pt>
                <c:pt idx="14913">
                  <c:v>3.5056697405265656E-12</c:v>
                </c:pt>
                <c:pt idx="14914">
                  <c:v>3.5889383650281884E-12</c:v>
                </c:pt>
                <c:pt idx="14915">
                  <c:v>3.5889383650281884E-12</c:v>
                </c:pt>
                <c:pt idx="14916">
                  <c:v>3.5470556320204264E-12</c:v>
                </c:pt>
                <c:pt idx="14917">
                  <c:v>3.4647587482435554E-12</c:v>
                </c:pt>
                <c:pt idx="14918">
                  <c:v>3.6313156387215735E-12</c:v>
                </c:pt>
                <c:pt idx="14919">
                  <c:v>3.5470556320204264E-12</c:v>
                </c:pt>
                <c:pt idx="14920">
                  <c:v>3.6313156387215735E-12</c:v>
                </c:pt>
                <c:pt idx="14921">
                  <c:v>3.7175772347592918E-12</c:v>
                </c:pt>
                <c:pt idx="14922">
                  <c:v>3.5470556320204264E-12</c:v>
                </c:pt>
                <c:pt idx="14923">
                  <c:v>3.6313156387215735E-12</c:v>
                </c:pt>
                <c:pt idx="14924">
                  <c:v>3.5470556320204264E-12</c:v>
                </c:pt>
                <c:pt idx="14925">
                  <c:v>3.4647587482435554E-12</c:v>
                </c:pt>
                <c:pt idx="14926">
                  <c:v>3.5056697405265656E-12</c:v>
                </c:pt>
                <c:pt idx="14927">
                  <c:v>3.5056697405265656E-12</c:v>
                </c:pt>
                <c:pt idx="14928">
                  <c:v>3.3448681256365286E-12</c:v>
                </c:pt>
                <c:pt idx="14929">
                  <c:v>3.4243251852147143E-12</c:v>
                </c:pt>
                <c:pt idx="14930">
                  <c:v>3.4647587482435554E-12</c:v>
                </c:pt>
                <c:pt idx="14931">
                  <c:v>3.3843634798642852E-12</c:v>
                </c:pt>
                <c:pt idx="14932">
                  <c:v>3.4647587482435554E-12</c:v>
                </c:pt>
                <c:pt idx="14933">
                  <c:v>3.5470556320204264E-12</c:v>
                </c:pt>
                <c:pt idx="14934">
                  <c:v>3.5056697405265656E-12</c:v>
                </c:pt>
                <c:pt idx="14935">
                  <c:v>3.4698124421878106E-12</c:v>
                </c:pt>
                <c:pt idx="14936">
                  <c:v>3.4698124421878106E-12</c:v>
                </c:pt>
                <c:pt idx="14937">
                  <c:v>3.3892296727082912E-12</c:v>
                </c:pt>
                <c:pt idx="14938">
                  <c:v>3.4698124421878106E-12</c:v>
                </c:pt>
                <c:pt idx="14939">
                  <c:v>3.5523111581696518E-12</c:v>
                </c:pt>
                <c:pt idx="14940">
                  <c:v>3.3892296727082912E-12</c:v>
                </c:pt>
                <c:pt idx="14941">
                  <c:v>3.3892296727082912E-12</c:v>
                </c:pt>
                <c:pt idx="14942">
                  <c:v>3.4698124421878106E-12</c:v>
                </c:pt>
                <c:pt idx="14943">
                  <c:v>3.3892296727082912E-12</c:v>
                </c:pt>
                <c:pt idx="14944">
                  <c:v>3.3892296727082912E-12</c:v>
                </c:pt>
                <c:pt idx="14945">
                  <c:v>3.3892296727082912E-12</c:v>
                </c:pt>
                <c:pt idx="14946">
                  <c:v>3.3105183538749314E-12</c:v>
                </c:pt>
                <c:pt idx="14947">
                  <c:v>3.3892296727082912E-12</c:v>
                </c:pt>
                <c:pt idx="14948">
                  <c:v>3.4698124421878106E-12</c:v>
                </c:pt>
                <c:pt idx="14949">
                  <c:v>3.3892296727082912E-12</c:v>
                </c:pt>
                <c:pt idx="14950">
                  <c:v>3.3892296727082912E-12</c:v>
                </c:pt>
                <c:pt idx="14951">
                  <c:v>3.5523111581696518E-12</c:v>
                </c:pt>
                <c:pt idx="14952">
                  <c:v>3.3105183538749314E-12</c:v>
                </c:pt>
                <c:pt idx="14953">
                  <c:v>3.3892296727082912E-12</c:v>
                </c:pt>
                <c:pt idx="14954">
                  <c:v>3.5523111581696518E-12</c:v>
                </c:pt>
                <c:pt idx="14955">
                  <c:v>3.5523111581696518E-12</c:v>
                </c:pt>
                <c:pt idx="14956">
                  <c:v>3.4698124421878106E-12</c:v>
                </c:pt>
                <c:pt idx="14957">
                  <c:v>3.5523111581696518E-12</c:v>
                </c:pt>
                <c:pt idx="14958">
                  <c:v>3.3892296727082912E-12</c:v>
                </c:pt>
                <c:pt idx="14959">
                  <c:v>3.3892296727082912E-12</c:v>
                </c:pt>
                <c:pt idx="14960">
                  <c:v>3.4698124421878106E-12</c:v>
                </c:pt>
                <c:pt idx="14961">
                  <c:v>3.3892296727082912E-12</c:v>
                </c:pt>
                <c:pt idx="14962">
                  <c:v>3.3892296727082912E-12</c:v>
                </c:pt>
                <c:pt idx="14963">
                  <c:v>3.4698124421878106E-12</c:v>
                </c:pt>
                <c:pt idx="14964">
                  <c:v>3.3892296727082912E-12</c:v>
                </c:pt>
                <c:pt idx="14965">
                  <c:v>3.3892296727082912E-12</c:v>
                </c:pt>
                <c:pt idx="14966">
                  <c:v>3.5523111581696518E-12</c:v>
                </c:pt>
                <c:pt idx="14967">
                  <c:v>3.3892296727082912E-12</c:v>
                </c:pt>
                <c:pt idx="14968">
                  <c:v>3.4698124421878106E-12</c:v>
                </c:pt>
                <c:pt idx="14969">
                  <c:v>3.3892296727082912E-12</c:v>
                </c:pt>
                <c:pt idx="14970">
                  <c:v>3.4698124421878106E-12</c:v>
                </c:pt>
                <c:pt idx="14971">
                  <c:v>3.4698124421878106E-12</c:v>
                </c:pt>
                <c:pt idx="14972">
                  <c:v>3.4698124421878106E-12</c:v>
                </c:pt>
                <c:pt idx="14973">
                  <c:v>3.4698124421878106E-12</c:v>
                </c:pt>
                <c:pt idx="14974">
                  <c:v>3.5523111581696518E-12</c:v>
                </c:pt>
                <c:pt idx="14975">
                  <c:v>3.4698124421878106E-12</c:v>
                </c:pt>
                <c:pt idx="14976">
                  <c:v>3.5523111581696518E-12</c:v>
                </c:pt>
                <c:pt idx="14977">
                  <c:v>3.5523111581696518E-12</c:v>
                </c:pt>
                <c:pt idx="14978">
                  <c:v>3.4698124421878106E-12</c:v>
                </c:pt>
                <c:pt idx="14979">
                  <c:v>3.3892296727082912E-12</c:v>
                </c:pt>
                <c:pt idx="14980">
                  <c:v>3.5523111581696518E-12</c:v>
                </c:pt>
                <c:pt idx="14981">
                  <c:v>3.5523111581696518E-12</c:v>
                </c:pt>
                <c:pt idx="14982">
                  <c:v>3.3892296727082912E-12</c:v>
                </c:pt>
                <c:pt idx="14983">
                  <c:v>3.4698124421878106E-12</c:v>
                </c:pt>
                <c:pt idx="14984">
                  <c:v>3.4698124421878106E-12</c:v>
                </c:pt>
                <c:pt idx="14985">
                  <c:v>3.5523111581696518E-12</c:v>
                </c:pt>
                <c:pt idx="14986">
                  <c:v>3.3892296727082912E-12</c:v>
                </c:pt>
                <c:pt idx="14987">
                  <c:v>3.6367713744492904E-12</c:v>
                </c:pt>
                <c:pt idx="14988">
                  <c:v>3.3892296727082912E-12</c:v>
                </c:pt>
                <c:pt idx="14989">
                  <c:v>3.4698124421878106E-12</c:v>
                </c:pt>
                <c:pt idx="14990">
                  <c:v>3.3892296727082912E-12</c:v>
                </c:pt>
                <c:pt idx="14991">
                  <c:v>3.5523111581696518E-12</c:v>
                </c:pt>
                <c:pt idx="14992">
                  <c:v>3.5523111581696518E-12</c:v>
                </c:pt>
                <c:pt idx="14993">
                  <c:v>3.3892296727082912E-12</c:v>
                </c:pt>
                <c:pt idx="14994">
                  <c:v>3.5523111581696518E-12</c:v>
                </c:pt>
                <c:pt idx="14995">
                  <c:v>3.5523111581696518E-12</c:v>
                </c:pt>
                <c:pt idx="14996">
                  <c:v>3.3892296727082912E-12</c:v>
                </c:pt>
                <c:pt idx="14997">
                  <c:v>3.4698124421878106E-12</c:v>
                </c:pt>
                <c:pt idx="14998">
                  <c:v>3.5523111581696518E-12</c:v>
                </c:pt>
                <c:pt idx="14999">
                  <c:v>3.5523111581696518E-12</c:v>
                </c:pt>
                <c:pt idx="15000">
                  <c:v>3.4698124421878106E-12</c:v>
                </c:pt>
                <c:pt idx="15001">
                  <c:v>3.3892296727082912E-12</c:v>
                </c:pt>
                <c:pt idx="15002">
                  <c:v>3.5523111581696518E-12</c:v>
                </c:pt>
                <c:pt idx="15003">
                  <c:v>3.5523111581696518E-12</c:v>
                </c:pt>
                <c:pt idx="15004">
                  <c:v>3.3892296727082912E-12</c:v>
                </c:pt>
                <c:pt idx="15005">
                  <c:v>3.5523111581696518E-12</c:v>
                </c:pt>
                <c:pt idx="15006">
                  <c:v>3.5523111581696518E-12</c:v>
                </c:pt>
                <c:pt idx="15007">
                  <c:v>3.5523111581696518E-12</c:v>
                </c:pt>
                <c:pt idx="15008">
                  <c:v>3.3892296727082912E-12</c:v>
                </c:pt>
                <c:pt idx="15009">
                  <c:v>3.3892296727082912E-12</c:v>
                </c:pt>
                <c:pt idx="15010">
                  <c:v>3.4698124421878106E-12</c:v>
                </c:pt>
                <c:pt idx="15011">
                  <c:v>3.4698124421878106E-12</c:v>
                </c:pt>
                <c:pt idx="15012">
                  <c:v>3.5523111581696518E-12</c:v>
                </c:pt>
                <c:pt idx="15013">
                  <c:v>3.3892296727082912E-12</c:v>
                </c:pt>
                <c:pt idx="15014">
                  <c:v>3.3892296727082912E-12</c:v>
                </c:pt>
                <c:pt idx="15015">
                  <c:v>3.4698124421878106E-12</c:v>
                </c:pt>
                <c:pt idx="15016">
                  <c:v>3.3892296727082912E-12</c:v>
                </c:pt>
                <c:pt idx="15017">
                  <c:v>3.3892296727082912E-12</c:v>
                </c:pt>
                <c:pt idx="15018">
                  <c:v>3.3892296727082912E-12</c:v>
                </c:pt>
                <c:pt idx="15019">
                  <c:v>3.3892296727082912E-12</c:v>
                </c:pt>
                <c:pt idx="15020">
                  <c:v>3.4698124421878106E-12</c:v>
                </c:pt>
                <c:pt idx="15021">
                  <c:v>3.4698124421878106E-12</c:v>
                </c:pt>
                <c:pt idx="15022">
                  <c:v>3.4698124421878106E-12</c:v>
                </c:pt>
                <c:pt idx="15023">
                  <c:v>3.3892296727082912E-12</c:v>
                </c:pt>
                <c:pt idx="15024">
                  <c:v>3.4698124421878106E-12</c:v>
                </c:pt>
                <c:pt idx="15025">
                  <c:v>3.3892296727082912E-12</c:v>
                </c:pt>
                <c:pt idx="15026">
                  <c:v>3.3892296727082912E-12</c:v>
                </c:pt>
                <c:pt idx="15027">
                  <c:v>3.4698124421878106E-12</c:v>
                </c:pt>
                <c:pt idx="15028">
                  <c:v>3.5523111581696518E-12</c:v>
                </c:pt>
                <c:pt idx="15029">
                  <c:v>3.4698124421878106E-12</c:v>
                </c:pt>
                <c:pt idx="15030">
                  <c:v>3.3892296727082912E-12</c:v>
                </c:pt>
                <c:pt idx="15031">
                  <c:v>3.4698124421878106E-12</c:v>
                </c:pt>
                <c:pt idx="15032">
                  <c:v>3.3892296727082912E-12</c:v>
                </c:pt>
                <c:pt idx="15033">
                  <c:v>3.3892296727082912E-12</c:v>
                </c:pt>
                <c:pt idx="15034">
                  <c:v>3.4698124421878106E-12</c:v>
                </c:pt>
                <c:pt idx="15035">
                  <c:v>3.3892296727082912E-12</c:v>
                </c:pt>
                <c:pt idx="15036">
                  <c:v>3.4698124421878106E-12</c:v>
                </c:pt>
                <c:pt idx="15037">
                  <c:v>3.3892296727082912E-12</c:v>
                </c:pt>
                <c:pt idx="15038">
                  <c:v>3.4698124421878106E-12</c:v>
                </c:pt>
                <c:pt idx="15039">
                  <c:v>3.3892296727082912E-12</c:v>
                </c:pt>
                <c:pt idx="15040">
                  <c:v>3.3892296727082912E-12</c:v>
                </c:pt>
                <c:pt idx="15041">
                  <c:v>3.5523111581696518E-12</c:v>
                </c:pt>
                <c:pt idx="15042">
                  <c:v>3.3892296727082912E-12</c:v>
                </c:pt>
                <c:pt idx="15043">
                  <c:v>3.3892296727082912E-12</c:v>
                </c:pt>
                <c:pt idx="15044">
                  <c:v>3.4698124421878106E-12</c:v>
                </c:pt>
                <c:pt idx="15045">
                  <c:v>3.3892296727082912E-12</c:v>
                </c:pt>
                <c:pt idx="15046">
                  <c:v>3.5523111581696518E-12</c:v>
                </c:pt>
                <c:pt idx="15047">
                  <c:v>3.3892296727082912E-12</c:v>
                </c:pt>
                <c:pt idx="15048">
                  <c:v>3.3892296727082912E-12</c:v>
                </c:pt>
                <c:pt idx="15049">
                  <c:v>3.4698124421878106E-12</c:v>
                </c:pt>
                <c:pt idx="15050">
                  <c:v>3.4698124421878106E-12</c:v>
                </c:pt>
                <c:pt idx="15051">
                  <c:v>3.4698124421878106E-12</c:v>
                </c:pt>
                <c:pt idx="15052">
                  <c:v>3.5523111581696518E-12</c:v>
                </c:pt>
                <c:pt idx="15053">
                  <c:v>3.4698124421878106E-12</c:v>
                </c:pt>
                <c:pt idx="15054">
                  <c:v>3.4698124421878106E-12</c:v>
                </c:pt>
                <c:pt idx="15055">
                  <c:v>3.4698124421878106E-12</c:v>
                </c:pt>
                <c:pt idx="15056">
                  <c:v>3.3892296727082912E-12</c:v>
                </c:pt>
                <c:pt idx="15057">
                  <c:v>3.5523111581696518E-12</c:v>
                </c:pt>
                <c:pt idx="15058">
                  <c:v>3.3892296727082912E-12</c:v>
                </c:pt>
                <c:pt idx="15059">
                  <c:v>3.4698124421878106E-12</c:v>
                </c:pt>
                <c:pt idx="15060">
                  <c:v>3.3892296727082912E-12</c:v>
                </c:pt>
                <c:pt idx="15061">
                  <c:v>3.4698124421878106E-12</c:v>
                </c:pt>
                <c:pt idx="15062">
                  <c:v>3.3892296727082912E-12</c:v>
                </c:pt>
                <c:pt idx="15063">
                  <c:v>3.3892296727082912E-12</c:v>
                </c:pt>
                <c:pt idx="15064">
                  <c:v>3.4698124421878106E-12</c:v>
                </c:pt>
                <c:pt idx="15065">
                  <c:v>3.4698124421878106E-12</c:v>
                </c:pt>
                <c:pt idx="15066">
                  <c:v>3.4698124421878106E-12</c:v>
                </c:pt>
                <c:pt idx="15067">
                  <c:v>3.3892296727082912E-12</c:v>
                </c:pt>
                <c:pt idx="15068">
                  <c:v>3.3892296727082912E-12</c:v>
                </c:pt>
                <c:pt idx="15069">
                  <c:v>3.5523111581696518E-12</c:v>
                </c:pt>
                <c:pt idx="15070">
                  <c:v>3.3892296727082912E-12</c:v>
                </c:pt>
                <c:pt idx="15071">
                  <c:v>3.4698124421878106E-12</c:v>
                </c:pt>
                <c:pt idx="15072">
                  <c:v>3.5523111581696518E-12</c:v>
                </c:pt>
                <c:pt idx="15073">
                  <c:v>3.4698124421878106E-12</c:v>
                </c:pt>
                <c:pt idx="15074">
                  <c:v>3.3892296727082912E-12</c:v>
                </c:pt>
                <c:pt idx="15075">
                  <c:v>3.3892296727082912E-12</c:v>
                </c:pt>
                <c:pt idx="15076">
                  <c:v>3.4698124421878106E-12</c:v>
                </c:pt>
                <c:pt idx="15077">
                  <c:v>3.5523111581696518E-12</c:v>
                </c:pt>
                <c:pt idx="15078">
                  <c:v>3.4698124421878106E-12</c:v>
                </c:pt>
                <c:pt idx="15079">
                  <c:v>3.4698124421878106E-12</c:v>
                </c:pt>
                <c:pt idx="15080">
                  <c:v>3.4698124421878106E-12</c:v>
                </c:pt>
                <c:pt idx="15081">
                  <c:v>3.3892296727082912E-12</c:v>
                </c:pt>
                <c:pt idx="15082">
                  <c:v>3.5523111581696518E-12</c:v>
                </c:pt>
                <c:pt idx="15083">
                  <c:v>3.3892296727082912E-12</c:v>
                </c:pt>
                <c:pt idx="15084">
                  <c:v>3.5523111581696518E-12</c:v>
                </c:pt>
                <c:pt idx="15085">
                  <c:v>3.5523111581696518E-12</c:v>
                </c:pt>
                <c:pt idx="15086">
                  <c:v>3.4698124421878106E-12</c:v>
                </c:pt>
                <c:pt idx="15087">
                  <c:v>3.4698124421878106E-12</c:v>
                </c:pt>
                <c:pt idx="15088">
                  <c:v>3.3892296727082912E-12</c:v>
                </c:pt>
                <c:pt idx="15089">
                  <c:v>3.3892296727082912E-12</c:v>
                </c:pt>
                <c:pt idx="15090">
                  <c:v>3.4698124421878106E-12</c:v>
                </c:pt>
                <c:pt idx="15091">
                  <c:v>3.3105183538749314E-12</c:v>
                </c:pt>
                <c:pt idx="15092">
                  <c:v>3.4698124421878106E-12</c:v>
                </c:pt>
                <c:pt idx="15093">
                  <c:v>3.4698124421878106E-12</c:v>
                </c:pt>
                <c:pt idx="15094">
                  <c:v>3.5523111581696518E-12</c:v>
                </c:pt>
                <c:pt idx="15095">
                  <c:v>3.3892296727082912E-12</c:v>
                </c:pt>
                <c:pt idx="15096">
                  <c:v>3.4698124421878106E-12</c:v>
                </c:pt>
                <c:pt idx="15097">
                  <c:v>3.3892296727082912E-12</c:v>
                </c:pt>
                <c:pt idx="15098">
                  <c:v>3.3105183538749314E-12</c:v>
                </c:pt>
                <c:pt idx="15099">
                  <c:v>3.5523111581696518E-12</c:v>
                </c:pt>
                <c:pt idx="15100">
                  <c:v>3.5523111581696518E-12</c:v>
                </c:pt>
                <c:pt idx="15101">
                  <c:v>3.3892296727082912E-12</c:v>
                </c:pt>
                <c:pt idx="15102">
                  <c:v>3.5523111581696518E-12</c:v>
                </c:pt>
                <c:pt idx="15103">
                  <c:v>3.3892296727082912E-12</c:v>
                </c:pt>
                <c:pt idx="15104">
                  <c:v>3.4698124421878106E-12</c:v>
                </c:pt>
                <c:pt idx="15105">
                  <c:v>3.4698124421878106E-12</c:v>
                </c:pt>
                <c:pt idx="15106">
                  <c:v>3.4698124421878106E-12</c:v>
                </c:pt>
                <c:pt idx="15107">
                  <c:v>3.4698124421878106E-12</c:v>
                </c:pt>
                <c:pt idx="15108">
                  <c:v>3.3892296727082912E-12</c:v>
                </c:pt>
                <c:pt idx="15109">
                  <c:v>3.4698124421878106E-12</c:v>
                </c:pt>
                <c:pt idx="15110">
                  <c:v>3.3892296727082912E-12</c:v>
                </c:pt>
                <c:pt idx="15111">
                  <c:v>3.4698124421878106E-12</c:v>
                </c:pt>
                <c:pt idx="15112">
                  <c:v>3.3892296727082912E-12</c:v>
                </c:pt>
                <c:pt idx="15113">
                  <c:v>3.3892296727082912E-12</c:v>
                </c:pt>
                <c:pt idx="15114">
                  <c:v>3.3892296727082912E-12</c:v>
                </c:pt>
                <c:pt idx="15115">
                  <c:v>3.3892296727082912E-12</c:v>
                </c:pt>
                <c:pt idx="15116">
                  <c:v>3.4698124421878106E-12</c:v>
                </c:pt>
                <c:pt idx="15117">
                  <c:v>3.3892296727082912E-12</c:v>
                </c:pt>
                <c:pt idx="15118">
                  <c:v>3.3892296727082912E-12</c:v>
                </c:pt>
                <c:pt idx="15119">
                  <c:v>3.4698124421878106E-12</c:v>
                </c:pt>
                <c:pt idx="15120">
                  <c:v>3.3105183538749314E-12</c:v>
                </c:pt>
                <c:pt idx="15121">
                  <c:v>3.3892296727082912E-12</c:v>
                </c:pt>
                <c:pt idx="15122">
                  <c:v>3.4698124421878106E-12</c:v>
                </c:pt>
                <c:pt idx="15123">
                  <c:v>3.5523111581696518E-12</c:v>
                </c:pt>
                <c:pt idx="15124">
                  <c:v>3.4698124421878106E-12</c:v>
                </c:pt>
                <c:pt idx="15125">
                  <c:v>3.5523111581696518E-12</c:v>
                </c:pt>
                <c:pt idx="15126">
                  <c:v>3.4698124421878106E-12</c:v>
                </c:pt>
                <c:pt idx="15127">
                  <c:v>3.5523111581696518E-12</c:v>
                </c:pt>
                <c:pt idx="15128">
                  <c:v>3.4698124421878106E-12</c:v>
                </c:pt>
                <c:pt idx="15129">
                  <c:v>3.5523111581696518E-12</c:v>
                </c:pt>
                <c:pt idx="15130">
                  <c:v>3.4698124421878106E-12</c:v>
                </c:pt>
                <c:pt idx="15131">
                  <c:v>3.4698124421878106E-12</c:v>
                </c:pt>
                <c:pt idx="15132">
                  <c:v>3.4698124421878106E-12</c:v>
                </c:pt>
                <c:pt idx="15133">
                  <c:v>3.4698124421878106E-12</c:v>
                </c:pt>
                <c:pt idx="15134">
                  <c:v>3.4698124421878106E-12</c:v>
                </c:pt>
                <c:pt idx="15135">
                  <c:v>3.3892296727082912E-12</c:v>
                </c:pt>
                <c:pt idx="15136">
                  <c:v>3.3892296727082912E-12</c:v>
                </c:pt>
                <c:pt idx="15137">
                  <c:v>3.3892296727082912E-12</c:v>
                </c:pt>
                <c:pt idx="15138">
                  <c:v>3.3892296727082912E-12</c:v>
                </c:pt>
                <c:pt idx="15139">
                  <c:v>3.4698124421878106E-12</c:v>
                </c:pt>
                <c:pt idx="15140">
                  <c:v>3.4698124421878106E-12</c:v>
                </c:pt>
                <c:pt idx="15141">
                  <c:v>3.3892296727082912E-12</c:v>
                </c:pt>
                <c:pt idx="15142">
                  <c:v>3.3892296727082912E-12</c:v>
                </c:pt>
                <c:pt idx="15143">
                  <c:v>3.3892296727082912E-12</c:v>
                </c:pt>
                <c:pt idx="15144">
                  <c:v>3.5523111581696518E-12</c:v>
                </c:pt>
                <c:pt idx="15145">
                  <c:v>3.3892296727082912E-12</c:v>
                </c:pt>
                <c:pt idx="15146">
                  <c:v>3.4698124421878106E-12</c:v>
                </c:pt>
                <c:pt idx="15147">
                  <c:v>3.4698124421878106E-12</c:v>
                </c:pt>
                <c:pt idx="15148">
                  <c:v>3.4698124421878106E-12</c:v>
                </c:pt>
                <c:pt idx="15149">
                  <c:v>3.4698124421878106E-12</c:v>
                </c:pt>
                <c:pt idx="15150">
                  <c:v>3.3892296727082912E-12</c:v>
                </c:pt>
                <c:pt idx="15151">
                  <c:v>3.4698124421878106E-12</c:v>
                </c:pt>
                <c:pt idx="15152">
                  <c:v>3.3892296727082912E-12</c:v>
                </c:pt>
                <c:pt idx="15153">
                  <c:v>3.4698124421878106E-12</c:v>
                </c:pt>
                <c:pt idx="15154">
                  <c:v>3.3892296727082912E-12</c:v>
                </c:pt>
                <c:pt idx="15155">
                  <c:v>3.4698124421878106E-12</c:v>
                </c:pt>
                <c:pt idx="15156">
                  <c:v>3.3892296727082912E-12</c:v>
                </c:pt>
                <c:pt idx="15157">
                  <c:v>3.4698124421878106E-12</c:v>
                </c:pt>
                <c:pt idx="15158">
                  <c:v>3.5523111581696518E-12</c:v>
                </c:pt>
                <c:pt idx="15159">
                  <c:v>3.5523111581696518E-12</c:v>
                </c:pt>
                <c:pt idx="15160">
                  <c:v>3.5523111581696518E-12</c:v>
                </c:pt>
                <c:pt idx="15161">
                  <c:v>3.4698124421878106E-12</c:v>
                </c:pt>
                <c:pt idx="15162">
                  <c:v>3.4698124421878106E-12</c:v>
                </c:pt>
                <c:pt idx="15163">
                  <c:v>3.5523111581696518E-12</c:v>
                </c:pt>
                <c:pt idx="15164">
                  <c:v>3.4698124421878106E-12</c:v>
                </c:pt>
                <c:pt idx="15165">
                  <c:v>3.5523111581696518E-12</c:v>
                </c:pt>
                <c:pt idx="15166">
                  <c:v>3.4698124421878106E-12</c:v>
                </c:pt>
                <c:pt idx="15167">
                  <c:v>3.6367713744492904E-12</c:v>
                </c:pt>
                <c:pt idx="15168">
                  <c:v>3.5523111581696518E-12</c:v>
                </c:pt>
                <c:pt idx="15169">
                  <c:v>3.4698124421878106E-12</c:v>
                </c:pt>
                <c:pt idx="15170">
                  <c:v>3.4698124421878106E-12</c:v>
                </c:pt>
                <c:pt idx="15171">
                  <c:v>3.3892296727082912E-12</c:v>
                </c:pt>
                <c:pt idx="15172">
                  <c:v>3.3892296727082912E-12</c:v>
                </c:pt>
                <c:pt idx="15173">
                  <c:v>3.3892296727082912E-12</c:v>
                </c:pt>
                <c:pt idx="15174">
                  <c:v>3.4698124421878106E-12</c:v>
                </c:pt>
                <c:pt idx="15175">
                  <c:v>3.4698124421878106E-12</c:v>
                </c:pt>
                <c:pt idx="15176">
                  <c:v>3.3892296727082912E-12</c:v>
                </c:pt>
                <c:pt idx="15177">
                  <c:v>3.5523111581696518E-12</c:v>
                </c:pt>
                <c:pt idx="15178">
                  <c:v>3.5523111581696518E-12</c:v>
                </c:pt>
                <c:pt idx="15179">
                  <c:v>3.4698124421878106E-12</c:v>
                </c:pt>
                <c:pt idx="15180">
                  <c:v>3.4698124421878106E-12</c:v>
                </c:pt>
                <c:pt idx="15181">
                  <c:v>3.5523111581696518E-12</c:v>
                </c:pt>
                <c:pt idx="15182">
                  <c:v>3.4698124421878106E-12</c:v>
                </c:pt>
                <c:pt idx="15183">
                  <c:v>3.3892296727082912E-12</c:v>
                </c:pt>
                <c:pt idx="15184">
                  <c:v>3.4698124421878106E-12</c:v>
                </c:pt>
                <c:pt idx="15185">
                  <c:v>3.3892296727082912E-12</c:v>
                </c:pt>
                <c:pt idx="15186">
                  <c:v>3.3892296727082912E-12</c:v>
                </c:pt>
                <c:pt idx="15187">
                  <c:v>3.3892296727082912E-12</c:v>
                </c:pt>
                <c:pt idx="15188">
                  <c:v>3.5523111581696518E-12</c:v>
                </c:pt>
                <c:pt idx="15189">
                  <c:v>3.4698124421878106E-12</c:v>
                </c:pt>
                <c:pt idx="15190">
                  <c:v>3.4698124421878106E-12</c:v>
                </c:pt>
                <c:pt idx="15191">
                  <c:v>3.5523111581696518E-12</c:v>
                </c:pt>
                <c:pt idx="15192">
                  <c:v>3.3892296727082912E-12</c:v>
                </c:pt>
                <c:pt idx="15193">
                  <c:v>3.3892296727082912E-12</c:v>
                </c:pt>
                <c:pt idx="15194">
                  <c:v>3.3892296727082912E-12</c:v>
                </c:pt>
                <c:pt idx="15195">
                  <c:v>3.3105183538749314E-12</c:v>
                </c:pt>
                <c:pt idx="15196">
                  <c:v>3.3105183538749314E-12</c:v>
                </c:pt>
                <c:pt idx="15197">
                  <c:v>3.3892296727082912E-12</c:v>
                </c:pt>
                <c:pt idx="15198">
                  <c:v>3.4698124421878106E-12</c:v>
                </c:pt>
                <c:pt idx="15199">
                  <c:v>3.3892296727082912E-12</c:v>
                </c:pt>
                <c:pt idx="15200">
                  <c:v>3.3892296727082912E-12</c:v>
                </c:pt>
                <c:pt idx="15201">
                  <c:v>3.4698124421878106E-12</c:v>
                </c:pt>
                <c:pt idx="15202">
                  <c:v>3.3892296727082912E-12</c:v>
                </c:pt>
                <c:pt idx="15203">
                  <c:v>3.4698124421878106E-12</c:v>
                </c:pt>
                <c:pt idx="15204">
                  <c:v>3.4698124421878106E-12</c:v>
                </c:pt>
                <c:pt idx="15205">
                  <c:v>3.3892296727082912E-12</c:v>
                </c:pt>
                <c:pt idx="15206">
                  <c:v>3.4698124421878106E-12</c:v>
                </c:pt>
                <c:pt idx="15207">
                  <c:v>3.3105183538749314E-12</c:v>
                </c:pt>
                <c:pt idx="15208">
                  <c:v>3.3892296727082912E-12</c:v>
                </c:pt>
                <c:pt idx="15209">
                  <c:v>3.3892296727082912E-12</c:v>
                </c:pt>
                <c:pt idx="15210">
                  <c:v>3.4698124421878106E-12</c:v>
                </c:pt>
                <c:pt idx="15211">
                  <c:v>3.5523111581696518E-12</c:v>
                </c:pt>
                <c:pt idx="15212">
                  <c:v>3.3105183538749314E-12</c:v>
                </c:pt>
                <c:pt idx="15213">
                  <c:v>3.3892296727082912E-12</c:v>
                </c:pt>
                <c:pt idx="15214">
                  <c:v>3.3105183538749314E-12</c:v>
                </c:pt>
                <c:pt idx="15215">
                  <c:v>3.3892296727082912E-12</c:v>
                </c:pt>
                <c:pt idx="15216">
                  <c:v>3.4698124421878106E-12</c:v>
                </c:pt>
                <c:pt idx="15217">
                  <c:v>3.3892296727082912E-12</c:v>
                </c:pt>
                <c:pt idx="15218">
                  <c:v>3.3892296727082912E-12</c:v>
                </c:pt>
                <c:pt idx="15219">
                  <c:v>3.4698124421878106E-12</c:v>
                </c:pt>
                <c:pt idx="15220">
                  <c:v>3.3892296727082912E-12</c:v>
                </c:pt>
                <c:pt idx="15221">
                  <c:v>3.3105183538749314E-12</c:v>
                </c:pt>
                <c:pt idx="15222">
                  <c:v>3.3892296727082912E-12</c:v>
                </c:pt>
                <c:pt idx="15223">
                  <c:v>3.3892296727082912E-12</c:v>
                </c:pt>
                <c:pt idx="15224">
                  <c:v>3.4698124421878106E-12</c:v>
                </c:pt>
                <c:pt idx="15225">
                  <c:v>3.4698124421878106E-12</c:v>
                </c:pt>
                <c:pt idx="15226">
                  <c:v>3.3892296727082912E-12</c:v>
                </c:pt>
                <c:pt idx="15227">
                  <c:v>3.3892296727082912E-12</c:v>
                </c:pt>
                <c:pt idx="15228">
                  <c:v>3.3105183538749314E-12</c:v>
                </c:pt>
                <c:pt idx="15229">
                  <c:v>3.3105183538749314E-12</c:v>
                </c:pt>
                <c:pt idx="15230">
                  <c:v>3.3892296727082912E-12</c:v>
                </c:pt>
                <c:pt idx="15231">
                  <c:v>3.5523111581696518E-12</c:v>
                </c:pt>
                <c:pt idx="15232">
                  <c:v>3.3892296727082912E-12</c:v>
                </c:pt>
                <c:pt idx="15233">
                  <c:v>3.3105183538749314E-12</c:v>
                </c:pt>
                <c:pt idx="15234">
                  <c:v>3.3892296727082912E-12</c:v>
                </c:pt>
                <c:pt idx="15235">
                  <c:v>3.3892296727082912E-12</c:v>
                </c:pt>
                <c:pt idx="15236">
                  <c:v>3.3892296727082912E-12</c:v>
                </c:pt>
                <c:pt idx="15237">
                  <c:v>3.4698124421878106E-12</c:v>
                </c:pt>
                <c:pt idx="15238">
                  <c:v>3.4698124421878106E-12</c:v>
                </c:pt>
                <c:pt idx="15239">
                  <c:v>3.3105183538749314E-12</c:v>
                </c:pt>
                <c:pt idx="15240">
                  <c:v>3.3892296727082912E-12</c:v>
                </c:pt>
                <c:pt idx="15241">
                  <c:v>3.3892296727082912E-12</c:v>
                </c:pt>
                <c:pt idx="15242">
                  <c:v>3.3892296727082912E-12</c:v>
                </c:pt>
                <c:pt idx="15243">
                  <c:v>3.4698124421878106E-12</c:v>
                </c:pt>
                <c:pt idx="15244">
                  <c:v>3.3892296727082912E-12</c:v>
                </c:pt>
                <c:pt idx="15245">
                  <c:v>3.3892296727082912E-12</c:v>
                </c:pt>
                <c:pt idx="15246">
                  <c:v>3.4698124421878106E-12</c:v>
                </c:pt>
                <c:pt idx="15247">
                  <c:v>3.4698124421878106E-12</c:v>
                </c:pt>
                <c:pt idx="15248">
                  <c:v>3.3892296727082912E-12</c:v>
                </c:pt>
                <c:pt idx="15249">
                  <c:v>3.4698124421878106E-12</c:v>
                </c:pt>
                <c:pt idx="15250">
                  <c:v>3.4698124421878106E-12</c:v>
                </c:pt>
                <c:pt idx="15251">
                  <c:v>3.4698124421878106E-12</c:v>
                </c:pt>
                <c:pt idx="15252">
                  <c:v>3.3892296727082912E-12</c:v>
                </c:pt>
                <c:pt idx="15253">
                  <c:v>3.4698124421878106E-12</c:v>
                </c:pt>
                <c:pt idx="15254">
                  <c:v>3.5523111581696518E-12</c:v>
                </c:pt>
                <c:pt idx="15255">
                  <c:v>3.5523111581696518E-12</c:v>
                </c:pt>
                <c:pt idx="15256">
                  <c:v>3.3892296727082912E-12</c:v>
                </c:pt>
                <c:pt idx="15257">
                  <c:v>3.4698124421878106E-12</c:v>
                </c:pt>
                <c:pt idx="15258">
                  <c:v>3.3892296727082912E-12</c:v>
                </c:pt>
                <c:pt idx="15259">
                  <c:v>3.5523111581696518E-12</c:v>
                </c:pt>
                <c:pt idx="15260">
                  <c:v>3.3892296727082912E-12</c:v>
                </c:pt>
                <c:pt idx="15261">
                  <c:v>3.5523111581696518E-12</c:v>
                </c:pt>
                <c:pt idx="15262">
                  <c:v>3.5523111581696518E-12</c:v>
                </c:pt>
                <c:pt idx="15263">
                  <c:v>3.3892296727082912E-12</c:v>
                </c:pt>
                <c:pt idx="15264">
                  <c:v>3.3892296727082912E-12</c:v>
                </c:pt>
                <c:pt idx="15265">
                  <c:v>3.5523111581696518E-12</c:v>
                </c:pt>
                <c:pt idx="15266">
                  <c:v>3.4698124421878106E-12</c:v>
                </c:pt>
                <c:pt idx="15267">
                  <c:v>3.1585372275720196E-12</c:v>
                </c:pt>
                <c:pt idx="15268">
                  <c:v>3.1585372275720196E-12</c:v>
                </c:pt>
                <c:pt idx="15269">
                  <c:v>3.233635023201353E-12</c:v>
                </c:pt>
                <c:pt idx="15270">
                  <c:v>3.233635023201353E-12</c:v>
                </c:pt>
                <c:pt idx="15271">
                  <c:v>3.233635023201353E-12</c:v>
                </c:pt>
                <c:pt idx="15272">
                  <c:v>3.233635023201353E-12</c:v>
                </c:pt>
                <c:pt idx="15273">
                  <c:v>3.3105183538749314E-12</c:v>
                </c:pt>
                <c:pt idx="15274">
                  <c:v>3.4698124421878106E-12</c:v>
                </c:pt>
                <c:pt idx="15275">
                  <c:v>3.4698124421878106E-12</c:v>
                </c:pt>
                <c:pt idx="15276">
                  <c:v>3.233635023201353E-12</c:v>
                </c:pt>
                <c:pt idx="15277">
                  <c:v>3.3892296727082912E-12</c:v>
                </c:pt>
                <c:pt idx="15278">
                  <c:v>3.3105183538749314E-12</c:v>
                </c:pt>
                <c:pt idx="15279">
                  <c:v>3.3105183538749314E-12</c:v>
                </c:pt>
                <c:pt idx="15280">
                  <c:v>3.3892296727082912E-12</c:v>
                </c:pt>
                <c:pt idx="15281">
                  <c:v>3.3105183538749314E-12</c:v>
                </c:pt>
                <c:pt idx="15282">
                  <c:v>3.4698124421878106E-12</c:v>
                </c:pt>
                <c:pt idx="15283">
                  <c:v>3.3105183538749314E-12</c:v>
                </c:pt>
                <c:pt idx="15284">
                  <c:v>3.4698124421878106E-12</c:v>
                </c:pt>
                <c:pt idx="15285">
                  <c:v>3.4698124421878106E-12</c:v>
                </c:pt>
                <c:pt idx="15286">
                  <c:v>3.3892296727082912E-12</c:v>
                </c:pt>
                <c:pt idx="15287">
                  <c:v>3.3892296727082912E-12</c:v>
                </c:pt>
                <c:pt idx="15288">
                  <c:v>3.3892296727082912E-12</c:v>
                </c:pt>
                <c:pt idx="15289">
                  <c:v>3.3892296727082912E-12</c:v>
                </c:pt>
                <c:pt idx="15290">
                  <c:v>3.4698124421878106E-12</c:v>
                </c:pt>
                <c:pt idx="15291">
                  <c:v>3.4698124421878106E-12</c:v>
                </c:pt>
                <c:pt idx="15292">
                  <c:v>3.5523111581696518E-12</c:v>
                </c:pt>
                <c:pt idx="15293">
                  <c:v>3.4698124421878106E-12</c:v>
                </c:pt>
                <c:pt idx="15294">
                  <c:v>3.4698124421878106E-12</c:v>
                </c:pt>
                <c:pt idx="15295">
                  <c:v>3.4698124421878106E-12</c:v>
                </c:pt>
                <c:pt idx="15296">
                  <c:v>3.3892296727082912E-12</c:v>
                </c:pt>
                <c:pt idx="15297">
                  <c:v>3.4698124421878106E-12</c:v>
                </c:pt>
                <c:pt idx="15298">
                  <c:v>3.6367713744492904E-12</c:v>
                </c:pt>
                <c:pt idx="15299">
                  <c:v>3.5523111581696518E-12</c:v>
                </c:pt>
                <c:pt idx="15300">
                  <c:v>3.5523111581696518E-12</c:v>
                </c:pt>
                <c:pt idx="15301">
                  <c:v>3.5523111581696518E-12</c:v>
                </c:pt>
                <c:pt idx="15302">
                  <c:v>3.4698124421878106E-12</c:v>
                </c:pt>
                <c:pt idx="15303">
                  <c:v>3.4698124421878106E-12</c:v>
                </c:pt>
                <c:pt idx="15304">
                  <c:v>3.5523111581696518E-12</c:v>
                </c:pt>
                <c:pt idx="15305">
                  <c:v>3.5523111581696518E-12</c:v>
                </c:pt>
                <c:pt idx="15306">
                  <c:v>3.5523111581696518E-12</c:v>
                </c:pt>
                <c:pt idx="15307">
                  <c:v>3.5523111581696518E-12</c:v>
                </c:pt>
                <c:pt idx="15308">
                  <c:v>3.5523111581696518E-12</c:v>
                </c:pt>
                <c:pt idx="15309">
                  <c:v>3.3892296727082912E-12</c:v>
                </c:pt>
                <c:pt idx="15310">
                  <c:v>3.5523111581696518E-12</c:v>
                </c:pt>
                <c:pt idx="15311">
                  <c:v>3.5523111581696518E-12</c:v>
                </c:pt>
                <c:pt idx="15312">
                  <c:v>3.4698124421878106E-12</c:v>
                </c:pt>
                <c:pt idx="15313">
                  <c:v>3.4698124421878106E-12</c:v>
                </c:pt>
                <c:pt idx="15314">
                  <c:v>3.4698124421878106E-12</c:v>
                </c:pt>
                <c:pt idx="15315">
                  <c:v>3.4698124421878106E-12</c:v>
                </c:pt>
                <c:pt idx="15316">
                  <c:v>3.4698124421878106E-12</c:v>
                </c:pt>
                <c:pt idx="15317">
                  <c:v>3.5523111581696518E-12</c:v>
                </c:pt>
                <c:pt idx="15318">
                  <c:v>3.5523111581696518E-12</c:v>
                </c:pt>
                <c:pt idx="15319">
                  <c:v>3.5523111581696518E-12</c:v>
                </c:pt>
                <c:pt idx="15320">
                  <c:v>3.3892296727082912E-12</c:v>
                </c:pt>
                <c:pt idx="15321">
                  <c:v>3.5523111581696518E-12</c:v>
                </c:pt>
                <c:pt idx="15322">
                  <c:v>3.5523111581696518E-12</c:v>
                </c:pt>
                <c:pt idx="15323">
                  <c:v>3.5523111581696518E-12</c:v>
                </c:pt>
                <c:pt idx="15324">
                  <c:v>3.4698124421878106E-12</c:v>
                </c:pt>
                <c:pt idx="15325">
                  <c:v>3.4698124421878106E-12</c:v>
                </c:pt>
                <c:pt idx="15326">
                  <c:v>3.5523111581696518E-12</c:v>
                </c:pt>
                <c:pt idx="15327">
                  <c:v>3.4698124421878106E-12</c:v>
                </c:pt>
                <c:pt idx="15328">
                  <c:v>3.4698124421878106E-12</c:v>
                </c:pt>
                <c:pt idx="15329">
                  <c:v>3.3892296727082912E-12</c:v>
                </c:pt>
                <c:pt idx="15330">
                  <c:v>3.4698124421878106E-12</c:v>
                </c:pt>
                <c:pt idx="15331">
                  <c:v>3.5523111581696518E-12</c:v>
                </c:pt>
                <c:pt idx="15332">
                  <c:v>3.4698124421878106E-12</c:v>
                </c:pt>
                <c:pt idx="15333">
                  <c:v>3.4698124421878106E-12</c:v>
                </c:pt>
                <c:pt idx="15334">
                  <c:v>3.4698124421878106E-12</c:v>
                </c:pt>
                <c:pt idx="15335">
                  <c:v>3.5523111581696518E-12</c:v>
                </c:pt>
                <c:pt idx="15336">
                  <c:v>3.3892296727082912E-12</c:v>
                </c:pt>
                <c:pt idx="15337">
                  <c:v>3.5523111581696518E-12</c:v>
                </c:pt>
                <c:pt idx="15338">
                  <c:v>3.5523111581696518E-12</c:v>
                </c:pt>
                <c:pt idx="15339">
                  <c:v>3.5523111581696518E-12</c:v>
                </c:pt>
                <c:pt idx="15340">
                  <c:v>3.3892296727082912E-12</c:v>
                </c:pt>
                <c:pt idx="15341">
                  <c:v>3.3105183538749314E-12</c:v>
                </c:pt>
                <c:pt idx="15342">
                  <c:v>3.4698124421878106E-12</c:v>
                </c:pt>
                <c:pt idx="15343">
                  <c:v>3.3892296727082912E-12</c:v>
                </c:pt>
                <c:pt idx="15344">
                  <c:v>3.5523111581696518E-12</c:v>
                </c:pt>
                <c:pt idx="15345">
                  <c:v>3.3892296727082912E-12</c:v>
                </c:pt>
                <c:pt idx="15346">
                  <c:v>3.3892296727082912E-12</c:v>
                </c:pt>
                <c:pt idx="15347">
                  <c:v>3.3892296727082912E-12</c:v>
                </c:pt>
                <c:pt idx="15348">
                  <c:v>3.4698124421878106E-12</c:v>
                </c:pt>
                <c:pt idx="15349">
                  <c:v>3.3892296727082912E-12</c:v>
                </c:pt>
                <c:pt idx="15350">
                  <c:v>3.3892296727082912E-12</c:v>
                </c:pt>
                <c:pt idx="15351">
                  <c:v>3.3892296727082912E-12</c:v>
                </c:pt>
                <c:pt idx="15352">
                  <c:v>3.4698124421878106E-12</c:v>
                </c:pt>
                <c:pt idx="15353">
                  <c:v>3.3892296727082912E-12</c:v>
                </c:pt>
                <c:pt idx="15354">
                  <c:v>3.3892296727082912E-12</c:v>
                </c:pt>
                <c:pt idx="15355">
                  <c:v>3.3892296727082912E-12</c:v>
                </c:pt>
                <c:pt idx="15356">
                  <c:v>3.4698124421878106E-12</c:v>
                </c:pt>
                <c:pt idx="15357">
                  <c:v>3.4698124421878106E-12</c:v>
                </c:pt>
                <c:pt idx="15358">
                  <c:v>3.3105183538749314E-12</c:v>
                </c:pt>
                <c:pt idx="15359">
                  <c:v>3.3105183538749314E-12</c:v>
                </c:pt>
                <c:pt idx="15360">
                  <c:v>3.3892296727082912E-12</c:v>
                </c:pt>
                <c:pt idx="15361">
                  <c:v>3.3892296727082912E-12</c:v>
                </c:pt>
                <c:pt idx="15362">
                  <c:v>3.4698124421878106E-12</c:v>
                </c:pt>
                <c:pt idx="15363">
                  <c:v>3.6367713744492904E-12</c:v>
                </c:pt>
                <c:pt idx="15364">
                  <c:v>3.4698124421878106E-12</c:v>
                </c:pt>
                <c:pt idx="15365">
                  <c:v>3.5523111581696518E-12</c:v>
                </c:pt>
                <c:pt idx="15366">
                  <c:v>3.4698124421878106E-12</c:v>
                </c:pt>
                <c:pt idx="15367">
                  <c:v>3.4698124421878106E-12</c:v>
                </c:pt>
                <c:pt idx="15368">
                  <c:v>3.5523111581696518E-12</c:v>
                </c:pt>
                <c:pt idx="15369">
                  <c:v>3.4698124421878106E-12</c:v>
                </c:pt>
                <c:pt idx="15370">
                  <c:v>3.3892296727082912E-12</c:v>
                </c:pt>
                <c:pt idx="15371">
                  <c:v>3.4698124421878106E-12</c:v>
                </c:pt>
                <c:pt idx="15372">
                  <c:v>3.4698124421878106E-12</c:v>
                </c:pt>
                <c:pt idx="15373">
                  <c:v>3.5523111581696518E-12</c:v>
                </c:pt>
                <c:pt idx="15374">
                  <c:v>3.4698124421878106E-12</c:v>
                </c:pt>
                <c:pt idx="15375">
                  <c:v>3.5523111581696518E-12</c:v>
                </c:pt>
                <c:pt idx="15376">
                  <c:v>3.3892296727082912E-12</c:v>
                </c:pt>
                <c:pt idx="15377">
                  <c:v>3.3892296727082912E-12</c:v>
                </c:pt>
                <c:pt idx="15378">
                  <c:v>3.3892296727082912E-12</c:v>
                </c:pt>
                <c:pt idx="15379">
                  <c:v>3.3892296727082912E-12</c:v>
                </c:pt>
                <c:pt idx="15380">
                  <c:v>3.3892296727082912E-12</c:v>
                </c:pt>
                <c:pt idx="15381">
                  <c:v>3.5523111581696518E-12</c:v>
                </c:pt>
                <c:pt idx="15382">
                  <c:v>3.4698124421878106E-12</c:v>
                </c:pt>
                <c:pt idx="15383">
                  <c:v>3.3892296727082912E-12</c:v>
                </c:pt>
                <c:pt idx="15384">
                  <c:v>3.3892296727082912E-12</c:v>
                </c:pt>
                <c:pt idx="15385">
                  <c:v>3.4698124421878106E-12</c:v>
                </c:pt>
                <c:pt idx="15386">
                  <c:v>3.3892296727082912E-12</c:v>
                </c:pt>
                <c:pt idx="15387">
                  <c:v>3.3892296727082912E-12</c:v>
                </c:pt>
                <c:pt idx="15388">
                  <c:v>3.3892296727082912E-12</c:v>
                </c:pt>
                <c:pt idx="15389">
                  <c:v>3.4698124421878106E-12</c:v>
                </c:pt>
                <c:pt idx="15390">
                  <c:v>3.3892296727082912E-12</c:v>
                </c:pt>
                <c:pt idx="15391">
                  <c:v>3.3105183538749314E-12</c:v>
                </c:pt>
                <c:pt idx="15392">
                  <c:v>3.4698124421878106E-12</c:v>
                </c:pt>
                <c:pt idx="15393">
                  <c:v>3.3892296727082912E-12</c:v>
                </c:pt>
                <c:pt idx="15394">
                  <c:v>3.5523111581696518E-12</c:v>
                </c:pt>
                <c:pt idx="15395">
                  <c:v>3.4698124421878106E-12</c:v>
                </c:pt>
                <c:pt idx="15396">
                  <c:v>3.3105183538749314E-12</c:v>
                </c:pt>
                <c:pt idx="15397">
                  <c:v>3.3892296727082912E-12</c:v>
                </c:pt>
                <c:pt idx="15398">
                  <c:v>3.4698124421878106E-12</c:v>
                </c:pt>
                <c:pt idx="15399">
                  <c:v>3.5523111581696518E-12</c:v>
                </c:pt>
                <c:pt idx="15400">
                  <c:v>3.4698124421878106E-12</c:v>
                </c:pt>
                <c:pt idx="15401">
                  <c:v>3.5523111581696518E-12</c:v>
                </c:pt>
                <c:pt idx="15402">
                  <c:v>3.3892296727082912E-12</c:v>
                </c:pt>
                <c:pt idx="15403">
                  <c:v>3.4698124421878106E-12</c:v>
                </c:pt>
                <c:pt idx="15404">
                  <c:v>3.5523111581696518E-12</c:v>
                </c:pt>
                <c:pt idx="15405">
                  <c:v>3.4698124421878106E-12</c:v>
                </c:pt>
                <c:pt idx="15406">
                  <c:v>3.4698124421878106E-12</c:v>
                </c:pt>
                <c:pt idx="15407">
                  <c:v>3.4698124421878106E-12</c:v>
                </c:pt>
                <c:pt idx="15408">
                  <c:v>3.3105183538749314E-12</c:v>
                </c:pt>
                <c:pt idx="15409">
                  <c:v>3.4698124421878106E-12</c:v>
                </c:pt>
                <c:pt idx="15410">
                  <c:v>3.4698124421878106E-12</c:v>
                </c:pt>
                <c:pt idx="15411">
                  <c:v>3.4698124421878106E-12</c:v>
                </c:pt>
                <c:pt idx="15412">
                  <c:v>3.3892296727082912E-12</c:v>
                </c:pt>
                <c:pt idx="15413">
                  <c:v>3.4698124421878106E-12</c:v>
                </c:pt>
                <c:pt idx="15414">
                  <c:v>3.3892296727082912E-12</c:v>
                </c:pt>
                <c:pt idx="15415">
                  <c:v>3.4698124421878106E-12</c:v>
                </c:pt>
                <c:pt idx="15416">
                  <c:v>3.5523111581696518E-12</c:v>
                </c:pt>
                <c:pt idx="15417">
                  <c:v>3.3105183538749314E-12</c:v>
                </c:pt>
                <c:pt idx="15418">
                  <c:v>3.3105183538749314E-12</c:v>
                </c:pt>
                <c:pt idx="15419">
                  <c:v>3.4698124421878106E-12</c:v>
                </c:pt>
                <c:pt idx="15420">
                  <c:v>3.4698124421878106E-12</c:v>
                </c:pt>
                <c:pt idx="15421">
                  <c:v>3.4698124421878106E-12</c:v>
                </c:pt>
                <c:pt idx="15422">
                  <c:v>3.4698124421878106E-12</c:v>
                </c:pt>
                <c:pt idx="15423">
                  <c:v>3.3892296727082912E-12</c:v>
                </c:pt>
                <c:pt idx="15424">
                  <c:v>3.4698124421878106E-12</c:v>
                </c:pt>
                <c:pt idx="15425">
                  <c:v>3.3892296727082912E-12</c:v>
                </c:pt>
                <c:pt idx="15426">
                  <c:v>3.5523111581696518E-12</c:v>
                </c:pt>
                <c:pt idx="15427">
                  <c:v>3.4698124421878106E-12</c:v>
                </c:pt>
                <c:pt idx="15428">
                  <c:v>3.4698124421878106E-12</c:v>
                </c:pt>
                <c:pt idx="15429">
                  <c:v>3.5523111581696518E-12</c:v>
                </c:pt>
                <c:pt idx="15430">
                  <c:v>3.3892296727082912E-12</c:v>
                </c:pt>
                <c:pt idx="15431">
                  <c:v>3.4698124421878106E-12</c:v>
                </c:pt>
                <c:pt idx="15432">
                  <c:v>3.3892296727082912E-12</c:v>
                </c:pt>
                <c:pt idx="15433">
                  <c:v>3.3892296727082912E-12</c:v>
                </c:pt>
                <c:pt idx="15434">
                  <c:v>3.5523111581696518E-12</c:v>
                </c:pt>
                <c:pt idx="15435">
                  <c:v>3.3892296727082912E-12</c:v>
                </c:pt>
                <c:pt idx="15436">
                  <c:v>3.4698124421878106E-12</c:v>
                </c:pt>
                <c:pt idx="15437">
                  <c:v>3.5523111581696518E-12</c:v>
                </c:pt>
                <c:pt idx="15438">
                  <c:v>3.4698124421878106E-12</c:v>
                </c:pt>
                <c:pt idx="15439">
                  <c:v>3.5523111581696518E-12</c:v>
                </c:pt>
                <c:pt idx="15440">
                  <c:v>3.3892296727082912E-12</c:v>
                </c:pt>
                <c:pt idx="15441">
                  <c:v>3.3105183538749314E-12</c:v>
                </c:pt>
                <c:pt idx="15442">
                  <c:v>3.3892296727082912E-12</c:v>
                </c:pt>
                <c:pt idx="15443">
                  <c:v>3.3892296727082912E-12</c:v>
                </c:pt>
                <c:pt idx="15444">
                  <c:v>3.4698124421878106E-12</c:v>
                </c:pt>
                <c:pt idx="15445">
                  <c:v>3.5523111581696518E-12</c:v>
                </c:pt>
                <c:pt idx="15446">
                  <c:v>3.6367713744492904E-12</c:v>
                </c:pt>
                <c:pt idx="15447">
                  <c:v>3.3892296727082912E-12</c:v>
                </c:pt>
                <c:pt idx="15448">
                  <c:v>3.3892296727082912E-12</c:v>
                </c:pt>
                <c:pt idx="15449">
                  <c:v>3.4698124421878106E-12</c:v>
                </c:pt>
                <c:pt idx="15450">
                  <c:v>3.4698124421878106E-12</c:v>
                </c:pt>
                <c:pt idx="15451">
                  <c:v>3.4698124421878106E-12</c:v>
                </c:pt>
                <c:pt idx="15452">
                  <c:v>3.4698124421878106E-12</c:v>
                </c:pt>
                <c:pt idx="15453">
                  <c:v>3.3892296727082912E-12</c:v>
                </c:pt>
                <c:pt idx="15454">
                  <c:v>3.3105183538749314E-12</c:v>
                </c:pt>
                <c:pt idx="15455">
                  <c:v>3.4698124421878106E-12</c:v>
                </c:pt>
                <c:pt idx="15456">
                  <c:v>3.3892296727082912E-12</c:v>
                </c:pt>
                <c:pt idx="15457">
                  <c:v>3.5523111581696518E-12</c:v>
                </c:pt>
                <c:pt idx="15458">
                  <c:v>3.4698124421878106E-12</c:v>
                </c:pt>
                <c:pt idx="15459">
                  <c:v>3.4698124421878106E-12</c:v>
                </c:pt>
                <c:pt idx="15460">
                  <c:v>3.4698124421878106E-12</c:v>
                </c:pt>
                <c:pt idx="15461">
                  <c:v>3.3105183538749314E-12</c:v>
                </c:pt>
                <c:pt idx="15462">
                  <c:v>3.4698124421878106E-12</c:v>
                </c:pt>
                <c:pt idx="15463">
                  <c:v>3.4698124421878106E-12</c:v>
                </c:pt>
                <c:pt idx="15464">
                  <c:v>3.3892296727082912E-12</c:v>
                </c:pt>
                <c:pt idx="15465">
                  <c:v>3.4698124421878106E-12</c:v>
                </c:pt>
                <c:pt idx="15466">
                  <c:v>3.3892296727082912E-12</c:v>
                </c:pt>
                <c:pt idx="15467">
                  <c:v>3.3892296727082912E-12</c:v>
                </c:pt>
                <c:pt idx="15468">
                  <c:v>3.4698124421878106E-12</c:v>
                </c:pt>
                <c:pt idx="15469">
                  <c:v>3.3892296727082912E-12</c:v>
                </c:pt>
                <c:pt idx="15470">
                  <c:v>3.4698124421878106E-12</c:v>
                </c:pt>
                <c:pt idx="15471">
                  <c:v>3.3105183538749314E-12</c:v>
                </c:pt>
                <c:pt idx="15472">
                  <c:v>3.3105183538749314E-12</c:v>
                </c:pt>
                <c:pt idx="15473">
                  <c:v>3.3892296727082912E-12</c:v>
                </c:pt>
                <c:pt idx="15474">
                  <c:v>3.4698124421878106E-12</c:v>
                </c:pt>
                <c:pt idx="15475">
                  <c:v>3.4698124421878106E-12</c:v>
                </c:pt>
                <c:pt idx="15476">
                  <c:v>3.4698124421878106E-12</c:v>
                </c:pt>
                <c:pt idx="15477">
                  <c:v>3.5523111581696518E-12</c:v>
                </c:pt>
                <c:pt idx="15478">
                  <c:v>3.3105183538749314E-12</c:v>
                </c:pt>
                <c:pt idx="15479">
                  <c:v>3.4698124421878106E-12</c:v>
                </c:pt>
                <c:pt idx="15480">
                  <c:v>3.4698124421878106E-12</c:v>
                </c:pt>
                <c:pt idx="15481">
                  <c:v>3.5523111581696518E-12</c:v>
                </c:pt>
                <c:pt idx="15482">
                  <c:v>3.4698124421878106E-12</c:v>
                </c:pt>
                <c:pt idx="15483">
                  <c:v>3.5523111581696518E-12</c:v>
                </c:pt>
                <c:pt idx="15484">
                  <c:v>3.3892296727082912E-12</c:v>
                </c:pt>
                <c:pt idx="15485">
                  <c:v>3.3105183538749314E-12</c:v>
                </c:pt>
                <c:pt idx="15486">
                  <c:v>3.3892296727082912E-12</c:v>
                </c:pt>
                <c:pt idx="15487">
                  <c:v>3.4698124421878106E-12</c:v>
                </c:pt>
                <c:pt idx="15488">
                  <c:v>3.3892296727082912E-12</c:v>
                </c:pt>
                <c:pt idx="15489">
                  <c:v>3.3892296727082912E-12</c:v>
                </c:pt>
                <c:pt idx="15490">
                  <c:v>3.3892296727082912E-12</c:v>
                </c:pt>
                <c:pt idx="15491">
                  <c:v>3.3892296727082912E-12</c:v>
                </c:pt>
                <c:pt idx="15492">
                  <c:v>3.3105183538749314E-12</c:v>
                </c:pt>
                <c:pt idx="15493">
                  <c:v>3.3892296727082912E-12</c:v>
                </c:pt>
                <c:pt idx="15494">
                  <c:v>3.3105183538749314E-12</c:v>
                </c:pt>
                <c:pt idx="15495">
                  <c:v>3.3105183538749314E-12</c:v>
                </c:pt>
                <c:pt idx="15496">
                  <c:v>3.3105183538749314E-12</c:v>
                </c:pt>
                <c:pt idx="15497">
                  <c:v>3.4698124421878106E-12</c:v>
                </c:pt>
                <c:pt idx="15498">
                  <c:v>3.4698124421878106E-12</c:v>
                </c:pt>
                <c:pt idx="15499">
                  <c:v>3.4698124421878106E-12</c:v>
                </c:pt>
                <c:pt idx="15500">
                  <c:v>3.4698124421878106E-12</c:v>
                </c:pt>
                <c:pt idx="15501">
                  <c:v>3.5523111581696518E-12</c:v>
                </c:pt>
                <c:pt idx="15502">
                  <c:v>3.3892296727082912E-12</c:v>
                </c:pt>
                <c:pt idx="15503">
                  <c:v>3.4698124421878106E-12</c:v>
                </c:pt>
                <c:pt idx="15504">
                  <c:v>3.6367713744492904E-12</c:v>
                </c:pt>
                <c:pt idx="15505">
                  <c:v>3.4698124421878106E-12</c:v>
                </c:pt>
                <c:pt idx="15506">
                  <c:v>3.3892296727082912E-12</c:v>
                </c:pt>
                <c:pt idx="15507">
                  <c:v>3.3105183538749314E-12</c:v>
                </c:pt>
                <c:pt idx="15508">
                  <c:v>3.4698124421878106E-12</c:v>
                </c:pt>
                <c:pt idx="15509">
                  <c:v>3.3892296727082912E-12</c:v>
                </c:pt>
                <c:pt idx="15510">
                  <c:v>3.4698124421878106E-12</c:v>
                </c:pt>
                <c:pt idx="15511">
                  <c:v>3.3105183538749314E-12</c:v>
                </c:pt>
                <c:pt idx="15512">
                  <c:v>3.4698124421878106E-12</c:v>
                </c:pt>
                <c:pt idx="15513">
                  <c:v>3.3105183538749314E-12</c:v>
                </c:pt>
                <c:pt idx="15514">
                  <c:v>3.3892296727082912E-12</c:v>
                </c:pt>
                <c:pt idx="15515">
                  <c:v>3.3892296727082912E-12</c:v>
                </c:pt>
                <c:pt idx="15516">
                  <c:v>3.3892296727082912E-12</c:v>
                </c:pt>
                <c:pt idx="15517">
                  <c:v>3.3892296727082912E-12</c:v>
                </c:pt>
                <c:pt idx="15518">
                  <c:v>3.3892296727082912E-12</c:v>
                </c:pt>
                <c:pt idx="15519">
                  <c:v>3.3892296727082912E-12</c:v>
                </c:pt>
                <c:pt idx="15520">
                  <c:v>3.3105183538749314E-12</c:v>
                </c:pt>
                <c:pt idx="15521">
                  <c:v>3.3105183538749314E-12</c:v>
                </c:pt>
                <c:pt idx="15522">
                  <c:v>3.3892296727082912E-12</c:v>
                </c:pt>
                <c:pt idx="15523">
                  <c:v>3.3892296727082912E-12</c:v>
                </c:pt>
                <c:pt idx="15524">
                  <c:v>3.3892296727082912E-12</c:v>
                </c:pt>
                <c:pt idx="15525">
                  <c:v>3.3892296727082912E-12</c:v>
                </c:pt>
                <c:pt idx="15526">
                  <c:v>3.4698124421878106E-12</c:v>
                </c:pt>
                <c:pt idx="15527">
                  <c:v>3.3892296727082912E-12</c:v>
                </c:pt>
                <c:pt idx="15528">
                  <c:v>3.5523111581696518E-12</c:v>
                </c:pt>
                <c:pt idx="15529">
                  <c:v>3.4698124421878106E-12</c:v>
                </c:pt>
                <c:pt idx="15530">
                  <c:v>3.5523111581696518E-12</c:v>
                </c:pt>
                <c:pt idx="15531">
                  <c:v>3.3105183538749314E-12</c:v>
                </c:pt>
                <c:pt idx="15532">
                  <c:v>3.4698124421878106E-12</c:v>
                </c:pt>
                <c:pt idx="15533">
                  <c:v>3.5523111581696518E-12</c:v>
                </c:pt>
                <c:pt idx="15534">
                  <c:v>3.5523111581696518E-12</c:v>
                </c:pt>
                <c:pt idx="15535">
                  <c:v>3.3105183538749314E-12</c:v>
                </c:pt>
                <c:pt idx="15536">
                  <c:v>3.4698124421878106E-12</c:v>
                </c:pt>
                <c:pt idx="15537">
                  <c:v>3.4698124421878106E-12</c:v>
                </c:pt>
                <c:pt idx="15538">
                  <c:v>3.3892296727082912E-12</c:v>
                </c:pt>
                <c:pt idx="15539">
                  <c:v>3.3892296727082912E-12</c:v>
                </c:pt>
                <c:pt idx="15540">
                  <c:v>3.4698124421878106E-12</c:v>
                </c:pt>
                <c:pt idx="15541">
                  <c:v>3.3892296727082912E-12</c:v>
                </c:pt>
                <c:pt idx="15542">
                  <c:v>3.3892296727082912E-12</c:v>
                </c:pt>
                <c:pt idx="15543">
                  <c:v>3.3892296727082912E-12</c:v>
                </c:pt>
                <c:pt idx="15544">
                  <c:v>3.233635023201353E-12</c:v>
                </c:pt>
                <c:pt idx="15545">
                  <c:v>3.3892296727082912E-12</c:v>
                </c:pt>
                <c:pt idx="15546">
                  <c:v>3.233635023201353E-12</c:v>
                </c:pt>
                <c:pt idx="15547">
                  <c:v>3.3892296727082912E-12</c:v>
                </c:pt>
                <c:pt idx="15548">
                  <c:v>3.3105183538749314E-12</c:v>
                </c:pt>
                <c:pt idx="15549">
                  <c:v>3.233635023201353E-12</c:v>
                </c:pt>
                <c:pt idx="15550">
                  <c:v>3.233635023201353E-12</c:v>
                </c:pt>
                <c:pt idx="15551">
                  <c:v>3.4698124421878106E-12</c:v>
                </c:pt>
                <c:pt idx="15552">
                  <c:v>3.4698124421878106E-12</c:v>
                </c:pt>
                <c:pt idx="15553">
                  <c:v>3.3892296727082912E-12</c:v>
                </c:pt>
                <c:pt idx="15554">
                  <c:v>3.3105183538749314E-12</c:v>
                </c:pt>
                <c:pt idx="15555">
                  <c:v>3.3105183538749314E-12</c:v>
                </c:pt>
                <c:pt idx="15556">
                  <c:v>3.3105183538749314E-12</c:v>
                </c:pt>
                <c:pt idx="15557">
                  <c:v>3.4698124421878106E-12</c:v>
                </c:pt>
                <c:pt idx="15558">
                  <c:v>3.3892296727082912E-12</c:v>
                </c:pt>
                <c:pt idx="15559">
                  <c:v>3.4698124421878106E-12</c:v>
                </c:pt>
                <c:pt idx="15560">
                  <c:v>3.4698124421878106E-12</c:v>
                </c:pt>
                <c:pt idx="15561">
                  <c:v>3.4698124421878106E-12</c:v>
                </c:pt>
                <c:pt idx="15562">
                  <c:v>3.3892296727082912E-12</c:v>
                </c:pt>
                <c:pt idx="15563">
                  <c:v>3.4698124421878106E-12</c:v>
                </c:pt>
                <c:pt idx="15564">
                  <c:v>3.4698124421878106E-12</c:v>
                </c:pt>
                <c:pt idx="15565">
                  <c:v>3.4698124421878106E-12</c:v>
                </c:pt>
                <c:pt idx="15566">
                  <c:v>3.4698124421878106E-12</c:v>
                </c:pt>
                <c:pt idx="15567">
                  <c:v>3.4698124421878106E-12</c:v>
                </c:pt>
                <c:pt idx="15568">
                  <c:v>3.5523111581696518E-12</c:v>
                </c:pt>
                <c:pt idx="15569">
                  <c:v>3.5523111581696518E-12</c:v>
                </c:pt>
                <c:pt idx="15570">
                  <c:v>3.5523111581696518E-12</c:v>
                </c:pt>
                <c:pt idx="15571">
                  <c:v>3.5523111581696518E-12</c:v>
                </c:pt>
                <c:pt idx="15572">
                  <c:v>3.4698124421878106E-12</c:v>
                </c:pt>
                <c:pt idx="15573">
                  <c:v>3.3892296727082912E-12</c:v>
                </c:pt>
                <c:pt idx="15574">
                  <c:v>3.4698124421878106E-12</c:v>
                </c:pt>
                <c:pt idx="15575">
                  <c:v>3.4698124421878106E-12</c:v>
                </c:pt>
                <c:pt idx="15576">
                  <c:v>3.5523111581696518E-12</c:v>
                </c:pt>
                <c:pt idx="15577">
                  <c:v>3.4698124421878106E-12</c:v>
                </c:pt>
                <c:pt idx="15578">
                  <c:v>3.4698124421878106E-12</c:v>
                </c:pt>
                <c:pt idx="15579">
                  <c:v>3.5523111581696518E-12</c:v>
                </c:pt>
                <c:pt idx="15580">
                  <c:v>3.4698124421878106E-12</c:v>
                </c:pt>
                <c:pt idx="15581">
                  <c:v>3.4698124421878106E-12</c:v>
                </c:pt>
                <c:pt idx="15582">
                  <c:v>3.3892296727082912E-12</c:v>
                </c:pt>
                <c:pt idx="15583">
                  <c:v>3.5523111581696518E-12</c:v>
                </c:pt>
                <c:pt idx="15584">
                  <c:v>3.3892296727082912E-12</c:v>
                </c:pt>
                <c:pt idx="15585">
                  <c:v>3.4698124421878106E-12</c:v>
                </c:pt>
                <c:pt idx="15586">
                  <c:v>3.4698124421878106E-12</c:v>
                </c:pt>
                <c:pt idx="15587">
                  <c:v>3.5523111581696518E-12</c:v>
                </c:pt>
                <c:pt idx="15588">
                  <c:v>3.3892296727082912E-12</c:v>
                </c:pt>
                <c:pt idx="15589">
                  <c:v>3.4698124421878106E-12</c:v>
                </c:pt>
                <c:pt idx="15590">
                  <c:v>3.3105183538749314E-12</c:v>
                </c:pt>
                <c:pt idx="15591">
                  <c:v>3.4698124421878106E-12</c:v>
                </c:pt>
                <c:pt idx="15592">
                  <c:v>3.4698124421878106E-12</c:v>
                </c:pt>
                <c:pt idx="15593">
                  <c:v>3.3892296727082912E-12</c:v>
                </c:pt>
                <c:pt idx="15594">
                  <c:v>3.3892296727082912E-12</c:v>
                </c:pt>
                <c:pt idx="15595">
                  <c:v>3.4698124421878106E-12</c:v>
                </c:pt>
                <c:pt idx="15596">
                  <c:v>3.4698124421878106E-12</c:v>
                </c:pt>
                <c:pt idx="15597">
                  <c:v>3.5523111581696518E-12</c:v>
                </c:pt>
                <c:pt idx="15598">
                  <c:v>3.5523111581696518E-12</c:v>
                </c:pt>
                <c:pt idx="15599">
                  <c:v>3.4698124421878106E-12</c:v>
                </c:pt>
                <c:pt idx="15600">
                  <c:v>3.3105183538749314E-12</c:v>
                </c:pt>
                <c:pt idx="15601">
                  <c:v>3.3105183538749314E-12</c:v>
                </c:pt>
                <c:pt idx="15602">
                  <c:v>3.3105183538749314E-12</c:v>
                </c:pt>
                <c:pt idx="15603">
                  <c:v>3.4698124421878106E-12</c:v>
                </c:pt>
                <c:pt idx="15604">
                  <c:v>3.3105183538749314E-12</c:v>
                </c:pt>
                <c:pt idx="15605">
                  <c:v>3.3105183538749314E-12</c:v>
                </c:pt>
                <c:pt idx="15606">
                  <c:v>3.3892296727082912E-12</c:v>
                </c:pt>
                <c:pt idx="15607">
                  <c:v>3.233635023201353E-12</c:v>
                </c:pt>
                <c:pt idx="15608">
                  <c:v>3.3892296727082912E-12</c:v>
                </c:pt>
                <c:pt idx="15609">
                  <c:v>3.3105183538749314E-12</c:v>
                </c:pt>
                <c:pt idx="15610">
                  <c:v>3.3892296727082912E-12</c:v>
                </c:pt>
                <c:pt idx="15611">
                  <c:v>3.233635023201353E-12</c:v>
                </c:pt>
                <c:pt idx="15612">
                  <c:v>3.5523111581696518E-12</c:v>
                </c:pt>
                <c:pt idx="15613">
                  <c:v>3.3105183538749314E-12</c:v>
                </c:pt>
                <c:pt idx="15614">
                  <c:v>3.5523111581696518E-12</c:v>
                </c:pt>
                <c:pt idx="15615">
                  <c:v>3.3892296727082912E-12</c:v>
                </c:pt>
                <c:pt idx="15616">
                  <c:v>3.5523111581696518E-12</c:v>
                </c:pt>
                <c:pt idx="15617">
                  <c:v>3.4698124421878106E-12</c:v>
                </c:pt>
                <c:pt idx="15618">
                  <c:v>3.4698124421878106E-12</c:v>
                </c:pt>
                <c:pt idx="15619">
                  <c:v>3.3892296727082912E-12</c:v>
                </c:pt>
                <c:pt idx="15620">
                  <c:v>3.3892296727082912E-12</c:v>
                </c:pt>
                <c:pt idx="15621">
                  <c:v>3.4698124421878106E-12</c:v>
                </c:pt>
                <c:pt idx="15622">
                  <c:v>3.5523111581696518E-12</c:v>
                </c:pt>
                <c:pt idx="15623">
                  <c:v>3.3892296727082912E-12</c:v>
                </c:pt>
                <c:pt idx="15624">
                  <c:v>3.5523111581696518E-12</c:v>
                </c:pt>
                <c:pt idx="15625">
                  <c:v>3.4698124421878106E-12</c:v>
                </c:pt>
                <c:pt idx="15626">
                  <c:v>3.3105183538749314E-12</c:v>
                </c:pt>
                <c:pt idx="15627">
                  <c:v>3.4698124421878106E-12</c:v>
                </c:pt>
                <c:pt idx="15628">
                  <c:v>3.5523111581696518E-12</c:v>
                </c:pt>
                <c:pt idx="15629">
                  <c:v>3.3892296727082912E-12</c:v>
                </c:pt>
                <c:pt idx="15630">
                  <c:v>3.3892296727082912E-12</c:v>
                </c:pt>
                <c:pt idx="15631">
                  <c:v>3.4698124421878106E-12</c:v>
                </c:pt>
                <c:pt idx="15632">
                  <c:v>3.4698124421878106E-12</c:v>
                </c:pt>
                <c:pt idx="15633">
                  <c:v>3.4698124421878106E-12</c:v>
                </c:pt>
                <c:pt idx="15634">
                  <c:v>3.3105183538749314E-12</c:v>
                </c:pt>
                <c:pt idx="15635">
                  <c:v>3.4698124421878106E-12</c:v>
                </c:pt>
                <c:pt idx="15636">
                  <c:v>3.5523111581696518E-12</c:v>
                </c:pt>
                <c:pt idx="15637">
                  <c:v>3.4698124421878106E-12</c:v>
                </c:pt>
                <c:pt idx="15638">
                  <c:v>3.4698124421878106E-12</c:v>
                </c:pt>
                <c:pt idx="15639">
                  <c:v>3.4698124421878106E-12</c:v>
                </c:pt>
                <c:pt idx="15640">
                  <c:v>3.3892296727082912E-12</c:v>
                </c:pt>
                <c:pt idx="15641">
                  <c:v>3.3892296727082912E-12</c:v>
                </c:pt>
                <c:pt idx="15642">
                  <c:v>3.5523111581696518E-12</c:v>
                </c:pt>
                <c:pt idx="15643">
                  <c:v>3.4698124421878106E-12</c:v>
                </c:pt>
                <c:pt idx="15644">
                  <c:v>3.4698124421878106E-12</c:v>
                </c:pt>
                <c:pt idx="15645">
                  <c:v>3.4698124421878106E-12</c:v>
                </c:pt>
                <c:pt idx="15646">
                  <c:v>3.3892296727082912E-12</c:v>
                </c:pt>
                <c:pt idx="15647">
                  <c:v>3.5523111581696518E-12</c:v>
                </c:pt>
                <c:pt idx="15648">
                  <c:v>3.5523111581696518E-12</c:v>
                </c:pt>
                <c:pt idx="15649">
                  <c:v>3.3105183538749314E-12</c:v>
                </c:pt>
                <c:pt idx="15650">
                  <c:v>3.4698124421878106E-12</c:v>
                </c:pt>
                <c:pt idx="15651">
                  <c:v>3.3892296727082912E-12</c:v>
                </c:pt>
                <c:pt idx="15652">
                  <c:v>3.3892296727082912E-12</c:v>
                </c:pt>
                <c:pt idx="15653">
                  <c:v>3.5523111581696518E-12</c:v>
                </c:pt>
                <c:pt idx="15654">
                  <c:v>3.4698124421878106E-12</c:v>
                </c:pt>
                <c:pt idx="15655">
                  <c:v>3.5523111581696518E-12</c:v>
                </c:pt>
                <c:pt idx="15656">
                  <c:v>3.4698124421878106E-12</c:v>
                </c:pt>
                <c:pt idx="15657">
                  <c:v>3.233635023201353E-12</c:v>
                </c:pt>
                <c:pt idx="15658">
                  <c:v>3.3105183538749314E-12</c:v>
                </c:pt>
                <c:pt idx="15659">
                  <c:v>3.4698124421878106E-12</c:v>
                </c:pt>
                <c:pt idx="15660">
                  <c:v>3.3892296727082912E-12</c:v>
                </c:pt>
                <c:pt idx="15661">
                  <c:v>3.4698124421878106E-12</c:v>
                </c:pt>
                <c:pt idx="15662">
                  <c:v>3.3892296727082912E-12</c:v>
                </c:pt>
                <c:pt idx="15663">
                  <c:v>3.4698124421878106E-12</c:v>
                </c:pt>
                <c:pt idx="15664">
                  <c:v>3.3892296727082912E-12</c:v>
                </c:pt>
                <c:pt idx="15665">
                  <c:v>3.3105183538749314E-12</c:v>
                </c:pt>
                <c:pt idx="15666">
                  <c:v>3.4698124421878106E-12</c:v>
                </c:pt>
                <c:pt idx="15667">
                  <c:v>3.4698124421878106E-12</c:v>
                </c:pt>
                <c:pt idx="15668">
                  <c:v>3.3892296727082912E-12</c:v>
                </c:pt>
                <c:pt idx="15669">
                  <c:v>3.3105183538749314E-12</c:v>
                </c:pt>
                <c:pt idx="15670">
                  <c:v>3.3892296727082912E-12</c:v>
                </c:pt>
                <c:pt idx="15671">
                  <c:v>3.3105183538749314E-12</c:v>
                </c:pt>
                <c:pt idx="15672">
                  <c:v>3.3892296727082912E-12</c:v>
                </c:pt>
                <c:pt idx="15673">
                  <c:v>3.3892296727082912E-12</c:v>
                </c:pt>
                <c:pt idx="15674">
                  <c:v>3.3105183538749314E-12</c:v>
                </c:pt>
                <c:pt idx="15675">
                  <c:v>3.3892296727082912E-12</c:v>
                </c:pt>
                <c:pt idx="15676">
                  <c:v>3.3892296727082912E-12</c:v>
                </c:pt>
                <c:pt idx="15677">
                  <c:v>3.3892296727082912E-12</c:v>
                </c:pt>
                <c:pt idx="15678">
                  <c:v>3.4698124421878106E-12</c:v>
                </c:pt>
                <c:pt idx="15679">
                  <c:v>3.4698124421878106E-12</c:v>
                </c:pt>
                <c:pt idx="15680">
                  <c:v>3.4698124421878106E-12</c:v>
                </c:pt>
                <c:pt idx="15681">
                  <c:v>3.3892296727082912E-12</c:v>
                </c:pt>
                <c:pt idx="15682">
                  <c:v>3.4698124421878106E-12</c:v>
                </c:pt>
                <c:pt idx="15683">
                  <c:v>3.3105183538749314E-12</c:v>
                </c:pt>
                <c:pt idx="15684">
                  <c:v>3.3892296727082912E-12</c:v>
                </c:pt>
                <c:pt idx="15685">
                  <c:v>3.4698124421878106E-12</c:v>
                </c:pt>
                <c:pt idx="15686">
                  <c:v>3.3892296727082912E-12</c:v>
                </c:pt>
                <c:pt idx="15687">
                  <c:v>3.3105183538749314E-12</c:v>
                </c:pt>
                <c:pt idx="15688">
                  <c:v>3.4698124421878106E-12</c:v>
                </c:pt>
                <c:pt idx="15689">
                  <c:v>3.5523111581696518E-12</c:v>
                </c:pt>
                <c:pt idx="15690">
                  <c:v>3.4698124421878106E-12</c:v>
                </c:pt>
                <c:pt idx="15691">
                  <c:v>3.4698124421878106E-12</c:v>
                </c:pt>
                <c:pt idx="15692">
                  <c:v>3.4698124421878106E-12</c:v>
                </c:pt>
                <c:pt idx="15693">
                  <c:v>3.5523111581696518E-12</c:v>
                </c:pt>
                <c:pt idx="15694">
                  <c:v>3.4698124421878106E-12</c:v>
                </c:pt>
                <c:pt idx="15695">
                  <c:v>3.4698124421878106E-12</c:v>
                </c:pt>
                <c:pt idx="15696">
                  <c:v>3.5523111581696518E-12</c:v>
                </c:pt>
                <c:pt idx="15697">
                  <c:v>3.3892296727082912E-12</c:v>
                </c:pt>
                <c:pt idx="15698">
                  <c:v>3.5523111581696518E-12</c:v>
                </c:pt>
                <c:pt idx="15699">
                  <c:v>3.5523111581696518E-12</c:v>
                </c:pt>
                <c:pt idx="15700">
                  <c:v>3.3105183538749314E-12</c:v>
                </c:pt>
                <c:pt idx="15701">
                  <c:v>3.3892296727082912E-12</c:v>
                </c:pt>
                <c:pt idx="15702">
                  <c:v>3.233635023201353E-12</c:v>
                </c:pt>
                <c:pt idx="15703">
                  <c:v>3.3892296727082912E-12</c:v>
                </c:pt>
                <c:pt idx="15704">
                  <c:v>3.4698124421878106E-12</c:v>
                </c:pt>
                <c:pt idx="15705">
                  <c:v>3.4698124421878106E-12</c:v>
                </c:pt>
                <c:pt idx="15706">
                  <c:v>3.5523111581696518E-12</c:v>
                </c:pt>
                <c:pt idx="15707">
                  <c:v>3.3892296727082912E-12</c:v>
                </c:pt>
                <c:pt idx="15708">
                  <c:v>3.3892296727082912E-12</c:v>
                </c:pt>
                <c:pt idx="15709">
                  <c:v>3.4698124421878106E-12</c:v>
                </c:pt>
                <c:pt idx="15710">
                  <c:v>3.3892296727082912E-12</c:v>
                </c:pt>
                <c:pt idx="15711">
                  <c:v>3.3892296727082912E-12</c:v>
                </c:pt>
                <c:pt idx="15712">
                  <c:v>3.4698124421878106E-12</c:v>
                </c:pt>
                <c:pt idx="15713">
                  <c:v>3.4698124421878106E-12</c:v>
                </c:pt>
                <c:pt idx="15714">
                  <c:v>3.5523111581696518E-12</c:v>
                </c:pt>
                <c:pt idx="15715">
                  <c:v>3.4698124421878106E-12</c:v>
                </c:pt>
                <c:pt idx="15716">
                  <c:v>3.4698124421878106E-12</c:v>
                </c:pt>
                <c:pt idx="15717">
                  <c:v>3.3892296727082912E-12</c:v>
                </c:pt>
                <c:pt idx="15718">
                  <c:v>3.3892296727082912E-12</c:v>
                </c:pt>
                <c:pt idx="15719">
                  <c:v>3.3892296727082912E-12</c:v>
                </c:pt>
                <c:pt idx="15720">
                  <c:v>3.4698124421878106E-12</c:v>
                </c:pt>
                <c:pt idx="15721">
                  <c:v>3.3892296727082912E-12</c:v>
                </c:pt>
                <c:pt idx="15722">
                  <c:v>3.4698124421878106E-12</c:v>
                </c:pt>
                <c:pt idx="15723">
                  <c:v>3.5523111581696518E-12</c:v>
                </c:pt>
                <c:pt idx="15724">
                  <c:v>3.3105183538749314E-12</c:v>
                </c:pt>
                <c:pt idx="15725">
                  <c:v>3.4698124421878106E-12</c:v>
                </c:pt>
                <c:pt idx="15726">
                  <c:v>3.3105183538749314E-12</c:v>
                </c:pt>
                <c:pt idx="15727">
                  <c:v>3.4698124421878106E-12</c:v>
                </c:pt>
                <c:pt idx="15728">
                  <c:v>3.3105183538749314E-12</c:v>
                </c:pt>
                <c:pt idx="15729">
                  <c:v>3.3892296727082912E-12</c:v>
                </c:pt>
                <c:pt idx="15730">
                  <c:v>3.3892296727082912E-12</c:v>
                </c:pt>
                <c:pt idx="15731">
                  <c:v>3.3892296727082912E-12</c:v>
                </c:pt>
                <c:pt idx="15732">
                  <c:v>3.4698124421878106E-12</c:v>
                </c:pt>
                <c:pt idx="15733">
                  <c:v>3.5523111581696518E-12</c:v>
                </c:pt>
                <c:pt idx="15734">
                  <c:v>3.4698124421878106E-12</c:v>
                </c:pt>
                <c:pt idx="15735">
                  <c:v>3.3892296727082912E-12</c:v>
                </c:pt>
                <c:pt idx="15736">
                  <c:v>3.3892296727082912E-12</c:v>
                </c:pt>
                <c:pt idx="15737">
                  <c:v>3.3892296727082912E-12</c:v>
                </c:pt>
                <c:pt idx="15738">
                  <c:v>3.3892296727082912E-12</c:v>
                </c:pt>
                <c:pt idx="15739">
                  <c:v>3.3105183538749314E-12</c:v>
                </c:pt>
                <c:pt idx="15740">
                  <c:v>3.3105183538749314E-12</c:v>
                </c:pt>
                <c:pt idx="15741">
                  <c:v>3.3892296727082912E-12</c:v>
                </c:pt>
                <c:pt idx="15742">
                  <c:v>3.3892296727082912E-12</c:v>
                </c:pt>
                <c:pt idx="15743">
                  <c:v>3.4698124421878106E-12</c:v>
                </c:pt>
                <c:pt idx="15744">
                  <c:v>3.4698124421878106E-12</c:v>
                </c:pt>
                <c:pt idx="15745">
                  <c:v>3.3892296727082912E-12</c:v>
                </c:pt>
                <c:pt idx="15746">
                  <c:v>3.3892296727082912E-12</c:v>
                </c:pt>
                <c:pt idx="15747">
                  <c:v>3.5523111581696518E-12</c:v>
                </c:pt>
                <c:pt idx="15748">
                  <c:v>3.3892296727082912E-12</c:v>
                </c:pt>
                <c:pt idx="15749">
                  <c:v>3.5523111581696518E-12</c:v>
                </c:pt>
                <c:pt idx="15750">
                  <c:v>3.3105183538749314E-12</c:v>
                </c:pt>
                <c:pt idx="15751">
                  <c:v>3.3892296727082912E-12</c:v>
                </c:pt>
                <c:pt idx="15752">
                  <c:v>3.3105183538749314E-12</c:v>
                </c:pt>
                <c:pt idx="15753">
                  <c:v>3.3105183538749314E-12</c:v>
                </c:pt>
                <c:pt idx="15754">
                  <c:v>3.3892296727082912E-12</c:v>
                </c:pt>
                <c:pt idx="15755">
                  <c:v>3.3892296727082912E-12</c:v>
                </c:pt>
                <c:pt idx="15756">
                  <c:v>3.3892296727082912E-12</c:v>
                </c:pt>
                <c:pt idx="15757">
                  <c:v>3.3105183538749314E-12</c:v>
                </c:pt>
                <c:pt idx="15758">
                  <c:v>3.3892296727082912E-12</c:v>
                </c:pt>
                <c:pt idx="15759">
                  <c:v>3.3892296727082912E-12</c:v>
                </c:pt>
                <c:pt idx="15760">
                  <c:v>3.5523111581696518E-12</c:v>
                </c:pt>
                <c:pt idx="15761">
                  <c:v>3.3892296727082912E-12</c:v>
                </c:pt>
                <c:pt idx="15762">
                  <c:v>3.4698124421878106E-12</c:v>
                </c:pt>
                <c:pt idx="15763">
                  <c:v>3.5523111581696518E-12</c:v>
                </c:pt>
                <c:pt idx="15764">
                  <c:v>3.4698124421878106E-12</c:v>
                </c:pt>
                <c:pt idx="15765">
                  <c:v>3.5523111581696518E-12</c:v>
                </c:pt>
                <c:pt idx="15766">
                  <c:v>3.3892296727082912E-12</c:v>
                </c:pt>
                <c:pt idx="15767">
                  <c:v>3.3892296727082912E-12</c:v>
                </c:pt>
                <c:pt idx="15768">
                  <c:v>3.4698124421878106E-12</c:v>
                </c:pt>
                <c:pt idx="15769">
                  <c:v>3.4698124421878106E-12</c:v>
                </c:pt>
                <c:pt idx="15770">
                  <c:v>3.4698124421878106E-12</c:v>
                </c:pt>
                <c:pt idx="15771">
                  <c:v>3.3892296727082912E-12</c:v>
                </c:pt>
                <c:pt idx="15772">
                  <c:v>3.3892296727082912E-12</c:v>
                </c:pt>
                <c:pt idx="15773">
                  <c:v>3.3892296727082912E-12</c:v>
                </c:pt>
                <c:pt idx="15774">
                  <c:v>3.4698124421878106E-12</c:v>
                </c:pt>
                <c:pt idx="15775">
                  <c:v>3.4698124421878106E-12</c:v>
                </c:pt>
                <c:pt idx="15776">
                  <c:v>3.3105183538749314E-12</c:v>
                </c:pt>
                <c:pt idx="15777">
                  <c:v>3.4698124421878106E-12</c:v>
                </c:pt>
                <c:pt idx="15778">
                  <c:v>3.4698124421878106E-12</c:v>
                </c:pt>
                <c:pt idx="15779">
                  <c:v>3.4698124421878106E-12</c:v>
                </c:pt>
                <c:pt idx="15780">
                  <c:v>3.3892296727082912E-12</c:v>
                </c:pt>
                <c:pt idx="15781">
                  <c:v>3.3892296727082912E-12</c:v>
                </c:pt>
                <c:pt idx="15782">
                  <c:v>3.4698124421878106E-12</c:v>
                </c:pt>
                <c:pt idx="15783">
                  <c:v>3.5523111581696518E-12</c:v>
                </c:pt>
                <c:pt idx="15784">
                  <c:v>3.5523111581696518E-12</c:v>
                </c:pt>
                <c:pt idx="15785">
                  <c:v>3.5523111581696518E-12</c:v>
                </c:pt>
                <c:pt idx="15786">
                  <c:v>3.4698124421878106E-12</c:v>
                </c:pt>
                <c:pt idx="15787">
                  <c:v>3.4698124421878106E-12</c:v>
                </c:pt>
                <c:pt idx="15788">
                  <c:v>3.3892296727082912E-12</c:v>
                </c:pt>
                <c:pt idx="15789">
                  <c:v>3.3105183538749314E-12</c:v>
                </c:pt>
                <c:pt idx="15790">
                  <c:v>3.5523111581696518E-12</c:v>
                </c:pt>
                <c:pt idx="15791">
                  <c:v>3.233635023201353E-12</c:v>
                </c:pt>
                <c:pt idx="15792">
                  <c:v>3.4698124421878106E-12</c:v>
                </c:pt>
                <c:pt idx="15793">
                  <c:v>3.4698124421878106E-12</c:v>
                </c:pt>
                <c:pt idx="15794">
                  <c:v>3.4698124421878106E-12</c:v>
                </c:pt>
                <c:pt idx="15795">
                  <c:v>3.5523111581696518E-12</c:v>
                </c:pt>
                <c:pt idx="15796">
                  <c:v>3.3892296727082912E-12</c:v>
                </c:pt>
                <c:pt idx="15797">
                  <c:v>3.4698124421878106E-12</c:v>
                </c:pt>
                <c:pt idx="15798">
                  <c:v>3.4698124421878106E-12</c:v>
                </c:pt>
                <c:pt idx="15799">
                  <c:v>3.3892296727082912E-12</c:v>
                </c:pt>
                <c:pt idx="15800">
                  <c:v>3.3892296727082912E-12</c:v>
                </c:pt>
                <c:pt idx="15801">
                  <c:v>3.3105183538749314E-12</c:v>
                </c:pt>
                <c:pt idx="15802">
                  <c:v>3.3892296727082912E-12</c:v>
                </c:pt>
                <c:pt idx="15803">
                  <c:v>3.4698124421878106E-12</c:v>
                </c:pt>
                <c:pt idx="15804">
                  <c:v>3.5523111581696518E-12</c:v>
                </c:pt>
                <c:pt idx="15805">
                  <c:v>3.4698124421878106E-12</c:v>
                </c:pt>
                <c:pt idx="15806">
                  <c:v>3.3892296727082912E-12</c:v>
                </c:pt>
                <c:pt idx="15807">
                  <c:v>3.4698124421878106E-12</c:v>
                </c:pt>
                <c:pt idx="15808">
                  <c:v>3.4698124421878106E-12</c:v>
                </c:pt>
                <c:pt idx="15809">
                  <c:v>3.3892296727082912E-12</c:v>
                </c:pt>
                <c:pt idx="15810">
                  <c:v>3.4698124421878106E-12</c:v>
                </c:pt>
                <c:pt idx="15811">
                  <c:v>3.4698124421878106E-12</c:v>
                </c:pt>
                <c:pt idx="15812">
                  <c:v>3.4698124421878106E-12</c:v>
                </c:pt>
                <c:pt idx="15813">
                  <c:v>3.3105183538749314E-12</c:v>
                </c:pt>
                <c:pt idx="15814">
                  <c:v>3.3892296727082912E-12</c:v>
                </c:pt>
                <c:pt idx="15815">
                  <c:v>3.4698124421878106E-12</c:v>
                </c:pt>
                <c:pt idx="15816">
                  <c:v>3.3892296727082912E-12</c:v>
                </c:pt>
                <c:pt idx="15817">
                  <c:v>3.4698124421878106E-12</c:v>
                </c:pt>
                <c:pt idx="15818">
                  <c:v>3.3892296727082912E-12</c:v>
                </c:pt>
                <c:pt idx="15819">
                  <c:v>3.3892296727082912E-12</c:v>
                </c:pt>
                <c:pt idx="15820">
                  <c:v>3.3892296727082912E-12</c:v>
                </c:pt>
                <c:pt idx="15821">
                  <c:v>3.3892296727082912E-12</c:v>
                </c:pt>
                <c:pt idx="15822">
                  <c:v>3.3892296727082912E-12</c:v>
                </c:pt>
                <c:pt idx="15823">
                  <c:v>3.3892296727082912E-12</c:v>
                </c:pt>
                <c:pt idx="15824">
                  <c:v>3.3892296727082912E-12</c:v>
                </c:pt>
                <c:pt idx="15825">
                  <c:v>3.4698124421878106E-12</c:v>
                </c:pt>
                <c:pt idx="15826">
                  <c:v>3.3892296727082912E-12</c:v>
                </c:pt>
                <c:pt idx="15827">
                  <c:v>3.4698124421878106E-12</c:v>
                </c:pt>
                <c:pt idx="15828">
                  <c:v>3.5523111581696518E-12</c:v>
                </c:pt>
                <c:pt idx="15829">
                  <c:v>3.3892296727082912E-12</c:v>
                </c:pt>
                <c:pt idx="15830">
                  <c:v>3.4698124421878106E-12</c:v>
                </c:pt>
                <c:pt idx="15831">
                  <c:v>3.3892296727082912E-12</c:v>
                </c:pt>
                <c:pt idx="15832">
                  <c:v>3.3892296727082912E-12</c:v>
                </c:pt>
                <c:pt idx="15833">
                  <c:v>3.3892296727082912E-12</c:v>
                </c:pt>
                <c:pt idx="15834">
                  <c:v>3.4698124421878106E-12</c:v>
                </c:pt>
                <c:pt idx="15835">
                  <c:v>3.3892296727082912E-12</c:v>
                </c:pt>
                <c:pt idx="15836">
                  <c:v>3.5523111581696518E-12</c:v>
                </c:pt>
                <c:pt idx="15837">
                  <c:v>3.4698124421878106E-12</c:v>
                </c:pt>
                <c:pt idx="15838">
                  <c:v>3.4698124421878106E-12</c:v>
                </c:pt>
                <c:pt idx="15839">
                  <c:v>3.4698124421878106E-12</c:v>
                </c:pt>
                <c:pt idx="15840">
                  <c:v>3.3892296727082912E-12</c:v>
                </c:pt>
                <c:pt idx="15841">
                  <c:v>3.4698124421878106E-12</c:v>
                </c:pt>
                <c:pt idx="15842">
                  <c:v>3.3892296727082912E-12</c:v>
                </c:pt>
                <c:pt idx="15843">
                  <c:v>3.4698124421878106E-12</c:v>
                </c:pt>
                <c:pt idx="15844">
                  <c:v>3.5523111581696518E-12</c:v>
                </c:pt>
                <c:pt idx="15845">
                  <c:v>3.3892296727082912E-12</c:v>
                </c:pt>
                <c:pt idx="15846">
                  <c:v>3.3892296727082912E-12</c:v>
                </c:pt>
                <c:pt idx="15847">
                  <c:v>3.5523111581696518E-12</c:v>
                </c:pt>
                <c:pt idx="15848">
                  <c:v>3.4698124421878106E-12</c:v>
                </c:pt>
                <c:pt idx="15849">
                  <c:v>3.4698124421878106E-12</c:v>
                </c:pt>
                <c:pt idx="15850">
                  <c:v>3.3892296727082912E-12</c:v>
                </c:pt>
                <c:pt idx="15851">
                  <c:v>3.3105183538749314E-12</c:v>
                </c:pt>
                <c:pt idx="15852">
                  <c:v>3.4698124421878106E-12</c:v>
                </c:pt>
                <c:pt idx="15853">
                  <c:v>3.3892296727082912E-12</c:v>
                </c:pt>
                <c:pt idx="15854">
                  <c:v>3.4698124421878106E-12</c:v>
                </c:pt>
                <c:pt idx="15855">
                  <c:v>3.3892296727082912E-12</c:v>
                </c:pt>
                <c:pt idx="15856">
                  <c:v>3.3892296727082912E-12</c:v>
                </c:pt>
                <c:pt idx="15857">
                  <c:v>3.5523111581696518E-12</c:v>
                </c:pt>
                <c:pt idx="15858">
                  <c:v>3.4698124421878106E-12</c:v>
                </c:pt>
                <c:pt idx="15859">
                  <c:v>3.233635023201353E-12</c:v>
                </c:pt>
                <c:pt idx="15860">
                  <c:v>3.3892296727082912E-12</c:v>
                </c:pt>
                <c:pt idx="15861">
                  <c:v>3.233635023201353E-12</c:v>
                </c:pt>
                <c:pt idx="15862">
                  <c:v>3.3105183538749314E-12</c:v>
                </c:pt>
                <c:pt idx="15863">
                  <c:v>3.3892296727082912E-12</c:v>
                </c:pt>
                <c:pt idx="15864">
                  <c:v>3.3892296727082912E-12</c:v>
                </c:pt>
                <c:pt idx="15865">
                  <c:v>3.233635023201353E-12</c:v>
                </c:pt>
                <c:pt idx="15866">
                  <c:v>3.3105183538749314E-12</c:v>
                </c:pt>
                <c:pt idx="15867">
                  <c:v>3.3892296727082912E-12</c:v>
                </c:pt>
                <c:pt idx="15868">
                  <c:v>3.3105183538749314E-12</c:v>
                </c:pt>
                <c:pt idx="15869">
                  <c:v>3.3892296727082912E-12</c:v>
                </c:pt>
                <c:pt idx="15870">
                  <c:v>3.4698124421878106E-12</c:v>
                </c:pt>
                <c:pt idx="15871">
                  <c:v>3.3105183538749314E-12</c:v>
                </c:pt>
                <c:pt idx="15872">
                  <c:v>3.3892296727082912E-12</c:v>
                </c:pt>
                <c:pt idx="15873">
                  <c:v>3.3105183538749314E-12</c:v>
                </c:pt>
                <c:pt idx="15874">
                  <c:v>3.3892296727082912E-12</c:v>
                </c:pt>
                <c:pt idx="15875">
                  <c:v>3.3892296727082912E-12</c:v>
                </c:pt>
                <c:pt idx="15876">
                  <c:v>3.3892296727082912E-12</c:v>
                </c:pt>
                <c:pt idx="15877">
                  <c:v>3.3892296727082912E-12</c:v>
                </c:pt>
                <c:pt idx="15878">
                  <c:v>3.233635023201353E-12</c:v>
                </c:pt>
                <c:pt idx="15879">
                  <c:v>3.3105183538749314E-12</c:v>
                </c:pt>
                <c:pt idx="15880">
                  <c:v>3.4698124421878106E-12</c:v>
                </c:pt>
                <c:pt idx="15881">
                  <c:v>3.3892296727082912E-12</c:v>
                </c:pt>
                <c:pt idx="15882">
                  <c:v>3.3105183538749314E-12</c:v>
                </c:pt>
                <c:pt idx="15883">
                  <c:v>3.4698124421878106E-12</c:v>
                </c:pt>
                <c:pt idx="15884">
                  <c:v>3.3892296727082912E-12</c:v>
                </c:pt>
                <c:pt idx="15885">
                  <c:v>3.3105183538749314E-12</c:v>
                </c:pt>
                <c:pt idx="15886">
                  <c:v>3.4698124421878106E-12</c:v>
                </c:pt>
                <c:pt idx="15887">
                  <c:v>3.4698124421878106E-12</c:v>
                </c:pt>
                <c:pt idx="15888">
                  <c:v>3.3892296727082912E-12</c:v>
                </c:pt>
                <c:pt idx="15889">
                  <c:v>3.3105183538749314E-12</c:v>
                </c:pt>
                <c:pt idx="15890">
                  <c:v>3.3105183538749314E-12</c:v>
                </c:pt>
                <c:pt idx="15891">
                  <c:v>3.4698124421878106E-12</c:v>
                </c:pt>
                <c:pt idx="15892">
                  <c:v>3.4698124421878106E-12</c:v>
                </c:pt>
                <c:pt idx="15893">
                  <c:v>3.4698124421878106E-12</c:v>
                </c:pt>
                <c:pt idx="15894">
                  <c:v>3.4698124421878106E-12</c:v>
                </c:pt>
                <c:pt idx="15895">
                  <c:v>3.4698124421878106E-12</c:v>
                </c:pt>
                <c:pt idx="15896">
                  <c:v>3.3892296727082912E-12</c:v>
                </c:pt>
                <c:pt idx="15897">
                  <c:v>3.4698124421878106E-12</c:v>
                </c:pt>
                <c:pt idx="15898">
                  <c:v>3.4698124421878106E-12</c:v>
                </c:pt>
                <c:pt idx="15899">
                  <c:v>3.4698124421878106E-12</c:v>
                </c:pt>
                <c:pt idx="15900">
                  <c:v>3.3892296727082912E-12</c:v>
                </c:pt>
                <c:pt idx="15901">
                  <c:v>3.3892296727082912E-12</c:v>
                </c:pt>
                <c:pt idx="15902">
                  <c:v>3.4698124421878106E-12</c:v>
                </c:pt>
                <c:pt idx="15903">
                  <c:v>3.3892296727082912E-12</c:v>
                </c:pt>
                <c:pt idx="15904">
                  <c:v>3.5523111581696518E-12</c:v>
                </c:pt>
                <c:pt idx="15905">
                  <c:v>3.4698124421878106E-12</c:v>
                </c:pt>
                <c:pt idx="15906">
                  <c:v>3.5523111581696518E-12</c:v>
                </c:pt>
                <c:pt idx="15907">
                  <c:v>3.4698124421878106E-12</c:v>
                </c:pt>
                <c:pt idx="15908">
                  <c:v>3.3892296727082912E-12</c:v>
                </c:pt>
                <c:pt idx="15909">
                  <c:v>3.4698124421878106E-12</c:v>
                </c:pt>
                <c:pt idx="15910">
                  <c:v>3.4698124421878106E-12</c:v>
                </c:pt>
                <c:pt idx="15911">
                  <c:v>3.3105183538749314E-12</c:v>
                </c:pt>
                <c:pt idx="15912">
                  <c:v>3.5523111581696518E-12</c:v>
                </c:pt>
                <c:pt idx="15913">
                  <c:v>3.4698124421878106E-12</c:v>
                </c:pt>
                <c:pt idx="15914">
                  <c:v>3.4698124421878106E-12</c:v>
                </c:pt>
                <c:pt idx="15915">
                  <c:v>3.3892296727082912E-12</c:v>
                </c:pt>
                <c:pt idx="15916">
                  <c:v>3.4698124421878106E-12</c:v>
                </c:pt>
                <c:pt idx="15917">
                  <c:v>3.5523111581696518E-12</c:v>
                </c:pt>
                <c:pt idx="15918">
                  <c:v>3.5523111581696518E-12</c:v>
                </c:pt>
                <c:pt idx="15919">
                  <c:v>3.4698124421878106E-12</c:v>
                </c:pt>
                <c:pt idx="15920">
                  <c:v>3.3892296727082912E-12</c:v>
                </c:pt>
                <c:pt idx="15921">
                  <c:v>3.5523111581696518E-12</c:v>
                </c:pt>
                <c:pt idx="15922">
                  <c:v>3.4698124421878106E-12</c:v>
                </c:pt>
                <c:pt idx="15923">
                  <c:v>3.3892296727082912E-12</c:v>
                </c:pt>
                <c:pt idx="15924">
                  <c:v>3.5523111581696518E-12</c:v>
                </c:pt>
                <c:pt idx="15925">
                  <c:v>3.3105183538749314E-12</c:v>
                </c:pt>
                <c:pt idx="15926">
                  <c:v>3.4698124421878106E-12</c:v>
                </c:pt>
                <c:pt idx="15927">
                  <c:v>3.3105183538749314E-12</c:v>
                </c:pt>
                <c:pt idx="15928">
                  <c:v>3.4698124421878106E-12</c:v>
                </c:pt>
                <c:pt idx="15929">
                  <c:v>3.3892296727082912E-12</c:v>
                </c:pt>
                <c:pt idx="15930">
                  <c:v>3.5523111581696518E-12</c:v>
                </c:pt>
                <c:pt idx="15931">
                  <c:v>3.4698124421878106E-12</c:v>
                </c:pt>
                <c:pt idx="15932">
                  <c:v>3.4698124421878106E-12</c:v>
                </c:pt>
                <c:pt idx="15933">
                  <c:v>3.4698124421878106E-12</c:v>
                </c:pt>
                <c:pt idx="15934">
                  <c:v>3.3105183538749314E-12</c:v>
                </c:pt>
                <c:pt idx="15935">
                  <c:v>3.4698124421878106E-12</c:v>
                </c:pt>
                <c:pt idx="15936">
                  <c:v>3.3892296727082912E-12</c:v>
                </c:pt>
                <c:pt idx="15937">
                  <c:v>3.4698124421878106E-12</c:v>
                </c:pt>
                <c:pt idx="15938">
                  <c:v>3.3892296727082912E-12</c:v>
                </c:pt>
                <c:pt idx="15939">
                  <c:v>3.3892296727082912E-12</c:v>
                </c:pt>
                <c:pt idx="15940">
                  <c:v>3.3892296727082912E-12</c:v>
                </c:pt>
                <c:pt idx="15941">
                  <c:v>3.3892296727082912E-12</c:v>
                </c:pt>
                <c:pt idx="15942">
                  <c:v>3.3892296727082912E-12</c:v>
                </c:pt>
                <c:pt idx="15943">
                  <c:v>3.3105183538749314E-12</c:v>
                </c:pt>
                <c:pt idx="15944">
                  <c:v>3.233635023201353E-12</c:v>
                </c:pt>
                <c:pt idx="15945">
                  <c:v>3.3105183538749314E-12</c:v>
                </c:pt>
                <c:pt idx="15946">
                  <c:v>3.4698124421878106E-12</c:v>
                </c:pt>
                <c:pt idx="15947">
                  <c:v>3.3892296727082912E-12</c:v>
                </c:pt>
                <c:pt idx="15948">
                  <c:v>3.4698124421878106E-12</c:v>
                </c:pt>
                <c:pt idx="15949">
                  <c:v>3.3892296727082912E-12</c:v>
                </c:pt>
                <c:pt idx="15950">
                  <c:v>3.3105183538749314E-12</c:v>
                </c:pt>
                <c:pt idx="15951">
                  <c:v>3.5523111581696518E-12</c:v>
                </c:pt>
                <c:pt idx="15952">
                  <c:v>3.4698124421878106E-12</c:v>
                </c:pt>
                <c:pt idx="15953">
                  <c:v>3.4698124421878106E-12</c:v>
                </c:pt>
                <c:pt idx="15954">
                  <c:v>3.3892296727082912E-12</c:v>
                </c:pt>
                <c:pt idx="15955">
                  <c:v>3.3892296727082912E-12</c:v>
                </c:pt>
                <c:pt idx="15956">
                  <c:v>3.4698124421878106E-12</c:v>
                </c:pt>
                <c:pt idx="15957">
                  <c:v>3.4698124421878106E-12</c:v>
                </c:pt>
                <c:pt idx="15958">
                  <c:v>3.3892296727082912E-12</c:v>
                </c:pt>
                <c:pt idx="15959">
                  <c:v>3.3892296727082912E-12</c:v>
                </c:pt>
                <c:pt idx="15960">
                  <c:v>3.3892296727082912E-12</c:v>
                </c:pt>
                <c:pt idx="15961">
                  <c:v>3.3105183538749314E-12</c:v>
                </c:pt>
                <c:pt idx="15962">
                  <c:v>3.3892296727082912E-12</c:v>
                </c:pt>
                <c:pt idx="15963">
                  <c:v>3.4698124421878106E-12</c:v>
                </c:pt>
                <c:pt idx="15964">
                  <c:v>3.3892296727082912E-12</c:v>
                </c:pt>
                <c:pt idx="15965">
                  <c:v>3.5523111581696518E-12</c:v>
                </c:pt>
                <c:pt idx="15966">
                  <c:v>3.3105183538749314E-12</c:v>
                </c:pt>
                <c:pt idx="15967">
                  <c:v>3.3892296727082912E-12</c:v>
                </c:pt>
                <c:pt idx="15968">
                  <c:v>3.3892296727082912E-12</c:v>
                </c:pt>
                <c:pt idx="15969">
                  <c:v>3.3105183538749314E-12</c:v>
                </c:pt>
                <c:pt idx="15970">
                  <c:v>3.3892296727082912E-12</c:v>
                </c:pt>
                <c:pt idx="15971">
                  <c:v>3.3105183538749314E-12</c:v>
                </c:pt>
                <c:pt idx="15972">
                  <c:v>3.3105183538749314E-12</c:v>
                </c:pt>
                <c:pt idx="15973">
                  <c:v>3.4698124421878106E-12</c:v>
                </c:pt>
                <c:pt idx="15974">
                  <c:v>3.4698124421878106E-12</c:v>
                </c:pt>
                <c:pt idx="15975">
                  <c:v>3.4698124421878106E-12</c:v>
                </c:pt>
                <c:pt idx="15976">
                  <c:v>3.5523111581696518E-12</c:v>
                </c:pt>
                <c:pt idx="15977">
                  <c:v>3.3892296727082912E-12</c:v>
                </c:pt>
                <c:pt idx="15978">
                  <c:v>3.3892296727082912E-12</c:v>
                </c:pt>
                <c:pt idx="15979">
                  <c:v>3.4698124421878106E-12</c:v>
                </c:pt>
                <c:pt idx="15980">
                  <c:v>3.4698124421878106E-12</c:v>
                </c:pt>
                <c:pt idx="15981">
                  <c:v>3.3892296727082912E-12</c:v>
                </c:pt>
                <c:pt idx="15982">
                  <c:v>3.3892296727082912E-12</c:v>
                </c:pt>
                <c:pt idx="15983">
                  <c:v>3.3892296727082912E-12</c:v>
                </c:pt>
                <c:pt idx="15984">
                  <c:v>3.3892296727082912E-12</c:v>
                </c:pt>
                <c:pt idx="15985">
                  <c:v>3.4698124421878106E-12</c:v>
                </c:pt>
                <c:pt idx="15986">
                  <c:v>3.4698124421878106E-12</c:v>
                </c:pt>
                <c:pt idx="15987">
                  <c:v>3.3892296727082912E-12</c:v>
                </c:pt>
                <c:pt idx="15988">
                  <c:v>3.5523111581696518E-12</c:v>
                </c:pt>
                <c:pt idx="15989">
                  <c:v>3.3105183538749314E-12</c:v>
                </c:pt>
                <c:pt idx="15990">
                  <c:v>3.3105183538749314E-12</c:v>
                </c:pt>
                <c:pt idx="15991">
                  <c:v>3.3892296727082912E-12</c:v>
                </c:pt>
                <c:pt idx="15992">
                  <c:v>3.3892296727082912E-12</c:v>
                </c:pt>
                <c:pt idx="15993">
                  <c:v>3.3892296727082912E-12</c:v>
                </c:pt>
                <c:pt idx="15994">
                  <c:v>3.4698124421878106E-12</c:v>
                </c:pt>
                <c:pt idx="15995">
                  <c:v>3.5523111581696518E-12</c:v>
                </c:pt>
                <c:pt idx="15996">
                  <c:v>3.4698124421878106E-12</c:v>
                </c:pt>
                <c:pt idx="15997">
                  <c:v>3.5523111581696518E-12</c:v>
                </c:pt>
                <c:pt idx="15998">
                  <c:v>3.3892296727082912E-12</c:v>
                </c:pt>
                <c:pt idx="15999">
                  <c:v>3.4698124421878106E-12</c:v>
                </c:pt>
                <c:pt idx="16000">
                  <c:v>3.3892296727082912E-12</c:v>
                </c:pt>
                <c:pt idx="16001">
                  <c:v>3.3892296727082912E-12</c:v>
                </c:pt>
                <c:pt idx="16002">
                  <c:v>3.3892296727082912E-12</c:v>
                </c:pt>
                <c:pt idx="16003">
                  <c:v>3.5523111581696518E-12</c:v>
                </c:pt>
                <c:pt idx="16004">
                  <c:v>3.3892296727082912E-12</c:v>
                </c:pt>
                <c:pt idx="16005">
                  <c:v>3.3105183538749314E-12</c:v>
                </c:pt>
                <c:pt idx="16006">
                  <c:v>3.3892296727082912E-12</c:v>
                </c:pt>
                <c:pt idx="16007">
                  <c:v>3.3892296727082912E-12</c:v>
                </c:pt>
                <c:pt idx="16008">
                  <c:v>3.3892296727082912E-12</c:v>
                </c:pt>
                <c:pt idx="16009">
                  <c:v>3.3892296727082912E-12</c:v>
                </c:pt>
                <c:pt idx="16010">
                  <c:v>3.4698124421878106E-12</c:v>
                </c:pt>
                <c:pt idx="16011">
                  <c:v>3.4698124421878106E-12</c:v>
                </c:pt>
                <c:pt idx="16012">
                  <c:v>3.3892296727082912E-12</c:v>
                </c:pt>
                <c:pt idx="16013">
                  <c:v>3.3892296727082912E-12</c:v>
                </c:pt>
                <c:pt idx="16014">
                  <c:v>3.5523111581696518E-12</c:v>
                </c:pt>
                <c:pt idx="16015">
                  <c:v>3.3892296727082912E-12</c:v>
                </c:pt>
                <c:pt idx="16016">
                  <c:v>3.4698124421878106E-12</c:v>
                </c:pt>
                <c:pt idx="16017">
                  <c:v>3.4698124421878106E-12</c:v>
                </c:pt>
                <c:pt idx="16018">
                  <c:v>3.4698124421878106E-12</c:v>
                </c:pt>
                <c:pt idx="16019">
                  <c:v>3.3105183538749314E-12</c:v>
                </c:pt>
                <c:pt idx="16020">
                  <c:v>3.3892296727082912E-12</c:v>
                </c:pt>
                <c:pt idx="16021">
                  <c:v>3.5523111581696518E-12</c:v>
                </c:pt>
                <c:pt idx="16022">
                  <c:v>3.4698124421878106E-12</c:v>
                </c:pt>
                <c:pt idx="16023">
                  <c:v>3.3892296727082912E-12</c:v>
                </c:pt>
                <c:pt idx="16024">
                  <c:v>3.3892296727082912E-12</c:v>
                </c:pt>
                <c:pt idx="16025">
                  <c:v>3.3892296727082912E-12</c:v>
                </c:pt>
                <c:pt idx="16026">
                  <c:v>3.4698124421878106E-12</c:v>
                </c:pt>
                <c:pt idx="16027">
                  <c:v>3.4698124421878106E-12</c:v>
                </c:pt>
                <c:pt idx="16028">
                  <c:v>3.3105183538749314E-12</c:v>
                </c:pt>
                <c:pt idx="16029">
                  <c:v>3.5523111581696518E-12</c:v>
                </c:pt>
                <c:pt idx="16030">
                  <c:v>3.3105183538749314E-12</c:v>
                </c:pt>
                <c:pt idx="16031">
                  <c:v>3.4698124421878106E-12</c:v>
                </c:pt>
                <c:pt idx="16032">
                  <c:v>3.4698124421878106E-12</c:v>
                </c:pt>
                <c:pt idx="16033">
                  <c:v>3.3892296727082912E-12</c:v>
                </c:pt>
                <c:pt idx="16034">
                  <c:v>3.3892296727082912E-12</c:v>
                </c:pt>
                <c:pt idx="16035">
                  <c:v>3.5523111581696518E-12</c:v>
                </c:pt>
                <c:pt idx="16036">
                  <c:v>3.4698124421878106E-12</c:v>
                </c:pt>
                <c:pt idx="16037">
                  <c:v>3.4698124421878106E-12</c:v>
                </c:pt>
                <c:pt idx="16038">
                  <c:v>3.4698124421878106E-12</c:v>
                </c:pt>
                <c:pt idx="16039">
                  <c:v>3.3892296727082912E-12</c:v>
                </c:pt>
                <c:pt idx="16040">
                  <c:v>3.4698124421878106E-12</c:v>
                </c:pt>
                <c:pt idx="16041">
                  <c:v>3.3892296727082912E-12</c:v>
                </c:pt>
                <c:pt idx="16042">
                  <c:v>3.4698124421878106E-12</c:v>
                </c:pt>
                <c:pt idx="16043">
                  <c:v>3.3892296727082912E-12</c:v>
                </c:pt>
                <c:pt idx="16044">
                  <c:v>3.4698124421878106E-12</c:v>
                </c:pt>
                <c:pt idx="16045">
                  <c:v>3.3892296727082912E-12</c:v>
                </c:pt>
                <c:pt idx="16046">
                  <c:v>3.4698124421878106E-12</c:v>
                </c:pt>
                <c:pt idx="16047">
                  <c:v>3.3892296727082912E-12</c:v>
                </c:pt>
                <c:pt idx="16048">
                  <c:v>3.4698124421878106E-12</c:v>
                </c:pt>
                <c:pt idx="16049">
                  <c:v>3.4698124421878106E-12</c:v>
                </c:pt>
                <c:pt idx="16050">
                  <c:v>3.4698124421878106E-12</c:v>
                </c:pt>
                <c:pt idx="16051">
                  <c:v>3.3892296727082912E-12</c:v>
                </c:pt>
                <c:pt idx="16052">
                  <c:v>3.5523111581696518E-12</c:v>
                </c:pt>
                <c:pt idx="16053">
                  <c:v>3.4698124421878106E-12</c:v>
                </c:pt>
                <c:pt idx="16054">
                  <c:v>3.3892296727082912E-12</c:v>
                </c:pt>
                <c:pt idx="16055">
                  <c:v>3.4698124421878106E-12</c:v>
                </c:pt>
                <c:pt idx="16056">
                  <c:v>3.3892296727082912E-12</c:v>
                </c:pt>
                <c:pt idx="16057">
                  <c:v>3.3105183538749314E-12</c:v>
                </c:pt>
                <c:pt idx="16058">
                  <c:v>3.233635023201353E-12</c:v>
                </c:pt>
                <c:pt idx="16059">
                  <c:v>3.3892296727082912E-12</c:v>
                </c:pt>
                <c:pt idx="16060">
                  <c:v>3.3892296727082912E-12</c:v>
                </c:pt>
                <c:pt idx="16061">
                  <c:v>3.3892296727082912E-12</c:v>
                </c:pt>
                <c:pt idx="16062">
                  <c:v>3.3892296727082912E-12</c:v>
                </c:pt>
                <c:pt idx="16063">
                  <c:v>3.4698124421878106E-12</c:v>
                </c:pt>
                <c:pt idx="16064">
                  <c:v>3.4698124421878106E-12</c:v>
                </c:pt>
                <c:pt idx="16065">
                  <c:v>3.4698124421878106E-12</c:v>
                </c:pt>
                <c:pt idx="16066">
                  <c:v>3.3892296727082912E-12</c:v>
                </c:pt>
                <c:pt idx="16067">
                  <c:v>3.3105183538749314E-12</c:v>
                </c:pt>
                <c:pt idx="16068">
                  <c:v>3.233635023201353E-12</c:v>
                </c:pt>
                <c:pt idx="16069">
                  <c:v>3.3892296727082912E-12</c:v>
                </c:pt>
                <c:pt idx="16070">
                  <c:v>3.3105183538749314E-12</c:v>
                </c:pt>
                <c:pt idx="16071">
                  <c:v>3.3892296727082912E-12</c:v>
                </c:pt>
                <c:pt idx="16072">
                  <c:v>3.3892296727082912E-12</c:v>
                </c:pt>
                <c:pt idx="16073">
                  <c:v>3.5523111581696518E-12</c:v>
                </c:pt>
                <c:pt idx="16074">
                  <c:v>3.3892296727082912E-12</c:v>
                </c:pt>
                <c:pt idx="16075">
                  <c:v>3.3892296727082912E-12</c:v>
                </c:pt>
                <c:pt idx="16076">
                  <c:v>3.4698124421878106E-12</c:v>
                </c:pt>
                <c:pt idx="16077">
                  <c:v>3.4698124421878106E-12</c:v>
                </c:pt>
                <c:pt idx="16078">
                  <c:v>3.3892296727082912E-12</c:v>
                </c:pt>
                <c:pt idx="16079">
                  <c:v>3.3892296727082912E-12</c:v>
                </c:pt>
                <c:pt idx="16080">
                  <c:v>3.5523111581696518E-12</c:v>
                </c:pt>
                <c:pt idx="16081">
                  <c:v>3.4698124421878106E-12</c:v>
                </c:pt>
                <c:pt idx="16082">
                  <c:v>3.4698124421878106E-12</c:v>
                </c:pt>
                <c:pt idx="16083">
                  <c:v>3.3892296727082912E-12</c:v>
                </c:pt>
                <c:pt idx="16084">
                  <c:v>3.3892296727082912E-12</c:v>
                </c:pt>
                <c:pt idx="16085">
                  <c:v>3.4698124421878106E-12</c:v>
                </c:pt>
                <c:pt idx="16086">
                  <c:v>3.3892296727082912E-12</c:v>
                </c:pt>
                <c:pt idx="16087">
                  <c:v>3.3105183538749314E-12</c:v>
                </c:pt>
                <c:pt idx="16088">
                  <c:v>3.5523111581696518E-12</c:v>
                </c:pt>
                <c:pt idx="16089">
                  <c:v>3.5523111581696518E-12</c:v>
                </c:pt>
                <c:pt idx="16090">
                  <c:v>3.5523111581696518E-12</c:v>
                </c:pt>
                <c:pt idx="16091">
                  <c:v>3.3892296727082912E-12</c:v>
                </c:pt>
                <c:pt idx="16092">
                  <c:v>3.3892296727082912E-12</c:v>
                </c:pt>
                <c:pt idx="16093">
                  <c:v>3.4698124421878106E-12</c:v>
                </c:pt>
                <c:pt idx="16094">
                  <c:v>3.4698124421878106E-12</c:v>
                </c:pt>
                <c:pt idx="16095">
                  <c:v>3.3892296727082912E-12</c:v>
                </c:pt>
                <c:pt idx="16096">
                  <c:v>3.3892296727082912E-12</c:v>
                </c:pt>
                <c:pt idx="16097">
                  <c:v>3.4698124421878106E-12</c:v>
                </c:pt>
                <c:pt idx="16098">
                  <c:v>3.4698124421878106E-12</c:v>
                </c:pt>
                <c:pt idx="16099">
                  <c:v>3.5523111581696518E-12</c:v>
                </c:pt>
                <c:pt idx="16100">
                  <c:v>3.4698124421878106E-12</c:v>
                </c:pt>
                <c:pt idx="16101">
                  <c:v>3.4698124421878106E-12</c:v>
                </c:pt>
                <c:pt idx="16102">
                  <c:v>3.4698124421878106E-12</c:v>
                </c:pt>
                <c:pt idx="16103">
                  <c:v>3.5523111581696518E-12</c:v>
                </c:pt>
                <c:pt idx="16104">
                  <c:v>3.3892296727082912E-12</c:v>
                </c:pt>
                <c:pt idx="16105">
                  <c:v>3.4698124421878106E-12</c:v>
                </c:pt>
                <c:pt idx="16106">
                  <c:v>3.3892296727082912E-12</c:v>
                </c:pt>
                <c:pt idx="16107">
                  <c:v>3.5523111581696518E-12</c:v>
                </c:pt>
                <c:pt idx="16108">
                  <c:v>3.4698124421878106E-12</c:v>
                </c:pt>
                <c:pt idx="16109">
                  <c:v>3.3892296727082912E-12</c:v>
                </c:pt>
                <c:pt idx="16110">
                  <c:v>3.4698124421878106E-12</c:v>
                </c:pt>
                <c:pt idx="16111">
                  <c:v>3.3892296727082912E-12</c:v>
                </c:pt>
                <c:pt idx="16112">
                  <c:v>3.5523111581696518E-12</c:v>
                </c:pt>
                <c:pt idx="16113">
                  <c:v>3.3892296727082912E-12</c:v>
                </c:pt>
                <c:pt idx="16114">
                  <c:v>3.5523111581696518E-12</c:v>
                </c:pt>
                <c:pt idx="16115">
                  <c:v>3.4698124421878106E-12</c:v>
                </c:pt>
                <c:pt idx="16116">
                  <c:v>3.3892296727082912E-12</c:v>
                </c:pt>
                <c:pt idx="16117">
                  <c:v>3.3892296727082912E-12</c:v>
                </c:pt>
                <c:pt idx="16118">
                  <c:v>3.3892296727082912E-12</c:v>
                </c:pt>
                <c:pt idx="16119">
                  <c:v>3.4698124421878106E-12</c:v>
                </c:pt>
                <c:pt idx="16120">
                  <c:v>3.4698124421878106E-12</c:v>
                </c:pt>
                <c:pt idx="16121">
                  <c:v>3.3892296727082912E-12</c:v>
                </c:pt>
                <c:pt idx="16122">
                  <c:v>3.4698124421878106E-12</c:v>
                </c:pt>
                <c:pt idx="16123">
                  <c:v>3.3105183538749314E-12</c:v>
                </c:pt>
                <c:pt idx="16124">
                  <c:v>3.4698124421878106E-12</c:v>
                </c:pt>
                <c:pt idx="16125">
                  <c:v>3.4698124421878106E-12</c:v>
                </c:pt>
                <c:pt idx="16126">
                  <c:v>3.3892296727082912E-12</c:v>
                </c:pt>
                <c:pt idx="16127">
                  <c:v>3.5523111581696518E-12</c:v>
                </c:pt>
                <c:pt idx="16128">
                  <c:v>3.3892296727082912E-12</c:v>
                </c:pt>
                <c:pt idx="16129">
                  <c:v>3.5523111581696518E-12</c:v>
                </c:pt>
                <c:pt idx="16130">
                  <c:v>3.4698124421878106E-12</c:v>
                </c:pt>
                <c:pt idx="16131">
                  <c:v>3.4698124421878106E-12</c:v>
                </c:pt>
                <c:pt idx="16132">
                  <c:v>3.3892296727082912E-12</c:v>
                </c:pt>
                <c:pt idx="16133">
                  <c:v>3.3105183538749314E-12</c:v>
                </c:pt>
                <c:pt idx="16134">
                  <c:v>3.3892296727082912E-12</c:v>
                </c:pt>
                <c:pt idx="16135">
                  <c:v>3.3892296727082912E-12</c:v>
                </c:pt>
                <c:pt idx="16136">
                  <c:v>3.4698124421878106E-12</c:v>
                </c:pt>
                <c:pt idx="16137">
                  <c:v>3.3105183538749314E-12</c:v>
                </c:pt>
                <c:pt idx="16138">
                  <c:v>3.3105183538749314E-12</c:v>
                </c:pt>
                <c:pt idx="16139">
                  <c:v>3.4698124421878106E-12</c:v>
                </c:pt>
                <c:pt idx="16140">
                  <c:v>3.3892296727082912E-12</c:v>
                </c:pt>
                <c:pt idx="16141">
                  <c:v>3.3892296727082912E-12</c:v>
                </c:pt>
                <c:pt idx="16142">
                  <c:v>3.3892296727082912E-12</c:v>
                </c:pt>
                <c:pt idx="16143">
                  <c:v>3.4698124421878106E-12</c:v>
                </c:pt>
                <c:pt idx="16144">
                  <c:v>3.4698124421878106E-12</c:v>
                </c:pt>
                <c:pt idx="16145">
                  <c:v>3.3892296727082912E-12</c:v>
                </c:pt>
                <c:pt idx="16146">
                  <c:v>3.3892296727082912E-12</c:v>
                </c:pt>
                <c:pt idx="16147">
                  <c:v>3.4698124421878106E-12</c:v>
                </c:pt>
                <c:pt idx="16148">
                  <c:v>3.3892296727082912E-12</c:v>
                </c:pt>
                <c:pt idx="16149">
                  <c:v>3.4698124421878106E-12</c:v>
                </c:pt>
                <c:pt idx="16150">
                  <c:v>3.3892296727082912E-12</c:v>
                </c:pt>
                <c:pt idx="16151">
                  <c:v>3.5523111581696518E-12</c:v>
                </c:pt>
                <c:pt idx="16152">
                  <c:v>3.4698124421878106E-12</c:v>
                </c:pt>
                <c:pt idx="16153">
                  <c:v>3.3892296727082912E-12</c:v>
                </c:pt>
                <c:pt idx="16154">
                  <c:v>3.3892296727082912E-12</c:v>
                </c:pt>
                <c:pt idx="16155">
                  <c:v>3.3105183538749314E-12</c:v>
                </c:pt>
                <c:pt idx="16156">
                  <c:v>3.3105183538749314E-12</c:v>
                </c:pt>
                <c:pt idx="16157">
                  <c:v>3.5523111581696518E-12</c:v>
                </c:pt>
                <c:pt idx="16158">
                  <c:v>3.3892296727082912E-12</c:v>
                </c:pt>
                <c:pt idx="16159">
                  <c:v>3.4698124421878106E-12</c:v>
                </c:pt>
                <c:pt idx="16160">
                  <c:v>3.4698124421878106E-12</c:v>
                </c:pt>
                <c:pt idx="16161">
                  <c:v>3.3105183538749314E-12</c:v>
                </c:pt>
                <c:pt idx="16162">
                  <c:v>3.3892296727082912E-12</c:v>
                </c:pt>
                <c:pt idx="16163">
                  <c:v>3.3892296727082912E-12</c:v>
                </c:pt>
                <c:pt idx="16164">
                  <c:v>3.4698124421878106E-12</c:v>
                </c:pt>
                <c:pt idx="16165">
                  <c:v>3.3892296727082912E-12</c:v>
                </c:pt>
                <c:pt idx="16166">
                  <c:v>3.4698124421878106E-12</c:v>
                </c:pt>
                <c:pt idx="16167">
                  <c:v>3.3105183538749314E-12</c:v>
                </c:pt>
                <c:pt idx="16168">
                  <c:v>3.3892296727082912E-12</c:v>
                </c:pt>
                <c:pt idx="16169">
                  <c:v>3.3105183538749314E-12</c:v>
                </c:pt>
                <c:pt idx="16170">
                  <c:v>3.3892296727082912E-12</c:v>
                </c:pt>
                <c:pt idx="16171">
                  <c:v>3.3892296727082912E-12</c:v>
                </c:pt>
                <c:pt idx="16172">
                  <c:v>3.3892296727082912E-12</c:v>
                </c:pt>
                <c:pt idx="16173">
                  <c:v>3.3892296727082912E-12</c:v>
                </c:pt>
                <c:pt idx="16174">
                  <c:v>3.3892296727082912E-12</c:v>
                </c:pt>
                <c:pt idx="16175">
                  <c:v>3.3105183538749314E-12</c:v>
                </c:pt>
                <c:pt idx="16176">
                  <c:v>3.233635023201353E-12</c:v>
                </c:pt>
                <c:pt idx="16177">
                  <c:v>3.3105183538749314E-12</c:v>
                </c:pt>
                <c:pt idx="16178">
                  <c:v>3.3892296727082912E-12</c:v>
                </c:pt>
                <c:pt idx="16179">
                  <c:v>3.3105183538749314E-12</c:v>
                </c:pt>
                <c:pt idx="16180">
                  <c:v>3.3105183538749314E-12</c:v>
                </c:pt>
                <c:pt idx="16181">
                  <c:v>3.4698124421878106E-12</c:v>
                </c:pt>
                <c:pt idx="16182">
                  <c:v>3.3892296727082912E-12</c:v>
                </c:pt>
                <c:pt idx="16183">
                  <c:v>3.3892296727082912E-12</c:v>
                </c:pt>
                <c:pt idx="16184">
                  <c:v>3.4698124421878106E-12</c:v>
                </c:pt>
                <c:pt idx="16185">
                  <c:v>3.4698124421878106E-12</c:v>
                </c:pt>
                <c:pt idx="16186">
                  <c:v>3.4698124421878106E-12</c:v>
                </c:pt>
                <c:pt idx="16187">
                  <c:v>3.4698124421878106E-12</c:v>
                </c:pt>
                <c:pt idx="16188">
                  <c:v>3.4698124421878106E-12</c:v>
                </c:pt>
                <c:pt idx="16189">
                  <c:v>3.3892296727082912E-12</c:v>
                </c:pt>
                <c:pt idx="16190">
                  <c:v>3.3105183538749314E-12</c:v>
                </c:pt>
                <c:pt idx="16191">
                  <c:v>3.5523111581696518E-12</c:v>
                </c:pt>
                <c:pt idx="16192">
                  <c:v>3.4698124421878106E-12</c:v>
                </c:pt>
                <c:pt idx="16193">
                  <c:v>3.3892296727082912E-12</c:v>
                </c:pt>
                <c:pt idx="16194">
                  <c:v>3.3892296727082912E-12</c:v>
                </c:pt>
                <c:pt idx="16195">
                  <c:v>3.3105183538749314E-12</c:v>
                </c:pt>
                <c:pt idx="16196">
                  <c:v>3.5523111581696518E-12</c:v>
                </c:pt>
                <c:pt idx="16197">
                  <c:v>3.3892296727082912E-12</c:v>
                </c:pt>
                <c:pt idx="16198">
                  <c:v>3.5523111581696518E-12</c:v>
                </c:pt>
                <c:pt idx="16199">
                  <c:v>3.4698124421878106E-12</c:v>
                </c:pt>
                <c:pt idx="16200">
                  <c:v>3.3892296727082912E-12</c:v>
                </c:pt>
                <c:pt idx="16201">
                  <c:v>3.3892296727082912E-12</c:v>
                </c:pt>
                <c:pt idx="16202">
                  <c:v>3.3892296727082912E-12</c:v>
                </c:pt>
                <c:pt idx="16203">
                  <c:v>3.3892296727082912E-12</c:v>
                </c:pt>
                <c:pt idx="16204">
                  <c:v>3.5523111581696518E-12</c:v>
                </c:pt>
                <c:pt idx="16205">
                  <c:v>3.4698124421878106E-12</c:v>
                </c:pt>
                <c:pt idx="16206">
                  <c:v>3.5523111581696518E-12</c:v>
                </c:pt>
                <c:pt idx="16207">
                  <c:v>3.3892296727082912E-12</c:v>
                </c:pt>
                <c:pt idx="16208">
                  <c:v>3.4698124421878106E-12</c:v>
                </c:pt>
                <c:pt idx="16209">
                  <c:v>3.4698124421878106E-12</c:v>
                </c:pt>
                <c:pt idx="16210">
                  <c:v>3.3892296727082912E-12</c:v>
                </c:pt>
                <c:pt idx="16211">
                  <c:v>3.4698124421878106E-12</c:v>
                </c:pt>
                <c:pt idx="16212">
                  <c:v>3.3892296727082912E-12</c:v>
                </c:pt>
                <c:pt idx="16213">
                  <c:v>3.4698124421878106E-12</c:v>
                </c:pt>
                <c:pt idx="16214">
                  <c:v>3.4698124421878106E-12</c:v>
                </c:pt>
                <c:pt idx="16215">
                  <c:v>3.3892296727082912E-12</c:v>
                </c:pt>
                <c:pt idx="16216">
                  <c:v>3.4698124421878106E-12</c:v>
                </c:pt>
                <c:pt idx="16217">
                  <c:v>3.3892296727082912E-12</c:v>
                </c:pt>
                <c:pt idx="16218">
                  <c:v>3.3892296727082912E-12</c:v>
                </c:pt>
                <c:pt idx="16219">
                  <c:v>3.3892296727082912E-12</c:v>
                </c:pt>
                <c:pt idx="16220">
                  <c:v>3.3892296727082912E-12</c:v>
                </c:pt>
                <c:pt idx="16221">
                  <c:v>3.3892296727082912E-12</c:v>
                </c:pt>
                <c:pt idx="16222">
                  <c:v>3.4698124421878106E-12</c:v>
                </c:pt>
                <c:pt idx="16223">
                  <c:v>3.4698124421878106E-12</c:v>
                </c:pt>
                <c:pt idx="16224">
                  <c:v>3.4698124421878106E-12</c:v>
                </c:pt>
                <c:pt idx="16225">
                  <c:v>3.4698124421878106E-12</c:v>
                </c:pt>
                <c:pt idx="16226">
                  <c:v>3.4698124421878106E-12</c:v>
                </c:pt>
                <c:pt idx="16227">
                  <c:v>3.4698124421878106E-12</c:v>
                </c:pt>
                <c:pt idx="16228">
                  <c:v>3.3892296727082912E-12</c:v>
                </c:pt>
                <c:pt idx="16229">
                  <c:v>3.3105183538749314E-12</c:v>
                </c:pt>
                <c:pt idx="16230">
                  <c:v>3.4698124421878106E-12</c:v>
                </c:pt>
                <c:pt idx="16231">
                  <c:v>3.3892296727082912E-12</c:v>
                </c:pt>
                <c:pt idx="16232">
                  <c:v>3.3892296727082912E-12</c:v>
                </c:pt>
                <c:pt idx="16233">
                  <c:v>3.5523111581696518E-12</c:v>
                </c:pt>
                <c:pt idx="16234">
                  <c:v>3.4698124421878106E-12</c:v>
                </c:pt>
                <c:pt idx="16235">
                  <c:v>3.4698124421878106E-12</c:v>
                </c:pt>
                <c:pt idx="16236">
                  <c:v>3.5523111581696518E-12</c:v>
                </c:pt>
                <c:pt idx="16237">
                  <c:v>3.4698124421878106E-12</c:v>
                </c:pt>
                <c:pt idx="16238">
                  <c:v>3.6367713744492904E-12</c:v>
                </c:pt>
                <c:pt idx="16239">
                  <c:v>3.3892296727082912E-12</c:v>
                </c:pt>
                <c:pt idx="16240">
                  <c:v>3.4698124421878106E-12</c:v>
                </c:pt>
                <c:pt idx="16241">
                  <c:v>3.3892296727082912E-12</c:v>
                </c:pt>
                <c:pt idx="16242">
                  <c:v>3.5523111581696518E-12</c:v>
                </c:pt>
                <c:pt idx="16243">
                  <c:v>3.4698124421878106E-12</c:v>
                </c:pt>
                <c:pt idx="16244">
                  <c:v>3.4698124421878106E-12</c:v>
                </c:pt>
                <c:pt idx="16245">
                  <c:v>3.3892296727082912E-12</c:v>
                </c:pt>
                <c:pt idx="16246">
                  <c:v>3.233635023201353E-12</c:v>
                </c:pt>
                <c:pt idx="16247">
                  <c:v>3.3892296727082912E-12</c:v>
                </c:pt>
                <c:pt idx="16248">
                  <c:v>3.5523111581696518E-12</c:v>
                </c:pt>
                <c:pt idx="16249">
                  <c:v>3.3892296727082912E-12</c:v>
                </c:pt>
                <c:pt idx="16250">
                  <c:v>3.3892296727082912E-12</c:v>
                </c:pt>
                <c:pt idx="16251">
                  <c:v>3.3892296727082912E-12</c:v>
                </c:pt>
                <c:pt idx="16252">
                  <c:v>3.3105183538749314E-12</c:v>
                </c:pt>
                <c:pt idx="16253">
                  <c:v>3.3892296727082912E-12</c:v>
                </c:pt>
                <c:pt idx="16254">
                  <c:v>3.4698124421878106E-12</c:v>
                </c:pt>
                <c:pt idx="16255">
                  <c:v>3.4698124421878106E-12</c:v>
                </c:pt>
                <c:pt idx="16256">
                  <c:v>3.3105183538749314E-12</c:v>
                </c:pt>
                <c:pt idx="16257">
                  <c:v>3.4698124421878106E-12</c:v>
                </c:pt>
                <c:pt idx="16258">
                  <c:v>3.3105183538749314E-12</c:v>
                </c:pt>
                <c:pt idx="16259">
                  <c:v>3.4698124421878106E-12</c:v>
                </c:pt>
                <c:pt idx="16260">
                  <c:v>3.4698124421878106E-12</c:v>
                </c:pt>
                <c:pt idx="16261">
                  <c:v>3.3892296727082912E-12</c:v>
                </c:pt>
                <c:pt idx="16262">
                  <c:v>3.3892296727082912E-12</c:v>
                </c:pt>
                <c:pt idx="16263">
                  <c:v>3.4698124421878106E-12</c:v>
                </c:pt>
                <c:pt idx="16264">
                  <c:v>3.3105183538749314E-12</c:v>
                </c:pt>
                <c:pt idx="16265">
                  <c:v>3.4698124421878106E-12</c:v>
                </c:pt>
                <c:pt idx="16266">
                  <c:v>3.5523111581696518E-12</c:v>
                </c:pt>
                <c:pt idx="16267">
                  <c:v>3.5523111581696518E-12</c:v>
                </c:pt>
                <c:pt idx="16268">
                  <c:v>3.4698124421878106E-12</c:v>
                </c:pt>
                <c:pt idx="16269">
                  <c:v>3.5523111581696518E-12</c:v>
                </c:pt>
                <c:pt idx="16270">
                  <c:v>3.4698124421878106E-12</c:v>
                </c:pt>
                <c:pt idx="16271">
                  <c:v>3.5523111581696518E-12</c:v>
                </c:pt>
                <c:pt idx="16272">
                  <c:v>3.3892296727082912E-12</c:v>
                </c:pt>
                <c:pt idx="16273">
                  <c:v>3.4698124421878106E-12</c:v>
                </c:pt>
                <c:pt idx="16274">
                  <c:v>3.3892296727082912E-12</c:v>
                </c:pt>
                <c:pt idx="16275">
                  <c:v>3.4698124421878106E-12</c:v>
                </c:pt>
                <c:pt idx="16276">
                  <c:v>3.3892296727082912E-12</c:v>
                </c:pt>
                <c:pt idx="16277">
                  <c:v>3.4698124421878106E-12</c:v>
                </c:pt>
                <c:pt idx="16278">
                  <c:v>3.5523111581696518E-12</c:v>
                </c:pt>
                <c:pt idx="16279">
                  <c:v>3.4698124421878106E-12</c:v>
                </c:pt>
                <c:pt idx="16280">
                  <c:v>3.4698124421878106E-12</c:v>
                </c:pt>
                <c:pt idx="16281">
                  <c:v>3.3892296727082912E-12</c:v>
                </c:pt>
                <c:pt idx="16282">
                  <c:v>3.3892296727082912E-12</c:v>
                </c:pt>
                <c:pt idx="16283">
                  <c:v>3.5523111581696518E-12</c:v>
                </c:pt>
                <c:pt idx="16284">
                  <c:v>3.3892296727082912E-12</c:v>
                </c:pt>
                <c:pt idx="16285">
                  <c:v>3.4698124421878106E-12</c:v>
                </c:pt>
                <c:pt idx="16286">
                  <c:v>3.3892296727082912E-12</c:v>
                </c:pt>
                <c:pt idx="16287">
                  <c:v>3.3892296727082912E-12</c:v>
                </c:pt>
                <c:pt idx="16288">
                  <c:v>3.3892296727082912E-12</c:v>
                </c:pt>
                <c:pt idx="16289">
                  <c:v>3.3892296727082912E-12</c:v>
                </c:pt>
                <c:pt idx="16290">
                  <c:v>3.3105183538749314E-12</c:v>
                </c:pt>
                <c:pt idx="16291">
                  <c:v>3.4698124421878106E-12</c:v>
                </c:pt>
                <c:pt idx="16292">
                  <c:v>3.3892296727082912E-12</c:v>
                </c:pt>
                <c:pt idx="16293">
                  <c:v>3.3892296727082912E-12</c:v>
                </c:pt>
                <c:pt idx="16294">
                  <c:v>3.4698124421878106E-12</c:v>
                </c:pt>
                <c:pt idx="16295">
                  <c:v>3.4698124421878106E-12</c:v>
                </c:pt>
                <c:pt idx="16296">
                  <c:v>3.3105183538749314E-12</c:v>
                </c:pt>
                <c:pt idx="16297">
                  <c:v>3.3892296727082912E-12</c:v>
                </c:pt>
                <c:pt idx="16298">
                  <c:v>3.4698124421878106E-12</c:v>
                </c:pt>
                <c:pt idx="16299">
                  <c:v>3.5523111581696518E-12</c:v>
                </c:pt>
                <c:pt idx="16300">
                  <c:v>3.4698124421878106E-12</c:v>
                </c:pt>
                <c:pt idx="16301">
                  <c:v>3.3892296727082912E-12</c:v>
                </c:pt>
                <c:pt idx="16302">
                  <c:v>3.5523111581696518E-12</c:v>
                </c:pt>
                <c:pt idx="16303">
                  <c:v>3.3892296727082912E-12</c:v>
                </c:pt>
                <c:pt idx="16304">
                  <c:v>3.4698124421878106E-12</c:v>
                </c:pt>
                <c:pt idx="16305">
                  <c:v>3.3892296727082912E-12</c:v>
                </c:pt>
                <c:pt idx="16306">
                  <c:v>3.5523111581696518E-12</c:v>
                </c:pt>
                <c:pt idx="16307">
                  <c:v>3.5523111581696518E-12</c:v>
                </c:pt>
                <c:pt idx="16308">
                  <c:v>3.4698124421878106E-12</c:v>
                </c:pt>
                <c:pt idx="16309">
                  <c:v>3.3892296727082912E-12</c:v>
                </c:pt>
                <c:pt idx="16310">
                  <c:v>3.4698124421878106E-12</c:v>
                </c:pt>
                <c:pt idx="16311">
                  <c:v>3.4698124421878106E-12</c:v>
                </c:pt>
                <c:pt idx="16312">
                  <c:v>3.5523111581696518E-12</c:v>
                </c:pt>
                <c:pt idx="16313">
                  <c:v>3.5523111581696518E-12</c:v>
                </c:pt>
                <c:pt idx="16314">
                  <c:v>3.4698124421878106E-12</c:v>
                </c:pt>
                <c:pt idx="16315">
                  <c:v>3.6367713744492904E-12</c:v>
                </c:pt>
                <c:pt idx="16316">
                  <c:v>3.3892296727082912E-12</c:v>
                </c:pt>
                <c:pt idx="16317">
                  <c:v>3.4698124421878106E-12</c:v>
                </c:pt>
                <c:pt idx="16318">
                  <c:v>3.4698124421878106E-12</c:v>
                </c:pt>
                <c:pt idx="16319">
                  <c:v>3.4698124421878106E-12</c:v>
                </c:pt>
                <c:pt idx="16320">
                  <c:v>3.3892296727082912E-12</c:v>
                </c:pt>
                <c:pt idx="16321">
                  <c:v>3.3892296727082912E-12</c:v>
                </c:pt>
                <c:pt idx="16322">
                  <c:v>3.3892296727082912E-12</c:v>
                </c:pt>
                <c:pt idx="16323">
                  <c:v>3.4698124421878106E-12</c:v>
                </c:pt>
                <c:pt idx="16324">
                  <c:v>3.5523111581696518E-12</c:v>
                </c:pt>
                <c:pt idx="16325">
                  <c:v>3.4698124421878106E-12</c:v>
                </c:pt>
                <c:pt idx="16326">
                  <c:v>3.5523111581696518E-12</c:v>
                </c:pt>
                <c:pt idx="16327">
                  <c:v>3.5523111581696518E-12</c:v>
                </c:pt>
                <c:pt idx="16328">
                  <c:v>3.4698124421878106E-12</c:v>
                </c:pt>
                <c:pt idx="16329">
                  <c:v>3.3105183538749314E-12</c:v>
                </c:pt>
                <c:pt idx="16330">
                  <c:v>3.3892296727082912E-12</c:v>
                </c:pt>
                <c:pt idx="16331">
                  <c:v>3.4698124421878106E-12</c:v>
                </c:pt>
                <c:pt idx="16332">
                  <c:v>3.3892296727082912E-12</c:v>
                </c:pt>
                <c:pt idx="16333">
                  <c:v>3.3105183538749314E-12</c:v>
                </c:pt>
                <c:pt idx="16334">
                  <c:v>3.3892296727082912E-12</c:v>
                </c:pt>
                <c:pt idx="16335">
                  <c:v>3.3892296727082912E-12</c:v>
                </c:pt>
                <c:pt idx="16336">
                  <c:v>3.5523111581696518E-12</c:v>
                </c:pt>
                <c:pt idx="16337">
                  <c:v>3.5523111581696518E-12</c:v>
                </c:pt>
                <c:pt idx="16338">
                  <c:v>3.4698124421878106E-12</c:v>
                </c:pt>
                <c:pt idx="16339">
                  <c:v>3.4698124421878106E-12</c:v>
                </c:pt>
                <c:pt idx="16340">
                  <c:v>3.5523111581696518E-12</c:v>
                </c:pt>
                <c:pt idx="16341">
                  <c:v>3.4698124421878106E-12</c:v>
                </c:pt>
                <c:pt idx="16342">
                  <c:v>3.3892296727082912E-12</c:v>
                </c:pt>
                <c:pt idx="16343">
                  <c:v>3.3892296727082912E-12</c:v>
                </c:pt>
                <c:pt idx="16344">
                  <c:v>3.3892296727082912E-12</c:v>
                </c:pt>
                <c:pt idx="16345">
                  <c:v>3.4698124421878106E-12</c:v>
                </c:pt>
                <c:pt idx="16346">
                  <c:v>3.4698124421878106E-12</c:v>
                </c:pt>
                <c:pt idx="16347">
                  <c:v>3.5523111581696518E-12</c:v>
                </c:pt>
                <c:pt idx="16348">
                  <c:v>3.5523111581696518E-12</c:v>
                </c:pt>
                <c:pt idx="16349">
                  <c:v>3.3105183538749314E-12</c:v>
                </c:pt>
                <c:pt idx="16350">
                  <c:v>3.4698124421878106E-12</c:v>
                </c:pt>
                <c:pt idx="16351">
                  <c:v>3.5523111581696518E-12</c:v>
                </c:pt>
                <c:pt idx="16352">
                  <c:v>3.4698124421878106E-12</c:v>
                </c:pt>
                <c:pt idx="16353">
                  <c:v>3.3892296727082912E-12</c:v>
                </c:pt>
                <c:pt idx="16354">
                  <c:v>3.5523111581696518E-12</c:v>
                </c:pt>
                <c:pt idx="16355">
                  <c:v>3.3892296727082912E-12</c:v>
                </c:pt>
                <c:pt idx="16356">
                  <c:v>3.3892296727082912E-12</c:v>
                </c:pt>
                <c:pt idx="16357">
                  <c:v>3.4698124421878106E-12</c:v>
                </c:pt>
                <c:pt idx="16358">
                  <c:v>3.3892296727082912E-12</c:v>
                </c:pt>
                <c:pt idx="16359">
                  <c:v>3.4698124421878106E-12</c:v>
                </c:pt>
                <c:pt idx="16360">
                  <c:v>3.4698124421878106E-12</c:v>
                </c:pt>
                <c:pt idx="16361">
                  <c:v>3.5523111581696518E-12</c:v>
                </c:pt>
                <c:pt idx="16362">
                  <c:v>3.5523111581696518E-12</c:v>
                </c:pt>
                <c:pt idx="16363">
                  <c:v>3.3892296727082912E-12</c:v>
                </c:pt>
                <c:pt idx="16364">
                  <c:v>3.5523111581696518E-12</c:v>
                </c:pt>
                <c:pt idx="16365">
                  <c:v>3.3892296727082912E-12</c:v>
                </c:pt>
                <c:pt idx="16366">
                  <c:v>3.5523111581696518E-12</c:v>
                </c:pt>
                <c:pt idx="16367">
                  <c:v>3.5523111581696518E-12</c:v>
                </c:pt>
                <c:pt idx="16368">
                  <c:v>3.4698124421878106E-12</c:v>
                </c:pt>
                <c:pt idx="16369">
                  <c:v>3.3892296727082912E-12</c:v>
                </c:pt>
                <c:pt idx="16370">
                  <c:v>3.5523111581696518E-12</c:v>
                </c:pt>
                <c:pt idx="16371">
                  <c:v>3.5523111581696518E-12</c:v>
                </c:pt>
                <c:pt idx="16372">
                  <c:v>3.3105183538749314E-12</c:v>
                </c:pt>
                <c:pt idx="16373">
                  <c:v>3.4698124421878106E-12</c:v>
                </c:pt>
                <c:pt idx="16374">
                  <c:v>3.4698124421878106E-12</c:v>
                </c:pt>
                <c:pt idx="16375">
                  <c:v>3.4698124421878106E-12</c:v>
                </c:pt>
                <c:pt idx="16376">
                  <c:v>3.3892296727082912E-12</c:v>
                </c:pt>
                <c:pt idx="16377">
                  <c:v>3.5523111581696518E-12</c:v>
                </c:pt>
                <c:pt idx="16378">
                  <c:v>3.5523111581696518E-12</c:v>
                </c:pt>
                <c:pt idx="16379">
                  <c:v>3.5523111581696518E-12</c:v>
                </c:pt>
                <c:pt idx="16380">
                  <c:v>3.5523111581696518E-12</c:v>
                </c:pt>
                <c:pt idx="16381">
                  <c:v>3.5523111581696518E-12</c:v>
                </c:pt>
                <c:pt idx="16382">
                  <c:v>3.4698124421878106E-12</c:v>
                </c:pt>
                <c:pt idx="16383">
                  <c:v>3.4698124421878106E-12</c:v>
                </c:pt>
                <c:pt idx="16384">
                  <c:v>3.3892296727082912E-12</c:v>
                </c:pt>
                <c:pt idx="16385">
                  <c:v>3.3892296727082912E-12</c:v>
                </c:pt>
                <c:pt idx="16386">
                  <c:v>3.3892296727082912E-12</c:v>
                </c:pt>
                <c:pt idx="16387">
                  <c:v>3.3892296727082912E-12</c:v>
                </c:pt>
                <c:pt idx="16388">
                  <c:v>3.3892296727082912E-12</c:v>
                </c:pt>
                <c:pt idx="16389">
                  <c:v>3.3892296727082912E-12</c:v>
                </c:pt>
                <c:pt idx="16390">
                  <c:v>3.4698124421878106E-12</c:v>
                </c:pt>
                <c:pt idx="16391">
                  <c:v>3.5523111581696518E-12</c:v>
                </c:pt>
                <c:pt idx="16392">
                  <c:v>3.3892296727082912E-12</c:v>
                </c:pt>
                <c:pt idx="16393">
                  <c:v>3.4698124421878106E-12</c:v>
                </c:pt>
                <c:pt idx="16394">
                  <c:v>3.3892296727082912E-12</c:v>
                </c:pt>
                <c:pt idx="16395">
                  <c:v>3.5523111581696518E-12</c:v>
                </c:pt>
                <c:pt idx="16396">
                  <c:v>3.3892296727082912E-12</c:v>
                </c:pt>
                <c:pt idx="16397">
                  <c:v>3.4698124421878106E-12</c:v>
                </c:pt>
                <c:pt idx="16398">
                  <c:v>3.3892296727082912E-12</c:v>
                </c:pt>
                <c:pt idx="16399">
                  <c:v>3.4698124421878106E-12</c:v>
                </c:pt>
                <c:pt idx="16400">
                  <c:v>3.3892296727082912E-12</c:v>
                </c:pt>
                <c:pt idx="16401">
                  <c:v>3.4698124421878106E-12</c:v>
                </c:pt>
                <c:pt idx="16402">
                  <c:v>3.4698124421878106E-12</c:v>
                </c:pt>
                <c:pt idx="16403">
                  <c:v>3.3892296727082912E-12</c:v>
                </c:pt>
                <c:pt idx="16404">
                  <c:v>3.3892296727082912E-12</c:v>
                </c:pt>
                <c:pt idx="16405">
                  <c:v>3.3892296727082912E-12</c:v>
                </c:pt>
                <c:pt idx="16406">
                  <c:v>3.4698124421878106E-12</c:v>
                </c:pt>
                <c:pt idx="16407">
                  <c:v>3.5523111581696518E-12</c:v>
                </c:pt>
                <c:pt idx="16408">
                  <c:v>3.3892296727082912E-12</c:v>
                </c:pt>
                <c:pt idx="16409">
                  <c:v>3.3105183538749314E-12</c:v>
                </c:pt>
                <c:pt idx="16410">
                  <c:v>3.4698124421878106E-12</c:v>
                </c:pt>
                <c:pt idx="16411">
                  <c:v>3.4698124421878106E-12</c:v>
                </c:pt>
                <c:pt idx="16412">
                  <c:v>3.4698124421878106E-12</c:v>
                </c:pt>
                <c:pt idx="16413">
                  <c:v>3.4698124421878106E-12</c:v>
                </c:pt>
                <c:pt idx="16414">
                  <c:v>3.4698124421878106E-12</c:v>
                </c:pt>
                <c:pt idx="16415">
                  <c:v>3.3892296727082912E-12</c:v>
                </c:pt>
                <c:pt idx="16416">
                  <c:v>3.4698124421878106E-12</c:v>
                </c:pt>
                <c:pt idx="16417">
                  <c:v>3.5523111581696518E-12</c:v>
                </c:pt>
                <c:pt idx="16418">
                  <c:v>3.4698124421878106E-12</c:v>
                </c:pt>
                <c:pt idx="16419">
                  <c:v>3.5523111581696518E-12</c:v>
                </c:pt>
                <c:pt idx="16420">
                  <c:v>3.5523111581696518E-12</c:v>
                </c:pt>
                <c:pt idx="16421">
                  <c:v>3.5523111581696518E-12</c:v>
                </c:pt>
                <c:pt idx="16422">
                  <c:v>3.5523111581696518E-12</c:v>
                </c:pt>
                <c:pt idx="16423">
                  <c:v>3.4698124421878106E-12</c:v>
                </c:pt>
                <c:pt idx="16424">
                  <c:v>3.3892296727082912E-12</c:v>
                </c:pt>
                <c:pt idx="16425">
                  <c:v>3.3892296727082912E-12</c:v>
                </c:pt>
                <c:pt idx="16426">
                  <c:v>3.4698124421878106E-12</c:v>
                </c:pt>
                <c:pt idx="16427">
                  <c:v>3.3892296727082912E-12</c:v>
                </c:pt>
                <c:pt idx="16428">
                  <c:v>3.4698124421878106E-12</c:v>
                </c:pt>
                <c:pt idx="16429">
                  <c:v>3.3892296727082912E-12</c:v>
                </c:pt>
                <c:pt idx="16430">
                  <c:v>3.5523111581696518E-12</c:v>
                </c:pt>
                <c:pt idx="16431">
                  <c:v>3.3892296727082912E-12</c:v>
                </c:pt>
                <c:pt idx="16432">
                  <c:v>3.3892296727082912E-12</c:v>
                </c:pt>
                <c:pt idx="16433">
                  <c:v>3.4698124421878106E-12</c:v>
                </c:pt>
                <c:pt idx="16434">
                  <c:v>3.5523111581696518E-12</c:v>
                </c:pt>
                <c:pt idx="16435">
                  <c:v>3.4698124421878106E-12</c:v>
                </c:pt>
                <c:pt idx="16436">
                  <c:v>3.5523111581696518E-12</c:v>
                </c:pt>
                <c:pt idx="16437">
                  <c:v>3.4698124421878106E-12</c:v>
                </c:pt>
                <c:pt idx="16438">
                  <c:v>3.5523111581696518E-12</c:v>
                </c:pt>
                <c:pt idx="16439">
                  <c:v>3.3105183538749314E-12</c:v>
                </c:pt>
                <c:pt idx="16440">
                  <c:v>3.4698124421878106E-12</c:v>
                </c:pt>
                <c:pt idx="16441">
                  <c:v>3.3892296727082912E-12</c:v>
                </c:pt>
                <c:pt idx="16442">
                  <c:v>3.4698124421878106E-12</c:v>
                </c:pt>
                <c:pt idx="16443">
                  <c:v>3.3892296727082912E-12</c:v>
                </c:pt>
                <c:pt idx="16444">
                  <c:v>3.4698124421878106E-12</c:v>
                </c:pt>
                <c:pt idx="16445">
                  <c:v>3.3892296727082912E-12</c:v>
                </c:pt>
                <c:pt idx="16446">
                  <c:v>3.3892296727082912E-12</c:v>
                </c:pt>
                <c:pt idx="16447">
                  <c:v>3.4698124421878106E-12</c:v>
                </c:pt>
                <c:pt idx="16448">
                  <c:v>3.3892296727082912E-12</c:v>
                </c:pt>
                <c:pt idx="16449">
                  <c:v>3.5523111581696518E-12</c:v>
                </c:pt>
                <c:pt idx="16450">
                  <c:v>3.3892296727082912E-12</c:v>
                </c:pt>
                <c:pt idx="16451">
                  <c:v>3.3892296727082912E-12</c:v>
                </c:pt>
                <c:pt idx="16452">
                  <c:v>3.3892296727082912E-12</c:v>
                </c:pt>
                <c:pt idx="16453">
                  <c:v>3.3892296727082912E-12</c:v>
                </c:pt>
                <c:pt idx="16454">
                  <c:v>3.5523111581696518E-12</c:v>
                </c:pt>
                <c:pt idx="16455">
                  <c:v>3.3892296727082912E-12</c:v>
                </c:pt>
                <c:pt idx="16456">
                  <c:v>3.5523111581696518E-12</c:v>
                </c:pt>
                <c:pt idx="16457">
                  <c:v>3.3892296727082912E-12</c:v>
                </c:pt>
                <c:pt idx="16458">
                  <c:v>3.3892296727082912E-12</c:v>
                </c:pt>
                <c:pt idx="16459">
                  <c:v>3.4698124421878106E-12</c:v>
                </c:pt>
                <c:pt idx="16460">
                  <c:v>3.3892296727082912E-12</c:v>
                </c:pt>
                <c:pt idx="16461">
                  <c:v>3.4698124421878106E-12</c:v>
                </c:pt>
                <c:pt idx="16462">
                  <c:v>3.3105183538749314E-12</c:v>
                </c:pt>
                <c:pt idx="16463">
                  <c:v>3.4698124421878106E-12</c:v>
                </c:pt>
                <c:pt idx="16464">
                  <c:v>3.5523111581696518E-12</c:v>
                </c:pt>
                <c:pt idx="16465">
                  <c:v>3.3105183538749314E-12</c:v>
                </c:pt>
                <c:pt idx="16466">
                  <c:v>3.4698124421878106E-12</c:v>
                </c:pt>
                <c:pt idx="16467">
                  <c:v>3.5523111581696518E-12</c:v>
                </c:pt>
                <c:pt idx="16468">
                  <c:v>3.3892296727082912E-12</c:v>
                </c:pt>
                <c:pt idx="16469">
                  <c:v>3.3892296727082912E-12</c:v>
                </c:pt>
                <c:pt idx="16470">
                  <c:v>3.4698124421878106E-12</c:v>
                </c:pt>
                <c:pt idx="16471">
                  <c:v>3.3892296727082912E-12</c:v>
                </c:pt>
                <c:pt idx="16472">
                  <c:v>3.4698124421878106E-12</c:v>
                </c:pt>
                <c:pt idx="16473">
                  <c:v>3.4698124421878106E-12</c:v>
                </c:pt>
                <c:pt idx="16474">
                  <c:v>3.4698124421878106E-12</c:v>
                </c:pt>
                <c:pt idx="16475">
                  <c:v>3.4698124421878106E-12</c:v>
                </c:pt>
                <c:pt idx="16476">
                  <c:v>3.4698124421878106E-12</c:v>
                </c:pt>
                <c:pt idx="16477">
                  <c:v>3.3105183538749314E-12</c:v>
                </c:pt>
                <c:pt idx="16478">
                  <c:v>3.4698124421878106E-12</c:v>
                </c:pt>
                <c:pt idx="16479">
                  <c:v>3.3105183538749314E-12</c:v>
                </c:pt>
                <c:pt idx="16480">
                  <c:v>3.4698124421878106E-12</c:v>
                </c:pt>
                <c:pt idx="16481">
                  <c:v>3.3105183538749314E-12</c:v>
                </c:pt>
                <c:pt idx="16482">
                  <c:v>3.3105183538749314E-12</c:v>
                </c:pt>
                <c:pt idx="16483">
                  <c:v>3.3105183538749314E-12</c:v>
                </c:pt>
                <c:pt idx="16484">
                  <c:v>3.3892296727082912E-12</c:v>
                </c:pt>
                <c:pt idx="16485">
                  <c:v>3.3892296727082912E-12</c:v>
                </c:pt>
                <c:pt idx="16486">
                  <c:v>3.3892296727082912E-12</c:v>
                </c:pt>
                <c:pt idx="16487">
                  <c:v>3.4698124421878106E-12</c:v>
                </c:pt>
                <c:pt idx="16488">
                  <c:v>3.3892296727082912E-12</c:v>
                </c:pt>
                <c:pt idx="16489">
                  <c:v>3.4698124421878106E-12</c:v>
                </c:pt>
                <c:pt idx="16490">
                  <c:v>3.3892296727082912E-12</c:v>
                </c:pt>
                <c:pt idx="16491">
                  <c:v>3.3892296727082912E-12</c:v>
                </c:pt>
                <c:pt idx="16492">
                  <c:v>3.3892296727082912E-12</c:v>
                </c:pt>
                <c:pt idx="16493">
                  <c:v>3.3892296727082912E-12</c:v>
                </c:pt>
                <c:pt idx="16494">
                  <c:v>3.4698124421878106E-12</c:v>
                </c:pt>
                <c:pt idx="16495">
                  <c:v>3.3892296727082912E-12</c:v>
                </c:pt>
                <c:pt idx="16496">
                  <c:v>3.4698124421878106E-12</c:v>
                </c:pt>
                <c:pt idx="16497">
                  <c:v>3.6367713744492904E-12</c:v>
                </c:pt>
                <c:pt idx="16498">
                  <c:v>3.3892296727082912E-12</c:v>
                </c:pt>
                <c:pt idx="16499">
                  <c:v>3.4698124421878106E-12</c:v>
                </c:pt>
                <c:pt idx="16500">
                  <c:v>3.4698124421878106E-12</c:v>
                </c:pt>
                <c:pt idx="16501">
                  <c:v>3.3892296727082912E-12</c:v>
                </c:pt>
                <c:pt idx="16502">
                  <c:v>3.3892296727082912E-12</c:v>
                </c:pt>
                <c:pt idx="16503">
                  <c:v>3.3892296727082912E-12</c:v>
                </c:pt>
                <c:pt idx="16504">
                  <c:v>3.4698124421878106E-12</c:v>
                </c:pt>
                <c:pt idx="16505">
                  <c:v>3.4698124421878106E-12</c:v>
                </c:pt>
                <c:pt idx="16506">
                  <c:v>3.5523111581696518E-12</c:v>
                </c:pt>
                <c:pt idx="16507">
                  <c:v>3.4698124421878106E-12</c:v>
                </c:pt>
                <c:pt idx="16508">
                  <c:v>3.4698124421878106E-12</c:v>
                </c:pt>
                <c:pt idx="16509">
                  <c:v>3.4698124421878106E-12</c:v>
                </c:pt>
                <c:pt idx="16510">
                  <c:v>3.4698124421878106E-12</c:v>
                </c:pt>
                <c:pt idx="16511">
                  <c:v>3.4698124421878106E-12</c:v>
                </c:pt>
                <c:pt idx="16512">
                  <c:v>3.5523111581696518E-12</c:v>
                </c:pt>
                <c:pt idx="16513">
                  <c:v>3.4698124421878106E-12</c:v>
                </c:pt>
                <c:pt idx="16514">
                  <c:v>3.5523111581696518E-12</c:v>
                </c:pt>
                <c:pt idx="16515">
                  <c:v>3.3892296727082912E-12</c:v>
                </c:pt>
                <c:pt idx="16516">
                  <c:v>3.3892296727082912E-12</c:v>
                </c:pt>
                <c:pt idx="16517">
                  <c:v>3.5523111581696518E-12</c:v>
                </c:pt>
                <c:pt idx="16518">
                  <c:v>3.3892296727082912E-12</c:v>
                </c:pt>
                <c:pt idx="16519">
                  <c:v>3.4698124421878106E-12</c:v>
                </c:pt>
                <c:pt idx="16520">
                  <c:v>3.4698124421878106E-12</c:v>
                </c:pt>
                <c:pt idx="16521">
                  <c:v>3.5523111581696518E-12</c:v>
                </c:pt>
                <c:pt idx="16522">
                  <c:v>3.4698124421878106E-12</c:v>
                </c:pt>
                <c:pt idx="16523">
                  <c:v>3.3892296727082912E-12</c:v>
                </c:pt>
                <c:pt idx="16524">
                  <c:v>3.3892296727082912E-12</c:v>
                </c:pt>
                <c:pt idx="16525">
                  <c:v>3.4698124421878106E-12</c:v>
                </c:pt>
                <c:pt idx="16526">
                  <c:v>3.4698124421878106E-12</c:v>
                </c:pt>
                <c:pt idx="16527">
                  <c:v>3.3105183538749314E-12</c:v>
                </c:pt>
                <c:pt idx="16528">
                  <c:v>3.4698124421878106E-12</c:v>
                </c:pt>
                <c:pt idx="16529">
                  <c:v>3.3892296727082912E-12</c:v>
                </c:pt>
                <c:pt idx="16530">
                  <c:v>3.3105183538749314E-12</c:v>
                </c:pt>
                <c:pt idx="16531">
                  <c:v>3.3105183538749314E-12</c:v>
                </c:pt>
                <c:pt idx="16532">
                  <c:v>3.4698124421878106E-12</c:v>
                </c:pt>
                <c:pt idx="16533">
                  <c:v>3.3892296727082912E-12</c:v>
                </c:pt>
                <c:pt idx="16534">
                  <c:v>3.4698124421878106E-12</c:v>
                </c:pt>
                <c:pt idx="16535">
                  <c:v>3.4698124421878106E-12</c:v>
                </c:pt>
                <c:pt idx="16536">
                  <c:v>3.4698124421878106E-12</c:v>
                </c:pt>
                <c:pt idx="16537">
                  <c:v>3.3892296727082912E-12</c:v>
                </c:pt>
                <c:pt idx="16538">
                  <c:v>3.3892296727082912E-12</c:v>
                </c:pt>
                <c:pt idx="16539">
                  <c:v>3.4698124421878106E-12</c:v>
                </c:pt>
                <c:pt idx="16540">
                  <c:v>3.3105183538749314E-12</c:v>
                </c:pt>
                <c:pt idx="16541">
                  <c:v>3.3892296727082912E-12</c:v>
                </c:pt>
                <c:pt idx="16542">
                  <c:v>3.3892296727082912E-12</c:v>
                </c:pt>
                <c:pt idx="16543">
                  <c:v>3.3105183538749314E-12</c:v>
                </c:pt>
                <c:pt idx="16544">
                  <c:v>3.3892296727082912E-12</c:v>
                </c:pt>
                <c:pt idx="16545">
                  <c:v>3.3892296727082912E-12</c:v>
                </c:pt>
                <c:pt idx="16546">
                  <c:v>3.3105183538749314E-12</c:v>
                </c:pt>
                <c:pt idx="16547">
                  <c:v>3.3105183538749314E-12</c:v>
                </c:pt>
                <c:pt idx="16548">
                  <c:v>3.4698124421878106E-12</c:v>
                </c:pt>
                <c:pt idx="16549">
                  <c:v>3.3105183538749314E-12</c:v>
                </c:pt>
                <c:pt idx="16550">
                  <c:v>3.3892296727082912E-12</c:v>
                </c:pt>
                <c:pt idx="16551">
                  <c:v>3.3105183538749314E-12</c:v>
                </c:pt>
                <c:pt idx="16552">
                  <c:v>3.3892296727082912E-12</c:v>
                </c:pt>
                <c:pt idx="16553">
                  <c:v>3.3892296727082912E-12</c:v>
                </c:pt>
                <c:pt idx="16554">
                  <c:v>3.4698124421878106E-12</c:v>
                </c:pt>
                <c:pt idx="16555">
                  <c:v>3.3892296727082912E-12</c:v>
                </c:pt>
                <c:pt idx="16556">
                  <c:v>3.3105183538749314E-12</c:v>
                </c:pt>
                <c:pt idx="16557">
                  <c:v>3.3892296727082912E-12</c:v>
                </c:pt>
                <c:pt idx="16558">
                  <c:v>3.4698124421878106E-12</c:v>
                </c:pt>
                <c:pt idx="16559">
                  <c:v>3.3892296727082912E-12</c:v>
                </c:pt>
                <c:pt idx="16560">
                  <c:v>3.3892296727082912E-12</c:v>
                </c:pt>
                <c:pt idx="16561">
                  <c:v>3.3892296727082912E-12</c:v>
                </c:pt>
                <c:pt idx="16562">
                  <c:v>3.3892296727082912E-12</c:v>
                </c:pt>
                <c:pt idx="16563">
                  <c:v>3.3892296727082912E-12</c:v>
                </c:pt>
                <c:pt idx="16564">
                  <c:v>3.4698124421878106E-12</c:v>
                </c:pt>
                <c:pt idx="16565">
                  <c:v>3.3892296727082912E-12</c:v>
                </c:pt>
                <c:pt idx="16566">
                  <c:v>3.3105183538749314E-12</c:v>
                </c:pt>
                <c:pt idx="16567">
                  <c:v>3.3105183538749314E-12</c:v>
                </c:pt>
                <c:pt idx="16568">
                  <c:v>3.3105183538749314E-12</c:v>
                </c:pt>
                <c:pt idx="16569">
                  <c:v>3.233635023201353E-12</c:v>
                </c:pt>
                <c:pt idx="16570">
                  <c:v>3.3892296727082912E-12</c:v>
                </c:pt>
                <c:pt idx="16571">
                  <c:v>3.3105183538749314E-12</c:v>
                </c:pt>
                <c:pt idx="16572">
                  <c:v>3.3892296727082912E-12</c:v>
                </c:pt>
                <c:pt idx="16573">
                  <c:v>3.3105183538749314E-12</c:v>
                </c:pt>
                <c:pt idx="16574">
                  <c:v>3.3105183538749314E-12</c:v>
                </c:pt>
                <c:pt idx="16575">
                  <c:v>3.3892296727082912E-12</c:v>
                </c:pt>
                <c:pt idx="16576">
                  <c:v>3.3105183538749314E-12</c:v>
                </c:pt>
                <c:pt idx="16577">
                  <c:v>3.3105183538749314E-12</c:v>
                </c:pt>
                <c:pt idx="16578">
                  <c:v>3.3892296727082912E-12</c:v>
                </c:pt>
                <c:pt idx="16579">
                  <c:v>3.3105183538749314E-12</c:v>
                </c:pt>
                <c:pt idx="16580">
                  <c:v>3.3105183538749314E-12</c:v>
                </c:pt>
                <c:pt idx="16581">
                  <c:v>3.3892296727082912E-12</c:v>
                </c:pt>
                <c:pt idx="16582">
                  <c:v>3.4698124421878106E-12</c:v>
                </c:pt>
                <c:pt idx="16583">
                  <c:v>3.3892296727082912E-12</c:v>
                </c:pt>
                <c:pt idx="16584">
                  <c:v>3.3892296727082912E-12</c:v>
                </c:pt>
                <c:pt idx="16585">
                  <c:v>3.4698124421878106E-12</c:v>
                </c:pt>
                <c:pt idx="16586">
                  <c:v>3.3105183538749314E-12</c:v>
                </c:pt>
                <c:pt idx="16587">
                  <c:v>3.3892296727082912E-12</c:v>
                </c:pt>
                <c:pt idx="16588">
                  <c:v>3.3892296727082912E-12</c:v>
                </c:pt>
                <c:pt idx="16589">
                  <c:v>3.3105183538749314E-12</c:v>
                </c:pt>
                <c:pt idx="16590">
                  <c:v>3.5523111581696518E-12</c:v>
                </c:pt>
                <c:pt idx="16591">
                  <c:v>3.3892296727082912E-12</c:v>
                </c:pt>
                <c:pt idx="16592">
                  <c:v>3.3105183538749314E-12</c:v>
                </c:pt>
                <c:pt idx="16593">
                  <c:v>3.3892296727082912E-12</c:v>
                </c:pt>
                <c:pt idx="16594">
                  <c:v>3.3105183538749314E-12</c:v>
                </c:pt>
                <c:pt idx="16595">
                  <c:v>3.4698124421878106E-12</c:v>
                </c:pt>
                <c:pt idx="16596">
                  <c:v>3.3892296727082912E-12</c:v>
                </c:pt>
                <c:pt idx="16597">
                  <c:v>3.4698124421878106E-12</c:v>
                </c:pt>
                <c:pt idx="16598">
                  <c:v>3.3892296727082912E-12</c:v>
                </c:pt>
                <c:pt idx="16599">
                  <c:v>3.4698124421878106E-12</c:v>
                </c:pt>
                <c:pt idx="16600">
                  <c:v>3.4698124421878106E-12</c:v>
                </c:pt>
                <c:pt idx="16601">
                  <c:v>3.4698124421878106E-12</c:v>
                </c:pt>
                <c:pt idx="16602">
                  <c:v>3.4698124421878106E-12</c:v>
                </c:pt>
                <c:pt idx="16603">
                  <c:v>3.4698124421878106E-12</c:v>
                </c:pt>
                <c:pt idx="16604">
                  <c:v>3.4698124421878106E-12</c:v>
                </c:pt>
                <c:pt idx="16605">
                  <c:v>3.3105183538749314E-12</c:v>
                </c:pt>
                <c:pt idx="16606">
                  <c:v>3.4698124421878106E-12</c:v>
                </c:pt>
                <c:pt idx="16607">
                  <c:v>3.3105183538749314E-12</c:v>
                </c:pt>
                <c:pt idx="16608">
                  <c:v>3.3105183538749314E-12</c:v>
                </c:pt>
                <c:pt idx="16609">
                  <c:v>3.3892296727082912E-12</c:v>
                </c:pt>
                <c:pt idx="16610">
                  <c:v>3.3892296727082912E-12</c:v>
                </c:pt>
                <c:pt idx="16611">
                  <c:v>3.4698124421878106E-12</c:v>
                </c:pt>
                <c:pt idx="16612">
                  <c:v>3.3892296727082912E-12</c:v>
                </c:pt>
                <c:pt idx="16613">
                  <c:v>3.3892296727082912E-12</c:v>
                </c:pt>
                <c:pt idx="16614">
                  <c:v>3.5523111581696518E-12</c:v>
                </c:pt>
                <c:pt idx="16615">
                  <c:v>3.3892296727082912E-12</c:v>
                </c:pt>
                <c:pt idx="16616">
                  <c:v>3.5523111581696518E-12</c:v>
                </c:pt>
                <c:pt idx="16617">
                  <c:v>3.4698124421878106E-12</c:v>
                </c:pt>
                <c:pt idx="16618">
                  <c:v>3.5523111581696518E-12</c:v>
                </c:pt>
                <c:pt idx="16619">
                  <c:v>3.3105183538749314E-12</c:v>
                </c:pt>
                <c:pt idx="16620">
                  <c:v>3.3892296727082912E-12</c:v>
                </c:pt>
                <c:pt idx="16621">
                  <c:v>3.4698124421878106E-12</c:v>
                </c:pt>
                <c:pt idx="16622">
                  <c:v>3.5523111581696518E-12</c:v>
                </c:pt>
                <c:pt idx="16623">
                  <c:v>3.3892296727082912E-12</c:v>
                </c:pt>
                <c:pt idx="16624">
                  <c:v>3.3892296727082912E-12</c:v>
                </c:pt>
                <c:pt idx="16625">
                  <c:v>3.3105183538749314E-12</c:v>
                </c:pt>
                <c:pt idx="16626">
                  <c:v>3.3892296727082912E-12</c:v>
                </c:pt>
                <c:pt idx="16627">
                  <c:v>3.3892296727082912E-12</c:v>
                </c:pt>
                <c:pt idx="16628">
                  <c:v>3.3105183538749314E-12</c:v>
                </c:pt>
                <c:pt idx="16629">
                  <c:v>3.4698124421878106E-12</c:v>
                </c:pt>
                <c:pt idx="16630">
                  <c:v>3.3105183538749314E-12</c:v>
                </c:pt>
                <c:pt idx="16631">
                  <c:v>3.3105183538749314E-12</c:v>
                </c:pt>
                <c:pt idx="16632">
                  <c:v>3.4698124421878106E-12</c:v>
                </c:pt>
                <c:pt idx="16633">
                  <c:v>3.3892296727082912E-12</c:v>
                </c:pt>
                <c:pt idx="16634">
                  <c:v>3.3892296727082912E-12</c:v>
                </c:pt>
                <c:pt idx="16635">
                  <c:v>3.4698124421878106E-12</c:v>
                </c:pt>
                <c:pt idx="16636">
                  <c:v>3.3892296727082912E-12</c:v>
                </c:pt>
                <c:pt idx="16637">
                  <c:v>3.4698124421878106E-12</c:v>
                </c:pt>
                <c:pt idx="16638">
                  <c:v>3.4698124421878106E-12</c:v>
                </c:pt>
                <c:pt idx="16639">
                  <c:v>3.4698124421878106E-12</c:v>
                </c:pt>
                <c:pt idx="16640">
                  <c:v>3.3892296727082912E-12</c:v>
                </c:pt>
                <c:pt idx="16641">
                  <c:v>3.3105183538749314E-12</c:v>
                </c:pt>
                <c:pt idx="16642">
                  <c:v>3.3892296727082912E-12</c:v>
                </c:pt>
                <c:pt idx="16643">
                  <c:v>3.3105183538749314E-12</c:v>
                </c:pt>
                <c:pt idx="16644">
                  <c:v>3.3892296727082912E-12</c:v>
                </c:pt>
                <c:pt idx="16645">
                  <c:v>3.3892296727082912E-12</c:v>
                </c:pt>
                <c:pt idx="16646">
                  <c:v>3.5523111581696518E-12</c:v>
                </c:pt>
                <c:pt idx="16647">
                  <c:v>3.4698124421878106E-12</c:v>
                </c:pt>
                <c:pt idx="16648">
                  <c:v>3.3105183538749314E-12</c:v>
                </c:pt>
                <c:pt idx="16649">
                  <c:v>3.3892296727082912E-12</c:v>
                </c:pt>
                <c:pt idx="16650">
                  <c:v>3.3892296727082912E-12</c:v>
                </c:pt>
                <c:pt idx="16651">
                  <c:v>3.4698124421878106E-12</c:v>
                </c:pt>
                <c:pt idx="16652">
                  <c:v>3.3892296727082912E-12</c:v>
                </c:pt>
                <c:pt idx="16653">
                  <c:v>3.4698124421878106E-12</c:v>
                </c:pt>
                <c:pt idx="16654">
                  <c:v>3.4698124421878106E-12</c:v>
                </c:pt>
                <c:pt idx="16655">
                  <c:v>3.4698124421878106E-12</c:v>
                </c:pt>
                <c:pt idx="16656">
                  <c:v>3.5523111581696518E-12</c:v>
                </c:pt>
                <c:pt idx="16657">
                  <c:v>3.5523111581696518E-12</c:v>
                </c:pt>
                <c:pt idx="16658">
                  <c:v>3.4698124421878106E-12</c:v>
                </c:pt>
                <c:pt idx="16659">
                  <c:v>3.4698124421878106E-12</c:v>
                </c:pt>
                <c:pt idx="16660">
                  <c:v>3.5523111581696518E-12</c:v>
                </c:pt>
                <c:pt idx="16661">
                  <c:v>3.4698124421878106E-12</c:v>
                </c:pt>
                <c:pt idx="16662">
                  <c:v>3.4698124421878106E-12</c:v>
                </c:pt>
                <c:pt idx="16663">
                  <c:v>3.4698124421878106E-12</c:v>
                </c:pt>
                <c:pt idx="16664">
                  <c:v>3.4698124421878106E-12</c:v>
                </c:pt>
                <c:pt idx="16665">
                  <c:v>3.3892296727082912E-12</c:v>
                </c:pt>
                <c:pt idx="16666">
                  <c:v>3.4698124421878106E-12</c:v>
                </c:pt>
                <c:pt idx="16667">
                  <c:v>3.5523111581696518E-12</c:v>
                </c:pt>
                <c:pt idx="16668">
                  <c:v>3.3892296727082912E-12</c:v>
                </c:pt>
                <c:pt idx="16669">
                  <c:v>3.3892296727082912E-12</c:v>
                </c:pt>
                <c:pt idx="16670">
                  <c:v>3.4698124421878106E-12</c:v>
                </c:pt>
                <c:pt idx="16671">
                  <c:v>3.3892296727082912E-12</c:v>
                </c:pt>
                <c:pt idx="16672">
                  <c:v>3.4698124421878106E-12</c:v>
                </c:pt>
                <c:pt idx="16673">
                  <c:v>3.3892296727082912E-12</c:v>
                </c:pt>
                <c:pt idx="16674">
                  <c:v>3.3105183538749314E-12</c:v>
                </c:pt>
                <c:pt idx="16675">
                  <c:v>3.3892296727082912E-12</c:v>
                </c:pt>
                <c:pt idx="16676">
                  <c:v>3.3892296727082912E-12</c:v>
                </c:pt>
                <c:pt idx="16677">
                  <c:v>3.4698124421878106E-12</c:v>
                </c:pt>
                <c:pt idx="16678">
                  <c:v>3.5523111581696518E-12</c:v>
                </c:pt>
                <c:pt idx="16679">
                  <c:v>3.4698124421878106E-12</c:v>
                </c:pt>
                <c:pt idx="16680">
                  <c:v>3.4698124421878106E-12</c:v>
                </c:pt>
                <c:pt idx="16681">
                  <c:v>3.3892296727082912E-12</c:v>
                </c:pt>
                <c:pt idx="16682">
                  <c:v>3.3892296727082912E-12</c:v>
                </c:pt>
                <c:pt idx="16683">
                  <c:v>3.233635023201353E-12</c:v>
                </c:pt>
                <c:pt idx="16684">
                  <c:v>3.3892296727082912E-12</c:v>
                </c:pt>
                <c:pt idx="16685">
                  <c:v>3.4698124421878106E-12</c:v>
                </c:pt>
                <c:pt idx="16686">
                  <c:v>3.3892296727082912E-12</c:v>
                </c:pt>
                <c:pt idx="16687">
                  <c:v>3.3892296727082912E-12</c:v>
                </c:pt>
                <c:pt idx="16688">
                  <c:v>3.3892296727082912E-12</c:v>
                </c:pt>
                <c:pt idx="16689">
                  <c:v>3.4698124421878106E-12</c:v>
                </c:pt>
                <c:pt idx="16690">
                  <c:v>3.4698124421878106E-12</c:v>
                </c:pt>
                <c:pt idx="16691">
                  <c:v>3.4698124421878106E-12</c:v>
                </c:pt>
                <c:pt idx="16692">
                  <c:v>3.3105183538749314E-12</c:v>
                </c:pt>
                <c:pt idx="16693">
                  <c:v>3.5523111581696518E-12</c:v>
                </c:pt>
                <c:pt idx="16694">
                  <c:v>3.3105183538749314E-12</c:v>
                </c:pt>
                <c:pt idx="16695">
                  <c:v>3.3892296727082912E-12</c:v>
                </c:pt>
                <c:pt idx="16696">
                  <c:v>3.3892296727082912E-12</c:v>
                </c:pt>
                <c:pt idx="16697">
                  <c:v>3.3105183538749314E-12</c:v>
                </c:pt>
                <c:pt idx="16698">
                  <c:v>3.4698124421878106E-12</c:v>
                </c:pt>
                <c:pt idx="16699">
                  <c:v>3.4698124421878106E-12</c:v>
                </c:pt>
                <c:pt idx="16700">
                  <c:v>3.4698124421878106E-12</c:v>
                </c:pt>
                <c:pt idx="16701">
                  <c:v>3.3892296727082912E-12</c:v>
                </c:pt>
                <c:pt idx="16702">
                  <c:v>3.3892296727082912E-12</c:v>
                </c:pt>
                <c:pt idx="16703">
                  <c:v>3.3892296727082912E-12</c:v>
                </c:pt>
                <c:pt idx="16704">
                  <c:v>3.3892296727082912E-12</c:v>
                </c:pt>
                <c:pt idx="16705">
                  <c:v>3.4698124421878106E-12</c:v>
                </c:pt>
                <c:pt idx="16706">
                  <c:v>3.3892296727082912E-12</c:v>
                </c:pt>
                <c:pt idx="16707">
                  <c:v>3.5523111581696518E-12</c:v>
                </c:pt>
                <c:pt idx="16708">
                  <c:v>3.5523111581696518E-12</c:v>
                </c:pt>
                <c:pt idx="16709">
                  <c:v>3.3892296727082912E-12</c:v>
                </c:pt>
                <c:pt idx="16710">
                  <c:v>3.3892296727082912E-12</c:v>
                </c:pt>
                <c:pt idx="16711">
                  <c:v>3.4698124421878106E-12</c:v>
                </c:pt>
                <c:pt idx="16712">
                  <c:v>3.3892296727082912E-12</c:v>
                </c:pt>
                <c:pt idx="16713">
                  <c:v>3.4698124421878106E-12</c:v>
                </c:pt>
                <c:pt idx="16714">
                  <c:v>3.4698124421878106E-12</c:v>
                </c:pt>
                <c:pt idx="16715">
                  <c:v>3.3892296727082912E-12</c:v>
                </c:pt>
                <c:pt idx="16716">
                  <c:v>3.3892296727082912E-12</c:v>
                </c:pt>
                <c:pt idx="16717">
                  <c:v>3.3105183538749314E-12</c:v>
                </c:pt>
                <c:pt idx="16718">
                  <c:v>3.3892296727082912E-12</c:v>
                </c:pt>
                <c:pt idx="16719">
                  <c:v>3.3892296727082912E-12</c:v>
                </c:pt>
                <c:pt idx="16720">
                  <c:v>3.5523111581696518E-12</c:v>
                </c:pt>
                <c:pt idx="16721">
                  <c:v>3.4698124421878106E-12</c:v>
                </c:pt>
                <c:pt idx="16722">
                  <c:v>3.4698124421878106E-12</c:v>
                </c:pt>
                <c:pt idx="16723">
                  <c:v>3.4698124421878106E-12</c:v>
                </c:pt>
                <c:pt idx="16724">
                  <c:v>3.4698124421878106E-12</c:v>
                </c:pt>
                <c:pt idx="16725">
                  <c:v>3.5523111581696518E-12</c:v>
                </c:pt>
                <c:pt idx="16726">
                  <c:v>3.4698124421878106E-12</c:v>
                </c:pt>
                <c:pt idx="16727">
                  <c:v>3.3892296727082912E-12</c:v>
                </c:pt>
                <c:pt idx="16728">
                  <c:v>3.4698124421878106E-12</c:v>
                </c:pt>
                <c:pt idx="16729">
                  <c:v>3.3892296727082912E-12</c:v>
                </c:pt>
                <c:pt idx="16730">
                  <c:v>3.4698124421878106E-12</c:v>
                </c:pt>
                <c:pt idx="16731">
                  <c:v>3.4698124421878106E-12</c:v>
                </c:pt>
                <c:pt idx="16732">
                  <c:v>3.3892296727082912E-12</c:v>
                </c:pt>
                <c:pt idx="16733">
                  <c:v>3.5523111581696518E-12</c:v>
                </c:pt>
                <c:pt idx="16734">
                  <c:v>3.3105183538749314E-12</c:v>
                </c:pt>
                <c:pt idx="16735">
                  <c:v>3.3892296727082912E-12</c:v>
                </c:pt>
                <c:pt idx="16736">
                  <c:v>3.3892296727082912E-12</c:v>
                </c:pt>
                <c:pt idx="16737">
                  <c:v>3.3892296727082912E-12</c:v>
                </c:pt>
                <c:pt idx="16738">
                  <c:v>3.3105183538749314E-12</c:v>
                </c:pt>
                <c:pt idx="16739">
                  <c:v>3.3105183538749314E-12</c:v>
                </c:pt>
                <c:pt idx="16740">
                  <c:v>3.5523111581696518E-12</c:v>
                </c:pt>
                <c:pt idx="16741">
                  <c:v>3.3892296727082912E-12</c:v>
                </c:pt>
                <c:pt idx="16742">
                  <c:v>3.4698124421878106E-12</c:v>
                </c:pt>
                <c:pt idx="16743">
                  <c:v>3.4698124421878106E-12</c:v>
                </c:pt>
                <c:pt idx="16744">
                  <c:v>3.3892296727082912E-12</c:v>
                </c:pt>
                <c:pt idx="16745">
                  <c:v>3.3892296727082912E-12</c:v>
                </c:pt>
                <c:pt idx="16746">
                  <c:v>3.3892296727082912E-12</c:v>
                </c:pt>
                <c:pt idx="16747">
                  <c:v>3.4698124421878106E-12</c:v>
                </c:pt>
                <c:pt idx="16748">
                  <c:v>3.3892296727082912E-12</c:v>
                </c:pt>
                <c:pt idx="16749">
                  <c:v>3.4698124421878106E-12</c:v>
                </c:pt>
                <c:pt idx="16750">
                  <c:v>3.3892296727082912E-12</c:v>
                </c:pt>
                <c:pt idx="16751">
                  <c:v>3.4698124421878106E-12</c:v>
                </c:pt>
                <c:pt idx="16752">
                  <c:v>3.3892296727082912E-12</c:v>
                </c:pt>
                <c:pt idx="16753">
                  <c:v>3.4698124421878106E-12</c:v>
                </c:pt>
                <c:pt idx="16754">
                  <c:v>3.3892296727082912E-12</c:v>
                </c:pt>
                <c:pt idx="16755">
                  <c:v>3.5523111581696518E-12</c:v>
                </c:pt>
                <c:pt idx="16756">
                  <c:v>3.233635023201353E-12</c:v>
                </c:pt>
                <c:pt idx="16757">
                  <c:v>3.3892296727082912E-12</c:v>
                </c:pt>
                <c:pt idx="16758">
                  <c:v>3.3892296727082912E-12</c:v>
                </c:pt>
                <c:pt idx="16759">
                  <c:v>3.4698124421878106E-12</c:v>
                </c:pt>
                <c:pt idx="16760">
                  <c:v>3.4698124421878106E-12</c:v>
                </c:pt>
                <c:pt idx="16761">
                  <c:v>3.3892296727082912E-12</c:v>
                </c:pt>
                <c:pt idx="16762">
                  <c:v>3.3892296727082912E-12</c:v>
                </c:pt>
                <c:pt idx="16763">
                  <c:v>3.3892296727082912E-12</c:v>
                </c:pt>
                <c:pt idx="16764">
                  <c:v>3.4698124421878106E-12</c:v>
                </c:pt>
                <c:pt idx="16765">
                  <c:v>3.4698124421878106E-12</c:v>
                </c:pt>
                <c:pt idx="16766">
                  <c:v>3.3892296727082912E-12</c:v>
                </c:pt>
                <c:pt idx="16767">
                  <c:v>3.4698124421878106E-12</c:v>
                </c:pt>
                <c:pt idx="16768">
                  <c:v>3.3892296727082912E-12</c:v>
                </c:pt>
                <c:pt idx="16769">
                  <c:v>3.3105183538749314E-12</c:v>
                </c:pt>
                <c:pt idx="16770">
                  <c:v>3.3892296727082912E-12</c:v>
                </c:pt>
                <c:pt idx="16771">
                  <c:v>3.3892296727082912E-12</c:v>
                </c:pt>
                <c:pt idx="16772">
                  <c:v>3.4698124421878106E-12</c:v>
                </c:pt>
                <c:pt idx="16773">
                  <c:v>3.3892296727082912E-12</c:v>
                </c:pt>
                <c:pt idx="16774">
                  <c:v>3.4698124421878106E-12</c:v>
                </c:pt>
                <c:pt idx="16775">
                  <c:v>3.3892296727082912E-12</c:v>
                </c:pt>
                <c:pt idx="16776">
                  <c:v>3.3892296727082912E-12</c:v>
                </c:pt>
                <c:pt idx="16777">
                  <c:v>3.4698124421878106E-12</c:v>
                </c:pt>
                <c:pt idx="16778">
                  <c:v>3.5523111581696518E-12</c:v>
                </c:pt>
                <c:pt idx="16779">
                  <c:v>3.4698124421878106E-12</c:v>
                </c:pt>
                <c:pt idx="16780">
                  <c:v>3.3892296727082912E-12</c:v>
                </c:pt>
                <c:pt idx="16781">
                  <c:v>3.4698124421878106E-12</c:v>
                </c:pt>
                <c:pt idx="16782">
                  <c:v>3.4698124421878106E-12</c:v>
                </c:pt>
                <c:pt idx="16783">
                  <c:v>3.3105183538749314E-12</c:v>
                </c:pt>
                <c:pt idx="16784">
                  <c:v>3.3892296727082912E-12</c:v>
                </c:pt>
                <c:pt idx="16785">
                  <c:v>3.3892296727082912E-12</c:v>
                </c:pt>
                <c:pt idx="16786">
                  <c:v>3.3892296727082912E-12</c:v>
                </c:pt>
                <c:pt idx="16787">
                  <c:v>3.4698124421878106E-12</c:v>
                </c:pt>
                <c:pt idx="16788">
                  <c:v>3.4698124421878106E-12</c:v>
                </c:pt>
                <c:pt idx="16789">
                  <c:v>3.3892296727082912E-12</c:v>
                </c:pt>
                <c:pt idx="16790">
                  <c:v>3.4698124421878106E-12</c:v>
                </c:pt>
                <c:pt idx="16791">
                  <c:v>3.3892296727082912E-12</c:v>
                </c:pt>
                <c:pt idx="16792">
                  <c:v>3.5523111581696518E-12</c:v>
                </c:pt>
                <c:pt idx="16793">
                  <c:v>3.3892296727082912E-12</c:v>
                </c:pt>
                <c:pt idx="16794">
                  <c:v>3.3892296727082912E-12</c:v>
                </c:pt>
                <c:pt idx="16795">
                  <c:v>3.3105183538749314E-12</c:v>
                </c:pt>
                <c:pt idx="16796">
                  <c:v>3.4698124421878106E-12</c:v>
                </c:pt>
                <c:pt idx="16797">
                  <c:v>3.3892296727082912E-12</c:v>
                </c:pt>
                <c:pt idx="16798">
                  <c:v>3.5523111581696518E-12</c:v>
                </c:pt>
                <c:pt idx="16799">
                  <c:v>3.5523111581696518E-12</c:v>
                </c:pt>
                <c:pt idx="16800">
                  <c:v>3.3892296727082912E-12</c:v>
                </c:pt>
                <c:pt idx="16801">
                  <c:v>3.3892296727082912E-12</c:v>
                </c:pt>
                <c:pt idx="16802">
                  <c:v>3.3892296727082912E-12</c:v>
                </c:pt>
                <c:pt idx="16803">
                  <c:v>3.3892296727082912E-12</c:v>
                </c:pt>
                <c:pt idx="16804">
                  <c:v>3.3105183538749314E-12</c:v>
                </c:pt>
                <c:pt idx="16805">
                  <c:v>3.4698124421878106E-12</c:v>
                </c:pt>
                <c:pt idx="16806">
                  <c:v>3.3892296727082912E-12</c:v>
                </c:pt>
                <c:pt idx="16807">
                  <c:v>3.3892296727082912E-12</c:v>
                </c:pt>
                <c:pt idx="16808">
                  <c:v>3.3105183538749314E-12</c:v>
                </c:pt>
                <c:pt idx="16809">
                  <c:v>3.3105183538749314E-12</c:v>
                </c:pt>
                <c:pt idx="16810">
                  <c:v>3.4698124421878106E-12</c:v>
                </c:pt>
                <c:pt idx="16811">
                  <c:v>3.3892296727082912E-12</c:v>
                </c:pt>
                <c:pt idx="16812">
                  <c:v>3.3892296727082912E-12</c:v>
                </c:pt>
                <c:pt idx="16813">
                  <c:v>3.3892296727082912E-12</c:v>
                </c:pt>
                <c:pt idx="16814">
                  <c:v>3.233635023201353E-12</c:v>
                </c:pt>
                <c:pt idx="16815">
                  <c:v>3.5523111581696518E-12</c:v>
                </c:pt>
                <c:pt idx="16816">
                  <c:v>3.3892296727082912E-12</c:v>
                </c:pt>
                <c:pt idx="16817">
                  <c:v>3.5523111581696518E-12</c:v>
                </c:pt>
                <c:pt idx="16818">
                  <c:v>3.3105183538749314E-12</c:v>
                </c:pt>
                <c:pt idx="16819">
                  <c:v>3.3105183538749314E-12</c:v>
                </c:pt>
                <c:pt idx="16820">
                  <c:v>3.4698124421878106E-12</c:v>
                </c:pt>
                <c:pt idx="16821">
                  <c:v>3.3892296727082912E-12</c:v>
                </c:pt>
                <c:pt idx="16822">
                  <c:v>3.3105183538749314E-12</c:v>
                </c:pt>
                <c:pt idx="16823">
                  <c:v>3.3105183538749314E-12</c:v>
                </c:pt>
                <c:pt idx="16824">
                  <c:v>3.4698124421878106E-12</c:v>
                </c:pt>
                <c:pt idx="16825">
                  <c:v>3.4698124421878106E-12</c:v>
                </c:pt>
                <c:pt idx="16826">
                  <c:v>3.3105183538749314E-12</c:v>
                </c:pt>
                <c:pt idx="16827">
                  <c:v>3.4698124421878106E-12</c:v>
                </c:pt>
                <c:pt idx="16828">
                  <c:v>3.3892296727082912E-12</c:v>
                </c:pt>
                <c:pt idx="16829">
                  <c:v>3.5523111581696518E-12</c:v>
                </c:pt>
                <c:pt idx="16830">
                  <c:v>3.3892296727082912E-12</c:v>
                </c:pt>
                <c:pt idx="16831">
                  <c:v>3.3892296727082912E-12</c:v>
                </c:pt>
                <c:pt idx="16832">
                  <c:v>3.3892296727082912E-12</c:v>
                </c:pt>
                <c:pt idx="16833">
                  <c:v>3.3892296727082912E-12</c:v>
                </c:pt>
                <c:pt idx="16834">
                  <c:v>3.4698124421878106E-12</c:v>
                </c:pt>
                <c:pt idx="16835">
                  <c:v>3.3892296727082912E-12</c:v>
                </c:pt>
                <c:pt idx="16836">
                  <c:v>3.3892296727082912E-12</c:v>
                </c:pt>
                <c:pt idx="16837">
                  <c:v>3.3892296727082912E-12</c:v>
                </c:pt>
                <c:pt idx="16838">
                  <c:v>3.3892296727082912E-12</c:v>
                </c:pt>
                <c:pt idx="16839">
                  <c:v>3.4698124421878106E-12</c:v>
                </c:pt>
                <c:pt idx="16840">
                  <c:v>3.3892296727082912E-12</c:v>
                </c:pt>
                <c:pt idx="16841">
                  <c:v>3.3892296727082912E-12</c:v>
                </c:pt>
                <c:pt idx="16842">
                  <c:v>3.4698124421878106E-12</c:v>
                </c:pt>
                <c:pt idx="16843">
                  <c:v>3.3892296727082912E-12</c:v>
                </c:pt>
                <c:pt idx="16844">
                  <c:v>3.4698124421878106E-12</c:v>
                </c:pt>
                <c:pt idx="16845">
                  <c:v>3.3892296727082912E-12</c:v>
                </c:pt>
                <c:pt idx="16846">
                  <c:v>3.4698124421878106E-12</c:v>
                </c:pt>
                <c:pt idx="16847">
                  <c:v>3.3892296727082912E-12</c:v>
                </c:pt>
                <c:pt idx="16848">
                  <c:v>3.4698124421878106E-12</c:v>
                </c:pt>
                <c:pt idx="16849">
                  <c:v>3.4698124421878106E-12</c:v>
                </c:pt>
                <c:pt idx="16850">
                  <c:v>3.3105183538749314E-12</c:v>
                </c:pt>
                <c:pt idx="16851">
                  <c:v>3.3105183538749314E-12</c:v>
                </c:pt>
                <c:pt idx="16852">
                  <c:v>3.3105183538749314E-12</c:v>
                </c:pt>
                <c:pt idx="16853">
                  <c:v>3.3105183538749314E-12</c:v>
                </c:pt>
                <c:pt idx="16854">
                  <c:v>3.3105183538749314E-12</c:v>
                </c:pt>
                <c:pt idx="16855">
                  <c:v>3.4698124421878106E-12</c:v>
                </c:pt>
                <c:pt idx="16856">
                  <c:v>3.3892296727082912E-12</c:v>
                </c:pt>
                <c:pt idx="16857">
                  <c:v>3.3892296727082912E-12</c:v>
                </c:pt>
                <c:pt idx="16858">
                  <c:v>3.3892296727082912E-12</c:v>
                </c:pt>
                <c:pt idx="16859">
                  <c:v>3.3892296727082912E-12</c:v>
                </c:pt>
                <c:pt idx="16860">
                  <c:v>3.3105183538749314E-12</c:v>
                </c:pt>
                <c:pt idx="16861">
                  <c:v>3.4698124421878106E-12</c:v>
                </c:pt>
                <c:pt idx="16862">
                  <c:v>3.3105183538749314E-12</c:v>
                </c:pt>
                <c:pt idx="16863">
                  <c:v>3.3892296727082912E-12</c:v>
                </c:pt>
                <c:pt idx="16864">
                  <c:v>3.3892296727082912E-12</c:v>
                </c:pt>
                <c:pt idx="16865">
                  <c:v>3.4698124421878106E-12</c:v>
                </c:pt>
                <c:pt idx="16866">
                  <c:v>3.3892296727082912E-12</c:v>
                </c:pt>
                <c:pt idx="16867">
                  <c:v>3.3892296727082912E-12</c:v>
                </c:pt>
                <c:pt idx="16868">
                  <c:v>3.3892296727082912E-12</c:v>
                </c:pt>
                <c:pt idx="16869">
                  <c:v>3.3892296727082912E-12</c:v>
                </c:pt>
                <c:pt idx="16870">
                  <c:v>3.4698124421878106E-12</c:v>
                </c:pt>
                <c:pt idx="16871">
                  <c:v>3.4698124421878106E-12</c:v>
                </c:pt>
                <c:pt idx="16872">
                  <c:v>3.4698124421878106E-12</c:v>
                </c:pt>
                <c:pt idx="16873">
                  <c:v>3.4698124421878106E-12</c:v>
                </c:pt>
                <c:pt idx="16874">
                  <c:v>3.3892296727082912E-12</c:v>
                </c:pt>
                <c:pt idx="16875">
                  <c:v>3.4698124421878106E-12</c:v>
                </c:pt>
                <c:pt idx="16876">
                  <c:v>3.5523111581696518E-12</c:v>
                </c:pt>
                <c:pt idx="16877">
                  <c:v>3.3105183538749314E-12</c:v>
                </c:pt>
                <c:pt idx="16878">
                  <c:v>3.4698124421878106E-12</c:v>
                </c:pt>
                <c:pt idx="16879">
                  <c:v>3.3105183538749314E-12</c:v>
                </c:pt>
                <c:pt idx="16880">
                  <c:v>3.3105183538749314E-12</c:v>
                </c:pt>
                <c:pt idx="16881">
                  <c:v>3.3105183538749314E-12</c:v>
                </c:pt>
                <c:pt idx="16882">
                  <c:v>3.3105183538749314E-12</c:v>
                </c:pt>
                <c:pt idx="16883">
                  <c:v>3.4698124421878106E-12</c:v>
                </c:pt>
                <c:pt idx="16884">
                  <c:v>3.3892296727082912E-12</c:v>
                </c:pt>
                <c:pt idx="16885">
                  <c:v>3.4698124421878106E-12</c:v>
                </c:pt>
                <c:pt idx="16886">
                  <c:v>3.4698124421878106E-12</c:v>
                </c:pt>
                <c:pt idx="16887">
                  <c:v>3.3892296727082912E-12</c:v>
                </c:pt>
                <c:pt idx="16888">
                  <c:v>3.4698124421878106E-12</c:v>
                </c:pt>
                <c:pt idx="16889">
                  <c:v>3.5523111581696518E-12</c:v>
                </c:pt>
                <c:pt idx="16890">
                  <c:v>3.3892296727082912E-12</c:v>
                </c:pt>
                <c:pt idx="16891">
                  <c:v>3.3105183538749314E-12</c:v>
                </c:pt>
                <c:pt idx="16892">
                  <c:v>3.3892296727082912E-12</c:v>
                </c:pt>
                <c:pt idx="16893">
                  <c:v>3.4698124421878106E-12</c:v>
                </c:pt>
                <c:pt idx="16894">
                  <c:v>3.3105183538749314E-12</c:v>
                </c:pt>
                <c:pt idx="16895">
                  <c:v>3.3105183538749314E-12</c:v>
                </c:pt>
                <c:pt idx="16896">
                  <c:v>3.3892296727082912E-12</c:v>
                </c:pt>
                <c:pt idx="16897">
                  <c:v>3.4698124421878106E-12</c:v>
                </c:pt>
                <c:pt idx="16898">
                  <c:v>3.3892296727082912E-12</c:v>
                </c:pt>
                <c:pt idx="16899">
                  <c:v>3.3892296727082912E-12</c:v>
                </c:pt>
                <c:pt idx="16900">
                  <c:v>3.4698124421878106E-12</c:v>
                </c:pt>
                <c:pt idx="16901">
                  <c:v>3.4698124421878106E-12</c:v>
                </c:pt>
                <c:pt idx="16902">
                  <c:v>3.4698124421878106E-12</c:v>
                </c:pt>
                <c:pt idx="16903">
                  <c:v>3.3892296727082912E-12</c:v>
                </c:pt>
                <c:pt idx="16904">
                  <c:v>3.3892296727082912E-12</c:v>
                </c:pt>
                <c:pt idx="16905">
                  <c:v>3.3892296727082912E-12</c:v>
                </c:pt>
                <c:pt idx="16906">
                  <c:v>3.4698124421878106E-12</c:v>
                </c:pt>
                <c:pt idx="16907">
                  <c:v>3.4698124421878106E-12</c:v>
                </c:pt>
                <c:pt idx="16908">
                  <c:v>3.3892296727082912E-12</c:v>
                </c:pt>
                <c:pt idx="16909">
                  <c:v>3.3892296727082912E-12</c:v>
                </c:pt>
                <c:pt idx="16910">
                  <c:v>3.4698124421878106E-12</c:v>
                </c:pt>
                <c:pt idx="16911">
                  <c:v>3.3892296727082912E-12</c:v>
                </c:pt>
                <c:pt idx="16912">
                  <c:v>3.4698124421878106E-12</c:v>
                </c:pt>
                <c:pt idx="16913">
                  <c:v>3.4698124421878106E-12</c:v>
                </c:pt>
                <c:pt idx="16914">
                  <c:v>3.4698124421878106E-12</c:v>
                </c:pt>
                <c:pt idx="16915">
                  <c:v>3.3892296727082912E-12</c:v>
                </c:pt>
                <c:pt idx="16916">
                  <c:v>3.4698124421878106E-12</c:v>
                </c:pt>
                <c:pt idx="16917">
                  <c:v>3.3105183538749314E-12</c:v>
                </c:pt>
                <c:pt idx="16918">
                  <c:v>3.3892296727082912E-12</c:v>
                </c:pt>
                <c:pt idx="16919">
                  <c:v>3.3105183538749314E-12</c:v>
                </c:pt>
                <c:pt idx="16920">
                  <c:v>3.4698124421878106E-12</c:v>
                </c:pt>
                <c:pt idx="16921">
                  <c:v>3.3892296727082912E-12</c:v>
                </c:pt>
                <c:pt idx="16922">
                  <c:v>3.5523111581696518E-12</c:v>
                </c:pt>
                <c:pt idx="16923">
                  <c:v>3.4698124421878106E-12</c:v>
                </c:pt>
                <c:pt idx="16924">
                  <c:v>3.3105183538749314E-12</c:v>
                </c:pt>
                <c:pt idx="16925">
                  <c:v>3.4698124421878106E-12</c:v>
                </c:pt>
                <c:pt idx="16926">
                  <c:v>3.4698124421878106E-12</c:v>
                </c:pt>
                <c:pt idx="16927">
                  <c:v>3.4698124421878106E-12</c:v>
                </c:pt>
                <c:pt idx="16928">
                  <c:v>3.3892296727082912E-12</c:v>
                </c:pt>
                <c:pt idx="16929">
                  <c:v>3.4698124421878106E-12</c:v>
                </c:pt>
                <c:pt idx="16930">
                  <c:v>3.4698124421878106E-12</c:v>
                </c:pt>
                <c:pt idx="16931">
                  <c:v>3.3892296727082912E-12</c:v>
                </c:pt>
                <c:pt idx="16932">
                  <c:v>3.4698124421878106E-12</c:v>
                </c:pt>
                <c:pt idx="16933">
                  <c:v>3.3105183538749314E-12</c:v>
                </c:pt>
                <c:pt idx="16934">
                  <c:v>3.4698124421878106E-12</c:v>
                </c:pt>
                <c:pt idx="16935">
                  <c:v>3.3892296727082912E-12</c:v>
                </c:pt>
                <c:pt idx="16936">
                  <c:v>3.3892296727082912E-12</c:v>
                </c:pt>
                <c:pt idx="16937">
                  <c:v>3.3892296727082912E-12</c:v>
                </c:pt>
                <c:pt idx="16938">
                  <c:v>3.5523111581696518E-12</c:v>
                </c:pt>
                <c:pt idx="16939">
                  <c:v>3.3892296727082912E-12</c:v>
                </c:pt>
                <c:pt idx="16940">
                  <c:v>3.3892296727082912E-12</c:v>
                </c:pt>
                <c:pt idx="16941">
                  <c:v>3.4698124421878106E-12</c:v>
                </c:pt>
                <c:pt idx="16942">
                  <c:v>3.4698124421878106E-12</c:v>
                </c:pt>
                <c:pt idx="16943">
                  <c:v>3.4698124421878106E-12</c:v>
                </c:pt>
                <c:pt idx="16944">
                  <c:v>3.3892296727082912E-12</c:v>
                </c:pt>
                <c:pt idx="16945">
                  <c:v>3.3892296727082912E-12</c:v>
                </c:pt>
                <c:pt idx="16946">
                  <c:v>3.4698124421878106E-12</c:v>
                </c:pt>
                <c:pt idx="16947">
                  <c:v>3.3892296727082912E-12</c:v>
                </c:pt>
                <c:pt idx="16948">
                  <c:v>3.3892296727082912E-12</c:v>
                </c:pt>
                <c:pt idx="16949">
                  <c:v>3.4698124421878106E-12</c:v>
                </c:pt>
                <c:pt idx="16950">
                  <c:v>3.3105183538749314E-12</c:v>
                </c:pt>
                <c:pt idx="16951">
                  <c:v>3.4698124421878106E-12</c:v>
                </c:pt>
                <c:pt idx="16952">
                  <c:v>3.5523111581696518E-12</c:v>
                </c:pt>
                <c:pt idx="16953">
                  <c:v>3.3892296727082912E-12</c:v>
                </c:pt>
                <c:pt idx="16954">
                  <c:v>3.4698124421878106E-12</c:v>
                </c:pt>
                <c:pt idx="16955">
                  <c:v>3.4698124421878106E-12</c:v>
                </c:pt>
                <c:pt idx="16956">
                  <c:v>3.4698124421878106E-12</c:v>
                </c:pt>
                <c:pt idx="16957">
                  <c:v>3.4698124421878106E-12</c:v>
                </c:pt>
                <c:pt idx="16958">
                  <c:v>3.3892296727082912E-12</c:v>
                </c:pt>
                <c:pt idx="16959">
                  <c:v>3.4698124421878106E-12</c:v>
                </c:pt>
                <c:pt idx="16960">
                  <c:v>3.4698124421878106E-12</c:v>
                </c:pt>
                <c:pt idx="16961">
                  <c:v>3.3892296727082912E-12</c:v>
                </c:pt>
                <c:pt idx="16962">
                  <c:v>3.3892296727082912E-12</c:v>
                </c:pt>
                <c:pt idx="16963">
                  <c:v>3.5523111581696518E-12</c:v>
                </c:pt>
                <c:pt idx="16964">
                  <c:v>3.3892296727082912E-12</c:v>
                </c:pt>
                <c:pt idx="16965">
                  <c:v>3.4698124421878106E-12</c:v>
                </c:pt>
                <c:pt idx="16966">
                  <c:v>3.3892296727082912E-12</c:v>
                </c:pt>
                <c:pt idx="16967">
                  <c:v>3.3892296727082912E-12</c:v>
                </c:pt>
                <c:pt idx="16968">
                  <c:v>3.5523111581696518E-12</c:v>
                </c:pt>
                <c:pt idx="16969">
                  <c:v>3.3892296727082912E-12</c:v>
                </c:pt>
                <c:pt idx="16970">
                  <c:v>3.3892296727082912E-12</c:v>
                </c:pt>
                <c:pt idx="16971">
                  <c:v>3.3892296727082912E-12</c:v>
                </c:pt>
                <c:pt idx="16972">
                  <c:v>3.4698124421878106E-12</c:v>
                </c:pt>
                <c:pt idx="16973">
                  <c:v>3.3892296727082912E-12</c:v>
                </c:pt>
                <c:pt idx="16974">
                  <c:v>3.3892296727082912E-12</c:v>
                </c:pt>
                <c:pt idx="16975">
                  <c:v>3.4698124421878106E-12</c:v>
                </c:pt>
                <c:pt idx="16976">
                  <c:v>3.4698124421878106E-12</c:v>
                </c:pt>
                <c:pt idx="16977">
                  <c:v>3.4698124421878106E-12</c:v>
                </c:pt>
                <c:pt idx="16978">
                  <c:v>3.5523111581696518E-12</c:v>
                </c:pt>
                <c:pt idx="16979">
                  <c:v>3.5523111581696518E-12</c:v>
                </c:pt>
                <c:pt idx="16980">
                  <c:v>3.5523111581696518E-12</c:v>
                </c:pt>
                <c:pt idx="16981">
                  <c:v>3.4698124421878106E-12</c:v>
                </c:pt>
                <c:pt idx="16982">
                  <c:v>3.4698124421878106E-12</c:v>
                </c:pt>
                <c:pt idx="16983">
                  <c:v>3.3892296727082912E-12</c:v>
                </c:pt>
                <c:pt idx="16984">
                  <c:v>3.5523111581696518E-12</c:v>
                </c:pt>
                <c:pt idx="16985">
                  <c:v>3.3892296727082912E-12</c:v>
                </c:pt>
                <c:pt idx="16986">
                  <c:v>3.4698124421878106E-12</c:v>
                </c:pt>
                <c:pt idx="16987">
                  <c:v>3.3892296727082912E-12</c:v>
                </c:pt>
                <c:pt idx="16988">
                  <c:v>3.4698124421878106E-12</c:v>
                </c:pt>
                <c:pt idx="16989">
                  <c:v>3.4698124421878106E-12</c:v>
                </c:pt>
                <c:pt idx="16990">
                  <c:v>3.4698124421878106E-12</c:v>
                </c:pt>
                <c:pt idx="16991">
                  <c:v>3.4698124421878106E-12</c:v>
                </c:pt>
                <c:pt idx="16992">
                  <c:v>3.4698124421878106E-12</c:v>
                </c:pt>
                <c:pt idx="16993">
                  <c:v>3.4698124421878106E-12</c:v>
                </c:pt>
                <c:pt idx="16994">
                  <c:v>3.4698124421878106E-12</c:v>
                </c:pt>
                <c:pt idx="16995">
                  <c:v>3.3892296727082912E-12</c:v>
                </c:pt>
                <c:pt idx="16996">
                  <c:v>3.4698124421878106E-12</c:v>
                </c:pt>
                <c:pt idx="16997">
                  <c:v>3.4698124421878106E-12</c:v>
                </c:pt>
                <c:pt idx="16998">
                  <c:v>3.5523111581696518E-12</c:v>
                </c:pt>
                <c:pt idx="16999">
                  <c:v>3.3105183538749314E-12</c:v>
                </c:pt>
                <c:pt idx="17000">
                  <c:v>3.3892296727082912E-12</c:v>
                </c:pt>
                <c:pt idx="17001">
                  <c:v>3.4698124421878106E-12</c:v>
                </c:pt>
                <c:pt idx="17002">
                  <c:v>3.4698124421878106E-12</c:v>
                </c:pt>
                <c:pt idx="17003">
                  <c:v>3.3892296727082912E-12</c:v>
                </c:pt>
                <c:pt idx="17004">
                  <c:v>3.3105183538749314E-12</c:v>
                </c:pt>
                <c:pt idx="17005">
                  <c:v>3.4698124421878106E-12</c:v>
                </c:pt>
                <c:pt idx="17006">
                  <c:v>3.3892296727082912E-12</c:v>
                </c:pt>
                <c:pt idx="17007">
                  <c:v>3.3892296727082912E-12</c:v>
                </c:pt>
                <c:pt idx="17008">
                  <c:v>3.3892296727082912E-12</c:v>
                </c:pt>
                <c:pt idx="17009">
                  <c:v>3.4698124421878106E-12</c:v>
                </c:pt>
                <c:pt idx="17010">
                  <c:v>3.4698124421878106E-12</c:v>
                </c:pt>
                <c:pt idx="17011">
                  <c:v>3.4698124421878106E-12</c:v>
                </c:pt>
                <c:pt idx="17012">
                  <c:v>3.4698124421878106E-12</c:v>
                </c:pt>
                <c:pt idx="17013">
                  <c:v>3.5523111581696518E-12</c:v>
                </c:pt>
                <c:pt idx="17014">
                  <c:v>3.4698124421878106E-12</c:v>
                </c:pt>
                <c:pt idx="17015">
                  <c:v>3.4698124421878106E-12</c:v>
                </c:pt>
                <c:pt idx="17016">
                  <c:v>3.4698124421878106E-12</c:v>
                </c:pt>
                <c:pt idx="17017">
                  <c:v>3.3892296727082912E-12</c:v>
                </c:pt>
                <c:pt idx="17018">
                  <c:v>3.3892296727082912E-12</c:v>
                </c:pt>
                <c:pt idx="17019">
                  <c:v>3.3892296727082912E-12</c:v>
                </c:pt>
                <c:pt idx="17020">
                  <c:v>3.3892296727082912E-12</c:v>
                </c:pt>
                <c:pt idx="17021">
                  <c:v>3.3892296727082912E-12</c:v>
                </c:pt>
                <c:pt idx="17022">
                  <c:v>3.4698124421878106E-12</c:v>
                </c:pt>
                <c:pt idx="17023">
                  <c:v>3.5523111581696518E-12</c:v>
                </c:pt>
                <c:pt idx="17024">
                  <c:v>3.3105183538749314E-12</c:v>
                </c:pt>
                <c:pt idx="17025">
                  <c:v>3.4698124421878106E-12</c:v>
                </c:pt>
                <c:pt idx="17026">
                  <c:v>3.4698124421878106E-12</c:v>
                </c:pt>
                <c:pt idx="17027">
                  <c:v>3.4698124421878106E-12</c:v>
                </c:pt>
                <c:pt idx="17028">
                  <c:v>3.3105183538749314E-12</c:v>
                </c:pt>
                <c:pt idx="17029">
                  <c:v>3.3105183538749314E-12</c:v>
                </c:pt>
                <c:pt idx="17030">
                  <c:v>3.3892296727082912E-12</c:v>
                </c:pt>
                <c:pt idx="17031">
                  <c:v>3.3892296727082912E-12</c:v>
                </c:pt>
                <c:pt idx="17032">
                  <c:v>3.4698124421878106E-12</c:v>
                </c:pt>
                <c:pt idx="17033">
                  <c:v>3.4698124421878106E-12</c:v>
                </c:pt>
                <c:pt idx="17034">
                  <c:v>3.3892296727082912E-12</c:v>
                </c:pt>
                <c:pt idx="17035">
                  <c:v>3.3105183538749314E-12</c:v>
                </c:pt>
                <c:pt idx="17036">
                  <c:v>3.3892296727082912E-12</c:v>
                </c:pt>
                <c:pt idx="17037">
                  <c:v>3.3892296727082912E-12</c:v>
                </c:pt>
                <c:pt idx="17038">
                  <c:v>3.4698124421878106E-12</c:v>
                </c:pt>
                <c:pt idx="17039">
                  <c:v>3.3892296727082912E-12</c:v>
                </c:pt>
                <c:pt idx="17040">
                  <c:v>3.4698124421878106E-12</c:v>
                </c:pt>
                <c:pt idx="17041">
                  <c:v>3.3892296727082912E-12</c:v>
                </c:pt>
                <c:pt idx="17042">
                  <c:v>3.3892296727082912E-12</c:v>
                </c:pt>
                <c:pt idx="17043">
                  <c:v>3.5523111581696518E-12</c:v>
                </c:pt>
                <c:pt idx="17044">
                  <c:v>3.3892296727082912E-12</c:v>
                </c:pt>
                <c:pt idx="17045">
                  <c:v>3.3105183538749314E-12</c:v>
                </c:pt>
                <c:pt idx="17046">
                  <c:v>3.3892296727082912E-12</c:v>
                </c:pt>
                <c:pt idx="17047">
                  <c:v>3.3105183538749314E-12</c:v>
                </c:pt>
                <c:pt idx="17048">
                  <c:v>3.3892296727082912E-12</c:v>
                </c:pt>
                <c:pt idx="17049">
                  <c:v>3.3892296727082912E-12</c:v>
                </c:pt>
                <c:pt idx="17050">
                  <c:v>3.3892296727082912E-12</c:v>
                </c:pt>
                <c:pt idx="17051">
                  <c:v>3.4698124421878106E-12</c:v>
                </c:pt>
                <c:pt idx="17052">
                  <c:v>3.4698124421878106E-12</c:v>
                </c:pt>
                <c:pt idx="17053">
                  <c:v>3.3892296727082912E-12</c:v>
                </c:pt>
                <c:pt idx="17054">
                  <c:v>3.3892296727082912E-12</c:v>
                </c:pt>
                <c:pt idx="17055">
                  <c:v>3.3892296727082912E-12</c:v>
                </c:pt>
                <c:pt idx="17056">
                  <c:v>3.4698124421878106E-12</c:v>
                </c:pt>
                <c:pt idx="17057">
                  <c:v>3.4698124421878106E-12</c:v>
                </c:pt>
                <c:pt idx="17058">
                  <c:v>3.3892296727082912E-12</c:v>
                </c:pt>
                <c:pt idx="17059">
                  <c:v>3.4698124421878106E-12</c:v>
                </c:pt>
                <c:pt idx="17060">
                  <c:v>3.4698124421878106E-12</c:v>
                </c:pt>
                <c:pt idx="17061">
                  <c:v>3.3892296727082912E-12</c:v>
                </c:pt>
                <c:pt idx="17062">
                  <c:v>3.3892296727082912E-12</c:v>
                </c:pt>
                <c:pt idx="17063">
                  <c:v>3.3892296727082912E-12</c:v>
                </c:pt>
                <c:pt idx="17064">
                  <c:v>3.3892296727082912E-12</c:v>
                </c:pt>
                <c:pt idx="17065">
                  <c:v>3.3105183538749314E-12</c:v>
                </c:pt>
                <c:pt idx="17066">
                  <c:v>3.3892296727082912E-12</c:v>
                </c:pt>
                <c:pt idx="17067">
                  <c:v>3.4698124421878106E-12</c:v>
                </c:pt>
                <c:pt idx="17068">
                  <c:v>3.3892296727082912E-12</c:v>
                </c:pt>
                <c:pt idx="17069">
                  <c:v>3.3892296727082912E-12</c:v>
                </c:pt>
                <c:pt idx="17070">
                  <c:v>3.4698124421878106E-12</c:v>
                </c:pt>
                <c:pt idx="17071">
                  <c:v>3.5523111581696518E-12</c:v>
                </c:pt>
                <c:pt idx="17072">
                  <c:v>3.3892296727082912E-12</c:v>
                </c:pt>
                <c:pt idx="17073">
                  <c:v>3.4698124421878106E-12</c:v>
                </c:pt>
                <c:pt idx="17074">
                  <c:v>3.3892296727082912E-12</c:v>
                </c:pt>
                <c:pt idx="17075">
                  <c:v>3.4698124421878106E-12</c:v>
                </c:pt>
                <c:pt idx="17076">
                  <c:v>3.4698124421878106E-12</c:v>
                </c:pt>
                <c:pt idx="17077">
                  <c:v>3.3892296727082912E-12</c:v>
                </c:pt>
                <c:pt idx="17078">
                  <c:v>3.3892296727082912E-12</c:v>
                </c:pt>
                <c:pt idx="17079">
                  <c:v>3.3892296727082912E-12</c:v>
                </c:pt>
                <c:pt idx="17080">
                  <c:v>3.3105183538749314E-12</c:v>
                </c:pt>
                <c:pt idx="17081">
                  <c:v>3.4698124421878106E-12</c:v>
                </c:pt>
                <c:pt idx="17082">
                  <c:v>3.3892296727082912E-12</c:v>
                </c:pt>
                <c:pt idx="17083">
                  <c:v>3.3892296727082912E-12</c:v>
                </c:pt>
                <c:pt idx="17084">
                  <c:v>3.5523111581696518E-12</c:v>
                </c:pt>
                <c:pt idx="17085">
                  <c:v>3.3892296727082912E-12</c:v>
                </c:pt>
                <c:pt idx="17086">
                  <c:v>3.4698124421878106E-12</c:v>
                </c:pt>
                <c:pt idx="17087">
                  <c:v>3.4698124421878106E-12</c:v>
                </c:pt>
                <c:pt idx="17088">
                  <c:v>3.3892296727082912E-12</c:v>
                </c:pt>
                <c:pt idx="17089">
                  <c:v>3.5523111581696518E-12</c:v>
                </c:pt>
                <c:pt idx="17090">
                  <c:v>3.4698124421878106E-12</c:v>
                </c:pt>
                <c:pt idx="17091">
                  <c:v>3.3892296727082912E-12</c:v>
                </c:pt>
                <c:pt idx="17092">
                  <c:v>3.3105183538749314E-12</c:v>
                </c:pt>
                <c:pt idx="17093">
                  <c:v>3.3892296727082912E-12</c:v>
                </c:pt>
                <c:pt idx="17094">
                  <c:v>3.3105183538749314E-12</c:v>
                </c:pt>
                <c:pt idx="17095">
                  <c:v>3.4698124421878106E-12</c:v>
                </c:pt>
                <c:pt idx="17096">
                  <c:v>3.3892296727082912E-12</c:v>
                </c:pt>
                <c:pt idx="17097">
                  <c:v>3.3892296727082912E-12</c:v>
                </c:pt>
                <c:pt idx="17098">
                  <c:v>3.3892296727082912E-12</c:v>
                </c:pt>
                <c:pt idx="17099">
                  <c:v>3.3892296727082912E-12</c:v>
                </c:pt>
                <c:pt idx="17100">
                  <c:v>3.3892296727082912E-12</c:v>
                </c:pt>
                <c:pt idx="17101">
                  <c:v>3.5523111581696518E-12</c:v>
                </c:pt>
                <c:pt idx="17102">
                  <c:v>3.3892296727082912E-12</c:v>
                </c:pt>
                <c:pt idx="17103">
                  <c:v>3.4698124421878106E-12</c:v>
                </c:pt>
                <c:pt idx="17104">
                  <c:v>3.3892296727082912E-12</c:v>
                </c:pt>
                <c:pt idx="17105">
                  <c:v>3.3892296727082912E-12</c:v>
                </c:pt>
                <c:pt idx="17106">
                  <c:v>3.3892296727082912E-12</c:v>
                </c:pt>
                <c:pt idx="17107">
                  <c:v>3.3892296727082912E-12</c:v>
                </c:pt>
                <c:pt idx="17108">
                  <c:v>3.3892296727082912E-12</c:v>
                </c:pt>
                <c:pt idx="17109">
                  <c:v>3.3892296727082912E-12</c:v>
                </c:pt>
                <c:pt idx="17110">
                  <c:v>3.3892296727082912E-12</c:v>
                </c:pt>
                <c:pt idx="17111">
                  <c:v>3.3892296727082912E-12</c:v>
                </c:pt>
                <c:pt idx="17112">
                  <c:v>3.3892296727082912E-12</c:v>
                </c:pt>
                <c:pt idx="17113">
                  <c:v>3.3105183538749314E-12</c:v>
                </c:pt>
                <c:pt idx="17114">
                  <c:v>3.3105183538749314E-12</c:v>
                </c:pt>
                <c:pt idx="17115">
                  <c:v>3.3105183538749314E-12</c:v>
                </c:pt>
                <c:pt idx="17116">
                  <c:v>3.3105183538749314E-12</c:v>
                </c:pt>
                <c:pt idx="17117">
                  <c:v>3.3105183538749314E-12</c:v>
                </c:pt>
                <c:pt idx="17118">
                  <c:v>3.3892296727082912E-12</c:v>
                </c:pt>
                <c:pt idx="17119">
                  <c:v>3.3105183538749314E-12</c:v>
                </c:pt>
                <c:pt idx="17120">
                  <c:v>3.3105183538749314E-12</c:v>
                </c:pt>
                <c:pt idx="17121">
                  <c:v>3.4698124421878106E-12</c:v>
                </c:pt>
                <c:pt idx="17122">
                  <c:v>3.4698124421878106E-12</c:v>
                </c:pt>
                <c:pt idx="17123">
                  <c:v>3.4698124421878106E-12</c:v>
                </c:pt>
                <c:pt idx="17124">
                  <c:v>3.3892296727082912E-12</c:v>
                </c:pt>
                <c:pt idx="17125">
                  <c:v>3.3892296727082912E-12</c:v>
                </c:pt>
                <c:pt idx="17126">
                  <c:v>3.4698124421878106E-12</c:v>
                </c:pt>
                <c:pt idx="17127">
                  <c:v>3.4698124421878106E-12</c:v>
                </c:pt>
                <c:pt idx="17128">
                  <c:v>3.3892296727082912E-12</c:v>
                </c:pt>
                <c:pt idx="17129">
                  <c:v>3.3892296727082912E-12</c:v>
                </c:pt>
                <c:pt idx="17130">
                  <c:v>3.3892296727082912E-12</c:v>
                </c:pt>
                <c:pt idx="17131">
                  <c:v>3.3892296727082912E-12</c:v>
                </c:pt>
                <c:pt idx="17132">
                  <c:v>3.3892296727082912E-12</c:v>
                </c:pt>
                <c:pt idx="17133">
                  <c:v>3.4698124421878106E-12</c:v>
                </c:pt>
                <c:pt idx="17134">
                  <c:v>3.4698124421878106E-12</c:v>
                </c:pt>
                <c:pt idx="17135">
                  <c:v>3.3892296727082912E-12</c:v>
                </c:pt>
                <c:pt idx="17136">
                  <c:v>3.3892296727082912E-12</c:v>
                </c:pt>
                <c:pt idx="17137">
                  <c:v>3.3105183538749314E-12</c:v>
                </c:pt>
                <c:pt idx="17138">
                  <c:v>3.3892296727082912E-12</c:v>
                </c:pt>
                <c:pt idx="17139">
                  <c:v>3.3105183538749314E-12</c:v>
                </c:pt>
                <c:pt idx="17140">
                  <c:v>3.3105183538749314E-12</c:v>
                </c:pt>
                <c:pt idx="17141">
                  <c:v>3.3892296727082912E-12</c:v>
                </c:pt>
                <c:pt idx="17142">
                  <c:v>3.3105183538749314E-12</c:v>
                </c:pt>
                <c:pt idx="17143">
                  <c:v>3.3892296727082912E-12</c:v>
                </c:pt>
                <c:pt idx="17144">
                  <c:v>3.4698124421878106E-12</c:v>
                </c:pt>
                <c:pt idx="17145">
                  <c:v>3.3892296727082912E-12</c:v>
                </c:pt>
                <c:pt idx="17146">
                  <c:v>3.3105183538749314E-12</c:v>
                </c:pt>
                <c:pt idx="17147">
                  <c:v>3.3892296727082912E-12</c:v>
                </c:pt>
                <c:pt idx="17148">
                  <c:v>3.4698124421878106E-12</c:v>
                </c:pt>
                <c:pt idx="17149">
                  <c:v>3.3892296727082912E-12</c:v>
                </c:pt>
                <c:pt idx="17150">
                  <c:v>3.3892296727082912E-12</c:v>
                </c:pt>
                <c:pt idx="17151">
                  <c:v>3.3892296727082912E-12</c:v>
                </c:pt>
                <c:pt idx="17152">
                  <c:v>3.4698124421878106E-12</c:v>
                </c:pt>
                <c:pt idx="17153">
                  <c:v>3.3892296727082912E-12</c:v>
                </c:pt>
                <c:pt idx="17154">
                  <c:v>3.233635023201353E-12</c:v>
                </c:pt>
                <c:pt idx="17155">
                  <c:v>3.3105183538749314E-12</c:v>
                </c:pt>
                <c:pt idx="17156">
                  <c:v>3.3892296727082912E-12</c:v>
                </c:pt>
                <c:pt idx="17157">
                  <c:v>3.4698124421878106E-12</c:v>
                </c:pt>
                <c:pt idx="17158">
                  <c:v>3.3892296727082912E-12</c:v>
                </c:pt>
                <c:pt idx="17159">
                  <c:v>3.233635023201353E-12</c:v>
                </c:pt>
                <c:pt idx="17160">
                  <c:v>3.4698124421878106E-12</c:v>
                </c:pt>
                <c:pt idx="17161">
                  <c:v>3.3892296727082912E-12</c:v>
                </c:pt>
                <c:pt idx="17162">
                  <c:v>3.3105183538749314E-12</c:v>
                </c:pt>
                <c:pt idx="17163">
                  <c:v>3.3892296727082912E-12</c:v>
                </c:pt>
                <c:pt idx="17164">
                  <c:v>3.4698124421878106E-12</c:v>
                </c:pt>
                <c:pt idx="17165">
                  <c:v>3.3892296727082912E-12</c:v>
                </c:pt>
                <c:pt idx="17166">
                  <c:v>3.3892296727082912E-12</c:v>
                </c:pt>
                <c:pt idx="17167">
                  <c:v>3.4698124421878106E-12</c:v>
                </c:pt>
                <c:pt idx="17168">
                  <c:v>3.3892296727082912E-12</c:v>
                </c:pt>
                <c:pt idx="17169">
                  <c:v>3.3892296727082912E-12</c:v>
                </c:pt>
                <c:pt idx="17170">
                  <c:v>3.3892296727082912E-12</c:v>
                </c:pt>
                <c:pt idx="17171">
                  <c:v>3.5523111581696518E-12</c:v>
                </c:pt>
                <c:pt idx="17172">
                  <c:v>3.3892296727082912E-12</c:v>
                </c:pt>
                <c:pt idx="17173">
                  <c:v>3.3892296727082912E-12</c:v>
                </c:pt>
                <c:pt idx="17174">
                  <c:v>3.4698124421878106E-12</c:v>
                </c:pt>
                <c:pt idx="17175">
                  <c:v>3.3892296727082912E-12</c:v>
                </c:pt>
                <c:pt idx="17176">
                  <c:v>3.4698124421878106E-12</c:v>
                </c:pt>
                <c:pt idx="17177">
                  <c:v>3.4698124421878106E-12</c:v>
                </c:pt>
                <c:pt idx="17178">
                  <c:v>3.3892296727082912E-12</c:v>
                </c:pt>
                <c:pt idx="17179">
                  <c:v>3.4698124421878106E-12</c:v>
                </c:pt>
                <c:pt idx="17180">
                  <c:v>3.4698124421878106E-12</c:v>
                </c:pt>
                <c:pt idx="17181">
                  <c:v>3.4698124421878106E-12</c:v>
                </c:pt>
                <c:pt idx="17182">
                  <c:v>3.4698124421878106E-12</c:v>
                </c:pt>
                <c:pt idx="17183">
                  <c:v>3.3892296727082912E-12</c:v>
                </c:pt>
                <c:pt idx="17184">
                  <c:v>3.3892296727082912E-12</c:v>
                </c:pt>
                <c:pt idx="17185">
                  <c:v>3.5523111581696518E-12</c:v>
                </c:pt>
                <c:pt idx="17186">
                  <c:v>3.4698124421878106E-12</c:v>
                </c:pt>
                <c:pt idx="17187">
                  <c:v>3.5523111581696518E-12</c:v>
                </c:pt>
                <c:pt idx="17188">
                  <c:v>3.5523111581696518E-12</c:v>
                </c:pt>
                <c:pt idx="17189">
                  <c:v>3.3105183538749314E-12</c:v>
                </c:pt>
                <c:pt idx="17190">
                  <c:v>3.4698124421878106E-12</c:v>
                </c:pt>
                <c:pt idx="17191">
                  <c:v>3.4698124421878106E-12</c:v>
                </c:pt>
                <c:pt idx="17192">
                  <c:v>3.4698124421878106E-12</c:v>
                </c:pt>
                <c:pt idx="17193">
                  <c:v>3.3892296727082912E-12</c:v>
                </c:pt>
                <c:pt idx="17194">
                  <c:v>3.3892296727082912E-12</c:v>
                </c:pt>
                <c:pt idx="17195">
                  <c:v>3.4698124421878106E-12</c:v>
                </c:pt>
                <c:pt idx="17196">
                  <c:v>3.3892296727082912E-12</c:v>
                </c:pt>
                <c:pt idx="17197">
                  <c:v>3.4698124421878106E-12</c:v>
                </c:pt>
                <c:pt idx="17198">
                  <c:v>3.4698124421878106E-12</c:v>
                </c:pt>
                <c:pt idx="17199">
                  <c:v>3.4698124421878106E-12</c:v>
                </c:pt>
                <c:pt idx="17200">
                  <c:v>3.3892296727082912E-12</c:v>
                </c:pt>
                <c:pt idx="17201">
                  <c:v>3.4698124421878106E-12</c:v>
                </c:pt>
                <c:pt idx="17202">
                  <c:v>3.3892296727082912E-12</c:v>
                </c:pt>
                <c:pt idx="17203">
                  <c:v>3.3892296727082912E-12</c:v>
                </c:pt>
                <c:pt idx="17204">
                  <c:v>3.4698124421878106E-12</c:v>
                </c:pt>
                <c:pt idx="17205">
                  <c:v>3.3892296727082912E-12</c:v>
                </c:pt>
                <c:pt idx="17206">
                  <c:v>3.3892296727082912E-12</c:v>
                </c:pt>
                <c:pt idx="17207">
                  <c:v>3.4698124421878106E-12</c:v>
                </c:pt>
                <c:pt idx="17208">
                  <c:v>3.4698124421878106E-12</c:v>
                </c:pt>
                <c:pt idx="17209">
                  <c:v>3.3892296727082912E-12</c:v>
                </c:pt>
                <c:pt idx="17210">
                  <c:v>3.5523111581696518E-12</c:v>
                </c:pt>
                <c:pt idx="17211">
                  <c:v>3.3892296727082912E-12</c:v>
                </c:pt>
                <c:pt idx="17212">
                  <c:v>3.5523111581696518E-12</c:v>
                </c:pt>
                <c:pt idx="17213">
                  <c:v>3.4698124421878106E-12</c:v>
                </c:pt>
                <c:pt idx="17214">
                  <c:v>3.3892296727082912E-12</c:v>
                </c:pt>
                <c:pt idx="17215">
                  <c:v>3.3892296727082912E-12</c:v>
                </c:pt>
                <c:pt idx="17216">
                  <c:v>3.5523111581696518E-12</c:v>
                </c:pt>
                <c:pt idx="17217">
                  <c:v>3.3105183538749314E-12</c:v>
                </c:pt>
                <c:pt idx="17218">
                  <c:v>3.3105183538749314E-12</c:v>
                </c:pt>
                <c:pt idx="17219">
                  <c:v>3.3892296727082912E-12</c:v>
                </c:pt>
                <c:pt idx="17220">
                  <c:v>3.3105183538749314E-12</c:v>
                </c:pt>
                <c:pt idx="17221">
                  <c:v>3.3892296727082912E-12</c:v>
                </c:pt>
                <c:pt idx="17222">
                  <c:v>3.5523111581696518E-12</c:v>
                </c:pt>
                <c:pt idx="17223">
                  <c:v>3.4698124421878106E-12</c:v>
                </c:pt>
                <c:pt idx="17224">
                  <c:v>3.3892296727082912E-12</c:v>
                </c:pt>
                <c:pt idx="17225">
                  <c:v>3.4698124421878106E-12</c:v>
                </c:pt>
                <c:pt idx="17226">
                  <c:v>3.4698124421878106E-12</c:v>
                </c:pt>
                <c:pt idx="17227">
                  <c:v>3.3892296727082912E-12</c:v>
                </c:pt>
                <c:pt idx="17228">
                  <c:v>3.5523111581696518E-12</c:v>
                </c:pt>
                <c:pt idx="17229">
                  <c:v>3.4698124421878106E-12</c:v>
                </c:pt>
                <c:pt idx="17230">
                  <c:v>3.4698124421878106E-12</c:v>
                </c:pt>
                <c:pt idx="17231">
                  <c:v>3.4698124421878106E-12</c:v>
                </c:pt>
                <c:pt idx="17232">
                  <c:v>3.4698124421878106E-12</c:v>
                </c:pt>
                <c:pt idx="17233">
                  <c:v>3.3892296727082912E-12</c:v>
                </c:pt>
                <c:pt idx="17234">
                  <c:v>3.4698124421878106E-12</c:v>
                </c:pt>
                <c:pt idx="17235">
                  <c:v>3.4698124421878106E-12</c:v>
                </c:pt>
                <c:pt idx="17236">
                  <c:v>3.4698124421878106E-12</c:v>
                </c:pt>
                <c:pt idx="17237">
                  <c:v>3.3892296727082912E-12</c:v>
                </c:pt>
                <c:pt idx="17238">
                  <c:v>3.3892296727082912E-12</c:v>
                </c:pt>
                <c:pt idx="17239">
                  <c:v>3.4698124421878106E-12</c:v>
                </c:pt>
                <c:pt idx="17240">
                  <c:v>3.3892296727082912E-12</c:v>
                </c:pt>
                <c:pt idx="17241">
                  <c:v>3.5523111581696518E-12</c:v>
                </c:pt>
                <c:pt idx="17242">
                  <c:v>3.3892296727082912E-12</c:v>
                </c:pt>
                <c:pt idx="17243">
                  <c:v>3.4698124421878106E-12</c:v>
                </c:pt>
                <c:pt idx="17244">
                  <c:v>3.4698124421878106E-12</c:v>
                </c:pt>
                <c:pt idx="17245">
                  <c:v>3.4698124421878106E-12</c:v>
                </c:pt>
                <c:pt idx="17246">
                  <c:v>3.3892296727082912E-12</c:v>
                </c:pt>
                <c:pt idx="17247">
                  <c:v>3.5523111581696518E-12</c:v>
                </c:pt>
                <c:pt idx="17248">
                  <c:v>3.3892296727082912E-12</c:v>
                </c:pt>
                <c:pt idx="17249">
                  <c:v>3.3892296727082912E-12</c:v>
                </c:pt>
                <c:pt idx="17250">
                  <c:v>3.3892296727082912E-12</c:v>
                </c:pt>
                <c:pt idx="17251">
                  <c:v>3.4698124421878106E-12</c:v>
                </c:pt>
                <c:pt idx="17252">
                  <c:v>3.3892296727082912E-12</c:v>
                </c:pt>
                <c:pt idx="17253">
                  <c:v>3.5523111581696518E-12</c:v>
                </c:pt>
                <c:pt idx="17254">
                  <c:v>3.3892296727082912E-12</c:v>
                </c:pt>
                <c:pt idx="17255">
                  <c:v>3.4698124421878106E-12</c:v>
                </c:pt>
                <c:pt idx="17256">
                  <c:v>3.4698124421878106E-12</c:v>
                </c:pt>
                <c:pt idx="17257">
                  <c:v>3.4698124421878106E-12</c:v>
                </c:pt>
                <c:pt idx="17258">
                  <c:v>3.4698124421878106E-12</c:v>
                </c:pt>
                <c:pt idx="17259">
                  <c:v>3.4698124421878106E-12</c:v>
                </c:pt>
                <c:pt idx="17260">
                  <c:v>3.3892296727082912E-12</c:v>
                </c:pt>
                <c:pt idx="17261">
                  <c:v>3.4698124421878106E-12</c:v>
                </c:pt>
                <c:pt idx="17262">
                  <c:v>3.4698124421878106E-12</c:v>
                </c:pt>
                <c:pt idx="17263">
                  <c:v>3.3892296727082912E-12</c:v>
                </c:pt>
                <c:pt idx="17264">
                  <c:v>3.3892296727082912E-12</c:v>
                </c:pt>
                <c:pt idx="17265">
                  <c:v>3.4698124421878106E-12</c:v>
                </c:pt>
                <c:pt idx="17266">
                  <c:v>3.5523111581696518E-12</c:v>
                </c:pt>
                <c:pt idx="17267">
                  <c:v>3.4698124421878106E-12</c:v>
                </c:pt>
                <c:pt idx="17268">
                  <c:v>3.4698124421878106E-12</c:v>
                </c:pt>
                <c:pt idx="17269">
                  <c:v>3.3892296727082912E-12</c:v>
                </c:pt>
                <c:pt idx="17270">
                  <c:v>3.5523111581696518E-12</c:v>
                </c:pt>
                <c:pt idx="17271">
                  <c:v>3.4698124421878106E-12</c:v>
                </c:pt>
                <c:pt idx="17272">
                  <c:v>3.4698124421878106E-12</c:v>
                </c:pt>
                <c:pt idx="17273">
                  <c:v>3.3892296727082912E-12</c:v>
                </c:pt>
                <c:pt idx="17274">
                  <c:v>3.4698124421878106E-12</c:v>
                </c:pt>
                <c:pt idx="17275">
                  <c:v>3.3892296727082912E-12</c:v>
                </c:pt>
                <c:pt idx="17276">
                  <c:v>3.4698124421878106E-12</c:v>
                </c:pt>
                <c:pt idx="17277">
                  <c:v>3.3892296727082912E-12</c:v>
                </c:pt>
                <c:pt idx="17278">
                  <c:v>3.5523111581696518E-12</c:v>
                </c:pt>
                <c:pt idx="17279">
                  <c:v>3.3105183538749314E-12</c:v>
                </c:pt>
                <c:pt idx="17280">
                  <c:v>3.3892296727082912E-12</c:v>
                </c:pt>
                <c:pt idx="17281">
                  <c:v>3.4698124421878106E-12</c:v>
                </c:pt>
                <c:pt idx="17282">
                  <c:v>3.3892296727082912E-12</c:v>
                </c:pt>
                <c:pt idx="17283">
                  <c:v>3.3105183538749314E-12</c:v>
                </c:pt>
                <c:pt idx="17284">
                  <c:v>3.4698124421878106E-12</c:v>
                </c:pt>
                <c:pt idx="17285">
                  <c:v>3.4698124421878106E-12</c:v>
                </c:pt>
                <c:pt idx="17286">
                  <c:v>3.4698124421878106E-12</c:v>
                </c:pt>
                <c:pt idx="17287">
                  <c:v>3.4698124421878106E-12</c:v>
                </c:pt>
                <c:pt idx="17288">
                  <c:v>3.3892296727082912E-12</c:v>
                </c:pt>
                <c:pt idx="17289">
                  <c:v>3.3105183538749314E-12</c:v>
                </c:pt>
                <c:pt idx="17290">
                  <c:v>3.3892296727082912E-12</c:v>
                </c:pt>
                <c:pt idx="17291">
                  <c:v>3.3105183538749314E-12</c:v>
                </c:pt>
                <c:pt idx="17292">
                  <c:v>3.3892296727082912E-12</c:v>
                </c:pt>
                <c:pt idx="17293">
                  <c:v>3.4698124421878106E-12</c:v>
                </c:pt>
                <c:pt idx="17294">
                  <c:v>3.3105183538749314E-12</c:v>
                </c:pt>
                <c:pt idx="17295">
                  <c:v>3.4698124421878106E-12</c:v>
                </c:pt>
                <c:pt idx="17296">
                  <c:v>3.4698124421878106E-12</c:v>
                </c:pt>
                <c:pt idx="17297">
                  <c:v>3.5523111581696518E-12</c:v>
                </c:pt>
                <c:pt idx="17298">
                  <c:v>3.4698124421878106E-12</c:v>
                </c:pt>
                <c:pt idx="17299">
                  <c:v>3.3892296727082912E-12</c:v>
                </c:pt>
                <c:pt idx="17300">
                  <c:v>3.3892296727082912E-12</c:v>
                </c:pt>
                <c:pt idx="17301">
                  <c:v>3.3892296727082912E-12</c:v>
                </c:pt>
                <c:pt idx="17302">
                  <c:v>3.3892296727082912E-12</c:v>
                </c:pt>
                <c:pt idx="17303">
                  <c:v>3.3892296727082912E-12</c:v>
                </c:pt>
                <c:pt idx="17304">
                  <c:v>3.3892296727082912E-12</c:v>
                </c:pt>
                <c:pt idx="17305">
                  <c:v>3.3892296727082912E-12</c:v>
                </c:pt>
                <c:pt idx="17306">
                  <c:v>3.3892296727082912E-12</c:v>
                </c:pt>
                <c:pt idx="17307">
                  <c:v>3.4698124421878106E-12</c:v>
                </c:pt>
                <c:pt idx="17308">
                  <c:v>3.4698124421878106E-12</c:v>
                </c:pt>
                <c:pt idx="17309">
                  <c:v>3.5523111581696518E-12</c:v>
                </c:pt>
                <c:pt idx="17310">
                  <c:v>3.3892296727082912E-12</c:v>
                </c:pt>
                <c:pt idx="17311">
                  <c:v>3.3892296727082912E-12</c:v>
                </c:pt>
                <c:pt idx="17312">
                  <c:v>3.3892296727082912E-12</c:v>
                </c:pt>
                <c:pt idx="17313">
                  <c:v>3.3892296727082912E-12</c:v>
                </c:pt>
                <c:pt idx="17314">
                  <c:v>3.5523111581696518E-12</c:v>
                </c:pt>
                <c:pt idx="17315">
                  <c:v>3.3892296727082912E-12</c:v>
                </c:pt>
                <c:pt idx="17316">
                  <c:v>3.4698124421878106E-12</c:v>
                </c:pt>
                <c:pt idx="17317">
                  <c:v>3.4698124421878106E-12</c:v>
                </c:pt>
                <c:pt idx="17318">
                  <c:v>3.4698124421878106E-12</c:v>
                </c:pt>
                <c:pt idx="17319">
                  <c:v>3.4698124421878106E-12</c:v>
                </c:pt>
                <c:pt idx="17320">
                  <c:v>3.5523111581696518E-12</c:v>
                </c:pt>
                <c:pt idx="17321">
                  <c:v>3.3892296727082912E-12</c:v>
                </c:pt>
                <c:pt idx="17322">
                  <c:v>3.3105183538749314E-12</c:v>
                </c:pt>
                <c:pt idx="17323">
                  <c:v>3.3105183538749314E-12</c:v>
                </c:pt>
                <c:pt idx="17324">
                  <c:v>3.3892296727082912E-12</c:v>
                </c:pt>
                <c:pt idx="17325">
                  <c:v>3.3892296727082912E-12</c:v>
                </c:pt>
                <c:pt idx="17326">
                  <c:v>3.3892296727082912E-12</c:v>
                </c:pt>
                <c:pt idx="17327">
                  <c:v>3.3892296727082912E-12</c:v>
                </c:pt>
                <c:pt idx="17328">
                  <c:v>3.4698124421878106E-12</c:v>
                </c:pt>
                <c:pt idx="17329">
                  <c:v>3.3892296727082912E-12</c:v>
                </c:pt>
                <c:pt idx="17330">
                  <c:v>3.3105183538749314E-12</c:v>
                </c:pt>
                <c:pt idx="17331">
                  <c:v>3.3892296727082912E-12</c:v>
                </c:pt>
                <c:pt idx="17332">
                  <c:v>3.4698124421878106E-12</c:v>
                </c:pt>
                <c:pt idx="17333">
                  <c:v>3.4698124421878106E-12</c:v>
                </c:pt>
                <c:pt idx="17334">
                  <c:v>3.4698124421878106E-12</c:v>
                </c:pt>
                <c:pt idx="17335">
                  <c:v>3.3105183538749314E-12</c:v>
                </c:pt>
                <c:pt idx="17336">
                  <c:v>3.4698124421878106E-12</c:v>
                </c:pt>
                <c:pt idx="17337">
                  <c:v>3.3892296727082912E-12</c:v>
                </c:pt>
                <c:pt idx="17338">
                  <c:v>3.4698124421878106E-12</c:v>
                </c:pt>
                <c:pt idx="17339">
                  <c:v>3.3892296727082912E-12</c:v>
                </c:pt>
                <c:pt idx="17340">
                  <c:v>3.3105183538749314E-12</c:v>
                </c:pt>
                <c:pt idx="17341">
                  <c:v>3.3892296727082912E-12</c:v>
                </c:pt>
                <c:pt idx="17342">
                  <c:v>3.4698124421878106E-12</c:v>
                </c:pt>
                <c:pt idx="17343">
                  <c:v>3.3892296727082912E-12</c:v>
                </c:pt>
                <c:pt idx="17344">
                  <c:v>3.3105183538749314E-12</c:v>
                </c:pt>
                <c:pt idx="17345">
                  <c:v>3.4698124421878106E-12</c:v>
                </c:pt>
                <c:pt idx="17346">
                  <c:v>3.3892296727082912E-12</c:v>
                </c:pt>
                <c:pt idx="17347">
                  <c:v>3.4698124421878106E-12</c:v>
                </c:pt>
                <c:pt idx="17348">
                  <c:v>3.5523111581696518E-12</c:v>
                </c:pt>
                <c:pt idx="17349">
                  <c:v>3.3892296727082912E-12</c:v>
                </c:pt>
                <c:pt idx="17350">
                  <c:v>3.4698124421878106E-12</c:v>
                </c:pt>
                <c:pt idx="17351">
                  <c:v>3.3892296727082912E-12</c:v>
                </c:pt>
                <c:pt idx="17352">
                  <c:v>3.4698124421878106E-12</c:v>
                </c:pt>
                <c:pt idx="17353">
                  <c:v>3.3892296727082912E-12</c:v>
                </c:pt>
                <c:pt idx="17354">
                  <c:v>3.3892296727082912E-12</c:v>
                </c:pt>
                <c:pt idx="17355">
                  <c:v>3.3892296727082912E-12</c:v>
                </c:pt>
                <c:pt idx="17356">
                  <c:v>3.3105183538749314E-12</c:v>
                </c:pt>
                <c:pt idx="17357">
                  <c:v>3.3892296727082912E-12</c:v>
                </c:pt>
                <c:pt idx="17358">
                  <c:v>3.3105183538749314E-12</c:v>
                </c:pt>
                <c:pt idx="17359">
                  <c:v>3.3892296727082912E-12</c:v>
                </c:pt>
                <c:pt idx="17360">
                  <c:v>3.5523111581696518E-12</c:v>
                </c:pt>
                <c:pt idx="17361">
                  <c:v>3.3105183538749314E-12</c:v>
                </c:pt>
                <c:pt idx="17362">
                  <c:v>3.4698124421878106E-12</c:v>
                </c:pt>
                <c:pt idx="17363">
                  <c:v>3.4698124421878106E-12</c:v>
                </c:pt>
                <c:pt idx="17364">
                  <c:v>3.3892296727082912E-12</c:v>
                </c:pt>
                <c:pt idx="17365">
                  <c:v>3.4698124421878106E-12</c:v>
                </c:pt>
                <c:pt idx="17366">
                  <c:v>3.4698124421878106E-12</c:v>
                </c:pt>
                <c:pt idx="17367">
                  <c:v>3.3105183538749314E-12</c:v>
                </c:pt>
                <c:pt idx="17368">
                  <c:v>3.4698124421878106E-12</c:v>
                </c:pt>
                <c:pt idx="17369">
                  <c:v>3.3892296727082912E-12</c:v>
                </c:pt>
                <c:pt idx="17370">
                  <c:v>3.3892296727082912E-12</c:v>
                </c:pt>
                <c:pt idx="17371">
                  <c:v>3.4698124421878106E-12</c:v>
                </c:pt>
                <c:pt idx="17372">
                  <c:v>3.3892296727082912E-12</c:v>
                </c:pt>
                <c:pt idx="17373">
                  <c:v>3.4698124421878106E-12</c:v>
                </c:pt>
                <c:pt idx="17374">
                  <c:v>3.3892296727082912E-12</c:v>
                </c:pt>
                <c:pt idx="17375">
                  <c:v>3.3105183538749314E-12</c:v>
                </c:pt>
                <c:pt idx="17376">
                  <c:v>3.3892296727082912E-12</c:v>
                </c:pt>
                <c:pt idx="17377">
                  <c:v>3.4698124421878106E-12</c:v>
                </c:pt>
                <c:pt idx="17378">
                  <c:v>3.4698124421878106E-12</c:v>
                </c:pt>
                <c:pt idx="17379">
                  <c:v>3.5523111581696518E-12</c:v>
                </c:pt>
                <c:pt idx="17380">
                  <c:v>3.5523111581696518E-12</c:v>
                </c:pt>
                <c:pt idx="17381">
                  <c:v>3.5523111581696518E-12</c:v>
                </c:pt>
                <c:pt idx="17382">
                  <c:v>3.4698124421878106E-12</c:v>
                </c:pt>
                <c:pt idx="17383">
                  <c:v>3.4698124421878106E-12</c:v>
                </c:pt>
                <c:pt idx="17384">
                  <c:v>3.5523111581696518E-12</c:v>
                </c:pt>
                <c:pt idx="17385">
                  <c:v>3.4698124421878106E-12</c:v>
                </c:pt>
                <c:pt idx="17386">
                  <c:v>3.3892296727082912E-12</c:v>
                </c:pt>
                <c:pt idx="17387">
                  <c:v>3.5523111581696518E-12</c:v>
                </c:pt>
                <c:pt idx="17388">
                  <c:v>3.3892296727082912E-12</c:v>
                </c:pt>
                <c:pt idx="17389">
                  <c:v>3.5523111581696518E-12</c:v>
                </c:pt>
                <c:pt idx="17390">
                  <c:v>3.4698124421878106E-12</c:v>
                </c:pt>
                <c:pt idx="17391">
                  <c:v>3.4698124421878106E-12</c:v>
                </c:pt>
                <c:pt idx="17392">
                  <c:v>3.5523111581696518E-12</c:v>
                </c:pt>
                <c:pt idx="17393">
                  <c:v>3.4698124421878106E-12</c:v>
                </c:pt>
                <c:pt idx="17394">
                  <c:v>3.3892296727082912E-12</c:v>
                </c:pt>
                <c:pt idx="17395">
                  <c:v>3.4698124421878106E-12</c:v>
                </c:pt>
                <c:pt idx="17396">
                  <c:v>3.3892296727082912E-12</c:v>
                </c:pt>
                <c:pt idx="17397">
                  <c:v>3.5523111581696518E-12</c:v>
                </c:pt>
                <c:pt idx="17398">
                  <c:v>3.4698124421878106E-12</c:v>
                </c:pt>
                <c:pt idx="17399">
                  <c:v>3.3892296727082912E-12</c:v>
                </c:pt>
                <c:pt idx="17400">
                  <c:v>3.5523111581696518E-12</c:v>
                </c:pt>
                <c:pt idx="17401">
                  <c:v>3.3892296727082912E-12</c:v>
                </c:pt>
                <c:pt idx="17402">
                  <c:v>3.3892296727082912E-12</c:v>
                </c:pt>
                <c:pt idx="17403">
                  <c:v>3.3892296727082912E-12</c:v>
                </c:pt>
                <c:pt idx="17404">
                  <c:v>3.3105183538749314E-12</c:v>
                </c:pt>
                <c:pt idx="17405">
                  <c:v>3.3892296727082912E-12</c:v>
                </c:pt>
                <c:pt idx="17406">
                  <c:v>3.5523111581696518E-12</c:v>
                </c:pt>
                <c:pt idx="17407">
                  <c:v>3.5523111581696518E-12</c:v>
                </c:pt>
                <c:pt idx="17408">
                  <c:v>3.3892296727082912E-12</c:v>
                </c:pt>
                <c:pt idx="17409">
                  <c:v>3.4698124421878106E-12</c:v>
                </c:pt>
                <c:pt idx="17410">
                  <c:v>3.3892296727082912E-12</c:v>
                </c:pt>
                <c:pt idx="17411">
                  <c:v>3.3105183538749314E-12</c:v>
                </c:pt>
                <c:pt idx="17412">
                  <c:v>3.5523111581696518E-12</c:v>
                </c:pt>
                <c:pt idx="17413">
                  <c:v>3.4698124421878106E-12</c:v>
                </c:pt>
                <c:pt idx="17414">
                  <c:v>3.4698124421878106E-12</c:v>
                </c:pt>
                <c:pt idx="17415">
                  <c:v>3.4698124421878106E-12</c:v>
                </c:pt>
                <c:pt idx="17416">
                  <c:v>3.3892296727082912E-12</c:v>
                </c:pt>
                <c:pt idx="17417">
                  <c:v>3.4698124421878106E-12</c:v>
                </c:pt>
                <c:pt idx="17418">
                  <c:v>3.3892296727082912E-12</c:v>
                </c:pt>
                <c:pt idx="17419">
                  <c:v>3.233635023201353E-12</c:v>
                </c:pt>
                <c:pt idx="17420">
                  <c:v>3.3892296727082912E-12</c:v>
                </c:pt>
                <c:pt idx="17421">
                  <c:v>3.3892296727082912E-12</c:v>
                </c:pt>
                <c:pt idx="17422">
                  <c:v>3.4698124421878106E-12</c:v>
                </c:pt>
                <c:pt idx="17423">
                  <c:v>3.4698124421878106E-12</c:v>
                </c:pt>
                <c:pt idx="17424">
                  <c:v>3.3892296727082912E-12</c:v>
                </c:pt>
                <c:pt idx="17425">
                  <c:v>3.4698124421878106E-12</c:v>
                </c:pt>
                <c:pt idx="17426">
                  <c:v>3.4698124421878106E-12</c:v>
                </c:pt>
                <c:pt idx="17427">
                  <c:v>3.3892296727082912E-12</c:v>
                </c:pt>
                <c:pt idx="17428">
                  <c:v>3.3892296727082912E-12</c:v>
                </c:pt>
                <c:pt idx="17429">
                  <c:v>3.3105183538749314E-12</c:v>
                </c:pt>
                <c:pt idx="17430">
                  <c:v>3.4698124421878106E-12</c:v>
                </c:pt>
                <c:pt idx="17431">
                  <c:v>3.3892296727082912E-12</c:v>
                </c:pt>
                <c:pt idx="17432">
                  <c:v>3.3892296727082912E-12</c:v>
                </c:pt>
                <c:pt idx="17433">
                  <c:v>3.3892296727082912E-12</c:v>
                </c:pt>
                <c:pt idx="17434">
                  <c:v>3.4698124421878106E-12</c:v>
                </c:pt>
                <c:pt idx="17435">
                  <c:v>3.3892296727082912E-12</c:v>
                </c:pt>
                <c:pt idx="17436">
                  <c:v>3.3892296727082912E-12</c:v>
                </c:pt>
                <c:pt idx="17437">
                  <c:v>3.5523111581696518E-12</c:v>
                </c:pt>
                <c:pt idx="17438">
                  <c:v>3.4698124421878106E-12</c:v>
                </c:pt>
                <c:pt idx="17439">
                  <c:v>3.5523111581696518E-12</c:v>
                </c:pt>
                <c:pt idx="17440">
                  <c:v>3.4698124421878106E-12</c:v>
                </c:pt>
                <c:pt idx="17441">
                  <c:v>3.3892296727082912E-12</c:v>
                </c:pt>
                <c:pt idx="17442">
                  <c:v>3.5523111581696518E-12</c:v>
                </c:pt>
                <c:pt idx="17443">
                  <c:v>3.4698124421878106E-12</c:v>
                </c:pt>
                <c:pt idx="17444">
                  <c:v>3.4698124421878106E-12</c:v>
                </c:pt>
                <c:pt idx="17445">
                  <c:v>3.4698124421878106E-12</c:v>
                </c:pt>
                <c:pt idx="17446">
                  <c:v>3.5523111581696518E-12</c:v>
                </c:pt>
                <c:pt idx="17447">
                  <c:v>3.3892296727082912E-12</c:v>
                </c:pt>
                <c:pt idx="17448">
                  <c:v>3.3105183538749314E-12</c:v>
                </c:pt>
                <c:pt idx="17449">
                  <c:v>3.4698124421878106E-12</c:v>
                </c:pt>
                <c:pt idx="17450">
                  <c:v>3.3892296727082912E-12</c:v>
                </c:pt>
                <c:pt idx="17451">
                  <c:v>3.3892296727082912E-12</c:v>
                </c:pt>
                <c:pt idx="17452">
                  <c:v>3.4698124421878106E-12</c:v>
                </c:pt>
                <c:pt idx="17453">
                  <c:v>3.3892296727082912E-12</c:v>
                </c:pt>
                <c:pt idx="17454">
                  <c:v>3.4698124421878106E-12</c:v>
                </c:pt>
                <c:pt idx="17455">
                  <c:v>3.4698124421878106E-12</c:v>
                </c:pt>
                <c:pt idx="17456">
                  <c:v>3.4698124421878106E-12</c:v>
                </c:pt>
                <c:pt idx="17457">
                  <c:v>3.3892296727082912E-12</c:v>
                </c:pt>
                <c:pt idx="17458">
                  <c:v>3.3892296727082912E-12</c:v>
                </c:pt>
                <c:pt idx="17459">
                  <c:v>3.4698124421878106E-12</c:v>
                </c:pt>
                <c:pt idx="17460">
                  <c:v>3.5523111581696518E-12</c:v>
                </c:pt>
                <c:pt idx="17461">
                  <c:v>3.4698124421878106E-12</c:v>
                </c:pt>
                <c:pt idx="17462">
                  <c:v>3.4698124421878106E-12</c:v>
                </c:pt>
                <c:pt idx="17463">
                  <c:v>3.3105183538749314E-12</c:v>
                </c:pt>
                <c:pt idx="17464">
                  <c:v>3.4698124421878106E-12</c:v>
                </c:pt>
                <c:pt idx="17465">
                  <c:v>3.4698124421878106E-12</c:v>
                </c:pt>
                <c:pt idx="17466">
                  <c:v>3.4698124421878106E-12</c:v>
                </c:pt>
                <c:pt idx="17467">
                  <c:v>3.5523111581696518E-12</c:v>
                </c:pt>
                <c:pt idx="17468">
                  <c:v>3.3892296727082912E-12</c:v>
                </c:pt>
                <c:pt idx="17469">
                  <c:v>3.4698124421878106E-12</c:v>
                </c:pt>
                <c:pt idx="17470">
                  <c:v>3.3892296727082912E-12</c:v>
                </c:pt>
                <c:pt idx="17471">
                  <c:v>3.4698124421878106E-12</c:v>
                </c:pt>
                <c:pt idx="17472">
                  <c:v>3.3892296727082912E-12</c:v>
                </c:pt>
                <c:pt idx="17473">
                  <c:v>3.3892296727082912E-12</c:v>
                </c:pt>
                <c:pt idx="17474">
                  <c:v>3.3892296727082912E-12</c:v>
                </c:pt>
                <c:pt idx="17475">
                  <c:v>3.3892296727082912E-12</c:v>
                </c:pt>
                <c:pt idx="17476">
                  <c:v>3.4698124421878106E-12</c:v>
                </c:pt>
                <c:pt idx="17477">
                  <c:v>3.4698124421878106E-12</c:v>
                </c:pt>
                <c:pt idx="17478">
                  <c:v>3.5523111581696518E-12</c:v>
                </c:pt>
                <c:pt idx="17479">
                  <c:v>3.5523111581696518E-12</c:v>
                </c:pt>
                <c:pt idx="17480">
                  <c:v>3.4698124421878106E-12</c:v>
                </c:pt>
                <c:pt idx="17481">
                  <c:v>3.5523111581696518E-12</c:v>
                </c:pt>
                <c:pt idx="17482">
                  <c:v>3.5523111581696518E-12</c:v>
                </c:pt>
                <c:pt idx="17483">
                  <c:v>3.4698124421878106E-12</c:v>
                </c:pt>
                <c:pt idx="17484">
                  <c:v>3.5523111581696518E-12</c:v>
                </c:pt>
                <c:pt idx="17485">
                  <c:v>3.3892296727082912E-12</c:v>
                </c:pt>
                <c:pt idx="17486">
                  <c:v>3.5523111581696518E-12</c:v>
                </c:pt>
                <c:pt idx="17487">
                  <c:v>3.3892296727082912E-12</c:v>
                </c:pt>
                <c:pt idx="17488">
                  <c:v>3.5523111581696518E-12</c:v>
                </c:pt>
                <c:pt idx="17489">
                  <c:v>3.3892296727082912E-12</c:v>
                </c:pt>
                <c:pt idx="17490">
                  <c:v>3.4698124421878106E-12</c:v>
                </c:pt>
                <c:pt idx="17491">
                  <c:v>3.3892296727082912E-12</c:v>
                </c:pt>
                <c:pt idx="17492">
                  <c:v>3.5523111581696518E-12</c:v>
                </c:pt>
                <c:pt idx="17493">
                  <c:v>3.5523111581696518E-12</c:v>
                </c:pt>
                <c:pt idx="17494">
                  <c:v>3.4698124421878106E-12</c:v>
                </c:pt>
                <c:pt idx="17495">
                  <c:v>3.4698124421878106E-12</c:v>
                </c:pt>
                <c:pt idx="17496">
                  <c:v>3.3892296727082912E-12</c:v>
                </c:pt>
                <c:pt idx="17497">
                  <c:v>3.3892296727082912E-12</c:v>
                </c:pt>
                <c:pt idx="17498">
                  <c:v>3.4698124421878106E-12</c:v>
                </c:pt>
                <c:pt idx="17499">
                  <c:v>3.3892296727082912E-12</c:v>
                </c:pt>
                <c:pt idx="17500">
                  <c:v>3.4698124421878106E-12</c:v>
                </c:pt>
                <c:pt idx="17501">
                  <c:v>3.3892296727082912E-12</c:v>
                </c:pt>
                <c:pt idx="17502">
                  <c:v>3.4698124421878106E-12</c:v>
                </c:pt>
                <c:pt idx="17503">
                  <c:v>3.3105183538749314E-12</c:v>
                </c:pt>
                <c:pt idx="17504">
                  <c:v>3.3105183538749314E-12</c:v>
                </c:pt>
                <c:pt idx="17505">
                  <c:v>3.4698124421878106E-12</c:v>
                </c:pt>
                <c:pt idx="17506">
                  <c:v>3.3892296727082912E-12</c:v>
                </c:pt>
                <c:pt idx="17507">
                  <c:v>3.3892296727082912E-12</c:v>
                </c:pt>
                <c:pt idx="17508">
                  <c:v>3.4698124421878106E-12</c:v>
                </c:pt>
                <c:pt idx="17509">
                  <c:v>3.3892296727082912E-12</c:v>
                </c:pt>
                <c:pt idx="17510">
                  <c:v>3.4698124421878106E-12</c:v>
                </c:pt>
                <c:pt idx="17511">
                  <c:v>3.3892296727082912E-12</c:v>
                </c:pt>
                <c:pt idx="17512">
                  <c:v>3.4698124421878106E-12</c:v>
                </c:pt>
                <c:pt idx="17513">
                  <c:v>3.3892296727082912E-12</c:v>
                </c:pt>
                <c:pt idx="17514">
                  <c:v>3.3892296727082912E-12</c:v>
                </c:pt>
                <c:pt idx="17515">
                  <c:v>3.3105183538749314E-12</c:v>
                </c:pt>
                <c:pt idx="17516">
                  <c:v>3.4698124421878106E-12</c:v>
                </c:pt>
                <c:pt idx="17517">
                  <c:v>3.4698124421878106E-12</c:v>
                </c:pt>
                <c:pt idx="17518">
                  <c:v>3.3892296727082912E-12</c:v>
                </c:pt>
                <c:pt idx="17519">
                  <c:v>3.3892296727082912E-12</c:v>
                </c:pt>
                <c:pt idx="17520">
                  <c:v>3.3892296727082912E-12</c:v>
                </c:pt>
                <c:pt idx="17521">
                  <c:v>3.3892296727082912E-12</c:v>
                </c:pt>
                <c:pt idx="17522">
                  <c:v>3.3892296727082912E-12</c:v>
                </c:pt>
                <c:pt idx="17523">
                  <c:v>3.3892296727082912E-12</c:v>
                </c:pt>
                <c:pt idx="17524">
                  <c:v>3.3892296727082912E-12</c:v>
                </c:pt>
                <c:pt idx="17525">
                  <c:v>3.5523111581696518E-12</c:v>
                </c:pt>
                <c:pt idx="17526">
                  <c:v>3.3892296727082912E-12</c:v>
                </c:pt>
                <c:pt idx="17527">
                  <c:v>3.3105183538749314E-12</c:v>
                </c:pt>
                <c:pt idx="17528">
                  <c:v>3.4698124421878106E-12</c:v>
                </c:pt>
                <c:pt idx="17529">
                  <c:v>3.5523111581696518E-12</c:v>
                </c:pt>
                <c:pt idx="17530">
                  <c:v>3.4698124421878106E-12</c:v>
                </c:pt>
                <c:pt idx="17531">
                  <c:v>3.3892296727082912E-12</c:v>
                </c:pt>
                <c:pt idx="17532">
                  <c:v>3.3892296727082912E-12</c:v>
                </c:pt>
                <c:pt idx="17533">
                  <c:v>3.4698124421878106E-12</c:v>
                </c:pt>
                <c:pt idx="17534">
                  <c:v>3.3105183538749314E-12</c:v>
                </c:pt>
                <c:pt idx="17535">
                  <c:v>3.4698124421878106E-12</c:v>
                </c:pt>
                <c:pt idx="17536">
                  <c:v>3.3892296727082912E-12</c:v>
                </c:pt>
                <c:pt idx="17537">
                  <c:v>3.3892296727082912E-12</c:v>
                </c:pt>
                <c:pt idx="17538">
                  <c:v>3.4698124421878106E-12</c:v>
                </c:pt>
                <c:pt idx="17539">
                  <c:v>3.3892296727082912E-12</c:v>
                </c:pt>
                <c:pt idx="17540">
                  <c:v>3.4698124421878106E-12</c:v>
                </c:pt>
                <c:pt idx="17541">
                  <c:v>3.5523111581696518E-12</c:v>
                </c:pt>
                <c:pt idx="17542">
                  <c:v>3.4698124421878106E-12</c:v>
                </c:pt>
                <c:pt idx="17543">
                  <c:v>3.3892296727082912E-12</c:v>
                </c:pt>
                <c:pt idx="17544">
                  <c:v>3.4698124421878106E-12</c:v>
                </c:pt>
                <c:pt idx="17545">
                  <c:v>3.4698124421878106E-12</c:v>
                </c:pt>
                <c:pt idx="17546">
                  <c:v>3.3892296727082912E-12</c:v>
                </c:pt>
                <c:pt idx="17547">
                  <c:v>3.4698124421878106E-12</c:v>
                </c:pt>
                <c:pt idx="17548">
                  <c:v>3.3105183538749314E-12</c:v>
                </c:pt>
                <c:pt idx="17549">
                  <c:v>3.3892296727082912E-12</c:v>
                </c:pt>
                <c:pt idx="17550">
                  <c:v>3.4698124421878106E-12</c:v>
                </c:pt>
                <c:pt idx="17551">
                  <c:v>3.3105183538749314E-12</c:v>
                </c:pt>
                <c:pt idx="17552">
                  <c:v>3.4698124421878106E-12</c:v>
                </c:pt>
                <c:pt idx="17553">
                  <c:v>3.3892296727082912E-12</c:v>
                </c:pt>
                <c:pt idx="17554">
                  <c:v>3.3892296727082912E-12</c:v>
                </c:pt>
                <c:pt idx="17555">
                  <c:v>3.3105183538749314E-12</c:v>
                </c:pt>
                <c:pt idx="17556">
                  <c:v>3.3892296727082912E-12</c:v>
                </c:pt>
                <c:pt idx="17557">
                  <c:v>3.3892296727082912E-12</c:v>
                </c:pt>
                <c:pt idx="17558">
                  <c:v>3.5523111581696518E-12</c:v>
                </c:pt>
                <c:pt idx="17559">
                  <c:v>3.3105183538749314E-12</c:v>
                </c:pt>
                <c:pt idx="17560">
                  <c:v>3.3892296727082912E-12</c:v>
                </c:pt>
                <c:pt idx="17561">
                  <c:v>3.3105183538749314E-12</c:v>
                </c:pt>
                <c:pt idx="17562">
                  <c:v>3.3105183538749314E-12</c:v>
                </c:pt>
                <c:pt idx="17563">
                  <c:v>3.5523111581696518E-12</c:v>
                </c:pt>
                <c:pt idx="17564">
                  <c:v>3.4698124421878106E-12</c:v>
                </c:pt>
                <c:pt idx="17565">
                  <c:v>3.3105183538749314E-12</c:v>
                </c:pt>
                <c:pt idx="17566">
                  <c:v>3.3892296727082912E-12</c:v>
                </c:pt>
                <c:pt idx="17567">
                  <c:v>3.3892296727082912E-12</c:v>
                </c:pt>
                <c:pt idx="17568">
                  <c:v>3.3892296727082912E-12</c:v>
                </c:pt>
                <c:pt idx="17569">
                  <c:v>3.4698124421878106E-12</c:v>
                </c:pt>
                <c:pt idx="17570">
                  <c:v>3.3892296727082912E-12</c:v>
                </c:pt>
                <c:pt idx="17571">
                  <c:v>3.4698124421878106E-12</c:v>
                </c:pt>
                <c:pt idx="17572">
                  <c:v>3.3105183538749314E-12</c:v>
                </c:pt>
                <c:pt idx="17573">
                  <c:v>3.3105183538749314E-12</c:v>
                </c:pt>
                <c:pt idx="17574">
                  <c:v>3.3105183538749314E-12</c:v>
                </c:pt>
                <c:pt idx="17575">
                  <c:v>3.4698124421878106E-12</c:v>
                </c:pt>
                <c:pt idx="17576">
                  <c:v>3.3892296727082912E-12</c:v>
                </c:pt>
                <c:pt idx="17577">
                  <c:v>3.3105183538749314E-12</c:v>
                </c:pt>
                <c:pt idx="17578">
                  <c:v>3.3892296727082912E-12</c:v>
                </c:pt>
                <c:pt idx="17579">
                  <c:v>3.3892296727082912E-12</c:v>
                </c:pt>
                <c:pt idx="17580">
                  <c:v>3.4698124421878106E-12</c:v>
                </c:pt>
                <c:pt idx="17581">
                  <c:v>3.4698124421878106E-12</c:v>
                </c:pt>
                <c:pt idx="17582">
                  <c:v>3.3892296727082912E-12</c:v>
                </c:pt>
                <c:pt idx="17583">
                  <c:v>3.3105183538749314E-12</c:v>
                </c:pt>
                <c:pt idx="17584">
                  <c:v>3.3892296727082912E-12</c:v>
                </c:pt>
                <c:pt idx="17585">
                  <c:v>3.3105183538749314E-12</c:v>
                </c:pt>
                <c:pt idx="17586">
                  <c:v>3.3892296727082912E-12</c:v>
                </c:pt>
                <c:pt idx="17587">
                  <c:v>3.3105183538749314E-12</c:v>
                </c:pt>
                <c:pt idx="17588">
                  <c:v>3.4698124421878106E-12</c:v>
                </c:pt>
                <c:pt idx="17589">
                  <c:v>3.4698124421878106E-12</c:v>
                </c:pt>
                <c:pt idx="17590">
                  <c:v>3.4698124421878106E-12</c:v>
                </c:pt>
                <c:pt idx="17591">
                  <c:v>3.3892296727082912E-12</c:v>
                </c:pt>
                <c:pt idx="17592">
                  <c:v>3.3105183538749314E-12</c:v>
                </c:pt>
                <c:pt idx="17593">
                  <c:v>3.3892296727082912E-12</c:v>
                </c:pt>
                <c:pt idx="17594">
                  <c:v>3.4698124421878106E-12</c:v>
                </c:pt>
                <c:pt idx="17595">
                  <c:v>3.4698124421878106E-12</c:v>
                </c:pt>
                <c:pt idx="17596">
                  <c:v>3.3892296727082912E-12</c:v>
                </c:pt>
                <c:pt idx="17597">
                  <c:v>3.3892296727082912E-12</c:v>
                </c:pt>
                <c:pt idx="17598">
                  <c:v>3.4698124421878106E-12</c:v>
                </c:pt>
                <c:pt idx="17599">
                  <c:v>3.4698124421878106E-12</c:v>
                </c:pt>
                <c:pt idx="17600">
                  <c:v>3.4698124421878106E-12</c:v>
                </c:pt>
                <c:pt idx="17601">
                  <c:v>3.3105183538749314E-12</c:v>
                </c:pt>
                <c:pt idx="17602">
                  <c:v>3.3892296727082912E-12</c:v>
                </c:pt>
                <c:pt idx="17603">
                  <c:v>3.5523111581696518E-12</c:v>
                </c:pt>
                <c:pt idx="17604">
                  <c:v>3.3105183538749314E-12</c:v>
                </c:pt>
                <c:pt idx="17605">
                  <c:v>3.5523111581696518E-12</c:v>
                </c:pt>
                <c:pt idx="17606">
                  <c:v>3.3105183538749314E-12</c:v>
                </c:pt>
                <c:pt idx="17607">
                  <c:v>3.3892296727082912E-12</c:v>
                </c:pt>
                <c:pt idx="17608">
                  <c:v>3.3105183538749314E-12</c:v>
                </c:pt>
                <c:pt idx="17609">
                  <c:v>3.3892296727082912E-12</c:v>
                </c:pt>
                <c:pt idx="17610">
                  <c:v>3.3892296727082912E-12</c:v>
                </c:pt>
                <c:pt idx="17611">
                  <c:v>3.3105183538749314E-12</c:v>
                </c:pt>
                <c:pt idx="17612">
                  <c:v>3.3892296727082912E-12</c:v>
                </c:pt>
                <c:pt idx="17613">
                  <c:v>3.3892296727082912E-12</c:v>
                </c:pt>
                <c:pt idx="17614">
                  <c:v>3.3105183538749314E-12</c:v>
                </c:pt>
                <c:pt idx="17615">
                  <c:v>3.3892296727082912E-12</c:v>
                </c:pt>
                <c:pt idx="17616">
                  <c:v>3.3105183538749314E-12</c:v>
                </c:pt>
                <c:pt idx="17617">
                  <c:v>3.3892296727082912E-12</c:v>
                </c:pt>
                <c:pt idx="17618">
                  <c:v>3.3105183538749314E-12</c:v>
                </c:pt>
                <c:pt idx="17619">
                  <c:v>3.3105183538749314E-12</c:v>
                </c:pt>
                <c:pt idx="17620">
                  <c:v>3.4698124421878106E-12</c:v>
                </c:pt>
                <c:pt idx="17621">
                  <c:v>3.3105183538749314E-12</c:v>
                </c:pt>
                <c:pt idx="17622">
                  <c:v>3.3105183538749314E-12</c:v>
                </c:pt>
                <c:pt idx="17623">
                  <c:v>3.3105183538749314E-12</c:v>
                </c:pt>
                <c:pt idx="17624">
                  <c:v>3.3105183538749314E-12</c:v>
                </c:pt>
                <c:pt idx="17625">
                  <c:v>3.3892296727082912E-12</c:v>
                </c:pt>
                <c:pt idx="17626">
                  <c:v>3.3105183538749314E-12</c:v>
                </c:pt>
                <c:pt idx="17627">
                  <c:v>3.3105183538749314E-12</c:v>
                </c:pt>
                <c:pt idx="17628">
                  <c:v>3.4698124421878106E-12</c:v>
                </c:pt>
                <c:pt idx="17629">
                  <c:v>3.3105183538749314E-12</c:v>
                </c:pt>
                <c:pt idx="17630">
                  <c:v>3.5523111581696518E-12</c:v>
                </c:pt>
                <c:pt idx="17631">
                  <c:v>3.4698124421878106E-12</c:v>
                </c:pt>
                <c:pt idx="17632">
                  <c:v>3.3892296727082912E-12</c:v>
                </c:pt>
                <c:pt idx="17633">
                  <c:v>3.3892296727082912E-12</c:v>
                </c:pt>
                <c:pt idx="17634">
                  <c:v>3.3892296727082912E-12</c:v>
                </c:pt>
                <c:pt idx="17635">
                  <c:v>3.4698124421878106E-12</c:v>
                </c:pt>
                <c:pt idx="17636">
                  <c:v>3.3892296727082912E-12</c:v>
                </c:pt>
                <c:pt idx="17637">
                  <c:v>3.3892296727082912E-12</c:v>
                </c:pt>
                <c:pt idx="17638">
                  <c:v>3.3105183538749314E-12</c:v>
                </c:pt>
                <c:pt idx="17639">
                  <c:v>3.3105183538749314E-12</c:v>
                </c:pt>
                <c:pt idx="17640">
                  <c:v>3.4698124421878106E-12</c:v>
                </c:pt>
                <c:pt idx="17641">
                  <c:v>3.4698124421878106E-12</c:v>
                </c:pt>
                <c:pt idx="17642">
                  <c:v>3.5523111581696518E-12</c:v>
                </c:pt>
                <c:pt idx="17643">
                  <c:v>3.4698124421878106E-12</c:v>
                </c:pt>
                <c:pt idx="17644">
                  <c:v>3.4698124421878106E-12</c:v>
                </c:pt>
                <c:pt idx="17645">
                  <c:v>3.5523111581696518E-12</c:v>
                </c:pt>
                <c:pt idx="17646">
                  <c:v>3.3105183538749314E-12</c:v>
                </c:pt>
                <c:pt idx="17647">
                  <c:v>3.4698124421878106E-12</c:v>
                </c:pt>
                <c:pt idx="17648">
                  <c:v>3.3892296727082912E-12</c:v>
                </c:pt>
                <c:pt idx="17649">
                  <c:v>3.3105183538749314E-12</c:v>
                </c:pt>
                <c:pt idx="17650">
                  <c:v>3.3892296727082912E-12</c:v>
                </c:pt>
                <c:pt idx="17651">
                  <c:v>3.5523111581696518E-12</c:v>
                </c:pt>
                <c:pt idx="17652">
                  <c:v>3.5523111581696518E-12</c:v>
                </c:pt>
                <c:pt idx="17653">
                  <c:v>3.5523111581696518E-12</c:v>
                </c:pt>
                <c:pt idx="17654">
                  <c:v>3.4698124421878106E-12</c:v>
                </c:pt>
                <c:pt idx="17655">
                  <c:v>3.4698124421878106E-12</c:v>
                </c:pt>
                <c:pt idx="17656">
                  <c:v>3.3892296727082912E-12</c:v>
                </c:pt>
                <c:pt idx="17657">
                  <c:v>3.5523111581696518E-12</c:v>
                </c:pt>
                <c:pt idx="17658">
                  <c:v>3.5523111581696518E-12</c:v>
                </c:pt>
                <c:pt idx="17659">
                  <c:v>3.3892296727082912E-12</c:v>
                </c:pt>
                <c:pt idx="17660">
                  <c:v>3.4698124421878106E-12</c:v>
                </c:pt>
                <c:pt idx="17661">
                  <c:v>3.5523111581696518E-12</c:v>
                </c:pt>
                <c:pt idx="17662">
                  <c:v>3.3892296727082912E-12</c:v>
                </c:pt>
                <c:pt idx="17663">
                  <c:v>3.3892296727082912E-12</c:v>
                </c:pt>
                <c:pt idx="17664">
                  <c:v>3.3892296727082912E-12</c:v>
                </c:pt>
                <c:pt idx="17665">
                  <c:v>3.3892296727082912E-12</c:v>
                </c:pt>
                <c:pt idx="17666">
                  <c:v>3.3105183538749314E-12</c:v>
                </c:pt>
                <c:pt idx="17667">
                  <c:v>3.4698124421878106E-12</c:v>
                </c:pt>
                <c:pt idx="17668">
                  <c:v>3.4698124421878106E-12</c:v>
                </c:pt>
                <c:pt idx="17669">
                  <c:v>3.3892296727082912E-12</c:v>
                </c:pt>
                <c:pt idx="17670">
                  <c:v>3.3892296727082912E-12</c:v>
                </c:pt>
                <c:pt idx="17671">
                  <c:v>3.4698124421878106E-12</c:v>
                </c:pt>
                <c:pt idx="17672">
                  <c:v>3.4698124421878106E-12</c:v>
                </c:pt>
                <c:pt idx="17673">
                  <c:v>3.4698124421878106E-12</c:v>
                </c:pt>
                <c:pt idx="17674">
                  <c:v>3.4698124421878106E-12</c:v>
                </c:pt>
                <c:pt idx="17675">
                  <c:v>3.3892296727082912E-12</c:v>
                </c:pt>
                <c:pt idx="17676">
                  <c:v>3.3892296727082912E-12</c:v>
                </c:pt>
                <c:pt idx="17677">
                  <c:v>3.3892296727082912E-12</c:v>
                </c:pt>
                <c:pt idx="17678">
                  <c:v>3.3892296727082912E-12</c:v>
                </c:pt>
                <c:pt idx="17679">
                  <c:v>3.3892296727082912E-12</c:v>
                </c:pt>
                <c:pt idx="17680">
                  <c:v>3.5523111581696518E-12</c:v>
                </c:pt>
                <c:pt idx="17681">
                  <c:v>3.3105183538749314E-12</c:v>
                </c:pt>
                <c:pt idx="17682">
                  <c:v>3.3105183538749314E-12</c:v>
                </c:pt>
                <c:pt idx="17683">
                  <c:v>3.3892296727082912E-12</c:v>
                </c:pt>
                <c:pt idx="17684">
                  <c:v>3.3105183538749314E-12</c:v>
                </c:pt>
                <c:pt idx="17685">
                  <c:v>3.3105183538749314E-12</c:v>
                </c:pt>
                <c:pt idx="17686">
                  <c:v>3.4698124421878106E-12</c:v>
                </c:pt>
                <c:pt idx="17687">
                  <c:v>3.3892296727082912E-12</c:v>
                </c:pt>
                <c:pt idx="17688">
                  <c:v>3.3892296727082912E-12</c:v>
                </c:pt>
                <c:pt idx="17689">
                  <c:v>3.4698124421878106E-12</c:v>
                </c:pt>
                <c:pt idx="17690">
                  <c:v>3.3105183538749314E-12</c:v>
                </c:pt>
                <c:pt idx="17691">
                  <c:v>3.4698124421878106E-12</c:v>
                </c:pt>
                <c:pt idx="17692">
                  <c:v>3.3892296727082912E-12</c:v>
                </c:pt>
                <c:pt idx="17693">
                  <c:v>3.4698124421878106E-12</c:v>
                </c:pt>
                <c:pt idx="17694">
                  <c:v>3.4698124421878106E-12</c:v>
                </c:pt>
                <c:pt idx="17695">
                  <c:v>3.4698124421878106E-12</c:v>
                </c:pt>
                <c:pt idx="17696">
                  <c:v>3.4698124421878106E-12</c:v>
                </c:pt>
                <c:pt idx="17697">
                  <c:v>3.3105183538749314E-12</c:v>
                </c:pt>
                <c:pt idx="17698">
                  <c:v>3.5523111581696518E-12</c:v>
                </c:pt>
                <c:pt idx="17699">
                  <c:v>3.3892296727082912E-12</c:v>
                </c:pt>
                <c:pt idx="17700">
                  <c:v>3.4698124421878106E-12</c:v>
                </c:pt>
                <c:pt idx="17701">
                  <c:v>3.3892296727082912E-12</c:v>
                </c:pt>
                <c:pt idx="17702">
                  <c:v>3.3105183538749314E-12</c:v>
                </c:pt>
                <c:pt idx="17703">
                  <c:v>3.3105183538749314E-12</c:v>
                </c:pt>
                <c:pt idx="17704">
                  <c:v>3.3892296727082912E-12</c:v>
                </c:pt>
                <c:pt idx="17705">
                  <c:v>3.3892296727082912E-12</c:v>
                </c:pt>
                <c:pt idx="17706">
                  <c:v>3.4698124421878106E-12</c:v>
                </c:pt>
                <c:pt idx="17707">
                  <c:v>3.3892296727082912E-12</c:v>
                </c:pt>
                <c:pt idx="17708">
                  <c:v>3.4698124421878106E-12</c:v>
                </c:pt>
                <c:pt idx="17709">
                  <c:v>3.4698124421878106E-12</c:v>
                </c:pt>
                <c:pt idx="17710">
                  <c:v>3.3892296727082912E-12</c:v>
                </c:pt>
                <c:pt idx="17711">
                  <c:v>3.3892296727082912E-12</c:v>
                </c:pt>
                <c:pt idx="17712">
                  <c:v>3.3105183538749314E-12</c:v>
                </c:pt>
                <c:pt idx="17713">
                  <c:v>3.3892296727082912E-12</c:v>
                </c:pt>
                <c:pt idx="17714">
                  <c:v>3.5523111581696518E-12</c:v>
                </c:pt>
                <c:pt idx="17715">
                  <c:v>3.3892296727082912E-12</c:v>
                </c:pt>
                <c:pt idx="17716">
                  <c:v>3.3892296727082912E-12</c:v>
                </c:pt>
                <c:pt idx="17717">
                  <c:v>3.3892296727082912E-12</c:v>
                </c:pt>
                <c:pt idx="17718">
                  <c:v>3.3105183538749314E-12</c:v>
                </c:pt>
                <c:pt idx="17719">
                  <c:v>3.3892296727082912E-12</c:v>
                </c:pt>
                <c:pt idx="17720">
                  <c:v>3.233635023201353E-12</c:v>
                </c:pt>
                <c:pt idx="17721">
                  <c:v>3.4698124421878106E-12</c:v>
                </c:pt>
                <c:pt idx="17722">
                  <c:v>3.3892296727082912E-12</c:v>
                </c:pt>
                <c:pt idx="17723">
                  <c:v>3.5523111581696518E-12</c:v>
                </c:pt>
                <c:pt idx="17724">
                  <c:v>3.3892296727082912E-12</c:v>
                </c:pt>
                <c:pt idx="17725">
                  <c:v>3.3105183538749314E-12</c:v>
                </c:pt>
                <c:pt idx="17726">
                  <c:v>3.233635023201353E-12</c:v>
                </c:pt>
                <c:pt idx="17727">
                  <c:v>3.3892296727082912E-12</c:v>
                </c:pt>
                <c:pt idx="17728">
                  <c:v>3.3892296727082912E-12</c:v>
                </c:pt>
                <c:pt idx="17729">
                  <c:v>3.3892296727082912E-12</c:v>
                </c:pt>
                <c:pt idx="17730">
                  <c:v>3.4698124421878106E-12</c:v>
                </c:pt>
                <c:pt idx="17731">
                  <c:v>3.4698124421878106E-12</c:v>
                </c:pt>
                <c:pt idx="17732">
                  <c:v>3.3892296727082912E-12</c:v>
                </c:pt>
                <c:pt idx="17733">
                  <c:v>3.3892296727082912E-12</c:v>
                </c:pt>
                <c:pt idx="17734">
                  <c:v>3.3892296727082912E-12</c:v>
                </c:pt>
                <c:pt idx="17735">
                  <c:v>3.3105183538749314E-12</c:v>
                </c:pt>
                <c:pt idx="17736">
                  <c:v>3.3892296727082912E-12</c:v>
                </c:pt>
                <c:pt idx="17737">
                  <c:v>3.5523111581696518E-12</c:v>
                </c:pt>
                <c:pt idx="17738">
                  <c:v>3.3892296727082912E-12</c:v>
                </c:pt>
                <c:pt idx="17739">
                  <c:v>3.3892296727082912E-12</c:v>
                </c:pt>
                <c:pt idx="17740">
                  <c:v>3.4698124421878106E-12</c:v>
                </c:pt>
                <c:pt idx="17741">
                  <c:v>3.4698124421878106E-12</c:v>
                </c:pt>
                <c:pt idx="17742">
                  <c:v>3.4698124421878106E-12</c:v>
                </c:pt>
                <c:pt idx="17743">
                  <c:v>3.3892296727082912E-12</c:v>
                </c:pt>
                <c:pt idx="17744">
                  <c:v>3.3105183538749314E-12</c:v>
                </c:pt>
                <c:pt idx="17745">
                  <c:v>3.3892296727082912E-12</c:v>
                </c:pt>
                <c:pt idx="17746">
                  <c:v>3.4698124421878106E-12</c:v>
                </c:pt>
                <c:pt idx="17747">
                  <c:v>3.4698124421878106E-12</c:v>
                </c:pt>
                <c:pt idx="17748">
                  <c:v>3.3892296727082912E-12</c:v>
                </c:pt>
                <c:pt idx="17749">
                  <c:v>3.4698124421878106E-12</c:v>
                </c:pt>
                <c:pt idx="17750">
                  <c:v>3.5523111581696518E-12</c:v>
                </c:pt>
                <c:pt idx="17751">
                  <c:v>3.3892296727082912E-12</c:v>
                </c:pt>
                <c:pt idx="17752">
                  <c:v>3.5523111581696518E-12</c:v>
                </c:pt>
                <c:pt idx="17753">
                  <c:v>3.3892296727082912E-12</c:v>
                </c:pt>
                <c:pt idx="17754">
                  <c:v>3.4698124421878106E-12</c:v>
                </c:pt>
                <c:pt idx="17755">
                  <c:v>3.5523111581696518E-12</c:v>
                </c:pt>
                <c:pt idx="17756">
                  <c:v>3.3892296727082912E-12</c:v>
                </c:pt>
                <c:pt idx="17757">
                  <c:v>3.3105183538749314E-12</c:v>
                </c:pt>
                <c:pt idx="17758">
                  <c:v>3.3892296727082912E-12</c:v>
                </c:pt>
                <c:pt idx="17759">
                  <c:v>3.3892296727082912E-12</c:v>
                </c:pt>
                <c:pt idx="17760">
                  <c:v>3.3892296727082912E-12</c:v>
                </c:pt>
                <c:pt idx="17761">
                  <c:v>3.3892296727082912E-12</c:v>
                </c:pt>
                <c:pt idx="17762">
                  <c:v>3.5523111581696518E-12</c:v>
                </c:pt>
                <c:pt idx="17763">
                  <c:v>3.3892296727082912E-12</c:v>
                </c:pt>
                <c:pt idx="17764">
                  <c:v>3.4698124421878106E-12</c:v>
                </c:pt>
                <c:pt idx="17765">
                  <c:v>3.3892296727082912E-12</c:v>
                </c:pt>
                <c:pt idx="17766">
                  <c:v>3.3892296727082912E-12</c:v>
                </c:pt>
                <c:pt idx="17767">
                  <c:v>3.5523111581696518E-12</c:v>
                </c:pt>
                <c:pt idx="17768">
                  <c:v>3.3892296727082912E-12</c:v>
                </c:pt>
                <c:pt idx="17769">
                  <c:v>3.4698124421878106E-12</c:v>
                </c:pt>
                <c:pt idx="17770">
                  <c:v>3.3892296727082912E-12</c:v>
                </c:pt>
                <c:pt idx="17771">
                  <c:v>3.5523111581696518E-12</c:v>
                </c:pt>
                <c:pt idx="17772">
                  <c:v>3.3105183538749314E-12</c:v>
                </c:pt>
                <c:pt idx="17773">
                  <c:v>3.3105183538749314E-12</c:v>
                </c:pt>
                <c:pt idx="17774">
                  <c:v>3.3892296727082912E-12</c:v>
                </c:pt>
                <c:pt idx="17775">
                  <c:v>3.233635023201353E-12</c:v>
                </c:pt>
                <c:pt idx="17776">
                  <c:v>3.233635023201353E-12</c:v>
                </c:pt>
                <c:pt idx="17777">
                  <c:v>3.3105183538749314E-12</c:v>
                </c:pt>
                <c:pt idx="17778">
                  <c:v>3.3892296727082912E-12</c:v>
                </c:pt>
                <c:pt idx="17779">
                  <c:v>3.3105183538749314E-12</c:v>
                </c:pt>
                <c:pt idx="17780">
                  <c:v>3.233635023201353E-12</c:v>
                </c:pt>
                <c:pt idx="17781">
                  <c:v>3.3105183538749314E-12</c:v>
                </c:pt>
                <c:pt idx="17782">
                  <c:v>3.233635023201353E-12</c:v>
                </c:pt>
                <c:pt idx="17783">
                  <c:v>3.233635023201353E-12</c:v>
                </c:pt>
                <c:pt idx="17784">
                  <c:v>3.3105183538749314E-12</c:v>
                </c:pt>
                <c:pt idx="17785">
                  <c:v>3.233635023201353E-12</c:v>
                </c:pt>
                <c:pt idx="17786">
                  <c:v>3.3892296727082912E-12</c:v>
                </c:pt>
                <c:pt idx="17787">
                  <c:v>3.3105183538749314E-12</c:v>
                </c:pt>
                <c:pt idx="17788">
                  <c:v>3.3105183538749314E-12</c:v>
                </c:pt>
                <c:pt idx="17789">
                  <c:v>3.3105183538749314E-12</c:v>
                </c:pt>
                <c:pt idx="17790">
                  <c:v>3.4698124421878106E-12</c:v>
                </c:pt>
                <c:pt idx="17791">
                  <c:v>3.5523111581696518E-12</c:v>
                </c:pt>
                <c:pt idx="17792">
                  <c:v>3.4698124421878106E-12</c:v>
                </c:pt>
                <c:pt idx="17793">
                  <c:v>3.3105183538749314E-12</c:v>
                </c:pt>
                <c:pt idx="17794">
                  <c:v>3.3105183538749314E-12</c:v>
                </c:pt>
                <c:pt idx="17795">
                  <c:v>3.5523111581696518E-12</c:v>
                </c:pt>
                <c:pt idx="17796">
                  <c:v>3.3105183538749314E-12</c:v>
                </c:pt>
                <c:pt idx="17797">
                  <c:v>3.3105183538749314E-12</c:v>
                </c:pt>
                <c:pt idx="17798">
                  <c:v>3.4698124421878106E-12</c:v>
                </c:pt>
                <c:pt idx="17799">
                  <c:v>3.4698124421878106E-12</c:v>
                </c:pt>
                <c:pt idx="17800">
                  <c:v>3.4698124421878106E-12</c:v>
                </c:pt>
                <c:pt idx="17801">
                  <c:v>3.3892296727082912E-12</c:v>
                </c:pt>
                <c:pt idx="17802">
                  <c:v>3.3892296727082912E-12</c:v>
                </c:pt>
                <c:pt idx="17803">
                  <c:v>3.4698124421878106E-12</c:v>
                </c:pt>
                <c:pt idx="17804">
                  <c:v>3.3105183538749314E-12</c:v>
                </c:pt>
                <c:pt idx="17805">
                  <c:v>3.3105183538749314E-12</c:v>
                </c:pt>
                <c:pt idx="17806">
                  <c:v>3.3105183538749314E-12</c:v>
                </c:pt>
                <c:pt idx="17807">
                  <c:v>3.3892296727082912E-12</c:v>
                </c:pt>
                <c:pt idx="17808">
                  <c:v>3.233635023201353E-12</c:v>
                </c:pt>
                <c:pt idx="17809">
                  <c:v>3.3892296727082912E-12</c:v>
                </c:pt>
                <c:pt idx="17810">
                  <c:v>3.3892296727082912E-12</c:v>
                </c:pt>
                <c:pt idx="17811">
                  <c:v>3.4698124421878106E-12</c:v>
                </c:pt>
                <c:pt idx="17812">
                  <c:v>3.4698124421878106E-12</c:v>
                </c:pt>
                <c:pt idx="17813">
                  <c:v>3.4698124421878106E-12</c:v>
                </c:pt>
                <c:pt idx="17814">
                  <c:v>3.5523111581696518E-12</c:v>
                </c:pt>
                <c:pt idx="17815">
                  <c:v>3.5523111581696518E-12</c:v>
                </c:pt>
                <c:pt idx="17816">
                  <c:v>3.4698124421878106E-12</c:v>
                </c:pt>
                <c:pt idx="17817">
                  <c:v>3.3892296727082912E-12</c:v>
                </c:pt>
                <c:pt idx="17818">
                  <c:v>3.4698124421878106E-12</c:v>
                </c:pt>
                <c:pt idx="17819">
                  <c:v>3.5523111581696518E-12</c:v>
                </c:pt>
                <c:pt idx="17820">
                  <c:v>3.4698124421878106E-12</c:v>
                </c:pt>
                <c:pt idx="17821">
                  <c:v>3.4698124421878106E-12</c:v>
                </c:pt>
                <c:pt idx="17822">
                  <c:v>3.3892296727082912E-12</c:v>
                </c:pt>
                <c:pt idx="17823">
                  <c:v>3.4698124421878106E-12</c:v>
                </c:pt>
                <c:pt idx="17824">
                  <c:v>3.3892296727082912E-12</c:v>
                </c:pt>
                <c:pt idx="17825">
                  <c:v>3.3892296727082912E-12</c:v>
                </c:pt>
                <c:pt idx="17826">
                  <c:v>3.3892296727082912E-12</c:v>
                </c:pt>
                <c:pt idx="17827">
                  <c:v>3.3892296727082912E-12</c:v>
                </c:pt>
                <c:pt idx="17828">
                  <c:v>3.3892296727082912E-12</c:v>
                </c:pt>
                <c:pt idx="17829">
                  <c:v>3.4698124421878106E-12</c:v>
                </c:pt>
                <c:pt idx="17830">
                  <c:v>3.4698124421878106E-12</c:v>
                </c:pt>
                <c:pt idx="17831">
                  <c:v>3.3892296727082912E-12</c:v>
                </c:pt>
                <c:pt idx="17832">
                  <c:v>3.3892296727082912E-12</c:v>
                </c:pt>
                <c:pt idx="17833">
                  <c:v>3.3105183538749314E-12</c:v>
                </c:pt>
                <c:pt idx="17834">
                  <c:v>3.3892296727082912E-12</c:v>
                </c:pt>
                <c:pt idx="17835">
                  <c:v>3.4698124421878106E-12</c:v>
                </c:pt>
                <c:pt idx="17836">
                  <c:v>3.3892296727082912E-12</c:v>
                </c:pt>
                <c:pt idx="17837">
                  <c:v>3.4698124421878106E-12</c:v>
                </c:pt>
                <c:pt idx="17838">
                  <c:v>3.5523111581696518E-12</c:v>
                </c:pt>
                <c:pt idx="17839">
                  <c:v>3.3892296727082912E-12</c:v>
                </c:pt>
                <c:pt idx="17840">
                  <c:v>3.3892296727082912E-12</c:v>
                </c:pt>
                <c:pt idx="17841">
                  <c:v>3.3892296727082912E-12</c:v>
                </c:pt>
                <c:pt idx="17842">
                  <c:v>3.4698124421878106E-12</c:v>
                </c:pt>
                <c:pt idx="17843">
                  <c:v>3.5523111581696518E-12</c:v>
                </c:pt>
                <c:pt idx="17844">
                  <c:v>3.4698124421878106E-12</c:v>
                </c:pt>
                <c:pt idx="17845">
                  <c:v>3.3892296727082912E-12</c:v>
                </c:pt>
                <c:pt idx="17846">
                  <c:v>3.3105183538749314E-12</c:v>
                </c:pt>
                <c:pt idx="17847">
                  <c:v>3.3892296727082912E-12</c:v>
                </c:pt>
                <c:pt idx="17848">
                  <c:v>3.3892296727082912E-12</c:v>
                </c:pt>
                <c:pt idx="17849">
                  <c:v>3.3892296727082912E-12</c:v>
                </c:pt>
                <c:pt idx="17850">
                  <c:v>3.3892296727082912E-12</c:v>
                </c:pt>
                <c:pt idx="17851">
                  <c:v>3.3892296727082912E-12</c:v>
                </c:pt>
                <c:pt idx="17852">
                  <c:v>3.3892296727082912E-12</c:v>
                </c:pt>
                <c:pt idx="17853">
                  <c:v>3.4698124421878106E-12</c:v>
                </c:pt>
                <c:pt idx="17854">
                  <c:v>3.4698124421878106E-12</c:v>
                </c:pt>
                <c:pt idx="17855">
                  <c:v>3.3105183538749314E-12</c:v>
                </c:pt>
                <c:pt idx="17856">
                  <c:v>3.4698124421878106E-12</c:v>
                </c:pt>
                <c:pt idx="17857">
                  <c:v>3.3105183538749314E-12</c:v>
                </c:pt>
                <c:pt idx="17858">
                  <c:v>3.3892296727082912E-12</c:v>
                </c:pt>
                <c:pt idx="17859">
                  <c:v>3.3892296727082912E-12</c:v>
                </c:pt>
                <c:pt idx="17860">
                  <c:v>3.3892296727082912E-12</c:v>
                </c:pt>
                <c:pt idx="17861">
                  <c:v>3.3892296727082912E-12</c:v>
                </c:pt>
                <c:pt idx="17862">
                  <c:v>3.3892296727082912E-12</c:v>
                </c:pt>
                <c:pt idx="17863">
                  <c:v>3.4698124421878106E-12</c:v>
                </c:pt>
                <c:pt idx="17864">
                  <c:v>3.4698124421878106E-12</c:v>
                </c:pt>
                <c:pt idx="17865">
                  <c:v>3.3892296727082912E-12</c:v>
                </c:pt>
                <c:pt idx="17866">
                  <c:v>3.3892296727082912E-12</c:v>
                </c:pt>
                <c:pt idx="17867">
                  <c:v>3.3892296727082912E-12</c:v>
                </c:pt>
                <c:pt idx="17868">
                  <c:v>3.3892296727082912E-12</c:v>
                </c:pt>
                <c:pt idx="17869">
                  <c:v>3.3892296727082912E-12</c:v>
                </c:pt>
                <c:pt idx="17870">
                  <c:v>3.4698124421878106E-12</c:v>
                </c:pt>
                <c:pt idx="17871">
                  <c:v>3.3105183538749314E-12</c:v>
                </c:pt>
                <c:pt idx="17872">
                  <c:v>3.4698124421878106E-12</c:v>
                </c:pt>
                <c:pt idx="17873">
                  <c:v>3.3892296727082912E-12</c:v>
                </c:pt>
                <c:pt idx="17874">
                  <c:v>3.3892296727082912E-12</c:v>
                </c:pt>
                <c:pt idx="17875">
                  <c:v>3.3892296727082912E-12</c:v>
                </c:pt>
                <c:pt idx="17876">
                  <c:v>3.4698124421878106E-12</c:v>
                </c:pt>
                <c:pt idx="17877">
                  <c:v>3.3105183538749314E-12</c:v>
                </c:pt>
                <c:pt idx="17878">
                  <c:v>3.3105183538749314E-12</c:v>
                </c:pt>
                <c:pt idx="17879">
                  <c:v>3.4698124421878106E-12</c:v>
                </c:pt>
                <c:pt idx="17880">
                  <c:v>3.4698124421878106E-12</c:v>
                </c:pt>
                <c:pt idx="17881">
                  <c:v>3.3892296727082912E-12</c:v>
                </c:pt>
                <c:pt idx="17882">
                  <c:v>3.5523111581696518E-12</c:v>
                </c:pt>
                <c:pt idx="17883">
                  <c:v>3.4698124421878106E-12</c:v>
                </c:pt>
                <c:pt idx="17884">
                  <c:v>3.4698124421878106E-12</c:v>
                </c:pt>
                <c:pt idx="17885">
                  <c:v>3.3892296727082912E-12</c:v>
                </c:pt>
                <c:pt idx="17886">
                  <c:v>3.4698124421878106E-12</c:v>
                </c:pt>
                <c:pt idx="17887">
                  <c:v>3.3892296727082912E-12</c:v>
                </c:pt>
                <c:pt idx="17888">
                  <c:v>3.3892296727082912E-12</c:v>
                </c:pt>
                <c:pt idx="17889">
                  <c:v>3.3105183538749314E-12</c:v>
                </c:pt>
                <c:pt idx="17890">
                  <c:v>3.3892296727082912E-12</c:v>
                </c:pt>
                <c:pt idx="17891">
                  <c:v>3.4698124421878106E-12</c:v>
                </c:pt>
                <c:pt idx="17892">
                  <c:v>3.3892296727082912E-12</c:v>
                </c:pt>
                <c:pt idx="17893">
                  <c:v>3.3105183538749314E-12</c:v>
                </c:pt>
                <c:pt idx="17894">
                  <c:v>3.3105183538749314E-12</c:v>
                </c:pt>
                <c:pt idx="17895">
                  <c:v>3.3892296727082912E-12</c:v>
                </c:pt>
                <c:pt idx="17896">
                  <c:v>3.3105183538749314E-12</c:v>
                </c:pt>
                <c:pt idx="17897">
                  <c:v>3.3105183538749314E-12</c:v>
                </c:pt>
                <c:pt idx="17898">
                  <c:v>3.3105183538749314E-12</c:v>
                </c:pt>
                <c:pt idx="17899">
                  <c:v>3.3892296727082912E-12</c:v>
                </c:pt>
                <c:pt idx="17900">
                  <c:v>3.4698124421878106E-12</c:v>
                </c:pt>
                <c:pt idx="17901">
                  <c:v>3.4698124421878106E-12</c:v>
                </c:pt>
                <c:pt idx="17902">
                  <c:v>3.3892296727082912E-12</c:v>
                </c:pt>
                <c:pt idx="17903">
                  <c:v>3.3892296727082912E-12</c:v>
                </c:pt>
                <c:pt idx="17904">
                  <c:v>3.3105183538749314E-12</c:v>
                </c:pt>
                <c:pt idx="17905">
                  <c:v>3.3105183538749314E-12</c:v>
                </c:pt>
                <c:pt idx="17906">
                  <c:v>3.3892296727082912E-12</c:v>
                </c:pt>
                <c:pt idx="17907">
                  <c:v>3.4698124421878106E-12</c:v>
                </c:pt>
                <c:pt idx="17908">
                  <c:v>3.3892296727082912E-12</c:v>
                </c:pt>
                <c:pt idx="17909">
                  <c:v>3.3105183538749314E-12</c:v>
                </c:pt>
                <c:pt idx="17910">
                  <c:v>3.233635023201353E-12</c:v>
                </c:pt>
                <c:pt idx="17911">
                  <c:v>3.233635023201353E-12</c:v>
                </c:pt>
                <c:pt idx="17912">
                  <c:v>3.3105183538749314E-12</c:v>
                </c:pt>
                <c:pt idx="17913">
                  <c:v>3.233635023201353E-12</c:v>
                </c:pt>
                <c:pt idx="17914">
                  <c:v>3.233635023201353E-12</c:v>
                </c:pt>
                <c:pt idx="17915">
                  <c:v>3.3105183538749314E-12</c:v>
                </c:pt>
                <c:pt idx="17916">
                  <c:v>3.3892296727082912E-12</c:v>
                </c:pt>
                <c:pt idx="17917">
                  <c:v>3.4698124421878106E-12</c:v>
                </c:pt>
                <c:pt idx="17918">
                  <c:v>3.3892296727082912E-12</c:v>
                </c:pt>
                <c:pt idx="17919">
                  <c:v>3.3892296727082912E-12</c:v>
                </c:pt>
                <c:pt idx="17920">
                  <c:v>3.3105183538749314E-12</c:v>
                </c:pt>
                <c:pt idx="17921">
                  <c:v>3.3105183538749314E-12</c:v>
                </c:pt>
                <c:pt idx="17922">
                  <c:v>3.5523111581696518E-12</c:v>
                </c:pt>
                <c:pt idx="17923">
                  <c:v>3.3892296727082912E-12</c:v>
                </c:pt>
                <c:pt idx="17924">
                  <c:v>3.4698124421878106E-12</c:v>
                </c:pt>
                <c:pt idx="17925">
                  <c:v>3.3892296727082912E-12</c:v>
                </c:pt>
                <c:pt idx="17926">
                  <c:v>3.3892296727082912E-12</c:v>
                </c:pt>
                <c:pt idx="17927">
                  <c:v>3.4698124421878106E-12</c:v>
                </c:pt>
                <c:pt idx="17928">
                  <c:v>3.3105183538749314E-12</c:v>
                </c:pt>
                <c:pt idx="17929">
                  <c:v>3.3892296727082912E-12</c:v>
                </c:pt>
                <c:pt idx="17930">
                  <c:v>3.4698124421878106E-12</c:v>
                </c:pt>
                <c:pt idx="17931">
                  <c:v>3.3892296727082912E-12</c:v>
                </c:pt>
                <c:pt idx="17932">
                  <c:v>3.4698124421878106E-12</c:v>
                </c:pt>
                <c:pt idx="17933">
                  <c:v>3.3892296727082912E-12</c:v>
                </c:pt>
                <c:pt idx="17934">
                  <c:v>3.4698124421878106E-12</c:v>
                </c:pt>
                <c:pt idx="17935">
                  <c:v>3.5523111581696518E-12</c:v>
                </c:pt>
                <c:pt idx="17936">
                  <c:v>3.3892296727082912E-12</c:v>
                </c:pt>
                <c:pt idx="17937">
                  <c:v>3.3892296727082912E-12</c:v>
                </c:pt>
                <c:pt idx="17938">
                  <c:v>3.5523111581696518E-12</c:v>
                </c:pt>
                <c:pt idx="17939">
                  <c:v>3.4698124421878106E-12</c:v>
                </c:pt>
                <c:pt idx="17940">
                  <c:v>3.5523111581696518E-12</c:v>
                </c:pt>
                <c:pt idx="17941">
                  <c:v>3.4698124421878106E-12</c:v>
                </c:pt>
                <c:pt idx="17942">
                  <c:v>3.3892296727082912E-12</c:v>
                </c:pt>
                <c:pt idx="17943">
                  <c:v>3.3105183538749314E-12</c:v>
                </c:pt>
                <c:pt idx="17944">
                  <c:v>3.4698124421878106E-12</c:v>
                </c:pt>
                <c:pt idx="17945">
                  <c:v>3.3892296727082912E-12</c:v>
                </c:pt>
                <c:pt idx="17946">
                  <c:v>3.4698124421878106E-12</c:v>
                </c:pt>
                <c:pt idx="17947">
                  <c:v>3.3892296727082912E-12</c:v>
                </c:pt>
                <c:pt idx="17948">
                  <c:v>3.4698124421878106E-12</c:v>
                </c:pt>
                <c:pt idx="17949">
                  <c:v>3.4698124421878106E-12</c:v>
                </c:pt>
                <c:pt idx="17950">
                  <c:v>3.4698124421878106E-12</c:v>
                </c:pt>
                <c:pt idx="17951">
                  <c:v>3.4698124421878106E-12</c:v>
                </c:pt>
                <c:pt idx="17952">
                  <c:v>3.4698124421878106E-12</c:v>
                </c:pt>
                <c:pt idx="17953">
                  <c:v>3.5523111581696518E-12</c:v>
                </c:pt>
                <c:pt idx="17954">
                  <c:v>3.3892296727082912E-12</c:v>
                </c:pt>
                <c:pt idx="17955">
                  <c:v>3.4698124421878106E-12</c:v>
                </c:pt>
                <c:pt idx="17956">
                  <c:v>3.4698124421878106E-12</c:v>
                </c:pt>
                <c:pt idx="17957">
                  <c:v>3.3105183538749314E-12</c:v>
                </c:pt>
                <c:pt idx="17958">
                  <c:v>3.4698124421878106E-12</c:v>
                </c:pt>
                <c:pt idx="17959">
                  <c:v>3.3105183538749314E-12</c:v>
                </c:pt>
                <c:pt idx="17960">
                  <c:v>3.3892296727082912E-12</c:v>
                </c:pt>
                <c:pt idx="17961">
                  <c:v>3.4698124421878106E-12</c:v>
                </c:pt>
                <c:pt idx="17962">
                  <c:v>3.5523111581696518E-12</c:v>
                </c:pt>
                <c:pt idx="17963">
                  <c:v>3.4698124421878106E-12</c:v>
                </c:pt>
                <c:pt idx="17964">
                  <c:v>3.5523111581696518E-12</c:v>
                </c:pt>
                <c:pt idx="17965">
                  <c:v>3.3892296727082912E-12</c:v>
                </c:pt>
                <c:pt idx="17966">
                  <c:v>3.4698124421878106E-12</c:v>
                </c:pt>
                <c:pt idx="17967">
                  <c:v>3.3892296727082912E-12</c:v>
                </c:pt>
                <c:pt idx="17968">
                  <c:v>3.3105183538749314E-12</c:v>
                </c:pt>
                <c:pt idx="17969">
                  <c:v>3.4698124421878106E-12</c:v>
                </c:pt>
                <c:pt idx="17970">
                  <c:v>3.3892296727082912E-12</c:v>
                </c:pt>
                <c:pt idx="17971">
                  <c:v>3.3892296727082912E-12</c:v>
                </c:pt>
                <c:pt idx="17972">
                  <c:v>3.3892296727082912E-12</c:v>
                </c:pt>
                <c:pt idx="17973">
                  <c:v>3.3892296727082912E-12</c:v>
                </c:pt>
                <c:pt idx="17974">
                  <c:v>3.4698124421878106E-12</c:v>
                </c:pt>
                <c:pt idx="17975">
                  <c:v>3.4698124421878106E-12</c:v>
                </c:pt>
                <c:pt idx="17976">
                  <c:v>3.3892296727082912E-12</c:v>
                </c:pt>
                <c:pt idx="17977">
                  <c:v>3.3892296727082912E-12</c:v>
                </c:pt>
                <c:pt idx="17978">
                  <c:v>3.4698124421878106E-12</c:v>
                </c:pt>
                <c:pt idx="17979">
                  <c:v>3.4698124421878106E-12</c:v>
                </c:pt>
                <c:pt idx="17980">
                  <c:v>3.3892296727082912E-12</c:v>
                </c:pt>
                <c:pt idx="17981">
                  <c:v>3.3892296727082912E-12</c:v>
                </c:pt>
                <c:pt idx="17982">
                  <c:v>3.3105183538749314E-12</c:v>
                </c:pt>
                <c:pt idx="17983">
                  <c:v>3.4698124421878106E-12</c:v>
                </c:pt>
                <c:pt idx="17984">
                  <c:v>3.4698124421878106E-12</c:v>
                </c:pt>
                <c:pt idx="17985">
                  <c:v>3.4698124421878106E-12</c:v>
                </c:pt>
                <c:pt idx="17986">
                  <c:v>3.4698124421878106E-12</c:v>
                </c:pt>
                <c:pt idx="17987">
                  <c:v>3.4698124421878106E-12</c:v>
                </c:pt>
                <c:pt idx="17988">
                  <c:v>3.3892296727082912E-12</c:v>
                </c:pt>
                <c:pt idx="17989">
                  <c:v>3.3892296727082912E-12</c:v>
                </c:pt>
                <c:pt idx="17990">
                  <c:v>3.3892296727082912E-12</c:v>
                </c:pt>
                <c:pt idx="17991">
                  <c:v>3.3892296727082912E-12</c:v>
                </c:pt>
                <c:pt idx="17992">
                  <c:v>3.4698124421878106E-12</c:v>
                </c:pt>
                <c:pt idx="17993">
                  <c:v>3.5523111581696518E-12</c:v>
                </c:pt>
                <c:pt idx="17994">
                  <c:v>3.3892296727082912E-12</c:v>
                </c:pt>
                <c:pt idx="17995">
                  <c:v>3.3892296727082912E-12</c:v>
                </c:pt>
                <c:pt idx="17996">
                  <c:v>3.3105183538749314E-12</c:v>
                </c:pt>
                <c:pt idx="17997">
                  <c:v>3.3105183538749314E-12</c:v>
                </c:pt>
                <c:pt idx="17998">
                  <c:v>3.3892296727082912E-12</c:v>
                </c:pt>
                <c:pt idx="17999">
                  <c:v>3.3892296727082912E-12</c:v>
                </c:pt>
                <c:pt idx="18000">
                  <c:v>3.3105183538749314E-12</c:v>
                </c:pt>
                <c:pt idx="18001">
                  <c:v>3.3892296727082912E-12</c:v>
                </c:pt>
                <c:pt idx="18002">
                  <c:v>3.3892296727082912E-12</c:v>
                </c:pt>
                <c:pt idx="18003">
                  <c:v>3.3892296727082912E-12</c:v>
                </c:pt>
                <c:pt idx="18004">
                  <c:v>3.3892296727082912E-12</c:v>
                </c:pt>
                <c:pt idx="18005">
                  <c:v>3.5523111581696518E-12</c:v>
                </c:pt>
                <c:pt idx="18006">
                  <c:v>3.5523111581696518E-12</c:v>
                </c:pt>
                <c:pt idx="18007">
                  <c:v>3.3892296727082912E-12</c:v>
                </c:pt>
                <c:pt idx="18008">
                  <c:v>3.5523111581696518E-12</c:v>
                </c:pt>
                <c:pt idx="18009">
                  <c:v>3.3892296727082912E-12</c:v>
                </c:pt>
                <c:pt idx="18010">
                  <c:v>3.3892296727082912E-12</c:v>
                </c:pt>
                <c:pt idx="18011">
                  <c:v>3.5523111581696518E-12</c:v>
                </c:pt>
                <c:pt idx="18012">
                  <c:v>3.3892296727082912E-12</c:v>
                </c:pt>
                <c:pt idx="18013">
                  <c:v>3.3105183538749314E-12</c:v>
                </c:pt>
                <c:pt idx="18014">
                  <c:v>3.3892296727082912E-12</c:v>
                </c:pt>
                <c:pt idx="18015">
                  <c:v>3.5523111581696518E-12</c:v>
                </c:pt>
                <c:pt idx="18016">
                  <c:v>3.5523111581696518E-12</c:v>
                </c:pt>
                <c:pt idx="18017">
                  <c:v>3.4698124421878106E-12</c:v>
                </c:pt>
                <c:pt idx="18018">
                  <c:v>3.3892296727082912E-12</c:v>
                </c:pt>
                <c:pt idx="18019">
                  <c:v>3.5523111581696518E-12</c:v>
                </c:pt>
                <c:pt idx="18020">
                  <c:v>3.4698124421878106E-12</c:v>
                </c:pt>
                <c:pt idx="18021">
                  <c:v>3.3892296727082912E-12</c:v>
                </c:pt>
                <c:pt idx="18022">
                  <c:v>3.5523111581696518E-12</c:v>
                </c:pt>
                <c:pt idx="18023">
                  <c:v>3.4698124421878106E-12</c:v>
                </c:pt>
                <c:pt idx="18024">
                  <c:v>3.4698124421878106E-12</c:v>
                </c:pt>
                <c:pt idx="18025">
                  <c:v>3.3892296727082912E-12</c:v>
                </c:pt>
                <c:pt idx="18026">
                  <c:v>3.4698124421878106E-12</c:v>
                </c:pt>
                <c:pt idx="18027">
                  <c:v>3.3105183538749314E-12</c:v>
                </c:pt>
                <c:pt idx="18028">
                  <c:v>3.3892296727082912E-12</c:v>
                </c:pt>
                <c:pt idx="18029">
                  <c:v>3.4698124421878106E-12</c:v>
                </c:pt>
                <c:pt idx="18030">
                  <c:v>3.3892296727082912E-12</c:v>
                </c:pt>
                <c:pt idx="18031">
                  <c:v>3.3892296727082912E-12</c:v>
                </c:pt>
                <c:pt idx="18032">
                  <c:v>3.3892296727082912E-12</c:v>
                </c:pt>
                <c:pt idx="18033">
                  <c:v>3.4698124421878106E-12</c:v>
                </c:pt>
                <c:pt idx="18034">
                  <c:v>3.4698124421878106E-12</c:v>
                </c:pt>
                <c:pt idx="18035">
                  <c:v>3.5523111581696518E-12</c:v>
                </c:pt>
                <c:pt idx="18036">
                  <c:v>3.3892296727082912E-12</c:v>
                </c:pt>
                <c:pt idx="18037">
                  <c:v>3.4698124421878106E-12</c:v>
                </c:pt>
                <c:pt idx="18038">
                  <c:v>3.4698124421878106E-12</c:v>
                </c:pt>
                <c:pt idx="18039">
                  <c:v>3.4698124421878106E-12</c:v>
                </c:pt>
                <c:pt idx="18040">
                  <c:v>3.3892296727082912E-12</c:v>
                </c:pt>
                <c:pt idx="18041">
                  <c:v>3.4698124421878106E-12</c:v>
                </c:pt>
                <c:pt idx="18042">
                  <c:v>3.4698124421878106E-12</c:v>
                </c:pt>
                <c:pt idx="18043">
                  <c:v>3.3892296727082912E-12</c:v>
                </c:pt>
                <c:pt idx="18044">
                  <c:v>3.3105183538749314E-12</c:v>
                </c:pt>
                <c:pt idx="18045">
                  <c:v>3.3892296727082912E-12</c:v>
                </c:pt>
                <c:pt idx="18046">
                  <c:v>3.3892296727082912E-12</c:v>
                </c:pt>
                <c:pt idx="18047">
                  <c:v>3.3892296727082912E-12</c:v>
                </c:pt>
                <c:pt idx="18048">
                  <c:v>3.233635023201353E-12</c:v>
                </c:pt>
                <c:pt idx="18049">
                  <c:v>3.4698124421878106E-12</c:v>
                </c:pt>
                <c:pt idx="18050">
                  <c:v>3.3892296727082912E-12</c:v>
                </c:pt>
                <c:pt idx="18051">
                  <c:v>3.4698124421878106E-12</c:v>
                </c:pt>
                <c:pt idx="18052">
                  <c:v>3.3892296727082912E-12</c:v>
                </c:pt>
                <c:pt idx="18053">
                  <c:v>3.3892296727082912E-12</c:v>
                </c:pt>
                <c:pt idx="18054">
                  <c:v>3.3892296727082912E-12</c:v>
                </c:pt>
                <c:pt idx="18055">
                  <c:v>3.3892296727082912E-12</c:v>
                </c:pt>
                <c:pt idx="18056">
                  <c:v>3.4698124421878106E-12</c:v>
                </c:pt>
                <c:pt idx="18057">
                  <c:v>3.3892296727082912E-12</c:v>
                </c:pt>
                <c:pt idx="18058">
                  <c:v>3.3892296727082912E-12</c:v>
                </c:pt>
                <c:pt idx="18059">
                  <c:v>3.3892296727082912E-12</c:v>
                </c:pt>
                <c:pt idx="18060">
                  <c:v>3.3105183538749314E-12</c:v>
                </c:pt>
                <c:pt idx="18061">
                  <c:v>3.3105183538749314E-12</c:v>
                </c:pt>
                <c:pt idx="18062">
                  <c:v>3.4698124421878106E-12</c:v>
                </c:pt>
                <c:pt idx="18063">
                  <c:v>3.3892296727082912E-12</c:v>
                </c:pt>
                <c:pt idx="18064">
                  <c:v>3.3105183538749314E-12</c:v>
                </c:pt>
                <c:pt idx="18065">
                  <c:v>3.4698124421878106E-12</c:v>
                </c:pt>
                <c:pt idx="18066">
                  <c:v>3.3105183538749314E-12</c:v>
                </c:pt>
                <c:pt idx="18067">
                  <c:v>3.4698124421878106E-12</c:v>
                </c:pt>
                <c:pt idx="18068">
                  <c:v>3.3892296727082912E-12</c:v>
                </c:pt>
                <c:pt idx="18069">
                  <c:v>3.3892296727082912E-12</c:v>
                </c:pt>
                <c:pt idx="18070">
                  <c:v>3.3105183538749314E-12</c:v>
                </c:pt>
                <c:pt idx="18071">
                  <c:v>3.4698124421878106E-12</c:v>
                </c:pt>
                <c:pt idx="18072">
                  <c:v>3.3892296727082912E-12</c:v>
                </c:pt>
                <c:pt idx="18073">
                  <c:v>3.3892296727082912E-12</c:v>
                </c:pt>
                <c:pt idx="18074">
                  <c:v>3.3105183538749314E-12</c:v>
                </c:pt>
                <c:pt idx="18075">
                  <c:v>3.4698124421878106E-12</c:v>
                </c:pt>
                <c:pt idx="18076">
                  <c:v>3.3892296727082912E-12</c:v>
                </c:pt>
                <c:pt idx="18077">
                  <c:v>3.3892296727082912E-12</c:v>
                </c:pt>
                <c:pt idx="18078">
                  <c:v>3.4698124421878106E-12</c:v>
                </c:pt>
                <c:pt idx="18079">
                  <c:v>3.3892296727082912E-12</c:v>
                </c:pt>
                <c:pt idx="18080">
                  <c:v>3.4698124421878106E-12</c:v>
                </c:pt>
                <c:pt idx="18081">
                  <c:v>3.3892296727082912E-12</c:v>
                </c:pt>
                <c:pt idx="18082">
                  <c:v>3.5523111581696518E-12</c:v>
                </c:pt>
                <c:pt idx="18083">
                  <c:v>3.4698124421878106E-12</c:v>
                </c:pt>
                <c:pt idx="18084">
                  <c:v>3.4698124421878106E-12</c:v>
                </c:pt>
                <c:pt idx="18085">
                  <c:v>3.3892296727082912E-12</c:v>
                </c:pt>
                <c:pt idx="18086">
                  <c:v>3.5523111581696518E-12</c:v>
                </c:pt>
                <c:pt idx="18087">
                  <c:v>3.3105183538749314E-12</c:v>
                </c:pt>
                <c:pt idx="18088">
                  <c:v>3.4698124421878106E-12</c:v>
                </c:pt>
                <c:pt idx="18089">
                  <c:v>3.3892296727082912E-12</c:v>
                </c:pt>
                <c:pt idx="18090">
                  <c:v>3.3892296727082912E-12</c:v>
                </c:pt>
                <c:pt idx="18091">
                  <c:v>3.4698124421878106E-12</c:v>
                </c:pt>
                <c:pt idx="18092">
                  <c:v>3.4698124421878106E-12</c:v>
                </c:pt>
                <c:pt idx="18093">
                  <c:v>3.5523111581696518E-12</c:v>
                </c:pt>
                <c:pt idx="18094">
                  <c:v>3.3892296727082912E-12</c:v>
                </c:pt>
                <c:pt idx="18095">
                  <c:v>3.4698124421878106E-12</c:v>
                </c:pt>
                <c:pt idx="18096">
                  <c:v>3.4698124421878106E-12</c:v>
                </c:pt>
                <c:pt idx="18097">
                  <c:v>3.4698124421878106E-12</c:v>
                </c:pt>
                <c:pt idx="18098">
                  <c:v>3.4698124421878106E-12</c:v>
                </c:pt>
                <c:pt idx="18099">
                  <c:v>3.3892296727082912E-12</c:v>
                </c:pt>
                <c:pt idx="18100">
                  <c:v>3.3892296727082912E-12</c:v>
                </c:pt>
                <c:pt idx="18101">
                  <c:v>3.3892296727082912E-12</c:v>
                </c:pt>
                <c:pt idx="18102">
                  <c:v>3.4698124421878106E-12</c:v>
                </c:pt>
                <c:pt idx="18103">
                  <c:v>3.3892296727082912E-12</c:v>
                </c:pt>
                <c:pt idx="18104">
                  <c:v>3.3892296727082912E-12</c:v>
                </c:pt>
                <c:pt idx="18105">
                  <c:v>3.4698124421878106E-12</c:v>
                </c:pt>
                <c:pt idx="18106">
                  <c:v>3.3892296727082912E-12</c:v>
                </c:pt>
                <c:pt idx="18107">
                  <c:v>3.3105183538749314E-12</c:v>
                </c:pt>
                <c:pt idx="18108">
                  <c:v>3.233635023201353E-12</c:v>
                </c:pt>
                <c:pt idx="18109">
                  <c:v>3.3105183538749314E-12</c:v>
                </c:pt>
                <c:pt idx="18110">
                  <c:v>3.4698124421878106E-12</c:v>
                </c:pt>
                <c:pt idx="18111">
                  <c:v>3.4698124421878106E-12</c:v>
                </c:pt>
                <c:pt idx="18112">
                  <c:v>3.3892296727082912E-12</c:v>
                </c:pt>
                <c:pt idx="18113">
                  <c:v>3.3892296727082912E-12</c:v>
                </c:pt>
                <c:pt idx="18114">
                  <c:v>3.3892296727082912E-12</c:v>
                </c:pt>
                <c:pt idx="18115">
                  <c:v>3.4698124421878106E-12</c:v>
                </c:pt>
                <c:pt idx="18116">
                  <c:v>3.3892296727082912E-12</c:v>
                </c:pt>
                <c:pt idx="18117">
                  <c:v>3.3892296727082912E-12</c:v>
                </c:pt>
                <c:pt idx="18118">
                  <c:v>3.3892296727082912E-12</c:v>
                </c:pt>
                <c:pt idx="18119">
                  <c:v>3.4698124421878106E-12</c:v>
                </c:pt>
                <c:pt idx="18120">
                  <c:v>3.3892296727082912E-12</c:v>
                </c:pt>
                <c:pt idx="18121">
                  <c:v>3.3105183538749314E-12</c:v>
                </c:pt>
                <c:pt idx="18122">
                  <c:v>3.3892296727082912E-12</c:v>
                </c:pt>
                <c:pt idx="18123">
                  <c:v>3.3105183538749314E-12</c:v>
                </c:pt>
                <c:pt idx="18124">
                  <c:v>3.3105183538749314E-12</c:v>
                </c:pt>
                <c:pt idx="18125">
                  <c:v>3.3892296727082912E-12</c:v>
                </c:pt>
                <c:pt idx="18126">
                  <c:v>3.3105183538749314E-12</c:v>
                </c:pt>
                <c:pt idx="18127">
                  <c:v>3.4698124421878106E-12</c:v>
                </c:pt>
                <c:pt idx="18128">
                  <c:v>3.3892296727082912E-12</c:v>
                </c:pt>
                <c:pt idx="18129">
                  <c:v>3.3892296727082912E-12</c:v>
                </c:pt>
                <c:pt idx="18130">
                  <c:v>3.3105183538749314E-12</c:v>
                </c:pt>
                <c:pt idx="18131">
                  <c:v>3.3105183538749314E-12</c:v>
                </c:pt>
                <c:pt idx="18132">
                  <c:v>3.4698124421878106E-12</c:v>
                </c:pt>
                <c:pt idx="18133">
                  <c:v>3.3892296727082912E-12</c:v>
                </c:pt>
                <c:pt idx="18134">
                  <c:v>3.3105183538749314E-12</c:v>
                </c:pt>
                <c:pt idx="18135">
                  <c:v>3.4698124421878106E-12</c:v>
                </c:pt>
                <c:pt idx="18136">
                  <c:v>3.4698124421878106E-12</c:v>
                </c:pt>
                <c:pt idx="18137">
                  <c:v>3.3892296727082912E-12</c:v>
                </c:pt>
                <c:pt idx="18138">
                  <c:v>3.3105183538749314E-12</c:v>
                </c:pt>
                <c:pt idx="18139">
                  <c:v>3.4698124421878106E-12</c:v>
                </c:pt>
                <c:pt idx="18140">
                  <c:v>3.5523111581696518E-12</c:v>
                </c:pt>
                <c:pt idx="18141">
                  <c:v>3.233635023201353E-12</c:v>
                </c:pt>
                <c:pt idx="18142">
                  <c:v>3.4698124421878106E-12</c:v>
                </c:pt>
                <c:pt idx="18143">
                  <c:v>3.3892296727082912E-12</c:v>
                </c:pt>
                <c:pt idx="18144">
                  <c:v>3.3892296727082912E-12</c:v>
                </c:pt>
                <c:pt idx="18145">
                  <c:v>3.3105183538749314E-12</c:v>
                </c:pt>
                <c:pt idx="18146">
                  <c:v>3.3105183538749314E-12</c:v>
                </c:pt>
                <c:pt idx="18147">
                  <c:v>3.4698124421878106E-12</c:v>
                </c:pt>
                <c:pt idx="18148">
                  <c:v>3.3892296727082912E-12</c:v>
                </c:pt>
                <c:pt idx="18149">
                  <c:v>3.4698124421878106E-12</c:v>
                </c:pt>
                <c:pt idx="18150">
                  <c:v>3.233635023201353E-12</c:v>
                </c:pt>
                <c:pt idx="18151">
                  <c:v>3.3892296727082912E-12</c:v>
                </c:pt>
                <c:pt idx="18152">
                  <c:v>3.3892296727082912E-12</c:v>
                </c:pt>
                <c:pt idx="18153">
                  <c:v>3.4698124421878106E-12</c:v>
                </c:pt>
                <c:pt idx="18154">
                  <c:v>3.4698124421878106E-12</c:v>
                </c:pt>
                <c:pt idx="18155">
                  <c:v>3.4698124421878106E-12</c:v>
                </c:pt>
                <c:pt idx="18156">
                  <c:v>3.3105183538749314E-12</c:v>
                </c:pt>
                <c:pt idx="18157">
                  <c:v>3.3892296727082912E-12</c:v>
                </c:pt>
                <c:pt idx="18158">
                  <c:v>3.3892296727082912E-12</c:v>
                </c:pt>
                <c:pt idx="18159">
                  <c:v>3.3892296727082912E-12</c:v>
                </c:pt>
                <c:pt idx="18160">
                  <c:v>3.3892296727082912E-12</c:v>
                </c:pt>
                <c:pt idx="18161">
                  <c:v>3.4698124421878106E-12</c:v>
                </c:pt>
                <c:pt idx="18162">
                  <c:v>3.3892296727082912E-12</c:v>
                </c:pt>
                <c:pt idx="18163">
                  <c:v>3.4698124421878106E-12</c:v>
                </c:pt>
                <c:pt idx="18164">
                  <c:v>3.4698124421878106E-12</c:v>
                </c:pt>
                <c:pt idx="18165">
                  <c:v>3.3892296727082912E-12</c:v>
                </c:pt>
                <c:pt idx="18166">
                  <c:v>3.3892296727082912E-12</c:v>
                </c:pt>
                <c:pt idx="18167">
                  <c:v>3.3892296727082912E-12</c:v>
                </c:pt>
                <c:pt idx="18168">
                  <c:v>3.3892296727082912E-12</c:v>
                </c:pt>
                <c:pt idx="18169">
                  <c:v>3.5523111581696518E-12</c:v>
                </c:pt>
                <c:pt idx="18170">
                  <c:v>3.4698124421878106E-12</c:v>
                </c:pt>
                <c:pt idx="18171">
                  <c:v>3.4698124421878106E-12</c:v>
                </c:pt>
                <c:pt idx="18172">
                  <c:v>3.4698124421878106E-12</c:v>
                </c:pt>
                <c:pt idx="18173">
                  <c:v>3.3105183538749314E-12</c:v>
                </c:pt>
                <c:pt idx="18174">
                  <c:v>3.3105183538749314E-12</c:v>
                </c:pt>
                <c:pt idx="18175">
                  <c:v>3.3105183538749314E-12</c:v>
                </c:pt>
                <c:pt idx="18176">
                  <c:v>3.3892296727082912E-12</c:v>
                </c:pt>
                <c:pt idx="18177">
                  <c:v>3.4698124421878106E-12</c:v>
                </c:pt>
                <c:pt idx="18178">
                  <c:v>3.5523111581696518E-12</c:v>
                </c:pt>
                <c:pt idx="18179">
                  <c:v>3.3892296727082912E-12</c:v>
                </c:pt>
                <c:pt idx="18180">
                  <c:v>3.4698124421878106E-12</c:v>
                </c:pt>
                <c:pt idx="18181">
                  <c:v>3.4698124421878106E-12</c:v>
                </c:pt>
                <c:pt idx="18182">
                  <c:v>3.4698124421878106E-12</c:v>
                </c:pt>
                <c:pt idx="18183">
                  <c:v>3.4698124421878106E-12</c:v>
                </c:pt>
                <c:pt idx="18184">
                  <c:v>3.3892296727082912E-12</c:v>
                </c:pt>
                <c:pt idx="18185">
                  <c:v>3.3892296727082912E-12</c:v>
                </c:pt>
                <c:pt idx="18186">
                  <c:v>3.3892296727082912E-12</c:v>
                </c:pt>
                <c:pt idx="18187">
                  <c:v>3.5523111581696518E-12</c:v>
                </c:pt>
                <c:pt idx="18188">
                  <c:v>3.3892296727082912E-12</c:v>
                </c:pt>
                <c:pt idx="18189">
                  <c:v>3.3105183538749314E-12</c:v>
                </c:pt>
                <c:pt idx="18190">
                  <c:v>3.3892296727082912E-12</c:v>
                </c:pt>
                <c:pt idx="18191">
                  <c:v>3.4698124421878106E-12</c:v>
                </c:pt>
                <c:pt idx="18192">
                  <c:v>3.3892296727082912E-12</c:v>
                </c:pt>
                <c:pt idx="18193">
                  <c:v>3.3892296727082912E-12</c:v>
                </c:pt>
                <c:pt idx="18194">
                  <c:v>3.4698124421878106E-12</c:v>
                </c:pt>
                <c:pt idx="18195">
                  <c:v>3.233635023201353E-12</c:v>
                </c:pt>
                <c:pt idx="18196">
                  <c:v>3.4698124421878106E-12</c:v>
                </c:pt>
                <c:pt idx="18197">
                  <c:v>3.5523111581696518E-12</c:v>
                </c:pt>
                <c:pt idx="18198">
                  <c:v>3.3892296727082912E-12</c:v>
                </c:pt>
                <c:pt idx="18199">
                  <c:v>3.3105183538749314E-12</c:v>
                </c:pt>
                <c:pt idx="18200">
                  <c:v>3.3105183538749314E-12</c:v>
                </c:pt>
                <c:pt idx="18201">
                  <c:v>3.3892296727082912E-12</c:v>
                </c:pt>
                <c:pt idx="18202">
                  <c:v>3.3105183538749314E-12</c:v>
                </c:pt>
                <c:pt idx="18203">
                  <c:v>3.4698124421878106E-12</c:v>
                </c:pt>
                <c:pt idx="18204">
                  <c:v>3.4698124421878106E-12</c:v>
                </c:pt>
                <c:pt idx="18205">
                  <c:v>3.3892296727082912E-12</c:v>
                </c:pt>
                <c:pt idx="18206">
                  <c:v>3.3892296727082912E-12</c:v>
                </c:pt>
                <c:pt idx="18207">
                  <c:v>3.3892296727082912E-12</c:v>
                </c:pt>
                <c:pt idx="18208">
                  <c:v>3.5523111581696518E-12</c:v>
                </c:pt>
                <c:pt idx="18209">
                  <c:v>3.3892296727082912E-12</c:v>
                </c:pt>
                <c:pt idx="18210">
                  <c:v>3.3105183538749314E-12</c:v>
                </c:pt>
                <c:pt idx="18211">
                  <c:v>3.233635023201353E-12</c:v>
                </c:pt>
                <c:pt idx="18212">
                  <c:v>3.3892296727082912E-12</c:v>
                </c:pt>
                <c:pt idx="18213">
                  <c:v>3.233635023201353E-12</c:v>
                </c:pt>
                <c:pt idx="18214">
                  <c:v>3.3892296727082912E-12</c:v>
                </c:pt>
                <c:pt idx="18215">
                  <c:v>3.3105183538749314E-12</c:v>
                </c:pt>
                <c:pt idx="18216">
                  <c:v>3.3892296727082912E-12</c:v>
                </c:pt>
                <c:pt idx="18217">
                  <c:v>3.3105183538749314E-12</c:v>
                </c:pt>
                <c:pt idx="18218">
                  <c:v>3.233635023201353E-12</c:v>
                </c:pt>
                <c:pt idx="18219">
                  <c:v>3.3105183538749314E-12</c:v>
                </c:pt>
                <c:pt idx="18220">
                  <c:v>3.3105183538749314E-12</c:v>
                </c:pt>
                <c:pt idx="18221">
                  <c:v>3.3892296727082912E-12</c:v>
                </c:pt>
                <c:pt idx="18222">
                  <c:v>3.3105183538749314E-12</c:v>
                </c:pt>
                <c:pt idx="18223">
                  <c:v>3.4698124421878106E-12</c:v>
                </c:pt>
                <c:pt idx="18224">
                  <c:v>3.3892296727082912E-12</c:v>
                </c:pt>
                <c:pt idx="18225">
                  <c:v>3.5523111581696518E-12</c:v>
                </c:pt>
                <c:pt idx="18226">
                  <c:v>3.3892296727082912E-12</c:v>
                </c:pt>
                <c:pt idx="18227">
                  <c:v>3.3105183538749314E-12</c:v>
                </c:pt>
                <c:pt idx="18228">
                  <c:v>3.3892296727082912E-12</c:v>
                </c:pt>
                <c:pt idx="18229">
                  <c:v>3.3105183538749314E-12</c:v>
                </c:pt>
                <c:pt idx="18230">
                  <c:v>3.3892296727082912E-12</c:v>
                </c:pt>
                <c:pt idx="18231">
                  <c:v>3.3892296727082912E-12</c:v>
                </c:pt>
                <c:pt idx="18232">
                  <c:v>3.3892296727082912E-12</c:v>
                </c:pt>
                <c:pt idx="18233">
                  <c:v>3.3892296727082912E-12</c:v>
                </c:pt>
                <c:pt idx="18234">
                  <c:v>3.3105183538749314E-12</c:v>
                </c:pt>
                <c:pt idx="18235">
                  <c:v>3.5523111581696518E-12</c:v>
                </c:pt>
                <c:pt idx="18236">
                  <c:v>3.3105183538749314E-12</c:v>
                </c:pt>
                <c:pt idx="18237">
                  <c:v>3.3105183538749314E-12</c:v>
                </c:pt>
                <c:pt idx="18238">
                  <c:v>3.3105183538749314E-12</c:v>
                </c:pt>
                <c:pt idx="18239">
                  <c:v>3.3105183538749314E-12</c:v>
                </c:pt>
                <c:pt idx="18240">
                  <c:v>3.3892296727082912E-12</c:v>
                </c:pt>
                <c:pt idx="18241">
                  <c:v>3.3105183538749314E-12</c:v>
                </c:pt>
                <c:pt idx="18242">
                  <c:v>3.3892296727082912E-12</c:v>
                </c:pt>
                <c:pt idx="18243">
                  <c:v>3.4698124421878106E-12</c:v>
                </c:pt>
                <c:pt idx="18244">
                  <c:v>3.4698124421878106E-12</c:v>
                </c:pt>
                <c:pt idx="18245">
                  <c:v>3.4698124421878106E-12</c:v>
                </c:pt>
                <c:pt idx="18246">
                  <c:v>3.3892296727082912E-12</c:v>
                </c:pt>
                <c:pt idx="18247">
                  <c:v>3.3105183538749314E-12</c:v>
                </c:pt>
                <c:pt idx="18248">
                  <c:v>3.3105183538749314E-12</c:v>
                </c:pt>
                <c:pt idx="18249">
                  <c:v>3.3892296727082912E-12</c:v>
                </c:pt>
                <c:pt idx="18250">
                  <c:v>3.3105183538749314E-12</c:v>
                </c:pt>
                <c:pt idx="18251">
                  <c:v>3.3892296727082912E-12</c:v>
                </c:pt>
                <c:pt idx="18252">
                  <c:v>3.4698124421878106E-12</c:v>
                </c:pt>
                <c:pt idx="18253">
                  <c:v>3.4698124421878106E-12</c:v>
                </c:pt>
                <c:pt idx="18254">
                  <c:v>3.3105183538749314E-12</c:v>
                </c:pt>
                <c:pt idx="18255">
                  <c:v>3.4698124421878106E-12</c:v>
                </c:pt>
                <c:pt idx="18256">
                  <c:v>3.4698124421878106E-12</c:v>
                </c:pt>
                <c:pt idx="18257">
                  <c:v>3.3892296727082912E-12</c:v>
                </c:pt>
                <c:pt idx="18258">
                  <c:v>3.4698124421878106E-12</c:v>
                </c:pt>
                <c:pt idx="18259">
                  <c:v>3.3892296727082912E-12</c:v>
                </c:pt>
                <c:pt idx="18260">
                  <c:v>3.5523111581696518E-12</c:v>
                </c:pt>
                <c:pt idx="18261">
                  <c:v>3.3892296727082912E-12</c:v>
                </c:pt>
                <c:pt idx="18262">
                  <c:v>3.3892296727082912E-12</c:v>
                </c:pt>
                <c:pt idx="18263">
                  <c:v>3.4698124421878106E-12</c:v>
                </c:pt>
                <c:pt idx="18264">
                  <c:v>3.3892296727082912E-12</c:v>
                </c:pt>
                <c:pt idx="18265">
                  <c:v>3.3892296727082912E-12</c:v>
                </c:pt>
                <c:pt idx="18266">
                  <c:v>3.3892296727082912E-12</c:v>
                </c:pt>
                <c:pt idx="18267">
                  <c:v>3.3105183538749314E-12</c:v>
                </c:pt>
                <c:pt idx="18268">
                  <c:v>3.3892296727082912E-12</c:v>
                </c:pt>
                <c:pt idx="18269">
                  <c:v>3.3105183538749314E-12</c:v>
                </c:pt>
                <c:pt idx="18270">
                  <c:v>3.5523111581696518E-12</c:v>
                </c:pt>
                <c:pt idx="18271">
                  <c:v>3.4698124421878106E-12</c:v>
                </c:pt>
                <c:pt idx="18272">
                  <c:v>3.4698124421878106E-12</c:v>
                </c:pt>
                <c:pt idx="18273">
                  <c:v>3.3105183538749314E-12</c:v>
                </c:pt>
                <c:pt idx="18274">
                  <c:v>3.3105183538749314E-12</c:v>
                </c:pt>
                <c:pt idx="18275">
                  <c:v>3.3105183538749314E-12</c:v>
                </c:pt>
                <c:pt idx="18276">
                  <c:v>3.3892296727082912E-12</c:v>
                </c:pt>
                <c:pt idx="18277">
                  <c:v>3.3892296727082912E-12</c:v>
                </c:pt>
                <c:pt idx="18278">
                  <c:v>3.4698124421878106E-12</c:v>
                </c:pt>
                <c:pt idx="18279">
                  <c:v>3.4698124421878106E-12</c:v>
                </c:pt>
                <c:pt idx="18280">
                  <c:v>3.3892296727082912E-12</c:v>
                </c:pt>
                <c:pt idx="18281">
                  <c:v>3.4698124421878106E-12</c:v>
                </c:pt>
                <c:pt idx="18282">
                  <c:v>3.233635023201353E-12</c:v>
                </c:pt>
                <c:pt idx="18283">
                  <c:v>3.3105183538749314E-12</c:v>
                </c:pt>
                <c:pt idx="18284">
                  <c:v>3.3105183538749314E-12</c:v>
                </c:pt>
                <c:pt idx="18285">
                  <c:v>3.3105183538749314E-12</c:v>
                </c:pt>
                <c:pt idx="18286">
                  <c:v>3.5523111581696518E-12</c:v>
                </c:pt>
                <c:pt idx="18287">
                  <c:v>3.3892296727082912E-12</c:v>
                </c:pt>
                <c:pt idx="18288">
                  <c:v>3.3105183538749314E-12</c:v>
                </c:pt>
                <c:pt idx="18289">
                  <c:v>3.4698124421878106E-12</c:v>
                </c:pt>
                <c:pt idx="18290">
                  <c:v>3.3105183538749314E-12</c:v>
                </c:pt>
                <c:pt idx="18291">
                  <c:v>3.233635023201353E-12</c:v>
                </c:pt>
                <c:pt idx="18292">
                  <c:v>3.3105183538749314E-12</c:v>
                </c:pt>
                <c:pt idx="18293">
                  <c:v>3.3105183538749314E-12</c:v>
                </c:pt>
                <c:pt idx="18294">
                  <c:v>3.4698124421878106E-12</c:v>
                </c:pt>
                <c:pt idx="18295">
                  <c:v>3.3105183538749314E-12</c:v>
                </c:pt>
                <c:pt idx="18296">
                  <c:v>3.4698124421878106E-12</c:v>
                </c:pt>
                <c:pt idx="18297">
                  <c:v>3.4698124421878106E-12</c:v>
                </c:pt>
                <c:pt idx="18298">
                  <c:v>3.3105183538749314E-12</c:v>
                </c:pt>
                <c:pt idx="18299">
                  <c:v>3.3892296727082912E-12</c:v>
                </c:pt>
                <c:pt idx="18300">
                  <c:v>3.3892296727082912E-12</c:v>
                </c:pt>
                <c:pt idx="18301">
                  <c:v>3.3892296727082912E-12</c:v>
                </c:pt>
                <c:pt idx="18302">
                  <c:v>3.233635023201353E-12</c:v>
                </c:pt>
                <c:pt idx="18303">
                  <c:v>3.233635023201353E-12</c:v>
                </c:pt>
                <c:pt idx="18304">
                  <c:v>3.3105183538749314E-12</c:v>
                </c:pt>
                <c:pt idx="18305">
                  <c:v>3.233635023201353E-12</c:v>
                </c:pt>
                <c:pt idx="18306">
                  <c:v>3.3892296727082912E-12</c:v>
                </c:pt>
                <c:pt idx="18307">
                  <c:v>3.3892296727082912E-12</c:v>
                </c:pt>
                <c:pt idx="18308">
                  <c:v>3.3892296727082912E-12</c:v>
                </c:pt>
                <c:pt idx="18309">
                  <c:v>3.3892296727082912E-12</c:v>
                </c:pt>
                <c:pt idx="18310">
                  <c:v>3.3105183538749314E-12</c:v>
                </c:pt>
                <c:pt idx="18311">
                  <c:v>3.5523111581696518E-12</c:v>
                </c:pt>
                <c:pt idx="18312">
                  <c:v>3.4698124421878106E-12</c:v>
                </c:pt>
                <c:pt idx="18313">
                  <c:v>3.3892296727082912E-12</c:v>
                </c:pt>
                <c:pt idx="18314">
                  <c:v>3.5523111581696518E-12</c:v>
                </c:pt>
                <c:pt idx="18315">
                  <c:v>3.3892296727082912E-12</c:v>
                </c:pt>
                <c:pt idx="18316">
                  <c:v>3.5523111581696518E-12</c:v>
                </c:pt>
                <c:pt idx="18317">
                  <c:v>3.3892296727082912E-12</c:v>
                </c:pt>
                <c:pt idx="18318">
                  <c:v>3.4698124421878106E-12</c:v>
                </c:pt>
                <c:pt idx="18319">
                  <c:v>3.5523111581696518E-12</c:v>
                </c:pt>
                <c:pt idx="18320">
                  <c:v>3.3105183538749314E-12</c:v>
                </c:pt>
                <c:pt idx="18321">
                  <c:v>3.3892296727082912E-12</c:v>
                </c:pt>
                <c:pt idx="18322">
                  <c:v>3.3892296727082912E-12</c:v>
                </c:pt>
                <c:pt idx="18323">
                  <c:v>3.3105183538749314E-12</c:v>
                </c:pt>
                <c:pt idx="18324">
                  <c:v>3.3892296727082912E-12</c:v>
                </c:pt>
                <c:pt idx="18325">
                  <c:v>3.3892296727082912E-12</c:v>
                </c:pt>
                <c:pt idx="18326">
                  <c:v>3.3105183538749314E-12</c:v>
                </c:pt>
                <c:pt idx="18327">
                  <c:v>3.4698124421878106E-12</c:v>
                </c:pt>
                <c:pt idx="18328">
                  <c:v>3.4698124421878106E-12</c:v>
                </c:pt>
                <c:pt idx="18329">
                  <c:v>3.5523111581696518E-12</c:v>
                </c:pt>
                <c:pt idx="18330">
                  <c:v>3.3105183538749314E-12</c:v>
                </c:pt>
                <c:pt idx="18331">
                  <c:v>3.3105183538749314E-12</c:v>
                </c:pt>
                <c:pt idx="18332">
                  <c:v>3.4698124421878106E-12</c:v>
                </c:pt>
                <c:pt idx="18333">
                  <c:v>3.3105183538749314E-12</c:v>
                </c:pt>
                <c:pt idx="18334">
                  <c:v>3.3892296727082912E-12</c:v>
                </c:pt>
                <c:pt idx="18335">
                  <c:v>3.3892296727082912E-12</c:v>
                </c:pt>
                <c:pt idx="18336">
                  <c:v>3.4698124421878106E-12</c:v>
                </c:pt>
                <c:pt idx="18337">
                  <c:v>3.3105183538749314E-12</c:v>
                </c:pt>
                <c:pt idx="18338">
                  <c:v>3.3892296727082912E-12</c:v>
                </c:pt>
                <c:pt idx="18339">
                  <c:v>3.4698124421878106E-12</c:v>
                </c:pt>
                <c:pt idx="18340">
                  <c:v>3.5523111581696518E-12</c:v>
                </c:pt>
                <c:pt idx="18341">
                  <c:v>3.3892296727082912E-12</c:v>
                </c:pt>
                <c:pt idx="18342">
                  <c:v>3.3892296727082912E-12</c:v>
                </c:pt>
                <c:pt idx="18343">
                  <c:v>3.4698124421878106E-12</c:v>
                </c:pt>
                <c:pt idx="18344">
                  <c:v>3.3105183538749314E-12</c:v>
                </c:pt>
                <c:pt idx="18345">
                  <c:v>3.4698124421878106E-12</c:v>
                </c:pt>
                <c:pt idx="18346">
                  <c:v>3.5523111581696518E-12</c:v>
                </c:pt>
                <c:pt idx="18347">
                  <c:v>3.5523111581696518E-12</c:v>
                </c:pt>
                <c:pt idx="18348">
                  <c:v>3.3105183538749314E-12</c:v>
                </c:pt>
                <c:pt idx="18349">
                  <c:v>3.4698124421878106E-12</c:v>
                </c:pt>
                <c:pt idx="18350">
                  <c:v>3.3892296727082912E-12</c:v>
                </c:pt>
                <c:pt idx="18351">
                  <c:v>3.3105183538749314E-12</c:v>
                </c:pt>
                <c:pt idx="18352">
                  <c:v>3.4698124421878106E-12</c:v>
                </c:pt>
                <c:pt idx="18353">
                  <c:v>3.3892296727082912E-12</c:v>
                </c:pt>
                <c:pt idx="18354">
                  <c:v>3.3892296727082912E-12</c:v>
                </c:pt>
                <c:pt idx="18355">
                  <c:v>3.4698124421878106E-12</c:v>
                </c:pt>
                <c:pt idx="18356">
                  <c:v>3.3892296727082912E-12</c:v>
                </c:pt>
                <c:pt idx="18357">
                  <c:v>3.3892296727082912E-12</c:v>
                </c:pt>
                <c:pt idx="18358">
                  <c:v>3.4698124421878106E-12</c:v>
                </c:pt>
                <c:pt idx="18359">
                  <c:v>3.3892296727082912E-12</c:v>
                </c:pt>
                <c:pt idx="18360">
                  <c:v>3.3892296727082912E-12</c:v>
                </c:pt>
                <c:pt idx="18361">
                  <c:v>3.3105183538749314E-12</c:v>
                </c:pt>
                <c:pt idx="18362">
                  <c:v>3.3892296727082912E-12</c:v>
                </c:pt>
                <c:pt idx="18363">
                  <c:v>3.3105183538749314E-12</c:v>
                </c:pt>
                <c:pt idx="18364">
                  <c:v>3.4698124421878106E-12</c:v>
                </c:pt>
                <c:pt idx="18365">
                  <c:v>3.4698124421878106E-12</c:v>
                </c:pt>
                <c:pt idx="18366">
                  <c:v>3.233635023201353E-12</c:v>
                </c:pt>
                <c:pt idx="18367">
                  <c:v>3.3105183538749314E-12</c:v>
                </c:pt>
                <c:pt idx="18368">
                  <c:v>3.3105183538749314E-12</c:v>
                </c:pt>
                <c:pt idx="18369">
                  <c:v>3.233635023201353E-12</c:v>
                </c:pt>
                <c:pt idx="18370">
                  <c:v>3.3105183538749314E-12</c:v>
                </c:pt>
                <c:pt idx="18371">
                  <c:v>3.3105183538749314E-12</c:v>
                </c:pt>
                <c:pt idx="18372">
                  <c:v>3.3105183538749314E-12</c:v>
                </c:pt>
                <c:pt idx="18373">
                  <c:v>3.4698124421878106E-12</c:v>
                </c:pt>
                <c:pt idx="18374">
                  <c:v>3.4698124421878106E-12</c:v>
                </c:pt>
                <c:pt idx="18375">
                  <c:v>3.3105183538749314E-12</c:v>
                </c:pt>
                <c:pt idx="18376">
                  <c:v>3.3105183538749314E-12</c:v>
                </c:pt>
                <c:pt idx="18377">
                  <c:v>3.3892296727082912E-12</c:v>
                </c:pt>
                <c:pt idx="18378">
                  <c:v>3.3105183538749314E-12</c:v>
                </c:pt>
                <c:pt idx="18379">
                  <c:v>3.3892296727082912E-12</c:v>
                </c:pt>
                <c:pt idx="18380">
                  <c:v>3.3892296727082912E-12</c:v>
                </c:pt>
                <c:pt idx="18381">
                  <c:v>3.3105183538749314E-12</c:v>
                </c:pt>
                <c:pt idx="18382">
                  <c:v>3.4698124421878106E-12</c:v>
                </c:pt>
                <c:pt idx="18383">
                  <c:v>3.3105183538749314E-12</c:v>
                </c:pt>
                <c:pt idx="18384">
                  <c:v>3.4698124421878106E-12</c:v>
                </c:pt>
                <c:pt idx="18385">
                  <c:v>3.233635023201353E-12</c:v>
                </c:pt>
                <c:pt idx="18386">
                  <c:v>3.4698124421878106E-12</c:v>
                </c:pt>
                <c:pt idx="18387">
                  <c:v>3.3105183538749314E-12</c:v>
                </c:pt>
                <c:pt idx="18388">
                  <c:v>3.3105183538749314E-12</c:v>
                </c:pt>
                <c:pt idx="18389">
                  <c:v>3.3105183538749314E-12</c:v>
                </c:pt>
                <c:pt idx="18390">
                  <c:v>3.3892296727082912E-12</c:v>
                </c:pt>
                <c:pt idx="18391">
                  <c:v>3.5523111581696518E-12</c:v>
                </c:pt>
                <c:pt idx="18392">
                  <c:v>3.4698124421878106E-12</c:v>
                </c:pt>
                <c:pt idx="18393">
                  <c:v>3.3892296727082912E-12</c:v>
                </c:pt>
                <c:pt idx="18394">
                  <c:v>3.4698124421878106E-12</c:v>
                </c:pt>
                <c:pt idx="18395">
                  <c:v>3.4698124421878106E-12</c:v>
                </c:pt>
                <c:pt idx="18396">
                  <c:v>3.3892296727082912E-12</c:v>
                </c:pt>
                <c:pt idx="18397">
                  <c:v>3.4698124421878106E-12</c:v>
                </c:pt>
                <c:pt idx="18398">
                  <c:v>3.233635023201353E-12</c:v>
                </c:pt>
                <c:pt idx="18399">
                  <c:v>3.3892296727082912E-12</c:v>
                </c:pt>
                <c:pt idx="18400">
                  <c:v>3.4698124421878106E-12</c:v>
                </c:pt>
                <c:pt idx="18401">
                  <c:v>3.4698124421878106E-12</c:v>
                </c:pt>
                <c:pt idx="18402">
                  <c:v>3.4698124421878106E-12</c:v>
                </c:pt>
                <c:pt idx="18403">
                  <c:v>3.3892296727082912E-12</c:v>
                </c:pt>
                <c:pt idx="18404">
                  <c:v>3.4698124421878106E-12</c:v>
                </c:pt>
                <c:pt idx="18405">
                  <c:v>3.4698124421878106E-12</c:v>
                </c:pt>
                <c:pt idx="18406">
                  <c:v>3.4698124421878106E-12</c:v>
                </c:pt>
                <c:pt idx="18407">
                  <c:v>3.4698124421878106E-12</c:v>
                </c:pt>
                <c:pt idx="18408">
                  <c:v>3.3892296727082912E-12</c:v>
                </c:pt>
                <c:pt idx="18409">
                  <c:v>3.4698124421878106E-12</c:v>
                </c:pt>
                <c:pt idx="18410">
                  <c:v>3.3105183538749314E-12</c:v>
                </c:pt>
                <c:pt idx="18411">
                  <c:v>3.3105183538749314E-12</c:v>
                </c:pt>
                <c:pt idx="18412">
                  <c:v>3.3892296727082912E-12</c:v>
                </c:pt>
                <c:pt idx="18413">
                  <c:v>3.3892296727082912E-12</c:v>
                </c:pt>
                <c:pt idx="18414">
                  <c:v>3.3892296727082912E-12</c:v>
                </c:pt>
                <c:pt idx="18415">
                  <c:v>3.4698124421878106E-12</c:v>
                </c:pt>
                <c:pt idx="18416">
                  <c:v>3.3892296727082912E-12</c:v>
                </c:pt>
                <c:pt idx="18417">
                  <c:v>3.4698124421878106E-12</c:v>
                </c:pt>
                <c:pt idx="18418">
                  <c:v>3.4698124421878106E-12</c:v>
                </c:pt>
                <c:pt idx="18419">
                  <c:v>3.3892296727082912E-12</c:v>
                </c:pt>
                <c:pt idx="18420">
                  <c:v>3.3892296727082912E-12</c:v>
                </c:pt>
                <c:pt idx="18421">
                  <c:v>3.3105183538749314E-12</c:v>
                </c:pt>
                <c:pt idx="18422">
                  <c:v>3.3892296727082912E-12</c:v>
                </c:pt>
                <c:pt idx="18423">
                  <c:v>3.3892296727082912E-12</c:v>
                </c:pt>
                <c:pt idx="18424">
                  <c:v>3.5523111581696518E-12</c:v>
                </c:pt>
                <c:pt idx="18425">
                  <c:v>3.3892296727082912E-12</c:v>
                </c:pt>
                <c:pt idx="18426">
                  <c:v>3.3105183538749314E-12</c:v>
                </c:pt>
                <c:pt idx="18427">
                  <c:v>3.3105183538749314E-12</c:v>
                </c:pt>
                <c:pt idx="18428">
                  <c:v>3.3105183538749314E-12</c:v>
                </c:pt>
                <c:pt idx="18429">
                  <c:v>3.3892296727082912E-12</c:v>
                </c:pt>
                <c:pt idx="18430">
                  <c:v>3.3892296727082912E-12</c:v>
                </c:pt>
                <c:pt idx="18431">
                  <c:v>3.3892296727082912E-12</c:v>
                </c:pt>
                <c:pt idx="18432">
                  <c:v>3.3892296727082912E-12</c:v>
                </c:pt>
                <c:pt idx="18433">
                  <c:v>3.3105183538749314E-12</c:v>
                </c:pt>
                <c:pt idx="18434">
                  <c:v>3.3105183538749314E-12</c:v>
                </c:pt>
                <c:pt idx="18435">
                  <c:v>3.3892296727082912E-12</c:v>
                </c:pt>
                <c:pt idx="18436">
                  <c:v>3.3105183538749314E-12</c:v>
                </c:pt>
                <c:pt idx="18437">
                  <c:v>3.3105183538749314E-12</c:v>
                </c:pt>
                <c:pt idx="18438">
                  <c:v>3.3892296727082912E-12</c:v>
                </c:pt>
                <c:pt idx="18439">
                  <c:v>3.3105183538749314E-12</c:v>
                </c:pt>
                <c:pt idx="18440">
                  <c:v>3.3105183538749314E-12</c:v>
                </c:pt>
                <c:pt idx="18441">
                  <c:v>3.5523111581696518E-12</c:v>
                </c:pt>
                <c:pt idx="18442">
                  <c:v>3.3892296727082912E-12</c:v>
                </c:pt>
                <c:pt idx="18443">
                  <c:v>3.3892296727082912E-12</c:v>
                </c:pt>
                <c:pt idx="18444">
                  <c:v>3.3105183538749314E-12</c:v>
                </c:pt>
                <c:pt idx="18445">
                  <c:v>3.3105183538749314E-12</c:v>
                </c:pt>
                <c:pt idx="18446">
                  <c:v>3.4698124421878106E-12</c:v>
                </c:pt>
                <c:pt idx="18447">
                  <c:v>3.3892296727082912E-12</c:v>
                </c:pt>
                <c:pt idx="18448">
                  <c:v>3.3105183538749314E-12</c:v>
                </c:pt>
                <c:pt idx="18449">
                  <c:v>3.3892296727082912E-12</c:v>
                </c:pt>
                <c:pt idx="18450">
                  <c:v>3.3892296727082912E-12</c:v>
                </c:pt>
                <c:pt idx="18451">
                  <c:v>3.3105183538749314E-12</c:v>
                </c:pt>
                <c:pt idx="18452">
                  <c:v>3.4698124421878106E-12</c:v>
                </c:pt>
                <c:pt idx="18453">
                  <c:v>3.3105183538749314E-12</c:v>
                </c:pt>
                <c:pt idx="18454">
                  <c:v>3.4698124421878106E-12</c:v>
                </c:pt>
                <c:pt idx="18455">
                  <c:v>3.3105183538749314E-12</c:v>
                </c:pt>
                <c:pt idx="18456">
                  <c:v>3.3105183538749314E-12</c:v>
                </c:pt>
                <c:pt idx="18457">
                  <c:v>3.233635023201353E-12</c:v>
                </c:pt>
                <c:pt idx="18458">
                  <c:v>3.3105183538749314E-12</c:v>
                </c:pt>
                <c:pt idx="18459">
                  <c:v>3.4698124421878106E-12</c:v>
                </c:pt>
                <c:pt idx="18460">
                  <c:v>3.3892296727082912E-12</c:v>
                </c:pt>
                <c:pt idx="18461">
                  <c:v>3.3892296727082912E-12</c:v>
                </c:pt>
                <c:pt idx="18462">
                  <c:v>3.3892296727082912E-12</c:v>
                </c:pt>
                <c:pt idx="18463">
                  <c:v>3.3105183538749314E-12</c:v>
                </c:pt>
                <c:pt idx="18464">
                  <c:v>3.4698124421878106E-12</c:v>
                </c:pt>
                <c:pt idx="18465">
                  <c:v>3.4698124421878106E-12</c:v>
                </c:pt>
                <c:pt idx="18466">
                  <c:v>3.3892296727082912E-12</c:v>
                </c:pt>
                <c:pt idx="18467">
                  <c:v>3.4698124421878106E-12</c:v>
                </c:pt>
                <c:pt idx="18468">
                  <c:v>3.3892296727082912E-12</c:v>
                </c:pt>
                <c:pt idx="18469">
                  <c:v>3.3892296727082912E-12</c:v>
                </c:pt>
                <c:pt idx="18470">
                  <c:v>3.4698124421878106E-12</c:v>
                </c:pt>
                <c:pt idx="18471">
                  <c:v>3.3892296727082912E-12</c:v>
                </c:pt>
                <c:pt idx="18472">
                  <c:v>3.3892296727082912E-12</c:v>
                </c:pt>
                <c:pt idx="18473">
                  <c:v>3.4698124421878106E-12</c:v>
                </c:pt>
                <c:pt idx="18474">
                  <c:v>3.5523111581696518E-12</c:v>
                </c:pt>
                <c:pt idx="18475">
                  <c:v>3.4698124421878106E-12</c:v>
                </c:pt>
                <c:pt idx="18476">
                  <c:v>3.3892296727082912E-12</c:v>
                </c:pt>
                <c:pt idx="18477">
                  <c:v>3.4698124421878106E-12</c:v>
                </c:pt>
                <c:pt idx="18478">
                  <c:v>3.3892296727082912E-12</c:v>
                </c:pt>
                <c:pt idx="18479">
                  <c:v>3.3892296727082912E-12</c:v>
                </c:pt>
                <c:pt idx="18480">
                  <c:v>3.4698124421878106E-12</c:v>
                </c:pt>
                <c:pt idx="18481">
                  <c:v>3.3892296727082912E-12</c:v>
                </c:pt>
                <c:pt idx="18482">
                  <c:v>3.4698124421878106E-12</c:v>
                </c:pt>
                <c:pt idx="18483">
                  <c:v>3.5523111581696518E-12</c:v>
                </c:pt>
                <c:pt idx="18484">
                  <c:v>3.3105183538749314E-12</c:v>
                </c:pt>
                <c:pt idx="18485">
                  <c:v>3.4698124421878106E-12</c:v>
                </c:pt>
                <c:pt idx="18486">
                  <c:v>3.4698124421878106E-12</c:v>
                </c:pt>
                <c:pt idx="18487">
                  <c:v>3.3892296727082912E-12</c:v>
                </c:pt>
                <c:pt idx="18488">
                  <c:v>3.4698124421878106E-12</c:v>
                </c:pt>
                <c:pt idx="18489">
                  <c:v>3.3105183538749314E-12</c:v>
                </c:pt>
                <c:pt idx="18490">
                  <c:v>3.4698124421878106E-12</c:v>
                </c:pt>
                <c:pt idx="18491">
                  <c:v>3.3892296727082912E-12</c:v>
                </c:pt>
                <c:pt idx="18492">
                  <c:v>3.3105183538749314E-12</c:v>
                </c:pt>
                <c:pt idx="18493">
                  <c:v>3.4698124421878106E-12</c:v>
                </c:pt>
                <c:pt idx="18494">
                  <c:v>3.3892296727082912E-12</c:v>
                </c:pt>
                <c:pt idx="18495">
                  <c:v>3.5523111581696518E-12</c:v>
                </c:pt>
                <c:pt idx="18496">
                  <c:v>3.3105183538749314E-12</c:v>
                </c:pt>
                <c:pt idx="18497">
                  <c:v>3.3892296727082912E-12</c:v>
                </c:pt>
                <c:pt idx="18498">
                  <c:v>3.3105183538749314E-12</c:v>
                </c:pt>
                <c:pt idx="18499">
                  <c:v>3.4698124421878106E-12</c:v>
                </c:pt>
                <c:pt idx="18500">
                  <c:v>3.4698124421878106E-12</c:v>
                </c:pt>
                <c:pt idx="18501">
                  <c:v>3.4698124421878106E-12</c:v>
                </c:pt>
                <c:pt idx="18502">
                  <c:v>3.4698124421878106E-12</c:v>
                </c:pt>
                <c:pt idx="18503">
                  <c:v>3.3892296727082912E-12</c:v>
                </c:pt>
                <c:pt idx="18504">
                  <c:v>3.5523111581696518E-12</c:v>
                </c:pt>
                <c:pt idx="18505">
                  <c:v>3.3892296727082912E-12</c:v>
                </c:pt>
                <c:pt idx="18506">
                  <c:v>3.4698124421878106E-12</c:v>
                </c:pt>
                <c:pt idx="18507">
                  <c:v>3.3892296727082912E-12</c:v>
                </c:pt>
                <c:pt idx="18508">
                  <c:v>3.3892296727082912E-12</c:v>
                </c:pt>
                <c:pt idx="18509">
                  <c:v>3.3892296727082912E-12</c:v>
                </c:pt>
                <c:pt idx="18510">
                  <c:v>3.5523111581696518E-12</c:v>
                </c:pt>
                <c:pt idx="18511">
                  <c:v>3.3892296727082912E-12</c:v>
                </c:pt>
                <c:pt idx="18512">
                  <c:v>3.5523111581696518E-12</c:v>
                </c:pt>
                <c:pt idx="18513">
                  <c:v>3.3892296727082912E-12</c:v>
                </c:pt>
                <c:pt idx="18514">
                  <c:v>3.4698124421878106E-12</c:v>
                </c:pt>
                <c:pt idx="18515">
                  <c:v>3.4698124421878106E-12</c:v>
                </c:pt>
                <c:pt idx="18516">
                  <c:v>3.4698124421878106E-12</c:v>
                </c:pt>
                <c:pt idx="18517">
                  <c:v>3.3892296727082912E-12</c:v>
                </c:pt>
                <c:pt idx="18518">
                  <c:v>3.4698124421878106E-12</c:v>
                </c:pt>
                <c:pt idx="18519">
                  <c:v>3.4698124421878106E-12</c:v>
                </c:pt>
                <c:pt idx="18520">
                  <c:v>3.3892296727082912E-12</c:v>
                </c:pt>
                <c:pt idx="18521">
                  <c:v>3.4698124421878106E-12</c:v>
                </c:pt>
                <c:pt idx="18522">
                  <c:v>3.5523111581696518E-12</c:v>
                </c:pt>
                <c:pt idx="18523">
                  <c:v>3.3892296727082912E-12</c:v>
                </c:pt>
                <c:pt idx="18524">
                  <c:v>3.3892296727082912E-12</c:v>
                </c:pt>
                <c:pt idx="18525">
                  <c:v>3.3892296727082912E-12</c:v>
                </c:pt>
                <c:pt idx="18526">
                  <c:v>3.4698124421878106E-12</c:v>
                </c:pt>
                <c:pt idx="18527">
                  <c:v>3.3892296727082912E-12</c:v>
                </c:pt>
                <c:pt idx="18528">
                  <c:v>3.3892296727082912E-12</c:v>
                </c:pt>
                <c:pt idx="18529">
                  <c:v>3.4698124421878106E-12</c:v>
                </c:pt>
                <c:pt idx="18530">
                  <c:v>3.3105183538749314E-12</c:v>
                </c:pt>
                <c:pt idx="18531">
                  <c:v>3.3892296727082912E-12</c:v>
                </c:pt>
                <c:pt idx="18532">
                  <c:v>3.3892296727082912E-12</c:v>
                </c:pt>
                <c:pt idx="18533">
                  <c:v>3.3105183538749314E-12</c:v>
                </c:pt>
                <c:pt idx="18534">
                  <c:v>3.4698124421878106E-12</c:v>
                </c:pt>
                <c:pt idx="18535">
                  <c:v>3.3105183538749314E-12</c:v>
                </c:pt>
                <c:pt idx="18536">
                  <c:v>3.4698124421878106E-12</c:v>
                </c:pt>
                <c:pt idx="18537">
                  <c:v>3.3892296727082912E-12</c:v>
                </c:pt>
                <c:pt idx="18538">
                  <c:v>3.3892296727082912E-12</c:v>
                </c:pt>
                <c:pt idx="18539">
                  <c:v>3.3892296727082912E-12</c:v>
                </c:pt>
                <c:pt idx="18540">
                  <c:v>3.3105183538749314E-12</c:v>
                </c:pt>
                <c:pt idx="18541">
                  <c:v>3.5523111581696518E-12</c:v>
                </c:pt>
                <c:pt idx="18542">
                  <c:v>3.3105183538749314E-12</c:v>
                </c:pt>
                <c:pt idx="18543">
                  <c:v>3.3892296727082912E-12</c:v>
                </c:pt>
                <c:pt idx="18544">
                  <c:v>3.3105183538749314E-12</c:v>
                </c:pt>
                <c:pt idx="18545">
                  <c:v>3.4698124421878106E-12</c:v>
                </c:pt>
                <c:pt idx="18546">
                  <c:v>3.4698124421878106E-12</c:v>
                </c:pt>
                <c:pt idx="18547">
                  <c:v>3.4698124421878106E-12</c:v>
                </c:pt>
                <c:pt idx="18548">
                  <c:v>3.3892296727082912E-12</c:v>
                </c:pt>
                <c:pt idx="18549">
                  <c:v>3.3892296727082912E-12</c:v>
                </c:pt>
                <c:pt idx="18550">
                  <c:v>3.3105183538749314E-12</c:v>
                </c:pt>
                <c:pt idx="18551">
                  <c:v>3.3892296727082912E-12</c:v>
                </c:pt>
                <c:pt idx="18552">
                  <c:v>3.3892296727082912E-12</c:v>
                </c:pt>
                <c:pt idx="18553">
                  <c:v>3.3892296727082912E-12</c:v>
                </c:pt>
                <c:pt idx="18554">
                  <c:v>3.4698124421878106E-12</c:v>
                </c:pt>
                <c:pt idx="18555">
                  <c:v>3.3892296727082912E-12</c:v>
                </c:pt>
                <c:pt idx="18556">
                  <c:v>3.3105183538749314E-12</c:v>
                </c:pt>
                <c:pt idx="18557">
                  <c:v>3.3892296727082912E-12</c:v>
                </c:pt>
                <c:pt idx="18558">
                  <c:v>3.3892296727082912E-12</c:v>
                </c:pt>
                <c:pt idx="18559">
                  <c:v>3.4698124421878106E-12</c:v>
                </c:pt>
                <c:pt idx="18560">
                  <c:v>3.3892296727082912E-12</c:v>
                </c:pt>
                <c:pt idx="18561">
                  <c:v>3.3105183538749314E-12</c:v>
                </c:pt>
                <c:pt idx="18562">
                  <c:v>3.3892296727082912E-12</c:v>
                </c:pt>
                <c:pt idx="18563">
                  <c:v>3.4698124421878106E-12</c:v>
                </c:pt>
                <c:pt idx="18564">
                  <c:v>3.3892296727082912E-12</c:v>
                </c:pt>
                <c:pt idx="18565">
                  <c:v>3.3892296727082912E-12</c:v>
                </c:pt>
                <c:pt idx="18566">
                  <c:v>3.3105183538749314E-12</c:v>
                </c:pt>
                <c:pt idx="18567">
                  <c:v>3.3892296727082912E-12</c:v>
                </c:pt>
                <c:pt idx="18568">
                  <c:v>3.3892296727082912E-12</c:v>
                </c:pt>
                <c:pt idx="18569">
                  <c:v>3.3892296727082912E-12</c:v>
                </c:pt>
                <c:pt idx="18570">
                  <c:v>3.3892296727082912E-12</c:v>
                </c:pt>
                <c:pt idx="18571">
                  <c:v>3.3892296727082912E-12</c:v>
                </c:pt>
                <c:pt idx="18572">
                  <c:v>3.3105183538749314E-12</c:v>
                </c:pt>
                <c:pt idx="18573">
                  <c:v>3.4698124421878106E-12</c:v>
                </c:pt>
                <c:pt idx="18574">
                  <c:v>3.4698124421878106E-12</c:v>
                </c:pt>
                <c:pt idx="18575">
                  <c:v>3.3892296727082912E-12</c:v>
                </c:pt>
                <c:pt idx="18576">
                  <c:v>3.4698124421878106E-12</c:v>
                </c:pt>
                <c:pt idx="18577">
                  <c:v>3.3892296727082912E-12</c:v>
                </c:pt>
                <c:pt idx="18578">
                  <c:v>3.4698124421878106E-12</c:v>
                </c:pt>
                <c:pt idx="18579">
                  <c:v>3.3105183538749314E-12</c:v>
                </c:pt>
                <c:pt idx="18580">
                  <c:v>3.4698124421878106E-12</c:v>
                </c:pt>
                <c:pt idx="18581">
                  <c:v>3.5523111581696518E-12</c:v>
                </c:pt>
                <c:pt idx="18582">
                  <c:v>3.3892296727082912E-12</c:v>
                </c:pt>
                <c:pt idx="18583">
                  <c:v>3.4698124421878106E-12</c:v>
                </c:pt>
                <c:pt idx="18584">
                  <c:v>3.3892296727082912E-12</c:v>
                </c:pt>
                <c:pt idx="18585">
                  <c:v>3.3105183538749314E-12</c:v>
                </c:pt>
                <c:pt idx="18586">
                  <c:v>3.3892296727082912E-12</c:v>
                </c:pt>
                <c:pt idx="18587">
                  <c:v>3.3892296727082912E-12</c:v>
                </c:pt>
                <c:pt idx="18588">
                  <c:v>3.3105183538749314E-12</c:v>
                </c:pt>
                <c:pt idx="18589">
                  <c:v>3.3892296727082912E-12</c:v>
                </c:pt>
                <c:pt idx="18590">
                  <c:v>3.4698124421878106E-12</c:v>
                </c:pt>
                <c:pt idx="18591">
                  <c:v>3.4698124421878106E-12</c:v>
                </c:pt>
                <c:pt idx="18592">
                  <c:v>3.3105183538749314E-12</c:v>
                </c:pt>
                <c:pt idx="18593">
                  <c:v>3.3892296727082912E-12</c:v>
                </c:pt>
                <c:pt idx="18594">
                  <c:v>3.4698124421878106E-12</c:v>
                </c:pt>
                <c:pt idx="18595">
                  <c:v>3.4698124421878106E-12</c:v>
                </c:pt>
                <c:pt idx="18596">
                  <c:v>3.3892296727082912E-12</c:v>
                </c:pt>
                <c:pt idx="18597">
                  <c:v>3.4698124421878106E-12</c:v>
                </c:pt>
                <c:pt idx="18598">
                  <c:v>3.3892296727082912E-12</c:v>
                </c:pt>
                <c:pt idx="18599">
                  <c:v>3.3892296727082912E-12</c:v>
                </c:pt>
                <c:pt idx="18600">
                  <c:v>3.4698124421878106E-12</c:v>
                </c:pt>
                <c:pt idx="18601">
                  <c:v>3.4698124421878106E-12</c:v>
                </c:pt>
                <c:pt idx="18602">
                  <c:v>3.4698124421878106E-12</c:v>
                </c:pt>
                <c:pt idx="18603">
                  <c:v>3.3892296727082912E-12</c:v>
                </c:pt>
                <c:pt idx="18604">
                  <c:v>3.5523111581696518E-12</c:v>
                </c:pt>
                <c:pt idx="18605">
                  <c:v>3.3892296727082912E-12</c:v>
                </c:pt>
                <c:pt idx="18606">
                  <c:v>3.4698124421878106E-12</c:v>
                </c:pt>
                <c:pt idx="18607">
                  <c:v>3.3105183538749314E-12</c:v>
                </c:pt>
                <c:pt idx="18608">
                  <c:v>3.3105183538749314E-12</c:v>
                </c:pt>
                <c:pt idx="18609">
                  <c:v>3.4698124421878106E-12</c:v>
                </c:pt>
                <c:pt idx="18610">
                  <c:v>3.3892296727082912E-12</c:v>
                </c:pt>
                <c:pt idx="18611">
                  <c:v>3.3892296727082912E-12</c:v>
                </c:pt>
                <c:pt idx="18612">
                  <c:v>3.3892296727082912E-12</c:v>
                </c:pt>
                <c:pt idx="18613">
                  <c:v>3.5523111581696518E-12</c:v>
                </c:pt>
                <c:pt idx="18614">
                  <c:v>3.3892296727082912E-12</c:v>
                </c:pt>
                <c:pt idx="18615">
                  <c:v>3.3892296727082912E-12</c:v>
                </c:pt>
                <c:pt idx="18616">
                  <c:v>3.3892296727082912E-12</c:v>
                </c:pt>
                <c:pt idx="18617">
                  <c:v>3.3892296727082912E-12</c:v>
                </c:pt>
                <c:pt idx="18618">
                  <c:v>3.4698124421878106E-12</c:v>
                </c:pt>
                <c:pt idx="18619">
                  <c:v>3.3892296727082912E-12</c:v>
                </c:pt>
                <c:pt idx="18620">
                  <c:v>3.3892296727082912E-12</c:v>
                </c:pt>
                <c:pt idx="18621">
                  <c:v>3.3892296727082912E-12</c:v>
                </c:pt>
                <c:pt idx="18622">
                  <c:v>3.3105183538749314E-12</c:v>
                </c:pt>
                <c:pt idx="18623">
                  <c:v>3.3105183538749314E-12</c:v>
                </c:pt>
                <c:pt idx="18624">
                  <c:v>3.4698124421878106E-12</c:v>
                </c:pt>
                <c:pt idx="18625">
                  <c:v>3.3105183538749314E-12</c:v>
                </c:pt>
                <c:pt idx="18626">
                  <c:v>3.4698124421878106E-12</c:v>
                </c:pt>
                <c:pt idx="18627">
                  <c:v>3.3892296727082912E-12</c:v>
                </c:pt>
                <c:pt idx="18628">
                  <c:v>3.4698124421878106E-12</c:v>
                </c:pt>
                <c:pt idx="18629">
                  <c:v>3.3892296727082912E-12</c:v>
                </c:pt>
                <c:pt idx="18630">
                  <c:v>3.3105183538749314E-12</c:v>
                </c:pt>
                <c:pt idx="18631">
                  <c:v>3.5523111581696518E-12</c:v>
                </c:pt>
                <c:pt idx="18632">
                  <c:v>3.3892296727082912E-12</c:v>
                </c:pt>
                <c:pt idx="18633">
                  <c:v>3.3105183538749314E-12</c:v>
                </c:pt>
                <c:pt idx="18634">
                  <c:v>3.3892296727082912E-12</c:v>
                </c:pt>
                <c:pt idx="18635">
                  <c:v>3.4698124421878106E-12</c:v>
                </c:pt>
                <c:pt idx="18636">
                  <c:v>3.3892296727082912E-12</c:v>
                </c:pt>
                <c:pt idx="18637">
                  <c:v>3.3105183538749314E-12</c:v>
                </c:pt>
                <c:pt idx="18638">
                  <c:v>3.3892296727082912E-12</c:v>
                </c:pt>
                <c:pt idx="18639">
                  <c:v>3.3892296727082912E-12</c:v>
                </c:pt>
                <c:pt idx="18640">
                  <c:v>3.3892296727082912E-12</c:v>
                </c:pt>
                <c:pt idx="18641">
                  <c:v>3.4698124421878106E-12</c:v>
                </c:pt>
                <c:pt idx="18642">
                  <c:v>3.4698124421878106E-12</c:v>
                </c:pt>
                <c:pt idx="18643">
                  <c:v>3.3892296727082912E-12</c:v>
                </c:pt>
                <c:pt idx="18644">
                  <c:v>3.4698124421878106E-12</c:v>
                </c:pt>
                <c:pt idx="18645">
                  <c:v>3.4698124421878106E-12</c:v>
                </c:pt>
                <c:pt idx="18646">
                  <c:v>3.3105183538749314E-12</c:v>
                </c:pt>
                <c:pt idx="18647">
                  <c:v>3.4698124421878106E-12</c:v>
                </c:pt>
                <c:pt idx="18648">
                  <c:v>3.3105183538749314E-12</c:v>
                </c:pt>
                <c:pt idx="18649">
                  <c:v>3.3105183538749314E-12</c:v>
                </c:pt>
                <c:pt idx="18650">
                  <c:v>3.3105183538749314E-12</c:v>
                </c:pt>
                <c:pt idx="18651">
                  <c:v>3.3105183538749314E-12</c:v>
                </c:pt>
                <c:pt idx="18652">
                  <c:v>3.3892296727082912E-12</c:v>
                </c:pt>
                <c:pt idx="18653">
                  <c:v>3.3892296727082912E-12</c:v>
                </c:pt>
                <c:pt idx="18654">
                  <c:v>3.3105183538749314E-12</c:v>
                </c:pt>
                <c:pt idx="18655">
                  <c:v>3.3105183538749314E-12</c:v>
                </c:pt>
                <c:pt idx="18656">
                  <c:v>3.233635023201353E-12</c:v>
                </c:pt>
                <c:pt idx="18657">
                  <c:v>3.3105183538749314E-12</c:v>
                </c:pt>
                <c:pt idx="18658">
                  <c:v>3.233635023201353E-12</c:v>
                </c:pt>
                <c:pt idx="18659">
                  <c:v>3.3105183538749314E-12</c:v>
                </c:pt>
                <c:pt idx="18660">
                  <c:v>3.3105183538749314E-12</c:v>
                </c:pt>
                <c:pt idx="18661">
                  <c:v>3.233635023201353E-12</c:v>
                </c:pt>
                <c:pt idx="18662">
                  <c:v>3.3892296727082912E-12</c:v>
                </c:pt>
                <c:pt idx="18663">
                  <c:v>3.233635023201353E-12</c:v>
                </c:pt>
                <c:pt idx="18664">
                  <c:v>3.4698124421878106E-12</c:v>
                </c:pt>
                <c:pt idx="18665">
                  <c:v>3.3105183538749314E-12</c:v>
                </c:pt>
                <c:pt idx="18666">
                  <c:v>3.233635023201353E-12</c:v>
                </c:pt>
                <c:pt idx="18667">
                  <c:v>3.3105183538749314E-12</c:v>
                </c:pt>
                <c:pt idx="18668">
                  <c:v>3.3105183538749314E-12</c:v>
                </c:pt>
                <c:pt idx="18669">
                  <c:v>3.3892296727082912E-12</c:v>
                </c:pt>
                <c:pt idx="18670">
                  <c:v>3.3892296727082912E-12</c:v>
                </c:pt>
                <c:pt idx="18671">
                  <c:v>3.1585372275720196E-12</c:v>
                </c:pt>
                <c:pt idx="18672">
                  <c:v>3.233635023201353E-12</c:v>
                </c:pt>
                <c:pt idx="18673">
                  <c:v>3.3105183538749314E-12</c:v>
                </c:pt>
                <c:pt idx="18674">
                  <c:v>3.3105183538749314E-12</c:v>
                </c:pt>
                <c:pt idx="18675">
                  <c:v>3.3892296727082912E-12</c:v>
                </c:pt>
                <c:pt idx="18676">
                  <c:v>3.3105183538749314E-12</c:v>
                </c:pt>
                <c:pt idx="18677">
                  <c:v>3.3105183538749314E-12</c:v>
                </c:pt>
                <c:pt idx="18678">
                  <c:v>3.3105183538749314E-12</c:v>
                </c:pt>
                <c:pt idx="18679">
                  <c:v>3.3105183538749314E-12</c:v>
                </c:pt>
                <c:pt idx="18680">
                  <c:v>3.233635023201353E-12</c:v>
                </c:pt>
                <c:pt idx="18681">
                  <c:v>3.4698124421878106E-12</c:v>
                </c:pt>
                <c:pt idx="18682">
                  <c:v>3.3105183538749314E-12</c:v>
                </c:pt>
                <c:pt idx="18683">
                  <c:v>3.3105183538749314E-12</c:v>
                </c:pt>
                <c:pt idx="18684">
                  <c:v>3.233635023201353E-12</c:v>
                </c:pt>
                <c:pt idx="18685">
                  <c:v>3.3892296727082912E-12</c:v>
                </c:pt>
                <c:pt idx="18686">
                  <c:v>3.3892296727082912E-12</c:v>
                </c:pt>
                <c:pt idx="18687">
                  <c:v>3.4698124421878106E-12</c:v>
                </c:pt>
                <c:pt idx="18688">
                  <c:v>3.3892296727082912E-12</c:v>
                </c:pt>
                <c:pt idx="18689">
                  <c:v>3.4698124421878106E-12</c:v>
                </c:pt>
                <c:pt idx="18690">
                  <c:v>3.3892296727082912E-12</c:v>
                </c:pt>
                <c:pt idx="18691">
                  <c:v>3.3105183538749314E-12</c:v>
                </c:pt>
                <c:pt idx="18692">
                  <c:v>3.233635023201353E-12</c:v>
                </c:pt>
                <c:pt idx="18693">
                  <c:v>3.3105183538749314E-12</c:v>
                </c:pt>
                <c:pt idx="18694">
                  <c:v>3.3892296727082912E-12</c:v>
                </c:pt>
                <c:pt idx="18695">
                  <c:v>3.4698124421878106E-12</c:v>
                </c:pt>
                <c:pt idx="18696">
                  <c:v>3.3105183538749314E-12</c:v>
                </c:pt>
                <c:pt idx="18697">
                  <c:v>3.3892296727082912E-12</c:v>
                </c:pt>
                <c:pt idx="18698">
                  <c:v>3.5523111581696518E-12</c:v>
                </c:pt>
                <c:pt idx="18699">
                  <c:v>3.4698124421878106E-12</c:v>
                </c:pt>
                <c:pt idx="18700">
                  <c:v>3.4698124421878106E-12</c:v>
                </c:pt>
                <c:pt idx="18701">
                  <c:v>3.3105183538749314E-12</c:v>
                </c:pt>
                <c:pt idx="18702">
                  <c:v>3.3105183538749314E-12</c:v>
                </c:pt>
                <c:pt idx="18703">
                  <c:v>3.3105183538749314E-12</c:v>
                </c:pt>
                <c:pt idx="18704">
                  <c:v>3.4698124421878106E-12</c:v>
                </c:pt>
                <c:pt idx="18705">
                  <c:v>3.3892296727082912E-12</c:v>
                </c:pt>
                <c:pt idx="18706">
                  <c:v>3.3892296727082912E-12</c:v>
                </c:pt>
                <c:pt idx="18707">
                  <c:v>3.4698124421878106E-12</c:v>
                </c:pt>
                <c:pt idx="18708">
                  <c:v>3.3892296727082912E-12</c:v>
                </c:pt>
                <c:pt idx="18709">
                  <c:v>3.3105183538749314E-12</c:v>
                </c:pt>
                <c:pt idx="18710">
                  <c:v>3.3105183538749314E-12</c:v>
                </c:pt>
                <c:pt idx="18711">
                  <c:v>3.5523111581696518E-12</c:v>
                </c:pt>
                <c:pt idx="18712">
                  <c:v>3.3892296727082912E-12</c:v>
                </c:pt>
                <c:pt idx="18713">
                  <c:v>3.3892296727082912E-12</c:v>
                </c:pt>
                <c:pt idx="18714">
                  <c:v>3.4698124421878106E-12</c:v>
                </c:pt>
                <c:pt idx="18715">
                  <c:v>3.4698124421878106E-12</c:v>
                </c:pt>
                <c:pt idx="18716">
                  <c:v>3.4698124421878106E-12</c:v>
                </c:pt>
                <c:pt idx="18717">
                  <c:v>3.3892296727082912E-12</c:v>
                </c:pt>
                <c:pt idx="18718">
                  <c:v>3.5523111581696518E-12</c:v>
                </c:pt>
                <c:pt idx="18719">
                  <c:v>3.3892296727082912E-12</c:v>
                </c:pt>
                <c:pt idx="18720">
                  <c:v>3.3105183538749314E-12</c:v>
                </c:pt>
                <c:pt idx="18721">
                  <c:v>3.3892296727082912E-12</c:v>
                </c:pt>
                <c:pt idx="18722">
                  <c:v>3.3892296727082912E-12</c:v>
                </c:pt>
                <c:pt idx="18723">
                  <c:v>3.3105183538749314E-12</c:v>
                </c:pt>
                <c:pt idx="18724">
                  <c:v>3.1585372275720196E-12</c:v>
                </c:pt>
                <c:pt idx="18725">
                  <c:v>3.3892296727082912E-12</c:v>
                </c:pt>
                <c:pt idx="18726">
                  <c:v>3.3892296727082912E-12</c:v>
                </c:pt>
                <c:pt idx="18727">
                  <c:v>3.4698124421878106E-12</c:v>
                </c:pt>
                <c:pt idx="18728">
                  <c:v>3.3892296727082912E-12</c:v>
                </c:pt>
                <c:pt idx="18729">
                  <c:v>3.4698124421878106E-12</c:v>
                </c:pt>
                <c:pt idx="18730">
                  <c:v>3.3892296727082912E-12</c:v>
                </c:pt>
                <c:pt idx="18731">
                  <c:v>3.4698124421878106E-12</c:v>
                </c:pt>
                <c:pt idx="18732">
                  <c:v>3.4698124421878106E-12</c:v>
                </c:pt>
                <c:pt idx="18733">
                  <c:v>3.4698124421878106E-12</c:v>
                </c:pt>
                <c:pt idx="18734">
                  <c:v>3.5523111581696518E-12</c:v>
                </c:pt>
                <c:pt idx="18735">
                  <c:v>3.3892296727082912E-12</c:v>
                </c:pt>
                <c:pt idx="18736">
                  <c:v>3.3892296727082912E-12</c:v>
                </c:pt>
                <c:pt idx="18737">
                  <c:v>3.4698124421878106E-12</c:v>
                </c:pt>
                <c:pt idx="18738">
                  <c:v>3.3892296727082912E-12</c:v>
                </c:pt>
                <c:pt idx="18739">
                  <c:v>3.4698124421878106E-12</c:v>
                </c:pt>
                <c:pt idx="18740">
                  <c:v>3.3105183538749314E-12</c:v>
                </c:pt>
                <c:pt idx="18741">
                  <c:v>3.3105183538749314E-12</c:v>
                </c:pt>
                <c:pt idx="18742">
                  <c:v>3.3892296727082912E-12</c:v>
                </c:pt>
                <c:pt idx="18743">
                  <c:v>3.3892296727082912E-12</c:v>
                </c:pt>
                <c:pt idx="18744">
                  <c:v>3.3105183538749314E-12</c:v>
                </c:pt>
                <c:pt idx="18745">
                  <c:v>3.3892296727082912E-12</c:v>
                </c:pt>
                <c:pt idx="18746">
                  <c:v>3.3892296727082912E-12</c:v>
                </c:pt>
                <c:pt idx="18747">
                  <c:v>3.3105183538749314E-12</c:v>
                </c:pt>
                <c:pt idx="18748">
                  <c:v>3.3892296727082912E-12</c:v>
                </c:pt>
                <c:pt idx="18749">
                  <c:v>3.3892296727082912E-12</c:v>
                </c:pt>
                <c:pt idx="18750">
                  <c:v>3.3892296727082912E-12</c:v>
                </c:pt>
                <c:pt idx="18751">
                  <c:v>3.3105183538749314E-12</c:v>
                </c:pt>
                <c:pt idx="18752">
                  <c:v>3.3892296727082912E-12</c:v>
                </c:pt>
                <c:pt idx="18753">
                  <c:v>3.3892296727082912E-12</c:v>
                </c:pt>
                <c:pt idx="18754">
                  <c:v>3.4698124421878106E-12</c:v>
                </c:pt>
                <c:pt idx="18755">
                  <c:v>3.4698124421878106E-12</c:v>
                </c:pt>
                <c:pt idx="18756">
                  <c:v>3.3892296727082912E-12</c:v>
                </c:pt>
                <c:pt idx="18757">
                  <c:v>3.233635023201353E-12</c:v>
                </c:pt>
                <c:pt idx="18758">
                  <c:v>3.4698124421878106E-12</c:v>
                </c:pt>
                <c:pt idx="18759">
                  <c:v>3.3105183538749314E-12</c:v>
                </c:pt>
                <c:pt idx="18760">
                  <c:v>3.3892296727082912E-12</c:v>
                </c:pt>
                <c:pt idx="18761">
                  <c:v>3.4698124421878106E-12</c:v>
                </c:pt>
                <c:pt idx="18762">
                  <c:v>3.4698124421878106E-12</c:v>
                </c:pt>
                <c:pt idx="18763">
                  <c:v>3.4698124421878106E-12</c:v>
                </c:pt>
                <c:pt idx="18764">
                  <c:v>3.3105183538749314E-12</c:v>
                </c:pt>
                <c:pt idx="18765">
                  <c:v>3.3105183538749314E-12</c:v>
                </c:pt>
                <c:pt idx="18766">
                  <c:v>3.3105183538749314E-12</c:v>
                </c:pt>
                <c:pt idx="18767">
                  <c:v>3.3892296727082912E-12</c:v>
                </c:pt>
                <c:pt idx="18768">
                  <c:v>3.3892296727082912E-12</c:v>
                </c:pt>
                <c:pt idx="18769">
                  <c:v>3.4698124421878106E-12</c:v>
                </c:pt>
                <c:pt idx="18770">
                  <c:v>3.3892296727082912E-12</c:v>
                </c:pt>
                <c:pt idx="18771">
                  <c:v>3.4698124421878106E-12</c:v>
                </c:pt>
                <c:pt idx="18772">
                  <c:v>3.4698124421878106E-12</c:v>
                </c:pt>
                <c:pt idx="18773">
                  <c:v>3.3105183538749314E-12</c:v>
                </c:pt>
                <c:pt idx="18774">
                  <c:v>3.3105183538749314E-12</c:v>
                </c:pt>
                <c:pt idx="18775">
                  <c:v>3.3105183538749314E-12</c:v>
                </c:pt>
                <c:pt idx="18776">
                  <c:v>3.3892296727082912E-12</c:v>
                </c:pt>
                <c:pt idx="18777">
                  <c:v>3.3105183538749314E-12</c:v>
                </c:pt>
                <c:pt idx="18778">
                  <c:v>3.3892296727082912E-12</c:v>
                </c:pt>
                <c:pt idx="18779">
                  <c:v>3.3892296727082912E-12</c:v>
                </c:pt>
                <c:pt idx="18780">
                  <c:v>3.3892296727082912E-12</c:v>
                </c:pt>
                <c:pt idx="18781">
                  <c:v>3.4698124421878106E-12</c:v>
                </c:pt>
                <c:pt idx="18782">
                  <c:v>3.3105183538749314E-12</c:v>
                </c:pt>
                <c:pt idx="18783">
                  <c:v>3.4698124421878106E-12</c:v>
                </c:pt>
                <c:pt idx="18784">
                  <c:v>3.3105183538749314E-12</c:v>
                </c:pt>
                <c:pt idx="18785">
                  <c:v>3.4698124421878106E-12</c:v>
                </c:pt>
                <c:pt idx="18786">
                  <c:v>3.3105183538749314E-12</c:v>
                </c:pt>
                <c:pt idx="18787">
                  <c:v>3.5523111581696518E-12</c:v>
                </c:pt>
                <c:pt idx="18788">
                  <c:v>3.3105183538749314E-12</c:v>
                </c:pt>
                <c:pt idx="18789">
                  <c:v>3.3892296727082912E-12</c:v>
                </c:pt>
                <c:pt idx="18790">
                  <c:v>3.3105183538749314E-12</c:v>
                </c:pt>
                <c:pt idx="18791">
                  <c:v>3.3105183538749314E-12</c:v>
                </c:pt>
                <c:pt idx="18792">
                  <c:v>3.3892296727082912E-12</c:v>
                </c:pt>
                <c:pt idx="18793">
                  <c:v>3.3892296727082912E-12</c:v>
                </c:pt>
                <c:pt idx="18794">
                  <c:v>3.3892296727082912E-12</c:v>
                </c:pt>
                <c:pt idx="18795">
                  <c:v>3.3892296727082912E-12</c:v>
                </c:pt>
                <c:pt idx="18796">
                  <c:v>3.3105183538749314E-12</c:v>
                </c:pt>
                <c:pt idx="18797">
                  <c:v>3.3892296727082912E-12</c:v>
                </c:pt>
                <c:pt idx="18798">
                  <c:v>3.3892296727082912E-12</c:v>
                </c:pt>
                <c:pt idx="18799">
                  <c:v>3.4698124421878106E-12</c:v>
                </c:pt>
                <c:pt idx="18800">
                  <c:v>3.3105183538749314E-12</c:v>
                </c:pt>
                <c:pt idx="18801">
                  <c:v>3.4698124421878106E-12</c:v>
                </c:pt>
                <c:pt idx="18802">
                  <c:v>3.4698124421878106E-12</c:v>
                </c:pt>
                <c:pt idx="18803">
                  <c:v>3.3892296727082912E-12</c:v>
                </c:pt>
                <c:pt idx="18804">
                  <c:v>3.4698124421878106E-12</c:v>
                </c:pt>
                <c:pt idx="18805">
                  <c:v>3.3892296727082912E-12</c:v>
                </c:pt>
                <c:pt idx="18806">
                  <c:v>3.3892296727082912E-12</c:v>
                </c:pt>
                <c:pt idx="18807">
                  <c:v>3.3105183538749314E-12</c:v>
                </c:pt>
                <c:pt idx="18808">
                  <c:v>3.4698124421878106E-12</c:v>
                </c:pt>
                <c:pt idx="18809">
                  <c:v>3.3892296727082912E-12</c:v>
                </c:pt>
                <c:pt idx="18810">
                  <c:v>3.3105183538749314E-12</c:v>
                </c:pt>
                <c:pt idx="18811">
                  <c:v>3.233635023201353E-12</c:v>
                </c:pt>
                <c:pt idx="18812">
                  <c:v>3.3105183538749314E-12</c:v>
                </c:pt>
                <c:pt idx="18813">
                  <c:v>3.3892296727082912E-12</c:v>
                </c:pt>
                <c:pt idx="18814">
                  <c:v>3.3892296727082912E-12</c:v>
                </c:pt>
                <c:pt idx="18815">
                  <c:v>3.3892296727082912E-12</c:v>
                </c:pt>
                <c:pt idx="18816">
                  <c:v>3.3892296727082912E-12</c:v>
                </c:pt>
                <c:pt idx="18817">
                  <c:v>3.3892296727082912E-12</c:v>
                </c:pt>
                <c:pt idx="18818">
                  <c:v>3.3105183538749314E-12</c:v>
                </c:pt>
                <c:pt idx="18819">
                  <c:v>3.3892296727082912E-12</c:v>
                </c:pt>
                <c:pt idx="18820">
                  <c:v>3.3105183538749314E-12</c:v>
                </c:pt>
                <c:pt idx="18821">
                  <c:v>3.3892296727082912E-12</c:v>
                </c:pt>
                <c:pt idx="18822">
                  <c:v>3.3105183538749314E-12</c:v>
                </c:pt>
                <c:pt idx="18823">
                  <c:v>3.3892296727082912E-12</c:v>
                </c:pt>
                <c:pt idx="18824">
                  <c:v>3.233635023201353E-12</c:v>
                </c:pt>
                <c:pt idx="18825">
                  <c:v>3.3105183538749314E-12</c:v>
                </c:pt>
                <c:pt idx="18826">
                  <c:v>3.3892296727082912E-12</c:v>
                </c:pt>
                <c:pt idx="18827">
                  <c:v>3.3892296727082912E-12</c:v>
                </c:pt>
                <c:pt idx="18828">
                  <c:v>3.3105183538749314E-12</c:v>
                </c:pt>
                <c:pt idx="18829">
                  <c:v>3.3892296727082912E-12</c:v>
                </c:pt>
                <c:pt idx="18830">
                  <c:v>3.4698124421878106E-12</c:v>
                </c:pt>
                <c:pt idx="18831">
                  <c:v>3.3105183538749314E-12</c:v>
                </c:pt>
                <c:pt idx="18832">
                  <c:v>3.4698124421878106E-12</c:v>
                </c:pt>
                <c:pt idx="18833">
                  <c:v>3.3105183538749314E-12</c:v>
                </c:pt>
                <c:pt idx="18834">
                  <c:v>3.3892296727082912E-12</c:v>
                </c:pt>
                <c:pt idx="18835">
                  <c:v>3.4698124421878106E-12</c:v>
                </c:pt>
                <c:pt idx="18836">
                  <c:v>3.4698124421878106E-12</c:v>
                </c:pt>
                <c:pt idx="18837">
                  <c:v>3.5523111581696518E-12</c:v>
                </c:pt>
                <c:pt idx="18838">
                  <c:v>3.5523111581696518E-12</c:v>
                </c:pt>
                <c:pt idx="18839">
                  <c:v>3.4698124421878106E-12</c:v>
                </c:pt>
                <c:pt idx="18840">
                  <c:v>3.3892296727082912E-12</c:v>
                </c:pt>
                <c:pt idx="18841">
                  <c:v>3.3105183538749314E-12</c:v>
                </c:pt>
                <c:pt idx="18842">
                  <c:v>3.4698124421878106E-12</c:v>
                </c:pt>
                <c:pt idx="18843">
                  <c:v>3.3892296727082912E-12</c:v>
                </c:pt>
                <c:pt idx="18844">
                  <c:v>3.3105183538749314E-12</c:v>
                </c:pt>
                <c:pt idx="18845">
                  <c:v>3.3105183538749314E-12</c:v>
                </c:pt>
                <c:pt idx="18846">
                  <c:v>3.3892296727082912E-12</c:v>
                </c:pt>
                <c:pt idx="18847">
                  <c:v>3.233635023201353E-12</c:v>
                </c:pt>
                <c:pt idx="18848">
                  <c:v>3.4698124421878106E-12</c:v>
                </c:pt>
                <c:pt idx="18849">
                  <c:v>3.3105183538749314E-12</c:v>
                </c:pt>
                <c:pt idx="18850">
                  <c:v>3.4698124421878106E-12</c:v>
                </c:pt>
                <c:pt idx="18851">
                  <c:v>3.4698124421878106E-12</c:v>
                </c:pt>
                <c:pt idx="18852">
                  <c:v>3.4698124421878106E-12</c:v>
                </c:pt>
                <c:pt idx="18853">
                  <c:v>3.3105183538749314E-12</c:v>
                </c:pt>
                <c:pt idx="18854">
                  <c:v>3.4698124421878106E-12</c:v>
                </c:pt>
                <c:pt idx="18855">
                  <c:v>3.4698124421878106E-12</c:v>
                </c:pt>
                <c:pt idx="18856">
                  <c:v>3.4698124421878106E-12</c:v>
                </c:pt>
                <c:pt idx="18857">
                  <c:v>3.3892296727082912E-12</c:v>
                </c:pt>
                <c:pt idx="18858">
                  <c:v>3.3892296727082912E-12</c:v>
                </c:pt>
                <c:pt idx="18859">
                  <c:v>3.3892296727082912E-12</c:v>
                </c:pt>
                <c:pt idx="18860">
                  <c:v>3.3105183538749314E-12</c:v>
                </c:pt>
                <c:pt idx="18861">
                  <c:v>3.3105183538749314E-12</c:v>
                </c:pt>
                <c:pt idx="18862">
                  <c:v>3.5523111581696518E-12</c:v>
                </c:pt>
                <c:pt idx="18863">
                  <c:v>3.3105183538749314E-12</c:v>
                </c:pt>
                <c:pt idx="18864">
                  <c:v>3.3105183538749314E-12</c:v>
                </c:pt>
                <c:pt idx="18865">
                  <c:v>3.3892296727082912E-12</c:v>
                </c:pt>
                <c:pt idx="18866">
                  <c:v>3.3892296727082912E-12</c:v>
                </c:pt>
                <c:pt idx="18867">
                  <c:v>3.3105183538749314E-12</c:v>
                </c:pt>
                <c:pt idx="18868">
                  <c:v>3.4698124421878106E-12</c:v>
                </c:pt>
                <c:pt idx="18869">
                  <c:v>3.4698124421878106E-12</c:v>
                </c:pt>
                <c:pt idx="18870">
                  <c:v>3.3105183538749314E-12</c:v>
                </c:pt>
                <c:pt idx="18871">
                  <c:v>3.4698124421878106E-12</c:v>
                </c:pt>
                <c:pt idx="18872">
                  <c:v>3.3892296727082912E-12</c:v>
                </c:pt>
                <c:pt idx="18873">
                  <c:v>3.3892296727082912E-12</c:v>
                </c:pt>
                <c:pt idx="18874">
                  <c:v>3.3892296727082912E-12</c:v>
                </c:pt>
                <c:pt idx="18875">
                  <c:v>3.3105183538749314E-12</c:v>
                </c:pt>
                <c:pt idx="18876">
                  <c:v>3.3105183538749314E-12</c:v>
                </c:pt>
                <c:pt idx="18877">
                  <c:v>3.3105183538749314E-12</c:v>
                </c:pt>
                <c:pt idx="18878">
                  <c:v>3.3892296727082912E-12</c:v>
                </c:pt>
                <c:pt idx="18879">
                  <c:v>3.4698124421878106E-12</c:v>
                </c:pt>
                <c:pt idx="18880">
                  <c:v>3.4698124421878106E-12</c:v>
                </c:pt>
                <c:pt idx="18881">
                  <c:v>3.4698124421878106E-12</c:v>
                </c:pt>
                <c:pt idx="18882">
                  <c:v>3.3105183538749314E-12</c:v>
                </c:pt>
                <c:pt idx="18883">
                  <c:v>3.3892296727082912E-12</c:v>
                </c:pt>
                <c:pt idx="18884">
                  <c:v>3.4698124421878106E-12</c:v>
                </c:pt>
                <c:pt idx="18885">
                  <c:v>3.3892296727082912E-12</c:v>
                </c:pt>
                <c:pt idx="18886">
                  <c:v>3.4698124421878106E-12</c:v>
                </c:pt>
                <c:pt idx="18887">
                  <c:v>3.4698124421878106E-12</c:v>
                </c:pt>
                <c:pt idx="18888">
                  <c:v>3.3892296727082912E-12</c:v>
                </c:pt>
                <c:pt idx="18889">
                  <c:v>3.3105183538749314E-12</c:v>
                </c:pt>
                <c:pt idx="18890">
                  <c:v>3.3892296727082912E-12</c:v>
                </c:pt>
                <c:pt idx="18891">
                  <c:v>3.4698124421878106E-12</c:v>
                </c:pt>
                <c:pt idx="18892">
                  <c:v>3.3892296727082912E-12</c:v>
                </c:pt>
                <c:pt idx="18893">
                  <c:v>3.5523111581696518E-12</c:v>
                </c:pt>
                <c:pt idx="18894">
                  <c:v>3.3892296727082912E-12</c:v>
                </c:pt>
                <c:pt idx="18895">
                  <c:v>3.5523111581696518E-12</c:v>
                </c:pt>
                <c:pt idx="18896">
                  <c:v>3.3892296727082912E-12</c:v>
                </c:pt>
                <c:pt idx="18897">
                  <c:v>3.3892296727082912E-12</c:v>
                </c:pt>
                <c:pt idx="18898">
                  <c:v>3.3105183538749314E-12</c:v>
                </c:pt>
                <c:pt idx="18899">
                  <c:v>3.3105183538749314E-12</c:v>
                </c:pt>
                <c:pt idx="18900">
                  <c:v>3.4698124421878106E-12</c:v>
                </c:pt>
                <c:pt idx="18901">
                  <c:v>3.4698124421878106E-12</c:v>
                </c:pt>
                <c:pt idx="18902">
                  <c:v>3.3892296727082912E-12</c:v>
                </c:pt>
                <c:pt idx="18903">
                  <c:v>3.3105183538749314E-12</c:v>
                </c:pt>
                <c:pt idx="18904">
                  <c:v>3.3892296727082912E-12</c:v>
                </c:pt>
                <c:pt idx="18905">
                  <c:v>3.4698124421878106E-12</c:v>
                </c:pt>
                <c:pt idx="18906">
                  <c:v>3.4698124421878106E-12</c:v>
                </c:pt>
                <c:pt idx="18907">
                  <c:v>3.3892296727082912E-12</c:v>
                </c:pt>
                <c:pt idx="18908">
                  <c:v>3.4698124421878106E-12</c:v>
                </c:pt>
                <c:pt idx="18909">
                  <c:v>3.3892296727082912E-12</c:v>
                </c:pt>
                <c:pt idx="18910">
                  <c:v>3.3892296727082912E-12</c:v>
                </c:pt>
                <c:pt idx="18911">
                  <c:v>3.3105183538749314E-12</c:v>
                </c:pt>
                <c:pt idx="18912">
                  <c:v>3.3892296727082912E-12</c:v>
                </c:pt>
                <c:pt idx="18913">
                  <c:v>3.4698124421878106E-12</c:v>
                </c:pt>
                <c:pt idx="18914">
                  <c:v>3.3892296727082912E-12</c:v>
                </c:pt>
                <c:pt idx="18915">
                  <c:v>3.3892296727082912E-12</c:v>
                </c:pt>
                <c:pt idx="18916">
                  <c:v>3.3105183538749314E-12</c:v>
                </c:pt>
                <c:pt idx="18917">
                  <c:v>3.3892296727082912E-12</c:v>
                </c:pt>
                <c:pt idx="18918">
                  <c:v>3.4698124421878106E-12</c:v>
                </c:pt>
                <c:pt idx="18919">
                  <c:v>3.3105183538749314E-12</c:v>
                </c:pt>
                <c:pt idx="18920">
                  <c:v>3.4698124421878106E-12</c:v>
                </c:pt>
                <c:pt idx="18921">
                  <c:v>3.3892296727082912E-12</c:v>
                </c:pt>
                <c:pt idx="18922">
                  <c:v>3.5523111581696518E-12</c:v>
                </c:pt>
                <c:pt idx="18923">
                  <c:v>3.3892296727082912E-12</c:v>
                </c:pt>
                <c:pt idx="18924">
                  <c:v>3.3892296727082912E-12</c:v>
                </c:pt>
                <c:pt idx="18925">
                  <c:v>3.4698124421878106E-12</c:v>
                </c:pt>
                <c:pt idx="18926">
                  <c:v>3.3892296727082912E-12</c:v>
                </c:pt>
                <c:pt idx="18927">
                  <c:v>3.3105183538749314E-12</c:v>
                </c:pt>
                <c:pt idx="18928">
                  <c:v>3.3105183538749314E-12</c:v>
                </c:pt>
                <c:pt idx="18929">
                  <c:v>3.3892296727082912E-12</c:v>
                </c:pt>
                <c:pt idx="18930">
                  <c:v>3.3892296727082912E-12</c:v>
                </c:pt>
                <c:pt idx="18931">
                  <c:v>3.3105183538749314E-12</c:v>
                </c:pt>
                <c:pt idx="18932">
                  <c:v>3.3105183538749314E-12</c:v>
                </c:pt>
                <c:pt idx="18933">
                  <c:v>3.3105183538749314E-12</c:v>
                </c:pt>
                <c:pt idx="18934">
                  <c:v>3.3892296727082912E-12</c:v>
                </c:pt>
                <c:pt idx="18935">
                  <c:v>3.3105183538749314E-12</c:v>
                </c:pt>
                <c:pt idx="18936">
                  <c:v>3.3892296727082912E-12</c:v>
                </c:pt>
                <c:pt idx="18937">
                  <c:v>3.3892296727082912E-12</c:v>
                </c:pt>
                <c:pt idx="18938">
                  <c:v>3.233635023201353E-12</c:v>
                </c:pt>
                <c:pt idx="18939">
                  <c:v>3.4698124421878106E-12</c:v>
                </c:pt>
                <c:pt idx="18940">
                  <c:v>3.3105183538749314E-12</c:v>
                </c:pt>
                <c:pt idx="18941">
                  <c:v>3.3105183538749314E-12</c:v>
                </c:pt>
                <c:pt idx="18942">
                  <c:v>3.3892296727082912E-12</c:v>
                </c:pt>
                <c:pt idx="18943">
                  <c:v>3.3892296727082912E-12</c:v>
                </c:pt>
                <c:pt idx="18944">
                  <c:v>3.233635023201353E-12</c:v>
                </c:pt>
                <c:pt idx="18945">
                  <c:v>3.3892296727082912E-12</c:v>
                </c:pt>
                <c:pt idx="18946">
                  <c:v>3.3105183538749314E-12</c:v>
                </c:pt>
                <c:pt idx="18947">
                  <c:v>3.3892296727082912E-12</c:v>
                </c:pt>
                <c:pt idx="18948">
                  <c:v>3.3105183538749314E-12</c:v>
                </c:pt>
                <c:pt idx="18949">
                  <c:v>3.3105183538749314E-12</c:v>
                </c:pt>
                <c:pt idx="18950">
                  <c:v>3.3892296727082912E-12</c:v>
                </c:pt>
                <c:pt idx="18951">
                  <c:v>3.3105183538749314E-12</c:v>
                </c:pt>
                <c:pt idx="18952">
                  <c:v>3.3105183538749314E-12</c:v>
                </c:pt>
                <c:pt idx="18953">
                  <c:v>3.233635023201353E-12</c:v>
                </c:pt>
                <c:pt idx="18954">
                  <c:v>3.3892296727082912E-12</c:v>
                </c:pt>
                <c:pt idx="18955">
                  <c:v>3.3892296727082912E-12</c:v>
                </c:pt>
                <c:pt idx="18956">
                  <c:v>3.3892296727082912E-12</c:v>
                </c:pt>
                <c:pt idx="18957">
                  <c:v>3.3892296727082912E-12</c:v>
                </c:pt>
                <c:pt idx="18958">
                  <c:v>3.4698124421878106E-12</c:v>
                </c:pt>
                <c:pt idx="18959">
                  <c:v>3.3892296727082912E-12</c:v>
                </c:pt>
                <c:pt idx="18960">
                  <c:v>3.5523111581696518E-12</c:v>
                </c:pt>
                <c:pt idx="18961">
                  <c:v>3.4698124421878106E-12</c:v>
                </c:pt>
                <c:pt idx="18962">
                  <c:v>3.3892296727082912E-12</c:v>
                </c:pt>
                <c:pt idx="18963">
                  <c:v>3.4698124421878106E-12</c:v>
                </c:pt>
                <c:pt idx="18964">
                  <c:v>3.3105183538749314E-12</c:v>
                </c:pt>
                <c:pt idx="18965">
                  <c:v>3.4698124421878106E-12</c:v>
                </c:pt>
                <c:pt idx="18966">
                  <c:v>3.3892296727082912E-12</c:v>
                </c:pt>
                <c:pt idx="18967">
                  <c:v>3.3892296727082912E-12</c:v>
                </c:pt>
                <c:pt idx="18968">
                  <c:v>3.3892296727082912E-12</c:v>
                </c:pt>
                <c:pt idx="18969">
                  <c:v>3.5523111581696518E-12</c:v>
                </c:pt>
                <c:pt idx="18970">
                  <c:v>3.4698124421878106E-12</c:v>
                </c:pt>
                <c:pt idx="18971">
                  <c:v>3.3105183538749314E-12</c:v>
                </c:pt>
                <c:pt idx="18972">
                  <c:v>3.4698124421878106E-12</c:v>
                </c:pt>
                <c:pt idx="18973">
                  <c:v>3.3892296727082912E-12</c:v>
                </c:pt>
                <c:pt idx="18974">
                  <c:v>3.4698124421878106E-12</c:v>
                </c:pt>
                <c:pt idx="18975">
                  <c:v>3.3892296727082912E-12</c:v>
                </c:pt>
                <c:pt idx="18976">
                  <c:v>3.3892296727082912E-12</c:v>
                </c:pt>
                <c:pt idx="18977">
                  <c:v>3.4698124421878106E-12</c:v>
                </c:pt>
                <c:pt idx="18978">
                  <c:v>3.3105183538749314E-12</c:v>
                </c:pt>
                <c:pt idx="18979">
                  <c:v>3.3105183538749314E-12</c:v>
                </c:pt>
                <c:pt idx="18980">
                  <c:v>3.3892296727082912E-12</c:v>
                </c:pt>
                <c:pt idx="18981">
                  <c:v>3.3105183538749314E-12</c:v>
                </c:pt>
                <c:pt idx="18982">
                  <c:v>3.3892296727082912E-12</c:v>
                </c:pt>
                <c:pt idx="18983">
                  <c:v>3.3892296727082912E-12</c:v>
                </c:pt>
                <c:pt idx="18984">
                  <c:v>3.3892296727082912E-12</c:v>
                </c:pt>
                <c:pt idx="18985">
                  <c:v>3.3892296727082912E-12</c:v>
                </c:pt>
                <c:pt idx="18986">
                  <c:v>3.3892296727082912E-12</c:v>
                </c:pt>
                <c:pt idx="18987">
                  <c:v>3.4698124421878106E-12</c:v>
                </c:pt>
                <c:pt idx="18988">
                  <c:v>3.3892296727082912E-12</c:v>
                </c:pt>
                <c:pt idx="18989">
                  <c:v>3.4698124421878106E-12</c:v>
                </c:pt>
                <c:pt idx="18990">
                  <c:v>3.3892296727082912E-12</c:v>
                </c:pt>
                <c:pt idx="18991">
                  <c:v>3.3892296727082912E-12</c:v>
                </c:pt>
                <c:pt idx="18992">
                  <c:v>3.3892296727082912E-12</c:v>
                </c:pt>
                <c:pt idx="18993">
                  <c:v>3.3105183538749314E-12</c:v>
                </c:pt>
                <c:pt idx="18994">
                  <c:v>3.3892296727082912E-12</c:v>
                </c:pt>
                <c:pt idx="18995">
                  <c:v>3.233635023201353E-12</c:v>
                </c:pt>
                <c:pt idx="18996">
                  <c:v>3.3892296727082912E-12</c:v>
                </c:pt>
                <c:pt idx="18997">
                  <c:v>3.4698124421878106E-12</c:v>
                </c:pt>
                <c:pt idx="18998">
                  <c:v>3.4698124421878106E-12</c:v>
                </c:pt>
                <c:pt idx="18999">
                  <c:v>3.3892296727082912E-12</c:v>
                </c:pt>
                <c:pt idx="19000">
                  <c:v>3.3105183538749314E-12</c:v>
                </c:pt>
                <c:pt idx="19001">
                  <c:v>3.3892296727082912E-12</c:v>
                </c:pt>
                <c:pt idx="19002">
                  <c:v>3.3105183538749314E-12</c:v>
                </c:pt>
                <c:pt idx="19003">
                  <c:v>3.4698124421878106E-12</c:v>
                </c:pt>
                <c:pt idx="19004">
                  <c:v>3.4698124421878106E-12</c:v>
                </c:pt>
                <c:pt idx="19005">
                  <c:v>3.4698124421878106E-12</c:v>
                </c:pt>
                <c:pt idx="19006">
                  <c:v>3.4698124421878106E-12</c:v>
                </c:pt>
                <c:pt idx="19007">
                  <c:v>3.3105183538749314E-12</c:v>
                </c:pt>
                <c:pt idx="19008">
                  <c:v>3.3892296727082912E-12</c:v>
                </c:pt>
                <c:pt idx="19009">
                  <c:v>3.3892296727082912E-12</c:v>
                </c:pt>
                <c:pt idx="19010">
                  <c:v>3.3892296727082912E-12</c:v>
                </c:pt>
                <c:pt idx="19011">
                  <c:v>3.4698124421878106E-12</c:v>
                </c:pt>
                <c:pt idx="19012">
                  <c:v>3.4698124421878106E-12</c:v>
                </c:pt>
                <c:pt idx="19013">
                  <c:v>3.3892296727082912E-12</c:v>
                </c:pt>
                <c:pt idx="19014">
                  <c:v>3.3892296727082912E-12</c:v>
                </c:pt>
                <c:pt idx="19015">
                  <c:v>3.3892296727082912E-12</c:v>
                </c:pt>
                <c:pt idx="19016">
                  <c:v>3.4698124421878106E-12</c:v>
                </c:pt>
                <c:pt idx="19017">
                  <c:v>3.3892296727082912E-12</c:v>
                </c:pt>
                <c:pt idx="19018">
                  <c:v>3.3105183538749314E-12</c:v>
                </c:pt>
                <c:pt idx="19019">
                  <c:v>3.4698124421878106E-12</c:v>
                </c:pt>
                <c:pt idx="19020">
                  <c:v>3.5523111581696518E-12</c:v>
                </c:pt>
                <c:pt idx="19021">
                  <c:v>3.3892296727082912E-12</c:v>
                </c:pt>
                <c:pt idx="19022">
                  <c:v>3.5523111581696518E-12</c:v>
                </c:pt>
                <c:pt idx="19023">
                  <c:v>3.3892296727082912E-12</c:v>
                </c:pt>
                <c:pt idx="19024">
                  <c:v>3.5523111581696518E-12</c:v>
                </c:pt>
                <c:pt idx="19025">
                  <c:v>3.3892296727082912E-12</c:v>
                </c:pt>
                <c:pt idx="19026">
                  <c:v>3.3105183538749314E-12</c:v>
                </c:pt>
                <c:pt idx="19027">
                  <c:v>3.5523111581696518E-12</c:v>
                </c:pt>
                <c:pt idx="19028">
                  <c:v>3.3892296727082912E-12</c:v>
                </c:pt>
                <c:pt idx="19029">
                  <c:v>3.3892296727082912E-12</c:v>
                </c:pt>
                <c:pt idx="19030">
                  <c:v>3.4698124421878106E-12</c:v>
                </c:pt>
                <c:pt idx="19031">
                  <c:v>3.3892296727082912E-12</c:v>
                </c:pt>
                <c:pt idx="19032">
                  <c:v>3.3892296727082912E-12</c:v>
                </c:pt>
                <c:pt idx="19033">
                  <c:v>3.3892296727082912E-12</c:v>
                </c:pt>
                <c:pt idx="19034">
                  <c:v>3.3105183538749314E-12</c:v>
                </c:pt>
                <c:pt idx="19035">
                  <c:v>3.3892296727082912E-12</c:v>
                </c:pt>
                <c:pt idx="19036">
                  <c:v>3.3892296727082912E-12</c:v>
                </c:pt>
                <c:pt idx="19037">
                  <c:v>3.3892296727082912E-12</c:v>
                </c:pt>
                <c:pt idx="19038">
                  <c:v>3.3892296727082912E-12</c:v>
                </c:pt>
                <c:pt idx="19039">
                  <c:v>3.3105183538749314E-12</c:v>
                </c:pt>
                <c:pt idx="19040">
                  <c:v>3.3892296727082912E-12</c:v>
                </c:pt>
                <c:pt idx="19041">
                  <c:v>3.4698124421878106E-12</c:v>
                </c:pt>
                <c:pt idx="19042">
                  <c:v>3.3892296727082912E-12</c:v>
                </c:pt>
                <c:pt idx="19043">
                  <c:v>3.233635023201353E-12</c:v>
                </c:pt>
                <c:pt idx="19044">
                  <c:v>3.4698124421878106E-12</c:v>
                </c:pt>
                <c:pt idx="19045">
                  <c:v>3.3892296727082912E-12</c:v>
                </c:pt>
                <c:pt idx="19046">
                  <c:v>3.3892296727082912E-12</c:v>
                </c:pt>
                <c:pt idx="19047">
                  <c:v>3.3105183538749314E-12</c:v>
                </c:pt>
                <c:pt idx="19048">
                  <c:v>3.4698124421878106E-12</c:v>
                </c:pt>
                <c:pt idx="19049">
                  <c:v>3.3105183538749314E-12</c:v>
                </c:pt>
                <c:pt idx="19050">
                  <c:v>3.4698124421878106E-12</c:v>
                </c:pt>
                <c:pt idx="19051">
                  <c:v>3.4698124421878106E-12</c:v>
                </c:pt>
                <c:pt idx="19052">
                  <c:v>3.3105183538749314E-12</c:v>
                </c:pt>
                <c:pt idx="19053">
                  <c:v>3.4698124421878106E-12</c:v>
                </c:pt>
                <c:pt idx="19054">
                  <c:v>3.5523111581696518E-12</c:v>
                </c:pt>
                <c:pt idx="19055">
                  <c:v>3.4698124421878106E-12</c:v>
                </c:pt>
                <c:pt idx="19056">
                  <c:v>3.3892296727082912E-12</c:v>
                </c:pt>
                <c:pt idx="19057">
                  <c:v>3.3892296727082912E-12</c:v>
                </c:pt>
                <c:pt idx="19058">
                  <c:v>3.3892296727082912E-12</c:v>
                </c:pt>
                <c:pt idx="19059">
                  <c:v>3.3105183538749314E-12</c:v>
                </c:pt>
                <c:pt idx="19060">
                  <c:v>3.4698124421878106E-12</c:v>
                </c:pt>
                <c:pt idx="19061">
                  <c:v>3.3105183538749314E-12</c:v>
                </c:pt>
                <c:pt idx="19062">
                  <c:v>3.3892296727082912E-12</c:v>
                </c:pt>
                <c:pt idx="19063">
                  <c:v>3.3892296727082912E-12</c:v>
                </c:pt>
                <c:pt idx="19064">
                  <c:v>3.3892296727082912E-12</c:v>
                </c:pt>
                <c:pt idx="19065">
                  <c:v>3.3892296727082912E-12</c:v>
                </c:pt>
                <c:pt idx="19066">
                  <c:v>3.4698124421878106E-12</c:v>
                </c:pt>
                <c:pt idx="19067">
                  <c:v>3.4698124421878106E-12</c:v>
                </c:pt>
                <c:pt idx="19068">
                  <c:v>3.3105183538749314E-12</c:v>
                </c:pt>
                <c:pt idx="19069">
                  <c:v>3.4698124421878106E-12</c:v>
                </c:pt>
                <c:pt idx="19070">
                  <c:v>3.3892296727082912E-12</c:v>
                </c:pt>
                <c:pt idx="19071">
                  <c:v>3.3892296727082912E-12</c:v>
                </c:pt>
                <c:pt idx="19072">
                  <c:v>3.3105183538749314E-12</c:v>
                </c:pt>
                <c:pt idx="19073">
                  <c:v>3.4698124421878106E-12</c:v>
                </c:pt>
                <c:pt idx="19074">
                  <c:v>3.4698124421878106E-12</c:v>
                </c:pt>
                <c:pt idx="19075">
                  <c:v>3.3892296727082912E-12</c:v>
                </c:pt>
                <c:pt idx="19076">
                  <c:v>3.3892296727082912E-12</c:v>
                </c:pt>
                <c:pt idx="19077">
                  <c:v>3.3892296727082912E-12</c:v>
                </c:pt>
                <c:pt idx="19078">
                  <c:v>3.3892296727082912E-12</c:v>
                </c:pt>
                <c:pt idx="19079">
                  <c:v>3.3892296727082912E-12</c:v>
                </c:pt>
                <c:pt idx="19080">
                  <c:v>3.3892296727082912E-12</c:v>
                </c:pt>
                <c:pt idx="19081">
                  <c:v>3.4698124421878106E-12</c:v>
                </c:pt>
                <c:pt idx="19082">
                  <c:v>3.4698124421878106E-12</c:v>
                </c:pt>
                <c:pt idx="19083">
                  <c:v>3.4698124421878106E-12</c:v>
                </c:pt>
                <c:pt idx="19084">
                  <c:v>3.3892296727082912E-12</c:v>
                </c:pt>
                <c:pt idx="19085">
                  <c:v>3.4698124421878106E-12</c:v>
                </c:pt>
                <c:pt idx="19086">
                  <c:v>3.3892296727082912E-12</c:v>
                </c:pt>
                <c:pt idx="19087">
                  <c:v>3.3892296727082912E-12</c:v>
                </c:pt>
                <c:pt idx="19088">
                  <c:v>3.3892296727082912E-12</c:v>
                </c:pt>
                <c:pt idx="19089">
                  <c:v>3.3892296727082912E-12</c:v>
                </c:pt>
                <c:pt idx="19090">
                  <c:v>3.3892296727082912E-12</c:v>
                </c:pt>
                <c:pt idx="19091">
                  <c:v>3.3105183538749314E-12</c:v>
                </c:pt>
                <c:pt idx="19092">
                  <c:v>3.3892296727082912E-12</c:v>
                </c:pt>
                <c:pt idx="19093">
                  <c:v>3.3892296727082912E-12</c:v>
                </c:pt>
                <c:pt idx="19094">
                  <c:v>3.3892296727082912E-12</c:v>
                </c:pt>
                <c:pt idx="19095">
                  <c:v>3.4698124421878106E-12</c:v>
                </c:pt>
                <c:pt idx="19096">
                  <c:v>3.3892296727082912E-12</c:v>
                </c:pt>
                <c:pt idx="19097">
                  <c:v>3.3892296727082912E-12</c:v>
                </c:pt>
                <c:pt idx="19098">
                  <c:v>3.3105183538749314E-12</c:v>
                </c:pt>
                <c:pt idx="19099">
                  <c:v>3.3105183538749314E-12</c:v>
                </c:pt>
                <c:pt idx="19100">
                  <c:v>3.4698124421878106E-12</c:v>
                </c:pt>
                <c:pt idx="19101">
                  <c:v>3.233635023201353E-12</c:v>
                </c:pt>
                <c:pt idx="19102">
                  <c:v>3.3892296727082912E-12</c:v>
                </c:pt>
                <c:pt idx="19103">
                  <c:v>3.3892296727082912E-12</c:v>
                </c:pt>
                <c:pt idx="19104">
                  <c:v>3.3892296727082912E-12</c:v>
                </c:pt>
                <c:pt idx="19105">
                  <c:v>3.3892296727082912E-12</c:v>
                </c:pt>
                <c:pt idx="19106">
                  <c:v>3.3892296727082912E-12</c:v>
                </c:pt>
                <c:pt idx="19107">
                  <c:v>3.3892296727082912E-12</c:v>
                </c:pt>
                <c:pt idx="19108">
                  <c:v>3.3105183538749314E-12</c:v>
                </c:pt>
                <c:pt idx="19109">
                  <c:v>3.3105183538749314E-12</c:v>
                </c:pt>
                <c:pt idx="19110">
                  <c:v>3.3105183538749314E-12</c:v>
                </c:pt>
                <c:pt idx="19111">
                  <c:v>3.3105183538749314E-12</c:v>
                </c:pt>
                <c:pt idx="19112">
                  <c:v>3.3105183538749314E-12</c:v>
                </c:pt>
                <c:pt idx="19113">
                  <c:v>3.3105183538749314E-12</c:v>
                </c:pt>
                <c:pt idx="19114">
                  <c:v>3.3105183538749314E-12</c:v>
                </c:pt>
                <c:pt idx="19115">
                  <c:v>3.233635023201353E-12</c:v>
                </c:pt>
                <c:pt idx="19116">
                  <c:v>3.3892296727082912E-12</c:v>
                </c:pt>
                <c:pt idx="19117">
                  <c:v>3.233635023201353E-12</c:v>
                </c:pt>
                <c:pt idx="19118">
                  <c:v>3.233635023201353E-12</c:v>
                </c:pt>
                <c:pt idx="19119">
                  <c:v>3.3105183538749314E-12</c:v>
                </c:pt>
                <c:pt idx="19120">
                  <c:v>3.3892296727082912E-12</c:v>
                </c:pt>
                <c:pt idx="19121">
                  <c:v>3.3892296727082912E-12</c:v>
                </c:pt>
                <c:pt idx="19122">
                  <c:v>3.3105183538749314E-12</c:v>
                </c:pt>
                <c:pt idx="19123">
                  <c:v>3.233635023201353E-12</c:v>
                </c:pt>
                <c:pt idx="19124">
                  <c:v>3.3105183538749314E-12</c:v>
                </c:pt>
                <c:pt idx="19125">
                  <c:v>3.3892296727082912E-12</c:v>
                </c:pt>
                <c:pt idx="19126">
                  <c:v>3.3892296727082912E-12</c:v>
                </c:pt>
                <c:pt idx="19127">
                  <c:v>3.3892296727082912E-12</c:v>
                </c:pt>
                <c:pt idx="19128">
                  <c:v>3.233635023201353E-12</c:v>
                </c:pt>
                <c:pt idx="19129">
                  <c:v>3.3105183538749314E-12</c:v>
                </c:pt>
                <c:pt idx="19130">
                  <c:v>3.4698124421878106E-12</c:v>
                </c:pt>
                <c:pt idx="19131">
                  <c:v>3.3892296727082912E-12</c:v>
                </c:pt>
                <c:pt idx="19132">
                  <c:v>3.3105183538749314E-12</c:v>
                </c:pt>
                <c:pt idx="19133">
                  <c:v>3.3892296727082912E-12</c:v>
                </c:pt>
                <c:pt idx="19134">
                  <c:v>3.5523111581696518E-12</c:v>
                </c:pt>
                <c:pt idx="19135">
                  <c:v>3.3892296727082912E-12</c:v>
                </c:pt>
                <c:pt idx="19136">
                  <c:v>3.5523111581696518E-12</c:v>
                </c:pt>
                <c:pt idx="19137">
                  <c:v>3.3105183538749314E-12</c:v>
                </c:pt>
                <c:pt idx="19138">
                  <c:v>3.3892296727082912E-12</c:v>
                </c:pt>
                <c:pt idx="19139">
                  <c:v>3.3892296727082912E-12</c:v>
                </c:pt>
                <c:pt idx="19140">
                  <c:v>3.3105183538749314E-12</c:v>
                </c:pt>
                <c:pt idx="19141">
                  <c:v>3.3105183538749314E-12</c:v>
                </c:pt>
                <c:pt idx="19142">
                  <c:v>3.233635023201353E-12</c:v>
                </c:pt>
                <c:pt idx="19143">
                  <c:v>3.3105183538749314E-12</c:v>
                </c:pt>
                <c:pt idx="19144">
                  <c:v>3.3105183538749314E-12</c:v>
                </c:pt>
                <c:pt idx="19145">
                  <c:v>3.3892296727082912E-12</c:v>
                </c:pt>
                <c:pt idx="19146">
                  <c:v>3.3105183538749314E-12</c:v>
                </c:pt>
                <c:pt idx="19147">
                  <c:v>3.3892296727082912E-12</c:v>
                </c:pt>
                <c:pt idx="19148">
                  <c:v>3.3105183538749314E-12</c:v>
                </c:pt>
                <c:pt idx="19149">
                  <c:v>3.4698124421878106E-12</c:v>
                </c:pt>
                <c:pt idx="19150">
                  <c:v>3.3105183538749314E-12</c:v>
                </c:pt>
                <c:pt idx="19151">
                  <c:v>3.4698124421878106E-12</c:v>
                </c:pt>
                <c:pt idx="19152">
                  <c:v>3.3892296727082912E-12</c:v>
                </c:pt>
                <c:pt idx="19153">
                  <c:v>3.4698124421878106E-12</c:v>
                </c:pt>
                <c:pt idx="19154">
                  <c:v>3.3105183538749314E-12</c:v>
                </c:pt>
                <c:pt idx="19155">
                  <c:v>3.3892296727082912E-12</c:v>
                </c:pt>
                <c:pt idx="19156">
                  <c:v>3.3105183538749314E-12</c:v>
                </c:pt>
                <c:pt idx="19157">
                  <c:v>3.4698124421878106E-12</c:v>
                </c:pt>
                <c:pt idx="19158">
                  <c:v>3.5523111581696518E-12</c:v>
                </c:pt>
                <c:pt idx="19159">
                  <c:v>3.3105183538749314E-12</c:v>
                </c:pt>
                <c:pt idx="19160">
                  <c:v>3.3892296727082912E-12</c:v>
                </c:pt>
                <c:pt idx="19161">
                  <c:v>3.3105183538749314E-12</c:v>
                </c:pt>
                <c:pt idx="19162">
                  <c:v>3.4698124421878106E-12</c:v>
                </c:pt>
                <c:pt idx="19163">
                  <c:v>3.3892296727082912E-12</c:v>
                </c:pt>
                <c:pt idx="19164">
                  <c:v>3.3892296727082912E-12</c:v>
                </c:pt>
                <c:pt idx="19165">
                  <c:v>3.3105183538749314E-12</c:v>
                </c:pt>
                <c:pt idx="19166">
                  <c:v>3.3892296727082912E-12</c:v>
                </c:pt>
                <c:pt idx="19167">
                  <c:v>3.233635023201353E-12</c:v>
                </c:pt>
                <c:pt idx="19168">
                  <c:v>3.3892296727082912E-12</c:v>
                </c:pt>
                <c:pt idx="19169">
                  <c:v>3.3892296727082912E-12</c:v>
                </c:pt>
                <c:pt idx="19170">
                  <c:v>3.3892296727082912E-12</c:v>
                </c:pt>
                <c:pt idx="19171">
                  <c:v>3.4698124421878106E-12</c:v>
                </c:pt>
                <c:pt idx="19172">
                  <c:v>3.3892296727082912E-12</c:v>
                </c:pt>
                <c:pt idx="19173">
                  <c:v>3.4698124421878106E-12</c:v>
                </c:pt>
                <c:pt idx="19174">
                  <c:v>3.3892296727082912E-12</c:v>
                </c:pt>
                <c:pt idx="19175">
                  <c:v>3.3892296727082912E-12</c:v>
                </c:pt>
                <c:pt idx="19176">
                  <c:v>3.4698124421878106E-12</c:v>
                </c:pt>
                <c:pt idx="19177">
                  <c:v>3.4698124421878106E-12</c:v>
                </c:pt>
                <c:pt idx="19178">
                  <c:v>3.4698124421878106E-12</c:v>
                </c:pt>
                <c:pt idx="19179">
                  <c:v>3.3105183538749314E-12</c:v>
                </c:pt>
                <c:pt idx="19180">
                  <c:v>3.3892296727082912E-12</c:v>
                </c:pt>
                <c:pt idx="19181">
                  <c:v>3.3105183538749314E-12</c:v>
                </c:pt>
                <c:pt idx="19182">
                  <c:v>3.5523111581696518E-12</c:v>
                </c:pt>
                <c:pt idx="19183">
                  <c:v>3.4698124421878106E-12</c:v>
                </c:pt>
                <c:pt idx="19184">
                  <c:v>3.3892296727082912E-12</c:v>
                </c:pt>
                <c:pt idx="19185">
                  <c:v>3.3892296727082912E-12</c:v>
                </c:pt>
                <c:pt idx="19186">
                  <c:v>3.4698124421878106E-12</c:v>
                </c:pt>
                <c:pt idx="19187">
                  <c:v>3.3892296727082912E-12</c:v>
                </c:pt>
                <c:pt idx="19188">
                  <c:v>3.5523111581696518E-12</c:v>
                </c:pt>
                <c:pt idx="19189">
                  <c:v>3.3105183538749314E-12</c:v>
                </c:pt>
                <c:pt idx="19190">
                  <c:v>3.3892296727082912E-12</c:v>
                </c:pt>
                <c:pt idx="19191">
                  <c:v>3.3892296727082912E-12</c:v>
                </c:pt>
                <c:pt idx="19192">
                  <c:v>3.4698124421878106E-12</c:v>
                </c:pt>
                <c:pt idx="19193">
                  <c:v>3.3105183538749314E-12</c:v>
                </c:pt>
                <c:pt idx="19194">
                  <c:v>3.3105183538749314E-12</c:v>
                </c:pt>
                <c:pt idx="19195">
                  <c:v>3.3892296727082912E-12</c:v>
                </c:pt>
                <c:pt idx="19196">
                  <c:v>3.4698124421878106E-12</c:v>
                </c:pt>
                <c:pt idx="19197">
                  <c:v>3.3892296727082912E-12</c:v>
                </c:pt>
                <c:pt idx="19198">
                  <c:v>3.4698124421878106E-12</c:v>
                </c:pt>
                <c:pt idx="19199">
                  <c:v>3.233635023201353E-12</c:v>
                </c:pt>
                <c:pt idx="19200">
                  <c:v>3.3892296727082912E-12</c:v>
                </c:pt>
                <c:pt idx="19201">
                  <c:v>3.3892296727082912E-12</c:v>
                </c:pt>
                <c:pt idx="19202">
                  <c:v>3.3892296727082912E-12</c:v>
                </c:pt>
                <c:pt idx="19203">
                  <c:v>3.4698124421878106E-12</c:v>
                </c:pt>
                <c:pt idx="19204">
                  <c:v>3.3105183538749314E-12</c:v>
                </c:pt>
                <c:pt idx="19205">
                  <c:v>3.233635023201353E-12</c:v>
                </c:pt>
                <c:pt idx="19206">
                  <c:v>3.3105183538749314E-12</c:v>
                </c:pt>
                <c:pt idx="19207">
                  <c:v>3.233635023201353E-12</c:v>
                </c:pt>
                <c:pt idx="19208">
                  <c:v>3.233635023201353E-12</c:v>
                </c:pt>
                <c:pt idx="19209">
                  <c:v>3.3892296727082912E-12</c:v>
                </c:pt>
                <c:pt idx="19210">
                  <c:v>3.3105183538749314E-12</c:v>
                </c:pt>
                <c:pt idx="19211">
                  <c:v>3.3105183538749314E-12</c:v>
                </c:pt>
                <c:pt idx="19212">
                  <c:v>3.3105183538749314E-12</c:v>
                </c:pt>
                <c:pt idx="19213">
                  <c:v>3.3105183538749314E-12</c:v>
                </c:pt>
                <c:pt idx="19214">
                  <c:v>3.3105183538749314E-12</c:v>
                </c:pt>
                <c:pt idx="19215">
                  <c:v>3.3892296727082912E-12</c:v>
                </c:pt>
                <c:pt idx="19216">
                  <c:v>3.4698124421878106E-12</c:v>
                </c:pt>
                <c:pt idx="19217">
                  <c:v>3.4698124421878106E-12</c:v>
                </c:pt>
                <c:pt idx="19218">
                  <c:v>3.3105183538749314E-12</c:v>
                </c:pt>
                <c:pt idx="19219">
                  <c:v>3.3105183538749314E-12</c:v>
                </c:pt>
                <c:pt idx="19220">
                  <c:v>3.4698124421878106E-12</c:v>
                </c:pt>
                <c:pt idx="19221">
                  <c:v>3.3105183538749314E-12</c:v>
                </c:pt>
                <c:pt idx="19222">
                  <c:v>3.3105183538749314E-12</c:v>
                </c:pt>
                <c:pt idx="19223">
                  <c:v>3.3105183538749314E-12</c:v>
                </c:pt>
                <c:pt idx="19224">
                  <c:v>3.3892296727082912E-12</c:v>
                </c:pt>
                <c:pt idx="19225">
                  <c:v>3.4698124421878106E-12</c:v>
                </c:pt>
                <c:pt idx="19226">
                  <c:v>3.3892296727082912E-12</c:v>
                </c:pt>
                <c:pt idx="19227">
                  <c:v>3.5523111581696518E-12</c:v>
                </c:pt>
                <c:pt idx="19228">
                  <c:v>3.3892296727082912E-12</c:v>
                </c:pt>
                <c:pt idx="19229">
                  <c:v>3.4698124421878106E-12</c:v>
                </c:pt>
                <c:pt idx="19230">
                  <c:v>3.4698124421878106E-12</c:v>
                </c:pt>
                <c:pt idx="19231">
                  <c:v>3.3105183538749314E-12</c:v>
                </c:pt>
                <c:pt idx="19232">
                  <c:v>3.3892296727082912E-12</c:v>
                </c:pt>
                <c:pt idx="19233">
                  <c:v>3.5523111581696518E-12</c:v>
                </c:pt>
                <c:pt idx="19234">
                  <c:v>3.4698124421878106E-12</c:v>
                </c:pt>
                <c:pt idx="19235">
                  <c:v>3.4698124421878106E-12</c:v>
                </c:pt>
                <c:pt idx="19236">
                  <c:v>3.3892296727082912E-12</c:v>
                </c:pt>
                <c:pt idx="19237">
                  <c:v>3.5523111581696518E-12</c:v>
                </c:pt>
                <c:pt idx="19238">
                  <c:v>3.3892296727082912E-12</c:v>
                </c:pt>
                <c:pt idx="19239">
                  <c:v>3.4698124421878106E-12</c:v>
                </c:pt>
                <c:pt idx="19240">
                  <c:v>3.4698124421878106E-12</c:v>
                </c:pt>
                <c:pt idx="19241">
                  <c:v>3.3892296727082912E-12</c:v>
                </c:pt>
                <c:pt idx="19242">
                  <c:v>3.3892296727082912E-12</c:v>
                </c:pt>
                <c:pt idx="19243">
                  <c:v>3.3105183538749314E-12</c:v>
                </c:pt>
                <c:pt idx="19244">
                  <c:v>3.4698124421878106E-12</c:v>
                </c:pt>
                <c:pt idx="19245">
                  <c:v>3.4698124421878106E-12</c:v>
                </c:pt>
                <c:pt idx="19246">
                  <c:v>3.4698124421878106E-12</c:v>
                </c:pt>
                <c:pt idx="19247">
                  <c:v>3.3892296727082912E-12</c:v>
                </c:pt>
                <c:pt idx="19248">
                  <c:v>3.3105183538749314E-12</c:v>
                </c:pt>
                <c:pt idx="19249">
                  <c:v>3.3105183538749314E-12</c:v>
                </c:pt>
                <c:pt idx="19250">
                  <c:v>3.3105183538749314E-12</c:v>
                </c:pt>
                <c:pt idx="19251">
                  <c:v>3.3892296727082912E-12</c:v>
                </c:pt>
                <c:pt idx="19252">
                  <c:v>3.3105183538749314E-12</c:v>
                </c:pt>
                <c:pt idx="19253">
                  <c:v>3.3892296727082912E-12</c:v>
                </c:pt>
                <c:pt idx="19254">
                  <c:v>3.4698124421878106E-12</c:v>
                </c:pt>
                <c:pt idx="19255">
                  <c:v>3.4698124421878106E-12</c:v>
                </c:pt>
                <c:pt idx="19256">
                  <c:v>3.5523111581696518E-12</c:v>
                </c:pt>
                <c:pt idx="19257">
                  <c:v>3.3892296727082912E-12</c:v>
                </c:pt>
                <c:pt idx="19258">
                  <c:v>3.4698124421878106E-12</c:v>
                </c:pt>
                <c:pt idx="19259">
                  <c:v>3.3892296727082912E-12</c:v>
                </c:pt>
                <c:pt idx="19260">
                  <c:v>3.3892296727082912E-12</c:v>
                </c:pt>
                <c:pt idx="19261">
                  <c:v>3.3892296727082912E-12</c:v>
                </c:pt>
                <c:pt idx="19262">
                  <c:v>3.3105183538749314E-12</c:v>
                </c:pt>
                <c:pt idx="19263">
                  <c:v>3.3892296727082912E-12</c:v>
                </c:pt>
                <c:pt idx="19264">
                  <c:v>3.3892296727082912E-12</c:v>
                </c:pt>
                <c:pt idx="19265">
                  <c:v>3.3892296727082912E-12</c:v>
                </c:pt>
                <c:pt idx="19266">
                  <c:v>3.3892296727082912E-12</c:v>
                </c:pt>
                <c:pt idx="19267">
                  <c:v>3.4698124421878106E-12</c:v>
                </c:pt>
                <c:pt idx="19268">
                  <c:v>3.3892296727082912E-12</c:v>
                </c:pt>
                <c:pt idx="19269">
                  <c:v>3.3892296727082912E-12</c:v>
                </c:pt>
                <c:pt idx="19270">
                  <c:v>3.4698124421878106E-12</c:v>
                </c:pt>
                <c:pt idx="19271">
                  <c:v>3.3892296727082912E-12</c:v>
                </c:pt>
                <c:pt idx="19272">
                  <c:v>3.3892296727082912E-12</c:v>
                </c:pt>
                <c:pt idx="19273">
                  <c:v>3.3892296727082912E-12</c:v>
                </c:pt>
                <c:pt idx="19274">
                  <c:v>3.3892296727082912E-12</c:v>
                </c:pt>
                <c:pt idx="19275">
                  <c:v>3.3105183538749314E-12</c:v>
                </c:pt>
                <c:pt idx="19276">
                  <c:v>3.3892296727082912E-12</c:v>
                </c:pt>
                <c:pt idx="19277">
                  <c:v>3.3892296727082912E-12</c:v>
                </c:pt>
                <c:pt idx="19278">
                  <c:v>3.4698124421878106E-12</c:v>
                </c:pt>
                <c:pt idx="19279">
                  <c:v>3.3105183538749314E-12</c:v>
                </c:pt>
                <c:pt idx="19280">
                  <c:v>3.3892296727082912E-12</c:v>
                </c:pt>
                <c:pt idx="19281">
                  <c:v>3.4698124421878106E-12</c:v>
                </c:pt>
                <c:pt idx="19282">
                  <c:v>3.3892296727082912E-12</c:v>
                </c:pt>
                <c:pt idx="19283">
                  <c:v>3.3892296727082912E-12</c:v>
                </c:pt>
                <c:pt idx="19284">
                  <c:v>3.4698124421878106E-12</c:v>
                </c:pt>
                <c:pt idx="19285">
                  <c:v>3.3105183538749314E-12</c:v>
                </c:pt>
                <c:pt idx="19286">
                  <c:v>3.4698124421878106E-12</c:v>
                </c:pt>
                <c:pt idx="19287">
                  <c:v>3.4698124421878106E-12</c:v>
                </c:pt>
                <c:pt idx="19288">
                  <c:v>3.3892296727082912E-12</c:v>
                </c:pt>
                <c:pt idx="19289">
                  <c:v>3.3105183538749314E-12</c:v>
                </c:pt>
                <c:pt idx="19290">
                  <c:v>3.3105183538749314E-12</c:v>
                </c:pt>
                <c:pt idx="19291">
                  <c:v>3.3105183538749314E-12</c:v>
                </c:pt>
                <c:pt idx="19292">
                  <c:v>3.4698124421878106E-12</c:v>
                </c:pt>
                <c:pt idx="19293">
                  <c:v>3.3892296727082912E-12</c:v>
                </c:pt>
                <c:pt idx="19294">
                  <c:v>3.3105183538749314E-12</c:v>
                </c:pt>
                <c:pt idx="19295">
                  <c:v>3.3105183538749314E-12</c:v>
                </c:pt>
                <c:pt idx="19296">
                  <c:v>3.3105183538749314E-12</c:v>
                </c:pt>
                <c:pt idx="19297">
                  <c:v>3.3892296727082912E-12</c:v>
                </c:pt>
                <c:pt idx="19298">
                  <c:v>3.5523111581696518E-12</c:v>
                </c:pt>
                <c:pt idx="19299">
                  <c:v>3.3892296727082912E-12</c:v>
                </c:pt>
                <c:pt idx="19300">
                  <c:v>3.3892296727082912E-12</c:v>
                </c:pt>
                <c:pt idx="19301">
                  <c:v>3.3892296727082912E-12</c:v>
                </c:pt>
                <c:pt idx="19302">
                  <c:v>3.3892296727082912E-12</c:v>
                </c:pt>
                <c:pt idx="19303">
                  <c:v>3.3892296727082912E-12</c:v>
                </c:pt>
                <c:pt idx="19304">
                  <c:v>3.3892296727082912E-12</c:v>
                </c:pt>
                <c:pt idx="19305">
                  <c:v>3.3892296727082912E-12</c:v>
                </c:pt>
                <c:pt idx="19306">
                  <c:v>3.3105183538749314E-12</c:v>
                </c:pt>
                <c:pt idx="19307">
                  <c:v>3.3892296727082912E-12</c:v>
                </c:pt>
                <c:pt idx="19308">
                  <c:v>3.3105183538749314E-12</c:v>
                </c:pt>
                <c:pt idx="19309">
                  <c:v>3.3105183538749314E-12</c:v>
                </c:pt>
                <c:pt idx="19310">
                  <c:v>3.3892296727082912E-12</c:v>
                </c:pt>
                <c:pt idx="19311">
                  <c:v>3.233635023201353E-12</c:v>
                </c:pt>
                <c:pt idx="19312">
                  <c:v>3.4698124421878106E-12</c:v>
                </c:pt>
                <c:pt idx="19313">
                  <c:v>3.3892296727082912E-12</c:v>
                </c:pt>
                <c:pt idx="19314">
                  <c:v>3.3892296727082912E-12</c:v>
                </c:pt>
                <c:pt idx="19315">
                  <c:v>3.3105183538749314E-12</c:v>
                </c:pt>
                <c:pt idx="19316">
                  <c:v>3.3892296727082912E-12</c:v>
                </c:pt>
                <c:pt idx="19317">
                  <c:v>3.3892296727082912E-12</c:v>
                </c:pt>
                <c:pt idx="19318">
                  <c:v>3.3105183538749314E-12</c:v>
                </c:pt>
                <c:pt idx="19319">
                  <c:v>3.3892296727082912E-12</c:v>
                </c:pt>
                <c:pt idx="19320">
                  <c:v>3.3105183538749314E-12</c:v>
                </c:pt>
                <c:pt idx="19321">
                  <c:v>3.3105183538749314E-12</c:v>
                </c:pt>
                <c:pt idx="19322">
                  <c:v>3.3892296727082912E-12</c:v>
                </c:pt>
                <c:pt idx="19323">
                  <c:v>3.4698124421878106E-12</c:v>
                </c:pt>
                <c:pt idx="19324">
                  <c:v>3.3892296727082912E-12</c:v>
                </c:pt>
                <c:pt idx="19325">
                  <c:v>3.4698124421878106E-12</c:v>
                </c:pt>
                <c:pt idx="19326">
                  <c:v>3.3892296727082912E-12</c:v>
                </c:pt>
                <c:pt idx="19327">
                  <c:v>3.3892296727082912E-12</c:v>
                </c:pt>
                <c:pt idx="19328">
                  <c:v>3.3105183538749314E-12</c:v>
                </c:pt>
                <c:pt idx="19329">
                  <c:v>3.233635023201353E-12</c:v>
                </c:pt>
                <c:pt idx="19330">
                  <c:v>3.3892296727082912E-12</c:v>
                </c:pt>
                <c:pt idx="19331">
                  <c:v>3.3892296727082912E-12</c:v>
                </c:pt>
                <c:pt idx="19332">
                  <c:v>3.3105183538749314E-12</c:v>
                </c:pt>
                <c:pt idx="19333">
                  <c:v>3.3105183538749314E-12</c:v>
                </c:pt>
                <c:pt idx="19334">
                  <c:v>3.3105183538749314E-12</c:v>
                </c:pt>
                <c:pt idx="19335">
                  <c:v>3.3892296727082912E-12</c:v>
                </c:pt>
                <c:pt idx="19336">
                  <c:v>3.4698124421878106E-12</c:v>
                </c:pt>
                <c:pt idx="19337">
                  <c:v>3.4698124421878106E-12</c:v>
                </c:pt>
                <c:pt idx="19338">
                  <c:v>3.4698124421878106E-12</c:v>
                </c:pt>
                <c:pt idx="19339">
                  <c:v>3.3105183538749314E-12</c:v>
                </c:pt>
                <c:pt idx="19340">
                  <c:v>3.3105183538749314E-12</c:v>
                </c:pt>
                <c:pt idx="19341">
                  <c:v>3.3892296727082912E-12</c:v>
                </c:pt>
                <c:pt idx="19342">
                  <c:v>3.3105183538749314E-12</c:v>
                </c:pt>
                <c:pt idx="19343">
                  <c:v>3.3105183538749314E-12</c:v>
                </c:pt>
                <c:pt idx="19344">
                  <c:v>3.3892296727082912E-12</c:v>
                </c:pt>
                <c:pt idx="19345">
                  <c:v>3.4698124421878106E-12</c:v>
                </c:pt>
                <c:pt idx="19346">
                  <c:v>3.3105183538749314E-12</c:v>
                </c:pt>
                <c:pt idx="19347">
                  <c:v>3.3892296727082912E-12</c:v>
                </c:pt>
                <c:pt idx="19348">
                  <c:v>3.4698124421878106E-12</c:v>
                </c:pt>
                <c:pt idx="19349">
                  <c:v>3.3892296727082912E-12</c:v>
                </c:pt>
                <c:pt idx="19350">
                  <c:v>3.3892296727082912E-12</c:v>
                </c:pt>
                <c:pt idx="19351">
                  <c:v>3.4698124421878106E-12</c:v>
                </c:pt>
                <c:pt idx="19352">
                  <c:v>3.233635023201353E-12</c:v>
                </c:pt>
                <c:pt idx="19353">
                  <c:v>3.3105183538749314E-12</c:v>
                </c:pt>
                <c:pt idx="19354">
                  <c:v>3.233635023201353E-12</c:v>
                </c:pt>
                <c:pt idx="19355">
                  <c:v>3.233635023201353E-12</c:v>
                </c:pt>
                <c:pt idx="19356">
                  <c:v>3.3105183538749314E-12</c:v>
                </c:pt>
                <c:pt idx="19357">
                  <c:v>3.3892296727082912E-12</c:v>
                </c:pt>
                <c:pt idx="19358">
                  <c:v>3.3105183538749314E-12</c:v>
                </c:pt>
                <c:pt idx="19359">
                  <c:v>3.3105183538749314E-12</c:v>
                </c:pt>
                <c:pt idx="19360">
                  <c:v>3.3892296727082912E-12</c:v>
                </c:pt>
                <c:pt idx="19361">
                  <c:v>3.3105183538749314E-12</c:v>
                </c:pt>
                <c:pt idx="19362">
                  <c:v>3.3105183538749314E-12</c:v>
                </c:pt>
                <c:pt idx="19363">
                  <c:v>3.3892296727082912E-12</c:v>
                </c:pt>
                <c:pt idx="19364">
                  <c:v>3.3892296727082912E-12</c:v>
                </c:pt>
                <c:pt idx="19365">
                  <c:v>3.3892296727082912E-12</c:v>
                </c:pt>
                <c:pt idx="19366">
                  <c:v>3.3105183538749314E-12</c:v>
                </c:pt>
                <c:pt idx="19367">
                  <c:v>3.4698124421878106E-12</c:v>
                </c:pt>
                <c:pt idx="19368">
                  <c:v>3.4698124421878106E-12</c:v>
                </c:pt>
                <c:pt idx="19369">
                  <c:v>3.3892296727082912E-12</c:v>
                </c:pt>
                <c:pt idx="19370">
                  <c:v>3.3892296727082912E-12</c:v>
                </c:pt>
                <c:pt idx="19371">
                  <c:v>3.3892296727082912E-12</c:v>
                </c:pt>
                <c:pt idx="19372">
                  <c:v>3.3105183538749314E-12</c:v>
                </c:pt>
                <c:pt idx="19373">
                  <c:v>3.4698124421878106E-12</c:v>
                </c:pt>
                <c:pt idx="19374">
                  <c:v>3.3892296727082912E-12</c:v>
                </c:pt>
                <c:pt idx="19375">
                  <c:v>3.3105183538749314E-12</c:v>
                </c:pt>
                <c:pt idx="19376">
                  <c:v>3.3892296727082912E-12</c:v>
                </c:pt>
                <c:pt idx="19377">
                  <c:v>3.3105183538749314E-12</c:v>
                </c:pt>
                <c:pt idx="19378">
                  <c:v>3.3105183538749314E-12</c:v>
                </c:pt>
                <c:pt idx="19379">
                  <c:v>3.3105183538749314E-12</c:v>
                </c:pt>
                <c:pt idx="19380">
                  <c:v>3.3892296727082912E-12</c:v>
                </c:pt>
                <c:pt idx="19381">
                  <c:v>3.3892296727082912E-12</c:v>
                </c:pt>
                <c:pt idx="19382">
                  <c:v>3.4698124421878106E-12</c:v>
                </c:pt>
                <c:pt idx="19383">
                  <c:v>3.5523111581696518E-12</c:v>
                </c:pt>
                <c:pt idx="19384">
                  <c:v>3.3105183538749314E-12</c:v>
                </c:pt>
                <c:pt idx="19385">
                  <c:v>3.3892296727082912E-12</c:v>
                </c:pt>
                <c:pt idx="19386">
                  <c:v>3.3892296727082912E-12</c:v>
                </c:pt>
                <c:pt idx="19387">
                  <c:v>3.4698124421878106E-12</c:v>
                </c:pt>
                <c:pt idx="19388">
                  <c:v>3.3105183538749314E-12</c:v>
                </c:pt>
                <c:pt idx="19389">
                  <c:v>3.3892296727082912E-12</c:v>
                </c:pt>
                <c:pt idx="19390">
                  <c:v>3.3105183538749314E-12</c:v>
                </c:pt>
                <c:pt idx="19391">
                  <c:v>3.3105183538749314E-12</c:v>
                </c:pt>
                <c:pt idx="19392">
                  <c:v>3.4698124421878106E-12</c:v>
                </c:pt>
                <c:pt idx="19393">
                  <c:v>3.4698124421878106E-12</c:v>
                </c:pt>
                <c:pt idx="19394">
                  <c:v>3.3892296727082912E-12</c:v>
                </c:pt>
                <c:pt idx="19395">
                  <c:v>3.3105183538749314E-12</c:v>
                </c:pt>
                <c:pt idx="19396">
                  <c:v>3.3892296727082912E-12</c:v>
                </c:pt>
                <c:pt idx="19397">
                  <c:v>3.3892296727082912E-12</c:v>
                </c:pt>
                <c:pt idx="19398">
                  <c:v>3.3105183538749314E-12</c:v>
                </c:pt>
                <c:pt idx="19399">
                  <c:v>3.4698124421878106E-12</c:v>
                </c:pt>
                <c:pt idx="19400">
                  <c:v>3.3105183538749314E-12</c:v>
                </c:pt>
                <c:pt idx="19401">
                  <c:v>3.3892296727082912E-12</c:v>
                </c:pt>
                <c:pt idx="19402">
                  <c:v>3.4698124421878106E-12</c:v>
                </c:pt>
                <c:pt idx="19403">
                  <c:v>3.4698124421878106E-12</c:v>
                </c:pt>
                <c:pt idx="19404">
                  <c:v>3.4698124421878106E-12</c:v>
                </c:pt>
                <c:pt idx="19405">
                  <c:v>3.3892296727082912E-12</c:v>
                </c:pt>
                <c:pt idx="19406">
                  <c:v>3.3892296727082912E-12</c:v>
                </c:pt>
                <c:pt idx="19407">
                  <c:v>3.4698124421878106E-12</c:v>
                </c:pt>
                <c:pt idx="19408">
                  <c:v>3.4698124421878106E-12</c:v>
                </c:pt>
                <c:pt idx="19409">
                  <c:v>3.3892296727082912E-12</c:v>
                </c:pt>
                <c:pt idx="19410">
                  <c:v>3.3892296727082912E-12</c:v>
                </c:pt>
                <c:pt idx="19411">
                  <c:v>3.3105183538749314E-12</c:v>
                </c:pt>
                <c:pt idx="19412">
                  <c:v>3.4698124421878106E-12</c:v>
                </c:pt>
                <c:pt idx="19413">
                  <c:v>3.3892296727082912E-12</c:v>
                </c:pt>
                <c:pt idx="19414">
                  <c:v>3.3892296727082912E-12</c:v>
                </c:pt>
                <c:pt idx="19415">
                  <c:v>3.3105183538749314E-12</c:v>
                </c:pt>
                <c:pt idx="19416">
                  <c:v>3.3892296727082912E-12</c:v>
                </c:pt>
                <c:pt idx="19417">
                  <c:v>3.4698124421878106E-12</c:v>
                </c:pt>
                <c:pt idx="19418">
                  <c:v>3.5523111581696518E-12</c:v>
                </c:pt>
                <c:pt idx="19419">
                  <c:v>3.4698124421878106E-12</c:v>
                </c:pt>
                <c:pt idx="19420">
                  <c:v>3.5523111581696518E-12</c:v>
                </c:pt>
                <c:pt idx="19421">
                  <c:v>3.5523111581696518E-12</c:v>
                </c:pt>
                <c:pt idx="19422">
                  <c:v>3.3892296727082912E-12</c:v>
                </c:pt>
                <c:pt idx="19423">
                  <c:v>3.3105183538749314E-12</c:v>
                </c:pt>
                <c:pt idx="19424">
                  <c:v>3.3892296727082912E-12</c:v>
                </c:pt>
                <c:pt idx="19425">
                  <c:v>3.4698124421878106E-12</c:v>
                </c:pt>
                <c:pt idx="19426">
                  <c:v>3.3105183538749314E-12</c:v>
                </c:pt>
                <c:pt idx="19427">
                  <c:v>3.3892296727082912E-12</c:v>
                </c:pt>
                <c:pt idx="19428">
                  <c:v>3.3892296727082912E-12</c:v>
                </c:pt>
                <c:pt idx="19429">
                  <c:v>3.4698124421878106E-12</c:v>
                </c:pt>
                <c:pt idx="19430">
                  <c:v>3.233635023201353E-12</c:v>
                </c:pt>
                <c:pt idx="19431">
                  <c:v>3.3105183538749314E-12</c:v>
                </c:pt>
                <c:pt idx="19432">
                  <c:v>3.4698124421878106E-12</c:v>
                </c:pt>
                <c:pt idx="19433">
                  <c:v>3.3892296727082912E-12</c:v>
                </c:pt>
                <c:pt idx="19434">
                  <c:v>3.3105183538749314E-12</c:v>
                </c:pt>
                <c:pt idx="19435">
                  <c:v>3.3892296727082912E-12</c:v>
                </c:pt>
                <c:pt idx="19436">
                  <c:v>3.4698124421878106E-12</c:v>
                </c:pt>
                <c:pt idx="19437">
                  <c:v>3.4698124421878106E-12</c:v>
                </c:pt>
                <c:pt idx="19438">
                  <c:v>3.3892296727082912E-12</c:v>
                </c:pt>
                <c:pt idx="19439">
                  <c:v>3.3105183538749314E-12</c:v>
                </c:pt>
                <c:pt idx="19440">
                  <c:v>3.3892296727082912E-12</c:v>
                </c:pt>
                <c:pt idx="19441">
                  <c:v>3.4698124421878106E-12</c:v>
                </c:pt>
                <c:pt idx="19442">
                  <c:v>3.3892296727082912E-12</c:v>
                </c:pt>
                <c:pt idx="19443">
                  <c:v>3.3892296727082912E-12</c:v>
                </c:pt>
                <c:pt idx="19444">
                  <c:v>3.4698124421878106E-12</c:v>
                </c:pt>
                <c:pt idx="19445">
                  <c:v>3.4698124421878106E-12</c:v>
                </c:pt>
                <c:pt idx="19446">
                  <c:v>3.3892296727082912E-12</c:v>
                </c:pt>
                <c:pt idx="19447">
                  <c:v>3.3892296727082912E-12</c:v>
                </c:pt>
                <c:pt idx="19448">
                  <c:v>3.3892296727082912E-12</c:v>
                </c:pt>
                <c:pt idx="19449">
                  <c:v>3.4698124421878106E-12</c:v>
                </c:pt>
                <c:pt idx="19450">
                  <c:v>3.4698124421878106E-12</c:v>
                </c:pt>
                <c:pt idx="19451">
                  <c:v>3.3105183538749314E-12</c:v>
                </c:pt>
                <c:pt idx="19452">
                  <c:v>3.3892296727082912E-12</c:v>
                </c:pt>
                <c:pt idx="19453">
                  <c:v>3.4698124421878106E-12</c:v>
                </c:pt>
                <c:pt idx="19454">
                  <c:v>3.4698124421878106E-12</c:v>
                </c:pt>
                <c:pt idx="19455">
                  <c:v>3.3892296727082912E-12</c:v>
                </c:pt>
                <c:pt idx="19456">
                  <c:v>3.4698124421878106E-12</c:v>
                </c:pt>
                <c:pt idx="19457">
                  <c:v>3.4698124421878106E-12</c:v>
                </c:pt>
                <c:pt idx="19458">
                  <c:v>3.233635023201353E-12</c:v>
                </c:pt>
                <c:pt idx="19459">
                  <c:v>3.5523111581696518E-12</c:v>
                </c:pt>
                <c:pt idx="19460">
                  <c:v>3.233635023201353E-12</c:v>
                </c:pt>
                <c:pt idx="19461">
                  <c:v>3.4698124421878106E-12</c:v>
                </c:pt>
                <c:pt idx="19462">
                  <c:v>3.3892296727082912E-12</c:v>
                </c:pt>
                <c:pt idx="19463">
                  <c:v>3.3892296727082912E-12</c:v>
                </c:pt>
                <c:pt idx="19464">
                  <c:v>3.3892296727082912E-12</c:v>
                </c:pt>
                <c:pt idx="19465">
                  <c:v>3.3105183538749314E-12</c:v>
                </c:pt>
                <c:pt idx="19466">
                  <c:v>3.3105183538749314E-12</c:v>
                </c:pt>
                <c:pt idx="19467">
                  <c:v>3.3892296727082912E-12</c:v>
                </c:pt>
                <c:pt idx="19468">
                  <c:v>3.3892296727082912E-12</c:v>
                </c:pt>
                <c:pt idx="19469">
                  <c:v>3.5523111581696518E-12</c:v>
                </c:pt>
                <c:pt idx="19470">
                  <c:v>3.3105183538749314E-12</c:v>
                </c:pt>
                <c:pt idx="19471">
                  <c:v>3.3105183538749314E-12</c:v>
                </c:pt>
                <c:pt idx="19472">
                  <c:v>3.3105183538749314E-12</c:v>
                </c:pt>
                <c:pt idx="19473">
                  <c:v>3.3105183538749314E-12</c:v>
                </c:pt>
                <c:pt idx="19474">
                  <c:v>3.4698124421878106E-12</c:v>
                </c:pt>
                <c:pt idx="19475">
                  <c:v>3.4698124421878106E-12</c:v>
                </c:pt>
                <c:pt idx="19476">
                  <c:v>3.4698124421878106E-12</c:v>
                </c:pt>
                <c:pt idx="19477">
                  <c:v>3.3892296727082912E-12</c:v>
                </c:pt>
                <c:pt idx="19478">
                  <c:v>3.4698124421878106E-12</c:v>
                </c:pt>
                <c:pt idx="19479">
                  <c:v>3.3105183538749314E-12</c:v>
                </c:pt>
                <c:pt idx="19480">
                  <c:v>3.4698124421878106E-12</c:v>
                </c:pt>
                <c:pt idx="19481">
                  <c:v>3.3892296727082912E-12</c:v>
                </c:pt>
                <c:pt idx="19482">
                  <c:v>3.3105183538749314E-12</c:v>
                </c:pt>
                <c:pt idx="19483">
                  <c:v>3.3105183538749314E-12</c:v>
                </c:pt>
                <c:pt idx="19484">
                  <c:v>3.4698124421878106E-12</c:v>
                </c:pt>
                <c:pt idx="19485">
                  <c:v>3.3892296727082912E-12</c:v>
                </c:pt>
                <c:pt idx="19486">
                  <c:v>3.3892296727082912E-12</c:v>
                </c:pt>
                <c:pt idx="19487">
                  <c:v>3.4698124421878106E-12</c:v>
                </c:pt>
                <c:pt idx="19488">
                  <c:v>3.3892296727082912E-12</c:v>
                </c:pt>
                <c:pt idx="19489">
                  <c:v>3.3892296727082912E-12</c:v>
                </c:pt>
                <c:pt idx="19490">
                  <c:v>3.3892296727082912E-12</c:v>
                </c:pt>
                <c:pt idx="19491">
                  <c:v>3.3892296727082912E-12</c:v>
                </c:pt>
                <c:pt idx="19492">
                  <c:v>3.3892296727082912E-12</c:v>
                </c:pt>
                <c:pt idx="19493">
                  <c:v>3.4698124421878106E-12</c:v>
                </c:pt>
                <c:pt idx="19494">
                  <c:v>3.3105183538749314E-12</c:v>
                </c:pt>
                <c:pt idx="19495">
                  <c:v>3.233635023201353E-12</c:v>
                </c:pt>
                <c:pt idx="19496">
                  <c:v>3.3892296727082912E-12</c:v>
                </c:pt>
                <c:pt idx="19497">
                  <c:v>3.5523111581696518E-12</c:v>
                </c:pt>
                <c:pt idx="19498">
                  <c:v>3.3105183538749314E-12</c:v>
                </c:pt>
                <c:pt idx="19499">
                  <c:v>3.233635023201353E-12</c:v>
                </c:pt>
                <c:pt idx="19500">
                  <c:v>3.4698124421878106E-12</c:v>
                </c:pt>
                <c:pt idx="19501">
                  <c:v>3.3105183538749314E-12</c:v>
                </c:pt>
                <c:pt idx="19502">
                  <c:v>3.3105183538749314E-12</c:v>
                </c:pt>
                <c:pt idx="19503">
                  <c:v>3.3105183538749314E-12</c:v>
                </c:pt>
                <c:pt idx="19504">
                  <c:v>3.3892296727082912E-12</c:v>
                </c:pt>
                <c:pt idx="19505">
                  <c:v>3.4698124421878106E-12</c:v>
                </c:pt>
                <c:pt idx="19506">
                  <c:v>3.3892296727082912E-12</c:v>
                </c:pt>
                <c:pt idx="19507">
                  <c:v>3.5523111581696518E-12</c:v>
                </c:pt>
                <c:pt idx="19508">
                  <c:v>3.3105183538749314E-12</c:v>
                </c:pt>
                <c:pt idx="19509">
                  <c:v>3.3892296727082912E-12</c:v>
                </c:pt>
                <c:pt idx="19510">
                  <c:v>3.233635023201353E-12</c:v>
                </c:pt>
                <c:pt idx="19511">
                  <c:v>3.3892296727082912E-12</c:v>
                </c:pt>
                <c:pt idx="19512">
                  <c:v>3.3105183538749314E-12</c:v>
                </c:pt>
                <c:pt idx="19513">
                  <c:v>3.3892296727082912E-12</c:v>
                </c:pt>
                <c:pt idx="19514">
                  <c:v>3.3892296727082912E-12</c:v>
                </c:pt>
                <c:pt idx="19515">
                  <c:v>3.3105183538749314E-12</c:v>
                </c:pt>
                <c:pt idx="19516">
                  <c:v>3.3105183538749314E-12</c:v>
                </c:pt>
                <c:pt idx="19517">
                  <c:v>3.3105183538749314E-12</c:v>
                </c:pt>
                <c:pt idx="19518">
                  <c:v>3.3892296727082912E-12</c:v>
                </c:pt>
                <c:pt idx="19519">
                  <c:v>3.4698124421878106E-12</c:v>
                </c:pt>
                <c:pt idx="19520">
                  <c:v>3.3892296727082912E-12</c:v>
                </c:pt>
                <c:pt idx="19521">
                  <c:v>3.3892296727082912E-12</c:v>
                </c:pt>
                <c:pt idx="19522">
                  <c:v>3.4698124421878106E-12</c:v>
                </c:pt>
                <c:pt idx="19523">
                  <c:v>3.4698124421878106E-12</c:v>
                </c:pt>
                <c:pt idx="19524">
                  <c:v>3.3892296727082912E-12</c:v>
                </c:pt>
                <c:pt idx="19525">
                  <c:v>3.4698124421878106E-12</c:v>
                </c:pt>
                <c:pt idx="19526">
                  <c:v>3.3892296727082912E-12</c:v>
                </c:pt>
                <c:pt idx="19527">
                  <c:v>3.3892296727082912E-12</c:v>
                </c:pt>
                <c:pt idx="19528">
                  <c:v>3.4698124421878106E-12</c:v>
                </c:pt>
                <c:pt idx="19529">
                  <c:v>3.3892296727082912E-12</c:v>
                </c:pt>
                <c:pt idx="19530">
                  <c:v>3.3892296727082912E-12</c:v>
                </c:pt>
                <c:pt idx="19531">
                  <c:v>3.3892296727082912E-12</c:v>
                </c:pt>
                <c:pt idx="19532">
                  <c:v>3.3892296727082912E-12</c:v>
                </c:pt>
                <c:pt idx="19533">
                  <c:v>3.3892296727082912E-12</c:v>
                </c:pt>
                <c:pt idx="19534">
                  <c:v>3.3892296727082912E-12</c:v>
                </c:pt>
                <c:pt idx="19535">
                  <c:v>3.3105183538749314E-12</c:v>
                </c:pt>
                <c:pt idx="19536">
                  <c:v>3.3892296727082912E-12</c:v>
                </c:pt>
                <c:pt idx="19537">
                  <c:v>3.3105183538749314E-12</c:v>
                </c:pt>
                <c:pt idx="19538">
                  <c:v>3.233635023201353E-12</c:v>
                </c:pt>
                <c:pt idx="19539">
                  <c:v>3.4698124421878106E-12</c:v>
                </c:pt>
                <c:pt idx="19540">
                  <c:v>3.3892296727082912E-12</c:v>
                </c:pt>
                <c:pt idx="19541">
                  <c:v>3.3105183538749314E-12</c:v>
                </c:pt>
                <c:pt idx="19542">
                  <c:v>3.3105183538749314E-12</c:v>
                </c:pt>
                <c:pt idx="19543">
                  <c:v>3.4698124421878106E-12</c:v>
                </c:pt>
                <c:pt idx="19544">
                  <c:v>3.5523111581696518E-12</c:v>
                </c:pt>
                <c:pt idx="19545">
                  <c:v>3.3105183538749314E-12</c:v>
                </c:pt>
                <c:pt idx="19546">
                  <c:v>3.3892296727082912E-12</c:v>
                </c:pt>
                <c:pt idx="19547">
                  <c:v>3.3892296727082912E-12</c:v>
                </c:pt>
                <c:pt idx="19548">
                  <c:v>3.3105183538749314E-12</c:v>
                </c:pt>
                <c:pt idx="19549">
                  <c:v>3.3892296727082912E-12</c:v>
                </c:pt>
                <c:pt idx="19550">
                  <c:v>3.3105183538749314E-12</c:v>
                </c:pt>
                <c:pt idx="19551">
                  <c:v>3.3105183538749314E-12</c:v>
                </c:pt>
                <c:pt idx="19552">
                  <c:v>3.3105183538749314E-12</c:v>
                </c:pt>
                <c:pt idx="19553">
                  <c:v>3.233635023201353E-12</c:v>
                </c:pt>
                <c:pt idx="19554">
                  <c:v>3.5523111581696518E-12</c:v>
                </c:pt>
                <c:pt idx="19555">
                  <c:v>3.3105183538749314E-12</c:v>
                </c:pt>
                <c:pt idx="19556">
                  <c:v>3.5523111581696518E-12</c:v>
                </c:pt>
                <c:pt idx="19557">
                  <c:v>3.4698124421878106E-12</c:v>
                </c:pt>
                <c:pt idx="19558">
                  <c:v>3.3105183538749314E-12</c:v>
                </c:pt>
                <c:pt idx="19559">
                  <c:v>3.233635023201353E-12</c:v>
                </c:pt>
                <c:pt idx="19560">
                  <c:v>3.5523111581696518E-12</c:v>
                </c:pt>
                <c:pt idx="19561">
                  <c:v>3.3892296727082912E-12</c:v>
                </c:pt>
                <c:pt idx="19562">
                  <c:v>3.3892296727082912E-12</c:v>
                </c:pt>
                <c:pt idx="19563">
                  <c:v>3.4698124421878106E-12</c:v>
                </c:pt>
                <c:pt idx="19564">
                  <c:v>3.3892296727082912E-12</c:v>
                </c:pt>
                <c:pt idx="19565">
                  <c:v>3.4698124421878106E-12</c:v>
                </c:pt>
                <c:pt idx="19566">
                  <c:v>3.5523111581696518E-12</c:v>
                </c:pt>
                <c:pt idx="19567">
                  <c:v>3.4698124421878106E-12</c:v>
                </c:pt>
                <c:pt idx="19568">
                  <c:v>3.3105183538749314E-12</c:v>
                </c:pt>
                <c:pt idx="19569">
                  <c:v>3.5523111581696518E-12</c:v>
                </c:pt>
                <c:pt idx="19570">
                  <c:v>3.3105183538749314E-12</c:v>
                </c:pt>
                <c:pt idx="19571">
                  <c:v>3.3892296727082912E-12</c:v>
                </c:pt>
                <c:pt idx="19572">
                  <c:v>3.4698124421878106E-12</c:v>
                </c:pt>
                <c:pt idx="19573">
                  <c:v>3.3892296727082912E-12</c:v>
                </c:pt>
                <c:pt idx="19574">
                  <c:v>3.3892296727082912E-12</c:v>
                </c:pt>
                <c:pt idx="19575">
                  <c:v>3.3892296727082912E-12</c:v>
                </c:pt>
                <c:pt idx="19576">
                  <c:v>3.4698124421878106E-12</c:v>
                </c:pt>
                <c:pt idx="19577">
                  <c:v>3.4698124421878106E-12</c:v>
                </c:pt>
                <c:pt idx="19578">
                  <c:v>3.3892296727082912E-12</c:v>
                </c:pt>
                <c:pt idx="19579">
                  <c:v>3.4698124421878106E-12</c:v>
                </c:pt>
                <c:pt idx="19580">
                  <c:v>3.4698124421878106E-12</c:v>
                </c:pt>
                <c:pt idx="19581">
                  <c:v>3.4698124421878106E-12</c:v>
                </c:pt>
                <c:pt idx="19582">
                  <c:v>3.4698124421878106E-12</c:v>
                </c:pt>
                <c:pt idx="19583">
                  <c:v>3.3892296727082912E-12</c:v>
                </c:pt>
                <c:pt idx="19584">
                  <c:v>3.4698124421878106E-12</c:v>
                </c:pt>
                <c:pt idx="19585">
                  <c:v>3.3892296727082912E-12</c:v>
                </c:pt>
                <c:pt idx="19586">
                  <c:v>3.3105183538749314E-12</c:v>
                </c:pt>
                <c:pt idx="19587">
                  <c:v>3.3892296727082912E-12</c:v>
                </c:pt>
                <c:pt idx="19588">
                  <c:v>3.5523111581696518E-12</c:v>
                </c:pt>
                <c:pt idx="19589">
                  <c:v>3.3105183538749314E-12</c:v>
                </c:pt>
                <c:pt idx="19590">
                  <c:v>3.3105183538749314E-12</c:v>
                </c:pt>
                <c:pt idx="19591">
                  <c:v>3.233635023201353E-12</c:v>
                </c:pt>
                <c:pt idx="19592">
                  <c:v>3.3892296727082912E-12</c:v>
                </c:pt>
                <c:pt idx="19593">
                  <c:v>3.3105183538749314E-12</c:v>
                </c:pt>
                <c:pt idx="19594">
                  <c:v>3.233635023201353E-12</c:v>
                </c:pt>
                <c:pt idx="19595">
                  <c:v>3.3105183538749314E-12</c:v>
                </c:pt>
                <c:pt idx="19596">
                  <c:v>3.3105183538749314E-12</c:v>
                </c:pt>
                <c:pt idx="19597">
                  <c:v>3.233635023201353E-12</c:v>
                </c:pt>
                <c:pt idx="19598">
                  <c:v>3.3105183538749314E-12</c:v>
                </c:pt>
                <c:pt idx="19599">
                  <c:v>3.3892296727082912E-12</c:v>
                </c:pt>
                <c:pt idx="19600">
                  <c:v>3.3892296727082912E-12</c:v>
                </c:pt>
                <c:pt idx="19601">
                  <c:v>3.3892296727082912E-12</c:v>
                </c:pt>
                <c:pt idx="19602">
                  <c:v>3.4698124421878106E-12</c:v>
                </c:pt>
                <c:pt idx="19603">
                  <c:v>3.3105183538749314E-12</c:v>
                </c:pt>
                <c:pt idx="19604">
                  <c:v>3.4698124421878106E-12</c:v>
                </c:pt>
                <c:pt idx="19605">
                  <c:v>3.3892296727082912E-12</c:v>
                </c:pt>
                <c:pt idx="19606">
                  <c:v>3.3105183538749314E-12</c:v>
                </c:pt>
                <c:pt idx="19607">
                  <c:v>3.3105183538749314E-12</c:v>
                </c:pt>
                <c:pt idx="19608">
                  <c:v>3.4698124421878106E-12</c:v>
                </c:pt>
                <c:pt idx="19609">
                  <c:v>3.5523111581696518E-12</c:v>
                </c:pt>
                <c:pt idx="19610">
                  <c:v>3.3892296727082912E-12</c:v>
                </c:pt>
                <c:pt idx="19611">
                  <c:v>3.3892296727082912E-12</c:v>
                </c:pt>
                <c:pt idx="19612">
                  <c:v>3.3105183538749314E-12</c:v>
                </c:pt>
                <c:pt idx="19613">
                  <c:v>3.3892296727082912E-12</c:v>
                </c:pt>
                <c:pt idx="19614">
                  <c:v>3.3892296727082912E-12</c:v>
                </c:pt>
                <c:pt idx="19615">
                  <c:v>3.3105183538749314E-12</c:v>
                </c:pt>
                <c:pt idx="19616">
                  <c:v>3.3892296727082912E-12</c:v>
                </c:pt>
                <c:pt idx="19617">
                  <c:v>3.3892296727082912E-12</c:v>
                </c:pt>
                <c:pt idx="19618">
                  <c:v>3.3892296727082912E-12</c:v>
                </c:pt>
                <c:pt idx="19619">
                  <c:v>3.3892296727082912E-12</c:v>
                </c:pt>
                <c:pt idx="19620">
                  <c:v>3.3892296727082912E-12</c:v>
                </c:pt>
                <c:pt idx="19621">
                  <c:v>3.3892296727082912E-12</c:v>
                </c:pt>
                <c:pt idx="19622">
                  <c:v>3.3892296727082912E-12</c:v>
                </c:pt>
                <c:pt idx="19623">
                  <c:v>3.3105183538749314E-12</c:v>
                </c:pt>
                <c:pt idx="19624">
                  <c:v>3.4698124421878106E-12</c:v>
                </c:pt>
                <c:pt idx="19625">
                  <c:v>3.3105183538749314E-12</c:v>
                </c:pt>
                <c:pt idx="19626">
                  <c:v>3.4698124421878106E-12</c:v>
                </c:pt>
                <c:pt idx="19627">
                  <c:v>3.3892296727082912E-12</c:v>
                </c:pt>
                <c:pt idx="19628">
                  <c:v>3.3105183538749314E-12</c:v>
                </c:pt>
                <c:pt idx="19629">
                  <c:v>3.4698124421878106E-12</c:v>
                </c:pt>
                <c:pt idx="19630">
                  <c:v>3.4698124421878106E-12</c:v>
                </c:pt>
                <c:pt idx="19631">
                  <c:v>3.4698124421878106E-12</c:v>
                </c:pt>
                <c:pt idx="19632">
                  <c:v>3.3892296727082912E-12</c:v>
                </c:pt>
                <c:pt idx="19633">
                  <c:v>3.3892296727082912E-12</c:v>
                </c:pt>
                <c:pt idx="19634">
                  <c:v>3.5523111581696518E-12</c:v>
                </c:pt>
                <c:pt idx="19635">
                  <c:v>3.3892296727082912E-12</c:v>
                </c:pt>
                <c:pt idx="19636">
                  <c:v>3.3892296727082912E-12</c:v>
                </c:pt>
                <c:pt idx="19637">
                  <c:v>3.3105183538749314E-12</c:v>
                </c:pt>
                <c:pt idx="19638">
                  <c:v>3.4698124421878106E-12</c:v>
                </c:pt>
                <c:pt idx="19639">
                  <c:v>3.3892296727082912E-12</c:v>
                </c:pt>
                <c:pt idx="19640">
                  <c:v>3.5523111581696518E-12</c:v>
                </c:pt>
                <c:pt idx="19641">
                  <c:v>3.3892296727082912E-12</c:v>
                </c:pt>
                <c:pt idx="19642">
                  <c:v>3.3892296727082912E-12</c:v>
                </c:pt>
                <c:pt idx="19643">
                  <c:v>3.4698124421878106E-12</c:v>
                </c:pt>
                <c:pt idx="19644">
                  <c:v>3.5523111581696518E-12</c:v>
                </c:pt>
                <c:pt idx="19645">
                  <c:v>3.3105183538749314E-12</c:v>
                </c:pt>
                <c:pt idx="19646">
                  <c:v>3.5523111581696518E-12</c:v>
                </c:pt>
                <c:pt idx="19647">
                  <c:v>3.3105183538749314E-12</c:v>
                </c:pt>
                <c:pt idx="19648">
                  <c:v>3.4698124421878106E-12</c:v>
                </c:pt>
                <c:pt idx="19649">
                  <c:v>3.5523111581696518E-12</c:v>
                </c:pt>
                <c:pt idx="19650">
                  <c:v>3.3892296727082912E-12</c:v>
                </c:pt>
                <c:pt idx="19651">
                  <c:v>3.3892296727082912E-12</c:v>
                </c:pt>
                <c:pt idx="19652">
                  <c:v>3.3105183538749314E-12</c:v>
                </c:pt>
                <c:pt idx="19653">
                  <c:v>3.3105183538749314E-12</c:v>
                </c:pt>
                <c:pt idx="19654">
                  <c:v>3.233635023201353E-12</c:v>
                </c:pt>
                <c:pt idx="19655">
                  <c:v>3.3105183538749314E-12</c:v>
                </c:pt>
                <c:pt idx="19656">
                  <c:v>3.4698124421878106E-12</c:v>
                </c:pt>
                <c:pt idx="19657">
                  <c:v>3.3892296727082912E-12</c:v>
                </c:pt>
                <c:pt idx="19658">
                  <c:v>3.3892296727082912E-12</c:v>
                </c:pt>
                <c:pt idx="19659">
                  <c:v>3.4698124421878106E-12</c:v>
                </c:pt>
                <c:pt idx="19660">
                  <c:v>3.3892296727082912E-12</c:v>
                </c:pt>
                <c:pt idx="19661">
                  <c:v>3.233635023201353E-12</c:v>
                </c:pt>
                <c:pt idx="19662">
                  <c:v>3.233635023201353E-12</c:v>
                </c:pt>
                <c:pt idx="19663">
                  <c:v>3.233635023201353E-12</c:v>
                </c:pt>
                <c:pt idx="19664">
                  <c:v>3.3892296727082912E-12</c:v>
                </c:pt>
                <c:pt idx="19665">
                  <c:v>3.3892296727082912E-12</c:v>
                </c:pt>
                <c:pt idx="19666">
                  <c:v>3.3105183538749314E-12</c:v>
                </c:pt>
                <c:pt idx="19667">
                  <c:v>3.4698124421878106E-12</c:v>
                </c:pt>
                <c:pt idx="19668">
                  <c:v>3.3105183538749314E-12</c:v>
                </c:pt>
                <c:pt idx="19669">
                  <c:v>3.3892296727082912E-12</c:v>
                </c:pt>
                <c:pt idx="19670">
                  <c:v>3.3892296727082912E-12</c:v>
                </c:pt>
                <c:pt idx="19671">
                  <c:v>3.3105183538749314E-12</c:v>
                </c:pt>
                <c:pt idx="19672">
                  <c:v>3.3105183538749314E-12</c:v>
                </c:pt>
                <c:pt idx="19673">
                  <c:v>3.3105183538749314E-12</c:v>
                </c:pt>
                <c:pt idx="19674">
                  <c:v>3.3105183538749314E-12</c:v>
                </c:pt>
                <c:pt idx="19675">
                  <c:v>3.3892296727082912E-12</c:v>
                </c:pt>
                <c:pt idx="19676">
                  <c:v>3.3105183538749314E-12</c:v>
                </c:pt>
                <c:pt idx="19677">
                  <c:v>3.3105183538749314E-12</c:v>
                </c:pt>
                <c:pt idx="19678">
                  <c:v>3.3105183538749314E-12</c:v>
                </c:pt>
                <c:pt idx="19679">
                  <c:v>3.233635023201353E-12</c:v>
                </c:pt>
                <c:pt idx="19680">
                  <c:v>3.3105183538749314E-12</c:v>
                </c:pt>
                <c:pt idx="19681">
                  <c:v>3.3892296727082912E-12</c:v>
                </c:pt>
                <c:pt idx="19682">
                  <c:v>3.3105183538749314E-12</c:v>
                </c:pt>
                <c:pt idx="19683">
                  <c:v>3.3105183538749314E-12</c:v>
                </c:pt>
                <c:pt idx="19684">
                  <c:v>3.3105183538749314E-12</c:v>
                </c:pt>
                <c:pt idx="19685">
                  <c:v>3.3105183538749314E-12</c:v>
                </c:pt>
                <c:pt idx="19686">
                  <c:v>3.3105183538749314E-12</c:v>
                </c:pt>
                <c:pt idx="19687">
                  <c:v>3.3105183538749314E-12</c:v>
                </c:pt>
                <c:pt idx="19688">
                  <c:v>3.3105183538749314E-12</c:v>
                </c:pt>
                <c:pt idx="19689">
                  <c:v>3.3892296727082912E-12</c:v>
                </c:pt>
                <c:pt idx="19690">
                  <c:v>3.3892296727082912E-12</c:v>
                </c:pt>
                <c:pt idx="19691">
                  <c:v>3.3892296727082912E-12</c:v>
                </c:pt>
                <c:pt idx="19692">
                  <c:v>3.3892296727082912E-12</c:v>
                </c:pt>
                <c:pt idx="19693">
                  <c:v>3.3892296727082912E-12</c:v>
                </c:pt>
                <c:pt idx="19694">
                  <c:v>3.3892296727082912E-12</c:v>
                </c:pt>
                <c:pt idx="19695">
                  <c:v>3.3892296727082912E-12</c:v>
                </c:pt>
                <c:pt idx="19696">
                  <c:v>3.3105183538749314E-12</c:v>
                </c:pt>
                <c:pt idx="19697">
                  <c:v>3.4698124421878106E-12</c:v>
                </c:pt>
                <c:pt idx="19698">
                  <c:v>3.233635023201353E-12</c:v>
                </c:pt>
                <c:pt idx="19699">
                  <c:v>3.233635023201353E-12</c:v>
                </c:pt>
                <c:pt idx="19700">
                  <c:v>3.3105183538749314E-12</c:v>
                </c:pt>
                <c:pt idx="19701">
                  <c:v>3.3105183538749314E-12</c:v>
                </c:pt>
                <c:pt idx="19702">
                  <c:v>3.4698124421878106E-12</c:v>
                </c:pt>
                <c:pt idx="19703">
                  <c:v>3.3105183538749314E-12</c:v>
                </c:pt>
                <c:pt idx="19704">
                  <c:v>3.3105183538749314E-12</c:v>
                </c:pt>
                <c:pt idx="19705">
                  <c:v>3.3105183538749314E-12</c:v>
                </c:pt>
                <c:pt idx="19706">
                  <c:v>3.3105183538749314E-12</c:v>
                </c:pt>
                <c:pt idx="19707">
                  <c:v>3.233635023201353E-12</c:v>
                </c:pt>
                <c:pt idx="19708">
                  <c:v>3.3105183538749314E-12</c:v>
                </c:pt>
                <c:pt idx="19709">
                  <c:v>3.3892296727082912E-12</c:v>
                </c:pt>
                <c:pt idx="19710">
                  <c:v>3.3105183538749314E-12</c:v>
                </c:pt>
                <c:pt idx="19711">
                  <c:v>3.3892296727082912E-12</c:v>
                </c:pt>
                <c:pt idx="19712">
                  <c:v>3.3105183538749314E-12</c:v>
                </c:pt>
                <c:pt idx="19713">
                  <c:v>3.3892296727082912E-12</c:v>
                </c:pt>
                <c:pt idx="19714">
                  <c:v>3.3892296727082912E-12</c:v>
                </c:pt>
                <c:pt idx="19715">
                  <c:v>3.3892296727082912E-12</c:v>
                </c:pt>
                <c:pt idx="19716">
                  <c:v>3.3892296727082912E-12</c:v>
                </c:pt>
                <c:pt idx="19717">
                  <c:v>3.3892296727082912E-12</c:v>
                </c:pt>
                <c:pt idx="19718">
                  <c:v>3.5523111581696518E-12</c:v>
                </c:pt>
                <c:pt idx="19719">
                  <c:v>3.5523111581696518E-12</c:v>
                </c:pt>
                <c:pt idx="19720">
                  <c:v>3.3892296727082912E-12</c:v>
                </c:pt>
                <c:pt idx="19721">
                  <c:v>3.3105183538749314E-12</c:v>
                </c:pt>
                <c:pt idx="19722">
                  <c:v>3.4698124421878106E-12</c:v>
                </c:pt>
                <c:pt idx="19723">
                  <c:v>3.3892296727082912E-12</c:v>
                </c:pt>
                <c:pt idx="19724">
                  <c:v>3.4698124421878106E-12</c:v>
                </c:pt>
                <c:pt idx="19725">
                  <c:v>3.3892296727082912E-12</c:v>
                </c:pt>
                <c:pt idx="19726">
                  <c:v>3.3892296727082912E-12</c:v>
                </c:pt>
                <c:pt idx="19727">
                  <c:v>3.4698124421878106E-12</c:v>
                </c:pt>
                <c:pt idx="19728">
                  <c:v>3.3892296727082912E-12</c:v>
                </c:pt>
                <c:pt idx="19729">
                  <c:v>3.3892296727082912E-12</c:v>
                </c:pt>
                <c:pt idx="19730">
                  <c:v>3.3892296727082912E-12</c:v>
                </c:pt>
                <c:pt idx="19731">
                  <c:v>3.3892296727082912E-12</c:v>
                </c:pt>
                <c:pt idx="19732">
                  <c:v>3.3892296727082912E-12</c:v>
                </c:pt>
                <c:pt idx="19733">
                  <c:v>3.4698124421878106E-12</c:v>
                </c:pt>
                <c:pt idx="19734">
                  <c:v>3.3892296727082912E-12</c:v>
                </c:pt>
                <c:pt idx="19735">
                  <c:v>3.4698124421878106E-12</c:v>
                </c:pt>
                <c:pt idx="19736">
                  <c:v>3.3892296727082912E-12</c:v>
                </c:pt>
                <c:pt idx="19737">
                  <c:v>3.5523111581696518E-12</c:v>
                </c:pt>
                <c:pt idx="19738">
                  <c:v>3.233635023201353E-12</c:v>
                </c:pt>
                <c:pt idx="19739">
                  <c:v>3.3892296727082912E-12</c:v>
                </c:pt>
                <c:pt idx="19740">
                  <c:v>3.4698124421878106E-12</c:v>
                </c:pt>
                <c:pt idx="19741">
                  <c:v>3.5523111581696518E-12</c:v>
                </c:pt>
                <c:pt idx="19742">
                  <c:v>3.4698124421878106E-12</c:v>
                </c:pt>
                <c:pt idx="19743">
                  <c:v>3.3892296727082912E-12</c:v>
                </c:pt>
                <c:pt idx="19744">
                  <c:v>3.3892296727082912E-12</c:v>
                </c:pt>
                <c:pt idx="19745">
                  <c:v>3.3105183538749314E-12</c:v>
                </c:pt>
                <c:pt idx="19746">
                  <c:v>3.3105183538749314E-12</c:v>
                </c:pt>
                <c:pt idx="19747">
                  <c:v>3.3105183538749314E-12</c:v>
                </c:pt>
                <c:pt idx="19748">
                  <c:v>3.3105183538749314E-12</c:v>
                </c:pt>
                <c:pt idx="19749">
                  <c:v>3.4698124421878106E-12</c:v>
                </c:pt>
                <c:pt idx="19750">
                  <c:v>3.3105183538749314E-12</c:v>
                </c:pt>
                <c:pt idx="19751">
                  <c:v>3.5523111581696518E-12</c:v>
                </c:pt>
                <c:pt idx="19752">
                  <c:v>3.4698124421878106E-12</c:v>
                </c:pt>
                <c:pt idx="19753">
                  <c:v>3.3892296727082912E-12</c:v>
                </c:pt>
                <c:pt idx="19754">
                  <c:v>3.3105183538749314E-12</c:v>
                </c:pt>
                <c:pt idx="19755">
                  <c:v>3.3892296727082912E-12</c:v>
                </c:pt>
                <c:pt idx="19756">
                  <c:v>3.3105183538749314E-12</c:v>
                </c:pt>
                <c:pt idx="19757">
                  <c:v>3.3892296727082912E-12</c:v>
                </c:pt>
                <c:pt idx="19758">
                  <c:v>3.3892296727082912E-12</c:v>
                </c:pt>
                <c:pt idx="19759">
                  <c:v>3.3892296727082912E-12</c:v>
                </c:pt>
                <c:pt idx="19760">
                  <c:v>3.3892296727082912E-12</c:v>
                </c:pt>
                <c:pt idx="19761">
                  <c:v>3.3892296727082912E-12</c:v>
                </c:pt>
                <c:pt idx="19762">
                  <c:v>3.233635023201353E-12</c:v>
                </c:pt>
                <c:pt idx="19763">
                  <c:v>3.3892296727082912E-12</c:v>
                </c:pt>
                <c:pt idx="19764">
                  <c:v>3.3105183538749314E-12</c:v>
                </c:pt>
                <c:pt idx="19765">
                  <c:v>3.3892296727082912E-12</c:v>
                </c:pt>
                <c:pt idx="19766">
                  <c:v>3.3892296727082912E-12</c:v>
                </c:pt>
                <c:pt idx="19767">
                  <c:v>3.3105183538749314E-12</c:v>
                </c:pt>
                <c:pt idx="19768">
                  <c:v>3.3892296727082912E-12</c:v>
                </c:pt>
                <c:pt idx="19769">
                  <c:v>3.3892296727082912E-12</c:v>
                </c:pt>
                <c:pt idx="19770">
                  <c:v>3.4698124421878106E-12</c:v>
                </c:pt>
                <c:pt idx="19771">
                  <c:v>3.4698124421878106E-12</c:v>
                </c:pt>
                <c:pt idx="19772">
                  <c:v>3.3892296727082912E-12</c:v>
                </c:pt>
                <c:pt idx="19773">
                  <c:v>3.5523111581696518E-12</c:v>
                </c:pt>
                <c:pt idx="19774">
                  <c:v>3.3105183538749314E-12</c:v>
                </c:pt>
                <c:pt idx="19775">
                  <c:v>3.3105183538749314E-12</c:v>
                </c:pt>
                <c:pt idx="19776">
                  <c:v>3.3892296727082912E-12</c:v>
                </c:pt>
                <c:pt idx="19777">
                  <c:v>3.3892296727082912E-12</c:v>
                </c:pt>
                <c:pt idx="19778">
                  <c:v>3.233635023201353E-12</c:v>
                </c:pt>
                <c:pt idx="19779">
                  <c:v>3.3105183538749314E-12</c:v>
                </c:pt>
                <c:pt idx="19780">
                  <c:v>3.4698124421878106E-12</c:v>
                </c:pt>
                <c:pt idx="19781">
                  <c:v>3.4698124421878106E-12</c:v>
                </c:pt>
                <c:pt idx="19782">
                  <c:v>3.3892296727082912E-12</c:v>
                </c:pt>
                <c:pt idx="19783">
                  <c:v>3.3105183538749314E-12</c:v>
                </c:pt>
                <c:pt idx="19784">
                  <c:v>3.4698124421878106E-12</c:v>
                </c:pt>
                <c:pt idx="19785">
                  <c:v>3.3892296727082912E-12</c:v>
                </c:pt>
                <c:pt idx="19786">
                  <c:v>3.4698124421878106E-12</c:v>
                </c:pt>
                <c:pt idx="19787">
                  <c:v>3.3892296727082912E-12</c:v>
                </c:pt>
                <c:pt idx="19788">
                  <c:v>3.3892296727082912E-12</c:v>
                </c:pt>
                <c:pt idx="19789">
                  <c:v>3.233635023201353E-12</c:v>
                </c:pt>
                <c:pt idx="19790">
                  <c:v>3.3892296727082912E-12</c:v>
                </c:pt>
                <c:pt idx="19791">
                  <c:v>3.1585372275720196E-12</c:v>
                </c:pt>
                <c:pt idx="19792">
                  <c:v>3.4698124421878106E-12</c:v>
                </c:pt>
                <c:pt idx="19793">
                  <c:v>3.3892296727082912E-12</c:v>
                </c:pt>
                <c:pt idx="19794">
                  <c:v>3.3105183538749314E-12</c:v>
                </c:pt>
                <c:pt idx="19795">
                  <c:v>3.3105183538749314E-12</c:v>
                </c:pt>
                <c:pt idx="19796">
                  <c:v>3.3892296727082912E-12</c:v>
                </c:pt>
                <c:pt idx="19797">
                  <c:v>3.3105183538749314E-12</c:v>
                </c:pt>
                <c:pt idx="19798">
                  <c:v>3.3892296727082912E-12</c:v>
                </c:pt>
                <c:pt idx="19799">
                  <c:v>3.3892296727082912E-12</c:v>
                </c:pt>
                <c:pt idx="19800">
                  <c:v>3.3105183538749314E-12</c:v>
                </c:pt>
                <c:pt idx="19801">
                  <c:v>3.3892296727082912E-12</c:v>
                </c:pt>
                <c:pt idx="19802">
                  <c:v>3.3105183538749314E-12</c:v>
                </c:pt>
                <c:pt idx="19803">
                  <c:v>3.3892296727082912E-12</c:v>
                </c:pt>
                <c:pt idx="19804">
                  <c:v>3.3105183538749314E-12</c:v>
                </c:pt>
                <c:pt idx="19805">
                  <c:v>3.3105183538749314E-12</c:v>
                </c:pt>
                <c:pt idx="19806">
                  <c:v>3.5523111581696518E-12</c:v>
                </c:pt>
                <c:pt idx="19807">
                  <c:v>3.4698124421878106E-12</c:v>
                </c:pt>
                <c:pt idx="19808">
                  <c:v>3.3105183538749314E-12</c:v>
                </c:pt>
                <c:pt idx="19809">
                  <c:v>3.233635023201353E-12</c:v>
                </c:pt>
                <c:pt idx="19810">
                  <c:v>3.233635023201353E-12</c:v>
                </c:pt>
                <c:pt idx="19811">
                  <c:v>3.3105183538749314E-12</c:v>
                </c:pt>
                <c:pt idx="19812">
                  <c:v>3.3105183538749314E-12</c:v>
                </c:pt>
                <c:pt idx="19813">
                  <c:v>3.3892296727082912E-12</c:v>
                </c:pt>
                <c:pt idx="19814">
                  <c:v>3.233635023201353E-12</c:v>
                </c:pt>
                <c:pt idx="19815">
                  <c:v>3.3892296727082912E-12</c:v>
                </c:pt>
                <c:pt idx="19816">
                  <c:v>3.3892296727082912E-12</c:v>
                </c:pt>
                <c:pt idx="19817">
                  <c:v>3.3892296727082912E-12</c:v>
                </c:pt>
                <c:pt idx="19818">
                  <c:v>3.3892296727082912E-12</c:v>
                </c:pt>
                <c:pt idx="19819">
                  <c:v>3.3892296727082912E-12</c:v>
                </c:pt>
                <c:pt idx="19820">
                  <c:v>3.3892296727082912E-12</c:v>
                </c:pt>
                <c:pt idx="19821">
                  <c:v>3.3892296727082912E-12</c:v>
                </c:pt>
                <c:pt idx="19822">
                  <c:v>3.3892296727082912E-12</c:v>
                </c:pt>
                <c:pt idx="19823">
                  <c:v>3.5523111581696518E-12</c:v>
                </c:pt>
                <c:pt idx="19824">
                  <c:v>3.3892296727082912E-12</c:v>
                </c:pt>
                <c:pt idx="19825">
                  <c:v>3.3892296727082912E-12</c:v>
                </c:pt>
                <c:pt idx="19826">
                  <c:v>3.3892296727082912E-12</c:v>
                </c:pt>
                <c:pt idx="19827">
                  <c:v>3.3105183538749314E-12</c:v>
                </c:pt>
                <c:pt idx="19828">
                  <c:v>3.233635023201353E-12</c:v>
                </c:pt>
                <c:pt idx="19829">
                  <c:v>3.3105183538749314E-12</c:v>
                </c:pt>
                <c:pt idx="19830">
                  <c:v>3.3105183538749314E-12</c:v>
                </c:pt>
                <c:pt idx="19831">
                  <c:v>3.233635023201353E-12</c:v>
                </c:pt>
                <c:pt idx="19832">
                  <c:v>3.3892296727082912E-12</c:v>
                </c:pt>
                <c:pt idx="19833">
                  <c:v>3.6367713744492904E-12</c:v>
                </c:pt>
                <c:pt idx="19834">
                  <c:v>3.4698124421878106E-12</c:v>
                </c:pt>
                <c:pt idx="19835">
                  <c:v>3.4698124421878106E-12</c:v>
                </c:pt>
                <c:pt idx="19836">
                  <c:v>3.3105183538749314E-12</c:v>
                </c:pt>
                <c:pt idx="19837">
                  <c:v>3.233635023201353E-12</c:v>
                </c:pt>
                <c:pt idx="19838">
                  <c:v>3.3892296727082912E-12</c:v>
                </c:pt>
                <c:pt idx="19839">
                  <c:v>3.3105183538749314E-12</c:v>
                </c:pt>
                <c:pt idx="19840">
                  <c:v>3.3892296727082912E-12</c:v>
                </c:pt>
                <c:pt idx="19841">
                  <c:v>3.4698124421878106E-12</c:v>
                </c:pt>
                <c:pt idx="19842">
                  <c:v>3.3105183538749314E-12</c:v>
                </c:pt>
                <c:pt idx="19843">
                  <c:v>3.4698124421878106E-12</c:v>
                </c:pt>
                <c:pt idx="19844">
                  <c:v>3.3892296727082912E-12</c:v>
                </c:pt>
                <c:pt idx="19845">
                  <c:v>3.3105183538749314E-12</c:v>
                </c:pt>
                <c:pt idx="19846">
                  <c:v>3.3892296727082912E-12</c:v>
                </c:pt>
                <c:pt idx="19847">
                  <c:v>3.3892296727082912E-12</c:v>
                </c:pt>
                <c:pt idx="19848">
                  <c:v>3.4698124421878106E-12</c:v>
                </c:pt>
                <c:pt idx="19849">
                  <c:v>3.3892296727082912E-12</c:v>
                </c:pt>
                <c:pt idx="19850">
                  <c:v>3.3892296727082912E-12</c:v>
                </c:pt>
                <c:pt idx="19851">
                  <c:v>3.3892296727082912E-12</c:v>
                </c:pt>
                <c:pt idx="19852">
                  <c:v>3.3892296727082912E-12</c:v>
                </c:pt>
                <c:pt idx="19853">
                  <c:v>3.3105183538749314E-12</c:v>
                </c:pt>
                <c:pt idx="19854">
                  <c:v>3.4698124421878106E-12</c:v>
                </c:pt>
                <c:pt idx="19855">
                  <c:v>3.3105183538749314E-12</c:v>
                </c:pt>
                <c:pt idx="19856">
                  <c:v>3.3105183538749314E-12</c:v>
                </c:pt>
                <c:pt idx="19857">
                  <c:v>3.3892296727082912E-12</c:v>
                </c:pt>
                <c:pt idx="19858">
                  <c:v>3.4698124421878106E-12</c:v>
                </c:pt>
                <c:pt idx="19859">
                  <c:v>3.3892296727082912E-12</c:v>
                </c:pt>
                <c:pt idx="19860">
                  <c:v>3.3892296727082912E-12</c:v>
                </c:pt>
                <c:pt idx="19861">
                  <c:v>3.3892296727082912E-12</c:v>
                </c:pt>
                <c:pt idx="19862">
                  <c:v>3.4698124421878106E-12</c:v>
                </c:pt>
                <c:pt idx="19863">
                  <c:v>3.233635023201353E-12</c:v>
                </c:pt>
                <c:pt idx="19864">
                  <c:v>3.3892296727082912E-12</c:v>
                </c:pt>
                <c:pt idx="19865">
                  <c:v>3.4698124421878106E-12</c:v>
                </c:pt>
                <c:pt idx="19866">
                  <c:v>3.4698124421878106E-12</c:v>
                </c:pt>
                <c:pt idx="19867">
                  <c:v>3.4698124421878106E-12</c:v>
                </c:pt>
                <c:pt idx="19868">
                  <c:v>3.3105183538749314E-12</c:v>
                </c:pt>
                <c:pt idx="19869">
                  <c:v>3.3892296727082912E-12</c:v>
                </c:pt>
                <c:pt idx="19870">
                  <c:v>3.3105183538749314E-12</c:v>
                </c:pt>
                <c:pt idx="19871">
                  <c:v>3.3105183538749314E-12</c:v>
                </c:pt>
                <c:pt idx="19872">
                  <c:v>3.3892296727082912E-12</c:v>
                </c:pt>
                <c:pt idx="19873">
                  <c:v>3.3105183538749314E-12</c:v>
                </c:pt>
                <c:pt idx="19874">
                  <c:v>3.3105183538749314E-12</c:v>
                </c:pt>
                <c:pt idx="19875">
                  <c:v>3.3892296727082912E-12</c:v>
                </c:pt>
                <c:pt idx="19876">
                  <c:v>3.3105183538749314E-12</c:v>
                </c:pt>
                <c:pt idx="19877">
                  <c:v>3.3892296727082912E-12</c:v>
                </c:pt>
                <c:pt idx="19878">
                  <c:v>3.3105183538749314E-12</c:v>
                </c:pt>
                <c:pt idx="19879">
                  <c:v>3.3892296727082912E-12</c:v>
                </c:pt>
                <c:pt idx="19880">
                  <c:v>3.3892296727082912E-12</c:v>
                </c:pt>
                <c:pt idx="19881">
                  <c:v>3.3892296727082912E-12</c:v>
                </c:pt>
                <c:pt idx="19882">
                  <c:v>3.3892296727082912E-12</c:v>
                </c:pt>
                <c:pt idx="19883">
                  <c:v>3.3105183538749314E-12</c:v>
                </c:pt>
                <c:pt idx="19884">
                  <c:v>3.3105183538749314E-12</c:v>
                </c:pt>
                <c:pt idx="19885">
                  <c:v>3.4698124421878106E-12</c:v>
                </c:pt>
                <c:pt idx="19886">
                  <c:v>3.3892296727082912E-12</c:v>
                </c:pt>
                <c:pt idx="19887">
                  <c:v>3.3892296727082912E-12</c:v>
                </c:pt>
                <c:pt idx="19888">
                  <c:v>3.3892296727082912E-12</c:v>
                </c:pt>
                <c:pt idx="19889">
                  <c:v>3.3892296727082912E-12</c:v>
                </c:pt>
                <c:pt idx="19890">
                  <c:v>3.3105183538749314E-12</c:v>
                </c:pt>
                <c:pt idx="19891">
                  <c:v>3.3892296727082912E-12</c:v>
                </c:pt>
                <c:pt idx="19892">
                  <c:v>3.4698124421878106E-12</c:v>
                </c:pt>
                <c:pt idx="19893">
                  <c:v>3.3105183538749314E-12</c:v>
                </c:pt>
                <c:pt idx="19894">
                  <c:v>3.3892296727082912E-12</c:v>
                </c:pt>
                <c:pt idx="19895">
                  <c:v>3.4698124421878106E-12</c:v>
                </c:pt>
                <c:pt idx="19896">
                  <c:v>3.3105183538749314E-12</c:v>
                </c:pt>
                <c:pt idx="19897">
                  <c:v>3.4698124421878106E-12</c:v>
                </c:pt>
                <c:pt idx="19898">
                  <c:v>3.3105183538749314E-12</c:v>
                </c:pt>
                <c:pt idx="19899">
                  <c:v>3.3105183538749314E-12</c:v>
                </c:pt>
                <c:pt idx="19900">
                  <c:v>3.4698124421878106E-12</c:v>
                </c:pt>
                <c:pt idx="19901">
                  <c:v>3.3892296727082912E-12</c:v>
                </c:pt>
                <c:pt idx="19902">
                  <c:v>3.4698124421878106E-12</c:v>
                </c:pt>
                <c:pt idx="19903">
                  <c:v>3.3892296727082912E-12</c:v>
                </c:pt>
                <c:pt idx="19904">
                  <c:v>3.3892296727082912E-12</c:v>
                </c:pt>
                <c:pt idx="19905">
                  <c:v>3.3892296727082912E-12</c:v>
                </c:pt>
                <c:pt idx="19906">
                  <c:v>3.3105183538749314E-12</c:v>
                </c:pt>
                <c:pt idx="19907">
                  <c:v>3.233635023201353E-12</c:v>
                </c:pt>
                <c:pt idx="19908">
                  <c:v>3.3892296727082912E-12</c:v>
                </c:pt>
                <c:pt idx="19909">
                  <c:v>3.3892296727082912E-12</c:v>
                </c:pt>
                <c:pt idx="19910">
                  <c:v>3.3892296727082912E-12</c:v>
                </c:pt>
                <c:pt idx="19911">
                  <c:v>3.3892296727082912E-12</c:v>
                </c:pt>
                <c:pt idx="19912">
                  <c:v>3.4698124421878106E-12</c:v>
                </c:pt>
                <c:pt idx="19913">
                  <c:v>3.3892296727082912E-12</c:v>
                </c:pt>
                <c:pt idx="19914">
                  <c:v>3.4698124421878106E-12</c:v>
                </c:pt>
                <c:pt idx="19915">
                  <c:v>3.3105183538749314E-12</c:v>
                </c:pt>
                <c:pt idx="19916">
                  <c:v>3.3105183538749314E-12</c:v>
                </c:pt>
                <c:pt idx="19917">
                  <c:v>3.3892296727082912E-12</c:v>
                </c:pt>
                <c:pt idx="19918">
                  <c:v>3.5523111581696518E-12</c:v>
                </c:pt>
                <c:pt idx="19919">
                  <c:v>3.5523111581696518E-12</c:v>
                </c:pt>
                <c:pt idx="19920">
                  <c:v>3.3105183538749314E-12</c:v>
                </c:pt>
                <c:pt idx="19921">
                  <c:v>3.3105183538749314E-12</c:v>
                </c:pt>
                <c:pt idx="19922">
                  <c:v>3.3892296727082912E-12</c:v>
                </c:pt>
                <c:pt idx="19923">
                  <c:v>3.3105183538749314E-12</c:v>
                </c:pt>
                <c:pt idx="19924">
                  <c:v>3.5523111581696518E-12</c:v>
                </c:pt>
                <c:pt idx="19925">
                  <c:v>3.3892296727082912E-12</c:v>
                </c:pt>
                <c:pt idx="19926">
                  <c:v>3.3105183538749314E-12</c:v>
                </c:pt>
                <c:pt idx="19927">
                  <c:v>3.3892296727082912E-12</c:v>
                </c:pt>
                <c:pt idx="19928">
                  <c:v>3.3892296727082912E-12</c:v>
                </c:pt>
                <c:pt idx="19929">
                  <c:v>3.5523111581696518E-12</c:v>
                </c:pt>
                <c:pt idx="19930">
                  <c:v>3.3892296727082912E-12</c:v>
                </c:pt>
                <c:pt idx="19931">
                  <c:v>3.3105183538749314E-12</c:v>
                </c:pt>
                <c:pt idx="19932">
                  <c:v>3.3892296727082912E-12</c:v>
                </c:pt>
                <c:pt idx="19933">
                  <c:v>3.3105183538749314E-12</c:v>
                </c:pt>
                <c:pt idx="19934">
                  <c:v>3.3105183538749314E-12</c:v>
                </c:pt>
                <c:pt idx="19935">
                  <c:v>3.3892296727082912E-12</c:v>
                </c:pt>
                <c:pt idx="19936">
                  <c:v>3.3892296727082912E-12</c:v>
                </c:pt>
                <c:pt idx="19937">
                  <c:v>3.4698124421878106E-12</c:v>
                </c:pt>
                <c:pt idx="19938">
                  <c:v>3.4698124421878106E-12</c:v>
                </c:pt>
                <c:pt idx="19939">
                  <c:v>3.3892296727082912E-12</c:v>
                </c:pt>
                <c:pt idx="19940">
                  <c:v>3.3892296727082912E-12</c:v>
                </c:pt>
                <c:pt idx="19941">
                  <c:v>3.3105183538749314E-12</c:v>
                </c:pt>
                <c:pt idx="19942">
                  <c:v>3.4698124421878106E-12</c:v>
                </c:pt>
                <c:pt idx="19943">
                  <c:v>3.3892296727082912E-12</c:v>
                </c:pt>
                <c:pt idx="19944">
                  <c:v>3.3892296727082912E-12</c:v>
                </c:pt>
                <c:pt idx="19945">
                  <c:v>3.3892296727082912E-12</c:v>
                </c:pt>
                <c:pt idx="19946">
                  <c:v>3.3105183538749314E-12</c:v>
                </c:pt>
                <c:pt idx="19947">
                  <c:v>3.3892296727082912E-12</c:v>
                </c:pt>
                <c:pt idx="19948">
                  <c:v>3.3105183538749314E-12</c:v>
                </c:pt>
                <c:pt idx="19949">
                  <c:v>3.3105183538749314E-12</c:v>
                </c:pt>
                <c:pt idx="19950">
                  <c:v>3.3892296727082912E-12</c:v>
                </c:pt>
                <c:pt idx="19951">
                  <c:v>3.4698124421878106E-12</c:v>
                </c:pt>
                <c:pt idx="19952">
                  <c:v>3.5523111581696518E-12</c:v>
                </c:pt>
                <c:pt idx="19953">
                  <c:v>3.3105183538749314E-12</c:v>
                </c:pt>
                <c:pt idx="19954">
                  <c:v>3.3892296727082912E-12</c:v>
                </c:pt>
                <c:pt idx="19955">
                  <c:v>3.4698124421878106E-12</c:v>
                </c:pt>
                <c:pt idx="19956">
                  <c:v>3.3105183538749314E-12</c:v>
                </c:pt>
                <c:pt idx="19957">
                  <c:v>3.4698124421878106E-12</c:v>
                </c:pt>
                <c:pt idx="19958">
                  <c:v>3.3892296727082912E-12</c:v>
                </c:pt>
                <c:pt idx="19959">
                  <c:v>3.4698124421878106E-12</c:v>
                </c:pt>
                <c:pt idx="19960">
                  <c:v>3.3892296727082912E-12</c:v>
                </c:pt>
                <c:pt idx="19961">
                  <c:v>3.4698124421878106E-12</c:v>
                </c:pt>
                <c:pt idx="19962">
                  <c:v>3.3105183538749314E-12</c:v>
                </c:pt>
                <c:pt idx="19963">
                  <c:v>3.3105183538749314E-12</c:v>
                </c:pt>
                <c:pt idx="19964">
                  <c:v>3.3892296727082912E-12</c:v>
                </c:pt>
                <c:pt idx="19965">
                  <c:v>3.3892296727082912E-12</c:v>
                </c:pt>
                <c:pt idx="19966">
                  <c:v>3.3105183538749314E-12</c:v>
                </c:pt>
                <c:pt idx="19967">
                  <c:v>3.233635023201353E-12</c:v>
                </c:pt>
                <c:pt idx="19968">
                  <c:v>3.233635023201353E-12</c:v>
                </c:pt>
                <c:pt idx="19969">
                  <c:v>3.3105183538749314E-12</c:v>
                </c:pt>
                <c:pt idx="19970">
                  <c:v>3.3892296727082912E-12</c:v>
                </c:pt>
                <c:pt idx="19971">
                  <c:v>3.3105183538749314E-12</c:v>
                </c:pt>
                <c:pt idx="19972">
                  <c:v>3.3892296727082912E-12</c:v>
                </c:pt>
                <c:pt idx="19973">
                  <c:v>3.5523111581696518E-12</c:v>
                </c:pt>
                <c:pt idx="19974">
                  <c:v>3.3892296727082912E-12</c:v>
                </c:pt>
                <c:pt idx="19975">
                  <c:v>3.4698124421878106E-12</c:v>
                </c:pt>
                <c:pt idx="19976">
                  <c:v>3.3892296727082912E-12</c:v>
                </c:pt>
                <c:pt idx="19977">
                  <c:v>3.3105183538749314E-12</c:v>
                </c:pt>
                <c:pt idx="19978">
                  <c:v>3.3892296727082912E-12</c:v>
                </c:pt>
                <c:pt idx="19979">
                  <c:v>3.3892296727082912E-12</c:v>
                </c:pt>
                <c:pt idx="19980">
                  <c:v>3.3892296727082912E-12</c:v>
                </c:pt>
                <c:pt idx="19981">
                  <c:v>3.3892296727082912E-12</c:v>
                </c:pt>
                <c:pt idx="19982">
                  <c:v>3.3105183538749314E-12</c:v>
                </c:pt>
                <c:pt idx="19983">
                  <c:v>3.3892296727082912E-12</c:v>
                </c:pt>
                <c:pt idx="19984">
                  <c:v>3.3105183538749314E-12</c:v>
                </c:pt>
                <c:pt idx="19985">
                  <c:v>3.3892296727082912E-12</c:v>
                </c:pt>
                <c:pt idx="19986">
                  <c:v>3.3105183538749314E-12</c:v>
                </c:pt>
                <c:pt idx="19987">
                  <c:v>3.3892296727082912E-12</c:v>
                </c:pt>
                <c:pt idx="19988">
                  <c:v>3.3892296727082912E-12</c:v>
                </c:pt>
                <c:pt idx="19989">
                  <c:v>3.5523111581696518E-12</c:v>
                </c:pt>
                <c:pt idx="19990">
                  <c:v>3.3105183538749314E-12</c:v>
                </c:pt>
                <c:pt idx="19991">
                  <c:v>3.4698124421878106E-12</c:v>
                </c:pt>
                <c:pt idx="19992">
                  <c:v>3.4698124421878106E-12</c:v>
                </c:pt>
                <c:pt idx="19993">
                  <c:v>3.4698124421878106E-12</c:v>
                </c:pt>
                <c:pt idx="19994">
                  <c:v>3.4698124421878106E-12</c:v>
                </c:pt>
                <c:pt idx="19995">
                  <c:v>3.3892296727082912E-12</c:v>
                </c:pt>
                <c:pt idx="19996">
                  <c:v>3.4698124421878106E-12</c:v>
                </c:pt>
                <c:pt idx="19997">
                  <c:v>3.3105183538749314E-12</c:v>
                </c:pt>
                <c:pt idx="19998">
                  <c:v>3.233635023201353E-12</c:v>
                </c:pt>
                <c:pt idx="19999">
                  <c:v>3.3105183538749314E-12</c:v>
                </c:pt>
                <c:pt idx="20000">
                  <c:v>3.4698124421878106E-12</c:v>
                </c:pt>
                <c:pt idx="20001">
                  <c:v>3.3105183538749314E-12</c:v>
                </c:pt>
                <c:pt idx="20002">
                  <c:v>3.3892296727082912E-12</c:v>
                </c:pt>
                <c:pt idx="20003">
                  <c:v>3.3105183538749314E-12</c:v>
                </c:pt>
                <c:pt idx="20004">
                  <c:v>3.3892296727082912E-12</c:v>
                </c:pt>
                <c:pt idx="20005">
                  <c:v>3.3105183538749314E-12</c:v>
                </c:pt>
                <c:pt idx="20006">
                  <c:v>3.3892296727082912E-12</c:v>
                </c:pt>
                <c:pt idx="20007">
                  <c:v>3.3105183538749314E-12</c:v>
                </c:pt>
                <c:pt idx="20008">
                  <c:v>3.3105183538749314E-12</c:v>
                </c:pt>
                <c:pt idx="20009">
                  <c:v>3.3105183538749314E-12</c:v>
                </c:pt>
                <c:pt idx="20010">
                  <c:v>3.3105183538749314E-12</c:v>
                </c:pt>
                <c:pt idx="20011">
                  <c:v>3.3105183538749314E-12</c:v>
                </c:pt>
                <c:pt idx="20012">
                  <c:v>3.3105183538749314E-12</c:v>
                </c:pt>
                <c:pt idx="20013">
                  <c:v>3.3892296727082912E-12</c:v>
                </c:pt>
                <c:pt idx="20014">
                  <c:v>3.3892296727082912E-12</c:v>
                </c:pt>
                <c:pt idx="20015">
                  <c:v>3.3892296727082912E-12</c:v>
                </c:pt>
                <c:pt idx="20016">
                  <c:v>3.3892296727082912E-12</c:v>
                </c:pt>
                <c:pt idx="20017">
                  <c:v>3.3892296727082912E-12</c:v>
                </c:pt>
                <c:pt idx="20018">
                  <c:v>3.3105183538749314E-12</c:v>
                </c:pt>
                <c:pt idx="20019">
                  <c:v>3.233635023201353E-12</c:v>
                </c:pt>
                <c:pt idx="20020">
                  <c:v>3.3892296727082912E-12</c:v>
                </c:pt>
                <c:pt idx="20021">
                  <c:v>3.5523111581696518E-12</c:v>
                </c:pt>
                <c:pt idx="20022">
                  <c:v>3.3105183538749314E-12</c:v>
                </c:pt>
                <c:pt idx="20023">
                  <c:v>3.3892296727082912E-12</c:v>
                </c:pt>
                <c:pt idx="20024">
                  <c:v>3.3105183538749314E-12</c:v>
                </c:pt>
                <c:pt idx="20025">
                  <c:v>3.4698124421878106E-12</c:v>
                </c:pt>
                <c:pt idx="20026">
                  <c:v>3.3105183538749314E-12</c:v>
                </c:pt>
                <c:pt idx="20027">
                  <c:v>3.3105183538749314E-12</c:v>
                </c:pt>
                <c:pt idx="20028">
                  <c:v>3.3105183538749314E-12</c:v>
                </c:pt>
                <c:pt idx="20029">
                  <c:v>3.4698124421878106E-12</c:v>
                </c:pt>
                <c:pt idx="20030">
                  <c:v>3.3892296727082912E-12</c:v>
                </c:pt>
                <c:pt idx="20031">
                  <c:v>3.4698124421878106E-12</c:v>
                </c:pt>
                <c:pt idx="20032">
                  <c:v>3.4698124421878106E-12</c:v>
                </c:pt>
                <c:pt idx="20033">
                  <c:v>3.4698124421878106E-12</c:v>
                </c:pt>
                <c:pt idx="20034">
                  <c:v>3.3105183538749314E-12</c:v>
                </c:pt>
                <c:pt idx="20035">
                  <c:v>3.4698124421878106E-12</c:v>
                </c:pt>
                <c:pt idx="20036">
                  <c:v>3.3892296727082912E-12</c:v>
                </c:pt>
                <c:pt idx="20037">
                  <c:v>3.4698124421878106E-12</c:v>
                </c:pt>
                <c:pt idx="20038">
                  <c:v>3.4698124421878106E-12</c:v>
                </c:pt>
                <c:pt idx="20039">
                  <c:v>3.3105183538749314E-12</c:v>
                </c:pt>
                <c:pt idx="20040">
                  <c:v>3.4698124421878106E-12</c:v>
                </c:pt>
                <c:pt idx="20041">
                  <c:v>3.4698124421878106E-12</c:v>
                </c:pt>
                <c:pt idx="20042">
                  <c:v>3.4698124421878106E-12</c:v>
                </c:pt>
                <c:pt idx="20043">
                  <c:v>3.4698124421878106E-12</c:v>
                </c:pt>
                <c:pt idx="20044">
                  <c:v>3.3892296727082912E-12</c:v>
                </c:pt>
                <c:pt idx="20045">
                  <c:v>3.5523111581696518E-12</c:v>
                </c:pt>
                <c:pt idx="20046">
                  <c:v>3.3892296727082912E-12</c:v>
                </c:pt>
                <c:pt idx="20047">
                  <c:v>3.3105183538749314E-12</c:v>
                </c:pt>
                <c:pt idx="20048">
                  <c:v>3.5523111581696518E-12</c:v>
                </c:pt>
                <c:pt idx="20049">
                  <c:v>3.3105183538749314E-12</c:v>
                </c:pt>
                <c:pt idx="20050">
                  <c:v>3.3105183538749314E-12</c:v>
                </c:pt>
                <c:pt idx="20051">
                  <c:v>3.3105183538749314E-12</c:v>
                </c:pt>
                <c:pt idx="20052">
                  <c:v>3.3105183538749314E-12</c:v>
                </c:pt>
                <c:pt idx="20053">
                  <c:v>3.3892296727082912E-12</c:v>
                </c:pt>
                <c:pt idx="20054">
                  <c:v>3.3105183538749314E-12</c:v>
                </c:pt>
                <c:pt idx="20055">
                  <c:v>3.3105183538749314E-12</c:v>
                </c:pt>
                <c:pt idx="20056">
                  <c:v>3.4698124421878106E-12</c:v>
                </c:pt>
                <c:pt idx="20057">
                  <c:v>3.5523111581696518E-12</c:v>
                </c:pt>
                <c:pt idx="20058">
                  <c:v>3.233635023201353E-12</c:v>
                </c:pt>
                <c:pt idx="20059">
                  <c:v>3.4698124421878106E-12</c:v>
                </c:pt>
                <c:pt idx="20060">
                  <c:v>3.3105183538749314E-12</c:v>
                </c:pt>
                <c:pt idx="20061">
                  <c:v>3.3892296727082912E-12</c:v>
                </c:pt>
                <c:pt idx="20062">
                  <c:v>3.3892296727082912E-12</c:v>
                </c:pt>
                <c:pt idx="20063">
                  <c:v>3.5523111581696518E-12</c:v>
                </c:pt>
                <c:pt idx="20064">
                  <c:v>3.233635023201353E-12</c:v>
                </c:pt>
                <c:pt idx="20065">
                  <c:v>3.3892296727082912E-12</c:v>
                </c:pt>
                <c:pt idx="20066">
                  <c:v>3.4698124421878106E-12</c:v>
                </c:pt>
                <c:pt idx="20067">
                  <c:v>3.4698124421878106E-12</c:v>
                </c:pt>
                <c:pt idx="20068">
                  <c:v>3.3892296727082912E-12</c:v>
                </c:pt>
                <c:pt idx="20069">
                  <c:v>3.3892296727082912E-12</c:v>
                </c:pt>
                <c:pt idx="20070">
                  <c:v>3.5523111581696518E-12</c:v>
                </c:pt>
                <c:pt idx="20071">
                  <c:v>3.3892296727082912E-12</c:v>
                </c:pt>
                <c:pt idx="20072">
                  <c:v>3.3892296727082912E-12</c:v>
                </c:pt>
                <c:pt idx="20073">
                  <c:v>3.233635023201353E-12</c:v>
                </c:pt>
                <c:pt idx="20074">
                  <c:v>3.3892296727082912E-12</c:v>
                </c:pt>
                <c:pt idx="20075">
                  <c:v>3.233635023201353E-12</c:v>
                </c:pt>
                <c:pt idx="20076">
                  <c:v>3.4698124421878106E-12</c:v>
                </c:pt>
                <c:pt idx="20077">
                  <c:v>3.4698124421878106E-12</c:v>
                </c:pt>
                <c:pt idx="20078">
                  <c:v>3.3105183538749314E-12</c:v>
                </c:pt>
                <c:pt idx="20079">
                  <c:v>3.4698124421878106E-12</c:v>
                </c:pt>
                <c:pt idx="20080">
                  <c:v>3.3892296727082912E-12</c:v>
                </c:pt>
                <c:pt idx="20081">
                  <c:v>3.3892296727082912E-12</c:v>
                </c:pt>
                <c:pt idx="20082">
                  <c:v>3.4698124421878106E-12</c:v>
                </c:pt>
                <c:pt idx="20083">
                  <c:v>3.3892296727082912E-12</c:v>
                </c:pt>
                <c:pt idx="20084">
                  <c:v>3.3892296727082912E-12</c:v>
                </c:pt>
                <c:pt idx="20085">
                  <c:v>3.4698124421878106E-12</c:v>
                </c:pt>
                <c:pt idx="20086">
                  <c:v>3.4698124421878106E-12</c:v>
                </c:pt>
                <c:pt idx="20087">
                  <c:v>3.3892296727082912E-12</c:v>
                </c:pt>
                <c:pt idx="20088">
                  <c:v>3.4698124421878106E-12</c:v>
                </c:pt>
                <c:pt idx="20089">
                  <c:v>3.3105183538749314E-12</c:v>
                </c:pt>
                <c:pt idx="20090">
                  <c:v>3.3105183538749314E-12</c:v>
                </c:pt>
                <c:pt idx="20091">
                  <c:v>3.3892296727082912E-12</c:v>
                </c:pt>
                <c:pt idx="20092">
                  <c:v>3.3105183538749314E-12</c:v>
                </c:pt>
                <c:pt idx="20093">
                  <c:v>3.3892296727082912E-12</c:v>
                </c:pt>
                <c:pt idx="20094">
                  <c:v>3.3892296727082912E-12</c:v>
                </c:pt>
                <c:pt idx="20095">
                  <c:v>3.3892296727082912E-12</c:v>
                </c:pt>
                <c:pt idx="20096">
                  <c:v>3.3892296727082912E-12</c:v>
                </c:pt>
                <c:pt idx="20097">
                  <c:v>3.3892296727082912E-12</c:v>
                </c:pt>
                <c:pt idx="20098">
                  <c:v>3.3105183538749314E-12</c:v>
                </c:pt>
                <c:pt idx="20099">
                  <c:v>3.3892296727082912E-12</c:v>
                </c:pt>
                <c:pt idx="20100">
                  <c:v>3.3105183538749314E-12</c:v>
                </c:pt>
                <c:pt idx="20101">
                  <c:v>3.4698124421878106E-12</c:v>
                </c:pt>
                <c:pt idx="20102">
                  <c:v>3.3892296727082912E-12</c:v>
                </c:pt>
                <c:pt idx="20103">
                  <c:v>3.4698124421878106E-12</c:v>
                </c:pt>
                <c:pt idx="20104">
                  <c:v>3.3892296727082912E-12</c:v>
                </c:pt>
                <c:pt idx="20105">
                  <c:v>3.4698124421878106E-12</c:v>
                </c:pt>
                <c:pt idx="20106">
                  <c:v>3.3892296727082912E-12</c:v>
                </c:pt>
                <c:pt idx="20107">
                  <c:v>3.3105183538749314E-12</c:v>
                </c:pt>
                <c:pt idx="20108">
                  <c:v>3.3105183538749314E-12</c:v>
                </c:pt>
                <c:pt idx="20109">
                  <c:v>3.3105183538749314E-12</c:v>
                </c:pt>
                <c:pt idx="20110">
                  <c:v>3.4698124421878106E-12</c:v>
                </c:pt>
                <c:pt idx="20111">
                  <c:v>3.4698124421878106E-12</c:v>
                </c:pt>
                <c:pt idx="20112">
                  <c:v>3.3892296727082912E-12</c:v>
                </c:pt>
                <c:pt idx="20113">
                  <c:v>3.3892296727082912E-12</c:v>
                </c:pt>
                <c:pt idx="20114">
                  <c:v>3.233635023201353E-12</c:v>
                </c:pt>
                <c:pt idx="20115">
                  <c:v>3.4698124421878106E-12</c:v>
                </c:pt>
                <c:pt idx="20116">
                  <c:v>3.3105183538749314E-12</c:v>
                </c:pt>
                <c:pt idx="20117">
                  <c:v>3.3892296727082912E-12</c:v>
                </c:pt>
                <c:pt idx="20118">
                  <c:v>3.4698124421878106E-12</c:v>
                </c:pt>
                <c:pt idx="20119">
                  <c:v>3.4698124421878106E-12</c:v>
                </c:pt>
                <c:pt idx="20120">
                  <c:v>3.4698124421878106E-12</c:v>
                </c:pt>
                <c:pt idx="20121">
                  <c:v>3.4698124421878106E-12</c:v>
                </c:pt>
                <c:pt idx="20122">
                  <c:v>3.3892296727082912E-12</c:v>
                </c:pt>
                <c:pt idx="20123">
                  <c:v>3.3892296727082912E-12</c:v>
                </c:pt>
                <c:pt idx="20124">
                  <c:v>3.3105183538749314E-12</c:v>
                </c:pt>
                <c:pt idx="20125">
                  <c:v>3.3105183538749314E-12</c:v>
                </c:pt>
                <c:pt idx="20126">
                  <c:v>3.3892296727082912E-12</c:v>
                </c:pt>
                <c:pt idx="20127">
                  <c:v>3.3105183538749314E-12</c:v>
                </c:pt>
                <c:pt idx="20128">
                  <c:v>3.3892296727082912E-12</c:v>
                </c:pt>
                <c:pt idx="20129">
                  <c:v>3.3892296727082912E-12</c:v>
                </c:pt>
                <c:pt idx="20130">
                  <c:v>3.3892296727082912E-12</c:v>
                </c:pt>
                <c:pt idx="20131">
                  <c:v>3.3105183538749314E-12</c:v>
                </c:pt>
                <c:pt idx="20132">
                  <c:v>3.4698124421878106E-12</c:v>
                </c:pt>
                <c:pt idx="20133">
                  <c:v>3.3892296727082912E-12</c:v>
                </c:pt>
                <c:pt idx="20134">
                  <c:v>3.3892296727082912E-12</c:v>
                </c:pt>
                <c:pt idx="20135">
                  <c:v>3.3105183538749314E-12</c:v>
                </c:pt>
                <c:pt idx="20136">
                  <c:v>3.3892296727082912E-12</c:v>
                </c:pt>
                <c:pt idx="20137">
                  <c:v>3.3892296727082912E-12</c:v>
                </c:pt>
                <c:pt idx="20138">
                  <c:v>3.3105183538749314E-12</c:v>
                </c:pt>
                <c:pt idx="20139">
                  <c:v>3.3892296727082912E-12</c:v>
                </c:pt>
                <c:pt idx="20140">
                  <c:v>3.3105183538749314E-12</c:v>
                </c:pt>
                <c:pt idx="20141">
                  <c:v>3.3105183538749314E-12</c:v>
                </c:pt>
                <c:pt idx="20142">
                  <c:v>3.4698124421878106E-12</c:v>
                </c:pt>
                <c:pt idx="20143">
                  <c:v>3.3105183538749314E-12</c:v>
                </c:pt>
                <c:pt idx="20144">
                  <c:v>3.3105183538749314E-12</c:v>
                </c:pt>
                <c:pt idx="20145">
                  <c:v>3.3105183538749314E-12</c:v>
                </c:pt>
                <c:pt idx="20146">
                  <c:v>3.3892296727082912E-12</c:v>
                </c:pt>
                <c:pt idx="20147">
                  <c:v>3.3892296727082912E-12</c:v>
                </c:pt>
                <c:pt idx="20148">
                  <c:v>3.3892296727082912E-12</c:v>
                </c:pt>
                <c:pt idx="20149">
                  <c:v>3.3892296727082912E-12</c:v>
                </c:pt>
                <c:pt idx="20150">
                  <c:v>3.3105183538749314E-12</c:v>
                </c:pt>
                <c:pt idx="20151">
                  <c:v>3.3105183538749314E-12</c:v>
                </c:pt>
                <c:pt idx="20152">
                  <c:v>3.233635023201353E-12</c:v>
                </c:pt>
                <c:pt idx="20153">
                  <c:v>3.233635023201353E-12</c:v>
                </c:pt>
                <c:pt idx="20154">
                  <c:v>3.3105183538749314E-12</c:v>
                </c:pt>
                <c:pt idx="20155">
                  <c:v>3.3892296727082912E-12</c:v>
                </c:pt>
                <c:pt idx="20156">
                  <c:v>3.3105183538749314E-12</c:v>
                </c:pt>
                <c:pt idx="20157">
                  <c:v>3.233635023201353E-12</c:v>
                </c:pt>
                <c:pt idx="20158">
                  <c:v>3.233635023201353E-12</c:v>
                </c:pt>
                <c:pt idx="20159">
                  <c:v>3.3892296727082912E-12</c:v>
                </c:pt>
                <c:pt idx="20160">
                  <c:v>3.5523111581696518E-12</c:v>
                </c:pt>
                <c:pt idx="20161">
                  <c:v>3.3105183538749314E-12</c:v>
                </c:pt>
                <c:pt idx="20162">
                  <c:v>3.3892296727082912E-12</c:v>
                </c:pt>
                <c:pt idx="20163">
                  <c:v>3.3892296727082912E-12</c:v>
                </c:pt>
                <c:pt idx="20164">
                  <c:v>3.3105183538749314E-12</c:v>
                </c:pt>
                <c:pt idx="20165">
                  <c:v>3.233635023201353E-12</c:v>
                </c:pt>
                <c:pt idx="20166">
                  <c:v>3.3105183538749314E-12</c:v>
                </c:pt>
                <c:pt idx="20167">
                  <c:v>3.3105183538749314E-12</c:v>
                </c:pt>
                <c:pt idx="20168">
                  <c:v>3.233635023201353E-12</c:v>
                </c:pt>
                <c:pt idx="20169">
                  <c:v>3.3105183538749314E-12</c:v>
                </c:pt>
                <c:pt idx="20170">
                  <c:v>3.4698124421878106E-12</c:v>
                </c:pt>
                <c:pt idx="20171">
                  <c:v>3.5523111581696518E-12</c:v>
                </c:pt>
                <c:pt idx="20172">
                  <c:v>3.4698124421878106E-12</c:v>
                </c:pt>
                <c:pt idx="20173">
                  <c:v>3.3892296727082912E-12</c:v>
                </c:pt>
                <c:pt idx="20174">
                  <c:v>3.3105183538749314E-12</c:v>
                </c:pt>
                <c:pt idx="20175">
                  <c:v>3.3892296727082912E-12</c:v>
                </c:pt>
                <c:pt idx="20176">
                  <c:v>3.3105183538749314E-12</c:v>
                </c:pt>
                <c:pt idx="20177">
                  <c:v>3.3892296727082912E-12</c:v>
                </c:pt>
                <c:pt idx="20178">
                  <c:v>3.3892296727082912E-12</c:v>
                </c:pt>
                <c:pt idx="20179">
                  <c:v>3.3105183538749314E-12</c:v>
                </c:pt>
                <c:pt idx="20180">
                  <c:v>3.3105183538749314E-12</c:v>
                </c:pt>
                <c:pt idx="20181">
                  <c:v>3.3105183538749314E-12</c:v>
                </c:pt>
                <c:pt idx="20182">
                  <c:v>3.3105183538749314E-12</c:v>
                </c:pt>
                <c:pt idx="20183">
                  <c:v>3.3105183538749314E-12</c:v>
                </c:pt>
                <c:pt idx="20184">
                  <c:v>3.3105183538749314E-12</c:v>
                </c:pt>
                <c:pt idx="20185">
                  <c:v>3.3105183538749314E-12</c:v>
                </c:pt>
                <c:pt idx="20186">
                  <c:v>3.3892296727082912E-12</c:v>
                </c:pt>
                <c:pt idx="20187">
                  <c:v>3.3892296727082912E-12</c:v>
                </c:pt>
                <c:pt idx="20188">
                  <c:v>3.3105183538749314E-12</c:v>
                </c:pt>
                <c:pt idx="20189">
                  <c:v>3.3105183538749314E-12</c:v>
                </c:pt>
                <c:pt idx="20190">
                  <c:v>3.4698124421878106E-12</c:v>
                </c:pt>
                <c:pt idx="20191">
                  <c:v>3.3105183538749314E-12</c:v>
                </c:pt>
                <c:pt idx="20192">
                  <c:v>3.3892296727082912E-12</c:v>
                </c:pt>
                <c:pt idx="20193">
                  <c:v>3.3892296727082912E-12</c:v>
                </c:pt>
                <c:pt idx="20194">
                  <c:v>3.3892296727082912E-12</c:v>
                </c:pt>
                <c:pt idx="20195">
                  <c:v>3.3105183538749314E-12</c:v>
                </c:pt>
                <c:pt idx="20196">
                  <c:v>3.3105183538749314E-12</c:v>
                </c:pt>
                <c:pt idx="20197">
                  <c:v>3.5523111581696518E-12</c:v>
                </c:pt>
                <c:pt idx="20198">
                  <c:v>3.3105183538749314E-12</c:v>
                </c:pt>
                <c:pt idx="20199">
                  <c:v>3.4698124421878106E-12</c:v>
                </c:pt>
                <c:pt idx="20200">
                  <c:v>3.3892296727082912E-12</c:v>
                </c:pt>
                <c:pt idx="20201">
                  <c:v>3.3892296727082912E-12</c:v>
                </c:pt>
                <c:pt idx="20202">
                  <c:v>3.4698124421878106E-12</c:v>
                </c:pt>
                <c:pt idx="20203">
                  <c:v>3.3892296727082912E-12</c:v>
                </c:pt>
                <c:pt idx="20204">
                  <c:v>3.233635023201353E-12</c:v>
                </c:pt>
                <c:pt idx="20205">
                  <c:v>3.4698124421878106E-12</c:v>
                </c:pt>
                <c:pt idx="20206">
                  <c:v>3.3892296727082912E-12</c:v>
                </c:pt>
                <c:pt idx="20207">
                  <c:v>3.3105183538749314E-12</c:v>
                </c:pt>
                <c:pt idx="20208">
                  <c:v>3.3892296727082912E-12</c:v>
                </c:pt>
                <c:pt idx="20209">
                  <c:v>3.3892296727082912E-12</c:v>
                </c:pt>
                <c:pt idx="20210">
                  <c:v>3.4698124421878106E-12</c:v>
                </c:pt>
                <c:pt idx="20211">
                  <c:v>3.5523111581696518E-12</c:v>
                </c:pt>
                <c:pt idx="20212">
                  <c:v>3.4698124421878106E-12</c:v>
                </c:pt>
                <c:pt idx="20213">
                  <c:v>3.3892296727082912E-12</c:v>
                </c:pt>
                <c:pt idx="20214">
                  <c:v>3.4698124421878106E-12</c:v>
                </c:pt>
                <c:pt idx="20215">
                  <c:v>3.3892296727082912E-12</c:v>
                </c:pt>
                <c:pt idx="20216">
                  <c:v>3.3892296727082912E-12</c:v>
                </c:pt>
                <c:pt idx="20217">
                  <c:v>3.3892296727082912E-12</c:v>
                </c:pt>
                <c:pt idx="20218">
                  <c:v>3.4698124421878106E-12</c:v>
                </c:pt>
                <c:pt idx="20219">
                  <c:v>3.4698124421878106E-12</c:v>
                </c:pt>
                <c:pt idx="20220">
                  <c:v>3.3892296727082912E-12</c:v>
                </c:pt>
                <c:pt idx="20221">
                  <c:v>3.5523111581696518E-12</c:v>
                </c:pt>
                <c:pt idx="20222">
                  <c:v>3.4698124421878106E-12</c:v>
                </c:pt>
                <c:pt idx="20223">
                  <c:v>3.3105183538749314E-12</c:v>
                </c:pt>
                <c:pt idx="20224">
                  <c:v>3.3105183538749314E-12</c:v>
                </c:pt>
                <c:pt idx="20225">
                  <c:v>3.4698124421878106E-12</c:v>
                </c:pt>
                <c:pt idx="20226">
                  <c:v>3.3892296727082912E-12</c:v>
                </c:pt>
                <c:pt idx="20227">
                  <c:v>3.3892296727082912E-12</c:v>
                </c:pt>
                <c:pt idx="20228">
                  <c:v>3.3105183538749314E-12</c:v>
                </c:pt>
                <c:pt idx="20229">
                  <c:v>3.3105183538749314E-12</c:v>
                </c:pt>
                <c:pt idx="20230">
                  <c:v>3.3105183538749314E-12</c:v>
                </c:pt>
                <c:pt idx="20231">
                  <c:v>3.3105183538749314E-12</c:v>
                </c:pt>
                <c:pt idx="20232">
                  <c:v>3.3105183538749314E-12</c:v>
                </c:pt>
                <c:pt idx="20233">
                  <c:v>3.4698124421878106E-12</c:v>
                </c:pt>
                <c:pt idx="20234">
                  <c:v>3.3105183538749314E-12</c:v>
                </c:pt>
                <c:pt idx="20235">
                  <c:v>3.3105183538749314E-12</c:v>
                </c:pt>
                <c:pt idx="20236">
                  <c:v>3.233635023201353E-12</c:v>
                </c:pt>
                <c:pt idx="20237">
                  <c:v>3.3105183538749314E-12</c:v>
                </c:pt>
                <c:pt idx="20238">
                  <c:v>3.3105183538749314E-12</c:v>
                </c:pt>
                <c:pt idx="20239">
                  <c:v>3.3892296727082912E-12</c:v>
                </c:pt>
                <c:pt idx="20240">
                  <c:v>3.3105183538749314E-12</c:v>
                </c:pt>
                <c:pt idx="20241">
                  <c:v>3.3105183538749314E-12</c:v>
                </c:pt>
                <c:pt idx="20242">
                  <c:v>3.4698124421878106E-12</c:v>
                </c:pt>
                <c:pt idx="20243">
                  <c:v>3.3892296727082912E-12</c:v>
                </c:pt>
                <c:pt idx="20244">
                  <c:v>3.3892296727082912E-12</c:v>
                </c:pt>
                <c:pt idx="20245">
                  <c:v>3.3105183538749314E-12</c:v>
                </c:pt>
                <c:pt idx="20246">
                  <c:v>3.3105183538749314E-12</c:v>
                </c:pt>
                <c:pt idx="20247">
                  <c:v>3.3105183538749314E-12</c:v>
                </c:pt>
                <c:pt idx="20248">
                  <c:v>3.3105183538749314E-12</c:v>
                </c:pt>
                <c:pt idx="20249">
                  <c:v>3.3105183538749314E-12</c:v>
                </c:pt>
                <c:pt idx="20250">
                  <c:v>3.3105183538749314E-12</c:v>
                </c:pt>
                <c:pt idx="20251">
                  <c:v>3.233635023201353E-12</c:v>
                </c:pt>
                <c:pt idx="20252">
                  <c:v>3.233635023201353E-12</c:v>
                </c:pt>
                <c:pt idx="20253">
                  <c:v>3.3892296727082912E-12</c:v>
                </c:pt>
                <c:pt idx="20254">
                  <c:v>3.3105183538749314E-12</c:v>
                </c:pt>
                <c:pt idx="20255">
                  <c:v>3.3105183538749314E-12</c:v>
                </c:pt>
                <c:pt idx="20256">
                  <c:v>3.3892296727082912E-12</c:v>
                </c:pt>
                <c:pt idx="20257">
                  <c:v>3.3105183538749314E-12</c:v>
                </c:pt>
                <c:pt idx="20258">
                  <c:v>3.3105183538749314E-12</c:v>
                </c:pt>
                <c:pt idx="20259">
                  <c:v>3.3892296727082912E-12</c:v>
                </c:pt>
                <c:pt idx="20260">
                  <c:v>3.3892296727082912E-12</c:v>
                </c:pt>
                <c:pt idx="20261">
                  <c:v>3.3105183538749314E-12</c:v>
                </c:pt>
                <c:pt idx="20262">
                  <c:v>3.3105183538749314E-12</c:v>
                </c:pt>
                <c:pt idx="20263">
                  <c:v>3.3892296727082912E-12</c:v>
                </c:pt>
                <c:pt idx="20264">
                  <c:v>3.3105183538749314E-12</c:v>
                </c:pt>
                <c:pt idx="20265">
                  <c:v>3.4698124421878106E-12</c:v>
                </c:pt>
                <c:pt idx="20266">
                  <c:v>3.3892296727082912E-12</c:v>
                </c:pt>
                <c:pt idx="20267">
                  <c:v>3.3892296727082912E-12</c:v>
                </c:pt>
                <c:pt idx="20268">
                  <c:v>3.3892296727082912E-12</c:v>
                </c:pt>
                <c:pt idx="20269">
                  <c:v>3.4698124421878106E-12</c:v>
                </c:pt>
                <c:pt idx="20270">
                  <c:v>3.3892296727082912E-12</c:v>
                </c:pt>
                <c:pt idx="20271">
                  <c:v>3.3892296727082912E-12</c:v>
                </c:pt>
                <c:pt idx="20272">
                  <c:v>3.4698124421878106E-12</c:v>
                </c:pt>
                <c:pt idx="20273">
                  <c:v>3.3892296727082912E-12</c:v>
                </c:pt>
                <c:pt idx="20274">
                  <c:v>3.3892296727082912E-12</c:v>
                </c:pt>
                <c:pt idx="20275">
                  <c:v>3.3105183538749314E-12</c:v>
                </c:pt>
                <c:pt idx="20276">
                  <c:v>3.3892296727082912E-12</c:v>
                </c:pt>
                <c:pt idx="20277">
                  <c:v>3.3105183538749314E-12</c:v>
                </c:pt>
                <c:pt idx="20278">
                  <c:v>3.3105183538749314E-12</c:v>
                </c:pt>
                <c:pt idx="20279">
                  <c:v>3.3892296727082912E-12</c:v>
                </c:pt>
                <c:pt idx="20280">
                  <c:v>3.3892296727082912E-12</c:v>
                </c:pt>
                <c:pt idx="20281">
                  <c:v>3.3892296727082912E-12</c:v>
                </c:pt>
                <c:pt idx="20282">
                  <c:v>3.4698124421878106E-12</c:v>
                </c:pt>
                <c:pt idx="20283">
                  <c:v>3.4698124421878106E-12</c:v>
                </c:pt>
                <c:pt idx="20284">
                  <c:v>3.3892296727082912E-12</c:v>
                </c:pt>
                <c:pt idx="20285">
                  <c:v>3.3105183538749314E-12</c:v>
                </c:pt>
                <c:pt idx="20286">
                  <c:v>3.3105183538749314E-12</c:v>
                </c:pt>
                <c:pt idx="20287">
                  <c:v>3.3105183538749314E-12</c:v>
                </c:pt>
                <c:pt idx="20288">
                  <c:v>3.5523111581696518E-12</c:v>
                </c:pt>
                <c:pt idx="20289">
                  <c:v>3.3892296727082912E-12</c:v>
                </c:pt>
                <c:pt idx="20290">
                  <c:v>3.3105183538749314E-12</c:v>
                </c:pt>
                <c:pt idx="20291">
                  <c:v>3.3105183538749314E-12</c:v>
                </c:pt>
                <c:pt idx="20292">
                  <c:v>3.3892296727082912E-12</c:v>
                </c:pt>
                <c:pt idx="20293">
                  <c:v>3.3892296727082912E-12</c:v>
                </c:pt>
                <c:pt idx="20294">
                  <c:v>3.3105183538749314E-12</c:v>
                </c:pt>
                <c:pt idx="20295">
                  <c:v>3.3105183538749314E-12</c:v>
                </c:pt>
                <c:pt idx="20296">
                  <c:v>3.3892296727082912E-12</c:v>
                </c:pt>
                <c:pt idx="20297">
                  <c:v>3.4698124421878106E-12</c:v>
                </c:pt>
                <c:pt idx="20298">
                  <c:v>3.3105183538749314E-12</c:v>
                </c:pt>
                <c:pt idx="20299">
                  <c:v>3.3105183538749314E-12</c:v>
                </c:pt>
                <c:pt idx="20300">
                  <c:v>3.3892296727082912E-12</c:v>
                </c:pt>
                <c:pt idx="20301">
                  <c:v>3.3105183538749314E-12</c:v>
                </c:pt>
                <c:pt idx="20302">
                  <c:v>3.233635023201353E-12</c:v>
                </c:pt>
                <c:pt idx="20303">
                  <c:v>3.3892296727082912E-12</c:v>
                </c:pt>
                <c:pt idx="20304">
                  <c:v>3.3105183538749314E-12</c:v>
                </c:pt>
                <c:pt idx="20305">
                  <c:v>3.3105183538749314E-12</c:v>
                </c:pt>
                <c:pt idx="20306">
                  <c:v>3.3892296727082912E-12</c:v>
                </c:pt>
                <c:pt idx="20307">
                  <c:v>3.3892296727082912E-12</c:v>
                </c:pt>
                <c:pt idx="20308">
                  <c:v>3.3892296727082912E-12</c:v>
                </c:pt>
                <c:pt idx="20309">
                  <c:v>3.3105183538749314E-12</c:v>
                </c:pt>
                <c:pt idx="20310">
                  <c:v>3.3105183538749314E-12</c:v>
                </c:pt>
                <c:pt idx="20311">
                  <c:v>3.233635023201353E-12</c:v>
                </c:pt>
                <c:pt idx="20312">
                  <c:v>3.3892296727082912E-12</c:v>
                </c:pt>
                <c:pt idx="20313">
                  <c:v>3.3105183538749314E-12</c:v>
                </c:pt>
                <c:pt idx="20314">
                  <c:v>3.4698124421878106E-12</c:v>
                </c:pt>
                <c:pt idx="20315">
                  <c:v>3.3892296727082912E-12</c:v>
                </c:pt>
                <c:pt idx="20316">
                  <c:v>3.4698124421878106E-12</c:v>
                </c:pt>
                <c:pt idx="20317">
                  <c:v>3.3105183538749314E-12</c:v>
                </c:pt>
                <c:pt idx="20318">
                  <c:v>3.3105183538749314E-12</c:v>
                </c:pt>
                <c:pt idx="20319">
                  <c:v>3.3892296727082912E-12</c:v>
                </c:pt>
                <c:pt idx="20320">
                  <c:v>3.4698124421878106E-12</c:v>
                </c:pt>
                <c:pt idx="20321">
                  <c:v>3.3105183538749314E-12</c:v>
                </c:pt>
                <c:pt idx="20322">
                  <c:v>3.3105183538749314E-12</c:v>
                </c:pt>
                <c:pt idx="20323">
                  <c:v>3.3105183538749314E-12</c:v>
                </c:pt>
                <c:pt idx="20324">
                  <c:v>3.3105183538749314E-12</c:v>
                </c:pt>
                <c:pt idx="20325">
                  <c:v>3.3892296727082912E-12</c:v>
                </c:pt>
                <c:pt idx="20326">
                  <c:v>3.3105183538749314E-12</c:v>
                </c:pt>
                <c:pt idx="20327">
                  <c:v>3.3105183538749314E-12</c:v>
                </c:pt>
                <c:pt idx="20328">
                  <c:v>3.3105183538749314E-12</c:v>
                </c:pt>
                <c:pt idx="20329">
                  <c:v>3.3105183538749314E-12</c:v>
                </c:pt>
                <c:pt idx="20330">
                  <c:v>3.233635023201353E-12</c:v>
                </c:pt>
                <c:pt idx="20331">
                  <c:v>3.233635023201353E-12</c:v>
                </c:pt>
                <c:pt idx="20332">
                  <c:v>3.233635023201353E-12</c:v>
                </c:pt>
                <c:pt idx="20333">
                  <c:v>3.3892296727082912E-12</c:v>
                </c:pt>
                <c:pt idx="20334">
                  <c:v>3.3892296727082912E-12</c:v>
                </c:pt>
                <c:pt idx="20335">
                  <c:v>3.3892296727082912E-12</c:v>
                </c:pt>
                <c:pt idx="20336">
                  <c:v>3.3105183538749314E-12</c:v>
                </c:pt>
                <c:pt idx="20337">
                  <c:v>3.4698124421878106E-12</c:v>
                </c:pt>
                <c:pt idx="20338">
                  <c:v>3.233635023201353E-12</c:v>
                </c:pt>
                <c:pt idx="20339">
                  <c:v>3.3105183538749314E-12</c:v>
                </c:pt>
                <c:pt idx="20340">
                  <c:v>3.4698124421878106E-12</c:v>
                </c:pt>
                <c:pt idx="20341">
                  <c:v>3.3105183538749314E-12</c:v>
                </c:pt>
                <c:pt idx="20342">
                  <c:v>3.233635023201353E-12</c:v>
                </c:pt>
                <c:pt idx="20343">
                  <c:v>3.233635023201353E-12</c:v>
                </c:pt>
                <c:pt idx="20344">
                  <c:v>3.233635023201353E-12</c:v>
                </c:pt>
                <c:pt idx="20345">
                  <c:v>3.3892296727082912E-12</c:v>
                </c:pt>
                <c:pt idx="20346">
                  <c:v>3.3105183538749314E-12</c:v>
                </c:pt>
                <c:pt idx="20347">
                  <c:v>3.3105183538749314E-12</c:v>
                </c:pt>
                <c:pt idx="20348">
                  <c:v>3.3105183538749314E-12</c:v>
                </c:pt>
                <c:pt idx="20349">
                  <c:v>3.3105183538749314E-12</c:v>
                </c:pt>
                <c:pt idx="20350">
                  <c:v>3.3105183538749314E-12</c:v>
                </c:pt>
                <c:pt idx="20351">
                  <c:v>3.3892296727082912E-12</c:v>
                </c:pt>
                <c:pt idx="20352">
                  <c:v>3.3105183538749314E-12</c:v>
                </c:pt>
                <c:pt idx="20353">
                  <c:v>3.3892296727082912E-12</c:v>
                </c:pt>
                <c:pt idx="20354">
                  <c:v>3.4698124421878106E-12</c:v>
                </c:pt>
                <c:pt idx="20355">
                  <c:v>3.3105183538749314E-12</c:v>
                </c:pt>
                <c:pt idx="20356">
                  <c:v>3.3105183538749314E-12</c:v>
                </c:pt>
                <c:pt idx="20357">
                  <c:v>3.3105183538749314E-12</c:v>
                </c:pt>
                <c:pt idx="20358">
                  <c:v>3.3105183538749314E-12</c:v>
                </c:pt>
                <c:pt idx="20359">
                  <c:v>3.4698124421878106E-12</c:v>
                </c:pt>
                <c:pt idx="20360">
                  <c:v>3.3105183538749314E-12</c:v>
                </c:pt>
                <c:pt idx="20361">
                  <c:v>3.3105183538749314E-12</c:v>
                </c:pt>
                <c:pt idx="20362">
                  <c:v>3.3105183538749314E-12</c:v>
                </c:pt>
                <c:pt idx="20363">
                  <c:v>3.3105183538749314E-12</c:v>
                </c:pt>
                <c:pt idx="20364">
                  <c:v>3.4698124421878106E-12</c:v>
                </c:pt>
                <c:pt idx="20365">
                  <c:v>3.3105183538749314E-12</c:v>
                </c:pt>
                <c:pt idx="20366">
                  <c:v>3.3105183538749314E-12</c:v>
                </c:pt>
                <c:pt idx="20367">
                  <c:v>3.4698124421878106E-12</c:v>
                </c:pt>
                <c:pt idx="20368">
                  <c:v>3.3105183538749314E-12</c:v>
                </c:pt>
                <c:pt idx="20369">
                  <c:v>3.3105183538749314E-12</c:v>
                </c:pt>
                <c:pt idx="20370">
                  <c:v>3.3892296727082912E-12</c:v>
                </c:pt>
                <c:pt idx="20371">
                  <c:v>3.3892296727082912E-12</c:v>
                </c:pt>
                <c:pt idx="20372">
                  <c:v>3.233635023201353E-12</c:v>
                </c:pt>
                <c:pt idx="20373">
                  <c:v>3.3105183538749314E-12</c:v>
                </c:pt>
                <c:pt idx="20374">
                  <c:v>3.3105183538749314E-12</c:v>
                </c:pt>
                <c:pt idx="20375">
                  <c:v>3.3892296727082912E-12</c:v>
                </c:pt>
                <c:pt idx="20376">
                  <c:v>3.3892296727082912E-12</c:v>
                </c:pt>
                <c:pt idx="20377">
                  <c:v>3.233635023201353E-12</c:v>
                </c:pt>
                <c:pt idx="20378">
                  <c:v>3.3105183538749314E-12</c:v>
                </c:pt>
                <c:pt idx="20379">
                  <c:v>3.4698124421878106E-12</c:v>
                </c:pt>
                <c:pt idx="20380">
                  <c:v>3.233635023201353E-12</c:v>
                </c:pt>
                <c:pt idx="20381">
                  <c:v>3.3892296727082912E-12</c:v>
                </c:pt>
                <c:pt idx="20382">
                  <c:v>3.3105183538749314E-12</c:v>
                </c:pt>
                <c:pt idx="20383">
                  <c:v>3.4698124421878106E-12</c:v>
                </c:pt>
                <c:pt idx="20384">
                  <c:v>3.3892296727082912E-12</c:v>
                </c:pt>
                <c:pt idx="20385">
                  <c:v>3.4698124421878106E-12</c:v>
                </c:pt>
                <c:pt idx="20386">
                  <c:v>3.3892296727082912E-12</c:v>
                </c:pt>
                <c:pt idx="20387">
                  <c:v>3.3892296727082912E-12</c:v>
                </c:pt>
                <c:pt idx="20388">
                  <c:v>3.4698124421878106E-12</c:v>
                </c:pt>
                <c:pt idx="20389">
                  <c:v>3.3105183538749314E-12</c:v>
                </c:pt>
                <c:pt idx="20390">
                  <c:v>3.3892296727082912E-12</c:v>
                </c:pt>
                <c:pt idx="20391">
                  <c:v>3.3105183538749314E-12</c:v>
                </c:pt>
                <c:pt idx="20392">
                  <c:v>3.4698124421878106E-12</c:v>
                </c:pt>
                <c:pt idx="20393">
                  <c:v>3.3892296727082912E-12</c:v>
                </c:pt>
                <c:pt idx="20394">
                  <c:v>3.3105183538749314E-12</c:v>
                </c:pt>
                <c:pt idx="20395">
                  <c:v>3.3892296727082912E-12</c:v>
                </c:pt>
                <c:pt idx="20396">
                  <c:v>3.3892296727082912E-12</c:v>
                </c:pt>
                <c:pt idx="20397">
                  <c:v>3.3105183538749314E-12</c:v>
                </c:pt>
                <c:pt idx="20398">
                  <c:v>3.4698124421878106E-12</c:v>
                </c:pt>
                <c:pt idx="20399">
                  <c:v>3.3892296727082912E-12</c:v>
                </c:pt>
                <c:pt idx="20400">
                  <c:v>3.233635023201353E-12</c:v>
                </c:pt>
                <c:pt idx="20401">
                  <c:v>3.3105183538749314E-12</c:v>
                </c:pt>
                <c:pt idx="20402">
                  <c:v>3.3105183538749314E-12</c:v>
                </c:pt>
                <c:pt idx="20403">
                  <c:v>3.3105183538749314E-12</c:v>
                </c:pt>
                <c:pt idx="20404">
                  <c:v>3.3105183538749314E-12</c:v>
                </c:pt>
                <c:pt idx="20405">
                  <c:v>3.3892296727082912E-12</c:v>
                </c:pt>
                <c:pt idx="20406">
                  <c:v>3.3892296727082912E-12</c:v>
                </c:pt>
                <c:pt idx="20407">
                  <c:v>3.3892296727082912E-12</c:v>
                </c:pt>
                <c:pt idx="20408">
                  <c:v>3.3105183538749314E-12</c:v>
                </c:pt>
                <c:pt idx="20409">
                  <c:v>3.233635023201353E-12</c:v>
                </c:pt>
                <c:pt idx="20410">
                  <c:v>3.3892296727082912E-12</c:v>
                </c:pt>
                <c:pt idx="20411">
                  <c:v>3.3892296727082912E-12</c:v>
                </c:pt>
                <c:pt idx="20412">
                  <c:v>3.3892296727082912E-12</c:v>
                </c:pt>
                <c:pt idx="20413">
                  <c:v>3.3105183538749314E-12</c:v>
                </c:pt>
                <c:pt idx="20414">
                  <c:v>3.4698124421878106E-12</c:v>
                </c:pt>
                <c:pt idx="20415">
                  <c:v>3.3105183538749314E-12</c:v>
                </c:pt>
                <c:pt idx="20416">
                  <c:v>3.3105183538749314E-12</c:v>
                </c:pt>
                <c:pt idx="20417">
                  <c:v>3.3892296727082912E-12</c:v>
                </c:pt>
                <c:pt idx="20418">
                  <c:v>3.3892296727082912E-12</c:v>
                </c:pt>
                <c:pt idx="20419">
                  <c:v>3.4698124421878106E-12</c:v>
                </c:pt>
                <c:pt idx="20420">
                  <c:v>3.3892296727082912E-12</c:v>
                </c:pt>
                <c:pt idx="20421">
                  <c:v>3.3892296727082912E-12</c:v>
                </c:pt>
                <c:pt idx="20422">
                  <c:v>3.3892296727082912E-12</c:v>
                </c:pt>
                <c:pt idx="20423">
                  <c:v>3.4698124421878106E-12</c:v>
                </c:pt>
                <c:pt idx="20424">
                  <c:v>3.3105183538749314E-12</c:v>
                </c:pt>
                <c:pt idx="20425">
                  <c:v>3.3105183538749314E-12</c:v>
                </c:pt>
                <c:pt idx="20426">
                  <c:v>3.4698124421878106E-12</c:v>
                </c:pt>
                <c:pt idx="20427">
                  <c:v>3.5523111581696518E-12</c:v>
                </c:pt>
                <c:pt idx="20428">
                  <c:v>3.3892296727082912E-12</c:v>
                </c:pt>
                <c:pt idx="20429">
                  <c:v>3.3105183538749314E-12</c:v>
                </c:pt>
                <c:pt idx="20430">
                  <c:v>3.3892296727082912E-12</c:v>
                </c:pt>
                <c:pt idx="20431">
                  <c:v>3.3105183538749314E-12</c:v>
                </c:pt>
                <c:pt idx="20432">
                  <c:v>3.3105183538749314E-12</c:v>
                </c:pt>
                <c:pt idx="20433">
                  <c:v>3.3892296727082912E-12</c:v>
                </c:pt>
                <c:pt idx="20434">
                  <c:v>3.3892296727082912E-12</c:v>
                </c:pt>
                <c:pt idx="20435">
                  <c:v>3.5523111581696518E-12</c:v>
                </c:pt>
                <c:pt idx="20436">
                  <c:v>3.233635023201353E-12</c:v>
                </c:pt>
                <c:pt idx="20437">
                  <c:v>3.3105183538749314E-12</c:v>
                </c:pt>
                <c:pt idx="20438">
                  <c:v>3.4698124421878106E-12</c:v>
                </c:pt>
                <c:pt idx="20439">
                  <c:v>3.233635023201353E-12</c:v>
                </c:pt>
                <c:pt idx="20440">
                  <c:v>3.4698124421878106E-12</c:v>
                </c:pt>
                <c:pt idx="20441">
                  <c:v>3.3105183538749314E-12</c:v>
                </c:pt>
                <c:pt idx="20442">
                  <c:v>3.233635023201353E-12</c:v>
                </c:pt>
                <c:pt idx="20443">
                  <c:v>3.3105183538749314E-12</c:v>
                </c:pt>
                <c:pt idx="20444">
                  <c:v>3.3892296727082912E-12</c:v>
                </c:pt>
                <c:pt idx="20445">
                  <c:v>3.233635023201353E-12</c:v>
                </c:pt>
                <c:pt idx="20446">
                  <c:v>3.3892296727082912E-12</c:v>
                </c:pt>
                <c:pt idx="20447">
                  <c:v>3.4698124421878106E-12</c:v>
                </c:pt>
                <c:pt idx="20448">
                  <c:v>3.3892296727082912E-12</c:v>
                </c:pt>
                <c:pt idx="20449">
                  <c:v>3.3105183538749314E-12</c:v>
                </c:pt>
                <c:pt idx="20450">
                  <c:v>3.3105183538749314E-12</c:v>
                </c:pt>
                <c:pt idx="20451">
                  <c:v>3.3892296727082912E-12</c:v>
                </c:pt>
                <c:pt idx="20452">
                  <c:v>3.3105183538749314E-12</c:v>
                </c:pt>
                <c:pt idx="20453">
                  <c:v>3.3892296727082912E-12</c:v>
                </c:pt>
                <c:pt idx="20454">
                  <c:v>3.3892296727082912E-12</c:v>
                </c:pt>
                <c:pt idx="20455">
                  <c:v>3.3892296727082912E-12</c:v>
                </c:pt>
                <c:pt idx="20456">
                  <c:v>3.3105183538749314E-12</c:v>
                </c:pt>
                <c:pt idx="20457">
                  <c:v>3.233635023201353E-12</c:v>
                </c:pt>
                <c:pt idx="20458">
                  <c:v>3.3892296727082912E-12</c:v>
                </c:pt>
                <c:pt idx="20459">
                  <c:v>3.3105183538749314E-12</c:v>
                </c:pt>
                <c:pt idx="20460">
                  <c:v>3.4698124421878106E-12</c:v>
                </c:pt>
                <c:pt idx="20461">
                  <c:v>3.3892296727082912E-12</c:v>
                </c:pt>
                <c:pt idx="20462">
                  <c:v>3.3892296727082912E-12</c:v>
                </c:pt>
                <c:pt idx="20463">
                  <c:v>3.233635023201353E-12</c:v>
                </c:pt>
                <c:pt idx="20464">
                  <c:v>3.3892296727082912E-12</c:v>
                </c:pt>
                <c:pt idx="20465">
                  <c:v>3.3892296727082912E-12</c:v>
                </c:pt>
                <c:pt idx="20466">
                  <c:v>3.3105183538749314E-12</c:v>
                </c:pt>
                <c:pt idx="20467">
                  <c:v>3.3105183538749314E-12</c:v>
                </c:pt>
                <c:pt idx="20468">
                  <c:v>3.4698124421878106E-12</c:v>
                </c:pt>
                <c:pt idx="20469">
                  <c:v>3.3892296727082912E-12</c:v>
                </c:pt>
                <c:pt idx="20470">
                  <c:v>3.3105183538749314E-12</c:v>
                </c:pt>
                <c:pt idx="20471">
                  <c:v>3.4698124421878106E-12</c:v>
                </c:pt>
                <c:pt idx="20472">
                  <c:v>3.3105183538749314E-12</c:v>
                </c:pt>
                <c:pt idx="20473">
                  <c:v>3.3892296727082912E-12</c:v>
                </c:pt>
                <c:pt idx="20474">
                  <c:v>3.3105183538749314E-12</c:v>
                </c:pt>
                <c:pt idx="20475">
                  <c:v>3.3105183538749314E-12</c:v>
                </c:pt>
                <c:pt idx="20476">
                  <c:v>3.3892296727082912E-12</c:v>
                </c:pt>
                <c:pt idx="20477">
                  <c:v>3.4698124421878106E-12</c:v>
                </c:pt>
                <c:pt idx="20478">
                  <c:v>3.3105183538749314E-12</c:v>
                </c:pt>
                <c:pt idx="20479">
                  <c:v>3.3892296727082912E-12</c:v>
                </c:pt>
                <c:pt idx="20480">
                  <c:v>3.3892296727082912E-12</c:v>
                </c:pt>
                <c:pt idx="20481">
                  <c:v>3.3892296727082912E-12</c:v>
                </c:pt>
                <c:pt idx="20482">
                  <c:v>3.3105183538749314E-12</c:v>
                </c:pt>
                <c:pt idx="20483">
                  <c:v>3.3105183538749314E-12</c:v>
                </c:pt>
                <c:pt idx="20484">
                  <c:v>3.3892296727082912E-12</c:v>
                </c:pt>
                <c:pt idx="20485">
                  <c:v>3.3105183538749314E-12</c:v>
                </c:pt>
                <c:pt idx="20486">
                  <c:v>3.3105183538749314E-12</c:v>
                </c:pt>
                <c:pt idx="20487">
                  <c:v>3.233635023201353E-12</c:v>
                </c:pt>
                <c:pt idx="20488">
                  <c:v>3.5523111581696518E-12</c:v>
                </c:pt>
                <c:pt idx="20489">
                  <c:v>3.3892296727082912E-12</c:v>
                </c:pt>
                <c:pt idx="20490">
                  <c:v>3.3105183538749314E-12</c:v>
                </c:pt>
                <c:pt idx="20491">
                  <c:v>3.3105183538749314E-12</c:v>
                </c:pt>
                <c:pt idx="20492">
                  <c:v>3.3105183538749314E-12</c:v>
                </c:pt>
                <c:pt idx="20493">
                  <c:v>3.3105183538749314E-12</c:v>
                </c:pt>
                <c:pt idx="20494">
                  <c:v>3.3892296727082912E-12</c:v>
                </c:pt>
                <c:pt idx="20495">
                  <c:v>3.1585372275720196E-12</c:v>
                </c:pt>
                <c:pt idx="20496">
                  <c:v>3.3105183538749314E-12</c:v>
                </c:pt>
                <c:pt idx="20497">
                  <c:v>3.3105183538749314E-12</c:v>
                </c:pt>
                <c:pt idx="20498">
                  <c:v>3.3892296727082912E-12</c:v>
                </c:pt>
                <c:pt idx="20499">
                  <c:v>3.3892296727082912E-12</c:v>
                </c:pt>
                <c:pt idx="20500">
                  <c:v>3.3892296727082912E-12</c:v>
                </c:pt>
                <c:pt idx="20501">
                  <c:v>3.3892296727082912E-12</c:v>
                </c:pt>
                <c:pt idx="20502">
                  <c:v>3.4698124421878106E-12</c:v>
                </c:pt>
                <c:pt idx="20503">
                  <c:v>3.3892296727082912E-12</c:v>
                </c:pt>
                <c:pt idx="20504">
                  <c:v>3.4698124421878106E-12</c:v>
                </c:pt>
                <c:pt idx="20505">
                  <c:v>3.3892296727082912E-12</c:v>
                </c:pt>
                <c:pt idx="20506">
                  <c:v>3.3892296727082912E-12</c:v>
                </c:pt>
                <c:pt idx="20507">
                  <c:v>3.3892296727082912E-12</c:v>
                </c:pt>
                <c:pt idx="20508">
                  <c:v>3.4698124421878106E-12</c:v>
                </c:pt>
                <c:pt idx="20509">
                  <c:v>3.4698124421878106E-12</c:v>
                </c:pt>
                <c:pt idx="20510">
                  <c:v>3.3892296727082912E-12</c:v>
                </c:pt>
                <c:pt idx="20511">
                  <c:v>3.5523111581696518E-12</c:v>
                </c:pt>
                <c:pt idx="20512">
                  <c:v>3.3105183538749314E-12</c:v>
                </c:pt>
                <c:pt idx="20513">
                  <c:v>3.4698124421878106E-12</c:v>
                </c:pt>
                <c:pt idx="20514">
                  <c:v>3.3892296727082912E-12</c:v>
                </c:pt>
                <c:pt idx="20515">
                  <c:v>3.4698124421878106E-12</c:v>
                </c:pt>
                <c:pt idx="20516">
                  <c:v>3.3892296727082912E-12</c:v>
                </c:pt>
                <c:pt idx="20517">
                  <c:v>3.3892296727082912E-12</c:v>
                </c:pt>
                <c:pt idx="20518">
                  <c:v>3.4698124421878106E-12</c:v>
                </c:pt>
                <c:pt idx="20519">
                  <c:v>3.3892296727082912E-12</c:v>
                </c:pt>
                <c:pt idx="20520">
                  <c:v>3.3892296727082912E-12</c:v>
                </c:pt>
                <c:pt idx="20521">
                  <c:v>3.3105183538749314E-12</c:v>
                </c:pt>
                <c:pt idx="20522">
                  <c:v>3.3892296727082912E-12</c:v>
                </c:pt>
                <c:pt idx="20523">
                  <c:v>3.3105183538749314E-12</c:v>
                </c:pt>
                <c:pt idx="20524">
                  <c:v>3.3892296727082912E-12</c:v>
                </c:pt>
                <c:pt idx="20525">
                  <c:v>3.4698124421878106E-12</c:v>
                </c:pt>
                <c:pt idx="20526">
                  <c:v>3.3892296727082912E-12</c:v>
                </c:pt>
                <c:pt idx="20527">
                  <c:v>3.4698124421878106E-12</c:v>
                </c:pt>
                <c:pt idx="20528">
                  <c:v>3.4698124421878106E-12</c:v>
                </c:pt>
                <c:pt idx="20529">
                  <c:v>3.3105183538749314E-12</c:v>
                </c:pt>
                <c:pt idx="20530">
                  <c:v>3.3892296727082912E-12</c:v>
                </c:pt>
                <c:pt idx="20531">
                  <c:v>3.3892296727082912E-12</c:v>
                </c:pt>
                <c:pt idx="20532">
                  <c:v>3.3105183538749314E-12</c:v>
                </c:pt>
                <c:pt idx="20533">
                  <c:v>3.3105183538749314E-12</c:v>
                </c:pt>
                <c:pt idx="20534">
                  <c:v>3.3105183538749314E-12</c:v>
                </c:pt>
                <c:pt idx="20535">
                  <c:v>3.3105183538749314E-12</c:v>
                </c:pt>
                <c:pt idx="20536">
                  <c:v>3.3892296727082912E-12</c:v>
                </c:pt>
                <c:pt idx="20537">
                  <c:v>3.3105183538749314E-12</c:v>
                </c:pt>
                <c:pt idx="20538">
                  <c:v>3.233635023201353E-12</c:v>
                </c:pt>
                <c:pt idx="20539">
                  <c:v>3.4698124421878106E-12</c:v>
                </c:pt>
                <c:pt idx="20540">
                  <c:v>3.3892296727082912E-12</c:v>
                </c:pt>
                <c:pt idx="20541">
                  <c:v>3.3892296727082912E-12</c:v>
                </c:pt>
                <c:pt idx="20542">
                  <c:v>3.3892296727082912E-12</c:v>
                </c:pt>
                <c:pt idx="20543">
                  <c:v>3.4698124421878106E-12</c:v>
                </c:pt>
                <c:pt idx="20544">
                  <c:v>3.3892296727082912E-12</c:v>
                </c:pt>
                <c:pt idx="20545">
                  <c:v>3.3105183538749314E-12</c:v>
                </c:pt>
                <c:pt idx="20546">
                  <c:v>3.4698124421878106E-12</c:v>
                </c:pt>
                <c:pt idx="20547">
                  <c:v>3.3105183538749314E-12</c:v>
                </c:pt>
                <c:pt idx="20548">
                  <c:v>3.4698124421878106E-12</c:v>
                </c:pt>
                <c:pt idx="20549">
                  <c:v>3.3105183538749314E-12</c:v>
                </c:pt>
                <c:pt idx="20550">
                  <c:v>3.233635023201353E-12</c:v>
                </c:pt>
                <c:pt idx="20551">
                  <c:v>3.3892296727082912E-12</c:v>
                </c:pt>
                <c:pt idx="20552">
                  <c:v>3.3892296727082912E-12</c:v>
                </c:pt>
                <c:pt idx="20553">
                  <c:v>3.3105183538749314E-12</c:v>
                </c:pt>
                <c:pt idx="20554">
                  <c:v>3.233635023201353E-12</c:v>
                </c:pt>
                <c:pt idx="20555">
                  <c:v>3.1585372275720196E-12</c:v>
                </c:pt>
                <c:pt idx="20556">
                  <c:v>3.3105183538749314E-12</c:v>
                </c:pt>
                <c:pt idx="20557">
                  <c:v>3.3892296727082912E-12</c:v>
                </c:pt>
                <c:pt idx="20558">
                  <c:v>3.4698124421878106E-12</c:v>
                </c:pt>
                <c:pt idx="20559">
                  <c:v>3.4698124421878106E-12</c:v>
                </c:pt>
                <c:pt idx="20560">
                  <c:v>3.3892296727082912E-12</c:v>
                </c:pt>
                <c:pt idx="20561">
                  <c:v>3.3892296727082912E-12</c:v>
                </c:pt>
                <c:pt idx="20562">
                  <c:v>3.3105183538749314E-12</c:v>
                </c:pt>
                <c:pt idx="20563">
                  <c:v>3.3105183538749314E-12</c:v>
                </c:pt>
                <c:pt idx="20564">
                  <c:v>3.3105183538749314E-12</c:v>
                </c:pt>
                <c:pt idx="20565">
                  <c:v>3.3892296727082912E-12</c:v>
                </c:pt>
                <c:pt idx="20566">
                  <c:v>3.3105183538749314E-12</c:v>
                </c:pt>
                <c:pt idx="20567">
                  <c:v>3.4698124421878106E-12</c:v>
                </c:pt>
                <c:pt idx="20568">
                  <c:v>3.3105183538749314E-12</c:v>
                </c:pt>
                <c:pt idx="20569">
                  <c:v>3.4698124421878106E-12</c:v>
                </c:pt>
                <c:pt idx="20570">
                  <c:v>3.3105183538749314E-12</c:v>
                </c:pt>
                <c:pt idx="20571">
                  <c:v>3.3892296727082912E-12</c:v>
                </c:pt>
                <c:pt idx="20572">
                  <c:v>3.3105183538749314E-12</c:v>
                </c:pt>
                <c:pt idx="20573">
                  <c:v>3.3105183538749314E-12</c:v>
                </c:pt>
                <c:pt idx="20574">
                  <c:v>3.4698124421878106E-12</c:v>
                </c:pt>
                <c:pt idx="20575">
                  <c:v>3.3105183538749314E-12</c:v>
                </c:pt>
                <c:pt idx="20576">
                  <c:v>3.233635023201353E-12</c:v>
                </c:pt>
                <c:pt idx="20577">
                  <c:v>3.3892296727082912E-12</c:v>
                </c:pt>
                <c:pt idx="20578">
                  <c:v>3.4698124421878106E-12</c:v>
                </c:pt>
                <c:pt idx="20579">
                  <c:v>3.3105183538749314E-12</c:v>
                </c:pt>
                <c:pt idx="20580">
                  <c:v>3.3892296727082912E-12</c:v>
                </c:pt>
                <c:pt idx="20581">
                  <c:v>3.3105183538749314E-12</c:v>
                </c:pt>
                <c:pt idx="20582">
                  <c:v>3.3105183538749314E-12</c:v>
                </c:pt>
                <c:pt idx="20583">
                  <c:v>3.3105183538749314E-12</c:v>
                </c:pt>
                <c:pt idx="20584">
                  <c:v>3.3892296727082912E-12</c:v>
                </c:pt>
                <c:pt idx="20585">
                  <c:v>3.4698124421878106E-12</c:v>
                </c:pt>
                <c:pt idx="20586">
                  <c:v>3.3892296727082912E-12</c:v>
                </c:pt>
                <c:pt idx="20587">
                  <c:v>3.3105183538749314E-12</c:v>
                </c:pt>
                <c:pt idx="20588">
                  <c:v>3.3105183538749314E-12</c:v>
                </c:pt>
                <c:pt idx="20589">
                  <c:v>3.3892296727082912E-12</c:v>
                </c:pt>
                <c:pt idx="20590">
                  <c:v>3.233635023201353E-12</c:v>
                </c:pt>
                <c:pt idx="20591">
                  <c:v>3.3105183538749314E-12</c:v>
                </c:pt>
                <c:pt idx="20592">
                  <c:v>3.3105183538749314E-12</c:v>
                </c:pt>
                <c:pt idx="20593">
                  <c:v>3.233635023201353E-12</c:v>
                </c:pt>
                <c:pt idx="20594">
                  <c:v>3.233635023201353E-12</c:v>
                </c:pt>
                <c:pt idx="20595">
                  <c:v>3.3105183538749314E-12</c:v>
                </c:pt>
                <c:pt idx="20596">
                  <c:v>3.233635023201353E-12</c:v>
                </c:pt>
                <c:pt idx="20597">
                  <c:v>3.5523111581696518E-12</c:v>
                </c:pt>
                <c:pt idx="20598">
                  <c:v>3.3892296727082912E-12</c:v>
                </c:pt>
                <c:pt idx="20599">
                  <c:v>3.233635023201353E-12</c:v>
                </c:pt>
                <c:pt idx="20600">
                  <c:v>3.4698124421878106E-12</c:v>
                </c:pt>
                <c:pt idx="20601">
                  <c:v>3.3892296727082912E-12</c:v>
                </c:pt>
                <c:pt idx="20602">
                  <c:v>3.3892296727082912E-12</c:v>
                </c:pt>
                <c:pt idx="20603">
                  <c:v>3.3892296727082912E-12</c:v>
                </c:pt>
                <c:pt idx="20604">
                  <c:v>3.233635023201353E-12</c:v>
                </c:pt>
                <c:pt idx="20605">
                  <c:v>3.3105183538749314E-12</c:v>
                </c:pt>
                <c:pt idx="20606">
                  <c:v>3.3105183538749314E-12</c:v>
                </c:pt>
                <c:pt idx="20607">
                  <c:v>3.3105183538749314E-12</c:v>
                </c:pt>
                <c:pt idx="20608">
                  <c:v>3.3105183538749314E-12</c:v>
                </c:pt>
                <c:pt idx="20609">
                  <c:v>3.3105183538749314E-12</c:v>
                </c:pt>
                <c:pt idx="20610">
                  <c:v>3.233635023201353E-12</c:v>
                </c:pt>
                <c:pt idx="20611">
                  <c:v>3.3892296727082912E-12</c:v>
                </c:pt>
                <c:pt idx="20612">
                  <c:v>3.3892296727082912E-12</c:v>
                </c:pt>
                <c:pt idx="20613">
                  <c:v>3.3105183538749314E-12</c:v>
                </c:pt>
                <c:pt idx="20614">
                  <c:v>3.3105183538749314E-12</c:v>
                </c:pt>
                <c:pt idx="20615">
                  <c:v>3.3105183538749314E-12</c:v>
                </c:pt>
                <c:pt idx="20616">
                  <c:v>3.3892296727082912E-12</c:v>
                </c:pt>
                <c:pt idx="20617">
                  <c:v>3.3105183538749314E-12</c:v>
                </c:pt>
                <c:pt idx="20618">
                  <c:v>3.233635023201353E-12</c:v>
                </c:pt>
                <c:pt idx="20619">
                  <c:v>3.3892296727082912E-12</c:v>
                </c:pt>
                <c:pt idx="20620">
                  <c:v>3.3105183538749314E-12</c:v>
                </c:pt>
                <c:pt idx="20621">
                  <c:v>3.3105183538749314E-12</c:v>
                </c:pt>
                <c:pt idx="20622">
                  <c:v>3.3892296727082912E-12</c:v>
                </c:pt>
                <c:pt idx="20623">
                  <c:v>3.3892296727082912E-12</c:v>
                </c:pt>
                <c:pt idx="20624">
                  <c:v>3.3892296727082912E-12</c:v>
                </c:pt>
                <c:pt idx="20625">
                  <c:v>3.233635023201353E-12</c:v>
                </c:pt>
                <c:pt idx="20626">
                  <c:v>3.233635023201353E-12</c:v>
                </c:pt>
                <c:pt idx="20627">
                  <c:v>3.3105183538749314E-12</c:v>
                </c:pt>
                <c:pt idx="20628">
                  <c:v>3.3892296727082912E-12</c:v>
                </c:pt>
                <c:pt idx="20629">
                  <c:v>3.3105183538749314E-12</c:v>
                </c:pt>
                <c:pt idx="20630">
                  <c:v>3.3892296727082912E-12</c:v>
                </c:pt>
                <c:pt idx="20631">
                  <c:v>3.233635023201353E-12</c:v>
                </c:pt>
                <c:pt idx="20632">
                  <c:v>3.5523111581696518E-12</c:v>
                </c:pt>
                <c:pt idx="20633">
                  <c:v>3.3892296727082912E-12</c:v>
                </c:pt>
                <c:pt idx="20634">
                  <c:v>3.3892296727082912E-12</c:v>
                </c:pt>
                <c:pt idx="20635">
                  <c:v>3.3105183538749314E-12</c:v>
                </c:pt>
                <c:pt idx="20636">
                  <c:v>3.3105183538749314E-12</c:v>
                </c:pt>
                <c:pt idx="20637">
                  <c:v>3.3105183538749314E-12</c:v>
                </c:pt>
                <c:pt idx="20638">
                  <c:v>3.3105183538749314E-12</c:v>
                </c:pt>
                <c:pt idx="20639">
                  <c:v>3.3892296727082912E-12</c:v>
                </c:pt>
                <c:pt idx="20640">
                  <c:v>3.3892296727082912E-12</c:v>
                </c:pt>
                <c:pt idx="20641">
                  <c:v>3.233635023201353E-12</c:v>
                </c:pt>
                <c:pt idx="20642">
                  <c:v>3.3105183538749314E-12</c:v>
                </c:pt>
                <c:pt idx="20643">
                  <c:v>3.3892296727082912E-12</c:v>
                </c:pt>
                <c:pt idx="20644">
                  <c:v>3.233635023201353E-12</c:v>
                </c:pt>
                <c:pt idx="20645">
                  <c:v>3.3892296727082912E-12</c:v>
                </c:pt>
                <c:pt idx="20646">
                  <c:v>3.4698124421878106E-12</c:v>
                </c:pt>
                <c:pt idx="20647">
                  <c:v>3.3105183538749314E-12</c:v>
                </c:pt>
                <c:pt idx="20648">
                  <c:v>3.3105183538749314E-12</c:v>
                </c:pt>
                <c:pt idx="20649">
                  <c:v>3.3105183538749314E-12</c:v>
                </c:pt>
                <c:pt idx="20650">
                  <c:v>3.3105183538749314E-12</c:v>
                </c:pt>
                <c:pt idx="20651">
                  <c:v>3.3892296727082912E-12</c:v>
                </c:pt>
                <c:pt idx="20652">
                  <c:v>3.3892296727082912E-12</c:v>
                </c:pt>
                <c:pt idx="20653">
                  <c:v>3.3105183538749314E-12</c:v>
                </c:pt>
                <c:pt idx="20654">
                  <c:v>3.3892296727082912E-12</c:v>
                </c:pt>
                <c:pt idx="20655">
                  <c:v>3.3892296727082912E-12</c:v>
                </c:pt>
                <c:pt idx="20656">
                  <c:v>3.3892296727082912E-12</c:v>
                </c:pt>
                <c:pt idx="20657">
                  <c:v>3.3105183538749314E-12</c:v>
                </c:pt>
                <c:pt idx="20658">
                  <c:v>3.233635023201353E-12</c:v>
                </c:pt>
                <c:pt idx="20659">
                  <c:v>3.233635023201353E-12</c:v>
                </c:pt>
                <c:pt idx="20660">
                  <c:v>3.233635023201353E-12</c:v>
                </c:pt>
                <c:pt idx="20661">
                  <c:v>3.3892296727082912E-12</c:v>
                </c:pt>
                <c:pt idx="20662">
                  <c:v>3.3105183538749314E-12</c:v>
                </c:pt>
                <c:pt idx="20663">
                  <c:v>3.233635023201353E-12</c:v>
                </c:pt>
                <c:pt idx="20664">
                  <c:v>3.233635023201353E-12</c:v>
                </c:pt>
                <c:pt idx="20665">
                  <c:v>3.233635023201353E-12</c:v>
                </c:pt>
                <c:pt idx="20666">
                  <c:v>3.3892296727082912E-12</c:v>
                </c:pt>
                <c:pt idx="20667">
                  <c:v>3.233635023201353E-12</c:v>
                </c:pt>
                <c:pt idx="20668">
                  <c:v>3.3105183538749314E-12</c:v>
                </c:pt>
                <c:pt idx="20669">
                  <c:v>3.4698124421878106E-12</c:v>
                </c:pt>
                <c:pt idx="20670">
                  <c:v>3.3105183538749314E-12</c:v>
                </c:pt>
                <c:pt idx="20671">
                  <c:v>3.4698124421878106E-12</c:v>
                </c:pt>
                <c:pt idx="20672">
                  <c:v>3.3105183538749314E-12</c:v>
                </c:pt>
                <c:pt idx="20673">
                  <c:v>3.3892296727082912E-12</c:v>
                </c:pt>
                <c:pt idx="20674">
                  <c:v>3.3892296727082912E-12</c:v>
                </c:pt>
                <c:pt idx="20675">
                  <c:v>3.3892296727082912E-12</c:v>
                </c:pt>
                <c:pt idx="20676">
                  <c:v>3.3105183538749314E-12</c:v>
                </c:pt>
                <c:pt idx="20677">
                  <c:v>3.3105183538749314E-12</c:v>
                </c:pt>
                <c:pt idx="20678">
                  <c:v>3.3105183538749314E-12</c:v>
                </c:pt>
                <c:pt idx="20679">
                  <c:v>3.233635023201353E-12</c:v>
                </c:pt>
                <c:pt idx="20680">
                  <c:v>3.3105183538749314E-12</c:v>
                </c:pt>
                <c:pt idx="20681">
                  <c:v>3.233635023201353E-12</c:v>
                </c:pt>
                <c:pt idx="20682">
                  <c:v>3.3105183538749314E-12</c:v>
                </c:pt>
                <c:pt idx="20683">
                  <c:v>3.3105183538749314E-12</c:v>
                </c:pt>
                <c:pt idx="20684">
                  <c:v>3.233635023201353E-12</c:v>
                </c:pt>
                <c:pt idx="20685">
                  <c:v>3.3105183538749314E-12</c:v>
                </c:pt>
                <c:pt idx="20686">
                  <c:v>3.3892296727082912E-12</c:v>
                </c:pt>
                <c:pt idx="20687">
                  <c:v>3.3105183538749314E-12</c:v>
                </c:pt>
                <c:pt idx="20688">
                  <c:v>3.3105183538749314E-12</c:v>
                </c:pt>
                <c:pt idx="20689">
                  <c:v>3.3105183538749314E-12</c:v>
                </c:pt>
                <c:pt idx="20690">
                  <c:v>3.3105183538749314E-12</c:v>
                </c:pt>
                <c:pt idx="20691">
                  <c:v>3.3105183538749314E-12</c:v>
                </c:pt>
                <c:pt idx="20692">
                  <c:v>3.233635023201353E-12</c:v>
                </c:pt>
                <c:pt idx="20693">
                  <c:v>3.3105183538749314E-12</c:v>
                </c:pt>
                <c:pt idx="20694">
                  <c:v>3.3105183538749314E-12</c:v>
                </c:pt>
                <c:pt idx="20695">
                  <c:v>3.4698124421878106E-12</c:v>
                </c:pt>
                <c:pt idx="20696">
                  <c:v>3.3105183538749314E-12</c:v>
                </c:pt>
                <c:pt idx="20697">
                  <c:v>3.233635023201353E-12</c:v>
                </c:pt>
                <c:pt idx="20698">
                  <c:v>3.3892296727082912E-12</c:v>
                </c:pt>
                <c:pt idx="20699">
                  <c:v>3.3105183538749314E-12</c:v>
                </c:pt>
                <c:pt idx="20700">
                  <c:v>3.3105183538749314E-12</c:v>
                </c:pt>
                <c:pt idx="20701">
                  <c:v>3.3892296727082912E-12</c:v>
                </c:pt>
                <c:pt idx="20702">
                  <c:v>3.3892296727082912E-12</c:v>
                </c:pt>
                <c:pt idx="20703">
                  <c:v>3.3892296727082912E-12</c:v>
                </c:pt>
                <c:pt idx="20704">
                  <c:v>3.3105183538749314E-12</c:v>
                </c:pt>
                <c:pt idx="20705">
                  <c:v>3.233635023201353E-12</c:v>
                </c:pt>
                <c:pt idx="20706">
                  <c:v>3.3105183538749314E-12</c:v>
                </c:pt>
                <c:pt idx="20707">
                  <c:v>3.3105183538749314E-12</c:v>
                </c:pt>
                <c:pt idx="20708">
                  <c:v>3.3105183538749314E-12</c:v>
                </c:pt>
                <c:pt idx="20709">
                  <c:v>3.3105183538749314E-12</c:v>
                </c:pt>
                <c:pt idx="20710">
                  <c:v>3.3105183538749314E-12</c:v>
                </c:pt>
                <c:pt idx="20711">
                  <c:v>3.3105183538749314E-12</c:v>
                </c:pt>
                <c:pt idx="20712">
                  <c:v>3.3105183538749314E-12</c:v>
                </c:pt>
                <c:pt idx="20713">
                  <c:v>3.3105183538749314E-12</c:v>
                </c:pt>
                <c:pt idx="20714">
                  <c:v>3.3892296727082912E-12</c:v>
                </c:pt>
                <c:pt idx="20715">
                  <c:v>3.233635023201353E-12</c:v>
                </c:pt>
                <c:pt idx="20716">
                  <c:v>3.3105183538749314E-12</c:v>
                </c:pt>
                <c:pt idx="20717">
                  <c:v>3.3105183538749314E-12</c:v>
                </c:pt>
                <c:pt idx="20718">
                  <c:v>3.1585372275720196E-12</c:v>
                </c:pt>
                <c:pt idx="20719">
                  <c:v>3.3105183538749314E-12</c:v>
                </c:pt>
                <c:pt idx="20720">
                  <c:v>3.3105183538749314E-12</c:v>
                </c:pt>
                <c:pt idx="20721">
                  <c:v>3.3892296727082912E-12</c:v>
                </c:pt>
                <c:pt idx="20722">
                  <c:v>3.233635023201353E-12</c:v>
                </c:pt>
                <c:pt idx="20723">
                  <c:v>3.1585372275720196E-12</c:v>
                </c:pt>
                <c:pt idx="20724">
                  <c:v>3.3105183538749314E-12</c:v>
                </c:pt>
                <c:pt idx="20725">
                  <c:v>3.3105183538749314E-12</c:v>
                </c:pt>
                <c:pt idx="20726">
                  <c:v>3.3892296727082912E-12</c:v>
                </c:pt>
                <c:pt idx="20727">
                  <c:v>3.1585372275720196E-12</c:v>
                </c:pt>
                <c:pt idx="20728">
                  <c:v>3.3892296727082912E-12</c:v>
                </c:pt>
                <c:pt idx="20729">
                  <c:v>3.3105183538749314E-12</c:v>
                </c:pt>
                <c:pt idx="20730">
                  <c:v>3.3105183538749314E-12</c:v>
                </c:pt>
                <c:pt idx="20731">
                  <c:v>3.3105183538749314E-12</c:v>
                </c:pt>
                <c:pt idx="20732">
                  <c:v>3.3892296727082912E-12</c:v>
                </c:pt>
                <c:pt idx="20733">
                  <c:v>3.233635023201353E-12</c:v>
                </c:pt>
                <c:pt idx="20734">
                  <c:v>3.3105183538749314E-12</c:v>
                </c:pt>
                <c:pt idx="20735">
                  <c:v>3.3892296727082912E-12</c:v>
                </c:pt>
                <c:pt idx="20736">
                  <c:v>3.1585372275720196E-12</c:v>
                </c:pt>
                <c:pt idx="20737">
                  <c:v>3.233635023201353E-12</c:v>
                </c:pt>
                <c:pt idx="20738">
                  <c:v>3.3105183538749314E-12</c:v>
                </c:pt>
                <c:pt idx="20739">
                  <c:v>3.233635023201353E-12</c:v>
                </c:pt>
                <c:pt idx="20740">
                  <c:v>3.3892296727082912E-12</c:v>
                </c:pt>
                <c:pt idx="20741">
                  <c:v>3.3105183538749314E-12</c:v>
                </c:pt>
                <c:pt idx="20742">
                  <c:v>3.3105183538749314E-12</c:v>
                </c:pt>
                <c:pt idx="20743">
                  <c:v>3.3892296727082912E-12</c:v>
                </c:pt>
                <c:pt idx="20744">
                  <c:v>3.233635023201353E-12</c:v>
                </c:pt>
                <c:pt idx="20745">
                  <c:v>3.3105183538749314E-12</c:v>
                </c:pt>
                <c:pt idx="20746">
                  <c:v>3.3892296727082912E-12</c:v>
                </c:pt>
                <c:pt idx="20747">
                  <c:v>3.3105183538749314E-12</c:v>
                </c:pt>
                <c:pt idx="20748">
                  <c:v>3.3105183538749314E-12</c:v>
                </c:pt>
                <c:pt idx="20749">
                  <c:v>3.3892296727082912E-12</c:v>
                </c:pt>
                <c:pt idx="20750">
                  <c:v>3.3892296727082912E-12</c:v>
                </c:pt>
                <c:pt idx="20751">
                  <c:v>3.3892296727082912E-12</c:v>
                </c:pt>
                <c:pt idx="20752">
                  <c:v>3.3892296727082912E-12</c:v>
                </c:pt>
                <c:pt idx="20753">
                  <c:v>3.3105183538749314E-12</c:v>
                </c:pt>
                <c:pt idx="20754">
                  <c:v>3.3892296727082912E-12</c:v>
                </c:pt>
                <c:pt idx="20755">
                  <c:v>3.3892296727082912E-12</c:v>
                </c:pt>
                <c:pt idx="20756">
                  <c:v>3.1585372275720196E-12</c:v>
                </c:pt>
                <c:pt idx="20757">
                  <c:v>3.3105183538749314E-12</c:v>
                </c:pt>
                <c:pt idx="20758">
                  <c:v>3.233635023201353E-12</c:v>
                </c:pt>
                <c:pt idx="20759">
                  <c:v>3.3892296727082912E-12</c:v>
                </c:pt>
                <c:pt idx="20760">
                  <c:v>3.3105183538749314E-12</c:v>
                </c:pt>
                <c:pt idx="20761">
                  <c:v>3.3892296727082912E-12</c:v>
                </c:pt>
                <c:pt idx="20762">
                  <c:v>3.3892296727082912E-12</c:v>
                </c:pt>
                <c:pt idx="20763">
                  <c:v>3.3105183538749314E-12</c:v>
                </c:pt>
                <c:pt idx="20764">
                  <c:v>3.3892296727082912E-12</c:v>
                </c:pt>
                <c:pt idx="20765">
                  <c:v>3.3892296727082912E-12</c:v>
                </c:pt>
                <c:pt idx="20766">
                  <c:v>3.3105183538749314E-12</c:v>
                </c:pt>
                <c:pt idx="20767">
                  <c:v>3.3105183538749314E-12</c:v>
                </c:pt>
                <c:pt idx="20768">
                  <c:v>3.1585372275720196E-12</c:v>
                </c:pt>
                <c:pt idx="20769">
                  <c:v>3.233635023201353E-12</c:v>
                </c:pt>
                <c:pt idx="20770">
                  <c:v>3.3105183538749314E-12</c:v>
                </c:pt>
                <c:pt idx="20771">
                  <c:v>3.3105183538749314E-12</c:v>
                </c:pt>
                <c:pt idx="20772">
                  <c:v>3.3105183538749314E-12</c:v>
                </c:pt>
                <c:pt idx="20773">
                  <c:v>3.3105183538749314E-12</c:v>
                </c:pt>
                <c:pt idx="20774">
                  <c:v>3.3105183538749314E-12</c:v>
                </c:pt>
                <c:pt idx="20775">
                  <c:v>3.3892296727082912E-12</c:v>
                </c:pt>
                <c:pt idx="20776">
                  <c:v>3.3892296727082912E-12</c:v>
                </c:pt>
                <c:pt idx="20777">
                  <c:v>3.3892296727082912E-12</c:v>
                </c:pt>
                <c:pt idx="20778">
                  <c:v>3.3892296727082912E-12</c:v>
                </c:pt>
                <c:pt idx="20779">
                  <c:v>3.3105183538749314E-12</c:v>
                </c:pt>
                <c:pt idx="20780">
                  <c:v>3.3892296727082912E-12</c:v>
                </c:pt>
                <c:pt idx="20781">
                  <c:v>3.4698124421878106E-12</c:v>
                </c:pt>
                <c:pt idx="20782">
                  <c:v>3.3105183538749314E-12</c:v>
                </c:pt>
                <c:pt idx="20783">
                  <c:v>3.4698124421878106E-12</c:v>
                </c:pt>
                <c:pt idx="20784">
                  <c:v>3.3892296727082912E-12</c:v>
                </c:pt>
                <c:pt idx="20785">
                  <c:v>3.3892296727082912E-12</c:v>
                </c:pt>
                <c:pt idx="20786">
                  <c:v>3.233635023201353E-12</c:v>
                </c:pt>
                <c:pt idx="20787">
                  <c:v>3.3105183538749314E-12</c:v>
                </c:pt>
                <c:pt idx="20788">
                  <c:v>3.233635023201353E-12</c:v>
                </c:pt>
                <c:pt idx="20789">
                  <c:v>3.233635023201353E-12</c:v>
                </c:pt>
                <c:pt idx="20790">
                  <c:v>3.3105183538749314E-12</c:v>
                </c:pt>
                <c:pt idx="20791">
                  <c:v>3.3892296727082912E-12</c:v>
                </c:pt>
                <c:pt idx="20792">
                  <c:v>3.3105183538749314E-12</c:v>
                </c:pt>
                <c:pt idx="20793">
                  <c:v>3.3105183538749314E-12</c:v>
                </c:pt>
                <c:pt idx="20794">
                  <c:v>3.1585372275720196E-12</c:v>
                </c:pt>
                <c:pt idx="20795">
                  <c:v>3.233635023201353E-12</c:v>
                </c:pt>
                <c:pt idx="20796">
                  <c:v>3.233635023201353E-12</c:v>
                </c:pt>
                <c:pt idx="20797">
                  <c:v>3.5523111581696518E-12</c:v>
                </c:pt>
                <c:pt idx="20798">
                  <c:v>3.233635023201353E-12</c:v>
                </c:pt>
                <c:pt idx="20799">
                  <c:v>3.3105183538749314E-12</c:v>
                </c:pt>
                <c:pt idx="20800">
                  <c:v>3.233635023201353E-12</c:v>
                </c:pt>
                <c:pt idx="20801">
                  <c:v>3.233635023201353E-12</c:v>
                </c:pt>
                <c:pt idx="20802">
                  <c:v>3.233635023201353E-12</c:v>
                </c:pt>
                <c:pt idx="20803">
                  <c:v>3.233635023201353E-12</c:v>
                </c:pt>
                <c:pt idx="20804">
                  <c:v>3.4698124421878106E-12</c:v>
                </c:pt>
                <c:pt idx="20805">
                  <c:v>3.3892296727082912E-12</c:v>
                </c:pt>
                <c:pt idx="20806">
                  <c:v>3.3892296727082912E-12</c:v>
                </c:pt>
                <c:pt idx="20807">
                  <c:v>3.3105183538749314E-12</c:v>
                </c:pt>
                <c:pt idx="20808">
                  <c:v>3.3105183538749314E-12</c:v>
                </c:pt>
                <c:pt idx="20809">
                  <c:v>3.233635023201353E-12</c:v>
                </c:pt>
                <c:pt idx="20810">
                  <c:v>3.3892296727082912E-12</c:v>
                </c:pt>
                <c:pt idx="20811">
                  <c:v>3.4698124421878106E-12</c:v>
                </c:pt>
                <c:pt idx="20812">
                  <c:v>3.3892296727082912E-12</c:v>
                </c:pt>
                <c:pt idx="20813">
                  <c:v>3.3105183538749314E-12</c:v>
                </c:pt>
                <c:pt idx="20814">
                  <c:v>3.233635023201353E-12</c:v>
                </c:pt>
                <c:pt idx="20815">
                  <c:v>3.4698124421878106E-12</c:v>
                </c:pt>
                <c:pt idx="20816">
                  <c:v>3.4698124421878106E-12</c:v>
                </c:pt>
                <c:pt idx="20817">
                  <c:v>3.3105183538749314E-12</c:v>
                </c:pt>
                <c:pt idx="20818">
                  <c:v>3.3892296727082912E-12</c:v>
                </c:pt>
                <c:pt idx="20819">
                  <c:v>3.3892296727082912E-12</c:v>
                </c:pt>
                <c:pt idx="20820">
                  <c:v>3.3892296727082912E-12</c:v>
                </c:pt>
                <c:pt idx="20821">
                  <c:v>3.3105183538749314E-12</c:v>
                </c:pt>
                <c:pt idx="20822">
                  <c:v>3.3105183538749314E-12</c:v>
                </c:pt>
                <c:pt idx="20823">
                  <c:v>3.3892296727082912E-12</c:v>
                </c:pt>
                <c:pt idx="20824">
                  <c:v>3.3105183538749314E-12</c:v>
                </c:pt>
                <c:pt idx="20825">
                  <c:v>3.3105183538749314E-12</c:v>
                </c:pt>
                <c:pt idx="20826">
                  <c:v>3.3892296727082912E-12</c:v>
                </c:pt>
                <c:pt idx="20827">
                  <c:v>3.3892296727082912E-12</c:v>
                </c:pt>
                <c:pt idx="20828">
                  <c:v>3.4698124421878106E-12</c:v>
                </c:pt>
                <c:pt idx="20829">
                  <c:v>3.3892296727082912E-12</c:v>
                </c:pt>
                <c:pt idx="20830">
                  <c:v>3.3892296727082912E-12</c:v>
                </c:pt>
                <c:pt idx="20831">
                  <c:v>3.3892296727082912E-12</c:v>
                </c:pt>
                <c:pt idx="20832">
                  <c:v>3.3892296727082912E-12</c:v>
                </c:pt>
                <c:pt idx="20833">
                  <c:v>3.3105183538749314E-12</c:v>
                </c:pt>
                <c:pt idx="20834">
                  <c:v>3.3105183538749314E-12</c:v>
                </c:pt>
                <c:pt idx="20835">
                  <c:v>3.3892296727082912E-12</c:v>
                </c:pt>
                <c:pt idx="20836">
                  <c:v>3.3105183538749314E-12</c:v>
                </c:pt>
                <c:pt idx="20837">
                  <c:v>3.233635023201353E-12</c:v>
                </c:pt>
                <c:pt idx="20838">
                  <c:v>3.3105183538749314E-12</c:v>
                </c:pt>
                <c:pt idx="20839">
                  <c:v>3.233635023201353E-12</c:v>
                </c:pt>
                <c:pt idx="20840">
                  <c:v>3.233635023201353E-12</c:v>
                </c:pt>
                <c:pt idx="20841">
                  <c:v>3.3892296727082912E-12</c:v>
                </c:pt>
                <c:pt idx="20842">
                  <c:v>3.233635023201353E-12</c:v>
                </c:pt>
                <c:pt idx="20843">
                  <c:v>3.3105183538749314E-12</c:v>
                </c:pt>
                <c:pt idx="20844">
                  <c:v>3.3892296727082912E-12</c:v>
                </c:pt>
                <c:pt idx="20845">
                  <c:v>3.3892296727082912E-12</c:v>
                </c:pt>
                <c:pt idx="20846">
                  <c:v>3.3105183538749314E-12</c:v>
                </c:pt>
                <c:pt idx="20847">
                  <c:v>3.3105183538749314E-12</c:v>
                </c:pt>
                <c:pt idx="20848">
                  <c:v>3.3892296727082912E-12</c:v>
                </c:pt>
                <c:pt idx="20849">
                  <c:v>3.3892296727082912E-12</c:v>
                </c:pt>
                <c:pt idx="20850">
                  <c:v>3.3105183538749314E-12</c:v>
                </c:pt>
                <c:pt idx="20851">
                  <c:v>3.3105183538749314E-12</c:v>
                </c:pt>
                <c:pt idx="20852">
                  <c:v>3.3892296727082912E-12</c:v>
                </c:pt>
                <c:pt idx="20853">
                  <c:v>3.3105183538749314E-12</c:v>
                </c:pt>
                <c:pt idx="20854">
                  <c:v>3.3892296727082912E-12</c:v>
                </c:pt>
                <c:pt idx="20855">
                  <c:v>3.3892296727082912E-12</c:v>
                </c:pt>
                <c:pt idx="20856">
                  <c:v>3.3105183538749314E-12</c:v>
                </c:pt>
                <c:pt idx="20857">
                  <c:v>3.3105183538749314E-12</c:v>
                </c:pt>
                <c:pt idx="20858">
                  <c:v>3.3105183538749314E-12</c:v>
                </c:pt>
                <c:pt idx="20859">
                  <c:v>3.3105183538749314E-12</c:v>
                </c:pt>
                <c:pt idx="20860">
                  <c:v>3.3105183538749314E-12</c:v>
                </c:pt>
                <c:pt idx="20861">
                  <c:v>3.3105183538749314E-12</c:v>
                </c:pt>
                <c:pt idx="20862">
                  <c:v>3.3105183538749314E-12</c:v>
                </c:pt>
                <c:pt idx="20863">
                  <c:v>3.3105183538749314E-12</c:v>
                </c:pt>
                <c:pt idx="20864">
                  <c:v>3.3105183538749314E-12</c:v>
                </c:pt>
                <c:pt idx="20865">
                  <c:v>3.3105183538749314E-12</c:v>
                </c:pt>
                <c:pt idx="20866">
                  <c:v>3.3105183538749314E-12</c:v>
                </c:pt>
                <c:pt idx="20867">
                  <c:v>3.233635023201353E-12</c:v>
                </c:pt>
                <c:pt idx="20868">
                  <c:v>3.233635023201353E-12</c:v>
                </c:pt>
                <c:pt idx="20869">
                  <c:v>3.3105183538749314E-12</c:v>
                </c:pt>
                <c:pt idx="20870">
                  <c:v>3.3892296727082912E-12</c:v>
                </c:pt>
                <c:pt idx="20871">
                  <c:v>3.3892296727082912E-12</c:v>
                </c:pt>
                <c:pt idx="20872">
                  <c:v>3.3892296727082912E-12</c:v>
                </c:pt>
                <c:pt idx="20873">
                  <c:v>3.3892296727082912E-12</c:v>
                </c:pt>
                <c:pt idx="20874">
                  <c:v>3.5523111581696518E-12</c:v>
                </c:pt>
                <c:pt idx="20875">
                  <c:v>3.3105183538749314E-12</c:v>
                </c:pt>
                <c:pt idx="20876">
                  <c:v>3.3105183538749314E-12</c:v>
                </c:pt>
                <c:pt idx="20877">
                  <c:v>3.3105183538749314E-12</c:v>
                </c:pt>
                <c:pt idx="20878">
                  <c:v>3.233635023201353E-12</c:v>
                </c:pt>
                <c:pt idx="20879">
                  <c:v>3.233635023201353E-12</c:v>
                </c:pt>
                <c:pt idx="20880">
                  <c:v>3.3892296727082912E-12</c:v>
                </c:pt>
                <c:pt idx="20881">
                  <c:v>3.3892296727082912E-12</c:v>
                </c:pt>
                <c:pt idx="20882">
                  <c:v>3.3892296727082912E-12</c:v>
                </c:pt>
                <c:pt idx="20883">
                  <c:v>3.233635023201353E-12</c:v>
                </c:pt>
                <c:pt idx="20884">
                  <c:v>3.233635023201353E-12</c:v>
                </c:pt>
                <c:pt idx="20885">
                  <c:v>3.3105183538749314E-12</c:v>
                </c:pt>
                <c:pt idx="20886">
                  <c:v>3.3892296727082912E-12</c:v>
                </c:pt>
                <c:pt idx="20887">
                  <c:v>3.3105183538749314E-12</c:v>
                </c:pt>
                <c:pt idx="20888">
                  <c:v>3.3892296727082912E-12</c:v>
                </c:pt>
                <c:pt idx="20889">
                  <c:v>3.3105183538749314E-12</c:v>
                </c:pt>
                <c:pt idx="20890">
                  <c:v>3.3892296727082912E-12</c:v>
                </c:pt>
                <c:pt idx="20891">
                  <c:v>3.3105183538749314E-12</c:v>
                </c:pt>
                <c:pt idx="20892">
                  <c:v>3.3892296727082912E-12</c:v>
                </c:pt>
                <c:pt idx="20893">
                  <c:v>3.3892296727082912E-12</c:v>
                </c:pt>
                <c:pt idx="20894">
                  <c:v>3.3105183538749314E-12</c:v>
                </c:pt>
                <c:pt idx="20895">
                  <c:v>3.3892296727082912E-12</c:v>
                </c:pt>
                <c:pt idx="20896">
                  <c:v>3.3892296727082912E-12</c:v>
                </c:pt>
                <c:pt idx="20897">
                  <c:v>3.3892296727082912E-12</c:v>
                </c:pt>
                <c:pt idx="20898">
                  <c:v>3.4698124421878106E-12</c:v>
                </c:pt>
                <c:pt idx="20899">
                  <c:v>3.3892296727082912E-12</c:v>
                </c:pt>
                <c:pt idx="20900">
                  <c:v>3.3892296727082912E-12</c:v>
                </c:pt>
                <c:pt idx="20901">
                  <c:v>3.4698124421878106E-12</c:v>
                </c:pt>
                <c:pt idx="20902">
                  <c:v>3.3105183538749314E-12</c:v>
                </c:pt>
                <c:pt idx="20903">
                  <c:v>3.233635023201353E-12</c:v>
                </c:pt>
                <c:pt idx="20904">
                  <c:v>3.233635023201353E-12</c:v>
                </c:pt>
                <c:pt idx="20905">
                  <c:v>3.4698124421878106E-12</c:v>
                </c:pt>
                <c:pt idx="20906">
                  <c:v>3.3105183538749314E-12</c:v>
                </c:pt>
                <c:pt idx="20907">
                  <c:v>3.4698124421878106E-12</c:v>
                </c:pt>
                <c:pt idx="20908">
                  <c:v>3.4698124421878106E-12</c:v>
                </c:pt>
                <c:pt idx="20909">
                  <c:v>3.3892296727082912E-12</c:v>
                </c:pt>
                <c:pt idx="20910">
                  <c:v>3.3892296727082912E-12</c:v>
                </c:pt>
                <c:pt idx="20911">
                  <c:v>3.3105183538749314E-12</c:v>
                </c:pt>
                <c:pt idx="20912">
                  <c:v>3.233635023201353E-12</c:v>
                </c:pt>
                <c:pt idx="20913">
                  <c:v>3.233635023201353E-12</c:v>
                </c:pt>
                <c:pt idx="20914">
                  <c:v>3.3892296727082912E-12</c:v>
                </c:pt>
                <c:pt idx="20915">
                  <c:v>3.3892296727082912E-12</c:v>
                </c:pt>
                <c:pt idx="20916">
                  <c:v>3.3892296727082912E-12</c:v>
                </c:pt>
                <c:pt idx="20917">
                  <c:v>3.233635023201353E-12</c:v>
                </c:pt>
                <c:pt idx="20918">
                  <c:v>3.233635023201353E-12</c:v>
                </c:pt>
                <c:pt idx="20919">
                  <c:v>3.233635023201353E-12</c:v>
                </c:pt>
                <c:pt idx="20920">
                  <c:v>3.4698124421878106E-12</c:v>
                </c:pt>
                <c:pt idx="20921">
                  <c:v>3.3105183538749314E-12</c:v>
                </c:pt>
                <c:pt idx="20922">
                  <c:v>3.233635023201353E-12</c:v>
                </c:pt>
                <c:pt idx="20923">
                  <c:v>3.3892296727082912E-12</c:v>
                </c:pt>
                <c:pt idx="20924">
                  <c:v>3.3892296727082912E-12</c:v>
                </c:pt>
                <c:pt idx="20925">
                  <c:v>3.3892296727082912E-12</c:v>
                </c:pt>
                <c:pt idx="20926">
                  <c:v>3.4698124421878106E-12</c:v>
                </c:pt>
                <c:pt idx="20927">
                  <c:v>3.3105183538749314E-12</c:v>
                </c:pt>
                <c:pt idx="20928">
                  <c:v>3.3105183538749314E-12</c:v>
                </c:pt>
                <c:pt idx="20929">
                  <c:v>3.3892296727082912E-12</c:v>
                </c:pt>
                <c:pt idx="20930">
                  <c:v>3.3105183538749314E-12</c:v>
                </c:pt>
                <c:pt idx="20931">
                  <c:v>3.3105183538749314E-12</c:v>
                </c:pt>
                <c:pt idx="20932">
                  <c:v>3.4698124421878106E-12</c:v>
                </c:pt>
                <c:pt idx="20933">
                  <c:v>3.3892296727082912E-12</c:v>
                </c:pt>
                <c:pt idx="20934">
                  <c:v>3.3892296727082912E-12</c:v>
                </c:pt>
                <c:pt idx="20935">
                  <c:v>3.3892296727082912E-12</c:v>
                </c:pt>
                <c:pt idx="20936">
                  <c:v>3.3105183538749314E-12</c:v>
                </c:pt>
                <c:pt idx="20937">
                  <c:v>3.3105183538749314E-12</c:v>
                </c:pt>
                <c:pt idx="20938">
                  <c:v>3.5523111581696518E-12</c:v>
                </c:pt>
                <c:pt idx="20939">
                  <c:v>3.233635023201353E-12</c:v>
                </c:pt>
                <c:pt idx="20940">
                  <c:v>3.3105183538749314E-12</c:v>
                </c:pt>
                <c:pt idx="20941">
                  <c:v>3.3892296727082912E-12</c:v>
                </c:pt>
                <c:pt idx="20942">
                  <c:v>3.3105183538749314E-12</c:v>
                </c:pt>
                <c:pt idx="20943">
                  <c:v>3.233635023201353E-12</c:v>
                </c:pt>
                <c:pt idx="20944">
                  <c:v>3.233635023201353E-12</c:v>
                </c:pt>
                <c:pt idx="20945">
                  <c:v>3.3892296727082912E-12</c:v>
                </c:pt>
                <c:pt idx="20946">
                  <c:v>3.3892296727082912E-12</c:v>
                </c:pt>
                <c:pt idx="20947">
                  <c:v>3.3105183538749314E-12</c:v>
                </c:pt>
                <c:pt idx="20948">
                  <c:v>3.3892296727082912E-12</c:v>
                </c:pt>
                <c:pt idx="20949">
                  <c:v>3.3105183538749314E-12</c:v>
                </c:pt>
                <c:pt idx="20950">
                  <c:v>3.3105183538749314E-12</c:v>
                </c:pt>
                <c:pt idx="20951">
                  <c:v>3.3892296727082912E-12</c:v>
                </c:pt>
                <c:pt idx="20952">
                  <c:v>3.233635023201353E-12</c:v>
                </c:pt>
                <c:pt idx="20953">
                  <c:v>3.233635023201353E-12</c:v>
                </c:pt>
                <c:pt idx="20954">
                  <c:v>3.3105183538749314E-12</c:v>
                </c:pt>
                <c:pt idx="20955">
                  <c:v>3.3105183538749314E-12</c:v>
                </c:pt>
                <c:pt idx="20956">
                  <c:v>3.3105183538749314E-12</c:v>
                </c:pt>
                <c:pt idx="20957">
                  <c:v>3.233635023201353E-12</c:v>
                </c:pt>
                <c:pt idx="20958">
                  <c:v>3.233635023201353E-12</c:v>
                </c:pt>
                <c:pt idx="20959">
                  <c:v>3.233635023201353E-12</c:v>
                </c:pt>
                <c:pt idx="20960">
                  <c:v>3.3105183538749314E-12</c:v>
                </c:pt>
                <c:pt idx="20961">
                  <c:v>3.3105183538749314E-12</c:v>
                </c:pt>
                <c:pt idx="20962">
                  <c:v>3.3105183538749314E-12</c:v>
                </c:pt>
                <c:pt idx="20963">
                  <c:v>3.3105183538749314E-12</c:v>
                </c:pt>
                <c:pt idx="20964">
                  <c:v>3.233635023201353E-12</c:v>
                </c:pt>
                <c:pt idx="20965">
                  <c:v>3.233635023201353E-12</c:v>
                </c:pt>
                <c:pt idx="20966">
                  <c:v>3.3105183538749314E-12</c:v>
                </c:pt>
                <c:pt idx="20967">
                  <c:v>3.4698124421878106E-12</c:v>
                </c:pt>
                <c:pt idx="20968">
                  <c:v>3.3105183538749314E-12</c:v>
                </c:pt>
                <c:pt idx="20969">
                  <c:v>3.3105183538749314E-12</c:v>
                </c:pt>
                <c:pt idx="20970">
                  <c:v>3.3892296727082912E-12</c:v>
                </c:pt>
                <c:pt idx="20971">
                  <c:v>3.4698124421878106E-12</c:v>
                </c:pt>
                <c:pt idx="20972">
                  <c:v>3.3105183538749314E-12</c:v>
                </c:pt>
                <c:pt idx="20973">
                  <c:v>3.3105183538749314E-12</c:v>
                </c:pt>
                <c:pt idx="20974">
                  <c:v>3.3105183538749314E-12</c:v>
                </c:pt>
                <c:pt idx="20975">
                  <c:v>3.3105183538749314E-12</c:v>
                </c:pt>
                <c:pt idx="20976">
                  <c:v>3.3892296727082912E-12</c:v>
                </c:pt>
                <c:pt idx="20977">
                  <c:v>3.3892296727082912E-12</c:v>
                </c:pt>
                <c:pt idx="20978">
                  <c:v>3.3105183538749314E-12</c:v>
                </c:pt>
                <c:pt idx="20979">
                  <c:v>3.3105183538749314E-12</c:v>
                </c:pt>
                <c:pt idx="20980">
                  <c:v>3.233635023201353E-12</c:v>
                </c:pt>
                <c:pt idx="20981">
                  <c:v>3.4698124421878106E-12</c:v>
                </c:pt>
                <c:pt idx="20982">
                  <c:v>3.3105183538749314E-12</c:v>
                </c:pt>
                <c:pt idx="20983">
                  <c:v>3.3105183538749314E-12</c:v>
                </c:pt>
                <c:pt idx="20984">
                  <c:v>3.233635023201353E-12</c:v>
                </c:pt>
                <c:pt idx="20985">
                  <c:v>3.3892296727082912E-12</c:v>
                </c:pt>
                <c:pt idx="20986">
                  <c:v>3.5523111581696518E-12</c:v>
                </c:pt>
                <c:pt idx="20987">
                  <c:v>3.3892296727082912E-12</c:v>
                </c:pt>
                <c:pt idx="20988">
                  <c:v>3.3105183538749314E-12</c:v>
                </c:pt>
                <c:pt idx="20989">
                  <c:v>3.4698124421878106E-12</c:v>
                </c:pt>
                <c:pt idx="20990">
                  <c:v>3.3105183538749314E-12</c:v>
                </c:pt>
                <c:pt idx="20991">
                  <c:v>3.3105183538749314E-12</c:v>
                </c:pt>
                <c:pt idx="20992">
                  <c:v>3.3892296727082912E-12</c:v>
                </c:pt>
                <c:pt idx="20993">
                  <c:v>3.3892296727082912E-12</c:v>
                </c:pt>
                <c:pt idx="20994">
                  <c:v>3.5523111581696518E-12</c:v>
                </c:pt>
                <c:pt idx="20995">
                  <c:v>3.3105183538749314E-12</c:v>
                </c:pt>
                <c:pt idx="20996">
                  <c:v>3.3892296727082912E-12</c:v>
                </c:pt>
                <c:pt idx="20997">
                  <c:v>3.3105183538749314E-12</c:v>
                </c:pt>
                <c:pt idx="20998">
                  <c:v>3.3105183538749314E-12</c:v>
                </c:pt>
                <c:pt idx="20999">
                  <c:v>3.4698124421878106E-12</c:v>
                </c:pt>
                <c:pt idx="21000">
                  <c:v>3.233635023201353E-12</c:v>
                </c:pt>
                <c:pt idx="21001">
                  <c:v>3.3892296727082912E-12</c:v>
                </c:pt>
                <c:pt idx="21002">
                  <c:v>3.3105183538749314E-12</c:v>
                </c:pt>
                <c:pt idx="21003">
                  <c:v>3.4698124421878106E-12</c:v>
                </c:pt>
                <c:pt idx="21004">
                  <c:v>3.3892296727082912E-12</c:v>
                </c:pt>
                <c:pt idx="21005">
                  <c:v>3.3892296727082912E-12</c:v>
                </c:pt>
                <c:pt idx="21006">
                  <c:v>3.4698124421878106E-12</c:v>
                </c:pt>
                <c:pt idx="21007">
                  <c:v>3.3892296727082912E-12</c:v>
                </c:pt>
                <c:pt idx="21008">
                  <c:v>3.3892296727082912E-12</c:v>
                </c:pt>
                <c:pt idx="21009">
                  <c:v>3.3892296727082912E-12</c:v>
                </c:pt>
                <c:pt idx="21010">
                  <c:v>3.4698124421878106E-12</c:v>
                </c:pt>
                <c:pt idx="21011">
                  <c:v>3.3892296727082912E-12</c:v>
                </c:pt>
                <c:pt idx="21012">
                  <c:v>3.3892296727082912E-12</c:v>
                </c:pt>
                <c:pt idx="21013">
                  <c:v>3.3892296727082912E-12</c:v>
                </c:pt>
                <c:pt idx="21014">
                  <c:v>3.233635023201353E-12</c:v>
                </c:pt>
                <c:pt idx="21015">
                  <c:v>3.3892296727082912E-12</c:v>
                </c:pt>
                <c:pt idx="21016">
                  <c:v>3.3892296727082912E-12</c:v>
                </c:pt>
                <c:pt idx="21017">
                  <c:v>3.233635023201353E-12</c:v>
                </c:pt>
                <c:pt idx="21018">
                  <c:v>3.3892296727082912E-12</c:v>
                </c:pt>
                <c:pt idx="21019">
                  <c:v>3.3105183538749314E-12</c:v>
                </c:pt>
                <c:pt idx="21020">
                  <c:v>3.3892296727082912E-12</c:v>
                </c:pt>
                <c:pt idx="21021">
                  <c:v>3.3892296727082912E-12</c:v>
                </c:pt>
                <c:pt idx="21022">
                  <c:v>3.3105183538749314E-12</c:v>
                </c:pt>
                <c:pt idx="21023">
                  <c:v>3.3892296727082912E-12</c:v>
                </c:pt>
                <c:pt idx="21024">
                  <c:v>3.3892296727082912E-12</c:v>
                </c:pt>
                <c:pt idx="21025">
                  <c:v>3.3892296727082912E-12</c:v>
                </c:pt>
                <c:pt idx="21026">
                  <c:v>3.4698124421878106E-12</c:v>
                </c:pt>
                <c:pt idx="21027">
                  <c:v>3.3105183538749314E-12</c:v>
                </c:pt>
                <c:pt idx="21028">
                  <c:v>3.4698124421878106E-12</c:v>
                </c:pt>
                <c:pt idx="21029">
                  <c:v>3.3105183538749314E-12</c:v>
                </c:pt>
                <c:pt idx="21030">
                  <c:v>3.3105183538749314E-12</c:v>
                </c:pt>
                <c:pt idx="21031">
                  <c:v>3.3892296727082912E-12</c:v>
                </c:pt>
                <c:pt idx="21032">
                  <c:v>3.3892296727082912E-12</c:v>
                </c:pt>
                <c:pt idx="21033">
                  <c:v>3.3105183538749314E-12</c:v>
                </c:pt>
                <c:pt idx="21034">
                  <c:v>3.3892296727082912E-12</c:v>
                </c:pt>
                <c:pt idx="21035">
                  <c:v>3.3892296727082912E-12</c:v>
                </c:pt>
                <c:pt idx="21036">
                  <c:v>3.3105183538749314E-12</c:v>
                </c:pt>
                <c:pt idx="21037">
                  <c:v>3.3892296727082912E-12</c:v>
                </c:pt>
                <c:pt idx="21038">
                  <c:v>3.3105183538749314E-12</c:v>
                </c:pt>
                <c:pt idx="21039">
                  <c:v>3.3105183538749314E-12</c:v>
                </c:pt>
                <c:pt idx="21040">
                  <c:v>3.3892296727082912E-12</c:v>
                </c:pt>
                <c:pt idx="21041">
                  <c:v>3.3105183538749314E-12</c:v>
                </c:pt>
                <c:pt idx="21042">
                  <c:v>3.233635023201353E-12</c:v>
                </c:pt>
                <c:pt idx="21043">
                  <c:v>3.3105183538749314E-12</c:v>
                </c:pt>
                <c:pt idx="21044">
                  <c:v>3.3892296727082912E-12</c:v>
                </c:pt>
                <c:pt idx="21045">
                  <c:v>3.4698124421878106E-12</c:v>
                </c:pt>
                <c:pt idx="21046">
                  <c:v>3.4698124421878106E-12</c:v>
                </c:pt>
                <c:pt idx="21047">
                  <c:v>3.3892296727082912E-12</c:v>
                </c:pt>
                <c:pt idx="21048">
                  <c:v>3.4698124421878106E-12</c:v>
                </c:pt>
                <c:pt idx="21049">
                  <c:v>3.3892296727082912E-12</c:v>
                </c:pt>
                <c:pt idx="21050">
                  <c:v>3.3892296727082912E-12</c:v>
                </c:pt>
                <c:pt idx="21051">
                  <c:v>3.3892296727082912E-12</c:v>
                </c:pt>
                <c:pt idx="21052">
                  <c:v>3.3105183538749314E-12</c:v>
                </c:pt>
                <c:pt idx="21053">
                  <c:v>3.3892296727082912E-12</c:v>
                </c:pt>
                <c:pt idx="21054">
                  <c:v>3.3892296727082912E-12</c:v>
                </c:pt>
                <c:pt idx="21055">
                  <c:v>3.4698124421878106E-12</c:v>
                </c:pt>
                <c:pt idx="21056">
                  <c:v>3.3892296727082912E-12</c:v>
                </c:pt>
                <c:pt idx="21057">
                  <c:v>3.4698124421878106E-12</c:v>
                </c:pt>
                <c:pt idx="21058">
                  <c:v>3.3105183538749314E-12</c:v>
                </c:pt>
                <c:pt idx="21059">
                  <c:v>3.3105183538749314E-12</c:v>
                </c:pt>
                <c:pt idx="21060">
                  <c:v>3.3892296727082912E-12</c:v>
                </c:pt>
                <c:pt idx="21061">
                  <c:v>3.4698124421878106E-12</c:v>
                </c:pt>
                <c:pt idx="21062">
                  <c:v>3.3892296727082912E-12</c:v>
                </c:pt>
                <c:pt idx="21063">
                  <c:v>3.3892296727082912E-12</c:v>
                </c:pt>
                <c:pt idx="21064">
                  <c:v>3.4698124421878106E-12</c:v>
                </c:pt>
                <c:pt idx="21065">
                  <c:v>3.3892296727082912E-12</c:v>
                </c:pt>
                <c:pt idx="21066">
                  <c:v>3.4698124421878106E-12</c:v>
                </c:pt>
                <c:pt idx="21067">
                  <c:v>3.3892296727082912E-12</c:v>
                </c:pt>
                <c:pt idx="21068">
                  <c:v>3.3105183538749314E-12</c:v>
                </c:pt>
                <c:pt idx="21069">
                  <c:v>3.3105183538749314E-12</c:v>
                </c:pt>
                <c:pt idx="21070">
                  <c:v>3.4698124421878106E-12</c:v>
                </c:pt>
                <c:pt idx="21071">
                  <c:v>3.3105183538749314E-12</c:v>
                </c:pt>
                <c:pt idx="21072">
                  <c:v>3.3105183538749314E-12</c:v>
                </c:pt>
                <c:pt idx="21073">
                  <c:v>3.233635023201353E-12</c:v>
                </c:pt>
                <c:pt idx="21074">
                  <c:v>3.3892296727082912E-12</c:v>
                </c:pt>
                <c:pt idx="21075">
                  <c:v>3.3105183538749314E-12</c:v>
                </c:pt>
                <c:pt idx="21076">
                  <c:v>3.3105183538749314E-12</c:v>
                </c:pt>
                <c:pt idx="21077">
                  <c:v>3.3105183538749314E-12</c:v>
                </c:pt>
                <c:pt idx="21078">
                  <c:v>3.3105183538749314E-12</c:v>
                </c:pt>
                <c:pt idx="21079">
                  <c:v>3.233635023201353E-12</c:v>
                </c:pt>
                <c:pt idx="21080">
                  <c:v>3.3105183538749314E-12</c:v>
                </c:pt>
                <c:pt idx="21081">
                  <c:v>3.3892296727082912E-12</c:v>
                </c:pt>
                <c:pt idx="21082">
                  <c:v>3.3105183538749314E-12</c:v>
                </c:pt>
                <c:pt idx="21083">
                  <c:v>3.3105183538749314E-12</c:v>
                </c:pt>
                <c:pt idx="21084">
                  <c:v>3.3105183538749314E-12</c:v>
                </c:pt>
                <c:pt idx="21085">
                  <c:v>3.233635023201353E-12</c:v>
                </c:pt>
                <c:pt idx="21086">
                  <c:v>3.3105183538749314E-12</c:v>
                </c:pt>
                <c:pt idx="21087">
                  <c:v>3.3892296727082912E-12</c:v>
                </c:pt>
                <c:pt idx="21088">
                  <c:v>3.1585372275720196E-12</c:v>
                </c:pt>
                <c:pt idx="21089">
                  <c:v>3.3892296727082912E-12</c:v>
                </c:pt>
                <c:pt idx="21090">
                  <c:v>3.3892296727082912E-12</c:v>
                </c:pt>
                <c:pt idx="21091">
                  <c:v>3.3892296727082912E-12</c:v>
                </c:pt>
                <c:pt idx="21092">
                  <c:v>3.5523111581696518E-12</c:v>
                </c:pt>
                <c:pt idx="21093">
                  <c:v>3.3892296727082912E-12</c:v>
                </c:pt>
                <c:pt idx="21094">
                  <c:v>3.233635023201353E-12</c:v>
                </c:pt>
                <c:pt idx="21095">
                  <c:v>3.3105183538749314E-12</c:v>
                </c:pt>
                <c:pt idx="21096">
                  <c:v>3.3892296727082912E-12</c:v>
                </c:pt>
                <c:pt idx="21097">
                  <c:v>3.3105183538749314E-12</c:v>
                </c:pt>
                <c:pt idx="21098">
                  <c:v>3.3892296727082912E-12</c:v>
                </c:pt>
                <c:pt idx="21099">
                  <c:v>3.1585372275720196E-12</c:v>
                </c:pt>
                <c:pt idx="21100">
                  <c:v>3.233635023201353E-12</c:v>
                </c:pt>
                <c:pt idx="21101">
                  <c:v>3.3892296727082912E-12</c:v>
                </c:pt>
                <c:pt idx="21102">
                  <c:v>3.3105183538749314E-12</c:v>
                </c:pt>
                <c:pt idx="21103">
                  <c:v>3.3105183538749314E-12</c:v>
                </c:pt>
                <c:pt idx="21104">
                  <c:v>3.4698124421878106E-12</c:v>
                </c:pt>
                <c:pt idx="21105">
                  <c:v>3.3892296727082912E-12</c:v>
                </c:pt>
                <c:pt idx="21106">
                  <c:v>3.3105183538749314E-12</c:v>
                </c:pt>
                <c:pt idx="21107">
                  <c:v>3.3105183538749314E-12</c:v>
                </c:pt>
                <c:pt idx="21108">
                  <c:v>3.3105183538749314E-12</c:v>
                </c:pt>
                <c:pt idx="21109">
                  <c:v>3.3105183538749314E-12</c:v>
                </c:pt>
                <c:pt idx="21110">
                  <c:v>3.3105183538749314E-12</c:v>
                </c:pt>
                <c:pt idx="21111">
                  <c:v>3.3105183538749314E-12</c:v>
                </c:pt>
                <c:pt idx="21112">
                  <c:v>3.3892296727082912E-12</c:v>
                </c:pt>
                <c:pt idx="21113">
                  <c:v>3.233635023201353E-12</c:v>
                </c:pt>
                <c:pt idx="21114">
                  <c:v>3.4698124421878106E-12</c:v>
                </c:pt>
                <c:pt idx="21115">
                  <c:v>3.3105183538749314E-12</c:v>
                </c:pt>
                <c:pt idx="21116">
                  <c:v>3.3105183538749314E-12</c:v>
                </c:pt>
                <c:pt idx="21117">
                  <c:v>3.3105183538749314E-12</c:v>
                </c:pt>
                <c:pt idx="21118">
                  <c:v>3.3105183538749314E-12</c:v>
                </c:pt>
                <c:pt idx="21119">
                  <c:v>3.3892296727082912E-12</c:v>
                </c:pt>
                <c:pt idx="21120">
                  <c:v>3.233635023201353E-12</c:v>
                </c:pt>
                <c:pt idx="21121">
                  <c:v>3.3105183538749314E-12</c:v>
                </c:pt>
                <c:pt idx="21122">
                  <c:v>3.3105183538749314E-12</c:v>
                </c:pt>
                <c:pt idx="21123">
                  <c:v>3.4698124421878106E-12</c:v>
                </c:pt>
                <c:pt idx="21124">
                  <c:v>3.3892296727082912E-12</c:v>
                </c:pt>
                <c:pt idx="21125">
                  <c:v>3.3892296727082912E-12</c:v>
                </c:pt>
                <c:pt idx="21126">
                  <c:v>3.1585372275720196E-12</c:v>
                </c:pt>
                <c:pt idx="21127">
                  <c:v>3.233635023201353E-12</c:v>
                </c:pt>
                <c:pt idx="21128">
                  <c:v>3.3105183538749314E-12</c:v>
                </c:pt>
                <c:pt idx="21129">
                  <c:v>3.3892296727082912E-12</c:v>
                </c:pt>
                <c:pt idx="21130">
                  <c:v>3.3892296727082912E-12</c:v>
                </c:pt>
                <c:pt idx="21131">
                  <c:v>3.3105183538749314E-12</c:v>
                </c:pt>
                <c:pt idx="21132">
                  <c:v>3.3892296727082912E-12</c:v>
                </c:pt>
                <c:pt idx="21133">
                  <c:v>3.3105183538749314E-12</c:v>
                </c:pt>
                <c:pt idx="21134">
                  <c:v>3.3892296727082912E-12</c:v>
                </c:pt>
                <c:pt idx="21135">
                  <c:v>3.3105183538749314E-12</c:v>
                </c:pt>
                <c:pt idx="21136">
                  <c:v>3.3892296727082912E-12</c:v>
                </c:pt>
                <c:pt idx="21137">
                  <c:v>3.3892296727082912E-12</c:v>
                </c:pt>
                <c:pt idx="21138">
                  <c:v>3.3105183538749314E-12</c:v>
                </c:pt>
                <c:pt idx="21139">
                  <c:v>3.3892296727082912E-12</c:v>
                </c:pt>
                <c:pt idx="21140">
                  <c:v>3.1585372275720196E-12</c:v>
                </c:pt>
                <c:pt idx="21141">
                  <c:v>3.3892296727082912E-12</c:v>
                </c:pt>
                <c:pt idx="21142">
                  <c:v>3.233635023201353E-12</c:v>
                </c:pt>
                <c:pt idx="21143">
                  <c:v>3.3105183538749314E-12</c:v>
                </c:pt>
                <c:pt idx="21144">
                  <c:v>3.233635023201353E-12</c:v>
                </c:pt>
                <c:pt idx="21145">
                  <c:v>3.233635023201353E-12</c:v>
                </c:pt>
                <c:pt idx="21146">
                  <c:v>3.3105183538749314E-12</c:v>
                </c:pt>
                <c:pt idx="21147">
                  <c:v>3.233635023201353E-12</c:v>
                </c:pt>
                <c:pt idx="21148">
                  <c:v>3.3105183538749314E-12</c:v>
                </c:pt>
                <c:pt idx="21149">
                  <c:v>3.3105183538749314E-12</c:v>
                </c:pt>
                <c:pt idx="21150">
                  <c:v>3.233635023201353E-12</c:v>
                </c:pt>
                <c:pt idx="21151">
                  <c:v>3.3105183538749314E-12</c:v>
                </c:pt>
                <c:pt idx="21152">
                  <c:v>3.3892296727082912E-12</c:v>
                </c:pt>
                <c:pt idx="21153">
                  <c:v>3.233635023201353E-12</c:v>
                </c:pt>
                <c:pt idx="21154">
                  <c:v>3.233635023201353E-12</c:v>
                </c:pt>
                <c:pt idx="21155">
                  <c:v>3.233635023201353E-12</c:v>
                </c:pt>
                <c:pt idx="21156">
                  <c:v>3.3892296727082912E-12</c:v>
                </c:pt>
                <c:pt idx="21157">
                  <c:v>3.3105183538749314E-12</c:v>
                </c:pt>
                <c:pt idx="21158">
                  <c:v>3.233635023201353E-12</c:v>
                </c:pt>
                <c:pt idx="21159">
                  <c:v>3.233635023201353E-12</c:v>
                </c:pt>
                <c:pt idx="21160">
                  <c:v>3.3105183538749314E-12</c:v>
                </c:pt>
                <c:pt idx="21161">
                  <c:v>3.233635023201353E-12</c:v>
                </c:pt>
                <c:pt idx="21162">
                  <c:v>3.3105183538749314E-12</c:v>
                </c:pt>
                <c:pt idx="21163">
                  <c:v>3.3892296727082912E-12</c:v>
                </c:pt>
                <c:pt idx="21164">
                  <c:v>3.4698124421878106E-12</c:v>
                </c:pt>
                <c:pt idx="21165">
                  <c:v>3.233635023201353E-12</c:v>
                </c:pt>
                <c:pt idx="21166">
                  <c:v>3.233635023201353E-12</c:v>
                </c:pt>
                <c:pt idx="21167">
                  <c:v>3.233635023201353E-12</c:v>
                </c:pt>
                <c:pt idx="21168">
                  <c:v>3.4698124421878106E-12</c:v>
                </c:pt>
                <c:pt idx="21169">
                  <c:v>3.3105183538749314E-12</c:v>
                </c:pt>
                <c:pt idx="21170">
                  <c:v>3.3105183538749314E-12</c:v>
                </c:pt>
                <c:pt idx="21171">
                  <c:v>3.3105183538749314E-12</c:v>
                </c:pt>
                <c:pt idx="21172">
                  <c:v>3.3105183538749314E-12</c:v>
                </c:pt>
                <c:pt idx="21173">
                  <c:v>3.3892296727082912E-12</c:v>
                </c:pt>
                <c:pt idx="21174">
                  <c:v>3.3892296727082912E-12</c:v>
                </c:pt>
                <c:pt idx="21175">
                  <c:v>3.233635023201353E-12</c:v>
                </c:pt>
                <c:pt idx="21176">
                  <c:v>3.233635023201353E-12</c:v>
                </c:pt>
                <c:pt idx="21177">
                  <c:v>3.1585372275720196E-12</c:v>
                </c:pt>
                <c:pt idx="21178">
                  <c:v>3.3892296727082912E-12</c:v>
                </c:pt>
                <c:pt idx="21179">
                  <c:v>3.3105183538749314E-12</c:v>
                </c:pt>
                <c:pt idx="21180">
                  <c:v>3.4698124421878106E-12</c:v>
                </c:pt>
                <c:pt idx="21181">
                  <c:v>3.233635023201353E-12</c:v>
                </c:pt>
                <c:pt idx="21182">
                  <c:v>3.3892296727082912E-12</c:v>
                </c:pt>
                <c:pt idx="21183">
                  <c:v>3.3105183538749314E-12</c:v>
                </c:pt>
                <c:pt idx="21184">
                  <c:v>3.3105183538749314E-12</c:v>
                </c:pt>
                <c:pt idx="21185">
                  <c:v>3.3105183538749314E-12</c:v>
                </c:pt>
                <c:pt idx="21186">
                  <c:v>3.3892296727082912E-12</c:v>
                </c:pt>
                <c:pt idx="21187">
                  <c:v>3.3892296727082912E-12</c:v>
                </c:pt>
                <c:pt idx="21188">
                  <c:v>3.3105183538749314E-12</c:v>
                </c:pt>
                <c:pt idx="21189">
                  <c:v>3.3105183538749314E-12</c:v>
                </c:pt>
                <c:pt idx="21190">
                  <c:v>3.233635023201353E-12</c:v>
                </c:pt>
                <c:pt idx="21191">
                  <c:v>3.233635023201353E-12</c:v>
                </c:pt>
                <c:pt idx="21192">
                  <c:v>3.233635023201353E-12</c:v>
                </c:pt>
                <c:pt idx="21193">
                  <c:v>3.3105183538749314E-12</c:v>
                </c:pt>
                <c:pt idx="21194">
                  <c:v>3.3105183538749314E-12</c:v>
                </c:pt>
                <c:pt idx="21195">
                  <c:v>3.3892296727082912E-12</c:v>
                </c:pt>
                <c:pt idx="21196">
                  <c:v>3.3105183538749314E-12</c:v>
                </c:pt>
                <c:pt idx="21197">
                  <c:v>3.3105183538749314E-12</c:v>
                </c:pt>
                <c:pt idx="21198">
                  <c:v>3.3105183538749314E-12</c:v>
                </c:pt>
                <c:pt idx="21199">
                  <c:v>3.3105183538749314E-12</c:v>
                </c:pt>
                <c:pt idx="21200">
                  <c:v>3.1585372275720196E-12</c:v>
                </c:pt>
                <c:pt idx="21201">
                  <c:v>3.3105183538749314E-12</c:v>
                </c:pt>
                <c:pt idx="21202">
                  <c:v>3.3105183538749314E-12</c:v>
                </c:pt>
                <c:pt idx="21203">
                  <c:v>3.3105183538749314E-12</c:v>
                </c:pt>
                <c:pt idx="21204">
                  <c:v>3.4698124421878106E-12</c:v>
                </c:pt>
                <c:pt idx="21205">
                  <c:v>3.233635023201353E-12</c:v>
                </c:pt>
                <c:pt idx="21206">
                  <c:v>3.3105183538749314E-12</c:v>
                </c:pt>
                <c:pt idx="21207">
                  <c:v>3.3892296727082912E-12</c:v>
                </c:pt>
                <c:pt idx="21208">
                  <c:v>3.3892296727082912E-12</c:v>
                </c:pt>
                <c:pt idx="21209">
                  <c:v>3.3105183538749314E-12</c:v>
                </c:pt>
                <c:pt idx="21210">
                  <c:v>3.3892296727082912E-12</c:v>
                </c:pt>
                <c:pt idx="21211">
                  <c:v>3.3105183538749314E-12</c:v>
                </c:pt>
                <c:pt idx="21212">
                  <c:v>3.3105183538749314E-12</c:v>
                </c:pt>
                <c:pt idx="21213">
                  <c:v>3.3105183538749314E-12</c:v>
                </c:pt>
                <c:pt idx="21214">
                  <c:v>3.3892296727082912E-12</c:v>
                </c:pt>
                <c:pt idx="21215">
                  <c:v>3.3105183538749314E-12</c:v>
                </c:pt>
                <c:pt idx="21216">
                  <c:v>3.3892296727082912E-12</c:v>
                </c:pt>
                <c:pt idx="21217">
                  <c:v>3.3105183538749314E-12</c:v>
                </c:pt>
                <c:pt idx="21218">
                  <c:v>3.233635023201353E-12</c:v>
                </c:pt>
                <c:pt idx="21219">
                  <c:v>3.3105183538749314E-12</c:v>
                </c:pt>
                <c:pt idx="21220">
                  <c:v>3.3105183538749314E-12</c:v>
                </c:pt>
                <c:pt idx="21221">
                  <c:v>3.3892296727082912E-12</c:v>
                </c:pt>
                <c:pt idx="21222">
                  <c:v>3.3105183538749314E-12</c:v>
                </c:pt>
                <c:pt idx="21223">
                  <c:v>3.233635023201353E-12</c:v>
                </c:pt>
                <c:pt idx="21224">
                  <c:v>3.3105183538749314E-12</c:v>
                </c:pt>
                <c:pt idx="21225">
                  <c:v>3.233635023201353E-12</c:v>
                </c:pt>
                <c:pt idx="21226">
                  <c:v>3.233635023201353E-12</c:v>
                </c:pt>
                <c:pt idx="21227">
                  <c:v>3.3105183538749314E-12</c:v>
                </c:pt>
                <c:pt idx="21228">
                  <c:v>3.233635023201353E-12</c:v>
                </c:pt>
                <c:pt idx="21229">
                  <c:v>3.4698124421878106E-12</c:v>
                </c:pt>
                <c:pt idx="21230">
                  <c:v>3.3105183538749314E-12</c:v>
                </c:pt>
                <c:pt idx="21231">
                  <c:v>3.3892296727082912E-12</c:v>
                </c:pt>
                <c:pt idx="21232">
                  <c:v>3.3105183538749314E-12</c:v>
                </c:pt>
                <c:pt idx="21233">
                  <c:v>3.3892296727082912E-12</c:v>
                </c:pt>
                <c:pt idx="21234">
                  <c:v>3.3892296727082912E-12</c:v>
                </c:pt>
                <c:pt idx="21235">
                  <c:v>3.3105183538749314E-12</c:v>
                </c:pt>
                <c:pt idx="21236">
                  <c:v>3.233635023201353E-12</c:v>
                </c:pt>
                <c:pt idx="21237">
                  <c:v>3.3892296727082912E-12</c:v>
                </c:pt>
                <c:pt idx="21238">
                  <c:v>3.4698124421878106E-12</c:v>
                </c:pt>
                <c:pt idx="21239">
                  <c:v>3.3892296727082912E-12</c:v>
                </c:pt>
                <c:pt idx="21240">
                  <c:v>3.3105183538749314E-12</c:v>
                </c:pt>
                <c:pt idx="21241">
                  <c:v>3.3105183538749314E-12</c:v>
                </c:pt>
                <c:pt idx="21242">
                  <c:v>3.3892296727082912E-12</c:v>
                </c:pt>
                <c:pt idx="21243">
                  <c:v>3.233635023201353E-12</c:v>
                </c:pt>
                <c:pt idx="21244">
                  <c:v>3.3105183538749314E-12</c:v>
                </c:pt>
                <c:pt idx="21245">
                  <c:v>3.5523111581696518E-12</c:v>
                </c:pt>
                <c:pt idx="21246">
                  <c:v>3.4698124421878106E-12</c:v>
                </c:pt>
                <c:pt idx="21247">
                  <c:v>3.3105183538749314E-12</c:v>
                </c:pt>
                <c:pt idx="21248">
                  <c:v>3.3892296727082912E-12</c:v>
                </c:pt>
                <c:pt idx="21249">
                  <c:v>3.3105183538749314E-12</c:v>
                </c:pt>
                <c:pt idx="21250">
                  <c:v>3.3892296727082912E-12</c:v>
                </c:pt>
                <c:pt idx="21251">
                  <c:v>3.3892296727082912E-12</c:v>
                </c:pt>
                <c:pt idx="21252">
                  <c:v>3.4698124421878106E-12</c:v>
                </c:pt>
                <c:pt idx="21253">
                  <c:v>3.3892296727082912E-12</c:v>
                </c:pt>
                <c:pt idx="21254">
                  <c:v>3.4698124421878106E-12</c:v>
                </c:pt>
                <c:pt idx="21255">
                  <c:v>3.3105183538749314E-12</c:v>
                </c:pt>
                <c:pt idx="21256">
                  <c:v>3.3892296727082912E-12</c:v>
                </c:pt>
                <c:pt idx="21257">
                  <c:v>3.3105183538749314E-12</c:v>
                </c:pt>
                <c:pt idx="21258">
                  <c:v>3.3105183538749314E-12</c:v>
                </c:pt>
                <c:pt idx="21259">
                  <c:v>3.3892296727082912E-12</c:v>
                </c:pt>
                <c:pt idx="21260">
                  <c:v>3.3105183538749314E-12</c:v>
                </c:pt>
                <c:pt idx="21261">
                  <c:v>3.3892296727082912E-12</c:v>
                </c:pt>
                <c:pt idx="21262">
                  <c:v>3.3105183538749314E-12</c:v>
                </c:pt>
                <c:pt idx="21263">
                  <c:v>3.233635023201353E-12</c:v>
                </c:pt>
                <c:pt idx="21264">
                  <c:v>3.233635023201353E-12</c:v>
                </c:pt>
                <c:pt idx="21265">
                  <c:v>3.3105183538749314E-12</c:v>
                </c:pt>
                <c:pt idx="21266">
                  <c:v>3.233635023201353E-12</c:v>
                </c:pt>
                <c:pt idx="21267">
                  <c:v>3.3892296727082912E-12</c:v>
                </c:pt>
                <c:pt idx="21268">
                  <c:v>3.3105183538749314E-12</c:v>
                </c:pt>
                <c:pt idx="21269">
                  <c:v>3.233635023201353E-12</c:v>
                </c:pt>
                <c:pt idx="21270">
                  <c:v>3.3892296727082912E-12</c:v>
                </c:pt>
                <c:pt idx="21271">
                  <c:v>3.3892296727082912E-12</c:v>
                </c:pt>
                <c:pt idx="21272">
                  <c:v>3.233635023201353E-12</c:v>
                </c:pt>
                <c:pt idx="21273">
                  <c:v>3.3892296727082912E-12</c:v>
                </c:pt>
                <c:pt idx="21274">
                  <c:v>3.233635023201353E-12</c:v>
                </c:pt>
                <c:pt idx="21275">
                  <c:v>3.3105183538749314E-12</c:v>
                </c:pt>
                <c:pt idx="21276">
                  <c:v>3.3105183538749314E-12</c:v>
                </c:pt>
                <c:pt idx="21277">
                  <c:v>3.3892296727082912E-12</c:v>
                </c:pt>
                <c:pt idx="21278">
                  <c:v>3.3105183538749314E-12</c:v>
                </c:pt>
                <c:pt idx="21279">
                  <c:v>3.233635023201353E-12</c:v>
                </c:pt>
                <c:pt idx="21280">
                  <c:v>3.3105183538749314E-12</c:v>
                </c:pt>
                <c:pt idx="21281">
                  <c:v>3.3105183538749314E-12</c:v>
                </c:pt>
                <c:pt idx="21282">
                  <c:v>3.233635023201353E-12</c:v>
                </c:pt>
                <c:pt idx="21283">
                  <c:v>3.3105183538749314E-12</c:v>
                </c:pt>
                <c:pt idx="21284">
                  <c:v>3.3105183538749314E-12</c:v>
                </c:pt>
                <c:pt idx="21285">
                  <c:v>3.3105183538749314E-12</c:v>
                </c:pt>
                <c:pt idx="21286">
                  <c:v>3.3892296727082912E-12</c:v>
                </c:pt>
                <c:pt idx="21287">
                  <c:v>3.233635023201353E-12</c:v>
                </c:pt>
                <c:pt idx="21288">
                  <c:v>3.233635023201353E-12</c:v>
                </c:pt>
                <c:pt idx="21289">
                  <c:v>3.3892296727082912E-12</c:v>
                </c:pt>
                <c:pt idx="21290">
                  <c:v>3.233635023201353E-12</c:v>
                </c:pt>
                <c:pt idx="21291">
                  <c:v>3.3892296727082912E-12</c:v>
                </c:pt>
                <c:pt idx="21292">
                  <c:v>3.4698124421878106E-12</c:v>
                </c:pt>
                <c:pt idx="21293">
                  <c:v>3.233635023201353E-12</c:v>
                </c:pt>
                <c:pt idx="21294">
                  <c:v>3.233635023201353E-12</c:v>
                </c:pt>
                <c:pt idx="21295">
                  <c:v>3.3892296727082912E-12</c:v>
                </c:pt>
                <c:pt idx="21296">
                  <c:v>3.4698124421878106E-12</c:v>
                </c:pt>
                <c:pt idx="21297">
                  <c:v>3.4698124421878106E-12</c:v>
                </c:pt>
                <c:pt idx="21298">
                  <c:v>3.233635023201353E-12</c:v>
                </c:pt>
                <c:pt idx="21299">
                  <c:v>3.233635023201353E-12</c:v>
                </c:pt>
                <c:pt idx="21300">
                  <c:v>3.4698124421878106E-12</c:v>
                </c:pt>
                <c:pt idx="21301">
                  <c:v>3.4698124421878106E-12</c:v>
                </c:pt>
                <c:pt idx="21302">
                  <c:v>3.3892296727082912E-12</c:v>
                </c:pt>
                <c:pt idx="21303">
                  <c:v>3.3105183538749314E-12</c:v>
                </c:pt>
                <c:pt idx="21304">
                  <c:v>3.3105183538749314E-12</c:v>
                </c:pt>
                <c:pt idx="21305">
                  <c:v>3.3105183538749314E-12</c:v>
                </c:pt>
                <c:pt idx="21306">
                  <c:v>3.4698124421878106E-12</c:v>
                </c:pt>
                <c:pt idx="21307">
                  <c:v>3.1585372275720196E-12</c:v>
                </c:pt>
                <c:pt idx="21308">
                  <c:v>3.3105183538749314E-12</c:v>
                </c:pt>
                <c:pt idx="21309">
                  <c:v>3.3105183538749314E-12</c:v>
                </c:pt>
                <c:pt idx="21310">
                  <c:v>3.3105183538749314E-12</c:v>
                </c:pt>
                <c:pt idx="21311">
                  <c:v>3.3105183538749314E-12</c:v>
                </c:pt>
                <c:pt idx="21312">
                  <c:v>3.3892296727082912E-12</c:v>
                </c:pt>
                <c:pt idx="21313">
                  <c:v>3.3105183538749314E-12</c:v>
                </c:pt>
                <c:pt idx="21314">
                  <c:v>3.3892296727082912E-12</c:v>
                </c:pt>
                <c:pt idx="21315">
                  <c:v>3.3892296727082912E-12</c:v>
                </c:pt>
                <c:pt idx="21316">
                  <c:v>3.3105183538749314E-12</c:v>
                </c:pt>
                <c:pt idx="21317">
                  <c:v>3.3892296727082912E-12</c:v>
                </c:pt>
                <c:pt idx="21318">
                  <c:v>3.3105183538749314E-12</c:v>
                </c:pt>
                <c:pt idx="21319">
                  <c:v>3.233635023201353E-12</c:v>
                </c:pt>
                <c:pt idx="21320">
                  <c:v>3.1585372275720196E-12</c:v>
                </c:pt>
                <c:pt idx="21321">
                  <c:v>3.233635023201353E-12</c:v>
                </c:pt>
                <c:pt idx="21322">
                  <c:v>3.3892296727082912E-12</c:v>
                </c:pt>
                <c:pt idx="21323">
                  <c:v>3.233635023201353E-12</c:v>
                </c:pt>
                <c:pt idx="21324">
                  <c:v>3.233635023201353E-12</c:v>
                </c:pt>
                <c:pt idx="21325">
                  <c:v>3.3105183538749314E-12</c:v>
                </c:pt>
                <c:pt idx="21326">
                  <c:v>3.233635023201353E-12</c:v>
                </c:pt>
                <c:pt idx="21327">
                  <c:v>3.233635023201353E-12</c:v>
                </c:pt>
                <c:pt idx="21328">
                  <c:v>3.233635023201353E-12</c:v>
                </c:pt>
                <c:pt idx="21329">
                  <c:v>3.3105183538749314E-12</c:v>
                </c:pt>
                <c:pt idx="21330">
                  <c:v>3.3105183538749314E-12</c:v>
                </c:pt>
                <c:pt idx="21331">
                  <c:v>3.3105183538749314E-12</c:v>
                </c:pt>
                <c:pt idx="21332">
                  <c:v>3.233635023201353E-12</c:v>
                </c:pt>
                <c:pt idx="21333">
                  <c:v>3.3105183538749314E-12</c:v>
                </c:pt>
                <c:pt idx="21334">
                  <c:v>3.233635023201353E-12</c:v>
                </c:pt>
                <c:pt idx="21335">
                  <c:v>3.3105183538749314E-12</c:v>
                </c:pt>
                <c:pt idx="21336">
                  <c:v>3.233635023201353E-12</c:v>
                </c:pt>
                <c:pt idx="21337">
                  <c:v>3.4698124421878106E-12</c:v>
                </c:pt>
                <c:pt idx="21338">
                  <c:v>3.3892296727082912E-12</c:v>
                </c:pt>
                <c:pt idx="21339">
                  <c:v>3.3892296727082912E-12</c:v>
                </c:pt>
                <c:pt idx="21340">
                  <c:v>3.3892296727082912E-12</c:v>
                </c:pt>
                <c:pt idx="21341">
                  <c:v>3.3892296727082912E-12</c:v>
                </c:pt>
                <c:pt idx="21342">
                  <c:v>3.3105183538749314E-12</c:v>
                </c:pt>
                <c:pt idx="21343">
                  <c:v>3.233635023201353E-12</c:v>
                </c:pt>
                <c:pt idx="21344">
                  <c:v>3.233635023201353E-12</c:v>
                </c:pt>
                <c:pt idx="21345">
                  <c:v>3.233635023201353E-12</c:v>
                </c:pt>
                <c:pt idx="21346">
                  <c:v>3.3105183538749314E-12</c:v>
                </c:pt>
                <c:pt idx="21347">
                  <c:v>3.3105183538749314E-12</c:v>
                </c:pt>
                <c:pt idx="21348">
                  <c:v>3.233635023201353E-12</c:v>
                </c:pt>
                <c:pt idx="21349">
                  <c:v>3.233635023201353E-12</c:v>
                </c:pt>
                <c:pt idx="21350">
                  <c:v>3.3105183538749314E-12</c:v>
                </c:pt>
                <c:pt idx="21351">
                  <c:v>3.1585372275720196E-12</c:v>
                </c:pt>
                <c:pt idx="21352">
                  <c:v>3.3892296727082912E-12</c:v>
                </c:pt>
                <c:pt idx="21353">
                  <c:v>3.3105183538749314E-12</c:v>
                </c:pt>
                <c:pt idx="21354">
                  <c:v>3.3892296727082912E-12</c:v>
                </c:pt>
                <c:pt idx="21355">
                  <c:v>3.3105183538749314E-12</c:v>
                </c:pt>
                <c:pt idx="21356">
                  <c:v>3.3105183538749314E-12</c:v>
                </c:pt>
                <c:pt idx="21357">
                  <c:v>3.233635023201353E-12</c:v>
                </c:pt>
                <c:pt idx="21358">
                  <c:v>3.3892296727082912E-12</c:v>
                </c:pt>
                <c:pt idx="21359">
                  <c:v>3.3105183538749314E-12</c:v>
                </c:pt>
                <c:pt idx="21360">
                  <c:v>3.233635023201353E-12</c:v>
                </c:pt>
                <c:pt idx="21361">
                  <c:v>3.3105183538749314E-12</c:v>
                </c:pt>
                <c:pt idx="21362">
                  <c:v>3.3892296727082912E-12</c:v>
                </c:pt>
                <c:pt idx="21363">
                  <c:v>3.5523111581696518E-12</c:v>
                </c:pt>
                <c:pt idx="21364">
                  <c:v>3.233635023201353E-12</c:v>
                </c:pt>
                <c:pt idx="21365">
                  <c:v>3.3892296727082912E-12</c:v>
                </c:pt>
                <c:pt idx="21366">
                  <c:v>3.3892296727082912E-12</c:v>
                </c:pt>
                <c:pt idx="21367">
                  <c:v>3.3892296727082912E-12</c:v>
                </c:pt>
                <c:pt idx="21368">
                  <c:v>3.3105183538749314E-12</c:v>
                </c:pt>
                <c:pt idx="21369">
                  <c:v>3.233635023201353E-12</c:v>
                </c:pt>
                <c:pt idx="21370">
                  <c:v>3.3892296727082912E-12</c:v>
                </c:pt>
                <c:pt idx="21371">
                  <c:v>3.3105183538749314E-12</c:v>
                </c:pt>
                <c:pt idx="21372">
                  <c:v>3.3892296727082912E-12</c:v>
                </c:pt>
                <c:pt idx="21373">
                  <c:v>3.4698124421878106E-12</c:v>
                </c:pt>
                <c:pt idx="21374">
                  <c:v>3.3892296727082912E-12</c:v>
                </c:pt>
                <c:pt idx="21375">
                  <c:v>3.3105183538749314E-12</c:v>
                </c:pt>
                <c:pt idx="21376">
                  <c:v>3.3105183538749314E-12</c:v>
                </c:pt>
                <c:pt idx="21377">
                  <c:v>3.3105183538749314E-12</c:v>
                </c:pt>
                <c:pt idx="21378">
                  <c:v>3.4698124421878106E-12</c:v>
                </c:pt>
                <c:pt idx="21379">
                  <c:v>3.3892296727082912E-12</c:v>
                </c:pt>
                <c:pt idx="21380">
                  <c:v>3.3892296727082912E-12</c:v>
                </c:pt>
                <c:pt idx="21381">
                  <c:v>3.3892296727082912E-12</c:v>
                </c:pt>
                <c:pt idx="21382">
                  <c:v>3.4698124421878106E-12</c:v>
                </c:pt>
                <c:pt idx="21383">
                  <c:v>3.3105183538749314E-12</c:v>
                </c:pt>
                <c:pt idx="21384">
                  <c:v>3.3105183538749314E-12</c:v>
                </c:pt>
                <c:pt idx="21385">
                  <c:v>3.3105183538749314E-12</c:v>
                </c:pt>
                <c:pt idx="21386">
                  <c:v>3.3105183538749314E-12</c:v>
                </c:pt>
                <c:pt idx="21387">
                  <c:v>3.4698124421878106E-12</c:v>
                </c:pt>
                <c:pt idx="21388">
                  <c:v>3.3892296727082912E-12</c:v>
                </c:pt>
                <c:pt idx="21389">
                  <c:v>3.3105183538749314E-12</c:v>
                </c:pt>
                <c:pt idx="21390">
                  <c:v>3.3105183538749314E-12</c:v>
                </c:pt>
                <c:pt idx="21391">
                  <c:v>3.3105183538749314E-12</c:v>
                </c:pt>
                <c:pt idx="21392">
                  <c:v>3.3105183538749314E-12</c:v>
                </c:pt>
                <c:pt idx="21393">
                  <c:v>3.3892296727082912E-12</c:v>
                </c:pt>
                <c:pt idx="21394">
                  <c:v>3.3892296727082912E-12</c:v>
                </c:pt>
                <c:pt idx="21395">
                  <c:v>3.3892296727082912E-12</c:v>
                </c:pt>
                <c:pt idx="21396">
                  <c:v>3.5523111581696518E-12</c:v>
                </c:pt>
                <c:pt idx="21397">
                  <c:v>3.3892296727082912E-12</c:v>
                </c:pt>
                <c:pt idx="21398">
                  <c:v>3.3105183538749314E-12</c:v>
                </c:pt>
                <c:pt idx="21399">
                  <c:v>3.3892296727082912E-12</c:v>
                </c:pt>
                <c:pt idx="21400">
                  <c:v>3.5523111581696518E-12</c:v>
                </c:pt>
                <c:pt idx="21401">
                  <c:v>3.4698124421878106E-12</c:v>
                </c:pt>
                <c:pt idx="21402">
                  <c:v>3.3105183538749314E-12</c:v>
                </c:pt>
                <c:pt idx="21403">
                  <c:v>3.3105183538749314E-12</c:v>
                </c:pt>
                <c:pt idx="21404">
                  <c:v>3.4698124421878106E-12</c:v>
                </c:pt>
                <c:pt idx="21405">
                  <c:v>3.5523111581696518E-12</c:v>
                </c:pt>
                <c:pt idx="21406">
                  <c:v>3.3105183538749314E-12</c:v>
                </c:pt>
                <c:pt idx="21407">
                  <c:v>3.3105183538749314E-12</c:v>
                </c:pt>
                <c:pt idx="21408">
                  <c:v>3.233635023201353E-12</c:v>
                </c:pt>
                <c:pt idx="21409">
                  <c:v>3.3892296727082912E-12</c:v>
                </c:pt>
                <c:pt idx="21410">
                  <c:v>3.3105183538749314E-12</c:v>
                </c:pt>
                <c:pt idx="21411">
                  <c:v>3.233635023201353E-12</c:v>
                </c:pt>
                <c:pt idx="21412">
                  <c:v>3.233635023201353E-12</c:v>
                </c:pt>
                <c:pt idx="21413">
                  <c:v>3.3105183538749314E-12</c:v>
                </c:pt>
                <c:pt idx="21414">
                  <c:v>3.3105183538749314E-12</c:v>
                </c:pt>
                <c:pt idx="21415">
                  <c:v>3.4698124421878106E-12</c:v>
                </c:pt>
                <c:pt idx="21416">
                  <c:v>3.3892296727082912E-12</c:v>
                </c:pt>
                <c:pt idx="21417">
                  <c:v>3.3892296727082912E-12</c:v>
                </c:pt>
                <c:pt idx="21418">
                  <c:v>3.3105183538749314E-12</c:v>
                </c:pt>
                <c:pt idx="21419">
                  <c:v>3.3105183538749314E-12</c:v>
                </c:pt>
                <c:pt idx="21420">
                  <c:v>3.3105183538749314E-12</c:v>
                </c:pt>
                <c:pt idx="21421">
                  <c:v>3.3105183538749314E-12</c:v>
                </c:pt>
                <c:pt idx="21422">
                  <c:v>3.3892296727082912E-12</c:v>
                </c:pt>
                <c:pt idx="21423">
                  <c:v>3.3105183538749314E-12</c:v>
                </c:pt>
                <c:pt idx="21424">
                  <c:v>3.3105183538749314E-12</c:v>
                </c:pt>
                <c:pt idx="21425">
                  <c:v>3.3105183538749314E-12</c:v>
                </c:pt>
                <c:pt idx="21426">
                  <c:v>3.4698124421878106E-12</c:v>
                </c:pt>
                <c:pt idx="21427">
                  <c:v>3.3105183538749314E-12</c:v>
                </c:pt>
                <c:pt idx="21428">
                  <c:v>3.3105183538749314E-12</c:v>
                </c:pt>
                <c:pt idx="21429">
                  <c:v>3.3892296727082912E-12</c:v>
                </c:pt>
                <c:pt idx="21430">
                  <c:v>3.3892296727082912E-12</c:v>
                </c:pt>
                <c:pt idx="21431">
                  <c:v>3.3892296727082912E-12</c:v>
                </c:pt>
                <c:pt idx="21432">
                  <c:v>3.3105183538749314E-12</c:v>
                </c:pt>
                <c:pt idx="21433">
                  <c:v>3.3892296727082912E-12</c:v>
                </c:pt>
                <c:pt idx="21434">
                  <c:v>3.4698124421878106E-12</c:v>
                </c:pt>
                <c:pt idx="21435">
                  <c:v>3.4698124421878106E-12</c:v>
                </c:pt>
                <c:pt idx="21436">
                  <c:v>3.4698124421878106E-12</c:v>
                </c:pt>
                <c:pt idx="21437">
                  <c:v>3.3105183538749314E-12</c:v>
                </c:pt>
                <c:pt idx="21438">
                  <c:v>3.3105183538749314E-12</c:v>
                </c:pt>
                <c:pt idx="21439">
                  <c:v>3.3105183538749314E-12</c:v>
                </c:pt>
                <c:pt idx="21440">
                  <c:v>3.3105183538749314E-12</c:v>
                </c:pt>
                <c:pt idx="21441">
                  <c:v>3.233635023201353E-12</c:v>
                </c:pt>
                <c:pt idx="21442">
                  <c:v>3.4698124421878106E-12</c:v>
                </c:pt>
                <c:pt idx="21443">
                  <c:v>3.3892296727082912E-12</c:v>
                </c:pt>
                <c:pt idx="21444">
                  <c:v>3.233635023201353E-12</c:v>
                </c:pt>
                <c:pt idx="21445">
                  <c:v>3.3105183538749314E-12</c:v>
                </c:pt>
                <c:pt idx="21446">
                  <c:v>3.233635023201353E-12</c:v>
                </c:pt>
                <c:pt idx="21447">
                  <c:v>3.233635023201353E-12</c:v>
                </c:pt>
                <c:pt idx="21448">
                  <c:v>3.3105183538749314E-12</c:v>
                </c:pt>
                <c:pt idx="21449">
                  <c:v>3.233635023201353E-12</c:v>
                </c:pt>
                <c:pt idx="21450">
                  <c:v>3.3892296727082912E-12</c:v>
                </c:pt>
                <c:pt idx="21451">
                  <c:v>3.3892296727082912E-12</c:v>
                </c:pt>
                <c:pt idx="21452">
                  <c:v>3.233635023201353E-12</c:v>
                </c:pt>
                <c:pt idx="21453">
                  <c:v>3.233635023201353E-12</c:v>
                </c:pt>
                <c:pt idx="21454">
                  <c:v>3.233635023201353E-12</c:v>
                </c:pt>
                <c:pt idx="21455">
                  <c:v>3.3105183538749314E-12</c:v>
                </c:pt>
                <c:pt idx="21456">
                  <c:v>3.1585372275720196E-12</c:v>
                </c:pt>
                <c:pt idx="21457">
                  <c:v>3.3105183538749314E-12</c:v>
                </c:pt>
                <c:pt idx="21458">
                  <c:v>3.3892296727082912E-12</c:v>
                </c:pt>
                <c:pt idx="21459">
                  <c:v>3.3105183538749314E-12</c:v>
                </c:pt>
                <c:pt idx="21460">
                  <c:v>3.233635023201353E-12</c:v>
                </c:pt>
                <c:pt idx="21461">
                  <c:v>3.233635023201353E-12</c:v>
                </c:pt>
                <c:pt idx="21462">
                  <c:v>3.3105183538749314E-12</c:v>
                </c:pt>
                <c:pt idx="21463">
                  <c:v>3.1585372275720196E-12</c:v>
                </c:pt>
                <c:pt idx="21464">
                  <c:v>3.3105183538749314E-12</c:v>
                </c:pt>
                <c:pt idx="21465">
                  <c:v>3.233635023201353E-12</c:v>
                </c:pt>
                <c:pt idx="21466">
                  <c:v>3.3105183538749314E-12</c:v>
                </c:pt>
                <c:pt idx="21467">
                  <c:v>3.3892296727082912E-12</c:v>
                </c:pt>
                <c:pt idx="21468">
                  <c:v>3.1585372275720196E-12</c:v>
                </c:pt>
                <c:pt idx="21469">
                  <c:v>3.3105183538749314E-12</c:v>
                </c:pt>
                <c:pt idx="21470">
                  <c:v>3.3105183538749314E-12</c:v>
                </c:pt>
                <c:pt idx="21471">
                  <c:v>3.4698124421878106E-12</c:v>
                </c:pt>
                <c:pt idx="21472">
                  <c:v>3.233635023201353E-12</c:v>
                </c:pt>
                <c:pt idx="21473">
                  <c:v>3.3105183538749314E-12</c:v>
                </c:pt>
                <c:pt idx="21474">
                  <c:v>3.3105183538749314E-12</c:v>
                </c:pt>
                <c:pt idx="21475">
                  <c:v>3.3105183538749314E-12</c:v>
                </c:pt>
                <c:pt idx="21476">
                  <c:v>3.3105183538749314E-12</c:v>
                </c:pt>
                <c:pt idx="21477">
                  <c:v>3.3105183538749314E-12</c:v>
                </c:pt>
                <c:pt idx="21478">
                  <c:v>3.4698124421878106E-12</c:v>
                </c:pt>
                <c:pt idx="21479">
                  <c:v>3.3892296727082912E-12</c:v>
                </c:pt>
                <c:pt idx="21480">
                  <c:v>3.3105183538749314E-12</c:v>
                </c:pt>
                <c:pt idx="21481">
                  <c:v>3.3105183538749314E-12</c:v>
                </c:pt>
                <c:pt idx="21482">
                  <c:v>3.3892296727082912E-12</c:v>
                </c:pt>
                <c:pt idx="21483">
                  <c:v>3.4698124421878106E-12</c:v>
                </c:pt>
                <c:pt idx="21484">
                  <c:v>3.3892296727082912E-12</c:v>
                </c:pt>
                <c:pt idx="21485">
                  <c:v>3.3105183538749314E-12</c:v>
                </c:pt>
                <c:pt idx="21486">
                  <c:v>3.3892296727082912E-12</c:v>
                </c:pt>
                <c:pt idx="21487">
                  <c:v>3.3105183538749314E-12</c:v>
                </c:pt>
                <c:pt idx="21488">
                  <c:v>3.233635023201353E-12</c:v>
                </c:pt>
                <c:pt idx="21489">
                  <c:v>3.3105183538749314E-12</c:v>
                </c:pt>
                <c:pt idx="21490">
                  <c:v>3.3105183538749314E-12</c:v>
                </c:pt>
                <c:pt idx="21491">
                  <c:v>3.3892296727082912E-12</c:v>
                </c:pt>
                <c:pt idx="21492">
                  <c:v>3.3892296727082912E-12</c:v>
                </c:pt>
                <c:pt idx="21493">
                  <c:v>3.4698124421878106E-12</c:v>
                </c:pt>
                <c:pt idx="21494">
                  <c:v>3.3892296727082912E-12</c:v>
                </c:pt>
                <c:pt idx="21495">
                  <c:v>3.5523111581696518E-12</c:v>
                </c:pt>
                <c:pt idx="21496">
                  <c:v>3.4698124421878106E-12</c:v>
                </c:pt>
                <c:pt idx="21497">
                  <c:v>3.3105183538749314E-12</c:v>
                </c:pt>
                <c:pt idx="21498">
                  <c:v>3.3105183538749314E-12</c:v>
                </c:pt>
                <c:pt idx="21499">
                  <c:v>3.3892296727082912E-12</c:v>
                </c:pt>
                <c:pt idx="21500">
                  <c:v>3.233635023201353E-12</c:v>
                </c:pt>
                <c:pt idx="21501">
                  <c:v>3.3105183538749314E-12</c:v>
                </c:pt>
                <c:pt idx="21502">
                  <c:v>3.3105183538749314E-12</c:v>
                </c:pt>
                <c:pt idx="21503">
                  <c:v>3.3892296727082912E-12</c:v>
                </c:pt>
                <c:pt idx="21504">
                  <c:v>3.3105183538749314E-12</c:v>
                </c:pt>
                <c:pt idx="21505">
                  <c:v>3.3105183538749314E-12</c:v>
                </c:pt>
                <c:pt idx="21506">
                  <c:v>3.233635023201353E-12</c:v>
                </c:pt>
                <c:pt idx="21507">
                  <c:v>3.233635023201353E-12</c:v>
                </c:pt>
                <c:pt idx="21508">
                  <c:v>3.3105183538749314E-12</c:v>
                </c:pt>
                <c:pt idx="21509">
                  <c:v>3.3892296727082912E-12</c:v>
                </c:pt>
                <c:pt idx="21510">
                  <c:v>3.3105183538749314E-12</c:v>
                </c:pt>
                <c:pt idx="21511">
                  <c:v>3.3105183538749314E-12</c:v>
                </c:pt>
                <c:pt idx="21512">
                  <c:v>3.3105183538749314E-12</c:v>
                </c:pt>
                <c:pt idx="21513">
                  <c:v>3.233635023201353E-12</c:v>
                </c:pt>
                <c:pt idx="21514">
                  <c:v>3.3105183538749314E-12</c:v>
                </c:pt>
                <c:pt idx="21515">
                  <c:v>3.233635023201353E-12</c:v>
                </c:pt>
                <c:pt idx="21516">
                  <c:v>3.233635023201353E-12</c:v>
                </c:pt>
                <c:pt idx="21517">
                  <c:v>3.3105183538749314E-12</c:v>
                </c:pt>
                <c:pt idx="21518">
                  <c:v>3.3105183538749314E-12</c:v>
                </c:pt>
                <c:pt idx="21519">
                  <c:v>3.3892296727082912E-12</c:v>
                </c:pt>
                <c:pt idx="21520">
                  <c:v>3.3105183538749314E-12</c:v>
                </c:pt>
                <c:pt idx="21521">
                  <c:v>3.233635023201353E-12</c:v>
                </c:pt>
                <c:pt idx="21522">
                  <c:v>3.233635023201353E-12</c:v>
                </c:pt>
                <c:pt idx="21523">
                  <c:v>3.233635023201353E-12</c:v>
                </c:pt>
                <c:pt idx="21524">
                  <c:v>3.3105183538749314E-12</c:v>
                </c:pt>
                <c:pt idx="21525">
                  <c:v>3.3892296727082912E-12</c:v>
                </c:pt>
                <c:pt idx="21526">
                  <c:v>3.3105183538749314E-12</c:v>
                </c:pt>
                <c:pt idx="21527">
                  <c:v>3.3892296727082912E-12</c:v>
                </c:pt>
                <c:pt idx="21528">
                  <c:v>3.3892296727082912E-12</c:v>
                </c:pt>
                <c:pt idx="21529">
                  <c:v>3.233635023201353E-12</c:v>
                </c:pt>
                <c:pt idx="21530">
                  <c:v>3.233635023201353E-12</c:v>
                </c:pt>
                <c:pt idx="21531">
                  <c:v>3.4698124421878106E-12</c:v>
                </c:pt>
                <c:pt idx="21532">
                  <c:v>3.3892296727082912E-12</c:v>
                </c:pt>
                <c:pt idx="21533">
                  <c:v>3.3105183538749314E-12</c:v>
                </c:pt>
                <c:pt idx="21534">
                  <c:v>3.3105183538749314E-12</c:v>
                </c:pt>
                <c:pt idx="21535">
                  <c:v>3.3892296727082912E-12</c:v>
                </c:pt>
                <c:pt idx="21536">
                  <c:v>3.3105183538749314E-12</c:v>
                </c:pt>
                <c:pt idx="21537">
                  <c:v>3.233635023201353E-12</c:v>
                </c:pt>
                <c:pt idx="21538">
                  <c:v>3.3105183538749314E-12</c:v>
                </c:pt>
                <c:pt idx="21539">
                  <c:v>3.3105183538749314E-12</c:v>
                </c:pt>
                <c:pt idx="21540">
                  <c:v>3.3105183538749314E-12</c:v>
                </c:pt>
                <c:pt idx="21541">
                  <c:v>3.3892296727082912E-12</c:v>
                </c:pt>
                <c:pt idx="21542">
                  <c:v>3.3892296727082912E-12</c:v>
                </c:pt>
                <c:pt idx="21543">
                  <c:v>3.4698124421878106E-12</c:v>
                </c:pt>
                <c:pt idx="21544">
                  <c:v>3.3105183538749314E-12</c:v>
                </c:pt>
                <c:pt idx="21545">
                  <c:v>3.3892296727082912E-12</c:v>
                </c:pt>
                <c:pt idx="21546">
                  <c:v>3.4698124421878106E-12</c:v>
                </c:pt>
                <c:pt idx="21547">
                  <c:v>3.3105183538749314E-12</c:v>
                </c:pt>
                <c:pt idx="21548">
                  <c:v>3.233635023201353E-12</c:v>
                </c:pt>
                <c:pt idx="21549">
                  <c:v>3.3105183538749314E-12</c:v>
                </c:pt>
                <c:pt idx="21550">
                  <c:v>3.3105183538749314E-12</c:v>
                </c:pt>
                <c:pt idx="21551">
                  <c:v>3.3892296727082912E-12</c:v>
                </c:pt>
                <c:pt idx="21552">
                  <c:v>3.3105183538749314E-12</c:v>
                </c:pt>
                <c:pt idx="21553">
                  <c:v>3.233635023201353E-12</c:v>
                </c:pt>
                <c:pt idx="21554">
                  <c:v>3.3105183538749314E-12</c:v>
                </c:pt>
                <c:pt idx="21555">
                  <c:v>3.3892296727082912E-12</c:v>
                </c:pt>
                <c:pt idx="21556">
                  <c:v>3.3105183538749314E-12</c:v>
                </c:pt>
                <c:pt idx="21557">
                  <c:v>3.233635023201353E-12</c:v>
                </c:pt>
                <c:pt idx="21558">
                  <c:v>3.3892296727082912E-12</c:v>
                </c:pt>
                <c:pt idx="21559">
                  <c:v>3.3892296727082912E-12</c:v>
                </c:pt>
                <c:pt idx="21560">
                  <c:v>3.5523111581696518E-12</c:v>
                </c:pt>
                <c:pt idx="21561">
                  <c:v>3.4698124421878106E-12</c:v>
                </c:pt>
                <c:pt idx="21562">
                  <c:v>3.3892296727082912E-12</c:v>
                </c:pt>
                <c:pt idx="21563">
                  <c:v>3.3892296727082912E-12</c:v>
                </c:pt>
                <c:pt idx="21564">
                  <c:v>3.3892296727082912E-12</c:v>
                </c:pt>
                <c:pt idx="21565">
                  <c:v>3.3892296727082912E-12</c:v>
                </c:pt>
                <c:pt idx="21566">
                  <c:v>3.4698124421878106E-12</c:v>
                </c:pt>
                <c:pt idx="21567">
                  <c:v>3.4698124421878106E-12</c:v>
                </c:pt>
                <c:pt idx="21568">
                  <c:v>3.3892296727082912E-12</c:v>
                </c:pt>
                <c:pt idx="21569">
                  <c:v>3.3105183538749314E-12</c:v>
                </c:pt>
                <c:pt idx="21570">
                  <c:v>3.3105183538749314E-12</c:v>
                </c:pt>
                <c:pt idx="21571">
                  <c:v>3.3105183538749314E-12</c:v>
                </c:pt>
                <c:pt idx="21572">
                  <c:v>3.3892296727082912E-12</c:v>
                </c:pt>
                <c:pt idx="21573">
                  <c:v>3.3892296727082912E-12</c:v>
                </c:pt>
                <c:pt idx="21574">
                  <c:v>3.3892296727082912E-12</c:v>
                </c:pt>
                <c:pt idx="21575">
                  <c:v>3.3892296727082912E-12</c:v>
                </c:pt>
                <c:pt idx="21576">
                  <c:v>3.233635023201353E-12</c:v>
                </c:pt>
                <c:pt idx="21577">
                  <c:v>3.233635023201353E-12</c:v>
                </c:pt>
                <c:pt idx="21578">
                  <c:v>3.3105183538749314E-12</c:v>
                </c:pt>
                <c:pt idx="21579">
                  <c:v>3.3105183538749314E-12</c:v>
                </c:pt>
                <c:pt idx="21580">
                  <c:v>3.3892296727082912E-12</c:v>
                </c:pt>
                <c:pt idx="21581">
                  <c:v>3.3105183538749314E-12</c:v>
                </c:pt>
                <c:pt idx="21582">
                  <c:v>3.4698124421878106E-12</c:v>
                </c:pt>
                <c:pt idx="21583">
                  <c:v>3.3892296727082912E-12</c:v>
                </c:pt>
                <c:pt idx="21584">
                  <c:v>3.3892296727082912E-12</c:v>
                </c:pt>
                <c:pt idx="21585">
                  <c:v>3.233635023201353E-12</c:v>
                </c:pt>
                <c:pt idx="21586">
                  <c:v>3.3105183538749314E-12</c:v>
                </c:pt>
                <c:pt idx="21587">
                  <c:v>3.3892296727082912E-12</c:v>
                </c:pt>
                <c:pt idx="21588">
                  <c:v>3.3105183538749314E-12</c:v>
                </c:pt>
                <c:pt idx="21589">
                  <c:v>3.3105183538749314E-12</c:v>
                </c:pt>
                <c:pt idx="21590">
                  <c:v>3.3892296727082912E-12</c:v>
                </c:pt>
                <c:pt idx="21591">
                  <c:v>3.5523111581696518E-12</c:v>
                </c:pt>
                <c:pt idx="21592">
                  <c:v>3.3892296727082912E-12</c:v>
                </c:pt>
                <c:pt idx="21593">
                  <c:v>3.3892296727082912E-12</c:v>
                </c:pt>
                <c:pt idx="21594">
                  <c:v>3.4698124421878106E-12</c:v>
                </c:pt>
                <c:pt idx="21595">
                  <c:v>3.3892296727082912E-12</c:v>
                </c:pt>
                <c:pt idx="21596">
                  <c:v>3.3892296727082912E-12</c:v>
                </c:pt>
                <c:pt idx="21597">
                  <c:v>3.3892296727082912E-12</c:v>
                </c:pt>
                <c:pt idx="21598">
                  <c:v>3.3892296727082912E-12</c:v>
                </c:pt>
                <c:pt idx="21599">
                  <c:v>3.233635023201353E-12</c:v>
                </c:pt>
                <c:pt idx="21600">
                  <c:v>3.3892296727082912E-12</c:v>
                </c:pt>
                <c:pt idx="21601">
                  <c:v>3.233635023201353E-12</c:v>
                </c:pt>
                <c:pt idx="21602">
                  <c:v>3.3892296727082912E-12</c:v>
                </c:pt>
                <c:pt idx="21603">
                  <c:v>3.3892296727082912E-12</c:v>
                </c:pt>
                <c:pt idx="21604">
                  <c:v>3.3892296727082912E-12</c:v>
                </c:pt>
                <c:pt idx="21605">
                  <c:v>3.3105183538749314E-12</c:v>
                </c:pt>
                <c:pt idx="21606">
                  <c:v>3.3105183538749314E-12</c:v>
                </c:pt>
                <c:pt idx="21607">
                  <c:v>3.3105183538749314E-12</c:v>
                </c:pt>
                <c:pt idx="21608">
                  <c:v>3.3892296727082912E-12</c:v>
                </c:pt>
                <c:pt idx="21609">
                  <c:v>3.3105183538749314E-12</c:v>
                </c:pt>
                <c:pt idx="21610">
                  <c:v>3.4698124421878106E-12</c:v>
                </c:pt>
                <c:pt idx="21611">
                  <c:v>3.3105183538749314E-12</c:v>
                </c:pt>
                <c:pt idx="21612">
                  <c:v>3.3892296727082912E-12</c:v>
                </c:pt>
                <c:pt idx="21613">
                  <c:v>3.3105183538749314E-12</c:v>
                </c:pt>
                <c:pt idx="21614">
                  <c:v>3.3105183538749314E-12</c:v>
                </c:pt>
                <c:pt idx="21615">
                  <c:v>3.3892296727082912E-12</c:v>
                </c:pt>
                <c:pt idx="21616">
                  <c:v>3.3105183538749314E-12</c:v>
                </c:pt>
                <c:pt idx="21617">
                  <c:v>3.3105183538749314E-12</c:v>
                </c:pt>
                <c:pt idx="21618">
                  <c:v>3.3105183538749314E-12</c:v>
                </c:pt>
                <c:pt idx="21619">
                  <c:v>3.3105183538749314E-12</c:v>
                </c:pt>
                <c:pt idx="21620">
                  <c:v>3.3105183538749314E-12</c:v>
                </c:pt>
                <c:pt idx="21621">
                  <c:v>3.3892296727082912E-12</c:v>
                </c:pt>
                <c:pt idx="21622">
                  <c:v>3.3892296727082912E-12</c:v>
                </c:pt>
                <c:pt idx="21623">
                  <c:v>3.3892296727082912E-12</c:v>
                </c:pt>
                <c:pt idx="21624">
                  <c:v>3.5523111581696518E-12</c:v>
                </c:pt>
                <c:pt idx="21625">
                  <c:v>3.3105183538749314E-12</c:v>
                </c:pt>
                <c:pt idx="21626">
                  <c:v>3.233635023201353E-12</c:v>
                </c:pt>
                <c:pt idx="21627">
                  <c:v>3.3105183538749314E-12</c:v>
                </c:pt>
                <c:pt idx="21628">
                  <c:v>3.3892296727082912E-12</c:v>
                </c:pt>
                <c:pt idx="21629">
                  <c:v>3.1585372275720196E-12</c:v>
                </c:pt>
                <c:pt idx="21630">
                  <c:v>3.3892296727082912E-12</c:v>
                </c:pt>
                <c:pt idx="21631">
                  <c:v>3.3105183538749314E-12</c:v>
                </c:pt>
                <c:pt idx="21632">
                  <c:v>3.3105183538749314E-12</c:v>
                </c:pt>
                <c:pt idx="21633">
                  <c:v>3.3105183538749314E-12</c:v>
                </c:pt>
                <c:pt idx="21634">
                  <c:v>3.3892296727082912E-12</c:v>
                </c:pt>
                <c:pt idx="21635">
                  <c:v>3.4698124421878106E-12</c:v>
                </c:pt>
                <c:pt idx="21636">
                  <c:v>3.233635023201353E-12</c:v>
                </c:pt>
                <c:pt idx="21637">
                  <c:v>3.3892296727082912E-12</c:v>
                </c:pt>
                <c:pt idx="21638">
                  <c:v>3.3892296727082912E-12</c:v>
                </c:pt>
                <c:pt idx="21639">
                  <c:v>3.3105183538749314E-12</c:v>
                </c:pt>
                <c:pt idx="21640">
                  <c:v>3.5523111581696518E-12</c:v>
                </c:pt>
                <c:pt idx="21641">
                  <c:v>3.3892296727082912E-12</c:v>
                </c:pt>
                <c:pt idx="21642">
                  <c:v>3.233635023201353E-12</c:v>
                </c:pt>
                <c:pt idx="21643">
                  <c:v>3.3105183538749314E-12</c:v>
                </c:pt>
                <c:pt idx="21644">
                  <c:v>3.3892296727082912E-12</c:v>
                </c:pt>
                <c:pt idx="21645">
                  <c:v>3.3892296727082912E-12</c:v>
                </c:pt>
                <c:pt idx="21646">
                  <c:v>3.3105183538749314E-12</c:v>
                </c:pt>
                <c:pt idx="21647">
                  <c:v>3.3105183538749314E-12</c:v>
                </c:pt>
                <c:pt idx="21648">
                  <c:v>3.3105183538749314E-12</c:v>
                </c:pt>
                <c:pt idx="21649">
                  <c:v>3.3105183538749314E-12</c:v>
                </c:pt>
                <c:pt idx="21650">
                  <c:v>3.3105183538749314E-12</c:v>
                </c:pt>
                <c:pt idx="21651">
                  <c:v>3.3105183538749314E-12</c:v>
                </c:pt>
                <c:pt idx="21652">
                  <c:v>3.3105183538749314E-12</c:v>
                </c:pt>
                <c:pt idx="21653">
                  <c:v>3.3892296727082912E-12</c:v>
                </c:pt>
                <c:pt idx="21654">
                  <c:v>3.3105183538749314E-12</c:v>
                </c:pt>
                <c:pt idx="21655">
                  <c:v>3.3892296727082912E-12</c:v>
                </c:pt>
                <c:pt idx="21656">
                  <c:v>3.3105183538749314E-12</c:v>
                </c:pt>
                <c:pt idx="21657">
                  <c:v>3.233635023201353E-12</c:v>
                </c:pt>
                <c:pt idx="21658">
                  <c:v>3.3105183538749314E-12</c:v>
                </c:pt>
                <c:pt idx="21659">
                  <c:v>3.3105183538749314E-12</c:v>
                </c:pt>
                <c:pt idx="21660">
                  <c:v>3.233635023201353E-12</c:v>
                </c:pt>
                <c:pt idx="21661">
                  <c:v>3.233635023201353E-12</c:v>
                </c:pt>
                <c:pt idx="21662">
                  <c:v>3.233635023201353E-12</c:v>
                </c:pt>
                <c:pt idx="21663">
                  <c:v>3.3105183538749314E-12</c:v>
                </c:pt>
                <c:pt idx="21664">
                  <c:v>3.1585372275720196E-12</c:v>
                </c:pt>
                <c:pt idx="21665">
                  <c:v>3.3105183538749314E-12</c:v>
                </c:pt>
                <c:pt idx="21666">
                  <c:v>3.3105183538749314E-12</c:v>
                </c:pt>
                <c:pt idx="21667">
                  <c:v>3.233635023201353E-12</c:v>
                </c:pt>
                <c:pt idx="21668">
                  <c:v>3.1585372275720196E-12</c:v>
                </c:pt>
                <c:pt idx="21669">
                  <c:v>3.1585372275720196E-12</c:v>
                </c:pt>
                <c:pt idx="21670">
                  <c:v>3.233635023201353E-12</c:v>
                </c:pt>
                <c:pt idx="21671">
                  <c:v>3.233635023201353E-12</c:v>
                </c:pt>
                <c:pt idx="21672">
                  <c:v>3.3892296727082912E-12</c:v>
                </c:pt>
                <c:pt idx="21673">
                  <c:v>3.3892296727082912E-12</c:v>
                </c:pt>
                <c:pt idx="21674">
                  <c:v>3.3105183538749314E-12</c:v>
                </c:pt>
                <c:pt idx="21675">
                  <c:v>3.3105183538749314E-12</c:v>
                </c:pt>
                <c:pt idx="21676">
                  <c:v>3.233635023201353E-12</c:v>
                </c:pt>
                <c:pt idx="21677">
                  <c:v>3.233635023201353E-12</c:v>
                </c:pt>
                <c:pt idx="21678">
                  <c:v>3.3892296727082912E-12</c:v>
                </c:pt>
                <c:pt idx="21679">
                  <c:v>3.3892296727082912E-12</c:v>
                </c:pt>
                <c:pt idx="21680">
                  <c:v>3.233635023201353E-12</c:v>
                </c:pt>
                <c:pt idx="21681">
                  <c:v>3.3892296727082912E-12</c:v>
                </c:pt>
                <c:pt idx="21682">
                  <c:v>3.3892296727082912E-12</c:v>
                </c:pt>
                <c:pt idx="21683">
                  <c:v>3.233635023201353E-12</c:v>
                </c:pt>
                <c:pt idx="21684">
                  <c:v>3.233635023201353E-12</c:v>
                </c:pt>
                <c:pt idx="21685">
                  <c:v>3.233635023201353E-12</c:v>
                </c:pt>
                <c:pt idx="21686">
                  <c:v>3.3892296727082912E-12</c:v>
                </c:pt>
                <c:pt idx="21687">
                  <c:v>3.3892296727082912E-12</c:v>
                </c:pt>
                <c:pt idx="21688">
                  <c:v>3.3105183538749314E-12</c:v>
                </c:pt>
                <c:pt idx="21689">
                  <c:v>3.233635023201353E-12</c:v>
                </c:pt>
                <c:pt idx="21690">
                  <c:v>3.3105183538749314E-12</c:v>
                </c:pt>
                <c:pt idx="21691">
                  <c:v>3.3105183538749314E-12</c:v>
                </c:pt>
                <c:pt idx="21692">
                  <c:v>3.1585372275720196E-12</c:v>
                </c:pt>
                <c:pt idx="21693">
                  <c:v>3.1585372275720196E-12</c:v>
                </c:pt>
                <c:pt idx="21694">
                  <c:v>3.3105183538749314E-12</c:v>
                </c:pt>
                <c:pt idx="21695">
                  <c:v>3.3105183538749314E-12</c:v>
                </c:pt>
                <c:pt idx="21696">
                  <c:v>3.233635023201353E-12</c:v>
                </c:pt>
                <c:pt idx="21697">
                  <c:v>3.3105183538749314E-12</c:v>
                </c:pt>
                <c:pt idx="21698">
                  <c:v>3.3892296727082912E-12</c:v>
                </c:pt>
                <c:pt idx="21699">
                  <c:v>3.3105183538749314E-12</c:v>
                </c:pt>
                <c:pt idx="21700">
                  <c:v>3.3105183538749314E-12</c:v>
                </c:pt>
                <c:pt idx="21701">
                  <c:v>3.233635023201353E-12</c:v>
                </c:pt>
                <c:pt idx="21702">
                  <c:v>3.1585372275720196E-12</c:v>
                </c:pt>
                <c:pt idx="21703">
                  <c:v>3.3892296727082912E-12</c:v>
                </c:pt>
                <c:pt idx="21704">
                  <c:v>3.233635023201353E-12</c:v>
                </c:pt>
                <c:pt idx="21705">
                  <c:v>3.233635023201353E-12</c:v>
                </c:pt>
                <c:pt idx="21706">
                  <c:v>3.3105183538749314E-12</c:v>
                </c:pt>
                <c:pt idx="21707">
                  <c:v>3.233635023201353E-12</c:v>
                </c:pt>
                <c:pt idx="21708">
                  <c:v>3.3892296727082912E-12</c:v>
                </c:pt>
                <c:pt idx="21709">
                  <c:v>3.3892296727082912E-12</c:v>
                </c:pt>
                <c:pt idx="21710">
                  <c:v>3.4698124421878106E-12</c:v>
                </c:pt>
                <c:pt idx="21711">
                  <c:v>3.3105183538749314E-12</c:v>
                </c:pt>
                <c:pt idx="21712">
                  <c:v>3.3105183538749314E-12</c:v>
                </c:pt>
                <c:pt idx="21713">
                  <c:v>3.233635023201353E-12</c:v>
                </c:pt>
                <c:pt idx="21714">
                  <c:v>3.233635023201353E-12</c:v>
                </c:pt>
                <c:pt idx="21715">
                  <c:v>3.3892296727082912E-12</c:v>
                </c:pt>
                <c:pt idx="21716">
                  <c:v>3.233635023201353E-12</c:v>
                </c:pt>
                <c:pt idx="21717">
                  <c:v>3.3892296727082912E-12</c:v>
                </c:pt>
                <c:pt idx="21718">
                  <c:v>3.233635023201353E-12</c:v>
                </c:pt>
                <c:pt idx="21719">
                  <c:v>3.3105183538749314E-12</c:v>
                </c:pt>
                <c:pt idx="21720">
                  <c:v>3.233635023201353E-12</c:v>
                </c:pt>
                <c:pt idx="21721">
                  <c:v>3.1585372275720196E-12</c:v>
                </c:pt>
                <c:pt idx="21722">
                  <c:v>3.233635023201353E-12</c:v>
                </c:pt>
                <c:pt idx="21723">
                  <c:v>3.1585372275720196E-12</c:v>
                </c:pt>
                <c:pt idx="21724">
                  <c:v>3.1585372275720196E-12</c:v>
                </c:pt>
                <c:pt idx="21725">
                  <c:v>3.233635023201353E-12</c:v>
                </c:pt>
                <c:pt idx="21726">
                  <c:v>3.3892296727082912E-12</c:v>
                </c:pt>
                <c:pt idx="21727">
                  <c:v>3.5523111581696518E-12</c:v>
                </c:pt>
                <c:pt idx="21728">
                  <c:v>3.3892296727082912E-12</c:v>
                </c:pt>
                <c:pt idx="21729">
                  <c:v>3.3105183538749314E-12</c:v>
                </c:pt>
                <c:pt idx="21730">
                  <c:v>3.3892296727082912E-12</c:v>
                </c:pt>
                <c:pt idx="21731">
                  <c:v>3.3105183538749314E-12</c:v>
                </c:pt>
                <c:pt idx="21732">
                  <c:v>3.3105183538749314E-12</c:v>
                </c:pt>
                <c:pt idx="21733">
                  <c:v>3.3105183538749314E-12</c:v>
                </c:pt>
                <c:pt idx="21734">
                  <c:v>3.233635023201353E-12</c:v>
                </c:pt>
                <c:pt idx="21735">
                  <c:v>3.233635023201353E-12</c:v>
                </c:pt>
                <c:pt idx="21736">
                  <c:v>3.233635023201353E-12</c:v>
                </c:pt>
                <c:pt idx="21737">
                  <c:v>3.1585372275720196E-12</c:v>
                </c:pt>
                <c:pt idx="21738">
                  <c:v>3.3105183538749314E-12</c:v>
                </c:pt>
                <c:pt idx="21739">
                  <c:v>3.3105183538749314E-12</c:v>
                </c:pt>
                <c:pt idx="21740">
                  <c:v>3.3105183538749314E-12</c:v>
                </c:pt>
                <c:pt idx="21741">
                  <c:v>3.3105183538749314E-12</c:v>
                </c:pt>
                <c:pt idx="21742">
                  <c:v>3.3105183538749314E-12</c:v>
                </c:pt>
                <c:pt idx="21743">
                  <c:v>3.3105183538749314E-12</c:v>
                </c:pt>
                <c:pt idx="21744">
                  <c:v>3.4698124421878106E-12</c:v>
                </c:pt>
                <c:pt idx="21745">
                  <c:v>3.3892296727082912E-12</c:v>
                </c:pt>
                <c:pt idx="21746">
                  <c:v>3.3105183538749314E-12</c:v>
                </c:pt>
                <c:pt idx="21747">
                  <c:v>3.233635023201353E-12</c:v>
                </c:pt>
                <c:pt idx="21748">
                  <c:v>3.3892296727082912E-12</c:v>
                </c:pt>
                <c:pt idx="21749">
                  <c:v>3.3105183538749314E-12</c:v>
                </c:pt>
                <c:pt idx="21750">
                  <c:v>3.3892296727082912E-12</c:v>
                </c:pt>
                <c:pt idx="21751">
                  <c:v>3.3892296727082912E-12</c:v>
                </c:pt>
                <c:pt idx="21752">
                  <c:v>3.3105183538749314E-12</c:v>
                </c:pt>
                <c:pt idx="21753">
                  <c:v>3.3892296727082912E-12</c:v>
                </c:pt>
                <c:pt idx="21754">
                  <c:v>3.4698124421878106E-12</c:v>
                </c:pt>
                <c:pt idx="21755">
                  <c:v>3.3105183538749314E-12</c:v>
                </c:pt>
                <c:pt idx="21756">
                  <c:v>3.3892296727082912E-12</c:v>
                </c:pt>
                <c:pt idx="21757">
                  <c:v>3.3892296727082912E-12</c:v>
                </c:pt>
                <c:pt idx="21758">
                  <c:v>3.3892296727082912E-12</c:v>
                </c:pt>
                <c:pt idx="21759">
                  <c:v>3.3105183538749314E-12</c:v>
                </c:pt>
                <c:pt idx="21760">
                  <c:v>3.3892296727082912E-12</c:v>
                </c:pt>
                <c:pt idx="21761">
                  <c:v>3.5523111581696518E-12</c:v>
                </c:pt>
                <c:pt idx="21762">
                  <c:v>3.3105183538749314E-12</c:v>
                </c:pt>
                <c:pt idx="21763">
                  <c:v>3.3105183538749314E-12</c:v>
                </c:pt>
                <c:pt idx="21764">
                  <c:v>3.3892296727082912E-12</c:v>
                </c:pt>
                <c:pt idx="21765">
                  <c:v>3.3892296727082912E-12</c:v>
                </c:pt>
                <c:pt idx="21766">
                  <c:v>3.3892296727082912E-12</c:v>
                </c:pt>
                <c:pt idx="21767">
                  <c:v>3.3892296727082912E-12</c:v>
                </c:pt>
                <c:pt idx="21768">
                  <c:v>3.3105183538749314E-12</c:v>
                </c:pt>
                <c:pt idx="21769">
                  <c:v>3.3105183538749314E-12</c:v>
                </c:pt>
                <c:pt idx="21770">
                  <c:v>3.3892296727082912E-12</c:v>
                </c:pt>
                <c:pt idx="21771">
                  <c:v>3.4698124421878106E-12</c:v>
                </c:pt>
                <c:pt idx="21772">
                  <c:v>3.3105183538749314E-12</c:v>
                </c:pt>
                <c:pt idx="21773">
                  <c:v>3.4698124421878106E-12</c:v>
                </c:pt>
                <c:pt idx="21774">
                  <c:v>3.4698124421878106E-12</c:v>
                </c:pt>
                <c:pt idx="21775">
                  <c:v>3.3105183538749314E-12</c:v>
                </c:pt>
                <c:pt idx="21776">
                  <c:v>3.233635023201353E-12</c:v>
                </c:pt>
                <c:pt idx="21777">
                  <c:v>3.3105183538749314E-12</c:v>
                </c:pt>
                <c:pt idx="21778">
                  <c:v>3.3892296727082912E-12</c:v>
                </c:pt>
                <c:pt idx="21779">
                  <c:v>3.3105183538749314E-12</c:v>
                </c:pt>
                <c:pt idx="21780">
                  <c:v>3.1585372275720196E-12</c:v>
                </c:pt>
                <c:pt idx="21781">
                  <c:v>3.233635023201353E-12</c:v>
                </c:pt>
                <c:pt idx="21782">
                  <c:v>3.233635023201353E-12</c:v>
                </c:pt>
                <c:pt idx="21783">
                  <c:v>3.233635023201353E-12</c:v>
                </c:pt>
                <c:pt idx="21784">
                  <c:v>3.233635023201353E-12</c:v>
                </c:pt>
                <c:pt idx="21785">
                  <c:v>3.233635023201353E-12</c:v>
                </c:pt>
                <c:pt idx="21786">
                  <c:v>3.233635023201353E-12</c:v>
                </c:pt>
                <c:pt idx="21787">
                  <c:v>3.1585372275720196E-12</c:v>
                </c:pt>
                <c:pt idx="21788">
                  <c:v>3.1585372275720196E-12</c:v>
                </c:pt>
                <c:pt idx="21789">
                  <c:v>3.233635023201353E-12</c:v>
                </c:pt>
                <c:pt idx="21790">
                  <c:v>3.3105183538749314E-12</c:v>
                </c:pt>
                <c:pt idx="21791">
                  <c:v>3.3105183538749314E-12</c:v>
                </c:pt>
                <c:pt idx="21792">
                  <c:v>3.1585372275720196E-12</c:v>
                </c:pt>
                <c:pt idx="21793">
                  <c:v>3.3892296727082912E-12</c:v>
                </c:pt>
                <c:pt idx="21794">
                  <c:v>3.3105183538749314E-12</c:v>
                </c:pt>
                <c:pt idx="21795">
                  <c:v>3.233635023201353E-12</c:v>
                </c:pt>
                <c:pt idx="21796">
                  <c:v>3.1585372275720196E-12</c:v>
                </c:pt>
                <c:pt idx="21797">
                  <c:v>3.233635023201353E-12</c:v>
                </c:pt>
                <c:pt idx="21798">
                  <c:v>3.1585372275720196E-12</c:v>
                </c:pt>
                <c:pt idx="21799">
                  <c:v>3.233635023201353E-12</c:v>
                </c:pt>
                <c:pt idx="21800">
                  <c:v>3.233635023201353E-12</c:v>
                </c:pt>
                <c:pt idx="21801">
                  <c:v>3.1585372275720196E-12</c:v>
                </c:pt>
                <c:pt idx="21802">
                  <c:v>3.233635023201353E-12</c:v>
                </c:pt>
                <c:pt idx="21803">
                  <c:v>3.3892296727082912E-12</c:v>
                </c:pt>
                <c:pt idx="21804">
                  <c:v>3.1585372275720196E-12</c:v>
                </c:pt>
                <c:pt idx="21805">
                  <c:v>3.233635023201353E-12</c:v>
                </c:pt>
                <c:pt idx="21806">
                  <c:v>3.3892296727082912E-12</c:v>
                </c:pt>
                <c:pt idx="21807">
                  <c:v>3.233635023201353E-12</c:v>
                </c:pt>
                <c:pt idx="21808">
                  <c:v>3.3105183538749314E-12</c:v>
                </c:pt>
                <c:pt idx="21809">
                  <c:v>3.3105183538749314E-12</c:v>
                </c:pt>
                <c:pt idx="21810">
                  <c:v>3.233635023201353E-12</c:v>
                </c:pt>
                <c:pt idx="21811">
                  <c:v>3.233635023201353E-12</c:v>
                </c:pt>
                <c:pt idx="21812">
                  <c:v>3.3105183538749314E-12</c:v>
                </c:pt>
                <c:pt idx="21813">
                  <c:v>3.3105183538749314E-12</c:v>
                </c:pt>
                <c:pt idx="21814">
                  <c:v>3.3892296727082912E-12</c:v>
                </c:pt>
                <c:pt idx="21815">
                  <c:v>3.3892296727082912E-12</c:v>
                </c:pt>
                <c:pt idx="21816">
                  <c:v>3.3105183538749314E-12</c:v>
                </c:pt>
                <c:pt idx="21817">
                  <c:v>3.3892296727082912E-12</c:v>
                </c:pt>
                <c:pt idx="21818">
                  <c:v>3.3105183538749314E-12</c:v>
                </c:pt>
                <c:pt idx="21819">
                  <c:v>3.3892296727082912E-12</c:v>
                </c:pt>
                <c:pt idx="21820">
                  <c:v>3.3105183538749314E-12</c:v>
                </c:pt>
                <c:pt idx="21821">
                  <c:v>3.3105183538749314E-12</c:v>
                </c:pt>
                <c:pt idx="21822">
                  <c:v>3.3105183538749314E-12</c:v>
                </c:pt>
                <c:pt idx="21823">
                  <c:v>3.1585372275720196E-12</c:v>
                </c:pt>
                <c:pt idx="21824">
                  <c:v>3.3105183538749314E-12</c:v>
                </c:pt>
                <c:pt idx="21825">
                  <c:v>3.233635023201353E-12</c:v>
                </c:pt>
                <c:pt idx="21826">
                  <c:v>3.3892296727082912E-12</c:v>
                </c:pt>
                <c:pt idx="21827">
                  <c:v>3.3892296727082912E-12</c:v>
                </c:pt>
                <c:pt idx="21828">
                  <c:v>3.3105183538749314E-12</c:v>
                </c:pt>
                <c:pt idx="21829">
                  <c:v>3.233635023201353E-12</c:v>
                </c:pt>
                <c:pt idx="21830">
                  <c:v>3.3892296727082912E-12</c:v>
                </c:pt>
                <c:pt idx="21831">
                  <c:v>3.4698124421878106E-12</c:v>
                </c:pt>
                <c:pt idx="21832">
                  <c:v>3.3892296727082912E-12</c:v>
                </c:pt>
                <c:pt idx="21833">
                  <c:v>3.4698124421878106E-12</c:v>
                </c:pt>
                <c:pt idx="21834">
                  <c:v>3.3892296727082912E-12</c:v>
                </c:pt>
                <c:pt idx="21835">
                  <c:v>3.3892296727082912E-12</c:v>
                </c:pt>
                <c:pt idx="21836">
                  <c:v>3.4698124421878106E-12</c:v>
                </c:pt>
                <c:pt idx="21837">
                  <c:v>3.4698124421878106E-12</c:v>
                </c:pt>
                <c:pt idx="21838">
                  <c:v>3.4698124421878106E-12</c:v>
                </c:pt>
                <c:pt idx="21839">
                  <c:v>3.3892296727082912E-12</c:v>
                </c:pt>
                <c:pt idx="21840">
                  <c:v>3.3892296727082912E-12</c:v>
                </c:pt>
                <c:pt idx="21841">
                  <c:v>3.3105183538749314E-12</c:v>
                </c:pt>
                <c:pt idx="21842">
                  <c:v>3.3105183538749314E-12</c:v>
                </c:pt>
                <c:pt idx="21843">
                  <c:v>3.3892296727082912E-12</c:v>
                </c:pt>
                <c:pt idx="21844">
                  <c:v>3.3105183538749314E-12</c:v>
                </c:pt>
                <c:pt idx="21845">
                  <c:v>3.3105183538749314E-12</c:v>
                </c:pt>
                <c:pt idx="21846">
                  <c:v>3.3892296727082912E-12</c:v>
                </c:pt>
                <c:pt idx="21847">
                  <c:v>3.233635023201353E-12</c:v>
                </c:pt>
                <c:pt idx="21848">
                  <c:v>3.3105183538749314E-12</c:v>
                </c:pt>
                <c:pt idx="21849">
                  <c:v>3.233635023201353E-12</c:v>
                </c:pt>
                <c:pt idx="21850">
                  <c:v>3.3892296727082912E-12</c:v>
                </c:pt>
                <c:pt idx="21851">
                  <c:v>3.3105183538749314E-12</c:v>
                </c:pt>
                <c:pt idx="21852">
                  <c:v>3.3892296727082912E-12</c:v>
                </c:pt>
                <c:pt idx="21853">
                  <c:v>3.3105183538749314E-12</c:v>
                </c:pt>
                <c:pt idx="21854">
                  <c:v>3.3105183538749314E-12</c:v>
                </c:pt>
                <c:pt idx="21855">
                  <c:v>3.3892296727082912E-12</c:v>
                </c:pt>
                <c:pt idx="21856">
                  <c:v>3.3105183538749314E-12</c:v>
                </c:pt>
                <c:pt idx="21857">
                  <c:v>3.4698124421878106E-12</c:v>
                </c:pt>
                <c:pt idx="21858">
                  <c:v>3.3892296727082912E-12</c:v>
                </c:pt>
                <c:pt idx="21859">
                  <c:v>3.3892296727082912E-12</c:v>
                </c:pt>
                <c:pt idx="21860">
                  <c:v>3.4698124421878106E-12</c:v>
                </c:pt>
                <c:pt idx="21861">
                  <c:v>3.5523111581696518E-12</c:v>
                </c:pt>
                <c:pt idx="21862">
                  <c:v>3.3105183538749314E-12</c:v>
                </c:pt>
                <c:pt idx="21863">
                  <c:v>3.3105183538749314E-12</c:v>
                </c:pt>
                <c:pt idx="21864">
                  <c:v>3.3892296727082912E-12</c:v>
                </c:pt>
                <c:pt idx="21865">
                  <c:v>3.3892296727082912E-12</c:v>
                </c:pt>
                <c:pt idx="21866">
                  <c:v>3.3105183538749314E-12</c:v>
                </c:pt>
                <c:pt idx="21867">
                  <c:v>3.3892296727082912E-12</c:v>
                </c:pt>
                <c:pt idx="21868">
                  <c:v>3.3892296727082912E-12</c:v>
                </c:pt>
                <c:pt idx="21869">
                  <c:v>3.3105183538749314E-12</c:v>
                </c:pt>
                <c:pt idx="21870">
                  <c:v>3.3892296727082912E-12</c:v>
                </c:pt>
                <c:pt idx="21871">
                  <c:v>3.3105183538749314E-12</c:v>
                </c:pt>
                <c:pt idx="21872">
                  <c:v>3.233635023201353E-12</c:v>
                </c:pt>
                <c:pt idx="21873">
                  <c:v>3.233635023201353E-12</c:v>
                </c:pt>
                <c:pt idx="21874">
                  <c:v>3.4698124421878106E-12</c:v>
                </c:pt>
                <c:pt idx="21875">
                  <c:v>3.3105183538749314E-12</c:v>
                </c:pt>
                <c:pt idx="21876">
                  <c:v>3.5523111581696518E-12</c:v>
                </c:pt>
                <c:pt idx="21877">
                  <c:v>3.233635023201353E-12</c:v>
                </c:pt>
                <c:pt idx="21878">
                  <c:v>3.3892296727082912E-12</c:v>
                </c:pt>
                <c:pt idx="21879">
                  <c:v>3.3105183538749314E-12</c:v>
                </c:pt>
                <c:pt idx="21880">
                  <c:v>3.3105183538749314E-12</c:v>
                </c:pt>
                <c:pt idx="21881">
                  <c:v>3.4698124421878106E-12</c:v>
                </c:pt>
                <c:pt idx="21882">
                  <c:v>3.233635023201353E-12</c:v>
                </c:pt>
                <c:pt idx="21883">
                  <c:v>3.3105183538749314E-12</c:v>
                </c:pt>
                <c:pt idx="21884">
                  <c:v>3.233635023201353E-12</c:v>
                </c:pt>
                <c:pt idx="21885">
                  <c:v>3.3105183538749314E-12</c:v>
                </c:pt>
                <c:pt idx="21886">
                  <c:v>3.233635023201353E-12</c:v>
                </c:pt>
                <c:pt idx="21887">
                  <c:v>3.3105183538749314E-12</c:v>
                </c:pt>
                <c:pt idx="21888">
                  <c:v>3.233635023201353E-12</c:v>
                </c:pt>
                <c:pt idx="21889">
                  <c:v>3.3892296727082912E-12</c:v>
                </c:pt>
                <c:pt idx="21890">
                  <c:v>3.4698124421878106E-12</c:v>
                </c:pt>
                <c:pt idx="21891">
                  <c:v>3.3105183538749314E-12</c:v>
                </c:pt>
                <c:pt idx="21892">
                  <c:v>3.3105183538749314E-12</c:v>
                </c:pt>
                <c:pt idx="21893">
                  <c:v>3.3105183538749314E-12</c:v>
                </c:pt>
                <c:pt idx="21894">
                  <c:v>3.233635023201353E-12</c:v>
                </c:pt>
                <c:pt idx="21895">
                  <c:v>3.233635023201353E-12</c:v>
                </c:pt>
                <c:pt idx="21896">
                  <c:v>3.3105183538749314E-12</c:v>
                </c:pt>
                <c:pt idx="21897">
                  <c:v>3.3105183538749314E-12</c:v>
                </c:pt>
                <c:pt idx="21898">
                  <c:v>3.3892296727082912E-12</c:v>
                </c:pt>
                <c:pt idx="21899">
                  <c:v>3.3892296727082912E-12</c:v>
                </c:pt>
                <c:pt idx="21900">
                  <c:v>3.3105183538749314E-12</c:v>
                </c:pt>
                <c:pt idx="21901">
                  <c:v>3.233635023201353E-12</c:v>
                </c:pt>
                <c:pt idx="21902">
                  <c:v>3.3892296727082912E-12</c:v>
                </c:pt>
                <c:pt idx="21903">
                  <c:v>3.3892296727082912E-12</c:v>
                </c:pt>
                <c:pt idx="21904">
                  <c:v>3.3892296727082912E-12</c:v>
                </c:pt>
                <c:pt idx="21905">
                  <c:v>3.3892296727082912E-12</c:v>
                </c:pt>
                <c:pt idx="21906">
                  <c:v>3.3105183538749314E-12</c:v>
                </c:pt>
                <c:pt idx="21907">
                  <c:v>3.3105183538749314E-12</c:v>
                </c:pt>
                <c:pt idx="21908">
                  <c:v>3.3892296727082912E-12</c:v>
                </c:pt>
                <c:pt idx="21909">
                  <c:v>3.4698124421878106E-12</c:v>
                </c:pt>
                <c:pt idx="21910">
                  <c:v>3.3892296727082912E-12</c:v>
                </c:pt>
                <c:pt idx="21911">
                  <c:v>3.233635023201353E-12</c:v>
                </c:pt>
                <c:pt idx="21912">
                  <c:v>3.4698124421878106E-12</c:v>
                </c:pt>
                <c:pt idx="21913">
                  <c:v>3.3892296727082912E-12</c:v>
                </c:pt>
                <c:pt idx="21914">
                  <c:v>3.3892296727082912E-12</c:v>
                </c:pt>
                <c:pt idx="21915">
                  <c:v>3.233635023201353E-12</c:v>
                </c:pt>
                <c:pt idx="21916">
                  <c:v>3.233635023201353E-12</c:v>
                </c:pt>
                <c:pt idx="21917">
                  <c:v>3.3105183538749314E-12</c:v>
                </c:pt>
                <c:pt idx="21918">
                  <c:v>3.233635023201353E-12</c:v>
                </c:pt>
                <c:pt idx="21919">
                  <c:v>3.3105183538749314E-12</c:v>
                </c:pt>
                <c:pt idx="21920">
                  <c:v>3.3105183538749314E-12</c:v>
                </c:pt>
                <c:pt idx="21921">
                  <c:v>3.3892296727082912E-12</c:v>
                </c:pt>
                <c:pt idx="21922">
                  <c:v>3.3105183538749314E-12</c:v>
                </c:pt>
                <c:pt idx="21923">
                  <c:v>3.233635023201353E-12</c:v>
                </c:pt>
                <c:pt idx="21924">
                  <c:v>3.233635023201353E-12</c:v>
                </c:pt>
                <c:pt idx="21925">
                  <c:v>3.3105183538749314E-12</c:v>
                </c:pt>
                <c:pt idx="21926">
                  <c:v>3.233635023201353E-12</c:v>
                </c:pt>
                <c:pt idx="21927">
                  <c:v>3.233635023201353E-12</c:v>
                </c:pt>
                <c:pt idx="21928">
                  <c:v>3.5523111581696518E-12</c:v>
                </c:pt>
                <c:pt idx="21929">
                  <c:v>3.3105183538749314E-12</c:v>
                </c:pt>
                <c:pt idx="21930">
                  <c:v>3.233635023201353E-12</c:v>
                </c:pt>
                <c:pt idx="21931">
                  <c:v>3.3892296727082912E-12</c:v>
                </c:pt>
                <c:pt idx="21932">
                  <c:v>3.3105183538749314E-12</c:v>
                </c:pt>
                <c:pt idx="21933">
                  <c:v>3.233635023201353E-12</c:v>
                </c:pt>
                <c:pt idx="21934">
                  <c:v>3.3892296727082912E-12</c:v>
                </c:pt>
                <c:pt idx="21935">
                  <c:v>3.3105183538749314E-12</c:v>
                </c:pt>
                <c:pt idx="21936">
                  <c:v>3.3105183538749314E-12</c:v>
                </c:pt>
                <c:pt idx="21937">
                  <c:v>3.3892296727082912E-12</c:v>
                </c:pt>
                <c:pt idx="21938">
                  <c:v>3.4698124421878106E-12</c:v>
                </c:pt>
                <c:pt idx="21939">
                  <c:v>3.3892296727082912E-12</c:v>
                </c:pt>
                <c:pt idx="21940">
                  <c:v>3.3105183538749314E-12</c:v>
                </c:pt>
                <c:pt idx="21941">
                  <c:v>3.3892296727082912E-12</c:v>
                </c:pt>
                <c:pt idx="21942">
                  <c:v>3.3892296727082912E-12</c:v>
                </c:pt>
                <c:pt idx="21943">
                  <c:v>3.3892296727082912E-12</c:v>
                </c:pt>
                <c:pt idx="21944">
                  <c:v>3.3105183538749314E-12</c:v>
                </c:pt>
                <c:pt idx="21945">
                  <c:v>3.4698124421878106E-12</c:v>
                </c:pt>
                <c:pt idx="21946">
                  <c:v>3.3105183538749314E-12</c:v>
                </c:pt>
                <c:pt idx="21947">
                  <c:v>3.3105183538749314E-12</c:v>
                </c:pt>
                <c:pt idx="21948">
                  <c:v>3.233635023201353E-12</c:v>
                </c:pt>
                <c:pt idx="21949">
                  <c:v>3.3105183538749314E-12</c:v>
                </c:pt>
                <c:pt idx="21950">
                  <c:v>3.3105183538749314E-12</c:v>
                </c:pt>
                <c:pt idx="21951">
                  <c:v>3.3892296727082912E-12</c:v>
                </c:pt>
                <c:pt idx="21952">
                  <c:v>3.3105183538749314E-12</c:v>
                </c:pt>
                <c:pt idx="21953">
                  <c:v>3.3892296727082912E-12</c:v>
                </c:pt>
                <c:pt idx="21954">
                  <c:v>3.4698124421878106E-12</c:v>
                </c:pt>
                <c:pt idx="21955">
                  <c:v>3.3892296727082912E-12</c:v>
                </c:pt>
                <c:pt idx="21956">
                  <c:v>3.3892296727082912E-12</c:v>
                </c:pt>
                <c:pt idx="21957">
                  <c:v>3.4698124421878106E-12</c:v>
                </c:pt>
                <c:pt idx="21958">
                  <c:v>3.3892296727082912E-12</c:v>
                </c:pt>
                <c:pt idx="21959">
                  <c:v>3.3892296727082912E-12</c:v>
                </c:pt>
                <c:pt idx="21960">
                  <c:v>3.3105183538749314E-12</c:v>
                </c:pt>
                <c:pt idx="21961">
                  <c:v>3.3105183538749314E-12</c:v>
                </c:pt>
                <c:pt idx="21962">
                  <c:v>3.233635023201353E-12</c:v>
                </c:pt>
                <c:pt idx="21963">
                  <c:v>3.3105183538749314E-12</c:v>
                </c:pt>
                <c:pt idx="21964">
                  <c:v>3.3892296727082912E-12</c:v>
                </c:pt>
                <c:pt idx="21965">
                  <c:v>3.3105183538749314E-12</c:v>
                </c:pt>
                <c:pt idx="21966">
                  <c:v>3.3105183538749314E-12</c:v>
                </c:pt>
                <c:pt idx="21967">
                  <c:v>3.3105183538749314E-12</c:v>
                </c:pt>
                <c:pt idx="21968">
                  <c:v>3.233635023201353E-12</c:v>
                </c:pt>
                <c:pt idx="21969">
                  <c:v>3.3105183538749314E-12</c:v>
                </c:pt>
                <c:pt idx="21970">
                  <c:v>3.3892296727082912E-12</c:v>
                </c:pt>
                <c:pt idx="21971">
                  <c:v>3.233635023201353E-12</c:v>
                </c:pt>
                <c:pt idx="21972">
                  <c:v>3.233635023201353E-12</c:v>
                </c:pt>
                <c:pt idx="21973">
                  <c:v>3.3105183538749314E-12</c:v>
                </c:pt>
                <c:pt idx="21974">
                  <c:v>3.3105183538749314E-12</c:v>
                </c:pt>
                <c:pt idx="21975">
                  <c:v>3.4698124421878106E-12</c:v>
                </c:pt>
                <c:pt idx="21976">
                  <c:v>3.3105183538749314E-12</c:v>
                </c:pt>
                <c:pt idx="21977">
                  <c:v>3.3892296727082912E-12</c:v>
                </c:pt>
                <c:pt idx="21978">
                  <c:v>3.233635023201353E-12</c:v>
                </c:pt>
                <c:pt idx="21979">
                  <c:v>3.3892296727082912E-12</c:v>
                </c:pt>
                <c:pt idx="21980">
                  <c:v>3.3892296727082912E-12</c:v>
                </c:pt>
                <c:pt idx="21981">
                  <c:v>3.3105183538749314E-12</c:v>
                </c:pt>
                <c:pt idx="21982">
                  <c:v>3.3892296727082912E-12</c:v>
                </c:pt>
                <c:pt idx="21983">
                  <c:v>3.3105183538749314E-12</c:v>
                </c:pt>
                <c:pt idx="21984">
                  <c:v>3.3105183538749314E-12</c:v>
                </c:pt>
                <c:pt idx="21985">
                  <c:v>3.3105183538749314E-12</c:v>
                </c:pt>
                <c:pt idx="21986">
                  <c:v>3.233635023201353E-12</c:v>
                </c:pt>
                <c:pt idx="21987">
                  <c:v>3.3892296727082912E-12</c:v>
                </c:pt>
                <c:pt idx="21988">
                  <c:v>3.3105183538749314E-12</c:v>
                </c:pt>
                <c:pt idx="21989">
                  <c:v>3.3105183538749314E-12</c:v>
                </c:pt>
                <c:pt idx="21990">
                  <c:v>3.233635023201353E-12</c:v>
                </c:pt>
                <c:pt idx="21991">
                  <c:v>3.3105183538749314E-12</c:v>
                </c:pt>
                <c:pt idx="21992">
                  <c:v>3.233635023201353E-12</c:v>
                </c:pt>
                <c:pt idx="21993">
                  <c:v>3.3105183538749314E-12</c:v>
                </c:pt>
                <c:pt idx="21994">
                  <c:v>3.3105183538749314E-12</c:v>
                </c:pt>
                <c:pt idx="21995">
                  <c:v>3.4698124421878106E-12</c:v>
                </c:pt>
                <c:pt idx="21996">
                  <c:v>3.233635023201353E-12</c:v>
                </c:pt>
                <c:pt idx="21997">
                  <c:v>3.233635023201353E-12</c:v>
                </c:pt>
                <c:pt idx="21998">
                  <c:v>3.4698124421878106E-12</c:v>
                </c:pt>
                <c:pt idx="21999">
                  <c:v>3.3892296727082912E-12</c:v>
                </c:pt>
                <c:pt idx="22000">
                  <c:v>3.233635023201353E-12</c:v>
                </c:pt>
                <c:pt idx="22001">
                  <c:v>3.233635023201353E-12</c:v>
                </c:pt>
                <c:pt idx="22002">
                  <c:v>3.3105183538749314E-12</c:v>
                </c:pt>
                <c:pt idx="22003">
                  <c:v>3.3105183538749314E-12</c:v>
                </c:pt>
                <c:pt idx="22004">
                  <c:v>3.233635023201353E-12</c:v>
                </c:pt>
                <c:pt idx="22005">
                  <c:v>3.3105183538749314E-12</c:v>
                </c:pt>
                <c:pt idx="22006">
                  <c:v>3.3892296727082912E-12</c:v>
                </c:pt>
                <c:pt idx="22007">
                  <c:v>3.233635023201353E-12</c:v>
                </c:pt>
                <c:pt idx="22008">
                  <c:v>3.233635023201353E-12</c:v>
                </c:pt>
                <c:pt idx="22009">
                  <c:v>3.233635023201353E-12</c:v>
                </c:pt>
                <c:pt idx="22010">
                  <c:v>3.233635023201353E-12</c:v>
                </c:pt>
                <c:pt idx="22011">
                  <c:v>3.233635023201353E-12</c:v>
                </c:pt>
                <c:pt idx="22012">
                  <c:v>3.233635023201353E-12</c:v>
                </c:pt>
                <c:pt idx="22013">
                  <c:v>3.3105183538749314E-12</c:v>
                </c:pt>
                <c:pt idx="22014">
                  <c:v>3.3105183538749314E-12</c:v>
                </c:pt>
                <c:pt idx="22015">
                  <c:v>3.4698124421878106E-12</c:v>
                </c:pt>
                <c:pt idx="22016">
                  <c:v>3.3105183538749314E-12</c:v>
                </c:pt>
                <c:pt idx="22017">
                  <c:v>3.5523111581696518E-12</c:v>
                </c:pt>
                <c:pt idx="22018">
                  <c:v>3.3892296727082912E-12</c:v>
                </c:pt>
                <c:pt idx="22019">
                  <c:v>3.3892296727082912E-12</c:v>
                </c:pt>
                <c:pt idx="22020">
                  <c:v>3.3892296727082912E-12</c:v>
                </c:pt>
                <c:pt idx="22021">
                  <c:v>3.3892296727082912E-12</c:v>
                </c:pt>
                <c:pt idx="22022">
                  <c:v>3.4698124421878106E-12</c:v>
                </c:pt>
                <c:pt idx="22023">
                  <c:v>3.3105183538749314E-12</c:v>
                </c:pt>
                <c:pt idx="22024">
                  <c:v>3.3892296727082912E-12</c:v>
                </c:pt>
                <c:pt idx="22025">
                  <c:v>3.3105183538749314E-12</c:v>
                </c:pt>
                <c:pt idx="22026">
                  <c:v>3.3892296727082912E-12</c:v>
                </c:pt>
                <c:pt idx="22027">
                  <c:v>3.3892296727082912E-12</c:v>
                </c:pt>
                <c:pt idx="22028">
                  <c:v>3.4698124421878106E-12</c:v>
                </c:pt>
                <c:pt idx="22029">
                  <c:v>3.4698124421878106E-12</c:v>
                </c:pt>
                <c:pt idx="22030">
                  <c:v>3.3892296727082912E-12</c:v>
                </c:pt>
                <c:pt idx="22031">
                  <c:v>3.3105183538749314E-12</c:v>
                </c:pt>
                <c:pt idx="22032">
                  <c:v>3.3892296727082912E-12</c:v>
                </c:pt>
                <c:pt idx="22033">
                  <c:v>3.4698124421878106E-12</c:v>
                </c:pt>
                <c:pt idx="22034">
                  <c:v>3.3892296727082912E-12</c:v>
                </c:pt>
                <c:pt idx="22035">
                  <c:v>3.3892296727082912E-12</c:v>
                </c:pt>
                <c:pt idx="22036">
                  <c:v>3.233635023201353E-12</c:v>
                </c:pt>
                <c:pt idx="22037">
                  <c:v>3.3892296727082912E-12</c:v>
                </c:pt>
                <c:pt idx="22038">
                  <c:v>3.3105183538749314E-12</c:v>
                </c:pt>
                <c:pt idx="22039">
                  <c:v>3.4698124421878106E-12</c:v>
                </c:pt>
                <c:pt idx="22040">
                  <c:v>3.3892296727082912E-12</c:v>
                </c:pt>
                <c:pt idx="22041">
                  <c:v>3.3105183538749314E-12</c:v>
                </c:pt>
                <c:pt idx="22042">
                  <c:v>3.233635023201353E-12</c:v>
                </c:pt>
                <c:pt idx="22043">
                  <c:v>3.233635023201353E-12</c:v>
                </c:pt>
                <c:pt idx="22044">
                  <c:v>3.233635023201353E-12</c:v>
                </c:pt>
                <c:pt idx="22045">
                  <c:v>3.4698124421878106E-12</c:v>
                </c:pt>
                <c:pt idx="22046">
                  <c:v>3.3892296727082912E-12</c:v>
                </c:pt>
                <c:pt idx="22047">
                  <c:v>3.3105183538749314E-12</c:v>
                </c:pt>
                <c:pt idx="22048">
                  <c:v>3.1585372275720196E-12</c:v>
                </c:pt>
                <c:pt idx="22049">
                  <c:v>3.3105183538749314E-12</c:v>
                </c:pt>
                <c:pt idx="22050">
                  <c:v>3.3105183538749314E-12</c:v>
                </c:pt>
                <c:pt idx="22051">
                  <c:v>3.3892296727082912E-12</c:v>
                </c:pt>
                <c:pt idx="22052">
                  <c:v>3.3105183538749314E-12</c:v>
                </c:pt>
                <c:pt idx="22053">
                  <c:v>3.3105183538749314E-12</c:v>
                </c:pt>
                <c:pt idx="22054">
                  <c:v>3.3892296727082912E-12</c:v>
                </c:pt>
                <c:pt idx="22055">
                  <c:v>3.3892296727082912E-12</c:v>
                </c:pt>
                <c:pt idx="22056">
                  <c:v>3.233635023201353E-12</c:v>
                </c:pt>
                <c:pt idx="22057">
                  <c:v>3.3105183538749314E-12</c:v>
                </c:pt>
                <c:pt idx="22058">
                  <c:v>3.3892296727082912E-12</c:v>
                </c:pt>
                <c:pt idx="22059">
                  <c:v>3.4698124421878106E-12</c:v>
                </c:pt>
                <c:pt idx="22060">
                  <c:v>3.3105183538749314E-12</c:v>
                </c:pt>
                <c:pt idx="22061">
                  <c:v>3.3892296727082912E-12</c:v>
                </c:pt>
                <c:pt idx="22062">
                  <c:v>3.4698124421878106E-12</c:v>
                </c:pt>
                <c:pt idx="22063">
                  <c:v>3.3105183538749314E-12</c:v>
                </c:pt>
                <c:pt idx="22064">
                  <c:v>3.3892296727082912E-12</c:v>
                </c:pt>
                <c:pt idx="22065">
                  <c:v>3.4698124421878106E-12</c:v>
                </c:pt>
                <c:pt idx="22066">
                  <c:v>3.3892296727082912E-12</c:v>
                </c:pt>
                <c:pt idx="22067">
                  <c:v>3.3892296727082912E-12</c:v>
                </c:pt>
                <c:pt idx="22068">
                  <c:v>3.233635023201353E-12</c:v>
                </c:pt>
                <c:pt idx="22069">
                  <c:v>3.3105183538749314E-12</c:v>
                </c:pt>
                <c:pt idx="22070">
                  <c:v>3.233635023201353E-12</c:v>
                </c:pt>
                <c:pt idx="22071">
                  <c:v>3.3105183538749314E-12</c:v>
                </c:pt>
                <c:pt idx="22072">
                  <c:v>3.3105183538749314E-12</c:v>
                </c:pt>
                <c:pt idx="22073">
                  <c:v>3.3105183538749314E-12</c:v>
                </c:pt>
                <c:pt idx="22074">
                  <c:v>3.3105183538749314E-12</c:v>
                </c:pt>
                <c:pt idx="22075">
                  <c:v>3.3105183538749314E-12</c:v>
                </c:pt>
                <c:pt idx="22076">
                  <c:v>3.3105183538749314E-12</c:v>
                </c:pt>
                <c:pt idx="22077">
                  <c:v>3.5523111581696518E-12</c:v>
                </c:pt>
                <c:pt idx="22078">
                  <c:v>3.3105183538749314E-12</c:v>
                </c:pt>
                <c:pt idx="22079">
                  <c:v>3.233635023201353E-12</c:v>
                </c:pt>
                <c:pt idx="22080">
                  <c:v>3.3105183538749314E-12</c:v>
                </c:pt>
                <c:pt idx="22081">
                  <c:v>3.3892296727082912E-12</c:v>
                </c:pt>
                <c:pt idx="22082">
                  <c:v>3.3105183538749314E-12</c:v>
                </c:pt>
                <c:pt idx="22083">
                  <c:v>3.3892296727082912E-12</c:v>
                </c:pt>
                <c:pt idx="22084">
                  <c:v>3.3105183538749314E-12</c:v>
                </c:pt>
                <c:pt idx="22085">
                  <c:v>3.233635023201353E-12</c:v>
                </c:pt>
                <c:pt idx="22086">
                  <c:v>3.3105183538749314E-12</c:v>
                </c:pt>
                <c:pt idx="22087">
                  <c:v>3.3105183538749314E-12</c:v>
                </c:pt>
                <c:pt idx="22088">
                  <c:v>3.3892296727082912E-12</c:v>
                </c:pt>
                <c:pt idx="22089">
                  <c:v>3.3892296727082912E-12</c:v>
                </c:pt>
                <c:pt idx="22090">
                  <c:v>3.3105183538749314E-12</c:v>
                </c:pt>
                <c:pt idx="22091">
                  <c:v>3.4698124421878106E-12</c:v>
                </c:pt>
                <c:pt idx="22092">
                  <c:v>3.3892296727082912E-12</c:v>
                </c:pt>
                <c:pt idx="22093">
                  <c:v>3.3892296727082912E-12</c:v>
                </c:pt>
                <c:pt idx="22094">
                  <c:v>3.3105183538749314E-12</c:v>
                </c:pt>
                <c:pt idx="22095">
                  <c:v>3.3892296727082912E-12</c:v>
                </c:pt>
                <c:pt idx="22096">
                  <c:v>3.3105183538749314E-12</c:v>
                </c:pt>
                <c:pt idx="22097">
                  <c:v>3.233635023201353E-12</c:v>
                </c:pt>
                <c:pt idx="22098">
                  <c:v>3.3105183538749314E-12</c:v>
                </c:pt>
                <c:pt idx="22099">
                  <c:v>3.4698124421878106E-12</c:v>
                </c:pt>
                <c:pt idx="22100">
                  <c:v>3.3892296727082912E-12</c:v>
                </c:pt>
                <c:pt idx="22101">
                  <c:v>3.3105183538749314E-12</c:v>
                </c:pt>
                <c:pt idx="22102">
                  <c:v>3.4698124421878106E-12</c:v>
                </c:pt>
                <c:pt idx="22103">
                  <c:v>3.3105183538749314E-12</c:v>
                </c:pt>
                <c:pt idx="22104">
                  <c:v>3.233635023201353E-12</c:v>
                </c:pt>
                <c:pt idx="22105">
                  <c:v>3.3892296727082912E-12</c:v>
                </c:pt>
                <c:pt idx="22106">
                  <c:v>3.3892296727082912E-12</c:v>
                </c:pt>
                <c:pt idx="22107">
                  <c:v>3.3892296727082912E-12</c:v>
                </c:pt>
                <c:pt idx="22108">
                  <c:v>3.3892296727082912E-12</c:v>
                </c:pt>
                <c:pt idx="22109">
                  <c:v>3.233635023201353E-12</c:v>
                </c:pt>
                <c:pt idx="22110">
                  <c:v>3.3892296727082912E-12</c:v>
                </c:pt>
                <c:pt idx="22111">
                  <c:v>3.3892296727082912E-12</c:v>
                </c:pt>
                <c:pt idx="22112">
                  <c:v>3.3892296727082912E-12</c:v>
                </c:pt>
                <c:pt idx="22113">
                  <c:v>3.4698124421878106E-12</c:v>
                </c:pt>
                <c:pt idx="22114">
                  <c:v>3.3892296727082912E-12</c:v>
                </c:pt>
                <c:pt idx="22115">
                  <c:v>3.3892296727082912E-12</c:v>
                </c:pt>
                <c:pt idx="22116">
                  <c:v>3.3892296727082912E-12</c:v>
                </c:pt>
                <c:pt idx="22117">
                  <c:v>3.4698124421878106E-12</c:v>
                </c:pt>
                <c:pt idx="22118">
                  <c:v>3.3892296727082912E-12</c:v>
                </c:pt>
                <c:pt idx="22119">
                  <c:v>3.3105183538749314E-12</c:v>
                </c:pt>
                <c:pt idx="22120">
                  <c:v>3.233635023201353E-12</c:v>
                </c:pt>
                <c:pt idx="22121">
                  <c:v>3.233635023201353E-12</c:v>
                </c:pt>
                <c:pt idx="22122">
                  <c:v>3.3105183538749314E-12</c:v>
                </c:pt>
                <c:pt idx="22123">
                  <c:v>3.3105183538749314E-12</c:v>
                </c:pt>
                <c:pt idx="22124">
                  <c:v>3.3105183538749314E-12</c:v>
                </c:pt>
                <c:pt idx="22125">
                  <c:v>3.3892296727082912E-12</c:v>
                </c:pt>
                <c:pt idx="22126">
                  <c:v>3.3105183538749314E-12</c:v>
                </c:pt>
                <c:pt idx="22127">
                  <c:v>3.3892296727082912E-12</c:v>
                </c:pt>
                <c:pt idx="22128">
                  <c:v>3.3892296727082912E-12</c:v>
                </c:pt>
                <c:pt idx="22129">
                  <c:v>3.3892296727082912E-12</c:v>
                </c:pt>
                <c:pt idx="22130">
                  <c:v>3.3892296727082912E-12</c:v>
                </c:pt>
                <c:pt idx="22131">
                  <c:v>3.3892296727082912E-12</c:v>
                </c:pt>
                <c:pt idx="22132">
                  <c:v>3.3105183538749314E-12</c:v>
                </c:pt>
                <c:pt idx="22133">
                  <c:v>3.3892296727082912E-12</c:v>
                </c:pt>
                <c:pt idx="22134">
                  <c:v>3.3105183538749314E-12</c:v>
                </c:pt>
                <c:pt idx="22135">
                  <c:v>3.3892296727082912E-12</c:v>
                </c:pt>
                <c:pt idx="22136">
                  <c:v>3.3892296727082912E-12</c:v>
                </c:pt>
                <c:pt idx="22137">
                  <c:v>3.3892296727082912E-12</c:v>
                </c:pt>
                <c:pt idx="22138">
                  <c:v>3.3892296727082912E-12</c:v>
                </c:pt>
                <c:pt idx="22139">
                  <c:v>3.233635023201353E-12</c:v>
                </c:pt>
                <c:pt idx="22140">
                  <c:v>3.233635023201353E-12</c:v>
                </c:pt>
                <c:pt idx="22141">
                  <c:v>3.3105183538749314E-12</c:v>
                </c:pt>
                <c:pt idx="22142">
                  <c:v>3.3105183538749314E-12</c:v>
                </c:pt>
                <c:pt idx="22143">
                  <c:v>3.233635023201353E-12</c:v>
                </c:pt>
                <c:pt idx="22144">
                  <c:v>3.3105183538749314E-12</c:v>
                </c:pt>
                <c:pt idx="22145">
                  <c:v>3.1585372275720196E-12</c:v>
                </c:pt>
                <c:pt idx="22146">
                  <c:v>3.3105183538749314E-12</c:v>
                </c:pt>
                <c:pt idx="22147">
                  <c:v>3.3105183538749314E-12</c:v>
                </c:pt>
                <c:pt idx="22148">
                  <c:v>3.233635023201353E-12</c:v>
                </c:pt>
                <c:pt idx="22149">
                  <c:v>3.3105183538749314E-12</c:v>
                </c:pt>
                <c:pt idx="22150">
                  <c:v>3.233635023201353E-12</c:v>
                </c:pt>
                <c:pt idx="22151">
                  <c:v>3.3105183538749314E-12</c:v>
                </c:pt>
                <c:pt idx="22152">
                  <c:v>3.3105183538749314E-12</c:v>
                </c:pt>
                <c:pt idx="22153">
                  <c:v>3.1585372275720196E-12</c:v>
                </c:pt>
                <c:pt idx="22154">
                  <c:v>3.3105183538749314E-12</c:v>
                </c:pt>
                <c:pt idx="22155">
                  <c:v>3.233635023201353E-12</c:v>
                </c:pt>
                <c:pt idx="22156">
                  <c:v>3.3105183538749314E-12</c:v>
                </c:pt>
                <c:pt idx="22157">
                  <c:v>3.233635023201353E-12</c:v>
                </c:pt>
                <c:pt idx="22158">
                  <c:v>3.3892296727082912E-12</c:v>
                </c:pt>
                <c:pt idx="22159">
                  <c:v>3.233635023201353E-12</c:v>
                </c:pt>
                <c:pt idx="22160">
                  <c:v>3.3105183538749314E-12</c:v>
                </c:pt>
                <c:pt idx="22161">
                  <c:v>3.233635023201353E-12</c:v>
                </c:pt>
                <c:pt idx="22162">
                  <c:v>3.233635023201353E-12</c:v>
                </c:pt>
                <c:pt idx="22163">
                  <c:v>3.233635023201353E-12</c:v>
                </c:pt>
                <c:pt idx="22164">
                  <c:v>3.3105183538749314E-12</c:v>
                </c:pt>
                <c:pt idx="22165">
                  <c:v>3.233635023201353E-12</c:v>
                </c:pt>
                <c:pt idx="22166">
                  <c:v>3.233635023201353E-12</c:v>
                </c:pt>
                <c:pt idx="22167">
                  <c:v>3.3892296727082912E-12</c:v>
                </c:pt>
                <c:pt idx="22168">
                  <c:v>3.3105183538749314E-12</c:v>
                </c:pt>
                <c:pt idx="22169">
                  <c:v>3.233635023201353E-12</c:v>
                </c:pt>
                <c:pt idx="22170">
                  <c:v>3.3105183538749314E-12</c:v>
                </c:pt>
                <c:pt idx="22171">
                  <c:v>3.3105183538749314E-12</c:v>
                </c:pt>
                <c:pt idx="22172">
                  <c:v>3.3892296727082912E-12</c:v>
                </c:pt>
                <c:pt idx="22173">
                  <c:v>3.3105183538749314E-12</c:v>
                </c:pt>
                <c:pt idx="22174">
                  <c:v>3.233635023201353E-12</c:v>
                </c:pt>
                <c:pt idx="22175">
                  <c:v>3.3892296727082912E-12</c:v>
                </c:pt>
                <c:pt idx="22176">
                  <c:v>3.3105183538749314E-12</c:v>
                </c:pt>
                <c:pt idx="22177">
                  <c:v>3.3892296727082912E-12</c:v>
                </c:pt>
                <c:pt idx="22178">
                  <c:v>3.4698124421878106E-12</c:v>
                </c:pt>
                <c:pt idx="22179">
                  <c:v>3.3105183538749314E-12</c:v>
                </c:pt>
                <c:pt idx="22180">
                  <c:v>3.233635023201353E-12</c:v>
                </c:pt>
                <c:pt idx="22181">
                  <c:v>3.3105183538749314E-12</c:v>
                </c:pt>
                <c:pt idx="22182">
                  <c:v>3.3892296727082912E-12</c:v>
                </c:pt>
                <c:pt idx="22183">
                  <c:v>3.4698124421878106E-12</c:v>
                </c:pt>
                <c:pt idx="22184">
                  <c:v>3.3892296727082912E-12</c:v>
                </c:pt>
                <c:pt idx="22185">
                  <c:v>3.3105183538749314E-12</c:v>
                </c:pt>
                <c:pt idx="22186">
                  <c:v>3.233635023201353E-12</c:v>
                </c:pt>
                <c:pt idx="22187">
                  <c:v>3.233635023201353E-12</c:v>
                </c:pt>
                <c:pt idx="22188">
                  <c:v>3.4698124421878106E-12</c:v>
                </c:pt>
                <c:pt idx="22189">
                  <c:v>3.233635023201353E-12</c:v>
                </c:pt>
                <c:pt idx="22190">
                  <c:v>3.233635023201353E-12</c:v>
                </c:pt>
                <c:pt idx="22191">
                  <c:v>3.1585372275720196E-12</c:v>
                </c:pt>
                <c:pt idx="22192">
                  <c:v>3.3105183538749314E-12</c:v>
                </c:pt>
                <c:pt idx="22193">
                  <c:v>3.3105183538749314E-12</c:v>
                </c:pt>
                <c:pt idx="22194">
                  <c:v>3.1585372275720196E-12</c:v>
                </c:pt>
                <c:pt idx="22195">
                  <c:v>3.3105183538749314E-12</c:v>
                </c:pt>
                <c:pt idx="22196">
                  <c:v>3.233635023201353E-12</c:v>
                </c:pt>
                <c:pt idx="22197">
                  <c:v>3.3892296727082912E-12</c:v>
                </c:pt>
                <c:pt idx="22198">
                  <c:v>3.3105183538749314E-12</c:v>
                </c:pt>
                <c:pt idx="22199">
                  <c:v>3.4698124421878106E-12</c:v>
                </c:pt>
                <c:pt idx="22200">
                  <c:v>3.5523111581696518E-12</c:v>
                </c:pt>
                <c:pt idx="22201">
                  <c:v>3.233635023201353E-12</c:v>
                </c:pt>
                <c:pt idx="22202">
                  <c:v>3.3105183538749314E-12</c:v>
                </c:pt>
                <c:pt idx="22203">
                  <c:v>3.3892296727082912E-12</c:v>
                </c:pt>
                <c:pt idx="22204">
                  <c:v>3.3105183538749314E-12</c:v>
                </c:pt>
                <c:pt idx="22205">
                  <c:v>3.233635023201353E-12</c:v>
                </c:pt>
                <c:pt idx="22206">
                  <c:v>3.3105183538749314E-12</c:v>
                </c:pt>
                <c:pt idx="22207">
                  <c:v>3.3892296727082912E-12</c:v>
                </c:pt>
                <c:pt idx="22208">
                  <c:v>3.3892296727082912E-12</c:v>
                </c:pt>
                <c:pt idx="22209">
                  <c:v>3.3892296727082912E-12</c:v>
                </c:pt>
                <c:pt idx="22210">
                  <c:v>3.3892296727082912E-12</c:v>
                </c:pt>
                <c:pt idx="22211">
                  <c:v>3.3892296727082912E-12</c:v>
                </c:pt>
                <c:pt idx="22212">
                  <c:v>3.3105183538749314E-12</c:v>
                </c:pt>
                <c:pt idx="22213">
                  <c:v>3.3105183538749314E-12</c:v>
                </c:pt>
                <c:pt idx="22214">
                  <c:v>3.3892296727082912E-12</c:v>
                </c:pt>
                <c:pt idx="22215">
                  <c:v>3.3105183538749314E-12</c:v>
                </c:pt>
                <c:pt idx="22216">
                  <c:v>3.233635023201353E-12</c:v>
                </c:pt>
                <c:pt idx="22217">
                  <c:v>3.233635023201353E-12</c:v>
                </c:pt>
                <c:pt idx="22218">
                  <c:v>3.3105183538749314E-12</c:v>
                </c:pt>
                <c:pt idx="22219">
                  <c:v>3.3105183538749314E-12</c:v>
                </c:pt>
                <c:pt idx="22220">
                  <c:v>3.3105183538749314E-12</c:v>
                </c:pt>
                <c:pt idx="22221">
                  <c:v>3.3105183538749314E-12</c:v>
                </c:pt>
                <c:pt idx="22222">
                  <c:v>3.3892296727082912E-12</c:v>
                </c:pt>
                <c:pt idx="22223">
                  <c:v>3.3105183538749314E-12</c:v>
                </c:pt>
                <c:pt idx="22224">
                  <c:v>3.3892296727082912E-12</c:v>
                </c:pt>
                <c:pt idx="22225">
                  <c:v>3.3892296727082912E-12</c:v>
                </c:pt>
                <c:pt idx="22226">
                  <c:v>3.3892296727082912E-12</c:v>
                </c:pt>
                <c:pt idx="22227">
                  <c:v>3.3105183538749314E-12</c:v>
                </c:pt>
                <c:pt idx="22228">
                  <c:v>3.3105183538749314E-12</c:v>
                </c:pt>
                <c:pt idx="22229">
                  <c:v>3.3892296727082912E-12</c:v>
                </c:pt>
                <c:pt idx="22230">
                  <c:v>3.3105183538749314E-12</c:v>
                </c:pt>
                <c:pt idx="22231">
                  <c:v>3.3105183538749314E-12</c:v>
                </c:pt>
                <c:pt idx="22232">
                  <c:v>3.3105183538749314E-12</c:v>
                </c:pt>
                <c:pt idx="22233">
                  <c:v>3.5523111581696518E-12</c:v>
                </c:pt>
                <c:pt idx="22234">
                  <c:v>3.233635023201353E-12</c:v>
                </c:pt>
                <c:pt idx="22235">
                  <c:v>3.3105183538749314E-12</c:v>
                </c:pt>
                <c:pt idx="22236">
                  <c:v>3.3105183538749314E-12</c:v>
                </c:pt>
                <c:pt idx="22237">
                  <c:v>3.3892296727082912E-12</c:v>
                </c:pt>
                <c:pt idx="22238">
                  <c:v>3.3892296727082912E-12</c:v>
                </c:pt>
                <c:pt idx="22239">
                  <c:v>3.3892296727082912E-12</c:v>
                </c:pt>
                <c:pt idx="22240">
                  <c:v>3.3105183538749314E-12</c:v>
                </c:pt>
                <c:pt idx="22241">
                  <c:v>3.3892296727082912E-12</c:v>
                </c:pt>
                <c:pt idx="22242">
                  <c:v>3.3105183538749314E-12</c:v>
                </c:pt>
                <c:pt idx="22243">
                  <c:v>3.233635023201353E-12</c:v>
                </c:pt>
                <c:pt idx="22244">
                  <c:v>3.3105183538749314E-12</c:v>
                </c:pt>
                <c:pt idx="22245">
                  <c:v>3.3892296727082912E-12</c:v>
                </c:pt>
                <c:pt idx="22246">
                  <c:v>3.3892296727082912E-12</c:v>
                </c:pt>
                <c:pt idx="22247">
                  <c:v>3.3892296727082912E-12</c:v>
                </c:pt>
                <c:pt idx="22248">
                  <c:v>3.233635023201353E-12</c:v>
                </c:pt>
                <c:pt idx="22249">
                  <c:v>3.3892296727082912E-12</c:v>
                </c:pt>
                <c:pt idx="22250">
                  <c:v>3.3892296727082912E-12</c:v>
                </c:pt>
                <c:pt idx="22251">
                  <c:v>3.3105183538749314E-12</c:v>
                </c:pt>
                <c:pt idx="22252">
                  <c:v>3.3892296727082912E-12</c:v>
                </c:pt>
                <c:pt idx="22253">
                  <c:v>3.3892296727082912E-12</c:v>
                </c:pt>
                <c:pt idx="22254">
                  <c:v>3.5523111581696518E-12</c:v>
                </c:pt>
                <c:pt idx="22255">
                  <c:v>3.3105183538749314E-12</c:v>
                </c:pt>
                <c:pt idx="22256">
                  <c:v>3.3105183538749314E-12</c:v>
                </c:pt>
                <c:pt idx="22257">
                  <c:v>3.3105183538749314E-12</c:v>
                </c:pt>
                <c:pt idx="22258">
                  <c:v>3.3892296727082912E-12</c:v>
                </c:pt>
                <c:pt idx="22259">
                  <c:v>3.5523111581696518E-12</c:v>
                </c:pt>
                <c:pt idx="22260">
                  <c:v>3.3892296727082912E-12</c:v>
                </c:pt>
                <c:pt idx="22261">
                  <c:v>3.3892296727082912E-12</c:v>
                </c:pt>
                <c:pt idx="22262">
                  <c:v>3.3892296727082912E-12</c:v>
                </c:pt>
                <c:pt idx="22263">
                  <c:v>3.3105183538749314E-12</c:v>
                </c:pt>
                <c:pt idx="22264">
                  <c:v>3.3892296727082912E-12</c:v>
                </c:pt>
                <c:pt idx="22265">
                  <c:v>3.3892296727082912E-12</c:v>
                </c:pt>
                <c:pt idx="22266">
                  <c:v>3.4698124421878106E-12</c:v>
                </c:pt>
                <c:pt idx="22267">
                  <c:v>3.3892296727082912E-12</c:v>
                </c:pt>
                <c:pt idx="22268">
                  <c:v>3.3105183538749314E-12</c:v>
                </c:pt>
                <c:pt idx="22269">
                  <c:v>3.3105183538749314E-12</c:v>
                </c:pt>
                <c:pt idx="22270">
                  <c:v>3.3105183538749314E-12</c:v>
                </c:pt>
                <c:pt idx="22271">
                  <c:v>3.3105183538749314E-12</c:v>
                </c:pt>
                <c:pt idx="22272">
                  <c:v>3.3105183538749314E-12</c:v>
                </c:pt>
                <c:pt idx="22273">
                  <c:v>3.3105183538749314E-12</c:v>
                </c:pt>
                <c:pt idx="22274">
                  <c:v>3.4698124421878106E-12</c:v>
                </c:pt>
                <c:pt idx="22275">
                  <c:v>3.4698124421878106E-12</c:v>
                </c:pt>
                <c:pt idx="22276">
                  <c:v>3.3892296727082912E-12</c:v>
                </c:pt>
                <c:pt idx="22277">
                  <c:v>3.3105183538749314E-12</c:v>
                </c:pt>
                <c:pt idx="22278">
                  <c:v>3.3105183538749314E-12</c:v>
                </c:pt>
                <c:pt idx="22279">
                  <c:v>3.3105183538749314E-12</c:v>
                </c:pt>
                <c:pt idx="22280">
                  <c:v>3.4698124421878106E-12</c:v>
                </c:pt>
                <c:pt idx="22281">
                  <c:v>3.3892296727082912E-12</c:v>
                </c:pt>
                <c:pt idx="22282">
                  <c:v>3.3892296727082912E-12</c:v>
                </c:pt>
                <c:pt idx="22283">
                  <c:v>3.3105183538749314E-12</c:v>
                </c:pt>
                <c:pt idx="22284">
                  <c:v>3.3105183538749314E-12</c:v>
                </c:pt>
                <c:pt idx="22285">
                  <c:v>3.3105183538749314E-12</c:v>
                </c:pt>
                <c:pt idx="22286">
                  <c:v>3.4698124421878106E-12</c:v>
                </c:pt>
                <c:pt idx="22287">
                  <c:v>3.3892296727082912E-12</c:v>
                </c:pt>
                <c:pt idx="22288">
                  <c:v>3.3892296727082912E-12</c:v>
                </c:pt>
                <c:pt idx="22289">
                  <c:v>3.3892296727082912E-12</c:v>
                </c:pt>
                <c:pt idx="22290">
                  <c:v>3.4698124421878106E-12</c:v>
                </c:pt>
                <c:pt idx="22291">
                  <c:v>3.3892296727082912E-12</c:v>
                </c:pt>
                <c:pt idx="22292">
                  <c:v>3.3892296727082912E-12</c:v>
                </c:pt>
                <c:pt idx="22293">
                  <c:v>3.3105183538749314E-12</c:v>
                </c:pt>
                <c:pt idx="22294">
                  <c:v>3.4698124421878106E-12</c:v>
                </c:pt>
                <c:pt idx="22295">
                  <c:v>3.3105183538749314E-12</c:v>
                </c:pt>
                <c:pt idx="22296">
                  <c:v>3.3105183538749314E-12</c:v>
                </c:pt>
                <c:pt idx="22297">
                  <c:v>3.3892296727082912E-12</c:v>
                </c:pt>
                <c:pt idx="22298">
                  <c:v>3.233635023201353E-12</c:v>
                </c:pt>
                <c:pt idx="22299">
                  <c:v>3.3892296727082912E-12</c:v>
                </c:pt>
                <c:pt idx="22300">
                  <c:v>3.3105183538749314E-12</c:v>
                </c:pt>
                <c:pt idx="22301">
                  <c:v>3.1585372275720196E-12</c:v>
                </c:pt>
                <c:pt idx="22302">
                  <c:v>3.233635023201353E-12</c:v>
                </c:pt>
                <c:pt idx="22303">
                  <c:v>3.233635023201353E-12</c:v>
                </c:pt>
                <c:pt idx="22304">
                  <c:v>3.233635023201353E-12</c:v>
                </c:pt>
                <c:pt idx="22305">
                  <c:v>3.3892296727082912E-12</c:v>
                </c:pt>
                <c:pt idx="22306">
                  <c:v>3.233635023201353E-12</c:v>
                </c:pt>
                <c:pt idx="22307">
                  <c:v>3.4698124421878106E-12</c:v>
                </c:pt>
                <c:pt idx="22308">
                  <c:v>3.3105183538749314E-12</c:v>
                </c:pt>
                <c:pt idx="22309">
                  <c:v>3.3892296727082912E-12</c:v>
                </c:pt>
                <c:pt idx="22310">
                  <c:v>3.3892296727082912E-12</c:v>
                </c:pt>
                <c:pt idx="22311">
                  <c:v>3.3105183538749314E-12</c:v>
                </c:pt>
                <c:pt idx="22312">
                  <c:v>3.3105183538749314E-12</c:v>
                </c:pt>
                <c:pt idx="22313">
                  <c:v>3.3892296727082912E-12</c:v>
                </c:pt>
                <c:pt idx="22314">
                  <c:v>3.3105183538749314E-12</c:v>
                </c:pt>
                <c:pt idx="22315">
                  <c:v>3.3892296727082912E-12</c:v>
                </c:pt>
                <c:pt idx="22316">
                  <c:v>3.233635023201353E-12</c:v>
                </c:pt>
                <c:pt idx="22317">
                  <c:v>3.233635023201353E-12</c:v>
                </c:pt>
                <c:pt idx="22318">
                  <c:v>3.3892296727082912E-12</c:v>
                </c:pt>
                <c:pt idx="22319">
                  <c:v>3.3105183538749314E-12</c:v>
                </c:pt>
                <c:pt idx="22320">
                  <c:v>3.4698124421878106E-12</c:v>
                </c:pt>
                <c:pt idx="22321">
                  <c:v>3.3105183538749314E-12</c:v>
                </c:pt>
                <c:pt idx="22322">
                  <c:v>3.233635023201353E-12</c:v>
                </c:pt>
                <c:pt idx="22323">
                  <c:v>3.3892296727082912E-12</c:v>
                </c:pt>
                <c:pt idx="22324">
                  <c:v>3.3105183538749314E-12</c:v>
                </c:pt>
                <c:pt idx="22325">
                  <c:v>3.3105183538749314E-12</c:v>
                </c:pt>
                <c:pt idx="22326">
                  <c:v>3.3105183538749314E-12</c:v>
                </c:pt>
                <c:pt idx="22327">
                  <c:v>3.3892296727082912E-12</c:v>
                </c:pt>
                <c:pt idx="22328">
                  <c:v>3.3105183538749314E-12</c:v>
                </c:pt>
                <c:pt idx="22329">
                  <c:v>3.3892296727082912E-12</c:v>
                </c:pt>
                <c:pt idx="22330">
                  <c:v>3.3105183538749314E-12</c:v>
                </c:pt>
                <c:pt idx="22331">
                  <c:v>3.3105183538749314E-12</c:v>
                </c:pt>
                <c:pt idx="22332">
                  <c:v>3.3105183538749314E-12</c:v>
                </c:pt>
                <c:pt idx="22333">
                  <c:v>3.3105183538749314E-12</c:v>
                </c:pt>
                <c:pt idx="22334">
                  <c:v>3.3892296727082912E-12</c:v>
                </c:pt>
                <c:pt idx="22335">
                  <c:v>3.3105183538749314E-12</c:v>
                </c:pt>
                <c:pt idx="22336">
                  <c:v>3.3105183538749314E-12</c:v>
                </c:pt>
                <c:pt idx="22337">
                  <c:v>3.4698124421878106E-12</c:v>
                </c:pt>
                <c:pt idx="22338">
                  <c:v>3.3105183538749314E-12</c:v>
                </c:pt>
                <c:pt idx="22339">
                  <c:v>3.3892296727082912E-12</c:v>
                </c:pt>
                <c:pt idx="22340">
                  <c:v>3.3892296727082912E-12</c:v>
                </c:pt>
                <c:pt idx="22341">
                  <c:v>3.233635023201353E-12</c:v>
                </c:pt>
                <c:pt idx="22342">
                  <c:v>3.3892296727082912E-12</c:v>
                </c:pt>
                <c:pt idx="22343">
                  <c:v>3.3105183538749314E-12</c:v>
                </c:pt>
                <c:pt idx="22344">
                  <c:v>3.3105183538749314E-12</c:v>
                </c:pt>
                <c:pt idx="22345">
                  <c:v>3.3892296727082912E-12</c:v>
                </c:pt>
                <c:pt idx="22346">
                  <c:v>3.3105183538749314E-12</c:v>
                </c:pt>
                <c:pt idx="22347">
                  <c:v>3.3105183538749314E-12</c:v>
                </c:pt>
                <c:pt idx="22348">
                  <c:v>3.3105183538749314E-12</c:v>
                </c:pt>
                <c:pt idx="22349">
                  <c:v>3.3105183538749314E-12</c:v>
                </c:pt>
                <c:pt idx="22350">
                  <c:v>3.3892296727082912E-12</c:v>
                </c:pt>
                <c:pt idx="22351">
                  <c:v>3.3105183538749314E-12</c:v>
                </c:pt>
                <c:pt idx="22352">
                  <c:v>3.233635023201353E-12</c:v>
                </c:pt>
                <c:pt idx="22353">
                  <c:v>3.3892296727082912E-12</c:v>
                </c:pt>
                <c:pt idx="22354">
                  <c:v>3.3892296727082912E-12</c:v>
                </c:pt>
                <c:pt idx="22355">
                  <c:v>3.233635023201353E-12</c:v>
                </c:pt>
                <c:pt idx="22356">
                  <c:v>3.3105183538749314E-12</c:v>
                </c:pt>
                <c:pt idx="22357">
                  <c:v>3.3105183538749314E-12</c:v>
                </c:pt>
                <c:pt idx="22358">
                  <c:v>3.3892296727082912E-12</c:v>
                </c:pt>
                <c:pt idx="22359">
                  <c:v>3.3105183538749314E-12</c:v>
                </c:pt>
                <c:pt idx="22360">
                  <c:v>3.3892296727082912E-12</c:v>
                </c:pt>
                <c:pt idx="22361">
                  <c:v>3.4698124421878106E-12</c:v>
                </c:pt>
                <c:pt idx="22362">
                  <c:v>3.3105183538749314E-12</c:v>
                </c:pt>
                <c:pt idx="22363">
                  <c:v>3.3105183538749314E-12</c:v>
                </c:pt>
                <c:pt idx="22364">
                  <c:v>3.3105183538749314E-12</c:v>
                </c:pt>
                <c:pt idx="22365">
                  <c:v>3.1585372275720196E-12</c:v>
                </c:pt>
                <c:pt idx="22366">
                  <c:v>3.3105183538749314E-12</c:v>
                </c:pt>
                <c:pt idx="22367">
                  <c:v>3.3105183538749314E-12</c:v>
                </c:pt>
                <c:pt idx="22368">
                  <c:v>3.4698124421878106E-12</c:v>
                </c:pt>
                <c:pt idx="22369">
                  <c:v>3.3105183538749314E-12</c:v>
                </c:pt>
                <c:pt idx="22370">
                  <c:v>3.3105183538749314E-12</c:v>
                </c:pt>
                <c:pt idx="22371">
                  <c:v>3.3892296727082912E-12</c:v>
                </c:pt>
                <c:pt idx="22372">
                  <c:v>3.3105183538749314E-12</c:v>
                </c:pt>
                <c:pt idx="22373">
                  <c:v>3.3892296727082912E-12</c:v>
                </c:pt>
                <c:pt idx="22374">
                  <c:v>3.4698124421878106E-12</c:v>
                </c:pt>
                <c:pt idx="22375">
                  <c:v>3.3105183538749314E-12</c:v>
                </c:pt>
                <c:pt idx="22376">
                  <c:v>3.1585372275720196E-12</c:v>
                </c:pt>
                <c:pt idx="22377">
                  <c:v>3.3105183538749314E-12</c:v>
                </c:pt>
                <c:pt idx="22378">
                  <c:v>3.3105183538749314E-12</c:v>
                </c:pt>
                <c:pt idx="22379">
                  <c:v>3.233635023201353E-12</c:v>
                </c:pt>
                <c:pt idx="22380">
                  <c:v>3.3892296727082912E-12</c:v>
                </c:pt>
                <c:pt idx="22381">
                  <c:v>3.3105183538749314E-12</c:v>
                </c:pt>
                <c:pt idx="22382">
                  <c:v>3.1585372275720196E-12</c:v>
                </c:pt>
                <c:pt idx="22383">
                  <c:v>3.3105183538749314E-12</c:v>
                </c:pt>
                <c:pt idx="22384">
                  <c:v>3.233635023201353E-12</c:v>
                </c:pt>
                <c:pt idx="22385">
                  <c:v>3.3105183538749314E-12</c:v>
                </c:pt>
                <c:pt idx="22386">
                  <c:v>3.3105183538749314E-12</c:v>
                </c:pt>
                <c:pt idx="22387">
                  <c:v>3.3105183538749314E-12</c:v>
                </c:pt>
                <c:pt idx="22388">
                  <c:v>3.3105183538749314E-12</c:v>
                </c:pt>
                <c:pt idx="22389">
                  <c:v>3.233635023201353E-12</c:v>
                </c:pt>
                <c:pt idx="22390">
                  <c:v>3.3105183538749314E-12</c:v>
                </c:pt>
                <c:pt idx="22391">
                  <c:v>3.3105183538749314E-12</c:v>
                </c:pt>
                <c:pt idx="22392">
                  <c:v>3.3105183538749314E-12</c:v>
                </c:pt>
                <c:pt idx="22393">
                  <c:v>3.3105183538749314E-12</c:v>
                </c:pt>
                <c:pt idx="22394">
                  <c:v>3.3105183538749314E-12</c:v>
                </c:pt>
                <c:pt idx="22395">
                  <c:v>3.233635023201353E-12</c:v>
                </c:pt>
                <c:pt idx="22396">
                  <c:v>3.3892296727082912E-12</c:v>
                </c:pt>
                <c:pt idx="22397">
                  <c:v>3.3105183538749314E-12</c:v>
                </c:pt>
                <c:pt idx="22398">
                  <c:v>3.3105183538749314E-12</c:v>
                </c:pt>
                <c:pt idx="22399">
                  <c:v>3.233635023201353E-12</c:v>
                </c:pt>
                <c:pt idx="22400">
                  <c:v>3.3892296727082912E-12</c:v>
                </c:pt>
                <c:pt idx="22401">
                  <c:v>3.3105183538749314E-12</c:v>
                </c:pt>
                <c:pt idx="22402">
                  <c:v>3.3105183538749314E-12</c:v>
                </c:pt>
                <c:pt idx="22403">
                  <c:v>3.3105183538749314E-12</c:v>
                </c:pt>
                <c:pt idx="22404">
                  <c:v>3.3105183538749314E-12</c:v>
                </c:pt>
                <c:pt idx="22405">
                  <c:v>3.233635023201353E-12</c:v>
                </c:pt>
                <c:pt idx="22406">
                  <c:v>3.1585372275720196E-12</c:v>
                </c:pt>
                <c:pt idx="22407">
                  <c:v>3.1585372275720196E-12</c:v>
                </c:pt>
                <c:pt idx="22408">
                  <c:v>3.233635023201353E-12</c:v>
                </c:pt>
                <c:pt idx="22409">
                  <c:v>3.3892296727082912E-12</c:v>
                </c:pt>
                <c:pt idx="22410">
                  <c:v>3.1585372275720196E-12</c:v>
                </c:pt>
                <c:pt idx="22411">
                  <c:v>3.3105183538749314E-12</c:v>
                </c:pt>
                <c:pt idx="22412">
                  <c:v>3.3105183538749314E-12</c:v>
                </c:pt>
                <c:pt idx="22413">
                  <c:v>3.3105183538749314E-12</c:v>
                </c:pt>
                <c:pt idx="22414">
                  <c:v>3.4698124421878106E-12</c:v>
                </c:pt>
                <c:pt idx="22415">
                  <c:v>3.3105183538749314E-12</c:v>
                </c:pt>
                <c:pt idx="22416">
                  <c:v>3.3105183538749314E-12</c:v>
                </c:pt>
                <c:pt idx="22417">
                  <c:v>3.233635023201353E-12</c:v>
                </c:pt>
                <c:pt idx="22418">
                  <c:v>3.4698124421878106E-12</c:v>
                </c:pt>
                <c:pt idx="22419">
                  <c:v>3.3892296727082912E-12</c:v>
                </c:pt>
                <c:pt idx="22420">
                  <c:v>3.4698124421878106E-12</c:v>
                </c:pt>
                <c:pt idx="22421">
                  <c:v>3.3105183538749314E-12</c:v>
                </c:pt>
                <c:pt idx="22422">
                  <c:v>3.3892296727082912E-12</c:v>
                </c:pt>
                <c:pt idx="22423">
                  <c:v>3.4698124421878106E-12</c:v>
                </c:pt>
                <c:pt idx="22424">
                  <c:v>3.3892296727082912E-12</c:v>
                </c:pt>
                <c:pt idx="22425">
                  <c:v>3.3892296727082912E-12</c:v>
                </c:pt>
                <c:pt idx="22426">
                  <c:v>3.3892296727082912E-12</c:v>
                </c:pt>
                <c:pt idx="22427">
                  <c:v>3.3105183538749314E-12</c:v>
                </c:pt>
                <c:pt idx="22428">
                  <c:v>3.3892296727082912E-12</c:v>
                </c:pt>
                <c:pt idx="22429">
                  <c:v>3.5523111581696518E-12</c:v>
                </c:pt>
                <c:pt idx="22430">
                  <c:v>3.3105183538749314E-12</c:v>
                </c:pt>
                <c:pt idx="22431">
                  <c:v>3.3105183538749314E-12</c:v>
                </c:pt>
                <c:pt idx="22432">
                  <c:v>3.3892296727082912E-12</c:v>
                </c:pt>
                <c:pt idx="22433">
                  <c:v>3.233635023201353E-12</c:v>
                </c:pt>
                <c:pt idx="22434">
                  <c:v>3.3105183538749314E-12</c:v>
                </c:pt>
                <c:pt idx="22435">
                  <c:v>3.233635023201353E-12</c:v>
                </c:pt>
                <c:pt idx="22436">
                  <c:v>3.4698124421878106E-12</c:v>
                </c:pt>
                <c:pt idx="22437">
                  <c:v>3.3892296727082912E-12</c:v>
                </c:pt>
                <c:pt idx="22438">
                  <c:v>3.3105183538749314E-12</c:v>
                </c:pt>
                <c:pt idx="22439">
                  <c:v>3.3892296727082912E-12</c:v>
                </c:pt>
                <c:pt idx="22440">
                  <c:v>3.3892296727082912E-12</c:v>
                </c:pt>
                <c:pt idx="22441">
                  <c:v>3.3892296727082912E-12</c:v>
                </c:pt>
                <c:pt idx="22442">
                  <c:v>3.3105183538749314E-12</c:v>
                </c:pt>
                <c:pt idx="22443">
                  <c:v>3.233635023201353E-12</c:v>
                </c:pt>
                <c:pt idx="22444">
                  <c:v>3.3892296727082912E-12</c:v>
                </c:pt>
                <c:pt idx="22445">
                  <c:v>3.233635023201353E-12</c:v>
                </c:pt>
                <c:pt idx="22446">
                  <c:v>3.3105183538749314E-12</c:v>
                </c:pt>
                <c:pt idx="22447">
                  <c:v>3.233635023201353E-12</c:v>
                </c:pt>
                <c:pt idx="22448">
                  <c:v>3.233635023201353E-12</c:v>
                </c:pt>
                <c:pt idx="22449">
                  <c:v>3.3105183538749314E-12</c:v>
                </c:pt>
                <c:pt idx="22450">
                  <c:v>3.233635023201353E-12</c:v>
                </c:pt>
                <c:pt idx="22451">
                  <c:v>3.4698124421878106E-12</c:v>
                </c:pt>
                <c:pt idx="22452">
                  <c:v>3.3105183538749314E-12</c:v>
                </c:pt>
                <c:pt idx="22453">
                  <c:v>3.3105183538749314E-12</c:v>
                </c:pt>
                <c:pt idx="22454">
                  <c:v>3.3105183538749314E-12</c:v>
                </c:pt>
                <c:pt idx="22455">
                  <c:v>3.3105183538749314E-12</c:v>
                </c:pt>
                <c:pt idx="22456">
                  <c:v>3.3105183538749314E-12</c:v>
                </c:pt>
                <c:pt idx="22457">
                  <c:v>3.4698124421878106E-12</c:v>
                </c:pt>
                <c:pt idx="22458">
                  <c:v>3.233635023201353E-12</c:v>
                </c:pt>
                <c:pt idx="22459">
                  <c:v>3.3892296727082912E-12</c:v>
                </c:pt>
                <c:pt idx="22460">
                  <c:v>3.233635023201353E-12</c:v>
                </c:pt>
                <c:pt idx="22461">
                  <c:v>3.3105183538749314E-12</c:v>
                </c:pt>
                <c:pt idx="22462">
                  <c:v>3.3105183538749314E-12</c:v>
                </c:pt>
                <c:pt idx="22463">
                  <c:v>3.3105183538749314E-12</c:v>
                </c:pt>
                <c:pt idx="22464">
                  <c:v>3.3892296727082912E-12</c:v>
                </c:pt>
                <c:pt idx="22465">
                  <c:v>3.3105183538749314E-12</c:v>
                </c:pt>
                <c:pt idx="22466">
                  <c:v>3.4698124421878106E-12</c:v>
                </c:pt>
                <c:pt idx="22467">
                  <c:v>3.3892296727082912E-12</c:v>
                </c:pt>
                <c:pt idx="22468">
                  <c:v>3.3105183538749314E-12</c:v>
                </c:pt>
                <c:pt idx="22469">
                  <c:v>3.3105183538749314E-12</c:v>
                </c:pt>
                <c:pt idx="22470">
                  <c:v>3.233635023201353E-12</c:v>
                </c:pt>
                <c:pt idx="22471">
                  <c:v>3.233635023201353E-12</c:v>
                </c:pt>
                <c:pt idx="22472">
                  <c:v>3.3892296727082912E-12</c:v>
                </c:pt>
                <c:pt idx="22473">
                  <c:v>3.3892296727082912E-12</c:v>
                </c:pt>
                <c:pt idx="22474">
                  <c:v>3.233635023201353E-12</c:v>
                </c:pt>
                <c:pt idx="22475">
                  <c:v>3.3892296727082912E-12</c:v>
                </c:pt>
                <c:pt idx="22476">
                  <c:v>3.3105183538749314E-12</c:v>
                </c:pt>
                <c:pt idx="22477">
                  <c:v>3.3105183538749314E-12</c:v>
                </c:pt>
                <c:pt idx="22478">
                  <c:v>3.233635023201353E-12</c:v>
                </c:pt>
                <c:pt idx="22479">
                  <c:v>3.3105183538749314E-12</c:v>
                </c:pt>
                <c:pt idx="22480">
                  <c:v>3.233635023201353E-12</c:v>
                </c:pt>
                <c:pt idx="22481">
                  <c:v>3.233635023201353E-12</c:v>
                </c:pt>
                <c:pt idx="22482">
                  <c:v>3.233635023201353E-12</c:v>
                </c:pt>
                <c:pt idx="22483">
                  <c:v>3.3892296727082912E-12</c:v>
                </c:pt>
                <c:pt idx="22484">
                  <c:v>3.5523111581696518E-12</c:v>
                </c:pt>
                <c:pt idx="22485">
                  <c:v>3.233635023201353E-12</c:v>
                </c:pt>
                <c:pt idx="22486">
                  <c:v>3.233635023201353E-12</c:v>
                </c:pt>
                <c:pt idx="22487">
                  <c:v>3.1585372275720196E-12</c:v>
                </c:pt>
                <c:pt idx="22488">
                  <c:v>3.3105183538749314E-12</c:v>
                </c:pt>
                <c:pt idx="22489">
                  <c:v>3.3892296727082912E-12</c:v>
                </c:pt>
                <c:pt idx="22490">
                  <c:v>3.3105183538749314E-12</c:v>
                </c:pt>
                <c:pt idx="22491">
                  <c:v>3.3105183538749314E-12</c:v>
                </c:pt>
                <c:pt idx="22492">
                  <c:v>3.3105183538749314E-12</c:v>
                </c:pt>
                <c:pt idx="22493">
                  <c:v>3.3105183538749314E-12</c:v>
                </c:pt>
                <c:pt idx="22494">
                  <c:v>3.3892296727082912E-12</c:v>
                </c:pt>
                <c:pt idx="22495">
                  <c:v>3.233635023201353E-12</c:v>
                </c:pt>
                <c:pt idx="22496">
                  <c:v>3.3892296727082912E-12</c:v>
                </c:pt>
                <c:pt idx="22497">
                  <c:v>3.233635023201353E-12</c:v>
                </c:pt>
                <c:pt idx="22498">
                  <c:v>3.3105183538749314E-12</c:v>
                </c:pt>
                <c:pt idx="22499">
                  <c:v>3.3105183538749314E-12</c:v>
                </c:pt>
                <c:pt idx="22500">
                  <c:v>3.3892296727082912E-12</c:v>
                </c:pt>
                <c:pt idx="22501">
                  <c:v>3.3892296727082912E-12</c:v>
                </c:pt>
                <c:pt idx="22502">
                  <c:v>3.3105183538749314E-12</c:v>
                </c:pt>
                <c:pt idx="22503">
                  <c:v>3.3105183538749314E-12</c:v>
                </c:pt>
                <c:pt idx="22504">
                  <c:v>3.233635023201353E-12</c:v>
                </c:pt>
                <c:pt idx="22505">
                  <c:v>3.1585372275720196E-12</c:v>
                </c:pt>
                <c:pt idx="22506">
                  <c:v>3.233635023201353E-12</c:v>
                </c:pt>
                <c:pt idx="22507">
                  <c:v>3.233635023201353E-12</c:v>
                </c:pt>
                <c:pt idx="22508">
                  <c:v>3.233635023201353E-12</c:v>
                </c:pt>
                <c:pt idx="22509">
                  <c:v>3.233635023201353E-12</c:v>
                </c:pt>
                <c:pt idx="22510">
                  <c:v>3.3105183538749314E-12</c:v>
                </c:pt>
                <c:pt idx="22511">
                  <c:v>3.233635023201353E-12</c:v>
                </c:pt>
                <c:pt idx="22512">
                  <c:v>3.233635023201353E-12</c:v>
                </c:pt>
                <c:pt idx="22513">
                  <c:v>3.233635023201353E-12</c:v>
                </c:pt>
                <c:pt idx="22514">
                  <c:v>3.3105183538749314E-12</c:v>
                </c:pt>
                <c:pt idx="22515">
                  <c:v>3.3105183538749314E-12</c:v>
                </c:pt>
                <c:pt idx="22516">
                  <c:v>3.233635023201353E-12</c:v>
                </c:pt>
                <c:pt idx="22517">
                  <c:v>3.3105183538749314E-12</c:v>
                </c:pt>
                <c:pt idx="22518">
                  <c:v>3.233635023201353E-12</c:v>
                </c:pt>
                <c:pt idx="22519">
                  <c:v>3.3892296727082912E-12</c:v>
                </c:pt>
                <c:pt idx="22520">
                  <c:v>3.3892296727082912E-12</c:v>
                </c:pt>
                <c:pt idx="22521">
                  <c:v>3.3105183538749314E-12</c:v>
                </c:pt>
                <c:pt idx="22522">
                  <c:v>3.3892296727082912E-12</c:v>
                </c:pt>
                <c:pt idx="22523">
                  <c:v>3.233635023201353E-12</c:v>
                </c:pt>
                <c:pt idx="22524">
                  <c:v>3.233635023201353E-12</c:v>
                </c:pt>
                <c:pt idx="22525">
                  <c:v>3.3892296727082912E-12</c:v>
                </c:pt>
                <c:pt idx="22526">
                  <c:v>3.3105183538749314E-12</c:v>
                </c:pt>
                <c:pt idx="22527">
                  <c:v>3.3105183538749314E-12</c:v>
                </c:pt>
                <c:pt idx="22528">
                  <c:v>3.233635023201353E-12</c:v>
                </c:pt>
                <c:pt idx="22529">
                  <c:v>3.3105183538749314E-12</c:v>
                </c:pt>
                <c:pt idx="22530">
                  <c:v>3.233635023201353E-12</c:v>
                </c:pt>
                <c:pt idx="22531">
                  <c:v>3.3105183538749314E-12</c:v>
                </c:pt>
                <c:pt idx="22532">
                  <c:v>3.233635023201353E-12</c:v>
                </c:pt>
                <c:pt idx="22533">
                  <c:v>3.3105183538749314E-12</c:v>
                </c:pt>
                <c:pt idx="22534">
                  <c:v>3.3892296727082912E-12</c:v>
                </c:pt>
                <c:pt idx="22535">
                  <c:v>3.4698124421878106E-12</c:v>
                </c:pt>
                <c:pt idx="22536">
                  <c:v>3.4698124421878106E-12</c:v>
                </c:pt>
                <c:pt idx="22537">
                  <c:v>3.3105183538749314E-12</c:v>
                </c:pt>
                <c:pt idx="22538">
                  <c:v>3.3105183538749314E-12</c:v>
                </c:pt>
                <c:pt idx="22539">
                  <c:v>3.3105183538749314E-12</c:v>
                </c:pt>
                <c:pt idx="22540">
                  <c:v>3.3892296727082912E-12</c:v>
                </c:pt>
                <c:pt idx="22541">
                  <c:v>3.233635023201353E-12</c:v>
                </c:pt>
                <c:pt idx="22542">
                  <c:v>3.1585372275720196E-12</c:v>
                </c:pt>
                <c:pt idx="22543">
                  <c:v>3.233635023201353E-12</c:v>
                </c:pt>
                <c:pt idx="22544">
                  <c:v>3.3105183538749314E-12</c:v>
                </c:pt>
                <c:pt idx="22545">
                  <c:v>3.3105183538749314E-12</c:v>
                </c:pt>
                <c:pt idx="22546">
                  <c:v>3.3892296727082912E-12</c:v>
                </c:pt>
                <c:pt idx="22547">
                  <c:v>3.3892296727082912E-12</c:v>
                </c:pt>
                <c:pt idx="22548">
                  <c:v>3.3105183538749314E-12</c:v>
                </c:pt>
                <c:pt idx="22549">
                  <c:v>3.1585372275720196E-12</c:v>
                </c:pt>
                <c:pt idx="22550">
                  <c:v>3.3105183538749314E-12</c:v>
                </c:pt>
                <c:pt idx="22551">
                  <c:v>3.3892296727082912E-12</c:v>
                </c:pt>
                <c:pt idx="22552">
                  <c:v>3.3105183538749314E-12</c:v>
                </c:pt>
                <c:pt idx="22553">
                  <c:v>3.3892296727082912E-12</c:v>
                </c:pt>
                <c:pt idx="22554">
                  <c:v>3.3892296727082912E-12</c:v>
                </c:pt>
                <c:pt idx="22555">
                  <c:v>3.233635023201353E-12</c:v>
                </c:pt>
                <c:pt idx="22556">
                  <c:v>3.3892296727082912E-12</c:v>
                </c:pt>
                <c:pt idx="22557">
                  <c:v>3.3105183538749314E-12</c:v>
                </c:pt>
                <c:pt idx="22558">
                  <c:v>3.233635023201353E-12</c:v>
                </c:pt>
                <c:pt idx="22559">
                  <c:v>3.3892296727082912E-12</c:v>
                </c:pt>
                <c:pt idx="22560">
                  <c:v>3.3105183538749314E-12</c:v>
                </c:pt>
                <c:pt idx="22561">
                  <c:v>3.4698124421878106E-12</c:v>
                </c:pt>
                <c:pt idx="22562">
                  <c:v>3.3892296727082912E-12</c:v>
                </c:pt>
                <c:pt idx="22563">
                  <c:v>3.3892296727082912E-12</c:v>
                </c:pt>
                <c:pt idx="22564">
                  <c:v>3.3892296727082912E-12</c:v>
                </c:pt>
                <c:pt idx="22565">
                  <c:v>3.233635023201353E-12</c:v>
                </c:pt>
                <c:pt idx="22566">
                  <c:v>3.233635023201353E-12</c:v>
                </c:pt>
                <c:pt idx="22567">
                  <c:v>3.233635023201353E-12</c:v>
                </c:pt>
                <c:pt idx="22568">
                  <c:v>3.3105183538749314E-12</c:v>
                </c:pt>
                <c:pt idx="22569">
                  <c:v>3.3105183538749314E-12</c:v>
                </c:pt>
                <c:pt idx="22570">
                  <c:v>3.4698124421878106E-12</c:v>
                </c:pt>
                <c:pt idx="22571">
                  <c:v>3.3105183538749314E-12</c:v>
                </c:pt>
                <c:pt idx="22572">
                  <c:v>3.3105183538749314E-12</c:v>
                </c:pt>
                <c:pt idx="22573">
                  <c:v>3.3105183538749314E-12</c:v>
                </c:pt>
                <c:pt idx="22574">
                  <c:v>3.3105183538749314E-12</c:v>
                </c:pt>
                <c:pt idx="22575">
                  <c:v>3.233635023201353E-12</c:v>
                </c:pt>
                <c:pt idx="22576">
                  <c:v>3.3105183538749314E-12</c:v>
                </c:pt>
                <c:pt idx="22577">
                  <c:v>3.3105183538749314E-12</c:v>
                </c:pt>
                <c:pt idx="22578">
                  <c:v>3.233635023201353E-12</c:v>
                </c:pt>
                <c:pt idx="22579">
                  <c:v>3.233635023201353E-12</c:v>
                </c:pt>
                <c:pt idx="22580">
                  <c:v>3.3105183538749314E-12</c:v>
                </c:pt>
                <c:pt idx="22581">
                  <c:v>3.233635023201353E-12</c:v>
                </c:pt>
                <c:pt idx="22582">
                  <c:v>3.3892296727082912E-12</c:v>
                </c:pt>
                <c:pt idx="22583">
                  <c:v>3.3892296727082912E-12</c:v>
                </c:pt>
                <c:pt idx="22584">
                  <c:v>3.4698124421878106E-12</c:v>
                </c:pt>
                <c:pt idx="22585">
                  <c:v>3.3105183538749314E-12</c:v>
                </c:pt>
                <c:pt idx="22586">
                  <c:v>3.3105183538749314E-12</c:v>
                </c:pt>
                <c:pt idx="22587">
                  <c:v>3.233635023201353E-12</c:v>
                </c:pt>
                <c:pt idx="22588">
                  <c:v>3.233635023201353E-12</c:v>
                </c:pt>
                <c:pt idx="22589">
                  <c:v>3.3105183538749314E-12</c:v>
                </c:pt>
                <c:pt idx="22590">
                  <c:v>3.233635023201353E-12</c:v>
                </c:pt>
                <c:pt idx="22591">
                  <c:v>3.3892296727082912E-12</c:v>
                </c:pt>
                <c:pt idx="22592">
                  <c:v>3.3105183538749314E-12</c:v>
                </c:pt>
                <c:pt idx="22593">
                  <c:v>3.233635023201353E-12</c:v>
                </c:pt>
                <c:pt idx="22594">
                  <c:v>3.233635023201353E-12</c:v>
                </c:pt>
                <c:pt idx="22595">
                  <c:v>3.3892296727082912E-12</c:v>
                </c:pt>
                <c:pt idx="22596">
                  <c:v>3.3892296727082912E-12</c:v>
                </c:pt>
                <c:pt idx="22597">
                  <c:v>3.3105183538749314E-12</c:v>
                </c:pt>
                <c:pt idx="22598">
                  <c:v>3.3105183538749314E-12</c:v>
                </c:pt>
                <c:pt idx="22599">
                  <c:v>3.233635023201353E-12</c:v>
                </c:pt>
                <c:pt idx="22600">
                  <c:v>3.233635023201353E-12</c:v>
                </c:pt>
                <c:pt idx="22601">
                  <c:v>3.3105183538749314E-12</c:v>
                </c:pt>
                <c:pt idx="22602">
                  <c:v>3.233635023201353E-12</c:v>
                </c:pt>
                <c:pt idx="22603">
                  <c:v>3.3892296727082912E-12</c:v>
                </c:pt>
                <c:pt idx="22604">
                  <c:v>3.233635023201353E-12</c:v>
                </c:pt>
                <c:pt idx="22605">
                  <c:v>3.233635023201353E-12</c:v>
                </c:pt>
                <c:pt idx="22606">
                  <c:v>3.3105183538749314E-12</c:v>
                </c:pt>
                <c:pt idx="22607">
                  <c:v>3.3105183538749314E-12</c:v>
                </c:pt>
                <c:pt idx="22608">
                  <c:v>3.3105183538749314E-12</c:v>
                </c:pt>
                <c:pt idx="22609">
                  <c:v>3.3105183538749314E-12</c:v>
                </c:pt>
                <c:pt idx="22610">
                  <c:v>3.3105183538749314E-12</c:v>
                </c:pt>
                <c:pt idx="22611">
                  <c:v>3.233635023201353E-12</c:v>
                </c:pt>
                <c:pt idx="22612">
                  <c:v>3.3892296727082912E-12</c:v>
                </c:pt>
                <c:pt idx="22613">
                  <c:v>3.3105183538749314E-12</c:v>
                </c:pt>
                <c:pt idx="22614">
                  <c:v>3.3105183538749314E-12</c:v>
                </c:pt>
                <c:pt idx="22615">
                  <c:v>3.4698124421878106E-12</c:v>
                </c:pt>
                <c:pt idx="22616">
                  <c:v>3.3105183538749314E-12</c:v>
                </c:pt>
                <c:pt idx="22617">
                  <c:v>3.233635023201353E-12</c:v>
                </c:pt>
                <c:pt idx="22618">
                  <c:v>3.233635023201353E-12</c:v>
                </c:pt>
                <c:pt idx="22619">
                  <c:v>3.233635023201353E-12</c:v>
                </c:pt>
                <c:pt idx="22620">
                  <c:v>3.3105183538749314E-12</c:v>
                </c:pt>
                <c:pt idx="22621">
                  <c:v>3.1585372275720196E-12</c:v>
                </c:pt>
                <c:pt idx="22622">
                  <c:v>3.3105183538749314E-12</c:v>
                </c:pt>
                <c:pt idx="22623">
                  <c:v>3.3105183538749314E-12</c:v>
                </c:pt>
                <c:pt idx="22624">
                  <c:v>3.233635023201353E-12</c:v>
                </c:pt>
                <c:pt idx="22625">
                  <c:v>3.3105183538749314E-12</c:v>
                </c:pt>
                <c:pt idx="22626">
                  <c:v>3.3105183538749314E-12</c:v>
                </c:pt>
                <c:pt idx="22627">
                  <c:v>3.3105183538749314E-12</c:v>
                </c:pt>
                <c:pt idx="22628">
                  <c:v>3.3105183538749314E-12</c:v>
                </c:pt>
                <c:pt idx="22629">
                  <c:v>3.3105183538749314E-12</c:v>
                </c:pt>
                <c:pt idx="22630">
                  <c:v>3.3105183538749314E-12</c:v>
                </c:pt>
                <c:pt idx="22631">
                  <c:v>3.3892296727082912E-12</c:v>
                </c:pt>
                <c:pt idx="22632">
                  <c:v>3.4698124421878106E-12</c:v>
                </c:pt>
                <c:pt idx="22633">
                  <c:v>3.3105183538749314E-12</c:v>
                </c:pt>
                <c:pt idx="22634">
                  <c:v>3.3105183538749314E-12</c:v>
                </c:pt>
                <c:pt idx="22635">
                  <c:v>3.3105183538749314E-12</c:v>
                </c:pt>
                <c:pt idx="22636">
                  <c:v>3.3105183538749314E-12</c:v>
                </c:pt>
                <c:pt idx="22637">
                  <c:v>3.3892296727082912E-12</c:v>
                </c:pt>
                <c:pt idx="22638">
                  <c:v>3.3105183538749314E-12</c:v>
                </c:pt>
                <c:pt idx="22639">
                  <c:v>3.3105183538749314E-12</c:v>
                </c:pt>
                <c:pt idx="22640">
                  <c:v>3.3892296727082912E-12</c:v>
                </c:pt>
                <c:pt idx="22641">
                  <c:v>3.233635023201353E-12</c:v>
                </c:pt>
                <c:pt idx="22642">
                  <c:v>3.3892296727082912E-12</c:v>
                </c:pt>
                <c:pt idx="22643">
                  <c:v>3.233635023201353E-12</c:v>
                </c:pt>
                <c:pt idx="22644">
                  <c:v>3.233635023201353E-12</c:v>
                </c:pt>
                <c:pt idx="22645">
                  <c:v>3.233635023201353E-12</c:v>
                </c:pt>
                <c:pt idx="22646">
                  <c:v>3.233635023201353E-12</c:v>
                </c:pt>
                <c:pt idx="22647">
                  <c:v>3.3892296727082912E-12</c:v>
                </c:pt>
                <c:pt idx="22648">
                  <c:v>3.3892296727082912E-12</c:v>
                </c:pt>
                <c:pt idx="22649">
                  <c:v>3.4698124421878106E-12</c:v>
                </c:pt>
                <c:pt idx="22650">
                  <c:v>3.4698124421878106E-12</c:v>
                </c:pt>
                <c:pt idx="22651">
                  <c:v>3.3892296727082912E-12</c:v>
                </c:pt>
                <c:pt idx="22652">
                  <c:v>3.3105183538749314E-12</c:v>
                </c:pt>
                <c:pt idx="22653">
                  <c:v>3.3105183538749314E-12</c:v>
                </c:pt>
                <c:pt idx="22654">
                  <c:v>3.1585372275720196E-12</c:v>
                </c:pt>
                <c:pt idx="22655">
                  <c:v>3.233635023201353E-12</c:v>
                </c:pt>
                <c:pt idx="22656">
                  <c:v>3.3105183538749314E-12</c:v>
                </c:pt>
                <c:pt idx="22657">
                  <c:v>3.233635023201353E-12</c:v>
                </c:pt>
                <c:pt idx="22658">
                  <c:v>3.1585372275720196E-12</c:v>
                </c:pt>
                <c:pt idx="22659">
                  <c:v>3.3105183538749314E-12</c:v>
                </c:pt>
                <c:pt idx="22660">
                  <c:v>3.1585372275720196E-12</c:v>
                </c:pt>
                <c:pt idx="22661">
                  <c:v>3.233635023201353E-12</c:v>
                </c:pt>
                <c:pt idx="22662">
                  <c:v>3.4698124421878106E-12</c:v>
                </c:pt>
                <c:pt idx="22663">
                  <c:v>3.3105183538749314E-12</c:v>
                </c:pt>
                <c:pt idx="22664">
                  <c:v>3.3105183538749314E-12</c:v>
                </c:pt>
                <c:pt idx="22665">
                  <c:v>3.1585372275720196E-12</c:v>
                </c:pt>
                <c:pt idx="22666">
                  <c:v>3.3892296727082912E-12</c:v>
                </c:pt>
                <c:pt idx="22667">
                  <c:v>3.3105183538749314E-12</c:v>
                </c:pt>
                <c:pt idx="22668">
                  <c:v>3.3892296727082912E-12</c:v>
                </c:pt>
                <c:pt idx="22669">
                  <c:v>3.3105183538749314E-12</c:v>
                </c:pt>
                <c:pt idx="22670">
                  <c:v>3.3105183538749314E-12</c:v>
                </c:pt>
                <c:pt idx="22671">
                  <c:v>3.1585372275720196E-12</c:v>
                </c:pt>
                <c:pt idx="22672">
                  <c:v>3.233635023201353E-12</c:v>
                </c:pt>
                <c:pt idx="22673">
                  <c:v>3.3892296727082912E-12</c:v>
                </c:pt>
                <c:pt idx="22674">
                  <c:v>3.233635023201353E-12</c:v>
                </c:pt>
                <c:pt idx="22675">
                  <c:v>3.3892296727082912E-12</c:v>
                </c:pt>
                <c:pt idx="22676">
                  <c:v>3.233635023201353E-12</c:v>
                </c:pt>
                <c:pt idx="22677">
                  <c:v>3.233635023201353E-12</c:v>
                </c:pt>
                <c:pt idx="22678">
                  <c:v>3.233635023201353E-12</c:v>
                </c:pt>
                <c:pt idx="22679">
                  <c:v>3.1585372275720196E-12</c:v>
                </c:pt>
                <c:pt idx="22680">
                  <c:v>3.1585372275720196E-12</c:v>
                </c:pt>
                <c:pt idx="22681">
                  <c:v>3.233635023201353E-12</c:v>
                </c:pt>
                <c:pt idx="22682">
                  <c:v>3.3105183538749314E-12</c:v>
                </c:pt>
                <c:pt idx="22683">
                  <c:v>3.233635023201353E-12</c:v>
                </c:pt>
                <c:pt idx="22684">
                  <c:v>3.233635023201353E-12</c:v>
                </c:pt>
                <c:pt idx="22685">
                  <c:v>3.1585372275720196E-12</c:v>
                </c:pt>
                <c:pt idx="22686">
                  <c:v>3.3105183538749314E-12</c:v>
                </c:pt>
                <c:pt idx="22687">
                  <c:v>3.3105183538749314E-12</c:v>
                </c:pt>
                <c:pt idx="22688">
                  <c:v>3.233635023201353E-12</c:v>
                </c:pt>
                <c:pt idx="22689">
                  <c:v>3.3892296727082912E-12</c:v>
                </c:pt>
                <c:pt idx="22690">
                  <c:v>3.3105183538749314E-12</c:v>
                </c:pt>
                <c:pt idx="22691">
                  <c:v>3.233635023201353E-12</c:v>
                </c:pt>
                <c:pt idx="22692">
                  <c:v>3.3105183538749314E-12</c:v>
                </c:pt>
                <c:pt idx="22693">
                  <c:v>3.233635023201353E-12</c:v>
                </c:pt>
                <c:pt idx="22694">
                  <c:v>3.3105183538749314E-12</c:v>
                </c:pt>
                <c:pt idx="22695">
                  <c:v>3.233635023201353E-12</c:v>
                </c:pt>
                <c:pt idx="22696">
                  <c:v>3.233635023201353E-12</c:v>
                </c:pt>
                <c:pt idx="22697">
                  <c:v>3.233635023201353E-12</c:v>
                </c:pt>
                <c:pt idx="22698">
                  <c:v>3.3105183538749314E-12</c:v>
                </c:pt>
                <c:pt idx="22699">
                  <c:v>3.3892296727082912E-12</c:v>
                </c:pt>
                <c:pt idx="22700">
                  <c:v>3.3105183538749314E-12</c:v>
                </c:pt>
                <c:pt idx="22701">
                  <c:v>3.3105183538749314E-12</c:v>
                </c:pt>
                <c:pt idx="22702">
                  <c:v>3.3105183538749314E-12</c:v>
                </c:pt>
                <c:pt idx="22703">
                  <c:v>3.3892296727082912E-12</c:v>
                </c:pt>
                <c:pt idx="22704">
                  <c:v>3.233635023201353E-12</c:v>
                </c:pt>
                <c:pt idx="22705">
                  <c:v>3.3105183538749314E-12</c:v>
                </c:pt>
                <c:pt idx="22706">
                  <c:v>3.3105183538749314E-12</c:v>
                </c:pt>
                <c:pt idx="22707">
                  <c:v>3.3892296727082912E-12</c:v>
                </c:pt>
                <c:pt idx="22708">
                  <c:v>3.3892296727082912E-12</c:v>
                </c:pt>
                <c:pt idx="22709">
                  <c:v>3.3105183538749314E-12</c:v>
                </c:pt>
                <c:pt idx="22710">
                  <c:v>3.3105183538749314E-12</c:v>
                </c:pt>
                <c:pt idx="22711">
                  <c:v>3.3105183538749314E-12</c:v>
                </c:pt>
                <c:pt idx="22712">
                  <c:v>3.3105183538749314E-12</c:v>
                </c:pt>
                <c:pt idx="22713">
                  <c:v>3.3105183538749314E-12</c:v>
                </c:pt>
                <c:pt idx="22714">
                  <c:v>3.3105183538749314E-12</c:v>
                </c:pt>
                <c:pt idx="22715">
                  <c:v>3.3892296727082912E-12</c:v>
                </c:pt>
                <c:pt idx="22716">
                  <c:v>3.3892296727082912E-12</c:v>
                </c:pt>
                <c:pt idx="22717">
                  <c:v>3.3892296727082912E-12</c:v>
                </c:pt>
                <c:pt idx="22718">
                  <c:v>3.3105183538749314E-12</c:v>
                </c:pt>
                <c:pt idx="22719">
                  <c:v>3.3105183538749314E-12</c:v>
                </c:pt>
                <c:pt idx="22720">
                  <c:v>3.233635023201353E-12</c:v>
                </c:pt>
                <c:pt idx="22721">
                  <c:v>3.4698124421878106E-12</c:v>
                </c:pt>
                <c:pt idx="22722">
                  <c:v>3.233635023201353E-12</c:v>
                </c:pt>
                <c:pt idx="22723">
                  <c:v>3.3892296727082912E-12</c:v>
                </c:pt>
                <c:pt idx="22724">
                  <c:v>3.3105183538749314E-12</c:v>
                </c:pt>
                <c:pt idx="22725">
                  <c:v>3.233635023201353E-12</c:v>
                </c:pt>
                <c:pt idx="22726">
                  <c:v>3.233635023201353E-12</c:v>
                </c:pt>
                <c:pt idx="22727">
                  <c:v>3.233635023201353E-12</c:v>
                </c:pt>
                <c:pt idx="22728">
                  <c:v>3.3105183538749314E-12</c:v>
                </c:pt>
                <c:pt idx="22729">
                  <c:v>3.3892296727082912E-12</c:v>
                </c:pt>
                <c:pt idx="22730">
                  <c:v>3.3105183538749314E-12</c:v>
                </c:pt>
                <c:pt idx="22731">
                  <c:v>3.3892296727082912E-12</c:v>
                </c:pt>
                <c:pt idx="22732">
                  <c:v>3.3892296727082912E-12</c:v>
                </c:pt>
                <c:pt idx="22733">
                  <c:v>3.3892296727082912E-12</c:v>
                </c:pt>
                <c:pt idx="22734">
                  <c:v>3.3892296727082912E-12</c:v>
                </c:pt>
                <c:pt idx="22735">
                  <c:v>3.1585372275720196E-12</c:v>
                </c:pt>
                <c:pt idx="22736">
                  <c:v>3.3892296727082912E-12</c:v>
                </c:pt>
                <c:pt idx="22737">
                  <c:v>3.3105183538749314E-12</c:v>
                </c:pt>
                <c:pt idx="22738">
                  <c:v>3.233635023201353E-12</c:v>
                </c:pt>
                <c:pt idx="22739">
                  <c:v>3.3105183538749314E-12</c:v>
                </c:pt>
                <c:pt idx="22740">
                  <c:v>3.233635023201353E-12</c:v>
                </c:pt>
                <c:pt idx="22741">
                  <c:v>3.3105183538749314E-12</c:v>
                </c:pt>
                <c:pt idx="22742">
                  <c:v>3.3892296727082912E-12</c:v>
                </c:pt>
                <c:pt idx="22743">
                  <c:v>3.3105183538749314E-12</c:v>
                </c:pt>
                <c:pt idx="22744">
                  <c:v>3.233635023201353E-12</c:v>
                </c:pt>
                <c:pt idx="22745">
                  <c:v>3.233635023201353E-12</c:v>
                </c:pt>
                <c:pt idx="22746">
                  <c:v>3.233635023201353E-12</c:v>
                </c:pt>
                <c:pt idx="22747">
                  <c:v>3.233635023201353E-12</c:v>
                </c:pt>
                <c:pt idx="22748">
                  <c:v>3.3105183538749314E-12</c:v>
                </c:pt>
                <c:pt idx="22749">
                  <c:v>3.1585372275720196E-12</c:v>
                </c:pt>
                <c:pt idx="22750">
                  <c:v>3.1585372275720196E-12</c:v>
                </c:pt>
                <c:pt idx="22751">
                  <c:v>3.3105183538749314E-12</c:v>
                </c:pt>
                <c:pt idx="22752">
                  <c:v>3.233635023201353E-12</c:v>
                </c:pt>
                <c:pt idx="22753">
                  <c:v>3.233635023201353E-12</c:v>
                </c:pt>
                <c:pt idx="22754">
                  <c:v>3.233635023201353E-12</c:v>
                </c:pt>
                <c:pt idx="22755">
                  <c:v>3.233635023201353E-12</c:v>
                </c:pt>
                <c:pt idx="22756">
                  <c:v>3.1585372275720196E-12</c:v>
                </c:pt>
                <c:pt idx="22757">
                  <c:v>3.233635023201353E-12</c:v>
                </c:pt>
                <c:pt idx="22758">
                  <c:v>3.233635023201353E-12</c:v>
                </c:pt>
                <c:pt idx="22759">
                  <c:v>3.233635023201353E-12</c:v>
                </c:pt>
                <c:pt idx="22760">
                  <c:v>3.233635023201353E-12</c:v>
                </c:pt>
                <c:pt idx="22761">
                  <c:v>3.233635023201353E-12</c:v>
                </c:pt>
                <c:pt idx="22762">
                  <c:v>3.233635023201353E-12</c:v>
                </c:pt>
                <c:pt idx="22763">
                  <c:v>3.233635023201353E-12</c:v>
                </c:pt>
                <c:pt idx="22764">
                  <c:v>3.233635023201353E-12</c:v>
                </c:pt>
                <c:pt idx="22765">
                  <c:v>3.3105183538749314E-12</c:v>
                </c:pt>
                <c:pt idx="22766">
                  <c:v>3.1585372275720196E-12</c:v>
                </c:pt>
                <c:pt idx="22767">
                  <c:v>3.233635023201353E-12</c:v>
                </c:pt>
                <c:pt idx="22768">
                  <c:v>3.233635023201353E-12</c:v>
                </c:pt>
                <c:pt idx="22769">
                  <c:v>3.233635023201353E-12</c:v>
                </c:pt>
                <c:pt idx="22770">
                  <c:v>3.233635023201353E-12</c:v>
                </c:pt>
                <c:pt idx="22771">
                  <c:v>3.233635023201353E-12</c:v>
                </c:pt>
                <c:pt idx="22772">
                  <c:v>3.3105183538749314E-12</c:v>
                </c:pt>
                <c:pt idx="22773">
                  <c:v>3.233635023201353E-12</c:v>
                </c:pt>
                <c:pt idx="22774">
                  <c:v>3.233635023201353E-12</c:v>
                </c:pt>
                <c:pt idx="22775">
                  <c:v>3.233635023201353E-12</c:v>
                </c:pt>
                <c:pt idx="22776">
                  <c:v>3.3105183538749314E-12</c:v>
                </c:pt>
                <c:pt idx="22777">
                  <c:v>3.233635023201353E-12</c:v>
                </c:pt>
                <c:pt idx="22778">
                  <c:v>3.233635023201353E-12</c:v>
                </c:pt>
                <c:pt idx="22779">
                  <c:v>3.3892296727082912E-12</c:v>
                </c:pt>
                <c:pt idx="22780">
                  <c:v>3.3105183538749314E-12</c:v>
                </c:pt>
                <c:pt idx="22781">
                  <c:v>3.233635023201353E-12</c:v>
                </c:pt>
                <c:pt idx="22782">
                  <c:v>3.3105183538749314E-12</c:v>
                </c:pt>
                <c:pt idx="22783">
                  <c:v>3.3892296727082912E-12</c:v>
                </c:pt>
                <c:pt idx="22784">
                  <c:v>3.3105183538749314E-12</c:v>
                </c:pt>
                <c:pt idx="22785">
                  <c:v>3.4698124421878106E-12</c:v>
                </c:pt>
                <c:pt idx="22786">
                  <c:v>3.3892296727082912E-12</c:v>
                </c:pt>
                <c:pt idx="22787">
                  <c:v>3.3105183538749314E-12</c:v>
                </c:pt>
                <c:pt idx="22788">
                  <c:v>3.233635023201353E-12</c:v>
                </c:pt>
                <c:pt idx="22789">
                  <c:v>3.3892296727082912E-12</c:v>
                </c:pt>
                <c:pt idx="22790">
                  <c:v>3.233635023201353E-12</c:v>
                </c:pt>
                <c:pt idx="22791">
                  <c:v>3.233635023201353E-12</c:v>
                </c:pt>
                <c:pt idx="22792">
                  <c:v>3.3105183538749314E-12</c:v>
                </c:pt>
                <c:pt idx="22793">
                  <c:v>3.3105183538749314E-12</c:v>
                </c:pt>
                <c:pt idx="22794">
                  <c:v>3.3105183538749314E-12</c:v>
                </c:pt>
                <c:pt idx="22795">
                  <c:v>3.3105183538749314E-12</c:v>
                </c:pt>
                <c:pt idx="22796">
                  <c:v>3.3105183538749314E-12</c:v>
                </c:pt>
                <c:pt idx="22797">
                  <c:v>3.3105183538749314E-12</c:v>
                </c:pt>
                <c:pt idx="22798">
                  <c:v>3.3105183538749314E-12</c:v>
                </c:pt>
                <c:pt idx="22799">
                  <c:v>3.3105183538749314E-12</c:v>
                </c:pt>
                <c:pt idx="22800">
                  <c:v>3.3105183538749314E-12</c:v>
                </c:pt>
                <c:pt idx="22801">
                  <c:v>3.233635023201353E-12</c:v>
                </c:pt>
                <c:pt idx="22802">
                  <c:v>3.3105183538749314E-12</c:v>
                </c:pt>
                <c:pt idx="22803">
                  <c:v>3.4698124421878106E-12</c:v>
                </c:pt>
                <c:pt idx="22804">
                  <c:v>3.5523111581696518E-12</c:v>
                </c:pt>
                <c:pt idx="22805">
                  <c:v>3.3105183538749314E-12</c:v>
                </c:pt>
                <c:pt idx="22806">
                  <c:v>3.3105183538749314E-12</c:v>
                </c:pt>
                <c:pt idx="22807">
                  <c:v>3.3105183538749314E-12</c:v>
                </c:pt>
                <c:pt idx="22808">
                  <c:v>3.3105183538749314E-12</c:v>
                </c:pt>
                <c:pt idx="22809">
                  <c:v>3.3105183538749314E-12</c:v>
                </c:pt>
                <c:pt idx="22810">
                  <c:v>3.3105183538749314E-12</c:v>
                </c:pt>
                <c:pt idx="22811">
                  <c:v>3.3105183538749314E-12</c:v>
                </c:pt>
                <c:pt idx="22812">
                  <c:v>3.3105183538749314E-12</c:v>
                </c:pt>
                <c:pt idx="22813">
                  <c:v>3.233635023201353E-12</c:v>
                </c:pt>
                <c:pt idx="22814">
                  <c:v>3.233635023201353E-12</c:v>
                </c:pt>
                <c:pt idx="22815">
                  <c:v>3.3105183538749314E-12</c:v>
                </c:pt>
                <c:pt idx="22816">
                  <c:v>3.4698124421878106E-12</c:v>
                </c:pt>
                <c:pt idx="22817">
                  <c:v>3.4698124421878106E-12</c:v>
                </c:pt>
                <c:pt idx="22818">
                  <c:v>3.3892296727082912E-12</c:v>
                </c:pt>
                <c:pt idx="22819">
                  <c:v>3.3892296727082912E-12</c:v>
                </c:pt>
                <c:pt idx="22820">
                  <c:v>3.4698124421878106E-12</c:v>
                </c:pt>
                <c:pt idx="22821">
                  <c:v>3.3892296727082912E-12</c:v>
                </c:pt>
                <c:pt idx="22822">
                  <c:v>3.3105183538749314E-12</c:v>
                </c:pt>
                <c:pt idx="22823">
                  <c:v>3.4698124421878106E-12</c:v>
                </c:pt>
                <c:pt idx="22824">
                  <c:v>3.3105183538749314E-12</c:v>
                </c:pt>
                <c:pt idx="22825">
                  <c:v>3.3892296727082912E-12</c:v>
                </c:pt>
                <c:pt idx="22826">
                  <c:v>3.3892296727082912E-12</c:v>
                </c:pt>
                <c:pt idx="22827">
                  <c:v>3.3105183538749314E-12</c:v>
                </c:pt>
                <c:pt idx="22828">
                  <c:v>3.3105183538749314E-12</c:v>
                </c:pt>
                <c:pt idx="22829">
                  <c:v>3.3892296727082912E-12</c:v>
                </c:pt>
                <c:pt idx="22830">
                  <c:v>3.3892296727082912E-12</c:v>
                </c:pt>
                <c:pt idx="22831">
                  <c:v>3.3892296727082912E-12</c:v>
                </c:pt>
                <c:pt idx="22832">
                  <c:v>3.3892296727082912E-12</c:v>
                </c:pt>
                <c:pt idx="22833">
                  <c:v>3.3105183538749314E-12</c:v>
                </c:pt>
                <c:pt idx="22834">
                  <c:v>3.3892296727082912E-12</c:v>
                </c:pt>
                <c:pt idx="22835">
                  <c:v>3.233635023201353E-12</c:v>
                </c:pt>
                <c:pt idx="22836">
                  <c:v>3.3105183538749314E-12</c:v>
                </c:pt>
                <c:pt idx="22837">
                  <c:v>3.3105183538749314E-12</c:v>
                </c:pt>
                <c:pt idx="22838">
                  <c:v>3.233635023201353E-12</c:v>
                </c:pt>
                <c:pt idx="22839">
                  <c:v>3.3892296727082912E-12</c:v>
                </c:pt>
                <c:pt idx="22840">
                  <c:v>3.3105183538749314E-12</c:v>
                </c:pt>
                <c:pt idx="22841">
                  <c:v>3.3892296727082912E-12</c:v>
                </c:pt>
                <c:pt idx="22842">
                  <c:v>3.3892296727082912E-12</c:v>
                </c:pt>
                <c:pt idx="22843">
                  <c:v>3.3892296727082912E-12</c:v>
                </c:pt>
                <c:pt idx="22844">
                  <c:v>3.3892296727082912E-12</c:v>
                </c:pt>
                <c:pt idx="22845">
                  <c:v>3.3892296727082912E-12</c:v>
                </c:pt>
                <c:pt idx="22846">
                  <c:v>3.233635023201353E-12</c:v>
                </c:pt>
                <c:pt idx="22847">
                  <c:v>3.3892296727082912E-12</c:v>
                </c:pt>
                <c:pt idx="22848">
                  <c:v>3.3105183538749314E-12</c:v>
                </c:pt>
                <c:pt idx="22849">
                  <c:v>3.4698124421878106E-12</c:v>
                </c:pt>
                <c:pt idx="22850">
                  <c:v>3.3892296727082912E-12</c:v>
                </c:pt>
                <c:pt idx="22851">
                  <c:v>3.233635023201353E-12</c:v>
                </c:pt>
                <c:pt idx="22852">
                  <c:v>3.3892296727082912E-12</c:v>
                </c:pt>
                <c:pt idx="22853">
                  <c:v>3.3105183538749314E-12</c:v>
                </c:pt>
                <c:pt idx="22854">
                  <c:v>3.3105183538749314E-12</c:v>
                </c:pt>
                <c:pt idx="22855">
                  <c:v>3.3892296727082912E-12</c:v>
                </c:pt>
                <c:pt idx="22856">
                  <c:v>3.3105183538749314E-12</c:v>
                </c:pt>
                <c:pt idx="22857">
                  <c:v>3.233635023201353E-12</c:v>
                </c:pt>
                <c:pt idx="22858">
                  <c:v>3.233635023201353E-12</c:v>
                </c:pt>
                <c:pt idx="22859">
                  <c:v>3.3105183538749314E-12</c:v>
                </c:pt>
                <c:pt idx="22860">
                  <c:v>3.233635023201353E-12</c:v>
                </c:pt>
                <c:pt idx="22861">
                  <c:v>3.3892296727082912E-12</c:v>
                </c:pt>
                <c:pt idx="22862">
                  <c:v>3.3105183538749314E-12</c:v>
                </c:pt>
                <c:pt idx="22863">
                  <c:v>3.233635023201353E-12</c:v>
                </c:pt>
                <c:pt idx="22864">
                  <c:v>3.233635023201353E-12</c:v>
                </c:pt>
                <c:pt idx="22865">
                  <c:v>3.3892296727082912E-12</c:v>
                </c:pt>
                <c:pt idx="22866">
                  <c:v>3.4698124421878106E-12</c:v>
                </c:pt>
                <c:pt idx="22867">
                  <c:v>3.3105183538749314E-12</c:v>
                </c:pt>
                <c:pt idx="22868">
                  <c:v>3.3105183538749314E-12</c:v>
                </c:pt>
                <c:pt idx="22869">
                  <c:v>3.3105183538749314E-12</c:v>
                </c:pt>
                <c:pt idx="22870">
                  <c:v>3.3105183538749314E-12</c:v>
                </c:pt>
                <c:pt idx="22871">
                  <c:v>3.3105183538749314E-12</c:v>
                </c:pt>
                <c:pt idx="22872">
                  <c:v>3.3892296727082912E-12</c:v>
                </c:pt>
                <c:pt idx="22873">
                  <c:v>3.3892296727082912E-12</c:v>
                </c:pt>
                <c:pt idx="22874">
                  <c:v>3.3892296727082912E-12</c:v>
                </c:pt>
                <c:pt idx="22875">
                  <c:v>3.4698124421878106E-12</c:v>
                </c:pt>
                <c:pt idx="22876">
                  <c:v>3.4698124421878106E-12</c:v>
                </c:pt>
                <c:pt idx="22877">
                  <c:v>3.4698124421878106E-12</c:v>
                </c:pt>
                <c:pt idx="22878">
                  <c:v>3.3892296727082912E-12</c:v>
                </c:pt>
                <c:pt idx="22879">
                  <c:v>3.3892296727082912E-12</c:v>
                </c:pt>
                <c:pt idx="22880">
                  <c:v>3.4698124421878106E-12</c:v>
                </c:pt>
                <c:pt idx="22881">
                  <c:v>3.3892296727082912E-12</c:v>
                </c:pt>
                <c:pt idx="22882">
                  <c:v>3.3105183538749314E-12</c:v>
                </c:pt>
                <c:pt idx="22883">
                  <c:v>3.3892296727082912E-12</c:v>
                </c:pt>
                <c:pt idx="22884">
                  <c:v>3.3892296727082912E-12</c:v>
                </c:pt>
                <c:pt idx="22885">
                  <c:v>3.4698124421878106E-12</c:v>
                </c:pt>
                <c:pt idx="22886">
                  <c:v>3.3105183538749314E-12</c:v>
                </c:pt>
                <c:pt idx="22887">
                  <c:v>3.4698124421878106E-12</c:v>
                </c:pt>
                <c:pt idx="22888">
                  <c:v>3.3892296727082912E-12</c:v>
                </c:pt>
                <c:pt idx="22889">
                  <c:v>3.3892296727082912E-12</c:v>
                </c:pt>
                <c:pt idx="22890">
                  <c:v>3.3892296727082912E-12</c:v>
                </c:pt>
                <c:pt idx="22891">
                  <c:v>3.3105183538749314E-12</c:v>
                </c:pt>
                <c:pt idx="22892">
                  <c:v>3.3892296727082912E-12</c:v>
                </c:pt>
                <c:pt idx="22893">
                  <c:v>3.3892296727082912E-12</c:v>
                </c:pt>
                <c:pt idx="22894">
                  <c:v>3.233635023201353E-12</c:v>
                </c:pt>
                <c:pt idx="22895">
                  <c:v>3.233635023201353E-12</c:v>
                </c:pt>
                <c:pt idx="22896">
                  <c:v>3.3105183538749314E-12</c:v>
                </c:pt>
                <c:pt idx="22897">
                  <c:v>3.3105183538749314E-12</c:v>
                </c:pt>
                <c:pt idx="22898">
                  <c:v>3.3105183538749314E-12</c:v>
                </c:pt>
                <c:pt idx="22899">
                  <c:v>3.3105183538749314E-12</c:v>
                </c:pt>
                <c:pt idx="22900">
                  <c:v>3.3105183538749314E-12</c:v>
                </c:pt>
                <c:pt idx="22901">
                  <c:v>3.233635023201353E-12</c:v>
                </c:pt>
                <c:pt idx="22902">
                  <c:v>3.233635023201353E-12</c:v>
                </c:pt>
                <c:pt idx="22903">
                  <c:v>3.3105183538749314E-12</c:v>
                </c:pt>
                <c:pt idx="22904">
                  <c:v>3.1585372275720196E-12</c:v>
                </c:pt>
                <c:pt idx="22905">
                  <c:v>3.233635023201353E-12</c:v>
                </c:pt>
                <c:pt idx="22906">
                  <c:v>3.3105183538749314E-12</c:v>
                </c:pt>
                <c:pt idx="22907">
                  <c:v>3.3105183538749314E-12</c:v>
                </c:pt>
                <c:pt idx="22908">
                  <c:v>3.233635023201353E-12</c:v>
                </c:pt>
                <c:pt idx="22909">
                  <c:v>3.233635023201353E-12</c:v>
                </c:pt>
                <c:pt idx="22910">
                  <c:v>3.3892296727082912E-12</c:v>
                </c:pt>
                <c:pt idx="22911">
                  <c:v>3.4698124421878106E-12</c:v>
                </c:pt>
                <c:pt idx="22912">
                  <c:v>3.233635023201353E-12</c:v>
                </c:pt>
                <c:pt idx="22913">
                  <c:v>3.4698124421878106E-12</c:v>
                </c:pt>
                <c:pt idx="22914">
                  <c:v>3.3892296727082912E-12</c:v>
                </c:pt>
                <c:pt idx="22915">
                  <c:v>3.3105183538749314E-12</c:v>
                </c:pt>
                <c:pt idx="22916">
                  <c:v>3.233635023201353E-12</c:v>
                </c:pt>
                <c:pt idx="22917">
                  <c:v>3.3105183538749314E-12</c:v>
                </c:pt>
                <c:pt idx="22918">
                  <c:v>3.3105183538749314E-12</c:v>
                </c:pt>
                <c:pt idx="22919">
                  <c:v>3.3105183538749314E-12</c:v>
                </c:pt>
                <c:pt idx="22920">
                  <c:v>3.3105183538749314E-12</c:v>
                </c:pt>
                <c:pt idx="22921">
                  <c:v>3.4698124421878106E-12</c:v>
                </c:pt>
                <c:pt idx="22922">
                  <c:v>3.3892296727082912E-12</c:v>
                </c:pt>
                <c:pt idx="22923">
                  <c:v>3.3105183538749314E-12</c:v>
                </c:pt>
                <c:pt idx="22924">
                  <c:v>3.3892296727082912E-12</c:v>
                </c:pt>
                <c:pt idx="22925">
                  <c:v>3.3105183538749314E-12</c:v>
                </c:pt>
                <c:pt idx="22926">
                  <c:v>3.3892296727082912E-12</c:v>
                </c:pt>
                <c:pt idx="22927">
                  <c:v>3.3105183538749314E-12</c:v>
                </c:pt>
                <c:pt idx="22928">
                  <c:v>3.3892296727082912E-12</c:v>
                </c:pt>
                <c:pt idx="22929">
                  <c:v>3.3892296727082912E-12</c:v>
                </c:pt>
                <c:pt idx="22930">
                  <c:v>3.3892296727082912E-12</c:v>
                </c:pt>
                <c:pt idx="22931">
                  <c:v>3.3892296727082912E-12</c:v>
                </c:pt>
                <c:pt idx="22932">
                  <c:v>3.3892296727082912E-12</c:v>
                </c:pt>
                <c:pt idx="22933">
                  <c:v>3.3892296727082912E-12</c:v>
                </c:pt>
                <c:pt idx="22934">
                  <c:v>3.3892296727082912E-12</c:v>
                </c:pt>
                <c:pt idx="22935">
                  <c:v>3.3892296727082912E-12</c:v>
                </c:pt>
                <c:pt idx="22936">
                  <c:v>3.233635023201353E-12</c:v>
                </c:pt>
                <c:pt idx="22937">
                  <c:v>3.3892296727082912E-12</c:v>
                </c:pt>
                <c:pt idx="22938">
                  <c:v>3.3892296727082912E-12</c:v>
                </c:pt>
                <c:pt idx="22939">
                  <c:v>3.3105183538749314E-12</c:v>
                </c:pt>
                <c:pt idx="22940">
                  <c:v>3.3892296727082912E-12</c:v>
                </c:pt>
                <c:pt idx="22941">
                  <c:v>3.3892296727082912E-12</c:v>
                </c:pt>
                <c:pt idx="22942">
                  <c:v>3.3105183538749314E-12</c:v>
                </c:pt>
                <c:pt idx="22943">
                  <c:v>3.3105183538749314E-12</c:v>
                </c:pt>
                <c:pt idx="22944">
                  <c:v>3.3892296727082912E-12</c:v>
                </c:pt>
                <c:pt idx="22945">
                  <c:v>3.3892296727082912E-12</c:v>
                </c:pt>
                <c:pt idx="22946">
                  <c:v>3.233635023201353E-12</c:v>
                </c:pt>
                <c:pt idx="22947">
                  <c:v>3.3105183538749314E-12</c:v>
                </c:pt>
                <c:pt idx="22948">
                  <c:v>3.3105183538749314E-12</c:v>
                </c:pt>
                <c:pt idx="22949">
                  <c:v>3.233635023201353E-12</c:v>
                </c:pt>
                <c:pt idx="22950">
                  <c:v>3.3105183538749314E-12</c:v>
                </c:pt>
                <c:pt idx="22951">
                  <c:v>3.3892296727082912E-12</c:v>
                </c:pt>
                <c:pt idx="22952">
                  <c:v>3.233635023201353E-12</c:v>
                </c:pt>
                <c:pt idx="22953">
                  <c:v>3.3892296727082912E-12</c:v>
                </c:pt>
                <c:pt idx="22954">
                  <c:v>3.3105183538749314E-12</c:v>
                </c:pt>
                <c:pt idx="22955">
                  <c:v>3.3892296727082912E-12</c:v>
                </c:pt>
                <c:pt idx="22956">
                  <c:v>3.3105183538749314E-12</c:v>
                </c:pt>
                <c:pt idx="22957">
                  <c:v>3.233635023201353E-12</c:v>
                </c:pt>
                <c:pt idx="22958">
                  <c:v>3.3105183538749314E-12</c:v>
                </c:pt>
                <c:pt idx="22959">
                  <c:v>3.233635023201353E-12</c:v>
                </c:pt>
                <c:pt idx="22960">
                  <c:v>3.233635023201353E-12</c:v>
                </c:pt>
                <c:pt idx="22961">
                  <c:v>3.233635023201353E-12</c:v>
                </c:pt>
                <c:pt idx="22962">
                  <c:v>3.3105183538749314E-12</c:v>
                </c:pt>
                <c:pt idx="22963">
                  <c:v>3.233635023201353E-12</c:v>
                </c:pt>
                <c:pt idx="22964">
                  <c:v>3.3105183538749314E-12</c:v>
                </c:pt>
                <c:pt idx="22965">
                  <c:v>3.3105183538749314E-12</c:v>
                </c:pt>
                <c:pt idx="22966">
                  <c:v>3.233635023201353E-12</c:v>
                </c:pt>
                <c:pt idx="22967">
                  <c:v>3.233635023201353E-12</c:v>
                </c:pt>
                <c:pt idx="22968">
                  <c:v>3.3892296727082912E-12</c:v>
                </c:pt>
                <c:pt idx="22969">
                  <c:v>3.3105183538749314E-12</c:v>
                </c:pt>
                <c:pt idx="22970">
                  <c:v>3.3105183538749314E-12</c:v>
                </c:pt>
                <c:pt idx="22971">
                  <c:v>3.3105183538749314E-12</c:v>
                </c:pt>
                <c:pt idx="22972">
                  <c:v>3.233635023201353E-12</c:v>
                </c:pt>
                <c:pt idx="22973">
                  <c:v>3.233635023201353E-12</c:v>
                </c:pt>
                <c:pt idx="22974">
                  <c:v>3.233635023201353E-12</c:v>
                </c:pt>
                <c:pt idx="22975">
                  <c:v>3.233635023201353E-12</c:v>
                </c:pt>
                <c:pt idx="22976">
                  <c:v>3.1585372275720196E-12</c:v>
                </c:pt>
                <c:pt idx="22977">
                  <c:v>3.3105183538749314E-12</c:v>
                </c:pt>
                <c:pt idx="22978">
                  <c:v>3.3105183538749314E-12</c:v>
                </c:pt>
                <c:pt idx="22979">
                  <c:v>3.3105183538749314E-12</c:v>
                </c:pt>
                <c:pt idx="22980">
                  <c:v>3.3105183538749314E-12</c:v>
                </c:pt>
                <c:pt idx="22981">
                  <c:v>3.233635023201353E-12</c:v>
                </c:pt>
                <c:pt idx="22982">
                  <c:v>3.3105183538749314E-12</c:v>
                </c:pt>
                <c:pt idx="22983">
                  <c:v>3.3105183538749314E-12</c:v>
                </c:pt>
                <c:pt idx="22984">
                  <c:v>3.3105183538749314E-12</c:v>
                </c:pt>
                <c:pt idx="22985">
                  <c:v>3.3105183538749314E-12</c:v>
                </c:pt>
                <c:pt idx="22986">
                  <c:v>3.3105183538749314E-12</c:v>
                </c:pt>
                <c:pt idx="22987">
                  <c:v>3.233635023201353E-12</c:v>
                </c:pt>
                <c:pt idx="22988">
                  <c:v>3.4698124421878106E-12</c:v>
                </c:pt>
                <c:pt idx="22989">
                  <c:v>3.3105183538749314E-12</c:v>
                </c:pt>
                <c:pt idx="22990">
                  <c:v>3.3105183538749314E-12</c:v>
                </c:pt>
                <c:pt idx="22991">
                  <c:v>3.3105183538749314E-12</c:v>
                </c:pt>
                <c:pt idx="22992">
                  <c:v>3.4698124421878106E-12</c:v>
                </c:pt>
                <c:pt idx="22993">
                  <c:v>3.3892296727082912E-12</c:v>
                </c:pt>
                <c:pt idx="22994">
                  <c:v>3.3892296727082912E-12</c:v>
                </c:pt>
                <c:pt idx="22995">
                  <c:v>3.233635023201353E-12</c:v>
                </c:pt>
                <c:pt idx="22996">
                  <c:v>3.3892296727082912E-12</c:v>
                </c:pt>
                <c:pt idx="22997">
                  <c:v>3.3105183538749314E-12</c:v>
                </c:pt>
                <c:pt idx="22998">
                  <c:v>3.3105183538749314E-12</c:v>
                </c:pt>
                <c:pt idx="22999">
                  <c:v>3.4698124421878106E-12</c:v>
                </c:pt>
                <c:pt idx="23000">
                  <c:v>3.3892296727082912E-12</c:v>
                </c:pt>
                <c:pt idx="23001">
                  <c:v>3.3105183538749314E-12</c:v>
                </c:pt>
                <c:pt idx="23002">
                  <c:v>3.3105183538749314E-12</c:v>
                </c:pt>
                <c:pt idx="23003">
                  <c:v>3.3105183538749314E-12</c:v>
                </c:pt>
                <c:pt idx="23004">
                  <c:v>3.3892296727082912E-12</c:v>
                </c:pt>
                <c:pt idx="23005">
                  <c:v>3.3105183538749314E-12</c:v>
                </c:pt>
                <c:pt idx="23006">
                  <c:v>3.3892296727082912E-12</c:v>
                </c:pt>
                <c:pt idx="23007">
                  <c:v>3.3105183538749314E-12</c:v>
                </c:pt>
                <c:pt idx="23008">
                  <c:v>3.4698124421878106E-12</c:v>
                </c:pt>
                <c:pt idx="23009">
                  <c:v>3.4698124421878106E-12</c:v>
                </c:pt>
                <c:pt idx="23010">
                  <c:v>3.4698124421878106E-12</c:v>
                </c:pt>
                <c:pt idx="23011">
                  <c:v>3.3105183538749314E-12</c:v>
                </c:pt>
                <c:pt idx="23012">
                  <c:v>3.4698124421878106E-12</c:v>
                </c:pt>
                <c:pt idx="23013">
                  <c:v>3.3892296727082912E-12</c:v>
                </c:pt>
                <c:pt idx="23014">
                  <c:v>3.5523111581696518E-12</c:v>
                </c:pt>
                <c:pt idx="23015">
                  <c:v>3.3892296727082912E-12</c:v>
                </c:pt>
                <c:pt idx="23016">
                  <c:v>3.3892296727082912E-12</c:v>
                </c:pt>
                <c:pt idx="23017">
                  <c:v>3.3105183538749314E-12</c:v>
                </c:pt>
                <c:pt idx="23018">
                  <c:v>3.3105183538749314E-12</c:v>
                </c:pt>
                <c:pt idx="23019">
                  <c:v>3.3105183538749314E-12</c:v>
                </c:pt>
                <c:pt idx="23020">
                  <c:v>3.3105183538749314E-12</c:v>
                </c:pt>
                <c:pt idx="23021">
                  <c:v>3.4698124421878106E-12</c:v>
                </c:pt>
                <c:pt idx="23022">
                  <c:v>3.233635023201353E-12</c:v>
                </c:pt>
                <c:pt idx="23023">
                  <c:v>3.4698124421878106E-12</c:v>
                </c:pt>
                <c:pt idx="23024">
                  <c:v>3.3105183538749314E-12</c:v>
                </c:pt>
                <c:pt idx="23025">
                  <c:v>3.3105183538749314E-12</c:v>
                </c:pt>
                <c:pt idx="23026">
                  <c:v>3.3105183538749314E-12</c:v>
                </c:pt>
                <c:pt idx="23027">
                  <c:v>3.3892296727082912E-12</c:v>
                </c:pt>
                <c:pt idx="23028">
                  <c:v>3.3892296727082912E-12</c:v>
                </c:pt>
                <c:pt idx="23029">
                  <c:v>3.4698124421878106E-12</c:v>
                </c:pt>
                <c:pt idx="23030">
                  <c:v>3.4698124421878106E-12</c:v>
                </c:pt>
                <c:pt idx="23031">
                  <c:v>3.233635023201353E-12</c:v>
                </c:pt>
                <c:pt idx="23032">
                  <c:v>3.3892296727082912E-12</c:v>
                </c:pt>
                <c:pt idx="23033">
                  <c:v>3.3892296727082912E-12</c:v>
                </c:pt>
                <c:pt idx="23034">
                  <c:v>3.3892296727082912E-12</c:v>
                </c:pt>
                <c:pt idx="23035">
                  <c:v>3.233635023201353E-12</c:v>
                </c:pt>
                <c:pt idx="23036">
                  <c:v>3.3105183538749314E-12</c:v>
                </c:pt>
                <c:pt idx="23037">
                  <c:v>3.3892296727082912E-12</c:v>
                </c:pt>
                <c:pt idx="23038">
                  <c:v>3.3105183538749314E-12</c:v>
                </c:pt>
                <c:pt idx="23039">
                  <c:v>3.3105183538749314E-12</c:v>
                </c:pt>
                <c:pt idx="23040">
                  <c:v>3.233635023201353E-12</c:v>
                </c:pt>
                <c:pt idx="23041">
                  <c:v>3.3892296727082912E-12</c:v>
                </c:pt>
                <c:pt idx="23042">
                  <c:v>3.3105183538749314E-12</c:v>
                </c:pt>
                <c:pt idx="23043">
                  <c:v>3.1585372275720196E-12</c:v>
                </c:pt>
                <c:pt idx="23044">
                  <c:v>3.3105183538749314E-12</c:v>
                </c:pt>
                <c:pt idx="23045">
                  <c:v>3.3105183538749314E-12</c:v>
                </c:pt>
                <c:pt idx="23046">
                  <c:v>3.3892296727082912E-12</c:v>
                </c:pt>
                <c:pt idx="23047">
                  <c:v>3.3105183538749314E-12</c:v>
                </c:pt>
                <c:pt idx="23048">
                  <c:v>3.3892296727082912E-12</c:v>
                </c:pt>
                <c:pt idx="23049">
                  <c:v>3.5523111581696518E-12</c:v>
                </c:pt>
                <c:pt idx="23050">
                  <c:v>3.3105183538749314E-12</c:v>
                </c:pt>
                <c:pt idx="23051">
                  <c:v>3.3105183538749314E-12</c:v>
                </c:pt>
                <c:pt idx="23052">
                  <c:v>3.3105183538749314E-12</c:v>
                </c:pt>
                <c:pt idx="23053">
                  <c:v>3.3105183538749314E-12</c:v>
                </c:pt>
                <c:pt idx="23054">
                  <c:v>3.233635023201353E-12</c:v>
                </c:pt>
                <c:pt idx="23055">
                  <c:v>3.233635023201353E-12</c:v>
                </c:pt>
                <c:pt idx="23056">
                  <c:v>3.233635023201353E-12</c:v>
                </c:pt>
                <c:pt idx="23057">
                  <c:v>3.5523111581696518E-12</c:v>
                </c:pt>
                <c:pt idx="23058">
                  <c:v>3.3892296727082912E-12</c:v>
                </c:pt>
                <c:pt idx="23059">
                  <c:v>3.233635023201353E-12</c:v>
                </c:pt>
                <c:pt idx="23060">
                  <c:v>3.3105183538749314E-12</c:v>
                </c:pt>
                <c:pt idx="23061">
                  <c:v>3.3892296727082912E-12</c:v>
                </c:pt>
                <c:pt idx="23062">
                  <c:v>3.5523111581696518E-12</c:v>
                </c:pt>
                <c:pt idx="23063">
                  <c:v>3.233635023201353E-12</c:v>
                </c:pt>
                <c:pt idx="23064">
                  <c:v>3.233635023201353E-12</c:v>
                </c:pt>
                <c:pt idx="23065">
                  <c:v>3.3105183538749314E-12</c:v>
                </c:pt>
                <c:pt idx="23066">
                  <c:v>3.4698124421878106E-12</c:v>
                </c:pt>
                <c:pt idx="23067">
                  <c:v>3.3105183538749314E-12</c:v>
                </c:pt>
                <c:pt idx="23068">
                  <c:v>3.233635023201353E-12</c:v>
                </c:pt>
                <c:pt idx="23069">
                  <c:v>3.233635023201353E-12</c:v>
                </c:pt>
                <c:pt idx="23070">
                  <c:v>3.3105183538749314E-12</c:v>
                </c:pt>
                <c:pt idx="23071">
                  <c:v>3.3105183538749314E-12</c:v>
                </c:pt>
                <c:pt idx="23072">
                  <c:v>3.3105183538749314E-12</c:v>
                </c:pt>
                <c:pt idx="23073">
                  <c:v>3.233635023201353E-12</c:v>
                </c:pt>
                <c:pt idx="23074">
                  <c:v>3.3105183538749314E-12</c:v>
                </c:pt>
                <c:pt idx="23075">
                  <c:v>3.3105183538749314E-12</c:v>
                </c:pt>
                <c:pt idx="23076">
                  <c:v>3.3892296727082912E-12</c:v>
                </c:pt>
                <c:pt idx="23077">
                  <c:v>3.3892296727082912E-12</c:v>
                </c:pt>
                <c:pt idx="23078">
                  <c:v>3.3892296727082912E-12</c:v>
                </c:pt>
                <c:pt idx="23079">
                  <c:v>3.233635023201353E-12</c:v>
                </c:pt>
                <c:pt idx="23080">
                  <c:v>3.3892296727082912E-12</c:v>
                </c:pt>
                <c:pt idx="23081">
                  <c:v>3.3892296727082912E-12</c:v>
                </c:pt>
                <c:pt idx="23082">
                  <c:v>3.3892296727082912E-12</c:v>
                </c:pt>
                <c:pt idx="23083">
                  <c:v>3.3892296727082912E-12</c:v>
                </c:pt>
                <c:pt idx="23084">
                  <c:v>3.5523111581696518E-12</c:v>
                </c:pt>
                <c:pt idx="23085">
                  <c:v>3.3105183538749314E-12</c:v>
                </c:pt>
                <c:pt idx="23086">
                  <c:v>3.3892296727082912E-12</c:v>
                </c:pt>
                <c:pt idx="23087">
                  <c:v>3.3892296727082912E-12</c:v>
                </c:pt>
                <c:pt idx="23088">
                  <c:v>3.3105183538749314E-12</c:v>
                </c:pt>
                <c:pt idx="23089">
                  <c:v>3.3892296727082912E-12</c:v>
                </c:pt>
                <c:pt idx="23090">
                  <c:v>3.3105183538749314E-12</c:v>
                </c:pt>
                <c:pt idx="23091">
                  <c:v>3.5523111581696518E-12</c:v>
                </c:pt>
                <c:pt idx="23092">
                  <c:v>3.4698124421878106E-12</c:v>
                </c:pt>
                <c:pt idx="23093">
                  <c:v>3.3892296727082912E-12</c:v>
                </c:pt>
                <c:pt idx="23094">
                  <c:v>3.3892296727082912E-12</c:v>
                </c:pt>
                <c:pt idx="23095">
                  <c:v>3.3105183538749314E-12</c:v>
                </c:pt>
                <c:pt idx="23096">
                  <c:v>3.3105183538749314E-12</c:v>
                </c:pt>
                <c:pt idx="23097">
                  <c:v>3.233635023201353E-12</c:v>
                </c:pt>
                <c:pt idx="23098">
                  <c:v>3.3892296727082912E-12</c:v>
                </c:pt>
                <c:pt idx="23099">
                  <c:v>3.3892296727082912E-12</c:v>
                </c:pt>
                <c:pt idx="23100">
                  <c:v>3.3892296727082912E-12</c:v>
                </c:pt>
                <c:pt idx="23101">
                  <c:v>3.3105183538749314E-12</c:v>
                </c:pt>
                <c:pt idx="23102">
                  <c:v>3.4698124421878106E-12</c:v>
                </c:pt>
                <c:pt idx="23103">
                  <c:v>3.3105183538749314E-12</c:v>
                </c:pt>
                <c:pt idx="23104">
                  <c:v>3.3892296727082912E-12</c:v>
                </c:pt>
                <c:pt idx="23105">
                  <c:v>3.3105183538749314E-12</c:v>
                </c:pt>
                <c:pt idx="23106">
                  <c:v>3.3105183538749314E-12</c:v>
                </c:pt>
                <c:pt idx="23107">
                  <c:v>3.233635023201353E-12</c:v>
                </c:pt>
                <c:pt idx="23108">
                  <c:v>3.3105183538749314E-12</c:v>
                </c:pt>
                <c:pt idx="23109">
                  <c:v>3.3892296727082912E-12</c:v>
                </c:pt>
                <c:pt idx="23110">
                  <c:v>3.3105183538749314E-12</c:v>
                </c:pt>
                <c:pt idx="23111">
                  <c:v>3.3105183538749314E-12</c:v>
                </c:pt>
                <c:pt idx="23112">
                  <c:v>3.3105183538749314E-12</c:v>
                </c:pt>
                <c:pt idx="23113">
                  <c:v>3.233635023201353E-12</c:v>
                </c:pt>
                <c:pt idx="23114">
                  <c:v>3.3892296727082912E-12</c:v>
                </c:pt>
                <c:pt idx="23115">
                  <c:v>3.3105183538749314E-12</c:v>
                </c:pt>
                <c:pt idx="23116">
                  <c:v>3.3105183538749314E-12</c:v>
                </c:pt>
                <c:pt idx="23117">
                  <c:v>3.233635023201353E-12</c:v>
                </c:pt>
                <c:pt idx="23118">
                  <c:v>3.233635023201353E-12</c:v>
                </c:pt>
                <c:pt idx="23119">
                  <c:v>3.3105183538749314E-12</c:v>
                </c:pt>
                <c:pt idx="23120">
                  <c:v>3.233635023201353E-12</c:v>
                </c:pt>
                <c:pt idx="23121">
                  <c:v>3.3892296727082912E-12</c:v>
                </c:pt>
                <c:pt idx="23122">
                  <c:v>3.3892296727082912E-12</c:v>
                </c:pt>
                <c:pt idx="23123">
                  <c:v>3.3892296727082912E-12</c:v>
                </c:pt>
                <c:pt idx="23124">
                  <c:v>3.233635023201353E-12</c:v>
                </c:pt>
                <c:pt idx="23125">
                  <c:v>3.3105183538749314E-12</c:v>
                </c:pt>
                <c:pt idx="23126">
                  <c:v>3.233635023201353E-12</c:v>
                </c:pt>
                <c:pt idx="23127">
                  <c:v>3.4698124421878106E-12</c:v>
                </c:pt>
                <c:pt idx="23128">
                  <c:v>3.233635023201353E-12</c:v>
                </c:pt>
                <c:pt idx="23129">
                  <c:v>3.3892296727082912E-12</c:v>
                </c:pt>
                <c:pt idx="23130">
                  <c:v>3.3105183538749314E-12</c:v>
                </c:pt>
                <c:pt idx="23131">
                  <c:v>3.3105183538749314E-12</c:v>
                </c:pt>
                <c:pt idx="23132">
                  <c:v>3.3105183538749314E-12</c:v>
                </c:pt>
                <c:pt idx="23133">
                  <c:v>3.3892296727082912E-12</c:v>
                </c:pt>
                <c:pt idx="23134">
                  <c:v>3.3105183538749314E-12</c:v>
                </c:pt>
                <c:pt idx="23135">
                  <c:v>3.3105183538749314E-12</c:v>
                </c:pt>
                <c:pt idx="23136">
                  <c:v>3.3892296727082912E-12</c:v>
                </c:pt>
                <c:pt idx="23137">
                  <c:v>3.233635023201353E-12</c:v>
                </c:pt>
                <c:pt idx="23138">
                  <c:v>3.233635023201353E-12</c:v>
                </c:pt>
                <c:pt idx="23139">
                  <c:v>3.3892296727082912E-12</c:v>
                </c:pt>
                <c:pt idx="23140">
                  <c:v>3.3105183538749314E-12</c:v>
                </c:pt>
                <c:pt idx="23141">
                  <c:v>3.3105183538749314E-12</c:v>
                </c:pt>
                <c:pt idx="23142">
                  <c:v>3.233635023201353E-12</c:v>
                </c:pt>
                <c:pt idx="23143">
                  <c:v>3.3105183538749314E-12</c:v>
                </c:pt>
                <c:pt idx="23144">
                  <c:v>3.3892296727082912E-12</c:v>
                </c:pt>
                <c:pt idx="23145">
                  <c:v>3.233635023201353E-12</c:v>
                </c:pt>
                <c:pt idx="23146">
                  <c:v>3.233635023201353E-12</c:v>
                </c:pt>
                <c:pt idx="23147">
                  <c:v>3.233635023201353E-12</c:v>
                </c:pt>
                <c:pt idx="23148">
                  <c:v>3.233635023201353E-12</c:v>
                </c:pt>
                <c:pt idx="23149">
                  <c:v>3.3105183538749314E-12</c:v>
                </c:pt>
                <c:pt idx="23150">
                  <c:v>3.3892296727082912E-12</c:v>
                </c:pt>
                <c:pt idx="23151">
                  <c:v>3.3892296727082912E-12</c:v>
                </c:pt>
                <c:pt idx="23152">
                  <c:v>3.4698124421878106E-12</c:v>
                </c:pt>
                <c:pt idx="23153">
                  <c:v>3.3892296727082912E-12</c:v>
                </c:pt>
                <c:pt idx="23154">
                  <c:v>3.233635023201353E-12</c:v>
                </c:pt>
                <c:pt idx="23155">
                  <c:v>3.3105183538749314E-12</c:v>
                </c:pt>
                <c:pt idx="23156">
                  <c:v>3.233635023201353E-12</c:v>
                </c:pt>
                <c:pt idx="23157">
                  <c:v>3.3105183538749314E-12</c:v>
                </c:pt>
                <c:pt idx="23158">
                  <c:v>3.3105183538749314E-12</c:v>
                </c:pt>
                <c:pt idx="23159">
                  <c:v>3.233635023201353E-12</c:v>
                </c:pt>
                <c:pt idx="23160">
                  <c:v>3.1585372275720196E-12</c:v>
                </c:pt>
                <c:pt idx="23161">
                  <c:v>3.233635023201353E-12</c:v>
                </c:pt>
                <c:pt idx="23162">
                  <c:v>3.3105183538749314E-12</c:v>
                </c:pt>
                <c:pt idx="23163">
                  <c:v>3.233635023201353E-12</c:v>
                </c:pt>
                <c:pt idx="23164">
                  <c:v>3.233635023201353E-12</c:v>
                </c:pt>
                <c:pt idx="23165">
                  <c:v>3.3105183538749314E-12</c:v>
                </c:pt>
                <c:pt idx="23166">
                  <c:v>3.233635023201353E-12</c:v>
                </c:pt>
                <c:pt idx="23167">
                  <c:v>3.233635023201353E-12</c:v>
                </c:pt>
                <c:pt idx="23168">
                  <c:v>3.233635023201353E-12</c:v>
                </c:pt>
                <c:pt idx="23169">
                  <c:v>3.3892296727082912E-12</c:v>
                </c:pt>
                <c:pt idx="23170">
                  <c:v>3.3892296727082912E-12</c:v>
                </c:pt>
                <c:pt idx="23171">
                  <c:v>3.233635023201353E-12</c:v>
                </c:pt>
                <c:pt idx="23172">
                  <c:v>3.3105183538749314E-12</c:v>
                </c:pt>
                <c:pt idx="23173">
                  <c:v>3.3105183538749314E-12</c:v>
                </c:pt>
                <c:pt idx="23174">
                  <c:v>3.3892296727082912E-12</c:v>
                </c:pt>
                <c:pt idx="23175">
                  <c:v>3.3105183538749314E-12</c:v>
                </c:pt>
                <c:pt idx="23176">
                  <c:v>3.3892296727082912E-12</c:v>
                </c:pt>
                <c:pt idx="23177">
                  <c:v>3.3892296727082912E-12</c:v>
                </c:pt>
                <c:pt idx="23178">
                  <c:v>3.4698124421878106E-12</c:v>
                </c:pt>
                <c:pt idx="23179">
                  <c:v>3.5523111581696518E-12</c:v>
                </c:pt>
                <c:pt idx="23180">
                  <c:v>3.233635023201353E-12</c:v>
                </c:pt>
                <c:pt idx="23181">
                  <c:v>3.3892296727082912E-12</c:v>
                </c:pt>
                <c:pt idx="23182">
                  <c:v>3.3892296727082912E-12</c:v>
                </c:pt>
                <c:pt idx="23183">
                  <c:v>3.3892296727082912E-12</c:v>
                </c:pt>
                <c:pt idx="23184">
                  <c:v>3.3105183538749314E-12</c:v>
                </c:pt>
                <c:pt idx="23185">
                  <c:v>3.3892296727082912E-12</c:v>
                </c:pt>
                <c:pt idx="23186">
                  <c:v>3.3105183538749314E-12</c:v>
                </c:pt>
                <c:pt idx="23187">
                  <c:v>3.1585372275720196E-12</c:v>
                </c:pt>
                <c:pt idx="23188">
                  <c:v>3.3105183538749314E-12</c:v>
                </c:pt>
                <c:pt idx="23189">
                  <c:v>3.1585372275720196E-12</c:v>
                </c:pt>
                <c:pt idx="23190">
                  <c:v>3.3105183538749314E-12</c:v>
                </c:pt>
                <c:pt idx="23191">
                  <c:v>3.3892296727082912E-12</c:v>
                </c:pt>
                <c:pt idx="23192">
                  <c:v>3.233635023201353E-12</c:v>
                </c:pt>
                <c:pt idx="23193">
                  <c:v>3.233635023201353E-12</c:v>
                </c:pt>
                <c:pt idx="23194">
                  <c:v>3.3105183538749314E-12</c:v>
                </c:pt>
                <c:pt idx="23195">
                  <c:v>3.3105183538749314E-12</c:v>
                </c:pt>
                <c:pt idx="23196">
                  <c:v>3.3892296727082912E-12</c:v>
                </c:pt>
                <c:pt idx="23197">
                  <c:v>3.3892296727082912E-12</c:v>
                </c:pt>
                <c:pt idx="23198">
                  <c:v>3.3892296727082912E-12</c:v>
                </c:pt>
                <c:pt idx="23199">
                  <c:v>3.3892296727082912E-12</c:v>
                </c:pt>
                <c:pt idx="23200">
                  <c:v>3.3105183538749314E-12</c:v>
                </c:pt>
                <c:pt idx="23201">
                  <c:v>3.3105183538749314E-12</c:v>
                </c:pt>
                <c:pt idx="23202">
                  <c:v>3.3892296727082912E-12</c:v>
                </c:pt>
                <c:pt idx="23203">
                  <c:v>3.3892296727082912E-12</c:v>
                </c:pt>
                <c:pt idx="23204">
                  <c:v>3.4698124421878106E-12</c:v>
                </c:pt>
                <c:pt idx="23205">
                  <c:v>3.3105183538749314E-12</c:v>
                </c:pt>
                <c:pt idx="23206">
                  <c:v>3.3892296727082912E-12</c:v>
                </c:pt>
                <c:pt idx="23207">
                  <c:v>3.233635023201353E-12</c:v>
                </c:pt>
                <c:pt idx="23208">
                  <c:v>3.233635023201353E-12</c:v>
                </c:pt>
                <c:pt idx="23209">
                  <c:v>3.233635023201353E-12</c:v>
                </c:pt>
                <c:pt idx="23210">
                  <c:v>3.233635023201353E-12</c:v>
                </c:pt>
                <c:pt idx="23211">
                  <c:v>3.3105183538749314E-12</c:v>
                </c:pt>
                <c:pt idx="23212">
                  <c:v>3.233635023201353E-12</c:v>
                </c:pt>
                <c:pt idx="23213">
                  <c:v>3.3892296727082912E-12</c:v>
                </c:pt>
                <c:pt idx="23214">
                  <c:v>3.3105183538749314E-12</c:v>
                </c:pt>
                <c:pt idx="23215">
                  <c:v>3.1585372275720196E-12</c:v>
                </c:pt>
                <c:pt idx="23216">
                  <c:v>3.3105183538749314E-12</c:v>
                </c:pt>
                <c:pt idx="23217">
                  <c:v>3.4698124421878106E-12</c:v>
                </c:pt>
                <c:pt idx="23218">
                  <c:v>3.3105183538749314E-12</c:v>
                </c:pt>
                <c:pt idx="23219">
                  <c:v>3.3105183538749314E-12</c:v>
                </c:pt>
                <c:pt idx="23220">
                  <c:v>3.4698124421878106E-12</c:v>
                </c:pt>
                <c:pt idx="23221">
                  <c:v>3.3105183538749314E-12</c:v>
                </c:pt>
                <c:pt idx="23222">
                  <c:v>3.4698124421878106E-12</c:v>
                </c:pt>
                <c:pt idx="23223">
                  <c:v>3.3105183538749314E-12</c:v>
                </c:pt>
                <c:pt idx="23224">
                  <c:v>3.4698124421878106E-12</c:v>
                </c:pt>
                <c:pt idx="23225">
                  <c:v>3.3892296727082912E-12</c:v>
                </c:pt>
                <c:pt idx="23226">
                  <c:v>3.0851834998006616E-12</c:v>
                </c:pt>
                <c:pt idx="23227">
                  <c:v>3.3892296727082912E-12</c:v>
                </c:pt>
                <c:pt idx="23228">
                  <c:v>3.3105183538749314E-12</c:v>
                </c:pt>
                <c:pt idx="23229">
                  <c:v>3.3105183538749314E-12</c:v>
                </c:pt>
                <c:pt idx="23230">
                  <c:v>3.3105183538749314E-12</c:v>
                </c:pt>
                <c:pt idx="23231">
                  <c:v>3.3892296727082912E-12</c:v>
                </c:pt>
                <c:pt idx="23232">
                  <c:v>3.3892296727082912E-12</c:v>
                </c:pt>
                <c:pt idx="23233">
                  <c:v>3.3892296727082912E-12</c:v>
                </c:pt>
                <c:pt idx="23234">
                  <c:v>3.3105183538749314E-12</c:v>
                </c:pt>
                <c:pt idx="23235">
                  <c:v>3.3892296727082912E-12</c:v>
                </c:pt>
                <c:pt idx="23236">
                  <c:v>3.4698124421878106E-12</c:v>
                </c:pt>
                <c:pt idx="23237">
                  <c:v>3.4698124421878106E-12</c:v>
                </c:pt>
                <c:pt idx="23238">
                  <c:v>3.3105183538749314E-12</c:v>
                </c:pt>
                <c:pt idx="23239">
                  <c:v>3.3892296727082912E-12</c:v>
                </c:pt>
                <c:pt idx="23240">
                  <c:v>3.3892296727082912E-12</c:v>
                </c:pt>
                <c:pt idx="23241">
                  <c:v>3.233635023201353E-12</c:v>
                </c:pt>
                <c:pt idx="23242">
                  <c:v>3.3892296727082912E-12</c:v>
                </c:pt>
                <c:pt idx="23243">
                  <c:v>3.3892296727082912E-12</c:v>
                </c:pt>
                <c:pt idx="23244">
                  <c:v>3.3892296727082912E-12</c:v>
                </c:pt>
                <c:pt idx="23245">
                  <c:v>3.4698124421878106E-12</c:v>
                </c:pt>
                <c:pt idx="23246">
                  <c:v>3.3892296727082912E-12</c:v>
                </c:pt>
                <c:pt idx="23247">
                  <c:v>3.5523111581696518E-12</c:v>
                </c:pt>
                <c:pt idx="23248">
                  <c:v>3.3105183538749314E-12</c:v>
                </c:pt>
                <c:pt idx="23249">
                  <c:v>3.4698124421878106E-12</c:v>
                </c:pt>
                <c:pt idx="23250">
                  <c:v>3.4698124421878106E-12</c:v>
                </c:pt>
                <c:pt idx="23251">
                  <c:v>3.5523111581696518E-12</c:v>
                </c:pt>
                <c:pt idx="23252">
                  <c:v>3.3892296727082912E-12</c:v>
                </c:pt>
                <c:pt idx="23253">
                  <c:v>3.4698124421878106E-12</c:v>
                </c:pt>
                <c:pt idx="23254">
                  <c:v>3.4698124421878106E-12</c:v>
                </c:pt>
                <c:pt idx="23255">
                  <c:v>3.5523111581696518E-12</c:v>
                </c:pt>
                <c:pt idx="23256">
                  <c:v>3.3892296727082912E-12</c:v>
                </c:pt>
                <c:pt idx="23257">
                  <c:v>3.3892296727082912E-12</c:v>
                </c:pt>
                <c:pt idx="23258">
                  <c:v>3.4698124421878106E-12</c:v>
                </c:pt>
                <c:pt idx="23259">
                  <c:v>3.3892296727082912E-12</c:v>
                </c:pt>
                <c:pt idx="23260">
                  <c:v>3.5523111581696518E-12</c:v>
                </c:pt>
                <c:pt idx="23261">
                  <c:v>3.233635023201353E-12</c:v>
                </c:pt>
                <c:pt idx="23262">
                  <c:v>3.3892296727082912E-12</c:v>
                </c:pt>
                <c:pt idx="23263">
                  <c:v>3.5523111581696518E-12</c:v>
                </c:pt>
                <c:pt idx="23264">
                  <c:v>3.4698124421878106E-12</c:v>
                </c:pt>
                <c:pt idx="23265">
                  <c:v>3.3892296727082912E-12</c:v>
                </c:pt>
                <c:pt idx="23266">
                  <c:v>3.3892296727082912E-12</c:v>
                </c:pt>
                <c:pt idx="23267">
                  <c:v>3.4698124421878106E-12</c:v>
                </c:pt>
                <c:pt idx="23268">
                  <c:v>3.3892296727082912E-12</c:v>
                </c:pt>
                <c:pt idx="23269">
                  <c:v>3.3105183538749314E-12</c:v>
                </c:pt>
                <c:pt idx="23270">
                  <c:v>3.4698124421878106E-12</c:v>
                </c:pt>
                <c:pt idx="23271">
                  <c:v>3.3892296727082912E-12</c:v>
                </c:pt>
                <c:pt idx="23272">
                  <c:v>3.4698124421878106E-12</c:v>
                </c:pt>
                <c:pt idx="23273">
                  <c:v>3.3105183538749314E-12</c:v>
                </c:pt>
                <c:pt idx="23274">
                  <c:v>3.233635023201353E-12</c:v>
                </c:pt>
                <c:pt idx="23275">
                  <c:v>3.3105183538749314E-12</c:v>
                </c:pt>
                <c:pt idx="23276">
                  <c:v>3.233635023201353E-12</c:v>
                </c:pt>
                <c:pt idx="23277">
                  <c:v>3.3105183538749314E-12</c:v>
                </c:pt>
                <c:pt idx="23278">
                  <c:v>3.3105183538749314E-12</c:v>
                </c:pt>
                <c:pt idx="23279">
                  <c:v>3.233635023201353E-12</c:v>
                </c:pt>
                <c:pt idx="23280">
                  <c:v>3.3105183538749314E-12</c:v>
                </c:pt>
                <c:pt idx="23281">
                  <c:v>3.3105183538749314E-12</c:v>
                </c:pt>
                <c:pt idx="23282">
                  <c:v>3.3105183538749314E-12</c:v>
                </c:pt>
                <c:pt idx="23283">
                  <c:v>3.3105183538749314E-12</c:v>
                </c:pt>
                <c:pt idx="23284">
                  <c:v>3.1585372275720196E-12</c:v>
                </c:pt>
                <c:pt idx="23285">
                  <c:v>3.3892296727082912E-12</c:v>
                </c:pt>
                <c:pt idx="23286">
                  <c:v>3.3892296727082912E-12</c:v>
                </c:pt>
                <c:pt idx="23287">
                  <c:v>3.3892296727082912E-12</c:v>
                </c:pt>
                <c:pt idx="23288">
                  <c:v>3.3105183538749314E-12</c:v>
                </c:pt>
                <c:pt idx="23289">
                  <c:v>3.233635023201353E-12</c:v>
                </c:pt>
                <c:pt idx="23290">
                  <c:v>3.233635023201353E-12</c:v>
                </c:pt>
                <c:pt idx="23291">
                  <c:v>3.3105183538749314E-12</c:v>
                </c:pt>
                <c:pt idx="23292">
                  <c:v>3.3105183538749314E-12</c:v>
                </c:pt>
                <c:pt idx="23293">
                  <c:v>3.3892296727082912E-12</c:v>
                </c:pt>
                <c:pt idx="23294">
                  <c:v>3.233635023201353E-12</c:v>
                </c:pt>
                <c:pt idx="23295">
                  <c:v>3.233635023201353E-12</c:v>
                </c:pt>
                <c:pt idx="23296">
                  <c:v>3.3105183538749314E-12</c:v>
                </c:pt>
                <c:pt idx="23297">
                  <c:v>3.1585372275720196E-12</c:v>
                </c:pt>
                <c:pt idx="23298">
                  <c:v>3.3892296727082912E-12</c:v>
                </c:pt>
                <c:pt idx="23299">
                  <c:v>3.5523111581696518E-12</c:v>
                </c:pt>
                <c:pt idx="23300">
                  <c:v>3.3105183538749314E-12</c:v>
                </c:pt>
                <c:pt idx="23301">
                  <c:v>3.3105183538749314E-12</c:v>
                </c:pt>
                <c:pt idx="23302">
                  <c:v>3.233635023201353E-12</c:v>
                </c:pt>
                <c:pt idx="23303">
                  <c:v>3.3105183538749314E-12</c:v>
                </c:pt>
                <c:pt idx="23304">
                  <c:v>3.3892296727082912E-12</c:v>
                </c:pt>
                <c:pt idx="23305">
                  <c:v>3.3892296727082912E-12</c:v>
                </c:pt>
                <c:pt idx="23306">
                  <c:v>3.4698124421878106E-12</c:v>
                </c:pt>
                <c:pt idx="23307">
                  <c:v>3.3892296727082912E-12</c:v>
                </c:pt>
                <c:pt idx="23308">
                  <c:v>3.3105183538749314E-12</c:v>
                </c:pt>
                <c:pt idx="23309">
                  <c:v>3.3105183538749314E-12</c:v>
                </c:pt>
                <c:pt idx="23310">
                  <c:v>3.3105183538749314E-12</c:v>
                </c:pt>
                <c:pt idx="23311">
                  <c:v>3.3892296727082912E-12</c:v>
                </c:pt>
                <c:pt idx="23312">
                  <c:v>3.4698124421878106E-12</c:v>
                </c:pt>
                <c:pt idx="23313">
                  <c:v>3.3892296727082912E-12</c:v>
                </c:pt>
                <c:pt idx="23314">
                  <c:v>3.3892296727082912E-12</c:v>
                </c:pt>
                <c:pt idx="23315">
                  <c:v>3.3892296727082912E-12</c:v>
                </c:pt>
                <c:pt idx="23316">
                  <c:v>3.233635023201353E-12</c:v>
                </c:pt>
                <c:pt idx="23317">
                  <c:v>3.3892296727082912E-12</c:v>
                </c:pt>
                <c:pt idx="23318">
                  <c:v>3.3892296727082912E-12</c:v>
                </c:pt>
                <c:pt idx="23319">
                  <c:v>3.3892296727082912E-12</c:v>
                </c:pt>
                <c:pt idx="23320">
                  <c:v>3.3105183538749314E-12</c:v>
                </c:pt>
                <c:pt idx="23321">
                  <c:v>3.233635023201353E-12</c:v>
                </c:pt>
                <c:pt idx="23322">
                  <c:v>3.3892296727082912E-12</c:v>
                </c:pt>
                <c:pt idx="23323">
                  <c:v>3.233635023201353E-12</c:v>
                </c:pt>
                <c:pt idx="23324">
                  <c:v>3.233635023201353E-12</c:v>
                </c:pt>
                <c:pt idx="23325">
                  <c:v>3.233635023201353E-12</c:v>
                </c:pt>
                <c:pt idx="23326">
                  <c:v>3.1585372275720196E-12</c:v>
                </c:pt>
                <c:pt idx="23327">
                  <c:v>3.3105183538749314E-12</c:v>
                </c:pt>
                <c:pt idx="23328">
                  <c:v>3.3892296727082912E-12</c:v>
                </c:pt>
                <c:pt idx="23329">
                  <c:v>3.3892296727082912E-12</c:v>
                </c:pt>
                <c:pt idx="23330">
                  <c:v>3.3892296727082912E-12</c:v>
                </c:pt>
                <c:pt idx="23331">
                  <c:v>3.3105183538749314E-12</c:v>
                </c:pt>
                <c:pt idx="23332">
                  <c:v>3.3105183538749314E-12</c:v>
                </c:pt>
                <c:pt idx="23333">
                  <c:v>3.233635023201353E-12</c:v>
                </c:pt>
                <c:pt idx="23334">
                  <c:v>3.3105183538749314E-12</c:v>
                </c:pt>
                <c:pt idx="23335">
                  <c:v>3.3105183538749314E-12</c:v>
                </c:pt>
                <c:pt idx="23336">
                  <c:v>3.4698124421878106E-12</c:v>
                </c:pt>
                <c:pt idx="23337">
                  <c:v>3.4698124421878106E-12</c:v>
                </c:pt>
                <c:pt idx="23338">
                  <c:v>3.3105183538749314E-12</c:v>
                </c:pt>
                <c:pt idx="23339">
                  <c:v>3.3105183538749314E-12</c:v>
                </c:pt>
                <c:pt idx="23340">
                  <c:v>3.3892296727082912E-12</c:v>
                </c:pt>
                <c:pt idx="23341">
                  <c:v>3.5523111581696518E-12</c:v>
                </c:pt>
                <c:pt idx="23342">
                  <c:v>3.3105183538749314E-12</c:v>
                </c:pt>
                <c:pt idx="23343">
                  <c:v>3.3892296727082912E-12</c:v>
                </c:pt>
                <c:pt idx="23344">
                  <c:v>3.233635023201353E-12</c:v>
                </c:pt>
                <c:pt idx="23345">
                  <c:v>3.3892296727082912E-12</c:v>
                </c:pt>
                <c:pt idx="23346">
                  <c:v>3.4698124421878106E-12</c:v>
                </c:pt>
                <c:pt idx="23347">
                  <c:v>3.3892296727082912E-12</c:v>
                </c:pt>
                <c:pt idx="23348">
                  <c:v>3.3892296727082912E-12</c:v>
                </c:pt>
                <c:pt idx="23349">
                  <c:v>3.3105183538749314E-12</c:v>
                </c:pt>
                <c:pt idx="23350">
                  <c:v>3.3892296727082912E-12</c:v>
                </c:pt>
                <c:pt idx="23351">
                  <c:v>3.3892296727082912E-12</c:v>
                </c:pt>
                <c:pt idx="23352">
                  <c:v>3.3105183538749314E-12</c:v>
                </c:pt>
                <c:pt idx="23353">
                  <c:v>3.3105183538749314E-12</c:v>
                </c:pt>
                <c:pt idx="23354">
                  <c:v>3.233635023201353E-12</c:v>
                </c:pt>
                <c:pt idx="23355">
                  <c:v>3.1585372275720196E-12</c:v>
                </c:pt>
                <c:pt idx="23356">
                  <c:v>3.3105183538749314E-12</c:v>
                </c:pt>
                <c:pt idx="23357">
                  <c:v>3.3892296727082912E-12</c:v>
                </c:pt>
                <c:pt idx="23358">
                  <c:v>3.233635023201353E-12</c:v>
                </c:pt>
                <c:pt idx="23359">
                  <c:v>3.233635023201353E-12</c:v>
                </c:pt>
                <c:pt idx="23360">
                  <c:v>3.3105183538749314E-12</c:v>
                </c:pt>
                <c:pt idx="23361">
                  <c:v>3.233635023201353E-12</c:v>
                </c:pt>
                <c:pt idx="23362">
                  <c:v>3.233635023201353E-12</c:v>
                </c:pt>
                <c:pt idx="23363">
                  <c:v>3.233635023201353E-12</c:v>
                </c:pt>
                <c:pt idx="23364">
                  <c:v>3.3892296727082912E-12</c:v>
                </c:pt>
                <c:pt idx="23365">
                  <c:v>3.3892296727082912E-12</c:v>
                </c:pt>
                <c:pt idx="23366">
                  <c:v>3.3105183538749314E-12</c:v>
                </c:pt>
                <c:pt idx="23367">
                  <c:v>3.3105183538749314E-12</c:v>
                </c:pt>
                <c:pt idx="23368">
                  <c:v>3.3892296727082912E-12</c:v>
                </c:pt>
                <c:pt idx="23369">
                  <c:v>3.3892296727082912E-12</c:v>
                </c:pt>
                <c:pt idx="23370">
                  <c:v>3.3892296727082912E-12</c:v>
                </c:pt>
                <c:pt idx="23371">
                  <c:v>3.3105183538749314E-12</c:v>
                </c:pt>
                <c:pt idx="23372">
                  <c:v>3.3892296727082912E-12</c:v>
                </c:pt>
                <c:pt idx="23373">
                  <c:v>3.233635023201353E-12</c:v>
                </c:pt>
                <c:pt idx="23374">
                  <c:v>3.233635023201353E-12</c:v>
                </c:pt>
                <c:pt idx="23375">
                  <c:v>3.233635023201353E-12</c:v>
                </c:pt>
                <c:pt idx="23376">
                  <c:v>3.233635023201353E-12</c:v>
                </c:pt>
                <c:pt idx="23377">
                  <c:v>3.3105183538749314E-12</c:v>
                </c:pt>
                <c:pt idx="23378">
                  <c:v>3.233635023201353E-12</c:v>
                </c:pt>
                <c:pt idx="23379">
                  <c:v>3.233635023201353E-12</c:v>
                </c:pt>
                <c:pt idx="23380">
                  <c:v>3.1585372275720196E-12</c:v>
                </c:pt>
                <c:pt idx="23381">
                  <c:v>3.233635023201353E-12</c:v>
                </c:pt>
                <c:pt idx="23382">
                  <c:v>3.3105183538749314E-12</c:v>
                </c:pt>
                <c:pt idx="23383">
                  <c:v>3.3105183538749314E-12</c:v>
                </c:pt>
                <c:pt idx="23384">
                  <c:v>3.233635023201353E-12</c:v>
                </c:pt>
                <c:pt idx="23385">
                  <c:v>3.4698124421878106E-12</c:v>
                </c:pt>
                <c:pt idx="23386">
                  <c:v>3.3105183538749314E-12</c:v>
                </c:pt>
                <c:pt idx="23387">
                  <c:v>3.3105183538749314E-12</c:v>
                </c:pt>
                <c:pt idx="23388">
                  <c:v>3.4698124421878106E-12</c:v>
                </c:pt>
                <c:pt idx="23389">
                  <c:v>3.3105183538749314E-12</c:v>
                </c:pt>
                <c:pt idx="23390">
                  <c:v>3.233635023201353E-12</c:v>
                </c:pt>
                <c:pt idx="23391">
                  <c:v>3.3105183538749314E-12</c:v>
                </c:pt>
                <c:pt idx="23392">
                  <c:v>3.3105183538749314E-12</c:v>
                </c:pt>
                <c:pt idx="23393">
                  <c:v>3.3892296727082912E-12</c:v>
                </c:pt>
                <c:pt idx="23394">
                  <c:v>3.4698124421878106E-12</c:v>
                </c:pt>
                <c:pt idx="23395">
                  <c:v>3.3892296727082912E-12</c:v>
                </c:pt>
                <c:pt idx="23396">
                  <c:v>3.3892296727082912E-12</c:v>
                </c:pt>
                <c:pt idx="23397">
                  <c:v>3.233635023201353E-12</c:v>
                </c:pt>
                <c:pt idx="23398">
                  <c:v>3.3105183538749314E-12</c:v>
                </c:pt>
                <c:pt idx="23399">
                  <c:v>3.3105183538749314E-12</c:v>
                </c:pt>
                <c:pt idx="23400">
                  <c:v>3.3892296727082912E-12</c:v>
                </c:pt>
                <c:pt idx="23401">
                  <c:v>3.4698124421878106E-12</c:v>
                </c:pt>
                <c:pt idx="23402">
                  <c:v>3.3105183538749314E-12</c:v>
                </c:pt>
                <c:pt idx="23403">
                  <c:v>3.3892296727082912E-12</c:v>
                </c:pt>
                <c:pt idx="23404">
                  <c:v>3.233635023201353E-12</c:v>
                </c:pt>
                <c:pt idx="23405">
                  <c:v>3.233635023201353E-12</c:v>
                </c:pt>
                <c:pt idx="23406">
                  <c:v>3.3892296727082912E-12</c:v>
                </c:pt>
                <c:pt idx="23407">
                  <c:v>3.233635023201353E-12</c:v>
                </c:pt>
                <c:pt idx="23408">
                  <c:v>3.3892296727082912E-12</c:v>
                </c:pt>
                <c:pt idx="23409">
                  <c:v>3.3892296727082912E-12</c:v>
                </c:pt>
                <c:pt idx="23410">
                  <c:v>3.4698124421878106E-12</c:v>
                </c:pt>
                <c:pt idx="23411">
                  <c:v>3.3892296727082912E-12</c:v>
                </c:pt>
                <c:pt idx="23412">
                  <c:v>3.233635023201353E-12</c:v>
                </c:pt>
                <c:pt idx="23413">
                  <c:v>3.3105183538749314E-12</c:v>
                </c:pt>
                <c:pt idx="23414">
                  <c:v>3.3892296727082912E-12</c:v>
                </c:pt>
                <c:pt idx="23415">
                  <c:v>3.3105183538749314E-12</c:v>
                </c:pt>
                <c:pt idx="23416">
                  <c:v>3.233635023201353E-12</c:v>
                </c:pt>
                <c:pt idx="23417">
                  <c:v>3.3105183538749314E-12</c:v>
                </c:pt>
                <c:pt idx="23418">
                  <c:v>3.3105183538749314E-12</c:v>
                </c:pt>
                <c:pt idx="23419">
                  <c:v>3.3892296727082912E-12</c:v>
                </c:pt>
                <c:pt idx="23420">
                  <c:v>3.3105183538749314E-12</c:v>
                </c:pt>
                <c:pt idx="23421">
                  <c:v>3.3892296727082912E-12</c:v>
                </c:pt>
                <c:pt idx="23422">
                  <c:v>3.3105183538749314E-12</c:v>
                </c:pt>
                <c:pt idx="23423">
                  <c:v>3.233635023201353E-12</c:v>
                </c:pt>
                <c:pt idx="23424">
                  <c:v>3.3105183538749314E-12</c:v>
                </c:pt>
                <c:pt idx="23425">
                  <c:v>3.3105183538749314E-12</c:v>
                </c:pt>
                <c:pt idx="23426">
                  <c:v>3.3105183538749314E-12</c:v>
                </c:pt>
                <c:pt idx="23427">
                  <c:v>3.3105183538749314E-12</c:v>
                </c:pt>
                <c:pt idx="23428">
                  <c:v>3.233635023201353E-12</c:v>
                </c:pt>
                <c:pt idx="23429">
                  <c:v>3.3105183538749314E-12</c:v>
                </c:pt>
                <c:pt idx="23430">
                  <c:v>3.3892296727082912E-12</c:v>
                </c:pt>
                <c:pt idx="23431">
                  <c:v>3.4698124421878106E-12</c:v>
                </c:pt>
                <c:pt idx="23432">
                  <c:v>3.3892296727082912E-12</c:v>
                </c:pt>
                <c:pt idx="23433">
                  <c:v>3.4698124421878106E-12</c:v>
                </c:pt>
                <c:pt idx="23434">
                  <c:v>3.3105183538749314E-12</c:v>
                </c:pt>
                <c:pt idx="23435">
                  <c:v>3.233635023201353E-12</c:v>
                </c:pt>
                <c:pt idx="23436">
                  <c:v>3.3105183538749314E-12</c:v>
                </c:pt>
                <c:pt idx="23437">
                  <c:v>3.3892296727082912E-12</c:v>
                </c:pt>
                <c:pt idx="23438">
                  <c:v>3.3892296727082912E-12</c:v>
                </c:pt>
                <c:pt idx="23439">
                  <c:v>3.233635023201353E-12</c:v>
                </c:pt>
                <c:pt idx="23440">
                  <c:v>3.3105183538749314E-12</c:v>
                </c:pt>
                <c:pt idx="23441">
                  <c:v>3.3892296727082912E-12</c:v>
                </c:pt>
                <c:pt idx="23442">
                  <c:v>3.233635023201353E-12</c:v>
                </c:pt>
                <c:pt idx="23443">
                  <c:v>3.3105183538749314E-12</c:v>
                </c:pt>
                <c:pt idx="23444">
                  <c:v>3.233635023201353E-12</c:v>
                </c:pt>
                <c:pt idx="23445">
                  <c:v>3.3892296727082912E-12</c:v>
                </c:pt>
                <c:pt idx="23446">
                  <c:v>3.3892296727082912E-12</c:v>
                </c:pt>
                <c:pt idx="23447">
                  <c:v>3.3892296727082912E-12</c:v>
                </c:pt>
                <c:pt idx="23448">
                  <c:v>3.3892296727082912E-12</c:v>
                </c:pt>
                <c:pt idx="23449">
                  <c:v>3.233635023201353E-12</c:v>
                </c:pt>
                <c:pt idx="23450">
                  <c:v>3.3892296727082912E-12</c:v>
                </c:pt>
                <c:pt idx="23451">
                  <c:v>3.233635023201353E-12</c:v>
                </c:pt>
                <c:pt idx="23452">
                  <c:v>3.3892296727082912E-12</c:v>
                </c:pt>
                <c:pt idx="23453">
                  <c:v>3.3105183538749314E-12</c:v>
                </c:pt>
                <c:pt idx="23454">
                  <c:v>3.233635023201353E-12</c:v>
                </c:pt>
                <c:pt idx="23455">
                  <c:v>3.3892296727082912E-12</c:v>
                </c:pt>
                <c:pt idx="23456">
                  <c:v>3.3892296727082912E-12</c:v>
                </c:pt>
                <c:pt idx="23457">
                  <c:v>3.3892296727082912E-12</c:v>
                </c:pt>
                <c:pt idx="23458">
                  <c:v>3.3892296727082912E-12</c:v>
                </c:pt>
                <c:pt idx="23459">
                  <c:v>3.3105183538749314E-12</c:v>
                </c:pt>
                <c:pt idx="23460">
                  <c:v>3.3892296727082912E-12</c:v>
                </c:pt>
                <c:pt idx="23461">
                  <c:v>3.3105183538749314E-12</c:v>
                </c:pt>
                <c:pt idx="23462">
                  <c:v>3.233635023201353E-12</c:v>
                </c:pt>
                <c:pt idx="23463">
                  <c:v>3.4698124421878106E-12</c:v>
                </c:pt>
                <c:pt idx="23464">
                  <c:v>3.233635023201353E-12</c:v>
                </c:pt>
                <c:pt idx="23465">
                  <c:v>3.3892296727082912E-12</c:v>
                </c:pt>
                <c:pt idx="23466">
                  <c:v>3.233635023201353E-12</c:v>
                </c:pt>
                <c:pt idx="23467">
                  <c:v>3.233635023201353E-12</c:v>
                </c:pt>
                <c:pt idx="23468">
                  <c:v>3.3105183538749314E-12</c:v>
                </c:pt>
                <c:pt idx="23469">
                  <c:v>3.3892296727082912E-12</c:v>
                </c:pt>
                <c:pt idx="23470">
                  <c:v>3.4698124421878106E-12</c:v>
                </c:pt>
                <c:pt idx="23471">
                  <c:v>3.3892296727082912E-12</c:v>
                </c:pt>
                <c:pt idx="23472">
                  <c:v>3.233635023201353E-12</c:v>
                </c:pt>
                <c:pt idx="23473">
                  <c:v>3.3105183538749314E-12</c:v>
                </c:pt>
                <c:pt idx="23474">
                  <c:v>3.233635023201353E-12</c:v>
                </c:pt>
                <c:pt idx="23475">
                  <c:v>3.3105183538749314E-12</c:v>
                </c:pt>
                <c:pt idx="23476">
                  <c:v>3.1585372275720196E-12</c:v>
                </c:pt>
                <c:pt idx="23477">
                  <c:v>3.3892296727082912E-12</c:v>
                </c:pt>
                <c:pt idx="23478">
                  <c:v>3.3105183538749314E-12</c:v>
                </c:pt>
                <c:pt idx="23479">
                  <c:v>3.233635023201353E-12</c:v>
                </c:pt>
                <c:pt idx="23480">
                  <c:v>3.3892296727082912E-12</c:v>
                </c:pt>
                <c:pt idx="23481">
                  <c:v>3.3105183538749314E-12</c:v>
                </c:pt>
                <c:pt idx="23482">
                  <c:v>3.3105183538749314E-12</c:v>
                </c:pt>
                <c:pt idx="23483">
                  <c:v>3.3892296727082912E-12</c:v>
                </c:pt>
                <c:pt idx="23484">
                  <c:v>3.3105183538749314E-12</c:v>
                </c:pt>
                <c:pt idx="23485">
                  <c:v>3.3105183538749314E-12</c:v>
                </c:pt>
                <c:pt idx="23486">
                  <c:v>3.3105183538749314E-12</c:v>
                </c:pt>
                <c:pt idx="23487">
                  <c:v>3.3105183538749314E-12</c:v>
                </c:pt>
                <c:pt idx="23488">
                  <c:v>3.3105183538749314E-12</c:v>
                </c:pt>
                <c:pt idx="23489">
                  <c:v>3.1585372275720196E-12</c:v>
                </c:pt>
                <c:pt idx="23490">
                  <c:v>3.3105183538749314E-12</c:v>
                </c:pt>
                <c:pt idx="23491">
                  <c:v>3.3105183538749314E-12</c:v>
                </c:pt>
                <c:pt idx="23492">
                  <c:v>3.233635023201353E-12</c:v>
                </c:pt>
                <c:pt idx="23493">
                  <c:v>3.4698124421878106E-12</c:v>
                </c:pt>
                <c:pt idx="23494">
                  <c:v>3.3105183538749314E-12</c:v>
                </c:pt>
                <c:pt idx="23495">
                  <c:v>3.3892296727082912E-12</c:v>
                </c:pt>
                <c:pt idx="23496">
                  <c:v>3.4698124421878106E-12</c:v>
                </c:pt>
                <c:pt idx="23497">
                  <c:v>3.1585372275720196E-12</c:v>
                </c:pt>
                <c:pt idx="23498">
                  <c:v>3.3105183538749314E-12</c:v>
                </c:pt>
                <c:pt idx="23499">
                  <c:v>3.3105183538749314E-12</c:v>
                </c:pt>
                <c:pt idx="23500">
                  <c:v>3.1585372275720196E-12</c:v>
                </c:pt>
                <c:pt idx="23501">
                  <c:v>3.233635023201353E-12</c:v>
                </c:pt>
                <c:pt idx="23502">
                  <c:v>3.3105183538749314E-12</c:v>
                </c:pt>
                <c:pt idx="23503">
                  <c:v>3.3892296727082912E-12</c:v>
                </c:pt>
                <c:pt idx="23504">
                  <c:v>3.3892296727082912E-12</c:v>
                </c:pt>
                <c:pt idx="23505">
                  <c:v>3.3892296727082912E-12</c:v>
                </c:pt>
                <c:pt idx="23506">
                  <c:v>3.3892296727082912E-12</c:v>
                </c:pt>
                <c:pt idx="23507">
                  <c:v>3.3105183538749314E-12</c:v>
                </c:pt>
                <c:pt idx="23508">
                  <c:v>3.3105183538749314E-12</c:v>
                </c:pt>
                <c:pt idx="23509">
                  <c:v>3.3105183538749314E-12</c:v>
                </c:pt>
                <c:pt idx="23510">
                  <c:v>3.233635023201353E-12</c:v>
                </c:pt>
                <c:pt idx="23511">
                  <c:v>3.233635023201353E-12</c:v>
                </c:pt>
                <c:pt idx="23512">
                  <c:v>3.233635023201353E-12</c:v>
                </c:pt>
                <c:pt idx="23513">
                  <c:v>3.3892296727082912E-12</c:v>
                </c:pt>
                <c:pt idx="23514">
                  <c:v>3.3105183538749314E-12</c:v>
                </c:pt>
                <c:pt idx="23515">
                  <c:v>3.233635023201353E-12</c:v>
                </c:pt>
                <c:pt idx="23516">
                  <c:v>3.233635023201353E-12</c:v>
                </c:pt>
                <c:pt idx="23517">
                  <c:v>3.233635023201353E-12</c:v>
                </c:pt>
                <c:pt idx="23518">
                  <c:v>3.233635023201353E-12</c:v>
                </c:pt>
                <c:pt idx="23519">
                  <c:v>3.3105183538749314E-12</c:v>
                </c:pt>
                <c:pt idx="23520">
                  <c:v>3.3105183538749314E-12</c:v>
                </c:pt>
                <c:pt idx="23521">
                  <c:v>3.5523111581696518E-12</c:v>
                </c:pt>
                <c:pt idx="23522">
                  <c:v>3.3892296727082912E-12</c:v>
                </c:pt>
                <c:pt idx="23523">
                  <c:v>3.3892296727082912E-12</c:v>
                </c:pt>
                <c:pt idx="23524">
                  <c:v>3.3892296727082912E-12</c:v>
                </c:pt>
                <c:pt idx="23525">
                  <c:v>3.3105183538749314E-12</c:v>
                </c:pt>
                <c:pt idx="23526">
                  <c:v>3.3892296727082912E-12</c:v>
                </c:pt>
                <c:pt idx="23527">
                  <c:v>3.3105183538749314E-12</c:v>
                </c:pt>
                <c:pt idx="23528">
                  <c:v>3.3892296727082912E-12</c:v>
                </c:pt>
                <c:pt idx="23529">
                  <c:v>3.3105183538749314E-12</c:v>
                </c:pt>
                <c:pt idx="23530">
                  <c:v>3.3105183538749314E-12</c:v>
                </c:pt>
                <c:pt idx="23531">
                  <c:v>3.233635023201353E-12</c:v>
                </c:pt>
                <c:pt idx="23532">
                  <c:v>3.233635023201353E-12</c:v>
                </c:pt>
                <c:pt idx="23533">
                  <c:v>3.3892296727082912E-12</c:v>
                </c:pt>
                <c:pt idx="23534">
                  <c:v>3.3892296727082912E-12</c:v>
                </c:pt>
                <c:pt idx="23535">
                  <c:v>3.3892296727082912E-12</c:v>
                </c:pt>
                <c:pt idx="23536">
                  <c:v>3.3892296727082912E-12</c:v>
                </c:pt>
                <c:pt idx="23537">
                  <c:v>3.4698124421878106E-12</c:v>
                </c:pt>
                <c:pt idx="23538">
                  <c:v>3.3105183538749314E-12</c:v>
                </c:pt>
                <c:pt idx="23539">
                  <c:v>3.3892296727082912E-12</c:v>
                </c:pt>
                <c:pt idx="23540">
                  <c:v>3.3892296727082912E-12</c:v>
                </c:pt>
                <c:pt idx="23541">
                  <c:v>3.3892296727082912E-12</c:v>
                </c:pt>
                <c:pt idx="23542">
                  <c:v>3.4698124421878106E-12</c:v>
                </c:pt>
                <c:pt idx="23543">
                  <c:v>3.3105183538749314E-12</c:v>
                </c:pt>
                <c:pt idx="23544">
                  <c:v>3.3892296727082912E-12</c:v>
                </c:pt>
                <c:pt idx="23545">
                  <c:v>3.3892296727082912E-12</c:v>
                </c:pt>
                <c:pt idx="23546">
                  <c:v>3.3892296727082912E-12</c:v>
                </c:pt>
                <c:pt idx="23547">
                  <c:v>3.4698124421878106E-12</c:v>
                </c:pt>
                <c:pt idx="23548">
                  <c:v>3.3105183538749314E-12</c:v>
                </c:pt>
                <c:pt idx="23549">
                  <c:v>3.3892296727082912E-12</c:v>
                </c:pt>
                <c:pt idx="23550">
                  <c:v>3.3892296727082912E-12</c:v>
                </c:pt>
                <c:pt idx="23551">
                  <c:v>3.3105183538749314E-12</c:v>
                </c:pt>
                <c:pt idx="23552">
                  <c:v>3.4698124421878106E-12</c:v>
                </c:pt>
                <c:pt idx="23553">
                  <c:v>3.3892296727082912E-12</c:v>
                </c:pt>
                <c:pt idx="23554">
                  <c:v>3.3892296727082912E-12</c:v>
                </c:pt>
                <c:pt idx="23555">
                  <c:v>3.3105183538749314E-12</c:v>
                </c:pt>
                <c:pt idx="23556">
                  <c:v>3.3892296727082912E-12</c:v>
                </c:pt>
                <c:pt idx="23557">
                  <c:v>3.3892296727082912E-12</c:v>
                </c:pt>
                <c:pt idx="23558">
                  <c:v>3.4698124421878106E-12</c:v>
                </c:pt>
                <c:pt idx="23559">
                  <c:v>3.3892296727082912E-12</c:v>
                </c:pt>
                <c:pt idx="23560">
                  <c:v>3.3105183538749314E-12</c:v>
                </c:pt>
                <c:pt idx="23561">
                  <c:v>3.4698124421878106E-12</c:v>
                </c:pt>
                <c:pt idx="23562">
                  <c:v>3.3892296727082912E-12</c:v>
                </c:pt>
                <c:pt idx="23563">
                  <c:v>3.4698124421878106E-12</c:v>
                </c:pt>
                <c:pt idx="23564">
                  <c:v>3.3892296727082912E-12</c:v>
                </c:pt>
                <c:pt idx="23565">
                  <c:v>3.3892296727082912E-12</c:v>
                </c:pt>
                <c:pt idx="23566">
                  <c:v>3.3892296727082912E-12</c:v>
                </c:pt>
                <c:pt idx="23567">
                  <c:v>3.3892296727082912E-12</c:v>
                </c:pt>
                <c:pt idx="23568">
                  <c:v>3.3892296727082912E-12</c:v>
                </c:pt>
                <c:pt idx="23569">
                  <c:v>3.3892296727082912E-12</c:v>
                </c:pt>
                <c:pt idx="23570">
                  <c:v>3.3892296727082912E-12</c:v>
                </c:pt>
                <c:pt idx="23571">
                  <c:v>3.3892296727082912E-12</c:v>
                </c:pt>
                <c:pt idx="23572">
                  <c:v>3.3105183538749314E-12</c:v>
                </c:pt>
                <c:pt idx="23573">
                  <c:v>3.3105183538749314E-12</c:v>
                </c:pt>
                <c:pt idx="23574">
                  <c:v>3.3892296727082912E-12</c:v>
                </c:pt>
                <c:pt idx="23575">
                  <c:v>3.3105183538749314E-12</c:v>
                </c:pt>
                <c:pt idx="23576">
                  <c:v>3.3105183538749314E-12</c:v>
                </c:pt>
                <c:pt idx="23577">
                  <c:v>3.5523111581696518E-12</c:v>
                </c:pt>
                <c:pt idx="23578">
                  <c:v>3.3105183538749314E-12</c:v>
                </c:pt>
                <c:pt idx="23579">
                  <c:v>3.3892296727082912E-12</c:v>
                </c:pt>
                <c:pt idx="23580">
                  <c:v>3.3892296727082912E-12</c:v>
                </c:pt>
                <c:pt idx="23581">
                  <c:v>3.3892296727082912E-12</c:v>
                </c:pt>
                <c:pt idx="23582">
                  <c:v>3.3105183538749314E-12</c:v>
                </c:pt>
                <c:pt idx="23583">
                  <c:v>3.3105183538749314E-12</c:v>
                </c:pt>
                <c:pt idx="23584">
                  <c:v>3.3892296727082912E-12</c:v>
                </c:pt>
                <c:pt idx="23585">
                  <c:v>3.233635023201353E-12</c:v>
                </c:pt>
                <c:pt idx="23586">
                  <c:v>3.3892296727082912E-12</c:v>
                </c:pt>
                <c:pt idx="23587">
                  <c:v>3.3892296727082912E-12</c:v>
                </c:pt>
                <c:pt idx="23588">
                  <c:v>3.3105183538749314E-12</c:v>
                </c:pt>
                <c:pt idx="23589">
                  <c:v>3.4698124421878106E-12</c:v>
                </c:pt>
                <c:pt idx="23590">
                  <c:v>3.3105183538749314E-12</c:v>
                </c:pt>
                <c:pt idx="23591">
                  <c:v>3.233635023201353E-12</c:v>
                </c:pt>
                <c:pt idx="23592">
                  <c:v>3.3105183538749314E-12</c:v>
                </c:pt>
                <c:pt idx="23593">
                  <c:v>3.3105183538749314E-12</c:v>
                </c:pt>
                <c:pt idx="23594">
                  <c:v>3.1585372275720196E-12</c:v>
                </c:pt>
                <c:pt idx="23595">
                  <c:v>3.233635023201353E-12</c:v>
                </c:pt>
                <c:pt idx="23596">
                  <c:v>3.3892296727082912E-12</c:v>
                </c:pt>
                <c:pt idx="23597">
                  <c:v>3.3892296727082912E-12</c:v>
                </c:pt>
                <c:pt idx="23598">
                  <c:v>3.3105183538749314E-12</c:v>
                </c:pt>
                <c:pt idx="23599">
                  <c:v>3.5523111581696518E-12</c:v>
                </c:pt>
                <c:pt idx="23600">
                  <c:v>3.3892296727082912E-12</c:v>
                </c:pt>
                <c:pt idx="23601">
                  <c:v>3.3892296727082912E-12</c:v>
                </c:pt>
                <c:pt idx="23602">
                  <c:v>3.3892296727082912E-12</c:v>
                </c:pt>
                <c:pt idx="23603">
                  <c:v>3.3892296727082912E-12</c:v>
                </c:pt>
                <c:pt idx="23604">
                  <c:v>3.3105183538749314E-12</c:v>
                </c:pt>
                <c:pt idx="23605">
                  <c:v>3.1585372275720196E-12</c:v>
                </c:pt>
                <c:pt idx="23606">
                  <c:v>3.3105183538749314E-12</c:v>
                </c:pt>
                <c:pt idx="23607">
                  <c:v>3.233635023201353E-12</c:v>
                </c:pt>
                <c:pt idx="23608">
                  <c:v>3.3105183538749314E-12</c:v>
                </c:pt>
                <c:pt idx="23609">
                  <c:v>3.3105183538749314E-12</c:v>
                </c:pt>
                <c:pt idx="23610">
                  <c:v>3.3892296727082912E-12</c:v>
                </c:pt>
                <c:pt idx="23611">
                  <c:v>3.3105183538749314E-12</c:v>
                </c:pt>
                <c:pt idx="23612">
                  <c:v>3.3892296727082912E-12</c:v>
                </c:pt>
                <c:pt idx="23613">
                  <c:v>3.5523111581696518E-12</c:v>
                </c:pt>
                <c:pt idx="23614">
                  <c:v>3.3892296727082912E-12</c:v>
                </c:pt>
                <c:pt idx="23615">
                  <c:v>3.3105183538749314E-12</c:v>
                </c:pt>
                <c:pt idx="23616">
                  <c:v>3.4698124421878106E-12</c:v>
                </c:pt>
                <c:pt idx="23617">
                  <c:v>3.3105183538749314E-12</c:v>
                </c:pt>
                <c:pt idx="23618">
                  <c:v>3.3892296727082912E-12</c:v>
                </c:pt>
                <c:pt idx="23619">
                  <c:v>3.3105183538749314E-12</c:v>
                </c:pt>
                <c:pt idx="23620">
                  <c:v>3.3892296727082912E-12</c:v>
                </c:pt>
                <c:pt idx="23621">
                  <c:v>3.3892296727082912E-12</c:v>
                </c:pt>
                <c:pt idx="23622">
                  <c:v>3.1585372275720196E-12</c:v>
                </c:pt>
                <c:pt idx="23623">
                  <c:v>3.3105183538749314E-12</c:v>
                </c:pt>
                <c:pt idx="23624">
                  <c:v>3.3892296727082912E-12</c:v>
                </c:pt>
                <c:pt idx="23625">
                  <c:v>3.3105183538749314E-12</c:v>
                </c:pt>
                <c:pt idx="23626">
                  <c:v>3.3105183538749314E-12</c:v>
                </c:pt>
                <c:pt idx="23627">
                  <c:v>3.3892296727082912E-12</c:v>
                </c:pt>
                <c:pt idx="23628">
                  <c:v>3.233635023201353E-12</c:v>
                </c:pt>
                <c:pt idx="23629">
                  <c:v>3.3105183538749314E-12</c:v>
                </c:pt>
                <c:pt idx="23630">
                  <c:v>3.3105183538749314E-12</c:v>
                </c:pt>
                <c:pt idx="23631">
                  <c:v>3.3105183538749314E-12</c:v>
                </c:pt>
                <c:pt idx="23632">
                  <c:v>3.3892296727082912E-12</c:v>
                </c:pt>
                <c:pt idx="23633">
                  <c:v>3.3105183538749314E-12</c:v>
                </c:pt>
                <c:pt idx="23634">
                  <c:v>3.3892296727082912E-12</c:v>
                </c:pt>
                <c:pt idx="23635">
                  <c:v>3.3105183538749314E-12</c:v>
                </c:pt>
                <c:pt idx="23636">
                  <c:v>3.3892296727082912E-12</c:v>
                </c:pt>
                <c:pt idx="23637">
                  <c:v>3.3105183538749314E-12</c:v>
                </c:pt>
                <c:pt idx="23638">
                  <c:v>3.3892296727082912E-12</c:v>
                </c:pt>
                <c:pt idx="23639">
                  <c:v>3.3105183538749314E-12</c:v>
                </c:pt>
                <c:pt idx="23640">
                  <c:v>3.3105183538749314E-12</c:v>
                </c:pt>
                <c:pt idx="23641">
                  <c:v>3.233635023201353E-12</c:v>
                </c:pt>
                <c:pt idx="23642">
                  <c:v>3.233635023201353E-12</c:v>
                </c:pt>
                <c:pt idx="23643">
                  <c:v>3.3105183538749314E-12</c:v>
                </c:pt>
                <c:pt idx="23644">
                  <c:v>3.233635023201353E-12</c:v>
                </c:pt>
                <c:pt idx="23645">
                  <c:v>3.3892296727082912E-12</c:v>
                </c:pt>
                <c:pt idx="23646">
                  <c:v>3.3892296727082912E-12</c:v>
                </c:pt>
                <c:pt idx="23647">
                  <c:v>3.4698124421878106E-12</c:v>
                </c:pt>
                <c:pt idx="23648">
                  <c:v>3.3892296727082912E-12</c:v>
                </c:pt>
                <c:pt idx="23649">
                  <c:v>3.3892296727082912E-12</c:v>
                </c:pt>
                <c:pt idx="23650">
                  <c:v>3.5523111581696518E-12</c:v>
                </c:pt>
                <c:pt idx="23651">
                  <c:v>3.3892296727082912E-12</c:v>
                </c:pt>
                <c:pt idx="23652">
                  <c:v>3.4698124421878106E-12</c:v>
                </c:pt>
                <c:pt idx="23653">
                  <c:v>3.4698124421878106E-12</c:v>
                </c:pt>
                <c:pt idx="23654">
                  <c:v>3.3105183538749314E-12</c:v>
                </c:pt>
                <c:pt idx="23655">
                  <c:v>3.3105183538749314E-12</c:v>
                </c:pt>
                <c:pt idx="23656">
                  <c:v>3.3892296727082912E-12</c:v>
                </c:pt>
                <c:pt idx="23657">
                  <c:v>3.3892296727082912E-12</c:v>
                </c:pt>
                <c:pt idx="23658">
                  <c:v>3.3892296727082912E-12</c:v>
                </c:pt>
                <c:pt idx="23659">
                  <c:v>3.3105183538749314E-12</c:v>
                </c:pt>
                <c:pt idx="23660">
                  <c:v>3.3105183538749314E-12</c:v>
                </c:pt>
                <c:pt idx="23661">
                  <c:v>3.233635023201353E-12</c:v>
                </c:pt>
                <c:pt idx="23662">
                  <c:v>3.3105183538749314E-12</c:v>
                </c:pt>
                <c:pt idx="23663">
                  <c:v>3.3105183538749314E-12</c:v>
                </c:pt>
                <c:pt idx="23664">
                  <c:v>3.3105183538749314E-12</c:v>
                </c:pt>
                <c:pt idx="23665">
                  <c:v>3.3892296727082912E-12</c:v>
                </c:pt>
                <c:pt idx="23666">
                  <c:v>3.3105183538749314E-12</c:v>
                </c:pt>
                <c:pt idx="23667">
                  <c:v>3.4698124421878106E-12</c:v>
                </c:pt>
                <c:pt idx="23668">
                  <c:v>3.3105183538749314E-12</c:v>
                </c:pt>
                <c:pt idx="23669">
                  <c:v>3.3105183538749314E-12</c:v>
                </c:pt>
                <c:pt idx="23670">
                  <c:v>3.3105183538749314E-12</c:v>
                </c:pt>
                <c:pt idx="23671">
                  <c:v>3.5523111581696518E-12</c:v>
                </c:pt>
                <c:pt idx="23672">
                  <c:v>3.3892296727082912E-12</c:v>
                </c:pt>
                <c:pt idx="23673">
                  <c:v>3.3105183538749314E-12</c:v>
                </c:pt>
                <c:pt idx="23674">
                  <c:v>3.3892296727082912E-12</c:v>
                </c:pt>
                <c:pt idx="23675">
                  <c:v>3.3892296727082912E-12</c:v>
                </c:pt>
                <c:pt idx="23676">
                  <c:v>3.3892296727082912E-12</c:v>
                </c:pt>
                <c:pt idx="23677">
                  <c:v>3.4698124421878106E-12</c:v>
                </c:pt>
                <c:pt idx="23678">
                  <c:v>3.3105183538749314E-12</c:v>
                </c:pt>
                <c:pt idx="23679">
                  <c:v>3.4698124421878106E-12</c:v>
                </c:pt>
                <c:pt idx="23680">
                  <c:v>3.4698124421878106E-12</c:v>
                </c:pt>
                <c:pt idx="23681">
                  <c:v>3.3892296727082912E-12</c:v>
                </c:pt>
                <c:pt idx="23682">
                  <c:v>3.3105183538749314E-12</c:v>
                </c:pt>
                <c:pt idx="23683">
                  <c:v>3.3892296727082912E-12</c:v>
                </c:pt>
                <c:pt idx="23684">
                  <c:v>3.3892296727082912E-12</c:v>
                </c:pt>
                <c:pt idx="23685">
                  <c:v>3.233635023201353E-12</c:v>
                </c:pt>
                <c:pt idx="23686">
                  <c:v>3.233635023201353E-12</c:v>
                </c:pt>
                <c:pt idx="23687">
                  <c:v>3.3105183538749314E-12</c:v>
                </c:pt>
                <c:pt idx="23688">
                  <c:v>3.233635023201353E-12</c:v>
                </c:pt>
                <c:pt idx="23689">
                  <c:v>3.3105183538749314E-12</c:v>
                </c:pt>
                <c:pt idx="23690">
                  <c:v>3.3105183538749314E-12</c:v>
                </c:pt>
                <c:pt idx="23691">
                  <c:v>3.3892296727082912E-12</c:v>
                </c:pt>
                <c:pt idx="23692">
                  <c:v>3.3105183538749314E-12</c:v>
                </c:pt>
                <c:pt idx="23693">
                  <c:v>3.3892296727082912E-12</c:v>
                </c:pt>
                <c:pt idx="23694">
                  <c:v>3.233635023201353E-12</c:v>
                </c:pt>
                <c:pt idx="23695">
                  <c:v>3.4698124421878106E-12</c:v>
                </c:pt>
                <c:pt idx="23696">
                  <c:v>3.3892296727082912E-12</c:v>
                </c:pt>
                <c:pt idx="23697">
                  <c:v>3.3105183538749314E-12</c:v>
                </c:pt>
                <c:pt idx="23698">
                  <c:v>3.233635023201353E-12</c:v>
                </c:pt>
                <c:pt idx="23699">
                  <c:v>3.3892296727082912E-12</c:v>
                </c:pt>
                <c:pt idx="23700">
                  <c:v>3.3105183538749314E-12</c:v>
                </c:pt>
                <c:pt idx="23701">
                  <c:v>3.3892296727082912E-12</c:v>
                </c:pt>
                <c:pt idx="23702">
                  <c:v>3.233635023201353E-12</c:v>
                </c:pt>
                <c:pt idx="23703">
                  <c:v>3.233635023201353E-12</c:v>
                </c:pt>
                <c:pt idx="23704">
                  <c:v>3.3105183538749314E-12</c:v>
                </c:pt>
                <c:pt idx="23705">
                  <c:v>3.3105183538749314E-12</c:v>
                </c:pt>
                <c:pt idx="23706">
                  <c:v>3.3892296727082912E-12</c:v>
                </c:pt>
                <c:pt idx="23707">
                  <c:v>3.233635023201353E-12</c:v>
                </c:pt>
                <c:pt idx="23708">
                  <c:v>3.3892296727082912E-12</c:v>
                </c:pt>
                <c:pt idx="23709">
                  <c:v>3.3105183538749314E-12</c:v>
                </c:pt>
                <c:pt idx="23710">
                  <c:v>3.3105183538749314E-12</c:v>
                </c:pt>
                <c:pt idx="23711">
                  <c:v>3.233635023201353E-12</c:v>
                </c:pt>
                <c:pt idx="23712">
                  <c:v>3.3105183538749314E-12</c:v>
                </c:pt>
                <c:pt idx="23713">
                  <c:v>3.3892296727082912E-12</c:v>
                </c:pt>
                <c:pt idx="23714">
                  <c:v>3.3892296727082912E-12</c:v>
                </c:pt>
                <c:pt idx="23715">
                  <c:v>3.4698124421878106E-12</c:v>
                </c:pt>
                <c:pt idx="23716">
                  <c:v>3.4698124421878106E-12</c:v>
                </c:pt>
                <c:pt idx="23717">
                  <c:v>3.3892296727082912E-12</c:v>
                </c:pt>
                <c:pt idx="23718">
                  <c:v>3.3892296727082912E-12</c:v>
                </c:pt>
                <c:pt idx="23719">
                  <c:v>3.4698124421878106E-12</c:v>
                </c:pt>
                <c:pt idx="23720">
                  <c:v>3.4698124421878106E-12</c:v>
                </c:pt>
                <c:pt idx="23721">
                  <c:v>3.4698124421878106E-12</c:v>
                </c:pt>
                <c:pt idx="23722">
                  <c:v>3.3892296727082912E-12</c:v>
                </c:pt>
                <c:pt idx="23723">
                  <c:v>3.3105183538749314E-12</c:v>
                </c:pt>
                <c:pt idx="23724">
                  <c:v>3.3105183538749314E-12</c:v>
                </c:pt>
                <c:pt idx="23725">
                  <c:v>3.3892296727082912E-12</c:v>
                </c:pt>
                <c:pt idx="23726">
                  <c:v>3.4698124421878106E-12</c:v>
                </c:pt>
                <c:pt idx="23727">
                  <c:v>3.3105183538749314E-12</c:v>
                </c:pt>
                <c:pt idx="23728">
                  <c:v>3.5523111581696518E-12</c:v>
                </c:pt>
                <c:pt idx="23729">
                  <c:v>3.3105183538749314E-12</c:v>
                </c:pt>
                <c:pt idx="23730">
                  <c:v>3.3892296727082912E-12</c:v>
                </c:pt>
                <c:pt idx="23731">
                  <c:v>3.3892296727082912E-12</c:v>
                </c:pt>
                <c:pt idx="23732">
                  <c:v>3.3892296727082912E-12</c:v>
                </c:pt>
                <c:pt idx="23733">
                  <c:v>3.4698124421878106E-12</c:v>
                </c:pt>
                <c:pt idx="23734">
                  <c:v>3.3105183538749314E-12</c:v>
                </c:pt>
                <c:pt idx="23735">
                  <c:v>3.3105183538749314E-12</c:v>
                </c:pt>
                <c:pt idx="23736">
                  <c:v>3.3105183538749314E-12</c:v>
                </c:pt>
                <c:pt idx="23737">
                  <c:v>3.3105183538749314E-12</c:v>
                </c:pt>
                <c:pt idx="23738">
                  <c:v>3.1585372275720196E-12</c:v>
                </c:pt>
                <c:pt idx="23739">
                  <c:v>3.233635023201353E-12</c:v>
                </c:pt>
                <c:pt idx="23740">
                  <c:v>3.3105183538749314E-12</c:v>
                </c:pt>
                <c:pt idx="23741">
                  <c:v>3.3105183538749314E-12</c:v>
                </c:pt>
                <c:pt idx="23742">
                  <c:v>3.3892296727082912E-12</c:v>
                </c:pt>
                <c:pt idx="23743">
                  <c:v>3.3892296727082912E-12</c:v>
                </c:pt>
                <c:pt idx="23744">
                  <c:v>3.3892296727082912E-12</c:v>
                </c:pt>
                <c:pt idx="23745">
                  <c:v>3.3892296727082912E-12</c:v>
                </c:pt>
                <c:pt idx="23746">
                  <c:v>3.3105183538749314E-12</c:v>
                </c:pt>
                <c:pt idx="23747">
                  <c:v>3.3105183538749314E-12</c:v>
                </c:pt>
                <c:pt idx="23748">
                  <c:v>3.3105183538749314E-12</c:v>
                </c:pt>
                <c:pt idx="23749">
                  <c:v>3.3892296727082912E-12</c:v>
                </c:pt>
                <c:pt idx="23750">
                  <c:v>3.3892296727082912E-12</c:v>
                </c:pt>
                <c:pt idx="23751">
                  <c:v>3.3105183538749314E-12</c:v>
                </c:pt>
                <c:pt idx="23752">
                  <c:v>3.233635023201353E-12</c:v>
                </c:pt>
                <c:pt idx="23753">
                  <c:v>3.233635023201353E-12</c:v>
                </c:pt>
                <c:pt idx="23754">
                  <c:v>3.3105183538749314E-12</c:v>
                </c:pt>
                <c:pt idx="23755">
                  <c:v>3.233635023201353E-12</c:v>
                </c:pt>
                <c:pt idx="23756">
                  <c:v>3.3105183538749314E-12</c:v>
                </c:pt>
                <c:pt idx="23757">
                  <c:v>3.3105183538749314E-12</c:v>
                </c:pt>
                <c:pt idx="23758">
                  <c:v>3.233635023201353E-12</c:v>
                </c:pt>
                <c:pt idx="23759">
                  <c:v>3.3105183538749314E-12</c:v>
                </c:pt>
                <c:pt idx="23760">
                  <c:v>3.3105183538749314E-12</c:v>
                </c:pt>
                <c:pt idx="23761">
                  <c:v>3.3892296727082912E-12</c:v>
                </c:pt>
                <c:pt idx="23762">
                  <c:v>3.233635023201353E-12</c:v>
                </c:pt>
                <c:pt idx="23763">
                  <c:v>3.3105183538749314E-12</c:v>
                </c:pt>
                <c:pt idx="23764">
                  <c:v>3.3105183538749314E-12</c:v>
                </c:pt>
                <c:pt idx="23765">
                  <c:v>3.3105183538749314E-12</c:v>
                </c:pt>
                <c:pt idx="23766">
                  <c:v>3.233635023201353E-12</c:v>
                </c:pt>
                <c:pt idx="23767">
                  <c:v>3.4698124421878106E-12</c:v>
                </c:pt>
                <c:pt idx="23768">
                  <c:v>3.233635023201353E-12</c:v>
                </c:pt>
                <c:pt idx="23769">
                  <c:v>3.3105183538749314E-12</c:v>
                </c:pt>
                <c:pt idx="23770">
                  <c:v>3.3105183538749314E-12</c:v>
                </c:pt>
                <c:pt idx="23771">
                  <c:v>3.233635023201353E-12</c:v>
                </c:pt>
                <c:pt idx="23772">
                  <c:v>3.3105183538749314E-12</c:v>
                </c:pt>
                <c:pt idx="23773">
                  <c:v>3.3892296727082912E-12</c:v>
                </c:pt>
                <c:pt idx="23774">
                  <c:v>3.3892296727082912E-12</c:v>
                </c:pt>
                <c:pt idx="23775">
                  <c:v>3.233635023201353E-12</c:v>
                </c:pt>
                <c:pt idx="23776">
                  <c:v>3.3105183538749314E-12</c:v>
                </c:pt>
                <c:pt idx="23777">
                  <c:v>3.3105183538749314E-12</c:v>
                </c:pt>
                <c:pt idx="23778">
                  <c:v>3.3105183538749314E-12</c:v>
                </c:pt>
                <c:pt idx="23779">
                  <c:v>3.3105183538749314E-12</c:v>
                </c:pt>
                <c:pt idx="23780">
                  <c:v>3.3105183538749314E-12</c:v>
                </c:pt>
                <c:pt idx="23781">
                  <c:v>3.233635023201353E-12</c:v>
                </c:pt>
                <c:pt idx="23782">
                  <c:v>3.3892296727082912E-12</c:v>
                </c:pt>
                <c:pt idx="23783">
                  <c:v>3.3892296727082912E-12</c:v>
                </c:pt>
                <c:pt idx="23784">
                  <c:v>3.233635023201353E-12</c:v>
                </c:pt>
                <c:pt idx="23785">
                  <c:v>3.4698124421878106E-12</c:v>
                </c:pt>
                <c:pt idx="23786">
                  <c:v>3.3892296727082912E-12</c:v>
                </c:pt>
                <c:pt idx="23787">
                  <c:v>3.3892296727082912E-12</c:v>
                </c:pt>
                <c:pt idx="23788">
                  <c:v>3.3892296727082912E-12</c:v>
                </c:pt>
                <c:pt idx="23789">
                  <c:v>3.3892296727082912E-12</c:v>
                </c:pt>
                <c:pt idx="23790">
                  <c:v>3.3105183538749314E-12</c:v>
                </c:pt>
                <c:pt idx="23791">
                  <c:v>3.3105183538749314E-12</c:v>
                </c:pt>
                <c:pt idx="23792">
                  <c:v>3.3105183538749314E-12</c:v>
                </c:pt>
                <c:pt idx="23793">
                  <c:v>3.3105183538749314E-12</c:v>
                </c:pt>
                <c:pt idx="23794">
                  <c:v>3.233635023201353E-12</c:v>
                </c:pt>
                <c:pt idx="23795">
                  <c:v>3.3105183538749314E-12</c:v>
                </c:pt>
                <c:pt idx="23796">
                  <c:v>3.3892296727082912E-12</c:v>
                </c:pt>
                <c:pt idx="23797">
                  <c:v>3.3105183538749314E-12</c:v>
                </c:pt>
                <c:pt idx="23798">
                  <c:v>3.3105183538749314E-12</c:v>
                </c:pt>
                <c:pt idx="23799">
                  <c:v>3.3892296727082912E-12</c:v>
                </c:pt>
                <c:pt idx="23800">
                  <c:v>3.3105183538749314E-12</c:v>
                </c:pt>
                <c:pt idx="23801">
                  <c:v>3.3892296727082912E-12</c:v>
                </c:pt>
                <c:pt idx="23802">
                  <c:v>3.3105183538749314E-12</c:v>
                </c:pt>
                <c:pt idx="23803">
                  <c:v>3.233635023201353E-12</c:v>
                </c:pt>
                <c:pt idx="23804">
                  <c:v>3.3892296727082912E-12</c:v>
                </c:pt>
                <c:pt idx="23805">
                  <c:v>3.3105183538749314E-12</c:v>
                </c:pt>
                <c:pt idx="23806">
                  <c:v>3.3892296727082912E-12</c:v>
                </c:pt>
                <c:pt idx="23807">
                  <c:v>3.233635023201353E-12</c:v>
                </c:pt>
                <c:pt idx="23808">
                  <c:v>3.3892296727082912E-12</c:v>
                </c:pt>
                <c:pt idx="23809">
                  <c:v>3.4698124421878106E-12</c:v>
                </c:pt>
                <c:pt idx="23810">
                  <c:v>3.3105183538749314E-12</c:v>
                </c:pt>
                <c:pt idx="23811">
                  <c:v>3.3892296727082912E-12</c:v>
                </c:pt>
                <c:pt idx="23812">
                  <c:v>3.3105183538749314E-12</c:v>
                </c:pt>
                <c:pt idx="23813">
                  <c:v>3.233635023201353E-12</c:v>
                </c:pt>
                <c:pt idx="23814">
                  <c:v>3.3892296727082912E-12</c:v>
                </c:pt>
                <c:pt idx="23815">
                  <c:v>3.4698124421878106E-12</c:v>
                </c:pt>
                <c:pt idx="23816">
                  <c:v>3.5523111581696518E-12</c:v>
                </c:pt>
                <c:pt idx="23817">
                  <c:v>3.4698124421878106E-12</c:v>
                </c:pt>
                <c:pt idx="23818">
                  <c:v>3.3105183538749314E-12</c:v>
                </c:pt>
                <c:pt idx="23819">
                  <c:v>3.3892296727082912E-12</c:v>
                </c:pt>
                <c:pt idx="23820">
                  <c:v>3.3105183538749314E-12</c:v>
                </c:pt>
                <c:pt idx="23821">
                  <c:v>3.4698124421878106E-12</c:v>
                </c:pt>
                <c:pt idx="23822">
                  <c:v>3.3105183538749314E-12</c:v>
                </c:pt>
                <c:pt idx="23823">
                  <c:v>3.3892296727082912E-12</c:v>
                </c:pt>
                <c:pt idx="23824">
                  <c:v>3.3892296727082912E-12</c:v>
                </c:pt>
                <c:pt idx="23825">
                  <c:v>3.3105183538749314E-12</c:v>
                </c:pt>
                <c:pt idx="23826">
                  <c:v>3.3892296727082912E-12</c:v>
                </c:pt>
                <c:pt idx="23827">
                  <c:v>3.3105183538749314E-12</c:v>
                </c:pt>
                <c:pt idx="23828">
                  <c:v>3.3892296727082912E-12</c:v>
                </c:pt>
                <c:pt idx="23829">
                  <c:v>3.3105183538749314E-12</c:v>
                </c:pt>
                <c:pt idx="23830">
                  <c:v>3.233635023201353E-12</c:v>
                </c:pt>
                <c:pt idx="23831">
                  <c:v>3.233635023201353E-12</c:v>
                </c:pt>
                <c:pt idx="23832">
                  <c:v>3.233635023201353E-12</c:v>
                </c:pt>
                <c:pt idx="23833">
                  <c:v>3.3105183538749314E-12</c:v>
                </c:pt>
                <c:pt idx="23834">
                  <c:v>3.4698124421878106E-12</c:v>
                </c:pt>
                <c:pt idx="23835">
                  <c:v>3.5523111581696518E-12</c:v>
                </c:pt>
                <c:pt idx="23836">
                  <c:v>3.3105183538749314E-12</c:v>
                </c:pt>
                <c:pt idx="23837">
                  <c:v>3.3105183538749314E-12</c:v>
                </c:pt>
                <c:pt idx="23838">
                  <c:v>3.3892296727082912E-12</c:v>
                </c:pt>
                <c:pt idx="23839">
                  <c:v>3.3105183538749314E-12</c:v>
                </c:pt>
                <c:pt idx="23840">
                  <c:v>3.233635023201353E-12</c:v>
                </c:pt>
                <c:pt idx="23841">
                  <c:v>3.3105183538749314E-12</c:v>
                </c:pt>
                <c:pt idx="23842">
                  <c:v>3.3892296727082912E-12</c:v>
                </c:pt>
                <c:pt idx="23843">
                  <c:v>3.3105183538749314E-12</c:v>
                </c:pt>
                <c:pt idx="23844">
                  <c:v>3.5523111581696518E-12</c:v>
                </c:pt>
                <c:pt idx="23845">
                  <c:v>3.4698124421878106E-12</c:v>
                </c:pt>
                <c:pt idx="23846">
                  <c:v>3.3892296727082912E-12</c:v>
                </c:pt>
                <c:pt idx="23847">
                  <c:v>3.3892296727082912E-12</c:v>
                </c:pt>
                <c:pt idx="23848">
                  <c:v>3.233635023201353E-12</c:v>
                </c:pt>
                <c:pt idx="23849">
                  <c:v>3.3105183538749314E-12</c:v>
                </c:pt>
                <c:pt idx="23850">
                  <c:v>3.3105183538749314E-12</c:v>
                </c:pt>
                <c:pt idx="23851">
                  <c:v>3.4698124421878106E-12</c:v>
                </c:pt>
                <c:pt idx="23852">
                  <c:v>3.233635023201353E-12</c:v>
                </c:pt>
                <c:pt idx="23853">
                  <c:v>3.3105183538749314E-12</c:v>
                </c:pt>
                <c:pt idx="23854">
                  <c:v>3.3892296727082912E-12</c:v>
                </c:pt>
                <c:pt idx="23855">
                  <c:v>3.233635023201353E-12</c:v>
                </c:pt>
                <c:pt idx="23856">
                  <c:v>3.4698124421878106E-12</c:v>
                </c:pt>
                <c:pt idx="23857">
                  <c:v>3.3105183538749314E-12</c:v>
                </c:pt>
                <c:pt idx="23858">
                  <c:v>3.233635023201353E-12</c:v>
                </c:pt>
                <c:pt idx="23859">
                  <c:v>3.5523111581696518E-12</c:v>
                </c:pt>
                <c:pt idx="23860">
                  <c:v>3.4698124421878106E-12</c:v>
                </c:pt>
                <c:pt idx="23861">
                  <c:v>3.3105183538749314E-12</c:v>
                </c:pt>
                <c:pt idx="23862">
                  <c:v>3.3105183538749314E-12</c:v>
                </c:pt>
                <c:pt idx="23863">
                  <c:v>3.233635023201353E-12</c:v>
                </c:pt>
                <c:pt idx="23864">
                  <c:v>3.3105183538749314E-12</c:v>
                </c:pt>
                <c:pt idx="23865">
                  <c:v>3.3105183538749314E-12</c:v>
                </c:pt>
                <c:pt idx="23866">
                  <c:v>3.3105183538749314E-12</c:v>
                </c:pt>
                <c:pt idx="23867">
                  <c:v>3.3105183538749314E-12</c:v>
                </c:pt>
                <c:pt idx="23868">
                  <c:v>3.1585372275720196E-12</c:v>
                </c:pt>
                <c:pt idx="23869">
                  <c:v>3.3105183538749314E-12</c:v>
                </c:pt>
                <c:pt idx="23870">
                  <c:v>3.3892296727082912E-12</c:v>
                </c:pt>
                <c:pt idx="23871">
                  <c:v>3.3892296727082912E-12</c:v>
                </c:pt>
                <c:pt idx="23872">
                  <c:v>3.3892296727082912E-12</c:v>
                </c:pt>
                <c:pt idx="23873">
                  <c:v>3.3105183538749314E-12</c:v>
                </c:pt>
                <c:pt idx="23874">
                  <c:v>3.3892296727082912E-12</c:v>
                </c:pt>
                <c:pt idx="23875">
                  <c:v>3.3892296727082912E-12</c:v>
                </c:pt>
                <c:pt idx="23876">
                  <c:v>3.3105183538749314E-12</c:v>
                </c:pt>
                <c:pt idx="23877">
                  <c:v>3.3105183538749314E-12</c:v>
                </c:pt>
                <c:pt idx="23878">
                  <c:v>3.3892296727082912E-12</c:v>
                </c:pt>
                <c:pt idx="23879">
                  <c:v>3.3105183538749314E-12</c:v>
                </c:pt>
                <c:pt idx="23880">
                  <c:v>3.4698124421878106E-12</c:v>
                </c:pt>
                <c:pt idx="23881">
                  <c:v>3.233635023201353E-12</c:v>
                </c:pt>
                <c:pt idx="23882">
                  <c:v>3.3892296727082912E-12</c:v>
                </c:pt>
                <c:pt idx="23883">
                  <c:v>3.233635023201353E-12</c:v>
                </c:pt>
                <c:pt idx="23884">
                  <c:v>3.3105183538749314E-12</c:v>
                </c:pt>
                <c:pt idx="23885">
                  <c:v>3.3105183538749314E-12</c:v>
                </c:pt>
                <c:pt idx="23886">
                  <c:v>3.3892296727082912E-12</c:v>
                </c:pt>
                <c:pt idx="23887">
                  <c:v>3.3105183538749314E-12</c:v>
                </c:pt>
                <c:pt idx="23888">
                  <c:v>3.233635023201353E-12</c:v>
                </c:pt>
                <c:pt idx="23889">
                  <c:v>3.3892296727082912E-12</c:v>
                </c:pt>
                <c:pt idx="23890">
                  <c:v>3.233635023201353E-12</c:v>
                </c:pt>
                <c:pt idx="23891">
                  <c:v>3.3105183538749314E-12</c:v>
                </c:pt>
                <c:pt idx="23892">
                  <c:v>3.3892296727082912E-12</c:v>
                </c:pt>
                <c:pt idx="23893">
                  <c:v>3.4698124421878106E-12</c:v>
                </c:pt>
                <c:pt idx="23894">
                  <c:v>3.3892296727082912E-12</c:v>
                </c:pt>
                <c:pt idx="23895">
                  <c:v>3.3105183538749314E-12</c:v>
                </c:pt>
                <c:pt idx="23896">
                  <c:v>3.3105183538749314E-12</c:v>
                </c:pt>
                <c:pt idx="23897">
                  <c:v>3.4698124421878106E-12</c:v>
                </c:pt>
                <c:pt idx="23898">
                  <c:v>3.4698124421878106E-12</c:v>
                </c:pt>
                <c:pt idx="23899">
                  <c:v>3.4698124421878106E-12</c:v>
                </c:pt>
                <c:pt idx="23900">
                  <c:v>3.4698124421878106E-12</c:v>
                </c:pt>
                <c:pt idx="23901">
                  <c:v>3.3892296727082912E-12</c:v>
                </c:pt>
                <c:pt idx="23902">
                  <c:v>3.4698124421878106E-12</c:v>
                </c:pt>
                <c:pt idx="23903">
                  <c:v>3.3105183538749314E-12</c:v>
                </c:pt>
                <c:pt idx="23904">
                  <c:v>3.3105183538749314E-12</c:v>
                </c:pt>
                <c:pt idx="23905">
                  <c:v>3.4698124421878106E-12</c:v>
                </c:pt>
                <c:pt idx="23906">
                  <c:v>3.3892296727082912E-12</c:v>
                </c:pt>
                <c:pt idx="23907">
                  <c:v>3.4698124421878106E-12</c:v>
                </c:pt>
                <c:pt idx="23908">
                  <c:v>3.3892296727082912E-12</c:v>
                </c:pt>
                <c:pt idx="23909">
                  <c:v>3.3892296727082912E-12</c:v>
                </c:pt>
                <c:pt idx="23910">
                  <c:v>3.3892296727082912E-12</c:v>
                </c:pt>
                <c:pt idx="23911">
                  <c:v>3.4698124421878106E-12</c:v>
                </c:pt>
                <c:pt idx="23912">
                  <c:v>3.4698124421878106E-12</c:v>
                </c:pt>
                <c:pt idx="23913">
                  <c:v>3.3892296727082912E-12</c:v>
                </c:pt>
                <c:pt idx="23914">
                  <c:v>3.4698124421878106E-12</c:v>
                </c:pt>
                <c:pt idx="23915">
                  <c:v>3.3892296727082912E-12</c:v>
                </c:pt>
                <c:pt idx="23916">
                  <c:v>3.3105183538749314E-12</c:v>
                </c:pt>
                <c:pt idx="23917">
                  <c:v>3.3892296727082912E-12</c:v>
                </c:pt>
                <c:pt idx="23918">
                  <c:v>3.3892296727082912E-12</c:v>
                </c:pt>
                <c:pt idx="23919">
                  <c:v>3.3892296727082912E-12</c:v>
                </c:pt>
                <c:pt idx="23920">
                  <c:v>3.3105183538749314E-12</c:v>
                </c:pt>
                <c:pt idx="23921">
                  <c:v>3.3105183538749314E-12</c:v>
                </c:pt>
                <c:pt idx="23922">
                  <c:v>3.3892296727082912E-12</c:v>
                </c:pt>
                <c:pt idx="23923">
                  <c:v>3.5523111581696518E-12</c:v>
                </c:pt>
                <c:pt idx="23924">
                  <c:v>3.3892296727082912E-12</c:v>
                </c:pt>
                <c:pt idx="23925">
                  <c:v>3.3892296727082912E-12</c:v>
                </c:pt>
                <c:pt idx="23926">
                  <c:v>3.4698124421878106E-12</c:v>
                </c:pt>
                <c:pt idx="23927">
                  <c:v>3.3892296727082912E-12</c:v>
                </c:pt>
                <c:pt idx="23928">
                  <c:v>3.3105183538749314E-12</c:v>
                </c:pt>
                <c:pt idx="23929">
                  <c:v>3.3105183538749314E-12</c:v>
                </c:pt>
                <c:pt idx="23930">
                  <c:v>3.3105183538749314E-12</c:v>
                </c:pt>
                <c:pt idx="23931">
                  <c:v>3.3105183538749314E-12</c:v>
                </c:pt>
                <c:pt idx="23932">
                  <c:v>3.233635023201353E-12</c:v>
                </c:pt>
                <c:pt idx="23933">
                  <c:v>3.3892296727082912E-12</c:v>
                </c:pt>
                <c:pt idx="23934">
                  <c:v>3.3105183538749314E-12</c:v>
                </c:pt>
                <c:pt idx="23935">
                  <c:v>3.5523111581696518E-12</c:v>
                </c:pt>
                <c:pt idx="23936">
                  <c:v>3.4698124421878106E-12</c:v>
                </c:pt>
                <c:pt idx="23937">
                  <c:v>3.3892296727082912E-12</c:v>
                </c:pt>
                <c:pt idx="23938">
                  <c:v>3.3105183538749314E-12</c:v>
                </c:pt>
                <c:pt idx="23939">
                  <c:v>3.3892296727082912E-12</c:v>
                </c:pt>
                <c:pt idx="23940">
                  <c:v>3.3892296727082912E-12</c:v>
                </c:pt>
                <c:pt idx="23941">
                  <c:v>3.3892296727082912E-12</c:v>
                </c:pt>
                <c:pt idx="23942">
                  <c:v>3.4698124421878106E-12</c:v>
                </c:pt>
                <c:pt idx="23943">
                  <c:v>3.3892296727082912E-12</c:v>
                </c:pt>
                <c:pt idx="23944">
                  <c:v>3.3892296727082912E-12</c:v>
                </c:pt>
                <c:pt idx="23945">
                  <c:v>3.3105183538749314E-12</c:v>
                </c:pt>
                <c:pt idx="23946">
                  <c:v>3.4698124421878106E-12</c:v>
                </c:pt>
                <c:pt idx="23947">
                  <c:v>3.4698124421878106E-12</c:v>
                </c:pt>
                <c:pt idx="23948">
                  <c:v>3.3892296727082912E-12</c:v>
                </c:pt>
                <c:pt idx="23949">
                  <c:v>3.3892296727082912E-12</c:v>
                </c:pt>
                <c:pt idx="23950">
                  <c:v>3.3105183538749314E-12</c:v>
                </c:pt>
                <c:pt idx="23951">
                  <c:v>3.3105183538749314E-12</c:v>
                </c:pt>
                <c:pt idx="23952">
                  <c:v>3.3892296727082912E-12</c:v>
                </c:pt>
                <c:pt idx="23953">
                  <c:v>3.4698124421878106E-12</c:v>
                </c:pt>
                <c:pt idx="23954">
                  <c:v>3.3892296727082912E-12</c:v>
                </c:pt>
                <c:pt idx="23955">
                  <c:v>3.3892296727082912E-12</c:v>
                </c:pt>
                <c:pt idx="23956">
                  <c:v>3.3105183538749314E-12</c:v>
                </c:pt>
                <c:pt idx="23957">
                  <c:v>3.3892296727082912E-12</c:v>
                </c:pt>
                <c:pt idx="23958">
                  <c:v>3.4698124421878106E-12</c:v>
                </c:pt>
                <c:pt idx="23959">
                  <c:v>3.3105183538749314E-12</c:v>
                </c:pt>
                <c:pt idx="23960">
                  <c:v>3.3892296727082912E-12</c:v>
                </c:pt>
                <c:pt idx="23961">
                  <c:v>3.3892296727082912E-12</c:v>
                </c:pt>
                <c:pt idx="23962">
                  <c:v>3.1585372275720196E-12</c:v>
                </c:pt>
                <c:pt idx="23963">
                  <c:v>3.1585372275720196E-12</c:v>
                </c:pt>
                <c:pt idx="23964">
                  <c:v>3.233635023201353E-12</c:v>
                </c:pt>
                <c:pt idx="23965">
                  <c:v>3.3105183538749314E-12</c:v>
                </c:pt>
                <c:pt idx="23966">
                  <c:v>3.3105183538749314E-12</c:v>
                </c:pt>
                <c:pt idx="23967">
                  <c:v>3.4698124421878106E-12</c:v>
                </c:pt>
                <c:pt idx="23968">
                  <c:v>3.3892296727082912E-12</c:v>
                </c:pt>
                <c:pt idx="23969">
                  <c:v>3.3105183538749314E-12</c:v>
                </c:pt>
                <c:pt idx="23970">
                  <c:v>3.3105183538749314E-12</c:v>
                </c:pt>
                <c:pt idx="23971">
                  <c:v>3.3105183538749314E-12</c:v>
                </c:pt>
                <c:pt idx="23972">
                  <c:v>3.3105183538749314E-12</c:v>
                </c:pt>
                <c:pt idx="23973">
                  <c:v>3.3105183538749314E-12</c:v>
                </c:pt>
                <c:pt idx="23974">
                  <c:v>3.3105183538749314E-12</c:v>
                </c:pt>
                <c:pt idx="23975">
                  <c:v>3.3105183538749314E-12</c:v>
                </c:pt>
                <c:pt idx="23976">
                  <c:v>3.3105183538749314E-12</c:v>
                </c:pt>
                <c:pt idx="23977">
                  <c:v>3.3105183538749314E-12</c:v>
                </c:pt>
                <c:pt idx="23978">
                  <c:v>3.4698124421878106E-12</c:v>
                </c:pt>
                <c:pt idx="23979">
                  <c:v>3.4698124421878106E-12</c:v>
                </c:pt>
                <c:pt idx="23980">
                  <c:v>3.3105183538749314E-12</c:v>
                </c:pt>
                <c:pt idx="23981">
                  <c:v>3.3105183538749314E-12</c:v>
                </c:pt>
                <c:pt idx="23982">
                  <c:v>3.3892296727082912E-12</c:v>
                </c:pt>
                <c:pt idx="23983">
                  <c:v>3.3892296727082912E-12</c:v>
                </c:pt>
                <c:pt idx="23984">
                  <c:v>3.3892296727082912E-12</c:v>
                </c:pt>
                <c:pt idx="23985">
                  <c:v>3.3105183538749314E-12</c:v>
                </c:pt>
                <c:pt idx="23986">
                  <c:v>3.3105183538749314E-12</c:v>
                </c:pt>
                <c:pt idx="23987">
                  <c:v>3.3105183538749314E-12</c:v>
                </c:pt>
                <c:pt idx="23988">
                  <c:v>3.3105183538749314E-12</c:v>
                </c:pt>
                <c:pt idx="23989">
                  <c:v>3.3892296727082912E-12</c:v>
                </c:pt>
                <c:pt idx="23990">
                  <c:v>3.3892296727082912E-12</c:v>
                </c:pt>
                <c:pt idx="23991">
                  <c:v>3.233635023201353E-12</c:v>
                </c:pt>
                <c:pt idx="23992">
                  <c:v>3.3892296727082912E-12</c:v>
                </c:pt>
                <c:pt idx="23993">
                  <c:v>3.3105183538749314E-12</c:v>
                </c:pt>
                <c:pt idx="23994">
                  <c:v>3.3892296727082912E-12</c:v>
                </c:pt>
                <c:pt idx="23995">
                  <c:v>3.3105183538749314E-12</c:v>
                </c:pt>
                <c:pt idx="23996">
                  <c:v>3.3892296727082912E-12</c:v>
                </c:pt>
                <c:pt idx="23997">
                  <c:v>3.3892296727082912E-12</c:v>
                </c:pt>
                <c:pt idx="23998">
                  <c:v>3.233635023201353E-12</c:v>
                </c:pt>
                <c:pt idx="23999">
                  <c:v>3.3105183538749314E-12</c:v>
                </c:pt>
                <c:pt idx="24000">
                  <c:v>3.3105183538749314E-12</c:v>
                </c:pt>
                <c:pt idx="24001">
                  <c:v>3.3892296727082912E-12</c:v>
                </c:pt>
                <c:pt idx="24002">
                  <c:v>3.3892296727082912E-12</c:v>
                </c:pt>
                <c:pt idx="24003">
                  <c:v>3.3105183538749314E-12</c:v>
                </c:pt>
                <c:pt idx="24004">
                  <c:v>3.3892296727082912E-12</c:v>
                </c:pt>
                <c:pt idx="24005">
                  <c:v>3.233635023201353E-12</c:v>
                </c:pt>
                <c:pt idx="24006">
                  <c:v>3.3105183538749314E-12</c:v>
                </c:pt>
                <c:pt idx="24007">
                  <c:v>3.3892296727082912E-12</c:v>
                </c:pt>
                <c:pt idx="24008">
                  <c:v>3.3105183538749314E-12</c:v>
                </c:pt>
                <c:pt idx="24009">
                  <c:v>3.3892296727082912E-12</c:v>
                </c:pt>
                <c:pt idx="24010">
                  <c:v>3.4698124421878106E-12</c:v>
                </c:pt>
                <c:pt idx="24011">
                  <c:v>3.4698124421878106E-12</c:v>
                </c:pt>
                <c:pt idx="24012">
                  <c:v>3.3892296727082912E-12</c:v>
                </c:pt>
                <c:pt idx="24013">
                  <c:v>3.5523111581696518E-12</c:v>
                </c:pt>
                <c:pt idx="24014">
                  <c:v>3.3105183538749314E-12</c:v>
                </c:pt>
                <c:pt idx="24015">
                  <c:v>3.3105183538749314E-12</c:v>
                </c:pt>
                <c:pt idx="24016">
                  <c:v>3.3892296727082912E-12</c:v>
                </c:pt>
                <c:pt idx="24017">
                  <c:v>3.3105183538749314E-12</c:v>
                </c:pt>
                <c:pt idx="24018">
                  <c:v>3.3105183538749314E-12</c:v>
                </c:pt>
                <c:pt idx="24019">
                  <c:v>3.3105183538749314E-12</c:v>
                </c:pt>
                <c:pt idx="24020">
                  <c:v>3.3892296727082912E-12</c:v>
                </c:pt>
                <c:pt idx="24021">
                  <c:v>3.3892296727082912E-12</c:v>
                </c:pt>
                <c:pt idx="24022">
                  <c:v>3.3105183538749314E-12</c:v>
                </c:pt>
                <c:pt idx="24023">
                  <c:v>3.3105183538749314E-12</c:v>
                </c:pt>
                <c:pt idx="24024">
                  <c:v>3.233635023201353E-12</c:v>
                </c:pt>
                <c:pt idx="24025">
                  <c:v>3.3892296727082912E-12</c:v>
                </c:pt>
                <c:pt idx="24026">
                  <c:v>3.3105183538749314E-12</c:v>
                </c:pt>
                <c:pt idx="24027">
                  <c:v>3.3105183538749314E-12</c:v>
                </c:pt>
                <c:pt idx="24028">
                  <c:v>3.233635023201353E-12</c:v>
                </c:pt>
                <c:pt idx="24029">
                  <c:v>3.233635023201353E-12</c:v>
                </c:pt>
                <c:pt idx="24030">
                  <c:v>3.3105183538749314E-12</c:v>
                </c:pt>
                <c:pt idx="24031">
                  <c:v>3.3105183538749314E-12</c:v>
                </c:pt>
                <c:pt idx="24032">
                  <c:v>3.3892296727082912E-12</c:v>
                </c:pt>
                <c:pt idx="24033">
                  <c:v>3.4698124421878106E-12</c:v>
                </c:pt>
                <c:pt idx="24034">
                  <c:v>3.3105183538749314E-12</c:v>
                </c:pt>
                <c:pt idx="24035">
                  <c:v>3.3105183538749314E-12</c:v>
                </c:pt>
                <c:pt idx="24036">
                  <c:v>3.3892296727082912E-12</c:v>
                </c:pt>
                <c:pt idx="24037">
                  <c:v>3.4698124421878106E-12</c:v>
                </c:pt>
                <c:pt idx="24038">
                  <c:v>3.3892296727082912E-12</c:v>
                </c:pt>
                <c:pt idx="24039">
                  <c:v>3.3105183538749314E-12</c:v>
                </c:pt>
                <c:pt idx="24040">
                  <c:v>3.233635023201353E-12</c:v>
                </c:pt>
                <c:pt idx="24041">
                  <c:v>3.4698124421878106E-12</c:v>
                </c:pt>
                <c:pt idx="24042">
                  <c:v>3.3892296727082912E-12</c:v>
                </c:pt>
                <c:pt idx="24043">
                  <c:v>3.233635023201353E-12</c:v>
                </c:pt>
                <c:pt idx="24044">
                  <c:v>3.3105183538749314E-12</c:v>
                </c:pt>
                <c:pt idx="24045">
                  <c:v>3.3105183538749314E-12</c:v>
                </c:pt>
                <c:pt idx="24046">
                  <c:v>3.4698124421878106E-12</c:v>
                </c:pt>
                <c:pt idx="24047">
                  <c:v>3.3892296727082912E-12</c:v>
                </c:pt>
                <c:pt idx="24048">
                  <c:v>3.3892296727082912E-12</c:v>
                </c:pt>
                <c:pt idx="24049">
                  <c:v>3.233635023201353E-12</c:v>
                </c:pt>
                <c:pt idx="24050">
                  <c:v>3.4698124421878106E-12</c:v>
                </c:pt>
                <c:pt idx="24051">
                  <c:v>3.233635023201353E-12</c:v>
                </c:pt>
                <c:pt idx="24052">
                  <c:v>3.3105183538749314E-12</c:v>
                </c:pt>
                <c:pt idx="24053">
                  <c:v>3.3105183538749314E-12</c:v>
                </c:pt>
                <c:pt idx="24054">
                  <c:v>3.233635023201353E-12</c:v>
                </c:pt>
                <c:pt idx="24055">
                  <c:v>3.3892296727082912E-12</c:v>
                </c:pt>
                <c:pt idx="24056">
                  <c:v>3.3892296727082912E-12</c:v>
                </c:pt>
                <c:pt idx="24057">
                  <c:v>3.1585372275720196E-12</c:v>
                </c:pt>
                <c:pt idx="24058">
                  <c:v>3.4698124421878106E-12</c:v>
                </c:pt>
                <c:pt idx="24059">
                  <c:v>3.4698124421878106E-12</c:v>
                </c:pt>
                <c:pt idx="24060">
                  <c:v>3.3105183538749314E-12</c:v>
                </c:pt>
                <c:pt idx="24061">
                  <c:v>3.3105183538749314E-12</c:v>
                </c:pt>
                <c:pt idx="24062">
                  <c:v>3.3892296727082912E-12</c:v>
                </c:pt>
                <c:pt idx="24063">
                  <c:v>3.3892296727082912E-12</c:v>
                </c:pt>
                <c:pt idx="24064">
                  <c:v>3.3892296727082912E-12</c:v>
                </c:pt>
                <c:pt idx="24065">
                  <c:v>3.3892296727082912E-12</c:v>
                </c:pt>
                <c:pt idx="24066">
                  <c:v>3.3892296727082912E-12</c:v>
                </c:pt>
                <c:pt idx="24067">
                  <c:v>3.3105183538749314E-12</c:v>
                </c:pt>
                <c:pt idx="24068">
                  <c:v>3.3892296727082912E-12</c:v>
                </c:pt>
                <c:pt idx="24069">
                  <c:v>3.3892296727082912E-12</c:v>
                </c:pt>
                <c:pt idx="24070">
                  <c:v>3.3105183538749314E-12</c:v>
                </c:pt>
                <c:pt idx="24071">
                  <c:v>3.5523111581696518E-12</c:v>
                </c:pt>
                <c:pt idx="24072">
                  <c:v>3.233635023201353E-12</c:v>
                </c:pt>
                <c:pt idx="24073">
                  <c:v>3.3892296727082912E-12</c:v>
                </c:pt>
                <c:pt idx="24074">
                  <c:v>3.3892296727082912E-12</c:v>
                </c:pt>
                <c:pt idx="24075">
                  <c:v>3.233635023201353E-12</c:v>
                </c:pt>
                <c:pt idx="24076">
                  <c:v>3.3105183538749314E-12</c:v>
                </c:pt>
                <c:pt idx="24077">
                  <c:v>3.3892296727082912E-12</c:v>
                </c:pt>
                <c:pt idx="24078">
                  <c:v>3.4698124421878106E-12</c:v>
                </c:pt>
                <c:pt idx="24079">
                  <c:v>3.5523111581696518E-12</c:v>
                </c:pt>
                <c:pt idx="24080">
                  <c:v>3.233635023201353E-12</c:v>
                </c:pt>
                <c:pt idx="24081">
                  <c:v>3.3105183538749314E-12</c:v>
                </c:pt>
                <c:pt idx="24082">
                  <c:v>3.233635023201353E-12</c:v>
                </c:pt>
                <c:pt idx="24083">
                  <c:v>3.233635023201353E-12</c:v>
                </c:pt>
                <c:pt idx="24084">
                  <c:v>3.233635023201353E-12</c:v>
                </c:pt>
                <c:pt idx="24085">
                  <c:v>3.3105183538749314E-12</c:v>
                </c:pt>
                <c:pt idx="24086">
                  <c:v>3.3105183538749314E-12</c:v>
                </c:pt>
                <c:pt idx="24087">
                  <c:v>3.3892296727082912E-12</c:v>
                </c:pt>
                <c:pt idx="24088">
                  <c:v>3.4698124421878106E-12</c:v>
                </c:pt>
                <c:pt idx="24089">
                  <c:v>3.3105183538749314E-12</c:v>
                </c:pt>
                <c:pt idx="24090">
                  <c:v>3.3105183538749314E-12</c:v>
                </c:pt>
                <c:pt idx="24091">
                  <c:v>3.233635023201353E-12</c:v>
                </c:pt>
                <c:pt idx="24092">
                  <c:v>3.3105183538749314E-12</c:v>
                </c:pt>
                <c:pt idx="24093">
                  <c:v>3.3105183538749314E-12</c:v>
                </c:pt>
                <c:pt idx="24094">
                  <c:v>3.3892296727082912E-12</c:v>
                </c:pt>
                <c:pt idx="24095">
                  <c:v>3.233635023201353E-12</c:v>
                </c:pt>
                <c:pt idx="24096">
                  <c:v>3.233635023201353E-12</c:v>
                </c:pt>
                <c:pt idx="24097">
                  <c:v>3.233635023201353E-12</c:v>
                </c:pt>
                <c:pt idx="24098">
                  <c:v>3.233635023201353E-12</c:v>
                </c:pt>
                <c:pt idx="24099">
                  <c:v>3.4698124421878106E-12</c:v>
                </c:pt>
                <c:pt idx="24100">
                  <c:v>3.3105183538749314E-12</c:v>
                </c:pt>
                <c:pt idx="24101">
                  <c:v>3.3105183538749314E-12</c:v>
                </c:pt>
                <c:pt idx="24102">
                  <c:v>3.3105183538749314E-12</c:v>
                </c:pt>
                <c:pt idx="24103">
                  <c:v>3.233635023201353E-12</c:v>
                </c:pt>
                <c:pt idx="24104">
                  <c:v>3.233635023201353E-12</c:v>
                </c:pt>
                <c:pt idx="24105">
                  <c:v>3.3892296727082912E-12</c:v>
                </c:pt>
                <c:pt idx="24106">
                  <c:v>3.3892296727082912E-12</c:v>
                </c:pt>
                <c:pt idx="24107">
                  <c:v>3.3892296727082912E-12</c:v>
                </c:pt>
                <c:pt idx="24108">
                  <c:v>3.3105183538749314E-12</c:v>
                </c:pt>
                <c:pt idx="24109">
                  <c:v>3.3105183538749314E-12</c:v>
                </c:pt>
                <c:pt idx="24110">
                  <c:v>3.3105183538749314E-12</c:v>
                </c:pt>
                <c:pt idx="24111">
                  <c:v>3.4698124421878106E-12</c:v>
                </c:pt>
                <c:pt idx="24112">
                  <c:v>3.4698124421878106E-12</c:v>
                </c:pt>
                <c:pt idx="24113">
                  <c:v>3.233635023201353E-12</c:v>
                </c:pt>
                <c:pt idx="24114">
                  <c:v>3.3105183538749314E-12</c:v>
                </c:pt>
                <c:pt idx="24115">
                  <c:v>3.3105183538749314E-12</c:v>
                </c:pt>
                <c:pt idx="24116">
                  <c:v>3.4698124421878106E-12</c:v>
                </c:pt>
                <c:pt idx="24117">
                  <c:v>3.233635023201353E-12</c:v>
                </c:pt>
                <c:pt idx="24118">
                  <c:v>3.1585372275720196E-12</c:v>
                </c:pt>
                <c:pt idx="24119">
                  <c:v>3.3105183538749314E-12</c:v>
                </c:pt>
                <c:pt idx="24120">
                  <c:v>3.3892296727082912E-12</c:v>
                </c:pt>
                <c:pt idx="24121">
                  <c:v>3.233635023201353E-12</c:v>
                </c:pt>
                <c:pt idx="24122">
                  <c:v>3.3105183538749314E-12</c:v>
                </c:pt>
                <c:pt idx="24123">
                  <c:v>3.3105183538749314E-12</c:v>
                </c:pt>
                <c:pt idx="24124">
                  <c:v>3.233635023201353E-12</c:v>
                </c:pt>
                <c:pt idx="24125">
                  <c:v>3.3892296727082912E-12</c:v>
                </c:pt>
                <c:pt idx="24126">
                  <c:v>3.3105183538749314E-12</c:v>
                </c:pt>
                <c:pt idx="24127">
                  <c:v>3.3892296727082912E-12</c:v>
                </c:pt>
                <c:pt idx="24128">
                  <c:v>3.3105183538749314E-12</c:v>
                </c:pt>
                <c:pt idx="24129">
                  <c:v>3.3105183538749314E-12</c:v>
                </c:pt>
                <c:pt idx="24130">
                  <c:v>3.3105183538749314E-12</c:v>
                </c:pt>
                <c:pt idx="24131">
                  <c:v>3.3105183538749314E-12</c:v>
                </c:pt>
                <c:pt idx="24132">
                  <c:v>3.3105183538749314E-12</c:v>
                </c:pt>
                <c:pt idx="24133">
                  <c:v>3.3105183538749314E-12</c:v>
                </c:pt>
                <c:pt idx="24134">
                  <c:v>3.3105183538749314E-12</c:v>
                </c:pt>
                <c:pt idx="24135">
                  <c:v>3.3105183538749314E-12</c:v>
                </c:pt>
                <c:pt idx="24136">
                  <c:v>3.5523111581696518E-12</c:v>
                </c:pt>
                <c:pt idx="24137">
                  <c:v>3.5523111581696518E-12</c:v>
                </c:pt>
                <c:pt idx="24138">
                  <c:v>3.5523111581696518E-12</c:v>
                </c:pt>
                <c:pt idx="24139">
                  <c:v>3.3892296727082912E-12</c:v>
                </c:pt>
                <c:pt idx="24140">
                  <c:v>3.3105183538749314E-12</c:v>
                </c:pt>
                <c:pt idx="24141">
                  <c:v>3.3105183538749314E-12</c:v>
                </c:pt>
                <c:pt idx="24142">
                  <c:v>3.3105183538749314E-12</c:v>
                </c:pt>
                <c:pt idx="24143">
                  <c:v>3.3105183538749314E-12</c:v>
                </c:pt>
                <c:pt idx="24144">
                  <c:v>3.233635023201353E-12</c:v>
                </c:pt>
                <c:pt idx="24145">
                  <c:v>3.3105183538749314E-12</c:v>
                </c:pt>
                <c:pt idx="24146">
                  <c:v>3.3105183538749314E-12</c:v>
                </c:pt>
                <c:pt idx="24147">
                  <c:v>3.3105183538749314E-12</c:v>
                </c:pt>
                <c:pt idx="24148">
                  <c:v>3.233635023201353E-12</c:v>
                </c:pt>
                <c:pt idx="24149">
                  <c:v>3.3892296727082912E-12</c:v>
                </c:pt>
                <c:pt idx="24150">
                  <c:v>3.3105183538749314E-12</c:v>
                </c:pt>
                <c:pt idx="24151">
                  <c:v>3.3105183538749314E-12</c:v>
                </c:pt>
                <c:pt idx="24152">
                  <c:v>3.3105183538749314E-12</c:v>
                </c:pt>
                <c:pt idx="24153">
                  <c:v>3.4698124421878106E-12</c:v>
                </c:pt>
                <c:pt idx="24154">
                  <c:v>3.3892296727082912E-12</c:v>
                </c:pt>
                <c:pt idx="24155">
                  <c:v>3.3892296727082912E-12</c:v>
                </c:pt>
                <c:pt idx="24156">
                  <c:v>3.3105183538749314E-12</c:v>
                </c:pt>
                <c:pt idx="24157">
                  <c:v>3.3105183538749314E-12</c:v>
                </c:pt>
                <c:pt idx="24158">
                  <c:v>3.3105183538749314E-12</c:v>
                </c:pt>
                <c:pt idx="24159">
                  <c:v>3.3892296727082912E-12</c:v>
                </c:pt>
                <c:pt idx="24160">
                  <c:v>3.4698124421878106E-12</c:v>
                </c:pt>
                <c:pt idx="24161">
                  <c:v>3.4698124421878106E-12</c:v>
                </c:pt>
                <c:pt idx="24162">
                  <c:v>3.3892296727082912E-12</c:v>
                </c:pt>
                <c:pt idx="24163">
                  <c:v>3.3105183538749314E-12</c:v>
                </c:pt>
                <c:pt idx="24164">
                  <c:v>3.3892296727082912E-12</c:v>
                </c:pt>
                <c:pt idx="24165">
                  <c:v>3.3892296727082912E-12</c:v>
                </c:pt>
                <c:pt idx="24166">
                  <c:v>3.233635023201353E-12</c:v>
                </c:pt>
                <c:pt idx="24167">
                  <c:v>3.3105183538749314E-12</c:v>
                </c:pt>
                <c:pt idx="24168">
                  <c:v>3.4698124421878106E-12</c:v>
                </c:pt>
                <c:pt idx="24169">
                  <c:v>3.4698124421878106E-12</c:v>
                </c:pt>
                <c:pt idx="24170">
                  <c:v>3.5523111581696518E-12</c:v>
                </c:pt>
                <c:pt idx="24171">
                  <c:v>3.4698124421878106E-12</c:v>
                </c:pt>
                <c:pt idx="24172">
                  <c:v>3.3892296727082912E-12</c:v>
                </c:pt>
                <c:pt idx="24173">
                  <c:v>3.3105183538749314E-12</c:v>
                </c:pt>
                <c:pt idx="24174">
                  <c:v>3.3105183538749314E-12</c:v>
                </c:pt>
                <c:pt idx="24175">
                  <c:v>3.3105183538749314E-12</c:v>
                </c:pt>
                <c:pt idx="24176">
                  <c:v>3.233635023201353E-12</c:v>
                </c:pt>
                <c:pt idx="24177">
                  <c:v>3.1585372275720196E-12</c:v>
                </c:pt>
                <c:pt idx="24178">
                  <c:v>3.1585372275720196E-12</c:v>
                </c:pt>
                <c:pt idx="24179">
                  <c:v>3.3105183538749314E-12</c:v>
                </c:pt>
                <c:pt idx="24180">
                  <c:v>3.3105183538749314E-12</c:v>
                </c:pt>
                <c:pt idx="24181">
                  <c:v>3.3105183538749314E-12</c:v>
                </c:pt>
                <c:pt idx="24182">
                  <c:v>3.3892296727082912E-12</c:v>
                </c:pt>
                <c:pt idx="24183">
                  <c:v>3.3105183538749314E-12</c:v>
                </c:pt>
                <c:pt idx="24184">
                  <c:v>3.3892296727082912E-12</c:v>
                </c:pt>
                <c:pt idx="24185">
                  <c:v>3.6367713744492904E-12</c:v>
                </c:pt>
                <c:pt idx="24186">
                  <c:v>3.4698124421878106E-12</c:v>
                </c:pt>
                <c:pt idx="24187">
                  <c:v>3.3892296727082912E-12</c:v>
                </c:pt>
                <c:pt idx="24188">
                  <c:v>3.3105183538749314E-12</c:v>
                </c:pt>
                <c:pt idx="24189">
                  <c:v>3.3105183538749314E-12</c:v>
                </c:pt>
                <c:pt idx="24190">
                  <c:v>3.3105183538749314E-12</c:v>
                </c:pt>
                <c:pt idx="24191">
                  <c:v>3.4698124421878106E-12</c:v>
                </c:pt>
                <c:pt idx="24192">
                  <c:v>3.4698124421878106E-12</c:v>
                </c:pt>
                <c:pt idx="24193">
                  <c:v>3.3892296727082912E-12</c:v>
                </c:pt>
                <c:pt idx="24194">
                  <c:v>3.3105183538749314E-12</c:v>
                </c:pt>
                <c:pt idx="24195">
                  <c:v>3.4698124421878106E-12</c:v>
                </c:pt>
                <c:pt idx="24196">
                  <c:v>3.4698124421878106E-12</c:v>
                </c:pt>
                <c:pt idx="24197">
                  <c:v>3.3892296727082912E-12</c:v>
                </c:pt>
                <c:pt idx="24198">
                  <c:v>3.4698124421878106E-12</c:v>
                </c:pt>
                <c:pt idx="24199">
                  <c:v>3.4698124421878106E-12</c:v>
                </c:pt>
                <c:pt idx="24200">
                  <c:v>3.4698124421878106E-12</c:v>
                </c:pt>
                <c:pt idx="24201">
                  <c:v>3.3892296727082912E-12</c:v>
                </c:pt>
                <c:pt idx="24202">
                  <c:v>3.3892296727082912E-12</c:v>
                </c:pt>
                <c:pt idx="24203">
                  <c:v>3.3892296727082912E-12</c:v>
                </c:pt>
                <c:pt idx="24204">
                  <c:v>3.3105183538749314E-12</c:v>
                </c:pt>
                <c:pt idx="24205">
                  <c:v>3.3105183538749314E-12</c:v>
                </c:pt>
                <c:pt idx="24206">
                  <c:v>3.3105183538749314E-12</c:v>
                </c:pt>
                <c:pt idx="24207">
                  <c:v>3.3892296727082912E-12</c:v>
                </c:pt>
                <c:pt idx="24208">
                  <c:v>3.3105183538749314E-12</c:v>
                </c:pt>
                <c:pt idx="24209">
                  <c:v>3.3105183538749314E-12</c:v>
                </c:pt>
                <c:pt idx="24210">
                  <c:v>3.3892296727082912E-12</c:v>
                </c:pt>
                <c:pt idx="24211">
                  <c:v>3.4698124421878106E-12</c:v>
                </c:pt>
                <c:pt idx="24212">
                  <c:v>3.3892296727082912E-12</c:v>
                </c:pt>
                <c:pt idx="24213">
                  <c:v>3.3892296727082912E-12</c:v>
                </c:pt>
                <c:pt idx="24214">
                  <c:v>3.3105183538749314E-12</c:v>
                </c:pt>
                <c:pt idx="24215">
                  <c:v>3.4698124421878106E-12</c:v>
                </c:pt>
                <c:pt idx="24216">
                  <c:v>3.4698124421878106E-12</c:v>
                </c:pt>
                <c:pt idx="24217">
                  <c:v>3.3105183538749314E-12</c:v>
                </c:pt>
                <c:pt idx="24218">
                  <c:v>3.3105183538749314E-12</c:v>
                </c:pt>
                <c:pt idx="24219">
                  <c:v>3.3105183538749314E-12</c:v>
                </c:pt>
                <c:pt idx="24220">
                  <c:v>3.3892296727082912E-12</c:v>
                </c:pt>
                <c:pt idx="24221">
                  <c:v>3.4698124421878106E-12</c:v>
                </c:pt>
                <c:pt idx="24222">
                  <c:v>3.4698124421878106E-12</c:v>
                </c:pt>
                <c:pt idx="24223">
                  <c:v>3.4698124421878106E-12</c:v>
                </c:pt>
                <c:pt idx="24224">
                  <c:v>3.5523111581696518E-12</c:v>
                </c:pt>
                <c:pt idx="24225">
                  <c:v>3.3892296727082912E-12</c:v>
                </c:pt>
                <c:pt idx="24226">
                  <c:v>3.4698124421878106E-12</c:v>
                </c:pt>
                <c:pt idx="24227">
                  <c:v>3.3105183538749314E-12</c:v>
                </c:pt>
                <c:pt idx="24228">
                  <c:v>3.4698124421878106E-12</c:v>
                </c:pt>
                <c:pt idx="24229">
                  <c:v>3.3105183538749314E-12</c:v>
                </c:pt>
                <c:pt idx="24230">
                  <c:v>3.3892296727082912E-12</c:v>
                </c:pt>
                <c:pt idx="24231">
                  <c:v>3.3892296727082912E-12</c:v>
                </c:pt>
                <c:pt idx="24232">
                  <c:v>3.3892296727082912E-12</c:v>
                </c:pt>
                <c:pt idx="24233">
                  <c:v>3.3892296727082912E-12</c:v>
                </c:pt>
                <c:pt idx="24234">
                  <c:v>3.3105183538749314E-12</c:v>
                </c:pt>
                <c:pt idx="24235">
                  <c:v>3.3892296727082912E-12</c:v>
                </c:pt>
                <c:pt idx="24236">
                  <c:v>3.3892296727082912E-12</c:v>
                </c:pt>
                <c:pt idx="24237">
                  <c:v>3.4698124421878106E-12</c:v>
                </c:pt>
                <c:pt idx="24238">
                  <c:v>3.3892296727082912E-12</c:v>
                </c:pt>
                <c:pt idx="24239">
                  <c:v>3.233635023201353E-12</c:v>
                </c:pt>
                <c:pt idx="24240">
                  <c:v>3.3105183538749314E-12</c:v>
                </c:pt>
                <c:pt idx="24241">
                  <c:v>3.3105183538749314E-12</c:v>
                </c:pt>
                <c:pt idx="24242">
                  <c:v>3.3892296727082912E-12</c:v>
                </c:pt>
                <c:pt idx="24243">
                  <c:v>3.3105183538749314E-12</c:v>
                </c:pt>
                <c:pt idx="24244">
                  <c:v>3.3105183538749314E-12</c:v>
                </c:pt>
                <c:pt idx="24245">
                  <c:v>3.3892296727082912E-12</c:v>
                </c:pt>
                <c:pt idx="24246">
                  <c:v>3.3105183538749314E-12</c:v>
                </c:pt>
                <c:pt idx="24247">
                  <c:v>3.4698124421878106E-12</c:v>
                </c:pt>
                <c:pt idx="24248">
                  <c:v>3.3105183538749314E-12</c:v>
                </c:pt>
                <c:pt idx="24249">
                  <c:v>3.4698124421878106E-12</c:v>
                </c:pt>
                <c:pt idx="24250">
                  <c:v>3.4698124421878106E-12</c:v>
                </c:pt>
                <c:pt idx="24251">
                  <c:v>3.3105183538749314E-12</c:v>
                </c:pt>
                <c:pt idx="24252">
                  <c:v>3.3105183538749314E-12</c:v>
                </c:pt>
                <c:pt idx="24253">
                  <c:v>3.3105183538749314E-12</c:v>
                </c:pt>
                <c:pt idx="24254">
                  <c:v>3.3105183538749314E-12</c:v>
                </c:pt>
                <c:pt idx="24255">
                  <c:v>3.233635023201353E-12</c:v>
                </c:pt>
                <c:pt idx="24256">
                  <c:v>3.3105183538749314E-12</c:v>
                </c:pt>
                <c:pt idx="24257">
                  <c:v>3.233635023201353E-12</c:v>
                </c:pt>
                <c:pt idx="24258">
                  <c:v>3.3105183538749314E-12</c:v>
                </c:pt>
                <c:pt idx="24259">
                  <c:v>3.3892296727082912E-12</c:v>
                </c:pt>
                <c:pt idx="24260">
                  <c:v>3.3892296727082912E-12</c:v>
                </c:pt>
                <c:pt idx="24261">
                  <c:v>3.4698124421878106E-12</c:v>
                </c:pt>
                <c:pt idx="24262">
                  <c:v>3.3105183538749314E-12</c:v>
                </c:pt>
                <c:pt idx="24263">
                  <c:v>3.233635023201353E-12</c:v>
                </c:pt>
                <c:pt idx="24264">
                  <c:v>3.233635023201353E-12</c:v>
                </c:pt>
                <c:pt idx="24265">
                  <c:v>3.3105183538749314E-12</c:v>
                </c:pt>
                <c:pt idx="24266">
                  <c:v>3.3892296727082912E-12</c:v>
                </c:pt>
                <c:pt idx="24267">
                  <c:v>3.3892296727082912E-12</c:v>
                </c:pt>
                <c:pt idx="24268">
                  <c:v>3.3105183538749314E-12</c:v>
                </c:pt>
                <c:pt idx="24269">
                  <c:v>3.3105183538749314E-12</c:v>
                </c:pt>
                <c:pt idx="24270">
                  <c:v>3.3892296727082912E-12</c:v>
                </c:pt>
                <c:pt idx="24271">
                  <c:v>3.233635023201353E-12</c:v>
                </c:pt>
                <c:pt idx="24272">
                  <c:v>3.3105183538749314E-12</c:v>
                </c:pt>
                <c:pt idx="24273">
                  <c:v>3.3892296727082912E-12</c:v>
                </c:pt>
                <c:pt idx="24274">
                  <c:v>3.3892296727082912E-12</c:v>
                </c:pt>
                <c:pt idx="24275">
                  <c:v>3.4698124421878106E-12</c:v>
                </c:pt>
                <c:pt idx="24276">
                  <c:v>3.3892296727082912E-12</c:v>
                </c:pt>
                <c:pt idx="24277">
                  <c:v>3.3892296727082912E-12</c:v>
                </c:pt>
                <c:pt idx="24278">
                  <c:v>3.3892296727082912E-12</c:v>
                </c:pt>
                <c:pt idx="24279">
                  <c:v>3.3105183538749314E-12</c:v>
                </c:pt>
                <c:pt idx="24280">
                  <c:v>3.233635023201353E-12</c:v>
                </c:pt>
                <c:pt idx="24281">
                  <c:v>3.3105183538749314E-12</c:v>
                </c:pt>
                <c:pt idx="24282">
                  <c:v>3.3105183538749314E-12</c:v>
                </c:pt>
                <c:pt idx="24283">
                  <c:v>3.3105183538749314E-12</c:v>
                </c:pt>
                <c:pt idx="24284">
                  <c:v>3.3892296727082912E-12</c:v>
                </c:pt>
                <c:pt idx="24285">
                  <c:v>3.3892296727082912E-12</c:v>
                </c:pt>
                <c:pt idx="24286">
                  <c:v>3.3892296727082912E-12</c:v>
                </c:pt>
                <c:pt idx="24287">
                  <c:v>3.3105183538749314E-12</c:v>
                </c:pt>
                <c:pt idx="24288">
                  <c:v>3.5523111581696518E-12</c:v>
                </c:pt>
                <c:pt idx="24289">
                  <c:v>3.4698124421878106E-12</c:v>
                </c:pt>
                <c:pt idx="24290">
                  <c:v>3.1585372275720196E-12</c:v>
                </c:pt>
                <c:pt idx="24291">
                  <c:v>3.3105183538749314E-12</c:v>
                </c:pt>
                <c:pt idx="24292">
                  <c:v>3.3105183538749314E-12</c:v>
                </c:pt>
                <c:pt idx="24293">
                  <c:v>3.1585372275720196E-12</c:v>
                </c:pt>
                <c:pt idx="24294">
                  <c:v>3.3105183538749314E-12</c:v>
                </c:pt>
                <c:pt idx="24295">
                  <c:v>3.4698124421878106E-12</c:v>
                </c:pt>
                <c:pt idx="24296">
                  <c:v>3.3892296727082912E-12</c:v>
                </c:pt>
                <c:pt idx="24297">
                  <c:v>3.5523111581696518E-12</c:v>
                </c:pt>
                <c:pt idx="24298">
                  <c:v>3.3892296727082912E-12</c:v>
                </c:pt>
                <c:pt idx="24299">
                  <c:v>3.1585372275720196E-12</c:v>
                </c:pt>
                <c:pt idx="24300">
                  <c:v>3.3105183538749314E-12</c:v>
                </c:pt>
                <c:pt idx="24301">
                  <c:v>3.3892296727082912E-12</c:v>
                </c:pt>
                <c:pt idx="24302">
                  <c:v>3.3892296727082912E-12</c:v>
                </c:pt>
                <c:pt idx="24303">
                  <c:v>3.3892296727082912E-12</c:v>
                </c:pt>
                <c:pt idx="24304">
                  <c:v>3.4698124421878106E-12</c:v>
                </c:pt>
                <c:pt idx="24305">
                  <c:v>3.4698124421878106E-12</c:v>
                </c:pt>
                <c:pt idx="24306">
                  <c:v>3.4698124421878106E-12</c:v>
                </c:pt>
                <c:pt idx="24307">
                  <c:v>3.5523111581696518E-12</c:v>
                </c:pt>
                <c:pt idx="24308">
                  <c:v>3.3105183538749314E-12</c:v>
                </c:pt>
                <c:pt idx="24309">
                  <c:v>3.4698124421878106E-12</c:v>
                </c:pt>
                <c:pt idx="24310">
                  <c:v>3.233635023201353E-12</c:v>
                </c:pt>
                <c:pt idx="24311">
                  <c:v>3.3892296727082912E-12</c:v>
                </c:pt>
                <c:pt idx="24312">
                  <c:v>3.3892296727082912E-12</c:v>
                </c:pt>
                <c:pt idx="24313">
                  <c:v>3.3892296727082912E-12</c:v>
                </c:pt>
                <c:pt idx="24314">
                  <c:v>3.3892296727082912E-12</c:v>
                </c:pt>
                <c:pt idx="24315">
                  <c:v>3.3105183538749314E-12</c:v>
                </c:pt>
                <c:pt idx="24316">
                  <c:v>3.3105183538749314E-12</c:v>
                </c:pt>
                <c:pt idx="24317">
                  <c:v>3.3105183538749314E-12</c:v>
                </c:pt>
                <c:pt idx="24318">
                  <c:v>3.3105183538749314E-12</c:v>
                </c:pt>
                <c:pt idx="24319">
                  <c:v>3.233635023201353E-12</c:v>
                </c:pt>
                <c:pt idx="24320">
                  <c:v>3.3105183538749314E-12</c:v>
                </c:pt>
                <c:pt idx="24321">
                  <c:v>3.3105183538749314E-12</c:v>
                </c:pt>
                <c:pt idx="24322">
                  <c:v>3.233635023201353E-12</c:v>
                </c:pt>
                <c:pt idx="24323">
                  <c:v>3.233635023201353E-12</c:v>
                </c:pt>
                <c:pt idx="24324">
                  <c:v>3.3892296727082912E-12</c:v>
                </c:pt>
                <c:pt idx="24325">
                  <c:v>3.3105183538749314E-12</c:v>
                </c:pt>
                <c:pt idx="24326">
                  <c:v>3.233635023201353E-12</c:v>
                </c:pt>
                <c:pt idx="24327">
                  <c:v>3.233635023201353E-12</c:v>
                </c:pt>
                <c:pt idx="24328">
                  <c:v>3.233635023201353E-12</c:v>
                </c:pt>
                <c:pt idx="24329">
                  <c:v>3.3105183538749314E-12</c:v>
                </c:pt>
                <c:pt idx="24330">
                  <c:v>3.233635023201353E-12</c:v>
                </c:pt>
                <c:pt idx="24331">
                  <c:v>3.1585372275720196E-12</c:v>
                </c:pt>
                <c:pt idx="24332">
                  <c:v>3.233635023201353E-12</c:v>
                </c:pt>
                <c:pt idx="24333">
                  <c:v>3.233635023201353E-12</c:v>
                </c:pt>
                <c:pt idx="24334">
                  <c:v>3.233635023201353E-12</c:v>
                </c:pt>
                <c:pt idx="24335">
                  <c:v>3.233635023201353E-12</c:v>
                </c:pt>
                <c:pt idx="24336">
                  <c:v>3.233635023201353E-12</c:v>
                </c:pt>
                <c:pt idx="24337">
                  <c:v>3.233635023201353E-12</c:v>
                </c:pt>
                <c:pt idx="24338">
                  <c:v>3.3892296727082912E-12</c:v>
                </c:pt>
                <c:pt idx="24339">
                  <c:v>3.233635023201353E-12</c:v>
                </c:pt>
                <c:pt idx="24340">
                  <c:v>3.233635023201353E-12</c:v>
                </c:pt>
                <c:pt idx="24341">
                  <c:v>3.233635023201353E-12</c:v>
                </c:pt>
                <c:pt idx="24342">
                  <c:v>3.233635023201353E-12</c:v>
                </c:pt>
                <c:pt idx="24343">
                  <c:v>3.3105183538749314E-12</c:v>
                </c:pt>
                <c:pt idx="24344">
                  <c:v>3.233635023201353E-12</c:v>
                </c:pt>
                <c:pt idx="24345">
                  <c:v>3.3105183538749314E-12</c:v>
                </c:pt>
                <c:pt idx="24346">
                  <c:v>3.3892296727082912E-12</c:v>
                </c:pt>
                <c:pt idx="24347">
                  <c:v>3.233635023201353E-12</c:v>
                </c:pt>
                <c:pt idx="24348">
                  <c:v>3.1585372275720196E-12</c:v>
                </c:pt>
                <c:pt idx="24349">
                  <c:v>3.3105183538749314E-12</c:v>
                </c:pt>
                <c:pt idx="24350">
                  <c:v>3.3892296727082912E-12</c:v>
                </c:pt>
                <c:pt idx="24351">
                  <c:v>3.233635023201353E-12</c:v>
                </c:pt>
                <c:pt idx="24352">
                  <c:v>3.3892296727082912E-12</c:v>
                </c:pt>
                <c:pt idx="24353">
                  <c:v>3.3892296727082912E-12</c:v>
                </c:pt>
                <c:pt idx="24354">
                  <c:v>3.3105183538749314E-12</c:v>
                </c:pt>
                <c:pt idx="24355">
                  <c:v>3.3105183538749314E-12</c:v>
                </c:pt>
                <c:pt idx="24356">
                  <c:v>3.3892296727082912E-12</c:v>
                </c:pt>
                <c:pt idx="24357">
                  <c:v>3.3105183538749314E-12</c:v>
                </c:pt>
                <c:pt idx="24358">
                  <c:v>3.233635023201353E-12</c:v>
                </c:pt>
                <c:pt idx="24359">
                  <c:v>3.3892296727082912E-12</c:v>
                </c:pt>
                <c:pt idx="24360">
                  <c:v>3.3892296727082912E-12</c:v>
                </c:pt>
                <c:pt idx="24361">
                  <c:v>3.4698124421878106E-12</c:v>
                </c:pt>
                <c:pt idx="24362">
                  <c:v>3.4698124421878106E-12</c:v>
                </c:pt>
                <c:pt idx="24363">
                  <c:v>3.3892296727082912E-12</c:v>
                </c:pt>
                <c:pt idx="24364">
                  <c:v>3.3105183538749314E-12</c:v>
                </c:pt>
                <c:pt idx="24365">
                  <c:v>3.3105183538749314E-12</c:v>
                </c:pt>
                <c:pt idx="24366">
                  <c:v>3.4698124421878106E-12</c:v>
                </c:pt>
                <c:pt idx="24367">
                  <c:v>3.3105183538749314E-12</c:v>
                </c:pt>
                <c:pt idx="24368">
                  <c:v>3.3892296727082912E-12</c:v>
                </c:pt>
                <c:pt idx="24369">
                  <c:v>3.3892296727082912E-12</c:v>
                </c:pt>
                <c:pt idx="24370">
                  <c:v>3.3892296727082912E-12</c:v>
                </c:pt>
                <c:pt idx="24371">
                  <c:v>3.3892296727082912E-12</c:v>
                </c:pt>
                <c:pt idx="24372">
                  <c:v>3.3892296727082912E-12</c:v>
                </c:pt>
                <c:pt idx="24373">
                  <c:v>3.3105183538749314E-12</c:v>
                </c:pt>
                <c:pt idx="24374">
                  <c:v>3.233635023201353E-12</c:v>
                </c:pt>
                <c:pt idx="24375">
                  <c:v>3.3105183538749314E-12</c:v>
                </c:pt>
                <c:pt idx="24376">
                  <c:v>3.3892296727082912E-12</c:v>
                </c:pt>
                <c:pt idx="24377">
                  <c:v>3.4698124421878106E-12</c:v>
                </c:pt>
                <c:pt idx="24378">
                  <c:v>3.3105183538749314E-12</c:v>
                </c:pt>
                <c:pt idx="24379">
                  <c:v>3.3892296727082912E-12</c:v>
                </c:pt>
                <c:pt idx="24380">
                  <c:v>3.5523111581696518E-12</c:v>
                </c:pt>
                <c:pt idx="24381">
                  <c:v>3.3892296727082912E-12</c:v>
                </c:pt>
                <c:pt idx="24382">
                  <c:v>3.4698124421878106E-12</c:v>
                </c:pt>
                <c:pt idx="24383">
                  <c:v>3.5523111581696518E-12</c:v>
                </c:pt>
                <c:pt idx="24384">
                  <c:v>3.3892296727082912E-12</c:v>
                </c:pt>
                <c:pt idx="24385">
                  <c:v>3.3892296727082912E-12</c:v>
                </c:pt>
                <c:pt idx="24386">
                  <c:v>3.3105183538749314E-12</c:v>
                </c:pt>
                <c:pt idx="24387">
                  <c:v>3.233635023201353E-12</c:v>
                </c:pt>
                <c:pt idx="24388">
                  <c:v>3.3105183538749314E-12</c:v>
                </c:pt>
                <c:pt idx="24389">
                  <c:v>3.4698124421878106E-12</c:v>
                </c:pt>
                <c:pt idx="24390">
                  <c:v>3.3105183538749314E-12</c:v>
                </c:pt>
                <c:pt idx="24391">
                  <c:v>3.3892296727082912E-12</c:v>
                </c:pt>
                <c:pt idx="24392">
                  <c:v>3.233635023201353E-12</c:v>
                </c:pt>
                <c:pt idx="24393">
                  <c:v>3.3105183538749314E-12</c:v>
                </c:pt>
                <c:pt idx="24394">
                  <c:v>3.3892296727082912E-12</c:v>
                </c:pt>
                <c:pt idx="24395">
                  <c:v>3.3105183538749314E-12</c:v>
                </c:pt>
                <c:pt idx="24396">
                  <c:v>3.3105183538749314E-12</c:v>
                </c:pt>
                <c:pt idx="24397">
                  <c:v>3.3892296727082912E-12</c:v>
                </c:pt>
                <c:pt idx="24398">
                  <c:v>3.5523111581696518E-12</c:v>
                </c:pt>
                <c:pt idx="24399">
                  <c:v>3.3105183538749314E-12</c:v>
                </c:pt>
                <c:pt idx="24400">
                  <c:v>3.3892296727082912E-12</c:v>
                </c:pt>
                <c:pt idx="24401">
                  <c:v>3.3105183538749314E-12</c:v>
                </c:pt>
                <c:pt idx="24402">
                  <c:v>3.3105183538749314E-12</c:v>
                </c:pt>
                <c:pt idx="24403">
                  <c:v>3.3892296727082912E-12</c:v>
                </c:pt>
                <c:pt idx="24404">
                  <c:v>3.3892296727082912E-12</c:v>
                </c:pt>
                <c:pt idx="24405">
                  <c:v>3.3105183538749314E-12</c:v>
                </c:pt>
                <c:pt idx="24406">
                  <c:v>3.233635023201353E-12</c:v>
                </c:pt>
                <c:pt idx="24407">
                  <c:v>3.3892296727082912E-12</c:v>
                </c:pt>
                <c:pt idx="24408">
                  <c:v>3.5523111581696518E-12</c:v>
                </c:pt>
                <c:pt idx="24409">
                  <c:v>3.4698124421878106E-12</c:v>
                </c:pt>
                <c:pt idx="24410">
                  <c:v>3.3105183538749314E-12</c:v>
                </c:pt>
                <c:pt idx="24411">
                  <c:v>3.4698124421878106E-12</c:v>
                </c:pt>
                <c:pt idx="24412">
                  <c:v>3.3105183538749314E-12</c:v>
                </c:pt>
                <c:pt idx="24413">
                  <c:v>3.3105183538749314E-12</c:v>
                </c:pt>
                <c:pt idx="24414">
                  <c:v>3.3892296727082912E-12</c:v>
                </c:pt>
                <c:pt idx="24415">
                  <c:v>3.3105183538749314E-12</c:v>
                </c:pt>
                <c:pt idx="24416">
                  <c:v>3.3105183538749314E-12</c:v>
                </c:pt>
                <c:pt idx="24417">
                  <c:v>3.3105183538749314E-12</c:v>
                </c:pt>
                <c:pt idx="24418">
                  <c:v>3.3892296727082912E-12</c:v>
                </c:pt>
                <c:pt idx="24419">
                  <c:v>3.4698124421878106E-12</c:v>
                </c:pt>
                <c:pt idx="24420">
                  <c:v>3.3892296727082912E-12</c:v>
                </c:pt>
                <c:pt idx="24421">
                  <c:v>3.3892296727082912E-12</c:v>
                </c:pt>
                <c:pt idx="24422">
                  <c:v>3.3892296727082912E-12</c:v>
                </c:pt>
                <c:pt idx="24423">
                  <c:v>3.4698124421878106E-12</c:v>
                </c:pt>
                <c:pt idx="24424">
                  <c:v>3.4698124421878106E-12</c:v>
                </c:pt>
                <c:pt idx="24425">
                  <c:v>3.5523111581696518E-12</c:v>
                </c:pt>
                <c:pt idx="24426">
                  <c:v>3.3892296727082912E-12</c:v>
                </c:pt>
                <c:pt idx="24427">
                  <c:v>3.4698124421878106E-12</c:v>
                </c:pt>
                <c:pt idx="24428">
                  <c:v>3.3892296727082912E-12</c:v>
                </c:pt>
                <c:pt idx="24429">
                  <c:v>3.3892296727082912E-12</c:v>
                </c:pt>
                <c:pt idx="24430">
                  <c:v>3.3892296727082912E-12</c:v>
                </c:pt>
                <c:pt idx="24431">
                  <c:v>3.233635023201353E-12</c:v>
                </c:pt>
                <c:pt idx="24432">
                  <c:v>3.3105183538749314E-12</c:v>
                </c:pt>
                <c:pt idx="24433">
                  <c:v>3.3892296727082912E-12</c:v>
                </c:pt>
                <c:pt idx="24434">
                  <c:v>3.3892296727082912E-12</c:v>
                </c:pt>
                <c:pt idx="24435">
                  <c:v>3.3892296727082912E-12</c:v>
                </c:pt>
                <c:pt idx="24436">
                  <c:v>3.3105183538749314E-12</c:v>
                </c:pt>
                <c:pt idx="24437">
                  <c:v>3.4698124421878106E-12</c:v>
                </c:pt>
                <c:pt idx="24438">
                  <c:v>3.4698124421878106E-12</c:v>
                </c:pt>
                <c:pt idx="24439">
                  <c:v>3.3105183538749314E-12</c:v>
                </c:pt>
                <c:pt idx="24440">
                  <c:v>3.233635023201353E-12</c:v>
                </c:pt>
                <c:pt idx="24441">
                  <c:v>3.4698124421878106E-12</c:v>
                </c:pt>
                <c:pt idx="24442">
                  <c:v>3.3892296727082912E-12</c:v>
                </c:pt>
                <c:pt idx="24443">
                  <c:v>3.233635023201353E-12</c:v>
                </c:pt>
                <c:pt idx="24444">
                  <c:v>3.3892296727082912E-12</c:v>
                </c:pt>
                <c:pt idx="24445">
                  <c:v>3.3105183538749314E-12</c:v>
                </c:pt>
                <c:pt idx="24446">
                  <c:v>3.233635023201353E-12</c:v>
                </c:pt>
                <c:pt idx="24447">
                  <c:v>3.3105183538749314E-12</c:v>
                </c:pt>
                <c:pt idx="24448">
                  <c:v>3.4698124421878106E-12</c:v>
                </c:pt>
                <c:pt idx="24449">
                  <c:v>3.233635023201353E-12</c:v>
                </c:pt>
                <c:pt idx="24450">
                  <c:v>3.3105183538749314E-12</c:v>
                </c:pt>
                <c:pt idx="24451">
                  <c:v>3.4698124421878106E-12</c:v>
                </c:pt>
                <c:pt idx="24452">
                  <c:v>3.3105183538749314E-12</c:v>
                </c:pt>
                <c:pt idx="24453">
                  <c:v>3.4698124421878106E-12</c:v>
                </c:pt>
                <c:pt idx="24454">
                  <c:v>3.3892296727082912E-12</c:v>
                </c:pt>
                <c:pt idx="24455">
                  <c:v>3.1585372275720196E-12</c:v>
                </c:pt>
                <c:pt idx="24456">
                  <c:v>3.233635023201353E-12</c:v>
                </c:pt>
                <c:pt idx="24457">
                  <c:v>3.3105183538749314E-12</c:v>
                </c:pt>
                <c:pt idx="24458">
                  <c:v>3.5523111581696518E-12</c:v>
                </c:pt>
                <c:pt idx="24459">
                  <c:v>3.3105183538749314E-12</c:v>
                </c:pt>
                <c:pt idx="24460">
                  <c:v>3.5523111581696518E-12</c:v>
                </c:pt>
                <c:pt idx="24461">
                  <c:v>3.5523111581696518E-12</c:v>
                </c:pt>
                <c:pt idx="24462">
                  <c:v>3.3892296727082912E-12</c:v>
                </c:pt>
                <c:pt idx="24463">
                  <c:v>3.3892296727082912E-12</c:v>
                </c:pt>
                <c:pt idx="24464">
                  <c:v>3.3105183538749314E-12</c:v>
                </c:pt>
                <c:pt idx="24465">
                  <c:v>3.233635023201353E-12</c:v>
                </c:pt>
                <c:pt idx="24466">
                  <c:v>3.1585372275720196E-12</c:v>
                </c:pt>
                <c:pt idx="24467">
                  <c:v>3.233635023201353E-12</c:v>
                </c:pt>
                <c:pt idx="24468">
                  <c:v>3.3105183538749314E-12</c:v>
                </c:pt>
                <c:pt idx="24469">
                  <c:v>3.3105183538749314E-12</c:v>
                </c:pt>
                <c:pt idx="24470">
                  <c:v>3.3105183538749314E-12</c:v>
                </c:pt>
                <c:pt idx="24471">
                  <c:v>3.3105183538749314E-12</c:v>
                </c:pt>
                <c:pt idx="24472">
                  <c:v>3.4698124421878106E-12</c:v>
                </c:pt>
                <c:pt idx="24473">
                  <c:v>3.3892296727082912E-12</c:v>
                </c:pt>
                <c:pt idx="24474">
                  <c:v>3.3892296727082912E-12</c:v>
                </c:pt>
                <c:pt idx="24475">
                  <c:v>3.3892296727082912E-12</c:v>
                </c:pt>
                <c:pt idx="24476">
                  <c:v>3.3892296727082912E-12</c:v>
                </c:pt>
                <c:pt idx="24477">
                  <c:v>3.233635023201353E-12</c:v>
                </c:pt>
                <c:pt idx="24478">
                  <c:v>3.3892296727082912E-12</c:v>
                </c:pt>
                <c:pt idx="24479">
                  <c:v>3.4698124421878106E-12</c:v>
                </c:pt>
                <c:pt idx="24480">
                  <c:v>3.4698124421878106E-12</c:v>
                </c:pt>
                <c:pt idx="24481">
                  <c:v>3.3892296727082912E-12</c:v>
                </c:pt>
                <c:pt idx="24482">
                  <c:v>3.3892296727082912E-12</c:v>
                </c:pt>
                <c:pt idx="24483">
                  <c:v>3.3105183538749314E-12</c:v>
                </c:pt>
                <c:pt idx="24484">
                  <c:v>3.3892296727082912E-12</c:v>
                </c:pt>
                <c:pt idx="24485">
                  <c:v>3.3892296727082912E-12</c:v>
                </c:pt>
                <c:pt idx="24486">
                  <c:v>3.3892296727082912E-12</c:v>
                </c:pt>
                <c:pt idx="24487">
                  <c:v>3.3105183538749314E-12</c:v>
                </c:pt>
                <c:pt idx="24488">
                  <c:v>3.3105183538749314E-12</c:v>
                </c:pt>
                <c:pt idx="24489">
                  <c:v>3.3892296727082912E-12</c:v>
                </c:pt>
                <c:pt idx="24490">
                  <c:v>3.3105183538749314E-12</c:v>
                </c:pt>
                <c:pt idx="24491">
                  <c:v>3.1585372275720196E-12</c:v>
                </c:pt>
                <c:pt idx="24492">
                  <c:v>3.3105183538749314E-12</c:v>
                </c:pt>
                <c:pt idx="24493">
                  <c:v>3.3892296727082912E-12</c:v>
                </c:pt>
                <c:pt idx="24494">
                  <c:v>3.3105183538749314E-12</c:v>
                </c:pt>
                <c:pt idx="24495">
                  <c:v>3.3105183538749314E-12</c:v>
                </c:pt>
                <c:pt idx="24496">
                  <c:v>3.3105183538749314E-12</c:v>
                </c:pt>
                <c:pt idx="24497">
                  <c:v>3.4698124421878106E-12</c:v>
                </c:pt>
                <c:pt idx="24498">
                  <c:v>3.3892296727082912E-12</c:v>
                </c:pt>
                <c:pt idx="24499">
                  <c:v>3.3892296727082912E-12</c:v>
                </c:pt>
                <c:pt idx="24500">
                  <c:v>3.3892296727082912E-12</c:v>
                </c:pt>
                <c:pt idx="24501">
                  <c:v>3.3105183538749314E-12</c:v>
                </c:pt>
                <c:pt idx="24502">
                  <c:v>3.3105183538749314E-12</c:v>
                </c:pt>
                <c:pt idx="24503">
                  <c:v>3.233635023201353E-12</c:v>
                </c:pt>
                <c:pt idx="24504">
                  <c:v>3.3105183538749314E-12</c:v>
                </c:pt>
                <c:pt idx="24505">
                  <c:v>3.5523111581696518E-12</c:v>
                </c:pt>
                <c:pt idx="24506">
                  <c:v>3.5523111581696518E-12</c:v>
                </c:pt>
                <c:pt idx="24507">
                  <c:v>3.4698124421878106E-12</c:v>
                </c:pt>
                <c:pt idx="24508">
                  <c:v>3.4698124421878106E-12</c:v>
                </c:pt>
                <c:pt idx="24509">
                  <c:v>3.5523111581696518E-12</c:v>
                </c:pt>
                <c:pt idx="24510">
                  <c:v>3.3105183538749314E-12</c:v>
                </c:pt>
                <c:pt idx="24511">
                  <c:v>3.233635023201353E-12</c:v>
                </c:pt>
                <c:pt idx="24512">
                  <c:v>3.3892296727082912E-12</c:v>
                </c:pt>
                <c:pt idx="24513">
                  <c:v>3.3105183538749314E-12</c:v>
                </c:pt>
                <c:pt idx="24514">
                  <c:v>3.3105183538749314E-12</c:v>
                </c:pt>
                <c:pt idx="24515">
                  <c:v>3.3105183538749314E-12</c:v>
                </c:pt>
                <c:pt idx="24516">
                  <c:v>3.4698124421878106E-12</c:v>
                </c:pt>
                <c:pt idx="24517">
                  <c:v>3.4698124421878106E-12</c:v>
                </c:pt>
                <c:pt idx="24518">
                  <c:v>3.4698124421878106E-12</c:v>
                </c:pt>
                <c:pt idx="24519">
                  <c:v>3.4698124421878106E-12</c:v>
                </c:pt>
                <c:pt idx="24520">
                  <c:v>3.4698124421878106E-12</c:v>
                </c:pt>
                <c:pt idx="24521">
                  <c:v>3.3105183538749314E-12</c:v>
                </c:pt>
                <c:pt idx="24522">
                  <c:v>3.233635023201353E-12</c:v>
                </c:pt>
                <c:pt idx="24523">
                  <c:v>3.3105183538749314E-12</c:v>
                </c:pt>
                <c:pt idx="24524">
                  <c:v>3.3105183538749314E-12</c:v>
                </c:pt>
                <c:pt idx="24525">
                  <c:v>3.3892296727082912E-12</c:v>
                </c:pt>
                <c:pt idx="24526">
                  <c:v>3.3105183538749314E-12</c:v>
                </c:pt>
                <c:pt idx="24527">
                  <c:v>3.3105183538749314E-12</c:v>
                </c:pt>
                <c:pt idx="24528">
                  <c:v>3.1585372275720196E-12</c:v>
                </c:pt>
                <c:pt idx="24529">
                  <c:v>3.3105183538749314E-12</c:v>
                </c:pt>
                <c:pt idx="24530">
                  <c:v>3.4698124421878106E-12</c:v>
                </c:pt>
                <c:pt idx="24531">
                  <c:v>3.3105183538749314E-12</c:v>
                </c:pt>
                <c:pt idx="24532">
                  <c:v>3.3892296727082912E-12</c:v>
                </c:pt>
                <c:pt idx="24533">
                  <c:v>3.3105183538749314E-12</c:v>
                </c:pt>
                <c:pt idx="24534">
                  <c:v>3.3892296727082912E-12</c:v>
                </c:pt>
                <c:pt idx="24535">
                  <c:v>3.5523111581696518E-12</c:v>
                </c:pt>
                <c:pt idx="24536">
                  <c:v>3.3105183538749314E-12</c:v>
                </c:pt>
                <c:pt idx="24537">
                  <c:v>3.3105183538749314E-12</c:v>
                </c:pt>
                <c:pt idx="24538">
                  <c:v>3.3892296727082912E-12</c:v>
                </c:pt>
                <c:pt idx="24539">
                  <c:v>3.3892296727082912E-12</c:v>
                </c:pt>
                <c:pt idx="24540">
                  <c:v>3.3892296727082912E-12</c:v>
                </c:pt>
                <c:pt idx="24541">
                  <c:v>3.3892296727082912E-12</c:v>
                </c:pt>
                <c:pt idx="24542">
                  <c:v>3.3892296727082912E-12</c:v>
                </c:pt>
                <c:pt idx="24543">
                  <c:v>3.3105183538749314E-12</c:v>
                </c:pt>
                <c:pt idx="24544">
                  <c:v>3.3105183538749314E-12</c:v>
                </c:pt>
                <c:pt idx="24545">
                  <c:v>3.3105183538749314E-12</c:v>
                </c:pt>
                <c:pt idx="24546">
                  <c:v>3.3105183538749314E-12</c:v>
                </c:pt>
                <c:pt idx="24547">
                  <c:v>3.3892296727082912E-12</c:v>
                </c:pt>
                <c:pt idx="24548">
                  <c:v>3.3892296727082912E-12</c:v>
                </c:pt>
                <c:pt idx="24549">
                  <c:v>3.3105183538749314E-12</c:v>
                </c:pt>
                <c:pt idx="24550">
                  <c:v>3.4698124421878106E-12</c:v>
                </c:pt>
                <c:pt idx="24551">
                  <c:v>3.4698124421878106E-12</c:v>
                </c:pt>
                <c:pt idx="24552">
                  <c:v>3.4698124421878106E-12</c:v>
                </c:pt>
                <c:pt idx="24553">
                  <c:v>3.3105183538749314E-12</c:v>
                </c:pt>
                <c:pt idx="24554">
                  <c:v>3.4698124421878106E-12</c:v>
                </c:pt>
                <c:pt idx="24555">
                  <c:v>3.3892296727082912E-12</c:v>
                </c:pt>
                <c:pt idx="24556">
                  <c:v>3.3105183538749314E-12</c:v>
                </c:pt>
                <c:pt idx="24557">
                  <c:v>3.3892296727082912E-12</c:v>
                </c:pt>
                <c:pt idx="24558">
                  <c:v>3.3892296727082912E-12</c:v>
                </c:pt>
                <c:pt idx="24559">
                  <c:v>3.3105183538749314E-12</c:v>
                </c:pt>
                <c:pt idx="24560">
                  <c:v>3.3892296727082912E-12</c:v>
                </c:pt>
                <c:pt idx="24561">
                  <c:v>3.4698124421878106E-12</c:v>
                </c:pt>
                <c:pt idx="24562">
                  <c:v>3.3892296727082912E-12</c:v>
                </c:pt>
                <c:pt idx="24563">
                  <c:v>3.4698124421878106E-12</c:v>
                </c:pt>
                <c:pt idx="24564">
                  <c:v>3.4698124421878106E-12</c:v>
                </c:pt>
                <c:pt idx="24565">
                  <c:v>3.4698124421878106E-12</c:v>
                </c:pt>
                <c:pt idx="24566">
                  <c:v>3.233635023201353E-12</c:v>
                </c:pt>
                <c:pt idx="24567">
                  <c:v>3.3105183538749314E-12</c:v>
                </c:pt>
                <c:pt idx="24568">
                  <c:v>3.3892296727082912E-12</c:v>
                </c:pt>
                <c:pt idx="24569">
                  <c:v>3.4698124421878106E-12</c:v>
                </c:pt>
                <c:pt idx="24570">
                  <c:v>3.3892296727082912E-12</c:v>
                </c:pt>
                <c:pt idx="24571">
                  <c:v>3.3892296727082912E-12</c:v>
                </c:pt>
                <c:pt idx="24572">
                  <c:v>3.4698124421878106E-12</c:v>
                </c:pt>
                <c:pt idx="24573">
                  <c:v>3.5523111581696518E-12</c:v>
                </c:pt>
                <c:pt idx="24574">
                  <c:v>3.3105183538749314E-12</c:v>
                </c:pt>
                <c:pt idx="24575">
                  <c:v>3.5523111581696518E-12</c:v>
                </c:pt>
                <c:pt idx="24576">
                  <c:v>3.3892296727082912E-12</c:v>
                </c:pt>
                <c:pt idx="24577">
                  <c:v>3.3892296727082912E-12</c:v>
                </c:pt>
                <c:pt idx="24578">
                  <c:v>3.3105183538749314E-12</c:v>
                </c:pt>
                <c:pt idx="24579">
                  <c:v>3.3105183538749314E-12</c:v>
                </c:pt>
                <c:pt idx="24580">
                  <c:v>3.3105183538749314E-12</c:v>
                </c:pt>
                <c:pt idx="24581">
                  <c:v>3.3105183538749314E-12</c:v>
                </c:pt>
                <c:pt idx="24582">
                  <c:v>3.3105183538749314E-12</c:v>
                </c:pt>
                <c:pt idx="24583">
                  <c:v>3.4698124421878106E-12</c:v>
                </c:pt>
                <c:pt idx="24584">
                  <c:v>3.4698124421878106E-12</c:v>
                </c:pt>
                <c:pt idx="24585">
                  <c:v>3.4698124421878106E-12</c:v>
                </c:pt>
                <c:pt idx="24586">
                  <c:v>3.5523111581696518E-12</c:v>
                </c:pt>
                <c:pt idx="24587">
                  <c:v>3.3892296727082912E-12</c:v>
                </c:pt>
                <c:pt idx="24588">
                  <c:v>3.4698124421878106E-12</c:v>
                </c:pt>
                <c:pt idx="24589">
                  <c:v>3.4698124421878106E-12</c:v>
                </c:pt>
                <c:pt idx="24590">
                  <c:v>3.3892296727082912E-12</c:v>
                </c:pt>
                <c:pt idx="24591">
                  <c:v>3.4698124421878106E-12</c:v>
                </c:pt>
                <c:pt idx="24592">
                  <c:v>3.3892296727082912E-12</c:v>
                </c:pt>
                <c:pt idx="24593">
                  <c:v>3.5523111581696518E-12</c:v>
                </c:pt>
                <c:pt idx="24594">
                  <c:v>3.3105183538749314E-12</c:v>
                </c:pt>
                <c:pt idx="24595">
                  <c:v>3.3892296727082912E-12</c:v>
                </c:pt>
                <c:pt idx="24596">
                  <c:v>3.3105183538749314E-12</c:v>
                </c:pt>
                <c:pt idx="24597">
                  <c:v>3.3892296727082912E-12</c:v>
                </c:pt>
                <c:pt idx="24598">
                  <c:v>3.3892296727082912E-12</c:v>
                </c:pt>
                <c:pt idx="24599">
                  <c:v>3.3892296727082912E-12</c:v>
                </c:pt>
                <c:pt idx="24600">
                  <c:v>3.4698124421878106E-12</c:v>
                </c:pt>
                <c:pt idx="24601">
                  <c:v>3.1585372275720196E-12</c:v>
                </c:pt>
                <c:pt idx="24602">
                  <c:v>3.3105183538749314E-12</c:v>
                </c:pt>
                <c:pt idx="24603">
                  <c:v>3.3105183538749314E-12</c:v>
                </c:pt>
                <c:pt idx="24604">
                  <c:v>3.3892296727082912E-12</c:v>
                </c:pt>
                <c:pt idx="24605">
                  <c:v>3.3892296727082912E-12</c:v>
                </c:pt>
                <c:pt idx="24606">
                  <c:v>3.4698124421878106E-12</c:v>
                </c:pt>
                <c:pt idx="24607">
                  <c:v>3.4698124421878106E-12</c:v>
                </c:pt>
                <c:pt idx="24608">
                  <c:v>3.3105183538749314E-12</c:v>
                </c:pt>
                <c:pt idx="24609">
                  <c:v>3.3892296727082912E-12</c:v>
                </c:pt>
                <c:pt idx="24610">
                  <c:v>3.4698124421878106E-12</c:v>
                </c:pt>
                <c:pt idx="24611">
                  <c:v>3.3105183538749314E-12</c:v>
                </c:pt>
                <c:pt idx="24612">
                  <c:v>3.3105183538749314E-12</c:v>
                </c:pt>
                <c:pt idx="24613">
                  <c:v>3.3892296727082912E-12</c:v>
                </c:pt>
                <c:pt idx="24614">
                  <c:v>3.3105183538749314E-12</c:v>
                </c:pt>
                <c:pt idx="24615">
                  <c:v>3.3105183538749314E-12</c:v>
                </c:pt>
                <c:pt idx="24616">
                  <c:v>3.233635023201353E-12</c:v>
                </c:pt>
                <c:pt idx="24617">
                  <c:v>3.3105183538749314E-12</c:v>
                </c:pt>
                <c:pt idx="24618">
                  <c:v>3.3105183538749314E-12</c:v>
                </c:pt>
                <c:pt idx="24619">
                  <c:v>3.233635023201353E-12</c:v>
                </c:pt>
                <c:pt idx="24620">
                  <c:v>3.3105183538749314E-12</c:v>
                </c:pt>
                <c:pt idx="24621">
                  <c:v>3.3105183538749314E-12</c:v>
                </c:pt>
                <c:pt idx="24622">
                  <c:v>3.233635023201353E-12</c:v>
                </c:pt>
                <c:pt idx="24623">
                  <c:v>3.3105183538749314E-12</c:v>
                </c:pt>
                <c:pt idx="24624">
                  <c:v>3.233635023201353E-12</c:v>
                </c:pt>
                <c:pt idx="24625">
                  <c:v>3.3105183538749314E-12</c:v>
                </c:pt>
                <c:pt idx="24626">
                  <c:v>3.233635023201353E-12</c:v>
                </c:pt>
                <c:pt idx="24627">
                  <c:v>3.233635023201353E-12</c:v>
                </c:pt>
                <c:pt idx="24628">
                  <c:v>3.3105183538749314E-12</c:v>
                </c:pt>
                <c:pt idx="24629">
                  <c:v>3.233635023201353E-12</c:v>
                </c:pt>
                <c:pt idx="24630">
                  <c:v>3.3892296727082912E-12</c:v>
                </c:pt>
                <c:pt idx="24631">
                  <c:v>3.3892296727082912E-12</c:v>
                </c:pt>
                <c:pt idx="24632">
                  <c:v>3.3105183538749314E-12</c:v>
                </c:pt>
                <c:pt idx="24633">
                  <c:v>3.3105183538749314E-12</c:v>
                </c:pt>
                <c:pt idx="24634">
                  <c:v>3.233635023201353E-12</c:v>
                </c:pt>
                <c:pt idx="24635">
                  <c:v>3.3105183538749314E-12</c:v>
                </c:pt>
                <c:pt idx="24636">
                  <c:v>3.233635023201353E-12</c:v>
                </c:pt>
                <c:pt idx="24637">
                  <c:v>3.3892296727082912E-12</c:v>
                </c:pt>
                <c:pt idx="24638">
                  <c:v>3.3105183538749314E-12</c:v>
                </c:pt>
                <c:pt idx="24639">
                  <c:v>3.233635023201353E-12</c:v>
                </c:pt>
                <c:pt idx="24640">
                  <c:v>3.3105183538749314E-12</c:v>
                </c:pt>
                <c:pt idx="24641">
                  <c:v>3.233635023201353E-12</c:v>
                </c:pt>
                <c:pt idx="24642">
                  <c:v>3.4698124421878106E-12</c:v>
                </c:pt>
                <c:pt idx="24643">
                  <c:v>3.3105183538749314E-12</c:v>
                </c:pt>
                <c:pt idx="24644">
                  <c:v>3.3105183538749314E-12</c:v>
                </c:pt>
                <c:pt idx="24645">
                  <c:v>3.4698124421878106E-12</c:v>
                </c:pt>
                <c:pt idx="24646">
                  <c:v>3.3105183538749314E-12</c:v>
                </c:pt>
                <c:pt idx="24647">
                  <c:v>3.3105183538749314E-12</c:v>
                </c:pt>
                <c:pt idx="24648">
                  <c:v>3.3892296727082912E-12</c:v>
                </c:pt>
                <c:pt idx="24649">
                  <c:v>3.3892296727082912E-12</c:v>
                </c:pt>
                <c:pt idx="24650">
                  <c:v>3.3105183538749314E-12</c:v>
                </c:pt>
                <c:pt idx="24651">
                  <c:v>3.4698124421878106E-12</c:v>
                </c:pt>
                <c:pt idx="24652">
                  <c:v>3.4698124421878106E-12</c:v>
                </c:pt>
                <c:pt idx="24653">
                  <c:v>3.4698124421878106E-12</c:v>
                </c:pt>
                <c:pt idx="24654">
                  <c:v>3.233635023201353E-12</c:v>
                </c:pt>
                <c:pt idx="24655">
                  <c:v>3.3892296727082912E-12</c:v>
                </c:pt>
                <c:pt idx="24656">
                  <c:v>3.3105183538749314E-12</c:v>
                </c:pt>
                <c:pt idx="24657">
                  <c:v>3.4698124421878106E-12</c:v>
                </c:pt>
                <c:pt idx="24658">
                  <c:v>3.3105183538749314E-12</c:v>
                </c:pt>
                <c:pt idx="24659">
                  <c:v>3.4698124421878106E-12</c:v>
                </c:pt>
                <c:pt idx="24660">
                  <c:v>3.3105183538749314E-12</c:v>
                </c:pt>
                <c:pt idx="24661">
                  <c:v>3.3892296727082912E-12</c:v>
                </c:pt>
                <c:pt idx="24662">
                  <c:v>3.3105183538749314E-12</c:v>
                </c:pt>
                <c:pt idx="24663">
                  <c:v>3.3892296727082912E-12</c:v>
                </c:pt>
                <c:pt idx="24664">
                  <c:v>3.3892296727082912E-12</c:v>
                </c:pt>
                <c:pt idx="24665">
                  <c:v>3.4698124421878106E-12</c:v>
                </c:pt>
                <c:pt idx="24666">
                  <c:v>3.3105183538749314E-12</c:v>
                </c:pt>
                <c:pt idx="24667">
                  <c:v>3.233635023201353E-12</c:v>
                </c:pt>
                <c:pt idx="24668">
                  <c:v>3.3105183538749314E-12</c:v>
                </c:pt>
                <c:pt idx="24669">
                  <c:v>3.3105183538749314E-12</c:v>
                </c:pt>
                <c:pt idx="24670">
                  <c:v>3.3105183538749314E-12</c:v>
                </c:pt>
                <c:pt idx="24671">
                  <c:v>3.3892296727082912E-12</c:v>
                </c:pt>
                <c:pt idx="24672">
                  <c:v>3.3892296727082912E-12</c:v>
                </c:pt>
                <c:pt idx="24673">
                  <c:v>3.4698124421878106E-12</c:v>
                </c:pt>
                <c:pt idx="24674">
                  <c:v>3.3105183538749314E-12</c:v>
                </c:pt>
                <c:pt idx="24675">
                  <c:v>3.3892296727082912E-12</c:v>
                </c:pt>
                <c:pt idx="24676">
                  <c:v>3.3105183538749314E-12</c:v>
                </c:pt>
                <c:pt idx="24677">
                  <c:v>3.3105183538749314E-12</c:v>
                </c:pt>
                <c:pt idx="24678">
                  <c:v>3.3892296727082912E-12</c:v>
                </c:pt>
                <c:pt idx="24679">
                  <c:v>3.4698124421878106E-12</c:v>
                </c:pt>
                <c:pt idx="24680">
                  <c:v>3.3892296727082912E-12</c:v>
                </c:pt>
                <c:pt idx="24681">
                  <c:v>3.3105183538749314E-12</c:v>
                </c:pt>
                <c:pt idx="24682">
                  <c:v>3.4698124421878106E-12</c:v>
                </c:pt>
                <c:pt idx="24683">
                  <c:v>3.4698124421878106E-12</c:v>
                </c:pt>
                <c:pt idx="24684">
                  <c:v>3.5523111581696518E-12</c:v>
                </c:pt>
                <c:pt idx="24685">
                  <c:v>3.3892296727082912E-12</c:v>
                </c:pt>
                <c:pt idx="24686">
                  <c:v>3.3105183538749314E-12</c:v>
                </c:pt>
                <c:pt idx="24687">
                  <c:v>3.4698124421878106E-12</c:v>
                </c:pt>
                <c:pt idx="24688">
                  <c:v>3.233635023201353E-12</c:v>
                </c:pt>
                <c:pt idx="24689">
                  <c:v>3.233635023201353E-12</c:v>
                </c:pt>
                <c:pt idx="24690">
                  <c:v>3.4698124421878106E-12</c:v>
                </c:pt>
                <c:pt idx="24691">
                  <c:v>3.3892296727082912E-12</c:v>
                </c:pt>
                <c:pt idx="24692">
                  <c:v>3.3105183538749314E-12</c:v>
                </c:pt>
                <c:pt idx="24693">
                  <c:v>3.3105183538749314E-12</c:v>
                </c:pt>
                <c:pt idx="24694">
                  <c:v>3.3892296727082912E-12</c:v>
                </c:pt>
                <c:pt idx="24695">
                  <c:v>3.3892296727082912E-12</c:v>
                </c:pt>
                <c:pt idx="24696">
                  <c:v>3.4698124421878106E-12</c:v>
                </c:pt>
                <c:pt idx="24697">
                  <c:v>3.3892296727082912E-12</c:v>
                </c:pt>
                <c:pt idx="24698">
                  <c:v>3.3105183538749314E-12</c:v>
                </c:pt>
                <c:pt idx="24699">
                  <c:v>3.233635023201353E-12</c:v>
                </c:pt>
                <c:pt idx="24700">
                  <c:v>3.3105183538749314E-12</c:v>
                </c:pt>
                <c:pt idx="24701">
                  <c:v>3.3105183538749314E-12</c:v>
                </c:pt>
                <c:pt idx="24702">
                  <c:v>3.233635023201353E-12</c:v>
                </c:pt>
                <c:pt idx="24703">
                  <c:v>3.233635023201353E-12</c:v>
                </c:pt>
                <c:pt idx="24704">
                  <c:v>3.3105183538749314E-12</c:v>
                </c:pt>
                <c:pt idx="24705">
                  <c:v>3.233635023201353E-12</c:v>
                </c:pt>
                <c:pt idx="24706">
                  <c:v>3.4698124421878106E-12</c:v>
                </c:pt>
                <c:pt idx="24707">
                  <c:v>3.3892296727082912E-12</c:v>
                </c:pt>
                <c:pt idx="24708">
                  <c:v>3.3892296727082912E-12</c:v>
                </c:pt>
                <c:pt idx="24709">
                  <c:v>3.3105183538749314E-12</c:v>
                </c:pt>
                <c:pt idx="24710">
                  <c:v>3.3892296727082912E-12</c:v>
                </c:pt>
                <c:pt idx="24711">
                  <c:v>3.1585372275720196E-12</c:v>
                </c:pt>
                <c:pt idx="24712">
                  <c:v>3.1585372275720196E-12</c:v>
                </c:pt>
                <c:pt idx="24713">
                  <c:v>3.233635023201353E-12</c:v>
                </c:pt>
                <c:pt idx="24714">
                  <c:v>3.233635023201353E-12</c:v>
                </c:pt>
                <c:pt idx="24715">
                  <c:v>3.233635023201353E-12</c:v>
                </c:pt>
                <c:pt idx="24716">
                  <c:v>3.3105183538749314E-12</c:v>
                </c:pt>
                <c:pt idx="24717">
                  <c:v>3.3105183538749314E-12</c:v>
                </c:pt>
                <c:pt idx="24718">
                  <c:v>3.233635023201353E-12</c:v>
                </c:pt>
                <c:pt idx="24719">
                  <c:v>3.233635023201353E-12</c:v>
                </c:pt>
                <c:pt idx="24720">
                  <c:v>3.3105183538749314E-12</c:v>
                </c:pt>
                <c:pt idx="24721">
                  <c:v>3.3105183538749314E-12</c:v>
                </c:pt>
                <c:pt idx="24722">
                  <c:v>3.4698124421878106E-12</c:v>
                </c:pt>
                <c:pt idx="24723">
                  <c:v>3.3892296727082912E-12</c:v>
                </c:pt>
                <c:pt idx="24724">
                  <c:v>3.3892296727082912E-12</c:v>
                </c:pt>
                <c:pt idx="24725">
                  <c:v>3.3892296727082912E-12</c:v>
                </c:pt>
                <c:pt idx="24726">
                  <c:v>3.4698124421878106E-12</c:v>
                </c:pt>
                <c:pt idx="24727">
                  <c:v>3.5523111581696518E-12</c:v>
                </c:pt>
                <c:pt idx="24728">
                  <c:v>3.5523111581696518E-12</c:v>
                </c:pt>
                <c:pt idx="24729">
                  <c:v>3.4698124421878106E-12</c:v>
                </c:pt>
                <c:pt idx="24730">
                  <c:v>3.5523111581696518E-12</c:v>
                </c:pt>
                <c:pt idx="24731">
                  <c:v>3.5523111581696518E-12</c:v>
                </c:pt>
                <c:pt idx="24732">
                  <c:v>3.3892296727082912E-12</c:v>
                </c:pt>
                <c:pt idx="24733">
                  <c:v>3.3892296727082912E-12</c:v>
                </c:pt>
                <c:pt idx="24734">
                  <c:v>3.233635023201353E-12</c:v>
                </c:pt>
                <c:pt idx="24735">
                  <c:v>3.4698124421878106E-12</c:v>
                </c:pt>
                <c:pt idx="24736">
                  <c:v>3.4698124421878106E-12</c:v>
                </c:pt>
                <c:pt idx="24737">
                  <c:v>3.233635023201353E-12</c:v>
                </c:pt>
                <c:pt idx="24738">
                  <c:v>3.3892296727082912E-12</c:v>
                </c:pt>
                <c:pt idx="24739">
                  <c:v>3.4698124421878106E-12</c:v>
                </c:pt>
                <c:pt idx="24740">
                  <c:v>3.4698124421878106E-12</c:v>
                </c:pt>
                <c:pt idx="24741">
                  <c:v>3.3105183538749314E-12</c:v>
                </c:pt>
                <c:pt idx="24742">
                  <c:v>3.3105183538749314E-12</c:v>
                </c:pt>
                <c:pt idx="24743">
                  <c:v>3.3105183538749314E-12</c:v>
                </c:pt>
                <c:pt idx="24744">
                  <c:v>3.4698124421878106E-12</c:v>
                </c:pt>
                <c:pt idx="24745">
                  <c:v>3.5523111581696518E-12</c:v>
                </c:pt>
                <c:pt idx="24746">
                  <c:v>3.3105183538749314E-12</c:v>
                </c:pt>
                <c:pt idx="24747">
                  <c:v>3.3105183538749314E-12</c:v>
                </c:pt>
                <c:pt idx="24748">
                  <c:v>3.3892296727082912E-12</c:v>
                </c:pt>
                <c:pt idx="24749">
                  <c:v>3.3105183538749314E-12</c:v>
                </c:pt>
                <c:pt idx="24750">
                  <c:v>3.3892296727082912E-12</c:v>
                </c:pt>
                <c:pt idx="24751">
                  <c:v>3.3105183538749314E-12</c:v>
                </c:pt>
                <c:pt idx="24752">
                  <c:v>3.233635023201353E-12</c:v>
                </c:pt>
                <c:pt idx="24753">
                  <c:v>3.233635023201353E-12</c:v>
                </c:pt>
                <c:pt idx="24754">
                  <c:v>3.233635023201353E-12</c:v>
                </c:pt>
                <c:pt idx="24755">
                  <c:v>3.3892296727082912E-12</c:v>
                </c:pt>
                <c:pt idx="24756">
                  <c:v>3.233635023201353E-12</c:v>
                </c:pt>
                <c:pt idx="24757">
                  <c:v>3.233635023201353E-12</c:v>
                </c:pt>
                <c:pt idx="24758">
                  <c:v>3.233635023201353E-12</c:v>
                </c:pt>
                <c:pt idx="24759">
                  <c:v>3.3105183538749314E-12</c:v>
                </c:pt>
                <c:pt idx="24760">
                  <c:v>3.1585372275720196E-12</c:v>
                </c:pt>
                <c:pt idx="24761">
                  <c:v>3.233635023201353E-12</c:v>
                </c:pt>
                <c:pt idx="24762">
                  <c:v>3.3105183538749314E-12</c:v>
                </c:pt>
                <c:pt idx="24763">
                  <c:v>3.1585372275720196E-12</c:v>
                </c:pt>
                <c:pt idx="24764">
                  <c:v>3.233635023201353E-12</c:v>
                </c:pt>
                <c:pt idx="24765">
                  <c:v>3.1585372275720196E-12</c:v>
                </c:pt>
                <c:pt idx="24766">
                  <c:v>3.3105183538749314E-12</c:v>
                </c:pt>
                <c:pt idx="24767">
                  <c:v>3.233635023201353E-12</c:v>
                </c:pt>
                <c:pt idx="24768">
                  <c:v>3.3105183538749314E-12</c:v>
                </c:pt>
                <c:pt idx="24769">
                  <c:v>3.4698124421878106E-12</c:v>
                </c:pt>
                <c:pt idx="24770">
                  <c:v>3.3892296727082912E-12</c:v>
                </c:pt>
                <c:pt idx="24771">
                  <c:v>3.3892296727082912E-12</c:v>
                </c:pt>
                <c:pt idx="24772">
                  <c:v>3.3892296727082912E-12</c:v>
                </c:pt>
                <c:pt idx="24773">
                  <c:v>3.3892296727082912E-12</c:v>
                </c:pt>
                <c:pt idx="24774">
                  <c:v>3.5523111581696518E-12</c:v>
                </c:pt>
                <c:pt idx="24775">
                  <c:v>3.5523111581696518E-12</c:v>
                </c:pt>
                <c:pt idx="24776">
                  <c:v>3.3105183538749314E-12</c:v>
                </c:pt>
                <c:pt idx="24777">
                  <c:v>3.4698124421878106E-12</c:v>
                </c:pt>
                <c:pt idx="24778">
                  <c:v>3.5523111581696518E-12</c:v>
                </c:pt>
                <c:pt idx="24779">
                  <c:v>3.3892296727082912E-12</c:v>
                </c:pt>
                <c:pt idx="24780">
                  <c:v>3.3892296727082912E-12</c:v>
                </c:pt>
                <c:pt idx="24781">
                  <c:v>3.4698124421878106E-12</c:v>
                </c:pt>
                <c:pt idx="24782">
                  <c:v>3.3892296727082912E-12</c:v>
                </c:pt>
                <c:pt idx="24783">
                  <c:v>3.3892296727082912E-12</c:v>
                </c:pt>
                <c:pt idx="24784">
                  <c:v>3.3892296727082912E-12</c:v>
                </c:pt>
                <c:pt idx="24785">
                  <c:v>3.4698124421878106E-12</c:v>
                </c:pt>
                <c:pt idx="24786">
                  <c:v>3.4698124421878106E-12</c:v>
                </c:pt>
                <c:pt idx="24787">
                  <c:v>3.3892296727082912E-12</c:v>
                </c:pt>
                <c:pt idx="24788">
                  <c:v>3.233635023201353E-12</c:v>
                </c:pt>
                <c:pt idx="24789">
                  <c:v>3.3105183538749314E-12</c:v>
                </c:pt>
                <c:pt idx="24790">
                  <c:v>3.3892296727082912E-12</c:v>
                </c:pt>
                <c:pt idx="24791">
                  <c:v>3.3892296727082912E-12</c:v>
                </c:pt>
                <c:pt idx="24792">
                  <c:v>3.233635023201353E-12</c:v>
                </c:pt>
                <c:pt idx="24793">
                  <c:v>3.3892296727082912E-12</c:v>
                </c:pt>
                <c:pt idx="24794">
                  <c:v>3.3105183538749314E-12</c:v>
                </c:pt>
                <c:pt idx="24795">
                  <c:v>3.3892296727082912E-12</c:v>
                </c:pt>
                <c:pt idx="24796">
                  <c:v>3.3105183538749314E-12</c:v>
                </c:pt>
                <c:pt idx="24797">
                  <c:v>3.233635023201353E-12</c:v>
                </c:pt>
                <c:pt idx="24798">
                  <c:v>3.3105183538749314E-12</c:v>
                </c:pt>
                <c:pt idx="24799">
                  <c:v>3.3892296727082912E-12</c:v>
                </c:pt>
                <c:pt idx="24800">
                  <c:v>3.3105183538749314E-12</c:v>
                </c:pt>
                <c:pt idx="24801">
                  <c:v>3.4698124421878106E-12</c:v>
                </c:pt>
                <c:pt idx="24802">
                  <c:v>3.233635023201353E-12</c:v>
                </c:pt>
                <c:pt idx="24803">
                  <c:v>3.3892296727082912E-12</c:v>
                </c:pt>
                <c:pt idx="24804">
                  <c:v>3.233635023201353E-12</c:v>
                </c:pt>
                <c:pt idx="24805">
                  <c:v>3.233635023201353E-12</c:v>
                </c:pt>
                <c:pt idx="24806">
                  <c:v>3.4698124421878106E-12</c:v>
                </c:pt>
                <c:pt idx="24807">
                  <c:v>3.3105183538749314E-12</c:v>
                </c:pt>
                <c:pt idx="24808">
                  <c:v>3.3105183538749314E-12</c:v>
                </c:pt>
                <c:pt idx="24809">
                  <c:v>3.233635023201353E-12</c:v>
                </c:pt>
                <c:pt idx="24810">
                  <c:v>3.3105183538749314E-12</c:v>
                </c:pt>
                <c:pt idx="24811">
                  <c:v>3.3892296727082912E-12</c:v>
                </c:pt>
                <c:pt idx="24812">
                  <c:v>3.233635023201353E-12</c:v>
                </c:pt>
                <c:pt idx="24813">
                  <c:v>3.233635023201353E-12</c:v>
                </c:pt>
                <c:pt idx="24814">
                  <c:v>3.3892296727082912E-12</c:v>
                </c:pt>
                <c:pt idx="24815">
                  <c:v>3.233635023201353E-12</c:v>
                </c:pt>
                <c:pt idx="24816">
                  <c:v>3.3892296727082912E-12</c:v>
                </c:pt>
                <c:pt idx="24817">
                  <c:v>3.3105183538749314E-12</c:v>
                </c:pt>
                <c:pt idx="24818">
                  <c:v>3.233635023201353E-12</c:v>
                </c:pt>
                <c:pt idx="24819">
                  <c:v>3.3892296727082912E-12</c:v>
                </c:pt>
                <c:pt idx="24820">
                  <c:v>3.233635023201353E-12</c:v>
                </c:pt>
                <c:pt idx="24821">
                  <c:v>3.4698124421878106E-12</c:v>
                </c:pt>
                <c:pt idx="24822">
                  <c:v>3.3892296727082912E-12</c:v>
                </c:pt>
                <c:pt idx="24823">
                  <c:v>3.3892296727082912E-12</c:v>
                </c:pt>
                <c:pt idx="24824">
                  <c:v>3.3892296727082912E-12</c:v>
                </c:pt>
                <c:pt idx="24825">
                  <c:v>3.3105183538749314E-12</c:v>
                </c:pt>
                <c:pt idx="24826">
                  <c:v>3.3892296727082912E-12</c:v>
                </c:pt>
                <c:pt idx="24827">
                  <c:v>3.3105183538749314E-12</c:v>
                </c:pt>
                <c:pt idx="24828">
                  <c:v>3.233635023201353E-12</c:v>
                </c:pt>
                <c:pt idx="24829">
                  <c:v>3.233635023201353E-12</c:v>
                </c:pt>
                <c:pt idx="24830">
                  <c:v>3.233635023201353E-12</c:v>
                </c:pt>
                <c:pt idx="24831">
                  <c:v>3.233635023201353E-12</c:v>
                </c:pt>
                <c:pt idx="24832">
                  <c:v>3.233635023201353E-12</c:v>
                </c:pt>
                <c:pt idx="24833">
                  <c:v>3.3892296727082912E-12</c:v>
                </c:pt>
                <c:pt idx="24834">
                  <c:v>3.3105183538749314E-12</c:v>
                </c:pt>
                <c:pt idx="24835">
                  <c:v>3.233635023201353E-12</c:v>
                </c:pt>
                <c:pt idx="24836">
                  <c:v>3.3892296727082912E-12</c:v>
                </c:pt>
                <c:pt idx="24837">
                  <c:v>3.233635023201353E-12</c:v>
                </c:pt>
                <c:pt idx="24838">
                  <c:v>3.3105183538749314E-12</c:v>
                </c:pt>
                <c:pt idx="24839">
                  <c:v>3.233635023201353E-12</c:v>
                </c:pt>
                <c:pt idx="24840">
                  <c:v>3.3105183538749314E-12</c:v>
                </c:pt>
                <c:pt idx="24841">
                  <c:v>3.3105183538749314E-12</c:v>
                </c:pt>
                <c:pt idx="24842">
                  <c:v>3.4698124421878106E-12</c:v>
                </c:pt>
                <c:pt idx="24843">
                  <c:v>3.3105183538749314E-12</c:v>
                </c:pt>
                <c:pt idx="24844">
                  <c:v>3.3892296727082912E-12</c:v>
                </c:pt>
                <c:pt idx="24845">
                  <c:v>3.4698124421878106E-12</c:v>
                </c:pt>
                <c:pt idx="24846">
                  <c:v>3.3892296727082912E-12</c:v>
                </c:pt>
                <c:pt idx="24847">
                  <c:v>3.3105183538749314E-12</c:v>
                </c:pt>
                <c:pt idx="24848">
                  <c:v>3.3892296727082912E-12</c:v>
                </c:pt>
                <c:pt idx="24849">
                  <c:v>3.3892296727082912E-12</c:v>
                </c:pt>
                <c:pt idx="24850">
                  <c:v>3.233635023201353E-12</c:v>
                </c:pt>
                <c:pt idx="24851">
                  <c:v>3.3105183538749314E-12</c:v>
                </c:pt>
                <c:pt idx="24852">
                  <c:v>3.3892296727082912E-12</c:v>
                </c:pt>
                <c:pt idx="24853">
                  <c:v>3.3105183538749314E-12</c:v>
                </c:pt>
                <c:pt idx="24854">
                  <c:v>3.4698124421878106E-12</c:v>
                </c:pt>
                <c:pt idx="24855">
                  <c:v>3.1585372275720196E-12</c:v>
                </c:pt>
                <c:pt idx="24856">
                  <c:v>3.3105183538749314E-12</c:v>
                </c:pt>
                <c:pt idx="24857">
                  <c:v>3.233635023201353E-12</c:v>
                </c:pt>
                <c:pt idx="24858">
                  <c:v>3.3105183538749314E-12</c:v>
                </c:pt>
                <c:pt idx="24859">
                  <c:v>3.3105183538749314E-12</c:v>
                </c:pt>
                <c:pt idx="24860">
                  <c:v>3.3892296727082912E-12</c:v>
                </c:pt>
                <c:pt idx="24861">
                  <c:v>3.3892296727082912E-12</c:v>
                </c:pt>
                <c:pt idx="24862">
                  <c:v>3.4698124421878106E-12</c:v>
                </c:pt>
                <c:pt idx="24863">
                  <c:v>3.3892296727082912E-12</c:v>
                </c:pt>
                <c:pt idx="24864">
                  <c:v>3.5523111581696518E-12</c:v>
                </c:pt>
                <c:pt idx="24865">
                  <c:v>3.4698124421878106E-12</c:v>
                </c:pt>
                <c:pt idx="24866">
                  <c:v>3.3892296727082912E-12</c:v>
                </c:pt>
                <c:pt idx="24867">
                  <c:v>3.4698124421878106E-12</c:v>
                </c:pt>
                <c:pt idx="24868">
                  <c:v>3.3892296727082912E-12</c:v>
                </c:pt>
                <c:pt idx="24869">
                  <c:v>3.3892296727082912E-12</c:v>
                </c:pt>
                <c:pt idx="24870">
                  <c:v>3.4698124421878106E-12</c:v>
                </c:pt>
                <c:pt idx="24871">
                  <c:v>3.3892296727082912E-12</c:v>
                </c:pt>
                <c:pt idx="24872">
                  <c:v>3.3892296727082912E-12</c:v>
                </c:pt>
                <c:pt idx="24873">
                  <c:v>3.4698124421878106E-12</c:v>
                </c:pt>
                <c:pt idx="24874">
                  <c:v>3.3892296727082912E-12</c:v>
                </c:pt>
                <c:pt idx="24875">
                  <c:v>3.4698124421878106E-12</c:v>
                </c:pt>
                <c:pt idx="24876">
                  <c:v>3.4698124421878106E-12</c:v>
                </c:pt>
                <c:pt idx="24877">
                  <c:v>3.3105183538749314E-12</c:v>
                </c:pt>
                <c:pt idx="24878">
                  <c:v>3.4698124421878106E-12</c:v>
                </c:pt>
                <c:pt idx="24879">
                  <c:v>3.3892296727082912E-12</c:v>
                </c:pt>
                <c:pt idx="24880">
                  <c:v>3.3105183538749314E-12</c:v>
                </c:pt>
                <c:pt idx="24881">
                  <c:v>3.3892296727082912E-12</c:v>
                </c:pt>
                <c:pt idx="24882">
                  <c:v>3.3105183538749314E-12</c:v>
                </c:pt>
                <c:pt idx="24883">
                  <c:v>3.233635023201353E-12</c:v>
                </c:pt>
                <c:pt idx="24884">
                  <c:v>3.233635023201353E-12</c:v>
                </c:pt>
                <c:pt idx="24885">
                  <c:v>3.3105183538749314E-12</c:v>
                </c:pt>
                <c:pt idx="24886">
                  <c:v>3.3105183538749314E-12</c:v>
                </c:pt>
                <c:pt idx="24887">
                  <c:v>3.3105183538749314E-12</c:v>
                </c:pt>
                <c:pt idx="24888">
                  <c:v>3.3105183538749314E-12</c:v>
                </c:pt>
                <c:pt idx="24889">
                  <c:v>3.3105183538749314E-12</c:v>
                </c:pt>
                <c:pt idx="24890">
                  <c:v>3.3892296727082912E-12</c:v>
                </c:pt>
                <c:pt idx="24891">
                  <c:v>3.3892296727082912E-12</c:v>
                </c:pt>
                <c:pt idx="24892">
                  <c:v>3.3105183538749314E-12</c:v>
                </c:pt>
                <c:pt idx="24893">
                  <c:v>3.1585372275720196E-12</c:v>
                </c:pt>
                <c:pt idx="24894">
                  <c:v>3.233635023201353E-12</c:v>
                </c:pt>
                <c:pt idx="24895">
                  <c:v>3.233635023201353E-12</c:v>
                </c:pt>
                <c:pt idx="24896">
                  <c:v>3.3105183538749314E-12</c:v>
                </c:pt>
                <c:pt idx="24897">
                  <c:v>3.233635023201353E-12</c:v>
                </c:pt>
                <c:pt idx="24898">
                  <c:v>3.4698124421878106E-12</c:v>
                </c:pt>
                <c:pt idx="24899">
                  <c:v>3.4698124421878106E-12</c:v>
                </c:pt>
                <c:pt idx="24900">
                  <c:v>3.3892296727082912E-12</c:v>
                </c:pt>
                <c:pt idx="24901">
                  <c:v>3.3892296727082912E-12</c:v>
                </c:pt>
                <c:pt idx="24902">
                  <c:v>3.3105183538749314E-12</c:v>
                </c:pt>
                <c:pt idx="24903">
                  <c:v>3.4698124421878106E-12</c:v>
                </c:pt>
                <c:pt idx="24904">
                  <c:v>3.4698124421878106E-12</c:v>
                </c:pt>
                <c:pt idx="24905">
                  <c:v>3.3892296727082912E-12</c:v>
                </c:pt>
                <c:pt idx="24906">
                  <c:v>3.5523111581696518E-12</c:v>
                </c:pt>
                <c:pt idx="24907">
                  <c:v>3.4698124421878106E-12</c:v>
                </c:pt>
                <c:pt idx="24908">
                  <c:v>3.3892296727082912E-12</c:v>
                </c:pt>
                <c:pt idx="24909">
                  <c:v>3.3892296727082912E-12</c:v>
                </c:pt>
                <c:pt idx="24910">
                  <c:v>3.3892296727082912E-12</c:v>
                </c:pt>
                <c:pt idx="24911">
                  <c:v>3.3105183538749314E-12</c:v>
                </c:pt>
                <c:pt idx="24912">
                  <c:v>3.5523111581696518E-12</c:v>
                </c:pt>
                <c:pt idx="24913">
                  <c:v>3.4698124421878106E-12</c:v>
                </c:pt>
                <c:pt idx="24914">
                  <c:v>3.3892296727082912E-12</c:v>
                </c:pt>
                <c:pt idx="24915">
                  <c:v>3.3105183538749314E-12</c:v>
                </c:pt>
                <c:pt idx="24916">
                  <c:v>3.3892296727082912E-12</c:v>
                </c:pt>
                <c:pt idx="24917">
                  <c:v>3.3892296727082912E-12</c:v>
                </c:pt>
                <c:pt idx="24918">
                  <c:v>3.4698124421878106E-12</c:v>
                </c:pt>
                <c:pt idx="24919">
                  <c:v>3.3892296727082912E-12</c:v>
                </c:pt>
                <c:pt idx="24920">
                  <c:v>3.4698124421878106E-12</c:v>
                </c:pt>
                <c:pt idx="24921">
                  <c:v>3.4698124421878106E-12</c:v>
                </c:pt>
                <c:pt idx="24922">
                  <c:v>3.3892296727082912E-12</c:v>
                </c:pt>
                <c:pt idx="24923">
                  <c:v>3.4698124421878106E-12</c:v>
                </c:pt>
                <c:pt idx="24924">
                  <c:v>3.4698124421878106E-12</c:v>
                </c:pt>
                <c:pt idx="24925">
                  <c:v>3.3892296727082912E-12</c:v>
                </c:pt>
                <c:pt idx="24926">
                  <c:v>3.4698124421878106E-12</c:v>
                </c:pt>
                <c:pt idx="24927">
                  <c:v>3.3892296727082912E-12</c:v>
                </c:pt>
                <c:pt idx="24928">
                  <c:v>3.4698124421878106E-12</c:v>
                </c:pt>
                <c:pt idx="24929">
                  <c:v>3.5523111581696518E-12</c:v>
                </c:pt>
                <c:pt idx="24930">
                  <c:v>3.3105183538749314E-12</c:v>
                </c:pt>
                <c:pt idx="24931">
                  <c:v>3.233635023201353E-12</c:v>
                </c:pt>
                <c:pt idx="24932">
                  <c:v>3.3892296727082912E-12</c:v>
                </c:pt>
                <c:pt idx="24933">
                  <c:v>3.3892296727082912E-12</c:v>
                </c:pt>
                <c:pt idx="24934">
                  <c:v>3.3105183538749314E-12</c:v>
                </c:pt>
                <c:pt idx="24935">
                  <c:v>3.3105183538749314E-12</c:v>
                </c:pt>
                <c:pt idx="24936">
                  <c:v>3.3105183538749314E-12</c:v>
                </c:pt>
                <c:pt idx="24937">
                  <c:v>3.3105183538749314E-12</c:v>
                </c:pt>
                <c:pt idx="24938">
                  <c:v>3.233635023201353E-12</c:v>
                </c:pt>
                <c:pt idx="24939">
                  <c:v>3.233635023201353E-12</c:v>
                </c:pt>
                <c:pt idx="24940">
                  <c:v>3.233635023201353E-12</c:v>
                </c:pt>
                <c:pt idx="24941">
                  <c:v>3.3892296727082912E-12</c:v>
                </c:pt>
                <c:pt idx="24942">
                  <c:v>3.3892296727082912E-12</c:v>
                </c:pt>
                <c:pt idx="24943">
                  <c:v>3.3892296727082912E-12</c:v>
                </c:pt>
                <c:pt idx="24944">
                  <c:v>3.3892296727082912E-12</c:v>
                </c:pt>
                <c:pt idx="24945">
                  <c:v>3.4698124421878106E-12</c:v>
                </c:pt>
                <c:pt idx="24946">
                  <c:v>3.5523111581696518E-12</c:v>
                </c:pt>
                <c:pt idx="24947">
                  <c:v>3.3892296727082912E-12</c:v>
                </c:pt>
                <c:pt idx="24948">
                  <c:v>3.4698124421878106E-12</c:v>
                </c:pt>
                <c:pt idx="24949">
                  <c:v>3.3105183538749314E-12</c:v>
                </c:pt>
                <c:pt idx="24950">
                  <c:v>3.3892296727082912E-12</c:v>
                </c:pt>
                <c:pt idx="24951">
                  <c:v>3.3105183538749314E-12</c:v>
                </c:pt>
                <c:pt idx="24952">
                  <c:v>3.3105183538749314E-12</c:v>
                </c:pt>
                <c:pt idx="24953">
                  <c:v>3.3892296727082912E-12</c:v>
                </c:pt>
                <c:pt idx="24954">
                  <c:v>3.3892296727082912E-12</c:v>
                </c:pt>
                <c:pt idx="24955">
                  <c:v>3.233635023201353E-12</c:v>
                </c:pt>
                <c:pt idx="24956">
                  <c:v>3.3105183538749314E-12</c:v>
                </c:pt>
                <c:pt idx="24957">
                  <c:v>3.3105183538749314E-12</c:v>
                </c:pt>
                <c:pt idx="24958">
                  <c:v>3.3105183538749314E-12</c:v>
                </c:pt>
                <c:pt idx="24959">
                  <c:v>3.3892296727082912E-12</c:v>
                </c:pt>
                <c:pt idx="24960">
                  <c:v>3.4698124421878106E-12</c:v>
                </c:pt>
                <c:pt idx="24961">
                  <c:v>3.3105183538749314E-12</c:v>
                </c:pt>
                <c:pt idx="24962">
                  <c:v>3.3105183538749314E-12</c:v>
                </c:pt>
                <c:pt idx="24963">
                  <c:v>3.3105183538749314E-12</c:v>
                </c:pt>
                <c:pt idx="24964">
                  <c:v>3.233635023201353E-12</c:v>
                </c:pt>
                <c:pt idx="24965">
                  <c:v>3.3892296727082912E-12</c:v>
                </c:pt>
                <c:pt idx="24966">
                  <c:v>3.3105183538749314E-12</c:v>
                </c:pt>
                <c:pt idx="24967">
                  <c:v>3.3892296727082912E-12</c:v>
                </c:pt>
                <c:pt idx="24968">
                  <c:v>3.233635023201353E-12</c:v>
                </c:pt>
                <c:pt idx="24969">
                  <c:v>3.3105183538749314E-12</c:v>
                </c:pt>
                <c:pt idx="24970">
                  <c:v>3.3105183538749314E-12</c:v>
                </c:pt>
                <c:pt idx="24971">
                  <c:v>3.4698124421878106E-12</c:v>
                </c:pt>
                <c:pt idx="24972">
                  <c:v>3.3892296727082912E-12</c:v>
                </c:pt>
                <c:pt idx="24973">
                  <c:v>3.4698124421878106E-12</c:v>
                </c:pt>
                <c:pt idx="24974">
                  <c:v>3.4698124421878106E-12</c:v>
                </c:pt>
                <c:pt idx="24975">
                  <c:v>3.4698124421878106E-12</c:v>
                </c:pt>
                <c:pt idx="24976">
                  <c:v>3.3105183538749314E-12</c:v>
                </c:pt>
                <c:pt idx="24977">
                  <c:v>3.3892296727082912E-12</c:v>
                </c:pt>
                <c:pt idx="24978">
                  <c:v>3.3892296727082912E-12</c:v>
                </c:pt>
                <c:pt idx="24979">
                  <c:v>3.3105183538749314E-12</c:v>
                </c:pt>
                <c:pt idx="24980">
                  <c:v>3.3892296727082912E-12</c:v>
                </c:pt>
                <c:pt idx="24981">
                  <c:v>3.3105183538749314E-12</c:v>
                </c:pt>
                <c:pt idx="24982">
                  <c:v>3.3892296727082912E-12</c:v>
                </c:pt>
                <c:pt idx="24983">
                  <c:v>3.233635023201353E-12</c:v>
                </c:pt>
                <c:pt idx="24984">
                  <c:v>3.3105183538749314E-12</c:v>
                </c:pt>
                <c:pt idx="24985">
                  <c:v>3.3892296727082912E-12</c:v>
                </c:pt>
                <c:pt idx="24986">
                  <c:v>3.5523111581696518E-12</c:v>
                </c:pt>
                <c:pt idx="24987">
                  <c:v>3.3105183538749314E-12</c:v>
                </c:pt>
                <c:pt idx="24988">
                  <c:v>3.3892296727082912E-12</c:v>
                </c:pt>
                <c:pt idx="24989">
                  <c:v>3.3105183538749314E-12</c:v>
                </c:pt>
                <c:pt idx="24990">
                  <c:v>3.233635023201353E-12</c:v>
                </c:pt>
                <c:pt idx="24991">
                  <c:v>3.3892296727082912E-12</c:v>
                </c:pt>
                <c:pt idx="24992">
                  <c:v>3.3105183538749314E-12</c:v>
                </c:pt>
                <c:pt idx="24993">
                  <c:v>3.3105183538749314E-12</c:v>
                </c:pt>
                <c:pt idx="24994">
                  <c:v>3.3105183538749314E-12</c:v>
                </c:pt>
                <c:pt idx="24995">
                  <c:v>3.4698124421878106E-12</c:v>
                </c:pt>
                <c:pt idx="24996">
                  <c:v>3.3892296727082912E-12</c:v>
                </c:pt>
                <c:pt idx="24997">
                  <c:v>3.3105183538749314E-12</c:v>
                </c:pt>
                <c:pt idx="24998">
                  <c:v>3.233635023201353E-12</c:v>
                </c:pt>
                <c:pt idx="24999">
                  <c:v>3.3105183538749314E-12</c:v>
                </c:pt>
                <c:pt idx="25000">
                  <c:v>3.3892296727082912E-12</c:v>
                </c:pt>
                <c:pt idx="25001">
                  <c:v>3.3892296727082912E-12</c:v>
                </c:pt>
                <c:pt idx="25002">
                  <c:v>3.3892296727082912E-12</c:v>
                </c:pt>
                <c:pt idx="25003">
                  <c:v>3.3105183538749314E-12</c:v>
                </c:pt>
                <c:pt idx="25004">
                  <c:v>3.233635023201353E-12</c:v>
                </c:pt>
                <c:pt idx="25005">
                  <c:v>3.3105183538749314E-12</c:v>
                </c:pt>
                <c:pt idx="25006">
                  <c:v>3.3105183538749314E-12</c:v>
                </c:pt>
                <c:pt idx="25007">
                  <c:v>3.3892296727082912E-12</c:v>
                </c:pt>
                <c:pt idx="25008">
                  <c:v>3.3892296727082912E-12</c:v>
                </c:pt>
                <c:pt idx="25009">
                  <c:v>3.3892296727082912E-12</c:v>
                </c:pt>
                <c:pt idx="25010">
                  <c:v>3.3105183538749314E-12</c:v>
                </c:pt>
                <c:pt idx="25011">
                  <c:v>3.3892296727082912E-12</c:v>
                </c:pt>
                <c:pt idx="25012">
                  <c:v>3.233635023201353E-12</c:v>
                </c:pt>
                <c:pt idx="25013">
                  <c:v>3.4698124421878106E-12</c:v>
                </c:pt>
                <c:pt idx="25014">
                  <c:v>3.233635023201353E-12</c:v>
                </c:pt>
                <c:pt idx="25015">
                  <c:v>3.3892296727082912E-12</c:v>
                </c:pt>
                <c:pt idx="25016">
                  <c:v>3.3892296727082912E-12</c:v>
                </c:pt>
                <c:pt idx="25017">
                  <c:v>3.3105183538749314E-12</c:v>
                </c:pt>
                <c:pt idx="25018">
                  <c:v>3.4698124421878106E-12</c:v>
                </c:pt>
                <c:pt idx="25019">
                  <c:v>3.5523111581696518E-12</c:v>
                </c:pt>
                <c:pt idx="25020">
                  <c:v>3.4698124421878106E-12</c:v>
                </c:pt>
                <c:pt idx="25021">
                  <c:v>3.3892296727082912E-12</c:v>
                </c:pt>
                <c:pt idx="25022">
                  <c:v>3.3892296727082912E-12</c:v>
                </c:pt>
                <c:pt idx="25023">
                  <c:v>3.4698124421878106E-12</c:v>
                </c:pt>
                <c:pt idx="25024">
                  <c:v>3.3892296727082912E-12</c:v>
                </c:pt>
                <c:pt idx="25025">
                  <c:v>3.4698124421878106E-12</c:v>
                </c:pt>
                <c:pt idx="25026">
                  <c:v>3.3892296727082912E-12</c:v>
                </c:pt>
                <c:pt idx="25027">
                  <c:v>3.4698124421878106E-12</c:v>
                </c:pt>
                <c:pt idx="25028">
                  <c:v>3.3892296727082912E-12</c:v>
                </c:pt>
                <c:pt idx="25029">
                  <c:v>3.3892296727082912E-12</c:v>
                </c:pt>
                <c:pt idx="25030">
                  <c:v>3.3105183538749314E-12</c:v>
                </c:pt>
                <c:pt idx="25031">
                  <c:v>3.3105183538749314E-12</c:v>
                </c:pt>
                <c:pt idx="25032">
                  <c:v>3.4698124421878106E-12</c:v>
                </c:pt>
                <c:pt idx="25033">
                  <c:v>3.3105183538749314E-12</c:v>
                </c:pt>
                <c:pt idx="25034">
                  <c:v>3.4698124421878106E-12</c:v>
                </c:pt>
                <c:pt idx="25035">
                  <c:v>3.4698124421878106E-12</c:v>
                </c:pt>
                <c:pt idx="25036">
                  <c:v>3.233635023201353E-12</c:v>
                </c:pt>
                <c:pt idx="25037">
                  <c:v>3.3892296727082912E-12</c:v>
                </c:pt>
                <c:pt idx="25038">
                  <c:v>3.3105183538749314E-12</c:v>
                </c:pt>
                <c:pt idx="25039">
                  <c:v>3.233635023201353E-12</c:v>
                </c:pt>
                <c:pt idx="25040">
                  <c:v>3.3105183538749314E-12</c:v>
                </c:pt>
                <c:pt idx="25041">
                  <c:v>3.3105183538749314E-12</c:v>
                </c:pt>
                <c:pt idx="25042">
                  <c:v>3.3105183538749314E-12</c:v>
                </c:pt>
                <c:pt idx="25043">
                  <c:v>3.4698124421878106E-12</c:v>
                </c:pt>
                <c:pt idx="25044">
                  <c:v>3.233635023201353E-12</c:v>
                </c:pt>
                <c:pt idx="25045">
                  <c:v>3.3105183538749314E-12</c:v>
                </c:pt>
                <c:pt idx="25046">
                  <c:v>3.3892296727082912E-12</c:v>
                </c:pt>
                <c:pt idx="25047">
                  <c:v>3.233635023201353E-12</c:v>
                </c:pt>
                <c:pt idx="25048">
                  <c:v>3.233635023201353E-12</c:v>
                </c:pt>
                <c:pt idx="25049">
                  <c:v>3.3892296727082912E-12</c:v>
                </c:pt>
                <c:pt idx="25050">
                  <c:v>3.3105183538749314E-12</c:v>
                </c:pt>
                <c:pt idx="25051">
                  <c:v>3.3892296727082912E-12</c:v>
                </c:pt>
                <c:pt idx="25052">
                  <c:v>3.233635023201353E-12</c:v>
                </c:pt>
                <c:pt idx="25053">
                  <c:v>3.3105183538749314E-12</c:v>
                </c:pt>
                <c:pt idx="25054">
                  <c:v>3.4698124421878106E-12</c:v>
                </c:pt>
                <c:pt idx="25055">
                  <c:v>3.3105183538749314E-12</c:v>
                </c:pt>
                <c:pt idx="25056">
                  <c:v>3.4698124421878106E-12</c:v>
                </c:pt>
                <c:pt idx="25057">
                  <c:v>3.3105183538749314E-12</c:v>
                </c:pt>
                <c:pt idx="25058">
                  <c:v>3.3892296727082912E-12</c:v>
                </c:pt>
                <c:pt idx="25059">
                  <c:v>3.3892296727082912E-12</c:v>
                </c:pt>
                <c:pt idx="25060">
                  <c:v>3.4698124421878106E-12</c:v>
                </c:pt>
                <c:pt idx="25061">
                  <c:v>3.233635023201353E-12</c:v>
                </c:pt>
                <c:pt idx="25062">
                  <c:v>3.3892296727082912E-12</c:v>
                </c:pt>
                <c:pt idx="25063">
                  <c:v>3.233635023201353E-12</c:v>
                </c:pt>
                <c:pt idx="25064">
                  <c:v>3.3892296727082912E-12</c:v>
                </c:pt>
                <c:pt idx="25065">
                  <c:v>3.5523111581696518E-12</c:v>
                </c:pt>
                <c:pt idx="25066">
                  <c:v>3.3892296727082912E-12</c:v>
                </c:pt>
                <c:pt idx="25067">
                  <c:v>3.4698124421878106E-12</c:v>
                </c:pt>
                <c:pt idx="25068">
                  <c:v>3.4698124421878106E-12</c:v>
                </c:pt>
                <c:pt idx="25069">
                  <c:v>3.3105183538749314E-12</c:v>
                </c:pt>
                <c:pt idx="25070">
                  <c:v>3.233635023201353E-12</c:v>
                </c:pt>
                <c:pt idx="25071">
                  <c:v>3.3892296727082912E-12</c:v>
                </c:pt>
                <c:pt idx="25072">
                  <c:v>3.3892296727082912E-12</c:v>
                </c:pt>
                <c:pt idx="25073">
                  <c:v>3.4698124421878106E-12</c:v>
                </c:pt>
                <c:pt idx="25074">
                  <c:v>3.3892296727082912E-12</c:v>
                </c:pt>
                <c:pt idx="25075">
                  <c:v>3.3892296727082912E-12</c:v>
                </c:pt>
                <c:pt idx="25076">
                  <c:v>3.3105183538749314E-12</c:v>
                </c:pt>
                <c:pt idx="25077">
                  <c:v>3.5523111581696518E-12</c:v>
                </c:pt>
                <c:pt idx="25078">
                  <c:v>3.3892296727082912E-12</c:v>
                </c:pt>
                <c:pt idx="25079">
                  <c:v>3.4698124421878106E-12</c:v>
                </c:pt>
                <c:pt idx="25080">
                  <c:v>3.3105183538749314E-12</c:v>
                </c:pt>
                <c:pt idx="25081">
                  <c:v>3.3892296727082912E-12</c:v>
                </c:pt>
                <c:pt idx="25082">
                  <c:v>3.3892296727082912E-12</c:v>
                </c:pt>
                <c:pt idx="25083">
                  <c:v>3.3892296727082912E-12</c:v>
                </c:pt>
                <c:pt idx="25084">
                  <c:v>3.4698124421878106E-12</c:v>
                </c:pt>
                <c:pt idx="25085">
                  <c:v>3.3892296727082912E-12</c:v>
                </c:pt>
                <c:pt idx="25086">
                  <c:v>3.3105183538749314E-12</c:v>
                </c:pt>
                <c:pt idx="25087">
                  <c:v>3.3892296727082912E-12</c:v>
                </c:pt>
                <c:pt idx="25088">
                  <c:v>3.3105183538749314E-12</c:v>
                </c:pt>
                <c:pt idx="25089">
                  <c:v>3.4698124421878106E-12</c:v>
                </c:pt>
                <c:pt idx="25090">
                  <c:v>3.5523111581696518E-12</c:v>
                </c:pt>
                <c:pt idx="25091">
                  <c:v>3.3892296727082912E-12</c:v>
                </c:pt>
                <c:pt idx="25092">
                  <c:v>3.3892296727082912E-12</c:v>
                </c:pt>
                <c:pt idx="25093">
                  <c:v>3.3105183538749314E-12</c:v>
                </c:pt>
                <c:pt idx="25094">
                  <c:v>3.3105183538749314E-12</c:v>
                </c:pt>
                <c:pt idx="25095">
                  <c:v>3.3892296727082912E-12</c:v>
                </c:pt>
                <c:pt idx="25096">
                  <c:v>3.4698124421878106E-12</c:v>
                </c:pt>
                <c:pt idx="25097">
                  <c:v>3.3892296727082912E-12</c:v>
                </c:pt>
                <c:pt idx="25098">
                  <c:v>3.3892296727082912E-12</c:v>
                </c:pt>
                <c:pt idx="25099">
                  <c:v>3.3105183538749314E-12</c:v>
                </c:pt>
                <c:pt idx="25100">
                  <c:v>3.4698124421878106E-12</c:v>
                </c:pt>
                <c:pt idx="25101">
                  <c:v>3.5523111581696518E-12</c:v>
                </c:pt>
                <c:pt idx="25102">
                  <c:v>3.3892296727082912E-12</c:v>
                </c:pt>
                <c:pt idx="25103">
                  <c:v>3.4698124421878106E-12</c:v>
                </c:pt>
                <c:pt idx="25104">
                  <c:v>3.4698124421878106E-12</c:v>
                </c:pt>
                <c:pt idx="25105">
                  <c:v>3.4698124421878106E-12</c:v>
                </c:pt>
                <c:pt idx="25106">
                  <c:v>3.4698124421878106E-12</c:v>
                </c:pt>
                <c:pt idx="25107">
                  <c:v>3.3105183538749314E-12</c:v>
                </c:pt>
                <c:pt idx="25108">
                  <c:v>3.4698124421878106E-12</c:v>
                </c:pt>
                <c:pt idx="25109">
                  <c:v>3.4698124421878106E-12</c:v>
                </c:pt>
                <c:pt idx="25110">
                  <c:v>3.3892296727082912E-12</c:v>
                </c:pt>
                <c:pt idx="25111">
                  <c:v>3.3892296727082912E-12</c:v>
                </c:pt>
                <c:pt idx="25112">
                  <c:v>3.233635023201353E-12</c:v>
                </c:pt>
                <c:pt idx="25113">
                  <c:v>3.3892296727082912E-12</c:v>
                </c:pt>
                <c:pt idx="25114">
                  <c:v>3.4698124421878106E-12</c:v>
                </c:pt>
                <c:pt idx="25115">
                  <c:v>3.3105183538749314E-12</c:v>
                </c:pt>
                <c:pt idx="25116">
                  <c:v>3.4698124421878106E-12</c:v>
                </c:pt>
                <c:pt idx="25117">
                  <c:v>3.3105183538749314E-12</c:v>
                </c:pt>
                <c:pt idx="25118">
                  <c:v>3.5523111581696518E-12</c:v>
                </c:pt>
                <c:pt idx="25119">
                  <c:v>3.3892296727082912E-12</c:v>
                </c:pt>
                <c:pt idx="25120">
                  <c:v>3.3892296727082912E-12</c:v>
                </c:pt>
                <c:pt idx="25121">
                  <c:v>3.4698124421878106E-12</c:v>
                </c:pt>
                <c:pt idx="25122">
                  <c:v>3.5523111581696518E-12</c:v>
                </c:pt>
                <c:pt idx="25123">
                  <c:v>3.3892296727082912E-12</c:v>
                </c:pt>
                <c:pt idx="25124">
                  <c:v>3.3892296727082912E-12</c:v>
                </c:pt>
                <c:pt idx="25125">
                  <c:v>3.3892296727082912E-12</c:v>
                </c:pt>
                <c:pt idx="25126">
                  <c:v>3.3892296727082912E-12</c:v>
                </c:pt>
                <c:pt idx="25127">
                  <c:v>3.233635023201353E-12</c:v>
                </c:pt>
                <c:pt idx="25128">
                  <c:v>3.4698124421878106E-12</c:v>
                </c:pt>
                <c:pt idx="25129">
                  <c:v>3.3892296727082912E-12</c:v>
                </c:pt>
                <c:pt idx="25130">
                  <c:v>3.1585372275720196E-12</c:v>
                </c:pt>
                <c:pt idx="25131">
                  <c:v>3.3892296727082912E-12</c:v>
                </c:pt>
                <c:pt idx="25132">
                  <c:v>3.3892296727082912E-12</c:v>
                </c:pt>
                <c:pt idx="25133">
                  <c:v>3.3892296727082912E-12</c:v>
                </c:pt>
                <c:pt idx="25134">
                  <c:v>3.3105183538749314E-12</c:v>
                </c:pt>
                <c:pt idx="25135">
                  <c:v>3.3892296727082912E-12</c:v>
                </c:pt>
                <c:pt idx="25136">
                  <c:v>3.3105183538749314E-12</c:v>
                </c:pt>
                <c:pt idx="25137">
                  <c:v>3.3892296727082912E-12</c:v>
                </c:pt>
                <c:pt idx="25138">
                  <c:v>3.3105183538749314E-12</c:v>
                </c:pt>
                <c:pt idx="25139">
                  <c:v>3.3892296727082912E-12</c:v>
                </c:pt>
                <c:pt idx="25140">
                  <c:v>3.3892296727082912E-12</c:v>
                </c:pt>
                <c:pt idx="25141">
                  <c:v>3.3892296727082912E-12</c:v>
                </c:pt>
                <c:pt idx="25142">
                  <c:v>3.3892296727082912E-12</c:v>
                </c:pt>
                <c:pt idx="25143">
                  <c:v>3.3892296727082912E-12</c:v>
                </c:pt>
                <c:pt idx="25144">
                  <c:v>3.3892296727082912E-12</c:v>
                </c:pt>
                <c:pt idx="25145">
                  <c:v>3.3892296727082912E-12</c:v>
                </c:pt>
                <c:pt idx="25146">
                  <c:v>3.3105183538749314E-12</c:v>
                </c:pt>
                <c:pt idx="25147">
                  <c:v>3.3105183538749314E-12</c:v>
                </c:pt>
                <c:pt idx="25148">
                  <c:v>3.3892296727082912E-12</c:v>
                </c:pt>
                <c:pt idx="25149">
                  <c:v>3.3892296727082912E-12</c:v>
                </c:pt>
                <c:pt idx="25150">
                  <c:v>3.3105183538749314E-12</c:v>
                </c:pt>
                <c:pt idx="25151">
                  <c:v>3.233635023201353E-12</c:v>
                </c:pt>
                <c:pt idx="25152">
                  <c:v>3.3105183538749314E-12</c:v>
                </c:pt>
                <c:pt idx="25153">
                  <c:v>3.3105183538749314E-12</c:v>
                </c:pt>
                <c:pt idx="25154">
                  <c:v>3.4698124421878106E-12</c:v>
                </c:pt>
                <c:pt idx="25155">
                  <c:v>3.3105183538749314E-12</c:v>
                </c:pt>
                <c:pt idx="25156">
                  <c:v>3.233635023201353E-12</c:v>
                </c:pt>
                <c:pt idx="25157">
                  <c:v>3.3892296727082912E-12</c:v>
                </c:pt>
                <c:pt idx="25158">
                  <c:v>3.4698124421878106E-12</c:v>
                </c:pt>
                <c:pt idx="25159">
                  <c:v>3.3105183538749314E-12</c:v>
                </c:pt>
                <c:pt idx="25160">
                  <c:v>3.1585372275720196E-12</c:v>
                </c:pt>
                <c:pt idx="25161">
                  <c:v>3.3105183538749314E-12</c:v>
                </c:pt>
                <c:pt idx="25162">
                  <c:v>3.233635023201353E-12</c:v>
                </c:pt>
                <c:pt idx="25163">
                  <c:v>3.233635023201353E-12</c:v>
                </c:pt>
                <c:pt idx="25164">
                  <c:v>3.3105183538749314E-12</c:v>
                </c:pt>
                <c:pt idx="25165">
                  <c:v>3.4698124421878106E-12</c:v>
                </c:pt>
                <c:pt idx="25166">
                  <c:v>3.3105183538749314E-12</c:v>
                </c:pt>
                <c:pt idx="25167">
                  <c:v>3.233635023201353E-12</c:v>
                </c:pt>
                <c:pt idx="25168">
                  <c:v>3.3105183538749314E-12</c:v>
                </c:pt>
                <c:pt idx="25169">
                  <c:v>3.4698124421878106E-12</c:v>
                </c:pt>
                <c:pt idx="25170">
                  <c:v>3.4698124421878106E-12</c:v>
                </c:pt>
                <c:pt idx="25171">
                  <c:v>3.3892296727082912E-12</c:v>
                </c:pt>
                <c:pt idx="25172">
                  <c:v>3.233635023201353E-12</c:v>
                </c:pt>
                <c:pt idx="25173">
                  <c:v>3.3892296727082912E-12</c:v>
                </c:pt>
                <c:pt idx="25174">
                  <c:v>3.3105183538749314E-12</c:v>
                </c:pt>
                <c:pt idx="25175">
                  <c:v>3.3892296727082912E-12</c:v>
                </c:pt>
                <c:pt idx="25176">
                  <c:v>3.3892296727082912E-12</c:v>
                </c:pt>
                <c:pt idx="25177">
                  <c:v>3.3892296727082912E-12</c:v>
                </c:pt>
                <c:pt idx="25178">
                  <c:v>3.3105183538749314E-12</c:v>
                </c:pt>
                <c:pt idx="25179">
                  <c:v>3.3892296727082912E-12</c:v>
                </c:pt>
                <c:pt idx="25180">
                  <c:v>3.3105183538749314E-12</c:v>
                </c:pt>
                <c:pt idx="25181">
                  <c:v>3.3105183538749314E-12</c:v>
                </c:pt>
                <c:pt idx="25182">
                  <c:v>3.3892296727082912E-12</c:v>
                </c:pt>
                <c:pt idx="25183">
                  <c:v>3.3892296727082912E-12</c:v>
                </c:pt>
                <c:pt idx="25184">
                  <c:v>3.3892296727082912E-12</c:v>
                </c:pt>
                <c:pt idx="25185">
                  <c:v>3.3892296727082912E-12</c:v>
                </c:pt>
                <c:pt idx="25186">
                  <c:v>3.3105183538749314E-12</c:v>
                </c:pt>
                <c:pt idx="25187">
                  <c:v>3.3892296727082912E-12</c:v>
                </c:pt>
                <c:pt idx="25188">
                  <c:v>3.5523111581696518E-12</c:v>
                </c:pt>
                <c:pt idx="25189">
                  <c:v>3.3105183538749314E-12</c:v>
                </c:pt>
                <c:pt idx="25190">
                  <c:v>3.3105183538749314E-12</c:v>
                </c:pt>
                <c:pt idx="25191">
                  <c:v>3.3105183538749314E-12</c:v>
                </c:pt>
                <c:pt idx="25192">
                  <c:v>3.3105183538749314E-12</c:v>
                </c:pt>
                <c:pt idx="25193">
                  <c:v>3.233635023201353E-12</c:v>
                </c:pt>
                <c:pt idx="25194">
                  <c:v>3.4698124421878106E-12</c:v>
                </c:pt>
                <c:pt idx="25195">
                  <c:v>3.3892296727082912E-12</c:v>
                </c:pt>
                <c:pt idx="25196">
                  <c:v>3.3892296727082912E-12</c:v>
                </c:pt>
                <c:pt idx="25197">
                  <c:v>3.3892296727082912E-12</c:v>
                </c:pt>
                <c:pt idx="25198">
                  <c:v>3.3892296727082912E-12</c:v>
                </c:pt>
                <c:pt idx="25199">
                  <c:v>3.4698124421878106E-12</c:v>
                </c:pt>
                <c:pt idx="25200">
                  <c:v>3.3892296727082912E-12</c:v>
                </c:pt>
                <c:pt idx="25201">
                  <c:v>3.4698124421878106E-12</c:v>
                </c:pt>
                <c:pt idx="25202">
                  <c:v>3.4698124421878106E-12</c:v>
                </c:pt>
                <c:pt idx="25203">
                  <c:v>3.3105183538749314E-12</c:v>
                </c:pt>
                <c:pt idx="25204">
                  <c:v>3.3892296727082912E-12</c:v>
                </c:pt>
                <c:pt idx="25205">
                  <c:v>3.3892296727082912E-12</c:v>
                </c:pt>
                <c:pt idx="25206">
                  <c:v>3.5523111581696518E-12</c:v>
                </c:pt>
                <c:pt idx="25207">
                  <c:v>3.4698124421878106E-12</c:v>
                </c:pt>
                <c:pt idx="25208">
                  <c:v>3.233635023201353E-12</c:v>
                </c:pt>
                <c:pt idx="25209">
                  <c:v>3.3105183538749314E-12</c:v>
                </c:pt>
                <c:pt idx="25210">
                  <c:v>3.3105183538749314E-12</c:v>
                </c:pt>
                <c:pt idx="25211">
                  <c:v>3.4698124421878106E-12</c:v>
                </c:pt>
                <c:pt idx="25212">
                  <c:v>3.233635023201353E-12</c:v>
                </c:pt>
                <c:pt idx="25213">
                  <c:v>3.3892296727082912E-12</c:v>
                </c:pt>
                <c:pt idx="25214">
                  <c:v>3.3892296727082912E-12</c:v>
                </c:pt>
                <c:pt idx="25215">
                  <c:v>3.4698124421878106E-12</c:v>
                </c:pt>
                <c:pt idx="25216">
                  <c:v>3.4698124421878106E-12</c:v>
                </c:pt>
                <c:pt idx="25217">
                  <c:v>3.4698124421878106E-12</c:v>
                </c:pt>
                <c:pt idx="25218">
                  <c:v>3.4698124421878106E-12</c:v>
                </c:pt>
                <c:pt idx="25219">
                  <c:v>3.3892296727082912E-12</c:v>
                </c:pt>
                <c:pt idx="25220">
                  <c:v>3.5523111581696518E-12</c:v>
                </c:pt>
                <c:pt idx="25221">
                  <c:v>3.5523111581696518E-12</c:v>
                </c:pt>
                <c:pt idx="25222">
                  <c:v>3.4698124421878106E-12</c:v>
                </c:pt>
                <c:pt idx="25223">
                  <c:v>3.4698124421878106E-12</c:v>
                </c:pt>
                <c:pt idx="25224">
                  <c:v>3.3892296727082912E-12</c:v>
                </c:pt>
                <c:pt idx="25225">
                  <c:v>3.5523111581696518E-12</c:v>
                </c:pt>
                <c:pt idx="25226">
                  <c:v>3.3892296727082912E-12</c:v>
                </c:pt>
                <c:pt idx="25227">
                  <c:v>3.5523111581696518E-12</c:v>
                </c:pt>
                <c:pt idx="25228">
                  <c:v>3.3892296727082912E-12</c:v>
                </c:pt>
                <c:pt idx="25229">
                  <c:v>3.3892296727082912E-12</c:v>
                </c:pt>
                <c:pt idx="25230">
                  <c:v>3.3105183538749314E-12</c:v>
                </c:pt>
                <c:pt idx="25231">
                  <c:v>3.3105183538749314E-12</c:v>
                </c:pt>
                <c:pt idx="25232">
                  <c:v>3.233635023201353E-12</c:v>
                </c:pt>
                <c:pt idx="25233">
                  <c:v>3.3105183538749314E-12</c:v>
                </c:pt>
                <c:pt idx="25234">
                  <c:v>3.3892296727082912E-12</c:v>
                </c:pt>
                <c:pt idx="25235">
                  <c:v>3.3892296727082912E-12</c:v>
                </c:pt>
                <c:pt idx="25236">
                  <c:v>3.3892296727082912E-12</c:v>
                </c:pt>
                <c:pt idx="25237">
                  <c:v>3.3892296727082912E-12</c:v>
                </c:pt>
                <c:pt idx="25238">
                  <c:v>3.3105183538749314E-12</c:v>
                </c:pt>
                <c:pt idx="25239">
                  <c:v>3.3892296727082912E-12</c:v>
                </c:pt>
                <c:pt idx="25240">
                  <c:v>3.3892296727082912E-12</c:v>
                </c:pt>
                <c:pt idx="25241">
                  <c:v>3.3892296727082912E-12</c:v>
                </c:pt>
                <c:pt idx="25242">
                  <c:v>3.3892296727082912E-12</c:v>
                </c:pt>
                <c:pt idx="25243">
                  <c:v>3.233635023201353E-12</c:v>
                </c:pt>
                <c:pt idx="25244">
                  <c:v>3.3105183538749314E-12</c:v>
                </c:pt>
                <c:pt idx="25245">
                  <c:v>3.3105183538749314E-12</c:v>
                </c:pt>
                <c:pt idx="25246">
                  <c:v>3.233635023201353E-12</c:v>
                </c:pt>
                <c:pt idx="25247">
                  <c:v>3.3892296727082912E-12</c:v>
                </c:pt>
                <c:pt idx="25248">
                  <c:v>3.3105183538749314E-12</c:v>
                </c:pt>
                <c:pt idx="25249">
                  <c:v>3.4698124421878106E-12</c:v>
                </c:pt>
                <c:pt idx="25250">
                  <c:v>3.3105183538749314E-12</c:v>
                </c:pt>
                <c:pt idx="25251">
                  <c:v>3.3105183538749314E-12</c:v>
                </c:pt>
                <c:pt idx="25252">
                  <c:v>3.3892296727082912E-12</c:v>
                </c:pt>
                <c:pt idx="25253">
                  <c:v>3.3892296727082912E-12</c:v>
                </c:pt>
                <c:pt idx="25254">
                  <c:v>3.3892296727082912E-12</c:v>
                </c:pt>
                <c:pt idx="25255">
                  <c:v>3.3892296727082912E-12</c:v>
                </c:pt>
                <c:pt idx="25256">
                  <c:v>3.3892296727082912E-12</c:v>
                </c:pt>
                <c:pt idx="25257">
                  <c:v>3.3105183538749314E-12</c:v>
                </c:pt>
                <c:pt idx="25258">
                  <c:v>3.3892296727082912E-12</c:v>
                </c:pt>
                <c:pt idx="25259">
                  <c:v>3.3892296727082912E-12</c:v>
                </c:pt>
                <c:pt idx="25260">
                  <c:v>3.3892296727082912E-12</c:v>
                </c:pt>
                <c:pt idx="25261">
                  <c:v>3.4698124421878106E-12</c:v>
                </c:pt>
                <c:pt idx="25262">
                  <c:v>3.4698124421878106E-12</c:v>
                </c:pt>
                <c:pt idx="25263">
                  <c:v>3.4698124421878106E-12</c:v>
                </c:pt>
                <c:pt idx="25264">
                  <c:v>3.3892296727082912E-12</c:v>
                </c:pt>
                <c:pt idx="25265">
                  <c:v>3.4698124421878106E-12</c:v>
                </c:pt>
                <c:pt idx="25266">
                  <c:v>3.4698124421878106E-12</c:v>
                </c:pt>
                <c:pt idx="25267">
                  <c:v>3.4698124421878106E-12</c:v>
                </c:pt>
                <c:pt idx="25268">
                  <c:v>3.3105183538749314E-12</c:v>
                </c:pt>
                <c:pt idx="25269">
                  <c:v>3.3892296727082912E-12</c:v>
                </c:pt>
                <c:pt idx="25270">
                  <c:v>3.4698124421878106E-12</c:v>
                </c:pt>
                <c:pt idx="25271">
                  <c:v>3.3892296727082912E-12</c:v>
                </c:pt>
                <c:pt idx="25272">
                  <c:v>3.3892296727082912E-12</c:v>
                </c:pt>
                <c:pt idx="25273">
                  <c:v>3.3892296727082912E-12</c:v>
                </c:pt>
                <c:pt idx="25274">
                  <c:v>3.3892296727082912E-12</c:v>
                </c:pt>
                <c:pt idx="25275">
                  <c:v>3.3892296727082912E-12</c:v>
                </c:pt>
                <c:pt idx="25276">
                  <c:v>3.3892296727082912E-12</c:v>
                </c:pt>
                <c:pt idx="25277">
                  <c:v>3.3892296727082912E-12</c:v>
                </c:pt>
                <c:pt idx="25278">
                  <c:v>3.3105183538749314E-12</c:v>
                </c:pt>
                <c:pt idx="25279">
                  <c:v>3.3892296727082912E-12</c:v>
                </c:pt>
                <c:pt idx="25280">
                  <c:v>3.3892296727082912E-12</c:v>
                </c:pt>
                <c:pt idx="25281">
                  <c:v>3.4698124421878106E-12</c:v>
                </c:pt>
                <c:pt idx="25282">
                  <c:v>3.3892296727082912E-12</c:v>
                </c:pt>
                <c:pt idx="25283">
                  <c:v>3.3105183538749314E-12</c:v>
                </c:pt>
                <c:pt idx="25284">
                  <c:v>3.1585372275720196E-12</c:v>
                </c:pt>
                <c:pt idx="25285">
                  <c:v>3.233635023201353E-12</c:v>
                </c:pt>
                <c:pt idx="25286">
                  <c:v>3.3105183538749314E-12</c:v>
                </c:pt>
                <c:pt idx="25287">
                  <c:v>3.3105183538749314E-12</c:v>
                </c:pt>
                <c:pt idx="25288">
                  <c:v>3.3105183538749314E-12</c:v>
                </c:pt>
                <c:pt idx="25289">
                  <c:v>3.3105183538749314E-12</c:v>
                </c:pt>
                <c:pt idx="25290">
                  <c:v>3.233635023201353E-12</c:v>
                </c:pt>
                <c:pt idx="25291">
                  <c:v>3.3105183538749314E-12</c:v>
                </c:pt>
                <c:pt idx="25292">
                  <c:v>3.3105183538749314E-12</c:v>
                </c:pt>
                <c:pt idx="25293">
                  <c:v>3.3892296727082912E-12</c:v>
                </c:pt>
                <c:pt idx="25294">
                  <c:v>3.233635023201353E-12</c:v>
                </c:pt>
                <c:pt idx="25295">
                  <c:v>3.3892296727082912E-12</c:v>
                </c:pt>
                <c:pt idx="25296">
                  <c:v>3.3892296727082912E-12</c:v>
                </c:pt>
                <c:pt idx="25297">
                  <c:v>3.3105183538749314E-12</c:v>
                </c:pt>
                <c:pt idx="25298">
                  <c:v>3.233635023201353E-12</c:v>
                </c:pt>
                <c:pt idx="25299">
                  <c:v>3.3892296727082912E-12</c:v>
                </c:pt>
                <c:pt idx="25300">
                  <c:v>3.233635023201353E-12</c:v>
                </c:pt>
                <c:pt idx="25301">
                  <c:v>3.3105183538749314E-12</c:v>
                </c:pt>
                <c:pt idx="25302">
                  <c:v>3.3892296727082912E-12</c:v>
                </c:pt>
                <c:pt idx="25303">
                  <c:v>3.3105183538749314E-12</c:v>
                </c:pt>
                <c:pt idx="25304">
                  <c:v>3.233635023201353E-12</c:v>
                </c:pt>
                <c:pt idx="25305">
                  <c:v>3.233635023201353E-12</c:v>
                </c:pt>
                <c:pt idx="25306">
                  <c:v>3.3892296727082912E-12</c:v>
                </c:pt>
                <c:pt idx="25307">
                  <c:v>3.233635023201353E-12</c:v>
                </c:pt>
                <c:pt idx="25308">
                  <c:v>3.3892296727082912E-12</c:v>
                </c:pt>
                <c:pt idx="25309">
                  <c:v>3.233635023201353E-12</c:v>
                </c:pt>
                <c:pt idx="25310">
                  <c:v>3.3892296727082912E-12</c:v>
                </c:pt>
                <c:pt idx="25311">
                  <c:v>3.3105183538749314E-12</c:v>
                </c:pt>
                <c:pt idx="25312">
                  <c:v>3.3892296727082912E-12</c:v>
                </c:pt>
                <c:pt idx="25313">
                  <c:v>3.4698124421878106E-12</c:v>
                </c:pt>
                <c:pt idx="25314">
                  <c:v>3.3105183538749314E-12</c:v>
                </c:pt>
                <c:pt idx="25315">
                  <c:v>3.3105183538749314E-12</c:v>
                </c:pt>
                <c:pt idx="25316">
                  <c:v>3.4698124421878106E-12</c:v>
                </c:pt>
                <c:pt idx="25317">
                  <c:v>3.3105183538749314E-12</c:v>
                </c:pt>
                <c:pt idx="25318">
                  <c:v>3.4698124421878106E-12</c:v>
                </c:pt>
                <c:pt idx="25319">
                  <c:v>3.233635023201353E-12</c:v>
                </c:pt>
                <c:pt idx="25320">
                  <c:v>3.3105183538749314E-12</c:v>
                </c:pt>
                <c:pt idx="25321">
                  <c:v>3.3105183538749314E-12</c:v>
                </c:pt>
                <c:pt idx="25322">
                  <c:v>3.4698124421878106E-12</c:v>
                </c:pt>
                <c:pt idx="25323">
                  <c:v>3.5523111581696518E-12</c:v>
                </c:pt>
                <c:pt idx="25324">
                  <c:v>3.3105183538749314E-12</c:v>
                </c:pt>
                <c:pt idx="25325">
                  <c:v>3.3892296727082912E-12</c:v>
                </c:pt>
                <c:pt idx="25326">
                  <c:v>3.3892296727082912E-12</c:v>
                </c:pt>
                <c:pt idx="25327">
                  <c:v>3.3105183538749314E-12</c:v>
                </c:pt>
                <c:pt idx="25328">
                  <c:v>3.4698124421878106E-12</c:v>
                </c:pt>
                <c:pt idx="25329">
                  <c:v>3.4698124421878106E-12</c:v>
                </c:pt>
                <c:pt idx="25330">
                  <c:v>3.3105183538749314E-12</c:v>
                </c:pt>
                <c:pt idx="25331">
                  <c:v>3.4698124421878106E-12</c:v>
                </c:pt>
                <c:pt idx="25332">
                  <c:v>3.3892296727082912E-12</c:v>
                </c:pt>
                <c:pt idx="25333">
                  <c:v>3.4698124421878106E-12</c:v>
                </c:pt>
                <c:pt idx="25334">
                  <c:v>3.4698124421878106E-12</c:v>
                </c:pt>
                <c:pt idx="25335">
                  <c:v>3.4698124421878106E-12</c:v>
                </c:pt>
                <c:pt idx="25336">
                  <c:v>3.4698124421878106E-12</c:v>
                </c:pt>
                <c:pt idx="25337">
                  <c:v>3.3892296727082912E-12</c:v>
                </c:pt>
                <c:pt idx="25338">
                  <c:v>3.4698124421878106E-12</c:v>
                </c:pt>
                <c:pt idx="25339">
                  <c:v>3.4698124421878106E-12</c:v>
                </c:pt>
                <c:pt idx="25340">
                  <c:v>3.3892296727082912E-12</c:v>
                </c:pt>
                <c:pt idx="25341">
                  <c:v>3.3892296727082912E-12</c:v>
                </c:pt>
                <c:pt idx="25342">
                  <c:v>3.3892296727082912E-12</c:v>
                </c:pt>
                <c:pt idx="25343">
                  <c:v>3.3892296727082912E-12</c:v>
                </c:pt>
                <c:pt idx="25344">
                  <c:v>3.3892296727082912E-12</c:v>
                </c:pt>
                <c:pt idx="25345">
                  <c:v>3.3892296727082912E-12</c:v>
                </c:pt>
                <c:pt idx="25346">
                  <c:v>3.3105183538749314E-12</c:v>
                </c:pt>
                <c:pt idx="25347">
                  <c:v>3.3892296727082912E-12</c:v>
                </c:pt>
                <c:pt idx="25348">
                  <c:v>3.3105183538749314E-12</c:v>
                </c:pt>
                <c:pt idx="25349">
                  <c:v>3.3105183538749314E-12</c:v>
                </c:pt>
                <c:pt idx="25350">
                  <c:v>3.4698124421878106E-12</c:v>
                </c:pt>
                <c:pt idx="25351">
                  <c:v>3.3892296727082912E-12</c:v>
                </c:pt>
                <c:pt idx="25352">
                  <c:v>3.4698124421878106E-12</c:v>
                </c:pt>
                <c:pt idx="25353">
                  <c:v>3.4698124421878106E-12</c:v>
                </c:pt>
                <c:pt idx="25354">
                  <c:v>3.3105183538749314E-12</c:v>
                </c:pt>
                <c:pt idx="25355">
                  <c:v>3.233635023201353E-12</c:v>
                </c:pt>
                <c:pt idx="25356">
                  <c:v>3.3892296727082912E-12</c:v>
                </c:pt>
                <c:pt idx="25357">
                  <c:v>3.233635023201353E-12</c:v>
                </c:pt>
                <c:pt idx="25358">
                  <c:v>3.3105183538749314E-12</c:v>
                </c:pt>
                <c:pt idx="25359">
                  <c:v>3.3892296727082912E-12</c:v>
                </c:pt>
                <c:pt idx="25360">
                  <c:v>3.4698124421878106E-12</c:v>
                </c:pt>
                <c:pt idx="25361">
                  <c:v>3.5523111581696518E-12</c:v>
                </c:pt>
                <c:pt idx="25362">
                  <c:v>3.3892296727082912E-12</c:v>
                </c:pt>
                <c:pt idx="25363">
                  <c:v>3.3105183538749314E-12</c:v>
                </c:pt>
                <c:pt idx="25364">
                  <c:v>3.3105183538749314E-12</c:v>
                </c:pt>
                <c:pt idx="25365">
                  <c:v>3.3892296727082912E-12</c:v>
                </c:pt>
                <c:pt idx="25366">
                  <c:v>3.3892296727082912E-12</c:v>
                </c:pt>
                <c:pt idx="25367">
                  <c:v>3.233635023201353E-12</c:v>
                </c:pt>
                <c:pt idx="25368">
                  <c:v>3.3105183538749314E-12</c:v>
                </c:pt>
                <c:pt idx="25369">
                  <c:v>3.3892296727082912E-12</c:v>
                </c:pt>
                <c:pt idx="25370">
                  <c:v>3.3105183538749314E-12</c:v>
                </c:pt>
                <c:pt idx="25371">
                  <c:v>3.3892296727082912E-12</c:v>
                </c:pt>
                <c:pt idx="25372">
                  <c:v>3.3892296727082912E-12</c:v>
                </c:pt>
                <c:pt idx="25373">
                  <c:v>3.3892296727082912E-12</c:v>
                </c:pt>
                <c:pt idx="25374">
                  <c:v>3.3105183538749314E-12</c:v>
                </c:pt>
                <c:pt idx="25375">
                  <c:v>3.3892296727082912E-12</c:v>
                </c:pt>
                <c:pt idx="25376">
                  <c:v>3.3892296727082912E-12</c:v>
                </c:pt>
                <c:pt idx="25377">
                  <c:v>3.5523111581696518E-12</c:v>
                </c:pt>
                <c:pt idx="25378">
                  <c:v>3.3105183538749314E-12</c:v>
                </c:pt>
                <c:pt idx="25379">
                  <c:v>3.3892296727082912E-12</c:v>
                </c:pt>
                <c:pt idx="25380">
                  <c:v>3.4698124421878106E-12</c:v>
                </c:pt>
                <c:pt idx="25381">
                  <c:v>3.3892296727082912E-12</c:v>
                </c:pt>
                <c:pt idx="25382">
                  <c:v>3.3105183538749314E-12</c:v>
                </c:pt>
                <c:pt idx="25383">
                  <c:v>3.3105183538749314E-12</c:v>
                </c:pt>
                <c:pt idx="25384">
                  <c:v>3.3105183538749314E-12</c:v>
                </c:pt>
                <c:pt idx="25385">
                  <c:v>3.3105183538749314E-12</c:v>
                </c:pt>
                <c:pt idx="25386">
                  <c:v>3.3105183538749314E-12</c:v>
                </c:pt>
                <c:pt idx="25387">
                  <c:v>3.233635023201353E-12</c:v>
                </c:pt>
                <c:pt idx="25388">
                  <c:v>3.3892296727082912E-12</c:v>
                </c:pt>
                <c:pt idx="25389">
                  <c:v>3.5523111581696518E-12</c:v>
                </c:pt>
                <c:pt idx="25390">
                  <c:v>3.3105183538749314E-12</c:v>
                </c:pt>
                <c:pt idx="25391">
                  <c:v>3.3105183538749314E-12</c:v>
                </c:pt>
                <c:pt idx="25392">
                  <c:v>3.3892296727082912E-12</c:v>
                </c:pt>
                <c:pt idx="25393">
                  <c:v>3.3105183538749314E-12</c:v>
                </c:pt>
                <c:pt idx="25394">
                  <c:v>3.3105183538749314E-12</c:v>
                </c:pt>
                <c:pt idx="25395">
                  <c:v>3.3105183538749314E-12</c:v>
                </c:pt>
                <c:pt idx="25396">
                  <c:v>3.4698124421878106E-12</c:v>
                </c:pt>
                <c:pt idx="25397">
                  <c:v>3.3105183538749314E-12</c:v>
                </c:pt>
                <c:pt idx="25398">
                  <c:v>3.3105183538749314E-12</c:v>
                </c:pt>
                <c:pt idx="25399">
                  <c:v>3.4698124421878106E-12</c:v>
                </c:pt>
                <c:pt idx="25400">
                  <c:v>3.3105183538749314E-12</c:v>
                </c:pt>
                <c:pt idx="25401">
                  <c:v>3.3892296727082912E-12</c:v>
                </c:pt>
                <c:pt idx="25402">
                  <c:v>3.3892296727082912E-12</c:v>
                </c:pt>
                <c:pt idx="25403">
                  <c:v>3.4698124421878106E-12</c:v>
                </c:pt>
                <c:pt idx="25404">
                  <c:v>3.3105183538749314E-12</c:v>
                </c:pt>
                <c:pt idx="25405">
                  <c:v>3.233635023201353E-12</c:v>
                </c:pt>
                <c:pt idx="25406">
                  <c:v>3.3105183538749314E-12</c:v>
                </c:pt>
                <c:pt idx="25407">
                  <c:v>3.233635023201353E-12</c:v>
                </c:pt>
                <c:pt idx="25408">
                  <c:v>3.3105183538749314E-12</c:v>
                </c:pt>
                <c:pt idx="25409">
                  <c:v>3.3105183538749314E-12</c:v>
                </c:pt>
                <c:pt idx="25410">
                  <c:v>3.3105183538749314E-12</c:v>
                </c:pt>
                <c:pt idx="25411">
                  <c:v>3.3892296727082912E-12</c:v>
                </c:pt>
                <c:pt idx="25412">
                  <c:v>3.3892296727082912E-12</c:v>
                </c:pt>
                <c:pt idx="25413">
                  <c:v>3.3105183538749314E-12</c:v>
                </c:pt>
                <c:pt idx="25414">
                  <c:v>3.3105183538749314E-12</c:v>
                </c:pt>
                <c:pt idx="25415">
                  <c:v>3.3892296727082912E-12</c:v>
                </c:pt>
                <c:pt idx="25416">
                  <c:v>3.3892296727082912E-12</c:v>
                </c:pt>
                <c:pt idx="25417">
                  <c:v>3.4698124421878106E-12</c:v>
                </c:pt>
                <c:pt idx="25418">
                  <c:v>3.4698124421878106E-12</c:v>
                </c:pt>
                <c:pt idx="25419">
                  <c:v>3.3892296727082912E-12</c:v>
                </c:pt>
                <c:pt idx="25420">
                  <c:v>3.3892296727082912E-12</c:v>
                </c:pt>
                <c:pt idx="25421">
                  <c:v>3.4698124421878106E-12</c:v>
                </c:pt>
                <c:pt idx="25422">
                  <c:v>3.5523111581696518E-12</c:v>
                </c:pt>
                <c:pt idx="25423">
                  <c:v>3.3892296727082912E-12</c:v>
                </c:pt>
                <c:pt idx="25424">
                  <c:v>3.4698124421878106E-12</c:v>
                </c:pt>
                <c:pt idx="25425">
                  <c:v>3.3892296727082912E-12</c:v>
                </c:pt>
                <c:pt idx="25426">
                  <c:v>3.3105183538749314E-12</c:v>
                </c:pt>
                <c:pt idx="25427">
                  <c:v>3.3105183538749314E-12</c:v>
                </c:pt>
                <c:pt idx="25428">
                  <c:v>3.3105183538749314E-12</c:v>
                </c:pt>
                <c:pt idx="25429">
                  <c:v>3.3892296727082912E-12</c:v>
                </c:pt>
                <c:pt idx="25430">
                  <c:v>3.3892296727082912E-12</c:v>
                </c:pt>
                <c:pt idx="25431">
                  <c:v>3.3105183538749314E-12</c:v>
                </c:pt>
                <c:pt idx="25432">
                  <c:v>3.3105183538749314E-12</c:v>
                </c:pt>
                <c:pt idx="25433">
                  <c:v>3.3892296727082912E-12</c:v>
                </c:pt>
                <c:pt idx="25434">
                  <c:v>3.4698124421878106E-12</c:v>
                </c:pt>
                <c:pt idx="25435">
                  <c:v>3.3892296727082912E-12</c:v>
                </c:pt>
                <c:pt idx="25436">
                  <c:v>3.3892296727082912E-12</c:v>
                </c:pt>
                <c:pt idx="25437">
                  <c:v>3.3105183538749314E-12</c:v>
                </c:pt>
                <c:pt idx="25438">
                  <c:v>3.4698124421878106E-12</c:v>
                </c:pt>
                <c:pt idx="25439">
                  <c:v>3.4698124421878106E-12</c:v>
                </c:pt>
                <c:pt idx="25440">
                  <c:v>3.4698124421878106E-12</c:v>
                </c:pt>
                <c:pt idx="25441">
                  <c:v>3.233635023201353E-12</c:v>
                </c:pt>
                <c:pt idx="25442">
                  <c:v>3.4698124421878106E-12</c:v>
                </c:pt>
                <c:pt idx="25443">
                  <c:v>3.3892296727082912E-12</c:v>
                </c:pt>
                <c:pt idx="25444">
                  <c:v>3.3892296727082912E-12</c:v>
                </c:pt>
                <c:pt idx="25445">
                  <c:v>3.3892296727082912E-12</c:v>
                </c:pt>
                <c:pt idx="25446">
                  <c:v>3.3105183538749314E-12</c:v>
                </c:pt>
                <c:pt idx="25447">
                  <c:v>3.3892296727082912E-12</c:v>
                </c:pt>
                <c:pt idx="25448">
                  <c:v>3.233635023201353E-12</c:v>
                </c:pt>
                <c:pt idx="25449">
                  <c:v>3.4698124421878106E-12</c:v>
                </c:pt>
                <c:pt idx="25450">
                  <c:v>3.3892296727082912E-12</c:v>
                </c:pt>
                <c:pt idx="25451">
                  <c:v>3.233635023201353E-12</c:v>
                </c:pt>
                <c:pt idx="25452">
                  <c:v>3.233635023201353E-12</c:v>
                </c:pt>
                <c:pt idx="25453">
                  <c:v>3.3105183538749314E-12</c:v>
                </c:pt>
                <c:pt idx="25454">
                  <c:v>3.3105183538749314E-12</c:v>
                </c:pt>
                <c:pt idx="25455">
                  <c:v>3.4698124421878106E-12</c:v>
                </c:pt>
                <c:pt idx="25456">
                  <c:v>3.3892296727082912E-12</c:v>
                </c:pt>
                <c:pt idx="25457">
                  <c:v>3.233635023201353E-12</c:v>
                </c:pt>
                <c:pt idx="25458">
                  <c:v>3.233635023201353E-12</c:v>
                </c:pt>
                <c:pt idx="25459">
                  <c:v>3.3105183538749314E-12</c:v>
                </c:pt>
                <c:pt idx="25460">
                  <c:v>3.3105183538749314E-12</c:v>
                </c:pt>
                <c:pt idx="25461">
                  <c:v>3.3105183538749314E-12</c:v>
                </c:pt>
                <c:pt idx="25462">
                  <c:v>3.233635023201353E-12</c:v>
                </c:pt>
                <c:pt idx="25463">
                  <c:v>3.3892296727082912E-12</c:v>
                </c:pt>
                <c:pt idx="25464">
                  <c:v>3.3105183538749314E-12</c:v>
                </c:pt>
                <c:pt idx="25465">
                  <c:v>3.3105183538749314E-12</c:v>
                </c:pt>
                <c:pt idx="25466">
                  <c:v>3.3105183538749314E-12</c:v>
                </c:pt>
                <c:pt idx="25467">
                  <c:v>3.3105183538749314E-12</c:v>
                </c:pt>
                <c:pt idx="25468">
                  <c:v>3.3892296727082912E-12</c:v>
                </c:pt>
                <c:pt idx="25469">
                  <c:v>3.1585372275720196E-12</c:v>
                </c:pt>
                <c:pt idx="25470">
                  <c:v>3.3892296727082912E-12</c:v>
                </c:pt>
                <c:pt idx="25471">
                  <c:v>3.233635023201353E-12</c:v>
                </c:pt>
                <c:pt idx="25472">
                  <c:v>3.3892296727082912E-12</c:v>
                </c:pt>
                <c:pt idx="25473">
                  <c:v>3.3892296727082912E-12</c:v>
                </c:pt>
                <c:pt idx="25474">
                  <c:v>3.3892296727082912E-12</c:v>
                </c:pt>
                <c:pt idx="25475">
                  <c:v>3.3892296727082912E-12</c:v>
                </c:pt>
                <c:pt idx="25476">
                  <c:v>3.3105183538749314E-12</c:v>
                </c:pt>
                <c:pt idx="25477">
                  <c:v>3.3892296727082912E-12</c:v>
                </c:pt>
                <c:pt idx="25478">
                  <c:v>3.3892296727082912E-12</c:v>
                </c:pt>
                <c:pt idx="25479">
                  <c:v>3.3892296727082912E-12</c:v>
                </c:pt>
                <c:pt idx="25480">
                  <c:v>3.3105183538749314E-12</c:v>
                </c:pt>
                <c:pt idx="25481">
                  <c:v>3.3892296727082912E-12</c:v>
                </c:pt>
                <c:pt idx="25482">
                  <c:v>3.4698124421878106E-12</c:v>
                </c:pt>
                <c:pt idx="25483">
                  <c:v>3.233635023201353E-12</c:v>
                </c:pt>
                <c:pt idx="25484">
                  <c:v>3.3105183538749314E-12</c:v>
                </c:pt>
                <c:pt idx="25485">
                  <c:v>3.3892296727082912E-12</c:v>
                </c:pt>
                <c:pt idx="25486">
                  <c:v>3.3105183538749314E-12</c:v>
                </c:pt>
                <c:pt idx="25487">
                  <c:v>3.3892296727082912E-12</c:v>
                </c:pt>
                <c:pt idx="25488">
                  <c:v>3.3892296727082912E-12</c:v>
                </c:pt>
                <c:pt idx="25489">
                  <c:v>3.3892296727082912E-12</c:v>
                </c:pt>
                <c:pt idx="25490">
                  <c:v>3.3892296727082912E-12</c:v>
                </c:pt>
                <c:pt idx="25491">
                  <c:v>3.3105183538749314E-12</c:v>
                </c:pt>
                <c:pt idx="25492">
                  <c:v>3.3105183538749314E-12</c:v>
                </c:pt>
                <c:pt idx="25493">
                  <c:v>3.233635023201353E-12</c:v>
                </c:pt>
                <c:pt idx="25494">
                  <c:v>3.3892296727082912E-12</c:v>
                </c:pt>
                <c:pt idx="25495">
                  <c:v>3.233635023201353E-12</c:v>
                </c:pt>
                <c:pt idx="25496">
                  <c:v>3.233635023201353E-12</c:v>
                </c:pt>
                <c:pt idx="25497">
                  <c:v>3.4698124421878106E-12</c:v>
                </c:pt>
                <c:pt idx="25498">
                  <c:v>3.3892296727082912E-12</c:v>
                </c:pt>
                <c:pt idx="25499">
                  <c:v>3.4698124421878106E-12</c:v>
                </c:pt>
                <c:pt idx="25500">
                  <c:v>3.233635023201353E-12</c:v>
                </c:pt>
                <c:pt idx="25501">
                  <c:v>3.3892296727082912E-12</c:v>
                </c:pt>
                <c:pt idx="25502">
                  <c:v>3.233635023201353E-12</c:v>
                </c:pt>
                <c:pt idx="25503">
                  <c:v>3.4698124421878106E-12</c:v>
                </c:pt>
                <c:pt idx="25504">
                  <c:v>3.3892296727082912E-12</c:v>
                </c:pt>
                <c:pt idx="25505">
                  <c:v>3.3892296727082912E-12</c:v>
                </c:pt>
                <c:pt idx="25506">
                  <c:v>3.4698124421878106E-12</c:v>
                </c:pt>
                <c:pt idx="25507">
                  <c:v>3.3892296727082912E-12</c:v>
                </c:pt>
                <c:pt idx="25508">
                  <c:v>3.3892296727082912E-12</c:v>
                </c:pt>
                <c:pt idx="25509">
                  <c:v>3.4698124421878106E-12</c:v>
                </c:pt>
                <c:pt idx="25510">
                  <c:v>3.233635023201353E-12</c:v>
                </c:pt>
                <c:pt idx="25511">
                  <c:v>3.3892296727082912E-12</c:v>
                </c:pt>
                <c:pt idx="25512">
                  <c:v>3.4698124421878106E-12</c:v>
                </c:pt>
                <c:pt idx="25513">
                  <c:v>3.4698124421878106E-12</c:v>
                </c:pt>
                <c:pt idx="25514">
                  <c:v>3.3892296727082912E-12</c:v>
                </c:pt>
                <c:pt idx="25515">
                  <c:v>3.3105183538749314E-12</c:v>
                </c:pt>
                <c:pt idx="25516">
                  <c:v>3.3105183538749314E-12</c:v>
                </c:pt>
                <c:pt idx="25517">
                  <c:v>3.3892296727082912E-12</c:v>
                </c:pt>
                <c:pt idx="25518">
                  <c:v>3.3105183538749314E-12</c:v>
                </c:pt>
                <c:pt idx="25519">
                  <c:v>3.3105183538749314E-12</c:v>
                </c:pt>
                <c:pt idx="25520">
                  <c:v>3.3105183538749314E-12</c:v>
                </c:pt>
                <c:pt idx="25521">
                  <c:v>3.3105183538749314E-12</c:v>
                </c:pt>
                <c:pt idx="25522">
                  <c:v>3.5523111581696518E-12</c:v>
                </c:pt>
                <c:pt idx="25523">
                  <c:v>3.3892296727082912E-12</c:v>
                </c:pt>
                <c:pt idx="25524">
                  <c:v>3.3105183538749314E-12</c:v>
                </c:pt>
                <c:pt idx="25525">
                  <c:v>3.4698124421878106E-12</c:v>
                </c:pt>
                <c:pt idx="25526">
                  <c:v>3.3105183538749314E-12</c:v>
                </c:pt>
                <c:pt idx="25527">
                  <c:v>3.3892296727082912E-12</c:v>
                </c:pt>
                <c:pt idx="25528">
                  <c:v>3.3105183538749314E-12</c:v>
                </c:pt>
                <c:pt idx="25529">
                  <c:v>3.3892296727082912E-12</c:v>
                </c:pt>
                <c:pt idx="25530">
                  <c:v>3.3105183538749314E-12</c:v>
                </c:pt>
                <c:pt idx="25531">
                  <c:v>3.4698124421878106E-12</c:v>
                </c:pt>
                <c:pt idx="25532">
                  <c:v>3.3892296727082912E-12</c:v>
                </c:pt>
                <c:pt idx="25533">
                  <c:v>3.3105183538749314E-12</c:v>
                </c:pt>
                <c:pt idx="25534">
                  <c:v>3.3105183538749314E-12</c:v>
                </c:pt>
                <c:pt idx="25535">
                  <c:v>3.3892296727082912E-12</c:v>
                </c:pt>
                <c:pt idx="25536">
                  <c:v>3.4698124421878106E-12</c:v>
                </c:pt>
                <c:pt idx="25537">
                  <c:v>3.4698124421878106E-12</c:v>
                </c:pt>
                <c:pt idx="25538">
                  <c:v>3.3105183538749314E-12</c:v>
                </c:pt>
                <c:pt idx="25539">
                  <c:v>3.4698124421878106E-12</c:v>
                </c:pt>
                <c:pt idx="25540">
                  <c:v>3.3892296727082912E-12</c:v>
                </c:pt>
                <c:pt idx="25541">
                  <c:v>3.3892296727082912E-12</c:v>
                </c:pt>
                <c:pt idx="25542">
                  <c:v>3.3892296727082912E-12</c:v>
                </c:pt>
                <c:pt idx="25543">
                  <c:v>3.4698124421878106E-12</c:v>
                </c:pt>
                <c:pt idx="25544">
                  <c:v>3.3105183538749314E-12</c:v>
                </c:pt>
                <c:pt idx="25545">
                  <c:v>3.4698124421878106E-12</c:v>
                </c:pt>
                <c:pt idx="25546">
                  <c:v>3.4698124421878106E-12</c:v>
                </c:pt>
                <c:pt idx="25547">
                  <c:v>3.3892296727082912E-12</c:v>
                </c:pt>
                <c:pt idx="25548">
                  <c:v>3.3105183538749314E-12</c:v>
                </c:pt>
                <c:pt idx="25549">
                  <c:v>3.3892296727082912E-12</c:v>
                </c:pt>
                <c:pt idx="25550">
                  <c:v>3.4698124421878106E-12</c:v>
                </c:pt>
                <c:pt idx="25551">
                  <c:v>3.3892296727082912E-12</c:v>
                </c:pt>
                <c:pt idx="25552">
                  <c:v>3.4698124421878106E-12</c:v>
                </c:pt>
                <c:pt idx="25553">
                  <c:v>3.3892296727082912E-12</c:v>
                </c:pt>
                <c:pt idx="25554">
                  <c:v>3.3892296727082912E-12</c:v>
                </c:pt>
                <c:pt idx="25555">
                  <c:v>3.3892296727082912E-12</c:v>
                </c:pt>
                <c:pt idx="25556">
                  <c:v>3.4698124421878106E-12</c:v>
                </c:pt>
                <c:pt idx="25557">
                  <c:v>3.3892296727082912E-12</c:v>
                </c:pt>
                <c:pt idx="25558">
                  <c:v>3.3892296727082912E-12</c:v>
                </c:pt>
                <c:pt idx="25559">
                  <c:v>3.4698124421878106E-12</c:v>
                </c:pt>
                <c:pt idx="25560">
                  <c:v>3.3892296727082912E-12</c:v>
                </c:pt>
                <c:pt idx="25561">
                  <c:v>3.5523111581696518E-12</c:v>
                </c:pt>
                <c:pt idx="25562">
                  <c:v>3.3892296727082912E-12</c:v>
                </c:pt>
                <c:pt idx="25563">
                  <c:v>3.3105183538749314E-12</c:v>
                </c:pt>
                <c:pt idx="25564">
                  <c:v>3.4698124421878106E-12</c:v>
                </c:pt>
                <c:pt idx="25565">
                  <c:v>3.4698124421878106E-12</c:v>
                </c:pt>
                <c:pt idx="25566">
                  <c:v>3.4698124421878106E-12</c:v>
                </c:pt>
                <c:pt idx="25567">
                  <c:v>3.3892296727082912E-12</c:v>
                </c:pt>
                <c:pt idx="25568">
                  <c:v>3.3892296727082912E-12</c:v>
                </c:pt>
                <c:pt idx="25569">
                  <c:v>3.3892296727082912E-12</c:v>
                </c:pt>
                <c:pt idx="25570">
                  <c:v>3.233635023201353E-12</c:v>
                </c:pt>
                <c:pt idx="25571">
                  <c:v>3.3892296727082912E-12</c:v>
                </c:pt>
                <c:pt idx="25572">
                  <c:v>3.4698124421878106E-12</c:v>
                </c:pt>
                <c:pt idx="25573">
                  <c:v>3.3892296727082912E-12</c:v>
                </c:pt>
                <c:pt idx="25574">
                  <c:v>3.4698124421878106E-12</c:v>
                </c:pt>
                <c:pt idx="25575">
                  <c:v>3.3105183538749314E-12</c:v>
                </c:pt>
                <c:pt idx="25576">
                  <c:v>3.3105183538749314E-12</c:v>
                </c:pt>
                <c:pt idx="25577">
                  <c:v>3.4698124421878106E-12</c:v>
                </c:pt>
                <c:pt idx="25578">
                  <c:v>3.3892296727082912E-12</c:v>
                </c:pt>
                <c:pt idx="25579">
                  <c:v>3.4698124421878106E-12</c:v>
                </c:pt>
                <c:pt idx="25580">
                  <c:v>3.3892296727082912E-12</c:v>
                </c:pt>
                <c:pt idx="25581">
                  <c:v>3.3892296727082912E-12</c:v>
                </c:pt>
                <c:pt idx="25582">
                  <c:v>3.3892296727082912E-12</c:v>
                </c:pt>
                <c:pt idx="25583">
                  <c:v>3.233635023201353E-12</c:v>
                </c:pt>
                <c:pt idx="25584">
                  <c:v>3.5523111581696518E-12</c:v>
                </c:pt>
                <c:pt idx="25585">
                  <c:v>3.3105183538749314E-12</c:v>
                </c:pt>
                <c:pt idx="25586">
                  <c:v>3.3105183538749314E-12</c:v>
                </c:pt>
                <c:pt idx="25587">
                  <c:v>3.3105183538749314E-12</c:v>
                </c:pt>
                <c:pt idx="25588">
                  <c:v>3.3105183538749314E-12</c:v>
                </c:pt>
                <c:pt idx="25589">
                  <c:v>3.3892296727082912E-12</c:v>
                </c:pt>
                <c:pt idx="25590">
                  <c:v>3.3892296727082912E-12</c:v>
                </c:pt>
                <c:pt idx="25591">
                  <c:v>3.3105183538749314E-12</c:v>
                </c:pt>
                <c:pt idx="25592">
                  <c:v>3.3105183538749314E-12</c:v>
                </c:pt>
                <c:pt idx="25593">
                  <c:v>3.3892296727082912E-12</c:v>
                </c:pt>
                <c:pt idx="25594">
                  <c:v>3.3105183538749314E-12</c:v>
                </c:pt>
                <c:pt idx="25595">
                  <c:v>3.4698124421878106E-12</c:v>
                </c:pt>
                <c:pt idx="25596">
                  <c:v>3.3105183538749314E-12</c:v>
                </c:pt>
                <c:pt idx="25597">
                  <c:v>3.3105183538749314E-12</c:v>
                </c:pt>
                <c:pt idx="25598">
                  <c:v>3.3105183538749314E-12</c:v>
                </c:pt>
                <c:pt idx="25599">
                  <c:v>3.3105183538749314E-12</c:v>
                </c:pt>
                <c:pt idx="25600">
                  <c:v>3.3892296727082912E-12</c:v>
                </c:pt>
                <c:pt idx="25601">
                  <c:v>3.3892296727082912E-12</c:v>
                </c:pt>
                <c:pt idx="25602">
                  <c:v>3.3105183538749314E-12</c:v>
                </c:pt>
                <c:pt idx="25603">
                  <c:v>3.4698124421878106E-12</c:v>
                </c:pt>
                <c:pt idx="25604">
                  <c:v>3.5523111581696518E-12</c:v>
                </c:pt>
                <c:pt idx="25605">
                  <c:v>3.5523111581696518E-12</c:v>
                </c:pt>
                <c:pt idx="25606">
                  <c:v>3.3105183538749314E-12</c:v>
                </c:pt>
                <c:pt idx="25607">
                  <c:v>3.3892296727082912E-12</c:v>
                </c:pt>
                <c:pt idx="25608">
                  <c:v>3.3892296727082912E-12</c:v>
                </c:pt>
                <c:pt idx="25609">
                  <c:v>3.3892296727082912E-12</c:v>
                </c:pt>
                <c:pt idx="25610">
                  <c:v>3.4698124421878106E-12</c:v>
                </c:pt>
                <c:pt idx="25611">
                  <c:v>3.5523111581696518E-12</c:v>
                </c:pt>
                <c:pt idx="25612">
                  <c:v>3.3105183538749314E-12</c:v>
                </c:pt>
                <c:pt idx="25613">
                  <c:v>3.4698124421878106E-12</c:v>
                </c:pt>
                <c:pt idx="25614">
                  <c:v>3.3892296727082912E-12</c:v>
                </c:pt>
                <c:pt idx="25615">
                  <c:v>3.4698124421878106E-12</c:v>
                </c:pt>
                <c:pt idx="25616">
                  <c:v>3.3892296727082912E-12</c:v>
                </c:pt>
                <c:pt idx="25617">
                  <c:v>3.233635023201353E-12</c:v>
                </c:pt>
                <c:pt idx="25618">
                  <c:v>3.3105183538749314E-12</c:v>
                </c:pt>
                <c:pt idx="25619">
                  <c:v>3.4698124421878106E-12</c:v>
                </c:pt>
                <c:pt idx="25620">
                  <c:v>3.4698124421878106E-12</c:v>
                </c:pt>
                <c:pt idx="25621">
                  <c:v>3.3105183538749314E-12</c:v>
                </c:pt>
                <c:pt idx="25622">
                  <c:v>3.5523111581696518E-12</c:v>
                </c:pt>
                <c:pt idx="25623">
                  <c:v>3.3105183538749314E-12</c:v>
                </c:pt>
                <c:pt idx="25624">
                  <c:v>3.3105183538749314E-12</c:v>
                </c:pt>
                <c:pt idx="25625">
                  <c:v>3.3892296727082912E-12</c:v>
                </c:pt>
                <c:pt idx="25626">
                  <c:v>3.3892296727082912E-12</c:v>
                </c:pt>
                <c:pt idx="25627">
                  <c:v>3.4698124421878106E-12</c:v>
                </c:pt>
                <c:pt idx="25628">
                  <c:v>3.3105183538749314E-12</c:v>
                </c:pt>
                <c:pt idx="25629">
                  <c:v>3.4698124421878106E-12</c:v>
                </c:pt>
                <c:pt idx="25630">
                  <c:v>3.4698124421878106E-12</c:v>
                </c:pt>
                <c:pt idx="25631">
                  <c:v>3.3892296727082912E-12</c:v>
                </c:pt>
                <c:pt idx="25632">
                  <c:v>3.3105183538749314E-12</c:v>
                </c:pt>
                <c:pt idx="25633">
                  <c:v>3.4698124421878106E-12</c:v>
                </c:pt>
                <c:pt idx="25634">
                  <c:v>3.3105183538749314E-12</c:v>
                </c:pt>
                <c:pt idx="25635">
                  <c:v>3.3892296727082912E-12</c:v>
                </c:pt>
                <c:pt idx="25636">
                  <c:v>3.4698124421878106E-12</c:v>
                </c:pt>
                <c:pt idx="25637">
                  <c:v>3.3105183538749314E-12</c:v>
                </c:pt>
                <c:pt idx="25638">
                  <c:v>3.3105183538749314E-12</c:v>
                </c:pt>
                <c:pt idx="25639">
                  <c:v>3.3105183538749314E-12</c:v>
                </c:pt>
                <c:pt idx="25640">
                  <c:v>3.3892296727082912E-12</c:v>
                </c:pt>
                <c:pt idx="25641">
                  <c:v>3.4698124421878106E-12</c:v>
                </c:pt>
                <c:pt idx="25642">
                  <c:v>3.3892296727082912E-12</c:v>
                </c:pt>
                <c:pt idx="25643">
                  <c:v>3.3105183538749314E-12</c:v>
                </c:pt>
                <c:pt idx="25644">
                  <c:v>3.233635023201353E-12</c:v>
                </c:pt>
                <c:pt idx="25645">
                  <c:v>3.3892296727082912E-12</c:v>
                </c:pt>
                <c:pt idx="25646">
                  <c:v>3.3892296727082912E-12</c:v>
                </c:pt>
                <c:pt idx="25647">
                  <c:v>3.3105183538749314E-12</c:v>
                </c:pt>
                <c:pt idx="25648">
                  <c:v>3.3892296727082912E-12</c:v>
                </c:pt>
                <c:pt idx="25649">
                  <c:v>3.3892296727082912E-12</c:v>
                </c:pt>
                <c:pt idx="25650">
                  <c:v>3.3105183538749314E-12</c:v>
                </c:pt>
                <c:pt idx="25651">
                  <c:v>3.4698124421878106E-12</c:v>
                </c:pt>
                <c:pt idx="25652">
                  <c:v>3.3892296727082912E-12</c:v>
                </c:pt>
                <c:pt idx="25653">
                  <c:v>3.3105183538749314E-12</c:v>
                </c:pt>
                <c:pt idx="25654">
                  <c:v>3.3105183538749314E-12</c:v>
                </c:pt>
                <c:pt idx="25655">
                  <c:v>3.4698124421878106E-12</c:v>
                </c:pt>
                <c:pt idx="25656">
                  <c:v>3.4698124421878106E-12</c:v>
                </c:pt>
                <c:pt idx="25657">
                  <c:v>3.3892296727082912E-12</c:v>
                </c:pt>
                <c:pt idx="25658">
                  <c:v>3.3105183538749314E-12</c:v>
                </c:pt>
                <c:pt idx="25659">
                  <c:v>3.3105183538749314E-12</c:v>
                </c:pt>
                <c:pt idx="25660">
                  <c:v>3.3105183538749314E-12</c:v>
                </c:pt>
                <c:pt idx="25661">
                  <c:v>3.3105183538749314E-12</c:v>
                </c:pt>
                <c:pt idx="25662">
                  <c:v>3.3105183538749314E-12</c:v>
                </c:pt>
                <c:pt idx="25663">
                  <c:v>3.233635023201353E-12</c:v>
                </c:pt>
                <c:pt idx="25664">
                  <c:v>3.3105183538749314E-12</c:v>
                </c:pt>
                <c:pt idx="25665">
                  <c:v>3.3105183538749314E-12</c:v>
                </c:pt>
                <c:pt idx="25666">
                  <c:v>3.3105183538749314E-12</c:v>
                </c:pt>
                <c:pt idx="25667">
                  <c:v>3.3892296727082912E-12</c:v>
                </c:pt>
                <c:pt idx="25668">
                  <c:v>3.233635023201353E-12</c:v>
                </c:pt>
                <c:pt idx="25669">
                  <c:v>3.3105183538749314E-12</c:v>
                </c:pt>
                <c:pt idx="25670">
                  <c:v>3.3105183538749314E-12</c:v>
                </c:pt>
                <c:pt idx="25671">
                  <c:v>3.233635023201353E-12</c:v>
                </c:pt>
                <c:pt idx="25672">
                  <c:v>3.233635023201353E-12</c:v>
                </c:pt>
                <c:pt idx="25673">
                  <c:v>3.233635023201353E-12</c:v>
                </c:pt>
                <c:pt idx="25674">
                  <c:v>3.233635023201353E-12</c:v>
                </c:pt>
                <c:pt idx="25675">
                  <c:v>3.3105183538749314E-12</c:v>
                </c:pt>
                <c:pt idx="25676">
                  <c:v>3.3892296727082912E-12</c:v>
                </c:pt>
                <c:pt idx="25677">
                  <c:v>3.233635023201353E-12</c:v>
                </c:pt>
                <c:pt idx="25678">
                  <c:v>3.3105183538749314E-12</c:v>
                </c:pt>
                <c:pt idx="25679">
                  <c:v>3.3105183538749314E-12</c:v>
                </c:pt>
                <c:pt idx="25680">
                  <c:v>3.3105183538749314E-12</c:v>
                </c:pt>
                <c:pt idx="25681">
                  <c:v>3.3892296727082912E-12</c:v>
                </c:pt>
                <c:pt idx="25682">
                  <c:v>3.3105183538749314E-12</c:v>
                </c:pt>
                <c:pt idx="25683">
                  <c:v>3.3892296727082912E-12</c:v>
                </c:pt>
                <c:pt idx="25684">
                  <c:v>3.3892296727082912E-12</c:v>
                </c:pt>
                <c:pt idx="25685">
                  <c:v>3.3105183538749314E-12</c:v>
                </c:pt>
                <c:pt idx="25686">
                  <c:v>3.4698124421878106E-12</c:v>
                </c:pt>
                <c:pt idx="25687">
                  <c:v>3.3105183538749314E-12</c:v>
                </c:pt>
                <c:pt idx="25688">
                  <c:v>3.233635023201353E-12</c:v>
                </c:pt>
                <c:pt idx="25689">
                  <c:v>3.3105183538749314E-12</c:v>
                </c:pt>
                <c:pt idx="25690">
                  <c:v>3.3892296727082912E-12</c:v>
                </c:pt>
                <c:pt idx="25691">
                  <c:v>3.3892296727082912E-12</c:v>
                </c:pt>
                <c:pt idx="25692">
                  <c:v>3.3892296727082912E-12</c:v>
                </c:pt>
                <c:pt idx="25693">
                  <c:v>3.5523111581696518E-12</c:v>
                </c:pt>
                <c:pt idx="25694">
                  <c:v>3.3105183538749314E-12</c:v>
                </c:pt>
                <c:pt idx="25695">
                  <c:v>3.3892296727082912E-12</c:v>
                </c:pt>
                <c:pt idx="25696">
                  <c:v>3.3892296727082912E-12</c:v>
                </c:pt>
                <c:pt idx="25697">
                  <c:v>3.3105183538749314E-12</c:v>
                </c:pt>
                <c:pt idx="25698">
                  <c:v>3.233635023201353E-12</c:v>
                </c:pt>
                <c:pt idx="25699">
                  <c:v>3.3892296727082912E-12</c:v>
                </c:pt>
                <c:pt idx="25700">
                  <c:v>3.3105183538749314E-12</c:v>
                </c:pt>
                <c:pt idx="25701">
                  <c:v>3.4698124421878106E-12</c:v>
                </c:pt>
                <c:pt idx="25702">
                  <c:v>3.4698124421878106E-12</c:v>
                </c:pt>
                <c:pt idx="25703">
                  <c:v>3.3892296727082912E-12</c:v>
                </c:pt>
                <c:pt idx="25704">
                  <c:v>3.233635023201353E-12</c:v>
                </c:pt>
                <c:pt idx="25705">
                  <c:v>3.3105183538749314E-12</c:v>
                </c:pt>
                <c:pt idx="25706">
                  <c:v>3.3892296727082912E-12</c:v>
                </c:pt>
                <c:pt idx="25707">
                  <c:v>3.4698124421878106E-12</c:v>
                </c:pt>
                <c:pt idx="25708">
                  <c:v>3.3892296727082912E-12</c:v>
                </c:pt>
                <c:pt idx="25709">
                  <c:v>3.3892296727082912E-12</c:v>
                </c:pt>
                <c:pt idx="25710">
                  <c:v>3.3892296727082912E-12</c:v>
                </c:pt>
                <c:pt idx="25711">
                  <c:v>3.5523111581696518E-12</c:v>
                </c:pt>
                <c:pt idx="25712">
                  <c:v>3.4698124421878106E-12</c:v>
                </c:pt>
                <c:pt idx="25713">
                  <c:v>3.3892296727082912E-12</c:v>
                </c:pt>
                <c:pt idx="25714">
                  <c:v>3.4698124421878106E-12</c:v>
                </c:pt>
                <c:pt idx="25715">
                  <c:v>3.4698124421878106E-12</c:v>
                </c:pt>
                <c:pt idx="25716">
                  <c:v>3.4698124421878106E-12</c:v>
                </c:pt>
                <c:pt idx="25717">
                  <c:v>3.3892296727082912E-12</c:v>
                </c:pt>
                <c:pt idx="25718">
                  <c:v>3.3892296727082912E-12</c:v>
                </c:pt>
                <c:pt idx="25719">
                  <c:v>3.3892296727082912E-12</c:v>
                </c:pt>
                <c:pt idx="25720">
                  <c:v>3.3892296727082912E-12</c:v>
                </c:pt>
                <c:pt idx="25721">
                  <c:v>3.233635023201353E-12</c:v>
                </c:pt>
                <c:pt idx="25722">
                  <c:v>3.3105183538749314E-12</c:v>
                </c:pt>
                <c:pt idx="25723">
                  <c:v>3.3105183538749314E-12</c:v>
                </c:pt>
                <c:pt idx="25724">
                  <c:v>3.4698124421878106E-12</c:v>
                </c:pt>
                <c:pt idx="25725">
                  <c:v>3.4698124421878106E-12</c:v>
                </c:pt>
                <c:pt idx="25726">
                  <c:v>3.5523111581696518E-12</c:v>
                </c:pt>
                <c:pt idx="25727">
                  <c:v>3.233635023201353E-12</c:v>
                </c:pt>
                <c:pt idx="25728">
                  <c:v>3.3892296727082912E-12</c:v>
                </c:pt>
                <c:pt idx="25729">
                  <c:v>3.3105183538749314E-12</c:v>
                </c:pt>
                <c:pt idx="25730">
                  <c:v>3.3105183538749314E-12</c:v>
                </c:pt>
                <c:pt idx="25731">
                  <c:v>3.3892296727082912E-12</c:v>
                </c:pt>
                <c:pt idx="25732">
                  <c:v>3.3892296727082912E-12</c:v>
                </c:pt>
                <c:pt idx="25733">
                  <c:v>3.3892296727082912E-12</c:v>
                </c:pt>
                <c:pt idx="25734">
                  <c:v>3.3892296727082912E-12</c:v>
                </c:pt>
                <c:pt idx="25735">
                  <c:v>3.3105183538749314E-12</c:v>
                </c:pt>
                <c:pt idx="25736">
                  <c:v>3.3892296727082912E-12</c:v>
                </c:pt>
                <c:pt idx="25737">
                  <c:v>3.3892296727082912E-12</c:v>
                </c:pt>
                <c:pt idx="25738">
                  <c:v>3.3892296727082912E-12</c:v>
                </c:pt>
                <c:pt idx="25739">
                  <c:v>3.4698124421878106E-12</c:v>
                </c:pt>
                <c:pt idx="25740">
                  <c:v>3.3892296727082912E-12</c:v>
                </c:pt>
                <c:pt idx="25741">
                  <c:v>3.4698124421878106E-12</c:v>
                </c:pt>
                <c:pt idx="25742">
                  <c:v>3.5523111581696518E-12</c:v>
                </c:pt>
                <c:pt idx="25743">
                  <c:v>3.3105183538749314E-12</c:v>
                </c:pt>
                <c:pt idx="25744">
                  <c:v>3.3892296727082912E-12</c:v>
                </c:pt>
                <c:pt idx="25745">
                  <c:v>3.5523111581696518E-12</c:v>
                </c:pt>
                <c:pt idx="25746">
                  <c:v>3.3892296727082912E-12</c:v>
                </c:pt>
                <c:pt idx="25747">
                  <c:v>3.3105183538749314E-12</c:v>
                </c:pt>
                <c:pt idx="25748">
                  <c:v>3.3892296727082912E-12</c:v>
                </c:pt>
                <c:pt idx="25749">
                  <c:v>3.233635023201353E-12</c:v>
                </c:pt>
                <c:pt idx="25750">
                  <c:v>3.233635023201353E-12</c:v>
                </c:pt>
                <c:pt idx="25751">
                  <c:v>3.3892296727082912E-12</c:v>
                </c:pt>
                <c:pt idx="25752">
                  <c:v>3.3105183538749314E-12</c:v>
                </c:pt>
                <c:pt idx="25753">
                  <c:v>3.233635023201353E-12</c:v>
                </c:pt>
                <c:pt idx="25754">
                  <c:v>3.3105183538749314E-12</c:v>
                </c:pt>
                <c:pt idx="25755">
                  <c:v>3.233635023201353E-12</c:v>
                </c:pt>
                <c:pt idx="25756">
                  <c:v>3.3105183538749314E-12</c:v>
                </c:pt>
                <c:pt idx="25757">
                  <c:v>3.3105183538749314E-12</c:v>
                </c:pt>
                <c:pt idx="25758">
                  <c:v>3.3892296727082912E-12</c:v>
                </c:pt>
                <c:pt idx="25759">
                  <c:v>3.3105183538749314E-12</c:v>
                </c:pt>
                <c:pt idx="25760">
                  <c:v>3.3105183538749314E-12</c:v>
                </c:pt>
                <c:pt idx="25761">
                  <c:v>3.3892296727082912E-12</c:v>
                </c:pt>
                <c:pt idx="25762">
                  <c:v>3.3892296727082912E-12</c:v>
                </c:pt>
                <c:pt idx="25763">
                  <c:v>3.233635023201353E-12</c:v>
                </c:pt>
                <c:pt idx="25764">
                  <c:v>3.3105183538749314E-12</c:v>
                </c:pt>
                <c:pt idx="25765">
                  <c:v>3.233635023201353E-12</c:v>
                </c:pt>
                <c:pt idx="25766">
                  <c:v>3.233635023201353E-12</c:v>
                </c:pt>
                <c:pt idx="25767">
                  <c:v>3.1585372275720196E-12</c:v>
                </c:pt>
                <c:pt idx="25768">
                  <c:v>3.3892296727082912E-12</c:v>
                </c:pt>
                <c:pt idx="25769">
                  <c:v>3.3105183538749314E-12</c:v>
                </c:pt>
                <c:pt idx="25770">
                  <c:v>3.233635023201353E-12</c:v>
                </c:pt>
                <c:pt idx="25771">
                  <c:v>3.3105183538749314E-12</c:v>
                </c:pt>
                <c:pt idx="25772">
                  <c:v>3.3892296727082912E-12</c:v>
                </c:pt>
                <c:pt idx="25773">
                  <c:v>3.4698124421878106E-12</c:v>
                </c:pt>
                <c:pt idx="25774">
                  <c:v>3.3892296727082912E-12</c:v>
                </c:pt>
                <c:pt idx="25775">
                  <c:v>3.3892296727082912E-12</c:v>
                </c:pt>
                <c:pt idx="25776">
                  <c:v>3.3105183538749314E-12</c:v>
                </c:pt>
                <c:pt idx="25777">
                  <c:v>3.4698124421878106E-12</c:v>
                </c:pt>
                <c:pt idx="25778">
                  <c:v>3.3892296727082912E-12</c:v>
                </c:pt>
                <c:pt idx="25779">
                  <c:v>3.3892296727082912E-12</c:v>
                </c:pt>
                <c:pt idx="25780">
                  <c:v>3.3105183538749314E-12</c:v>
                </c:pt>
                <c:pt idx="25781">
                  <c:v>3.3105183538749314E-12</c:v>
                </c:pt>
                <c:pt idx="25782">
                  <c:v>3.3892296727082912E-12</c:v>
                </c:pt>
                <c:pt idx="25783">
                  <c:v>3.3105183538749314E-12</c:v>
                </c:pt>
                <c:pt idx="25784">
                  <c:v>3.3892296727082912E-12</c:v>
                </c:pt>
                <c:pt idx="25785">
                  <c:v>3.3105183538749314E-12</c:v>
                </c:pt>
                <c:pt idx="25786">
                  <c:v>3.3892296727082912E-12</c:v>
                </c:pt>
                <c:pt idx="25787">
                  <c:v>3.3892296727082912E-12</c:v>
                </c:pt>
                <c:pt idx="25788">
                  <c:v>3.4698124421878106E-12</c:v>
                </c:pt>
                <c:pt idx="25789">
                  <c:v>3.3105183538749314E-12</c:v>
                </c:pt>
                <c:pt idx="25790">
                  <c:v>3.3892296727082912E-12</c:v>
                </c:pt>
                <c:pt idx="25791">
                  <c:v>3.3105183538749314E-12</c:v>
                </c:pt>
                <c:pt idx="25792">
                  <c:v>3.3892296727082912E-12</c:v>
                </c:pt>
                <c:pt idx="25793">
                  <c:v>3.3892296727082912E-12</c:v>
                </c:pt>
                <c:pt idx="25794">
                  <c:v>3.3892296727082912E-12</c:v>
                </c:pt>
                <c:pt idx="25795">
                  <c:v>3.3105183538749314E-12</c:v>
                </c:pt>
                <c:pt idx="25796">
                  <c:v>3.3892296727082912E-12</c:v>
                </c:pt>
                <c:pt idx="25797">
                  <c:v>3.3892296727082912E-12</c:v>
                </c:pt>
                <c:pt idx="25798">
                  <c:v>3.3892296727082912E-12</c:v>
                </c:pt>
                <c:pt idx="25799">
                  <c:v>3.3105183538749314E-12</c:v>
                </c:pt>
                <c:pt idx="25800">
                  <c:v>3.3892296727082912E-12</c:v>
                </c:pt>
                <c:pt idx="25801">
                  <c:v>3.3892296727082912E-12</c:v>
                </c:pt>
                <c:pt idx="25802">
                  <c:v>3.3105183538749314E-12</c:v>
                </c:pt>
                <c:pt idx="25803">
                  <c:v>3.3892296727082912E-12</c:v>
                </c:pt>
                <c:pt idx="25804">
                  <c:v>3.3892296727082912E-12</c:v>
                </c:pt>
                <c:pt idx="25805">
                  <c:v>3.3105183538749314E-12</c:v>
                </c:pt>
                <c:pt idx="25806">
                  <c:v>3.3105183538749314E-12</c:v>
                </c:pt>
                <c:pt idx="25807">
                  <c:v>3.5523111581696518E-12</c:v>
                </c:pt>
                <c:pt idx="25808">
                  <c:v>3.3892296727082912E-12</c:v>
                </c:pt>
                <c:pt idx="25809">
                  <c:v>3.5523111581696518E-12</c:v>
                </c:pt>
                <c:pt idx="25810">
                  <c:v>3.3892296727082912E-12</c:v>
                </c:pt>
                <c:pt idx="25811">
                  <c:v>3.3105183538749314E-12</c:v>
                </c:pt>
                <c:pt idx="25812">
                  <c:v>3.4698124421878106E-12</c:v>
                </c:pt>
                <c:pt idx="25813">
                  <c:v>3.3892296727082912E-12</c:v>
                </c:pt>
                <c:pt idx="25814">
                  <c:v>3.4698124421878106E-12</c:v>
                </c:pt>
                <c:pt idx="25815">
                  <c:v>3.5523111581696518E-12</c:v>
                </c:pt>
                <c:pt idx="25816">
                  <c:v>3.3892296727082912E-12</c:v>
                </c:pt>
                <c:pt idx="25817">
                  <c:v>3.3892296727082912E-12</c:v>
                </c:pt>
                <c:pt idx="25818">
                  <c:v>3.3892296727082912E-12</c:v>
                </c:pt>
                <c:pt idx="25819">
                  <c:v>3.3892296727082912E-12</c:v>
                </c:pt>
                <c:pt idx="25820">
                  <c:v>3.3105183538749314E-12</c:v>
                </c:pt>
                <c:pt idx="25821">
                  <c:v>3.233635023201353E-12</c:v>
                </c:pt>
                <c:pt idx="25822">
                  <c:v>3.3892296727082912E-12</c:v>
                </c:pt>
                <c:pt idx="25823">
                  <c:v>3.3892296727082912E-12</c:v>
                </c:pt>
                <c:pt idx="25824">
                  <c:v>3.3892296727082912E-12</c:v>
                </c:pt>
                <c:pt idx="25825">
                  <c:v>3.3892296727082912E-12</c:v>
                </c:pt>
                <c:pt idx="25826">
                  <c:v>3.5523111581696518E-12</c:v>
                </c:pt>
                <c:pt idx="25827">
                  <c:v>3.3105183538749314E-12</c:v>
                </c:pt>
                <c:pt idx="25828">
                  <c:v>3.3892296727082912E-12</c:v>
                </c:pt>
                <c:pt idx="25829">
                  <c:v>3.3105183538749314E-12</c:v>
                </c:pt>
                <c:pt idx="25830">
                  <c:v>3.3105183538749314E-12</c:v>
                </c:pt>
                <c:pt idx="25831">
                  <c:v>3.3105183538749314E-12</c:v>
                </c:pt>
                <c:pt idx="25832">
                  <c:v>3.3892296727082912E-12</c:v>
                </c:pt>
                <c:pt idx="25833">
                  <c:v>3.3105183538749314E-12</c:v>
                </c:pt>
                <c:pt idx="25834">
                  <c:v>3.4698124421878106E-12</c:v>
                </c:pt>
                <c:pt idx="25835">
                  <c:v>3.3105183538749314E-12</c:v>
                </c:pt>
                <c:pt idx="25836">
                  <c:v>3.3105183538749314E-12</c:v>
                </c:pt>
                <c:pt idx="25837">
                  <c:v>3.3105183538749314E-12</c:v>
                </c:pt>
                <c:pt idx="25838">
                  <c:v>3.3105183538749314E-12</c:v>
                </c:pt>
                <c:pt idx="25839">
                  <c:v>3.3105183538749314E-12</c:v>
                </c:pt>
                <c:pt idx="25840">
                  <c:v>3.3892296727082912E-12</c:v>
                </c:pt>
                <c:pt idx="25841">
                  <c:v>3.1585372275720196E-12</c:v>
                </c:pt>
                <c:pt idx="25842">
                  <c:v>3.3892296727082912E-12</c:v>
                </c:pt>
                <c:pt idx="25843">
                  <c:v>3.3105183538749314E-12</c:v>
                </c:pt>
                <c:pt idx="25844">
                  <c:v>3.3892296727082912E-12</c:v>
                </c:pt>
                <c:pt idx="25845">
                  <c:v>3.3105183538749314E-12</c:v>
                </c:pt>
                <c:pt idx="25846">
                  <c:v>3.3892296727082912E-12</c:v>
                </c:pt>
                <c:pt idx="25847">
                  <c:v>3.233635023201353E-12</c:v>
                </c:pt>
                <c:pt idx="25848">
                  <c:v>3.3892296727082912E-12</c:v>
                </c:pt>
                <c:pt idx="25849">
                  <c:v>3.3105183538749314E-12</c:v>
                </c:pt>
                <c:pt idx="25850">
                  <c:v>3.3892296727082912E-12</c:v>
                </c:pt>
                <c:pt idx="25851">
                  <c:v>3.233635023201353E-12</c:v>
                </c:pt>
                <c:pt idx="25852">
                  <c:v>3.3892296727082912E-12</c:v>
                </c:pt>
                <c:pt idx="25853">
                  <c:v>3.3892296727082912E-12</c:v>
                </c:pt>
                <c:pt idx="25854">
                  <c:v>3.3105183538749314E-12</c:v>
                </c:pt>
                <c:pt idx="25855">
                  <c:v>3.3105183538749314E-12</c:v>
                </c:pt>
                <c:pt idx="25856">
                  <c:v>3.233635023201353E-12</c:v>
                </c:pt>
                <c:pt idx="25857">
                  <c:v>3.3892296727082912E-12</c:v>
                </c:pt>
                <c:pt idx="25858">
                  <c:v>3.3105183538749314E-12</c:v>
                </c:pt>
                <c:pt idx="25859">
                  <c:v>3.3892296727082912E-12</c:v>
                </c:pt>
                <c:pt idx="25860">
                  <c:v>3.4698124421878106E-12</c:v>
                </c:pt>
                <c:pt idx="25861">
                  <c:v>3.3892296727082912E-12</c:v>
                </c:pt>
                <c:pt idx="25862">
                  <c:v>3.3105183538749314E-12</c:v>
                </c:pt>
                <c:pt idx="25863">
                  <c:v>3.3892296727082912E-12</c:v>
                </c:pt>
                <c:pt idx="25864">
                  <c:v>3.3105183538749314E-12</c:v>
                </c:pt>
                <c:pt idx="25865">
                  <c:v>3.3105183538749314E-12</c:v>
                </c:pt>
                <c:pt idx="25866">
                  <c:v>3.3105183538749314E-12</c:v>
                </c:pt>
                <c:pt idx="25867">
                  <c:v>3.3892296727082912E-12</c:v>
                </c:pt>
                <c:pt idx="25868">
                  <c:v>3.4698124421878106E-12</c:v>
                </c:pt>
                <c:pt idx="25869">
                  <c:v>3.3105183538749314E-12</c:v>
                </c:pt>
                <c:pt idx="25870">
                  <c:v>3.4698124421878106E-12</c:v>
                </c:pt>
                <c:pt idx="25871">
                  <c:v>3.3105183538749314E-12</c:v>
                </c:pt>
                <c:pt idx="25872">
                  <c:v>3.3105183538749314E-12</c:v>
                </c:pt>
                <c:pt idx="25873">
                  <c:v>3.3105183538749314E-12</c:v>
                </c:pt>
                <c:pt idx="25874">
                  <c:v>3.3105183538749314E-12</c:v>
                </c:pt>
                <c:pt idx="25875">
                  <c:v>3.3892296727082912E-12</c:v>
                </c:pt>
                <c:pt idx="25876">
                  <c:v>3.3105183538749314E-12</c:v>
                </c:pt>
                <c:pt idx="25877">
                  <c:v>3.3105183538749314E-12</c:v>
                </c:pt>
                <c:pt idx="25878">
                  <c:v>3.233635023201353E-12</c:v>
                </c:pt>
                <c:pt idx="25879">
                  <c:v>3.233635023201353E-12</c:v>
                </c:pt>
                <c:pt idx="25880">
                  <c:v>3.233635023201353E-12</c:v>
                </c:pt>
                <c:pt idx="25881">
                  <c:v>3.233635023201353E-12</c:v>
                </c:pt>
                <c:pt idx="25882">
                  <c:v>3.3892296727082912E-12</c:v>
                </c:pt>
                <c:pt idx="25883">
                  <c:v>3.3892296727082912E-12</c:v>
                </c:pt>
                <c:pt idx="25884">
                  <c:v>3.3892296727082912E-12</c:v>
                </c:pt>
                <c:pt idx="25885">
                  <c:v>3.3892296727082912E-12</c:v>
                </c:pt>
                <c:pt idx="25886">
                  <c:v>3.3892296727082912E-12</c:v>
                </c:pt>
                <c:pt idx="25887">
                  <c:v>3.4698124421878106E-12</c:v>
                </c:pt>
                <c:pt idx="25888">
                  <c:v>3.4698124421878106E-12</c:v>
                </c:pt>
                <c:pt idx="25889">
                  <c:v>3.3892296727082912E-12</c:v>
                </c:pt>
                <c:pt idx="25890">
                  <c:v>3.3105183538749314E-12</c:v>
                </c:pt>
                <c:pt idx="25891">
                  <c:v>3.3892296727082912E-12</c:v>
                </c:pt>
                <c:pt idx="25892">
                  <c:v>3.3892296727082912E-12</c:v>
                </c:pt>
                <c:pt idx="25893">
                  <c:v>3.3892296727082912E-12</c:v>
                </c:pt>
                <c:pt idx="25894">
                  <c:v>3.3892296727082912E-12</c:v>
                </c:pt>
                <c:pt idx="25895">
                  <c:v>3.3105183538749314E-12</c:v>
                </c:pt>
                <c:pt idx="25896">
                  <c:v>3.4698124421878106E-12</c:v>
                </c:pt>
                <c:pt idx="25897">
                  <c:v>3.3892296727082912E-12</c:v>
                </c:pt>
                <c:pt idx="25898">
                  <c:v>3.3892296727082912E-12</c:v>
                </c:pt>
                <c:pt idx="25899">
                  <c:v>3.233635023201353E-12</c:v>
                </c:pt>
                <c:pt idx="25900">
                  <c:v>3.3105183538749314E-12</c:v>
                </c:pt>
                <c:pt idx="25901">
                  <c:v>3.3892296727082912E-12</c:v>
                </c:pt>
                <c:pt idx="25902">
                  <c:v>3.3105183538749314E-12</c:v>
                </c:pt>
                <c:pt idx="25903">
                  <c:v>3.3105183538749314E-12</c:v>
                </c:pt>
                <c:pt idx="25904">
                  <c:v>3.3105183538749314E-12</c:v>
                </c:pt>
                <c:pt idx="25905">
                  <c:v>3.233635023201353E-12</c:v>
                </c:pt>
                <c:pt idx="25906">
                  <c:v>3.233635023201353E-12</c:v>
                </c:pt>
                <c:pt idx="25907">
                  <c:v>3.3105183538749314E-12</c:v>
                </c:pt>
                <c:pt idx="25908">
                  <c:v>3.233635023201353E-12</c:v>
                </c:pt>
                <c:pt idx="25909">
                  <c:v>3.3105183538749314E-12</c:v>
                </c:pt>
                <c:pt idx="25910">
                  <c:v>3.3105183538749314E-12</c:v>
                </c:pt>
                <c:pt idx="25911">
                  <c:v>3.3892296727082912E-12</c:v>
                </c:pt>
                <c:pt idx="25912">
                  <c:v>3.5523111581696518E-12</c:v>
                </c:pt>
                <c:pt idx="25913">
                  <c:v>3.3105183538749314E-12</c:v>
                </c:pt>
                <c:pt idx="25914">
                  <c:v>3.3892296727082912E-12</c:v>
                </c:pt>
                <c:pt idx="25915">
                  <c:v>3.3105183538749314E-12</c:v>
                </c:pt>
                <c:pt idx="25916">
                  <c:v>3.3892296727082912E-12</c:v>
                </c:pt>
                <c:pt idx="25917">
                  <c:v>3.3892296727082912E-12</c:v>
                </c:pt>
                <c:pt idx="25918">
                  <c:v>3.3105183538749314E-12</c:v>
                </c:pt>
                <c:pt idx="25919">
                  <c:v>3.3892296727082912E-12</c:v>
                </c:pt>
                <c:pt idx="25920">
                  <c:v>3.4698124421878106E-12</c:v>
                </c:pt>
                <c:pt idx="25921">
                  <c:v>3.3892296727082912E-12</c:v>
                </c:pt>
                <c:pt idx="25922">
                  <c:v>3.4698124421878106E-12</c:v>
                </c:pt>
                <c:pt idx="25923">
                  <c:v>3.5523111581696518E-12</c:v>
                </c:pt>
                <c:pt idx="25924">
                  <c:v>3.3892296727082912E-12</c:v>
                </c:pt>
                <c:pt idx="25925">
                  <c:v>3.3105183538749314E-12</c:v>
                </c:pt>
                <c:pt idx="25926">
                  <c:v>3.3105183538749314E-12</c:v>
                </c:pt>
                <c:pt idx="25927">
                  <c:v>3.3105183538749314E-12</c:v>
                </c:pt>
                <c:pt idx="25928">
                  <c:v>3.3105183538749314E-12</c:v>
                </c:pt>
                <c:pt idx="25929">
                  <c:v>3.3892296727082912E-12</c:v>
                </c:pt>
                <c:pt idx="25930">
                  <c:v>3.3892296727082912E-12</c:v>
                </c:pt>
                <c:pt idx="25931">
                  <c:v>3.3892296727082912E-12</c:v>
                </c:pt>
                <c:pt idx="25932">
                  <c:v>3.3892296727082912E-12</c:v>
                </c:pt>
                <c:pt idx="25933">
                  <c:v>3.4698124421878106E-12</c:v>
                </c:pt>
                <c:pt idx="25934">
                  <c:v>3.4698124421878106E-12</c:v>
                </c:pt>
                <c:pt idx="25935">
                  <c:v>3.3892296727082912E-12</c:v>
                </c:pt>
                <c:pt idx="25936">
                  <c:v>3.4698124421878106E-12</c:v>
                </c:pt>
                <c:pt idx="25937">
                  <c:v>3.233635023201353E-12</c:v>
                </c:pt>
                <c:pt idx="25938">
                  <c:v>3.3892296727082912E-12</c:v>
                </c:pt>
                <c:pt idx="25939">
                  <c:v>3.3892296727082912E-12</c:v>
                </c:pt>
                <c:pt idx="25940">
                  <c:v>3.3892296727082912E-12</c:v>
                </c:pt>
                <c:pt idx="25941">
                  <c:v>3.3892296727082912E-12</c:v>
                </c:pt>
                <c:pt idx="25942">
                  <c:v>3.3105183538749314E-12</c:v>
                </c:pt>
                <c:pt idx="25943">
                  <c:v>3.3105183538749314E-12</c:v>
                </c:pt>
                <c:pt idx="25944">
                  <c:v>3.4698124421878106E-12</c:v>
                </c:pt>
                <c:pt idx="25945">
                  <c:v>3.4698124421878106E-12</c:v>
                </c:pt>
                <c:pt idx="25946">
                  <c:v>3.4698124421878106E-12</c:v>
                </c:pt>
                <c:pt idx="25947">
                  <c:v>3.3892296727082912E-12</c:v>
                </c:pt>
                <c:pt idx="25948">
                  <c:v>3.3892296727082912E-12</c:v>
                </c:pt>
                <c:pt idx="25949">
                  <c:v>3.3892296727082912E-12</c:v>
                </c:pt>
                <c:pt idx="25950">
                  <c:v>3.3892296727082912E-12</c:v>
                </c:pt>
                <c:pt idx="25951">
                  <c:v>3.3105183538749314E-12</c:v>
                </c:pt>
                <c:pt idx="25952">
                  <c:v>3.3892296727082912E-12</c:v>
                </c:pt>
                <c:pt idx="25953">
                  <c:v>3.3105183538749314E-12</c:v>
                </c:pt>
                <c:pt idx="25954">
                  <c:v>3.3105183538749314E-12</c:v>
                </c:pt>
                <c:pt idx="25955">
                  <c:v>3.3892296727082912E-12</c:v>
                </c:pt>
                <c:pt idx="25956">
                  <c:v>3.3892296727082912E-12</c:v>
                </c:pt>
                <c:pt idx="25957">
                  <c:v>3.3105183538749314E-12</c:v>
                </c:pt>
                <c:pt idx="25958">
                  <c:v>3.3892296727082912E-12</c:v>
                </c:pt>
                <c:pt idx="25959">
                  <c:v>3.3892296727082912E-12</c:v>
                </c:pt>
                <c:pt idx="25960">
                  <c:v>3.4698124421878106E-12</c:v>
                </c:pt>
                <c:pt idx="25961">
                  <c:v>3.3105183538749314E-12</c:v>
                </c:pt>
                <c:pt idx="25962">
                  <c:v>3.233635023201353E-12</c:v>
                </c:pt>
                <c:pt idx="25963">
                  <c:v>3.3892296727082912E-12</c:v>
                </c:pt>
                <c:pt idx="25964">
                  <c:v>3.233635023201353E-12</c:v>
                </c:pt>
                <c:pt idx="25965">
                  <c:v>3.3105183538749314E-12</c:v>
                </c:pt>
                <c:pt idx="25966">
                  <c:v>3.3105183538749314E-12</c:v>
                </c:pt>
                <c:pt idx="25967">
                  <c:v>3.233635023201353E-12</c:v>
                </c:pt>
                <c:pt idx="25968">
                  <c:v>3.3892296727082912E-12</c:v>
                </c:pt>
                <c:pt idx="25969">
                  <c:v>3.3892296727082912E-12</c:v>
                </c:pt>
                <c:pt idx="25970">
                  <c:v>3.3105183538749314E-12</c:v>
                </c:pt>
                <c:pt idx="25971">
                  <c:v>3.5523111581696518E-12</c:v>
                </c:pt>
                <c:pt idx="25972">
                  <c:v>3.4698124421878106E-12</c:v>
                </c:pt>
                <c:pt idx="25973">
                  <c:v>3.3892296727082912E-12</c:v>
                </c:pt>
                <c:pt idx="25974">
                  <c:v>3.4698124421878106E-12</c:v>
                </c:pt>
                <c:pt idx="25975">
                  <c:v>3.3105183538749314E-12</c:v>
                </c:pt>
                <c:pt idx="25976">
                  <c:v>3.3105183538749314E-12</c:v>
                </c:pt>
                <c:pt idx="25977">
                  <c:v>3.3892296727082912E-12</c:v>
                </c:pt>
                <c:pt idx="25978">
                  <c:v>3.4698124421878106E-12</c:v>
                </c:pt>
                <c:pt idx="25979">
                  <c:v>3.3892296727082912E-12</c:v>
                </c:pt>
                <c:pt idx="25980">
                  <c:v>3.3892296727082912E-12</c:v>
                </c:pt>
                <c:pt idx="25981">
                  <c:v>3.4698124421878106E-12</c:v>
                </c:pt>
                <c:pt idx="25982">
                  <c:v>3.3892296727082912E-12</c:v>
                </c:pt>
                <c:pt idx="25983">
                  <c:v>3.3892296727082912E-12</c:v>
                </c:pt>
                <c:pt idx="25984">
                  <c:v>3.3892296727082912E-12</c:v>
                </c:pt>
                <c:pt idx="25985">
                  <c:v>3.3892296727082912E-12</c:v>
                </c:pt>
                <c:pt idx="25986">
                  <c:v>3.4698124421878106E-12</c:v>
                </c:pt>
                <c:pt idx="25987">
                  <c:v>3.5523111581696518E-12</c:v>
                </c:pt>
                <c:pt idx="25988">
                  <c:v>3.3892296727082912E-12</c:v>
                </c:pt>
                <c:pt idx="25989">
                  <c:v>3.3105183538749314E-12</c:v>
                </c:pt>
                <c:pt idx="25990">
                  <c:v>3.1585372275720196E-12</c:v>
                </c:pt>
                <c:pt idx="25991">
                  <c:v>3.3892296727082912E-12</c:v>
                </c:pt>
                <c:pt idx="25992">
                  <c:v>3.4698124421878106E-12</c:v>
                </c:pt>
                <c:pt idx="25993">
                  <c:v>3.3105183538749314E-12</c:v>
                </c:pt>
                <c:pt idx="25994">
                  <c:v>3.3105183538749314E-12</c:v>
                </c:pt>
                <c:pt idx="25995">
                  <c:v>3.233635023201353E-12</c:v>
                </c:pt>
                <c:pt idx="25996">
                  <c:v>3.3105183538749314E-12</c:v>
                </c:pt>
                <c:pt idx="25997">
                  <c:v>3.4698124421878106E-12</c:v>
                </c:pt>
                <c:pt idx="25998">
                  <c:v>3.3892296727082912E-12</c:v>
                </c:pt>
                <c:pt idx="25999">
                  <c:v>3.3105183538749314E-12</c:v>
                </c:pt>
                <c:pt idx="26000">
                  <c:v>3.3892296727082912E-12</c:v>
                </c:pt>
                <c:pt idx="26001">
                  <c:v>3.4698124421878106E-12</c:v>
                </c:pt>
                <c:pt idx="26002">
                  <c:v>3.3105183538749314E-12</c:v>
                </c:pt>
                <c:pt idx="26003">
                  <c:v>3.3105183538749314E-12</c:v>
                </c:pt>
                <c:pt idx="26004">
                  <c:v>3.4698124421878106E-12</c:v>
                </c:pt>
                <c:pt idx="26005">
                  <c:v>3.3892296727082912E-12</c:v>
                </c:pt>
                <c:pt idx="26006">
                  <c:v>3.5523111581696518E-12</c:v>
                </c:pt>
                <c:pt idx="26007">
                  <c:v>3.3892296727082912E-12</c:v>
                </c:pt>
                <c:pt idx="26008">
                  <c:v>3.3892296727082912E-12</c:v>
                </c:pt>
                <c:pt idx="26009">
                  <c:v>3.3892296727082912E-12</c:v>
                </c:pt>
                <c:pt idx="26010">
                  <c:v>3.3892296727082912E-12</c:v>
                </c:pt>
                <c:pt idx="26011">
                  <c:v>3.4698124421878106E-12</c:v>
                </c:pt>
                <c:pt idx="26012">
                  <c:v>3.4698124421878106E-12</c:v>
                </c:pt>
                <c:pt idx="26013">
                  <c:v>3.4698124421878106E-12</c:v>
                </c:pt>
                <c:pt idx="26014">
                  <c:v>3.4698124421878106E-12</c:v>
                </c:pt>
                <c:pt idx="26015">
                  <c:v>3.4698124421878106E-12</c:v>
                </c:pt>
                <c:pt idx="26016">
                  <c:v>3.3892296727082912E-12</c:v>
                </c:pt>
                <c:pt idx="26017">
                  <c:v>3.3105183538749314E-12</c:v>
                </c:pt>
                <c:pt idx="26018">
                  <c:v>3.4698124421878106E-12</c:v>
                </c:pt>
                <c:pt idx="26019">
                  <c:v>3.3892296727082912E-12</c:v>
                </c:pt>
                <c:pt idx="26020">
                  <c:v>3.3105183538749314E-12</c:v>
                </c:pt>
                <c:pt idx="26021">
                  <c:v>3.3892296727082912E-12</c:v>
                </c:pt>
                <c:pt idx="26022">
                  <c:v>3.3892296727082912E-12</c:v>
                </c:pt>
                <c:pt idx="26023">
                  <c:v>3.3105183538749314E-12</c:v>
                </c:pt>
                <c:pt idx="26024">
                  <c:v>3.3892296727082912E-12</c:v>
                </c:pt>
                <c:pt idx="26025">
                  <c:v>3.3892296727082912E-12</c:v>
                </c:pt>
                <c:pt idx="26026">
                  <c:v>3.3892296727082912E-12</c:v>
                </c:pt>
                <c:pt idx="26027">
                  <c:v>3.3105183538749314E-12</c:v>
                </c:pt>
                <c:pt idx="26028">
                  <c:v>3.3892296727082912E-12</c:v>
                </c:pt>
                <c:pt idx="26029">
                  <c:v>3.5523111581696518E-12</c:v>
                </c:pt>
                <c:pt idx="26030">
                  <c:v>3.3105183538749314E-12</c:v>
                </c:pt>
                <c:pt idx="26031">
                  <c:v>3.3892296727082912E-12</c:v>
                </c:pt>
                <c:pt idx="26032">
                  <c:v>3.3892296727082912E-12</c:v>
                </c:pt>
                <c:pt idx="26033">
                  <c:v>3.3892296727082912E-12</c:v>
                </c:pt>
                <c:pt idx="26034">
                  <c:v>3.3105183538749314E-12</c:v>
                </c:pt>
                <c:pt idx="26035">
                  <c:v>3.4698124421878106E-12</c:v>
                </c:pt>
                <c:pt idx="26036">
                  <c:v>3.3892296727082912E-12</c:v>
                </c:pt>
                <c:pt idx="26037">
                  <c:v>3.4698124421878106E-12</c:v>
                </c:pt>
                <c:pt idx="26038">
                  <c:v>3.5523111581696518E-12</c:v>
                </c:pt>
                <c:pt idx="26039">
                  <c:v>3.5523111581696518E-12</c:v>
                </c:pt>
                <c:pt idx="26040">
                  <c:v>3.4698124421878106E-12</c:v>
                </c:pt>
                <c:pt idx="26041">
                  <c:v>3.5523111581696518E-12</c:v>
                </c:pt>
                <c:pt idx="26042">
                  <c:v>3.4698124421878106E-12</c:v>
                </c:pt>
                <c:pt idx="26043">
                  <c:v>3.5523111581696518E-12</c:v>
                </c:pt>
                <c:pt idx="26044">
                  <c:v>3.3105183538749314E-12</c:v>
                </c:pt>
                <c:pt idx="26045">
                  <c:v>3.4698124421878106E-12</c:v>
                </c:pt>
                <c:pt idx="26046">
                  <c:v>3.5523111581696518E-12</c:v>
                </c:pt>
                <c:pt idx="26047">
                  <c:v>3.4698124421878106E-12</c:v>
                </c:pt>
                <c:pt idx="26048">
                  <c:v>3.3892296727082912E-12</c:v>
                </c:pt>
                <c:pt idx="26049">
                  <c:v>3.3105183538749314E-12</c:v>
                </c:pt>
                <c:pt idx="26050">
                  <c:v>3.3892296727082912E-12</c:v>
                </c:pt>
                <c:pt idx="26051">
                  <c:v>3.5523111581696518E-12</c:v>
                </c:pt>
                <c:pt idx="26052">
                  <c:v>3.3892296727082912E-12</c:v>
                </c:pt>
                <c:pt idx="26053">
                  <c:v>3.4698124421878106E-12</c:v>
                </c:pt>
                <c:pt idx="26054">
                  <c:v>3.4698124421878106E-12</c:v>
                </c:pt>
                <c:pt idx="26055">
                  <c:v>3.3892296727082912E-12</c:v>
                </c:pt>
                <c:pt idx="26056">
                  <c:v>3.4698124421878106E-12</c:v>
                </c:pt>
                <c:pt idx="26057">
                  <c:v>3.3105183538749314E-12</c:v>
                </c:pt>
                <c:pt idx="26058">
                  <c:v>3.3105183538749314E-12</c:v>
                </c:pt>
                <c:pt idx="26059">
                  <c:v>3.3892296727082912E-12</c:v>
                </c:pt>
                <c:pt idx="26060">
                  <c:v>3.5523111581696518E-12</c:v>
                </c:pt>
                <c:pt idx="26061">
                  <c:v>3.3892296727082912E-12</c:v>
                </c:pt>
                <c:pt idx="26062">
                  <c:v>3.233635023201353E-12</c:v>
                </c:pt>
                <c:pt idx="26063">
                  <c:v>3.3105183538749314E-12</c:v>
                </c:pt>
                <c:pt idx="26064">
                  <c:v>3.3105183538749314E-12</c:v>
                </c:pt>
                <c:pt idx="26065">
                  <c:v>3.3892296727082912E-12</c:v>
                </c:pt>
                <c:pt idx="26066">
                  <c:v>3.233635023201353E-12</c:v>
                </c:pt>
                <c:pt idx="26067">
                  <c:v>3.233635023201353E-12</c:v>
                </c:pt>
                <c:pt idx="26068">
                  <c:v>3.3105183538749314E-12</c:v>
                </c:pt>
                <c:pt idx="26069">
                  <c:v>3.3892296727082912E-12</c:v>
                </c:pt>
                <c:pt idx="26070">
                  <c:v>3.3105183538749314E-12</c:v>
                </c:pt>
                <c:pt idx="26071">
                  <c:v>3.3105183538749314E-12</c:v>
                </c:pt>
                <c:pt idx="26072">
                  <c:v>3.3105183538749314E-12</c:v>
                </c:pt>
                <c:pt idx="26073">
                  <c:v>3.3892296727082912E-12</c:v>
                </c:pt>
                <c:pt idx="26074">
                  <c:v>3.233635023201353E-12</c:v>
                </c:pt>
                <c:pt idx="26075">
                  <c:v>3.3105183538749314E-12</c:v>
                </c:pt>
                <c:pt idx="26076">
                  <c:v>3.3892296727082912E-12</c:v>
                </c:pt>
                <c:pt idx="26077">
                  <c:v>3.3892296727082912E-12</c:v>
                </c:pt>
                <c:pt idx="26078">
                  <c:v>3.3892296727082912E-12</c:v>
                </c:pt>
                <c:pt idx="26079">
                  <c:v>3.3105183538749314E-12</c:v>
                </c:pt>
                <c:pt idx="26080">
                  <c:v>3.3892296727082912E-12</c:v>
                </c:pt>
                <c:pt idx="26081">
                  <c:v>3.233635023201353E-12</c:v>
                </c:pt>
                <c:pt idx="26082">
                  <c:v>3.233635023201353E-12</c:v>
                </c:pt>
                <c:pt idx="26083">
                  <c:v>3.3105183538749314E-12</c:v>
                </c:pt>
                <c:pt idx="26084">
                  <c:v>3.3105183538749314E-12</c:v>
                </c:pt>
                <c:pt idx="26085">
                  <c:v>3.3105183538749314E-12</c:v>
                </c:pt>
                <c:pt idx="26086">
                  <c:v>3.233635023201353E-12</c:v>
                </c:pt>
                <c:pt idx="26087">
                  <c:v>3.3105183538749314E-12</c:v>
                </c:pt>
                <c:pt idx="26088">
                  <c:v>3.5523111581696518E-12</c:v>
                </c:pt>
                <c:pt idx="26089">
                  <c:v>3.3105183538749314E-12</c:v>
                </c:pt>
                <c:pt idx="26090">
                  <c:v>3.3105183538749314E-12</c:v>
                </c:pt>
                <c:pt idx="26091">
                  <c:v>3.3105183538749314E-12</c:v>
                </c:pt>
                <c:pt idx="26092">
                  <c:v>3.5523111581696518E-12</c:v>
                </c:pt>
                <c:pt idx="26093">
                  <c:v>3.3892296727082912E-12</c:v>
                </c:pt>
                <c:pt idx="26094">
                  <c:v>3.3892296727082912E-12</c:v>
                </c:pt>
                <c:pt idx="26095">
                  <c:v>3.3892296727082912E-12</c:v>
                </c:pt>
                <c:pt idx="26096">
                  <c:v>3.233635023201353E-12</c:v>
                </c:pt>
                <c:pt idx="26097">
                  <c:v>3.3892296727082912E-12</c:v>
                </c:pt>
                <c:pt idx="26098">
                  <c:v>3.3105183538749314E-12</c:v>
                </c:pt>
                <c:pt idx="26099">
                  <c:v>3.233635023201353E-12</c:v>
                </c:pt>
                <c:pt idx="26100">
                  <c:v>3.3105183538749314E-12</c:v>
                </c:pt>
                <c:pt idx="26101">
                  <c:v>3.3892296727082912E-12</c:v>
                </c:pt>
                <c:pt idx="26102">
                  <c:v>3.3105183538749314E-12</c:v>
                </c:pt>
                <c:pt idx="26103">
                  <c:v>3.3105183538749314E-12</c:v>
                </c:pt>
                <c:pt idx="26104">
                  <c:v>3.3892296727082912E-12</c:v>
                </c:pt>
                <c:pt idx="26105">
                  <c:v>3.4698124421878106E-12</c:v>
                </c:pt>
                <c:pt idx="26106">
                  <c:v>3.3105183538749314E-12</c:v>
                </c:pt>
                <c:pt idx="26107">
                  <c:v>3.3105183538749314E-12</c:v>
                </c:pt>
                <c:pt idx="26108">
                  <c:v>3.3105183538749314E-12</c:v>
                </c:pt>
                <c:pt idx="26109">
                  <c:v>3.233635023201353E-12</c:v>
                </c:pt>
                <c:pt idx="26110">
                  <c:v>3.3892296727082912E-12</c:v>
                </c:pt>
                <c:pt idx="26111">
                  <c:v>3.3105183538749314E-12</c:v>
                </c:pt>
                <c:pt idx="26112">
                  <c:v>3.3892296727082912E-12</c:v>
                </c:pt>
                <c:pt idx="26113">
                  <c:v>3.1585372275720196E-12</c:v>
                </c:pt>
                <c:pt idx="26114">
                  <c:v>3.3892296727082912E-12</c:v>
                </c:pt>
                <c:pt idx="26115">
                  <c:v>3.3105183538749314E-12</c:v>
                </c:pt>
                <c:pt idx="26116">
                  <c:v>3.3892296727082912E-12</c:v>
                </c:pt>
                <c:pt idx="26117">
                  <c:v>3.3105183538749314E-12</c:v>
                </c:pt>
                <c:pt idx="26118">
                  <c:v>3.233635023201353E-12</c:v>
                </c:pt>
                <c:pt idx="26119">
                  <c:v>3.3892296727082912E-12</c:v>
                </c:pt>
                <c:pt idx="26120">
                  <c:v>3.4698124421878106E-12</c:v>
                </c:pt>
                <c:pt idx="26121">
                  <c:v>3.3892296727082912E-12</c:v>
                </c:pt>
                <c:pt idx="26122">
                  <c:v>3.3105183538749314E-12</c:v>
                </c:pt>
                <c:pt idx="26123">
                  <c:v>3.233635023201353E-12</c:v>
                </c:pt>
                <c:pt idx="26124">
                  <c:v>3.5523111581696518E-12</c:v>
                </c:pt>
                <c:pt idx="26125">
                  <c:v>3.3105183538749314E-12</c:v>
                </c:pt>
                <c:pt idx="26126">
                  <c:v>3.3892296727082912E-12</c:v>
                </c:pt>
                <c:pt idx="26127">
                  <c:v>3.3892296727082912E-12</c:v>
                </c:pt>
                <c:pt idx="26128">
                  <c:v>3.3105183538749314E-12</c:v>
                </c:pt>
                <c:pt idx="26129">
                  <c:v>3.4698124421878106E-12</c:v>
                </c:pt>
                <c:pt idx="26130">
                  <c:v>3.3105183538749314E-12</c:v>
                </c:pt>
                <c:pt idx="26131">
                  <c:v>3.3892296727082912E-12</c:v>
                </c:pt>
                <c:pt idx="26132">
                  <c:v>3.5523111581696518E-12</c:v>
                </c:pt>
                <c:pt idx="26133">
                  <c:v>3.3892296727082912E-12</c:v>
                </c:pt>
                <c:pt idx="26134">
                  <c:v>3.3892296727082912E-12</c:v>
                </c:pt>
                <c:pt idx="26135">
                  <c:v>3.3105183538749314E-12</c:v>
                </c:pt>
                <c:pt idx="26136">
                  <c:v>3.3105183538749314E-12</c:v>
                </c:pt>
                <c:pt idx="26137">
                  <c:v>3.3105183538749314E-12</c:v>
                </c:pt>
                <c:pt idx="26138">
                  <c:v>3.233635023201353E-12</c:v>
                </c:pt>
                <c:pt idx="26139">
                  <c:v>3.3105183538749314E-12</c:v>
                </c:pt>
                <c:pt idx="26140">
                  <c:v>3.3105183538749314E-12</c:v>
                </c:pt>
                <c:pt idx="26141">
                  <c:v>3.3892296727082912E-12</c:v>
                </c:pt>
                <c:pt idx="26142">
                  <c:v>3.233635023201353E-12</c:v>
                </c:pt>
                <c:pt idx="26143">
                  <c:v>3.4698124421878106E-12</c:v>
                </c:pt>
                <c:pt idx="26144">
                  <c:v>3.3892296727082912E-12</c:v>
                </c:pt>
                <c:pt idx="26145">
                  <c:v>3.233635023201353E-12</c:v>
                </c:pt>
                <c:pt idx="26146">
                  <c:v>3.3892296727082912E-12</c:v>
                </c:pt>
                <c:pt idx="26147">
                  <c:v>3.4698124421878106E-12</c:v>
                </c:pt>
                <c:pt idx="26148">
                  <c:v>3.4698124421878106E-12</c:v>
                </c:pt>
                <c:pt idx="26149">
                  <c:v>3.3892296727082912E-12</c:v>
                </c:pt>
                <c:pt idx="26150">
                  <c:v>3.3105183538749314E-12</c:v>
                </c:pt>
                <c:pt idx="26151">
                  <c:v>3.3892296727082912E-12</c:v>
                </c:pt>
                <c:pt idx="26152">
                  <c:v>3.5523111581696518E-12</c:v>
                </c:pt>
                <c:pt idx="26153">
                  <c:v>3.3105183538749314E-12</c:v>
                </c:pt>
                <c:pt idx="26154">
                  <c:v>3.4698124421878106E-12</c:v>
                </c:pt>
                <c:pt idx="26155">
                  <c:v>3.3892296727082912E-12</c:v>
                </c:pt>
                <c:pt idx="26156">
                  <c:v>3.3105183538749314E-12</c:v>
                </c:pt>
                <c:pt idx="26157">
                  <c:v>3.233635023201353E-12</c:v>
                </c:pt>
                <c:pt idx="26158">
                  <c:v>3.3105183538749314E-12</c:v>
                </c:pt>
                <c:pt idx="26159">
                  <c:v>3.3892296727082912E-12</c:v>
                </c:pt>
                <c:pt idx="26160">
                  <c:v>3.3892296727082912E-12</c:v>
                </c:pt>
                <c:pt idx="26161">
                  <c:v>3.3892296727082912E-12</c:v>
                </c:pt>
                <c:pt idx="26162">
                  <c:v>3.3892296727082912E-12</c:v>
                </c:pt>
                <c:pt idx="26163">
                  <c:v>3.3105183538749314E-12</c:v>
                </c:pt>
                <c:pt idx="26164">
                  <c:v>3.3892296727082912E-12</c:v>
                </c:pt>
                <c:pt idx="26165">
                  <c:v>3.3892296727082912E-12</c:v>
                </c:pt>
                <c:pt idx="26166">
                  <c:v>3.3892296727082912E-12</c:v>
                </c:pt>
                <c:pt idx="26167">
                  <c:v>3.3892296727082912E-12</c:v>
                </c:pt>
                <c:pt idx="26168">
                  <c:v>3.4698124421878106E-12</c:v>
                </c:pt>
                <c:pt idx="26169">
                  <c:v>3.3892296727082912E-12</c:v>
                </c:pt>
                <c:pt idx="26170">
                  <c:v>3.3105183538749314E-12</c:v>
                </c:pt>
                <c:pt idx="26171">
                  <c:v>3.4698124421878106E-12</c:v>
                </c:pt>
                <c:pt idx="26172">
                  <c:v>3.4698124421878106E-12</c:v>
                </c:pt>
                <c:pt idx="26173">
                  <c:v>3.3105183538749314E-12</c:v>
                </c:pt>
                <c:pt idx="26174">
                  <c:v>3.3892296727082912E-12</c:v>
                </c:pt>
                <c:pt idx="26175">
                  <c:v>3.3105183538749314E-12</c:v>
                </c:pt>
                <c:pt idx="26176">
                  <c:v>3.3892296727082912E-12</c:v>
                </c:pt>
                <c:pt idx="26177">
                  <c:v>3.3892296727082912E-12</c:v>
                </c:pt>
                <c:pt idx="26178">
                  <c:v>3.4698124421878106E-12</c:v>
                </c:pt>
                <c:pt idx="26179">
                  <c:v>3.4698124421878106E-12</c:v>
                </c:pt>
                <c:pt idx="26180">
                  <c:v>3.4698124421878106E-12</c:v>
                </c:pt>
                <c:pt idx="26181">
                  <c:v>3.4698124421878106E-12</c:v>
                </c:pt>
                <c:pt idx="26182">
                  <c:v>3.5523111581696518E-12</c:v>
                </c:pt>
                <c:pt idx="26183">
                  <c:v>3.3892296727082912E-12</c:v>
                </c:pt>
                <c:pt idx="26184">
                  <c:v>3.5523111581696518E-12</c:v>
                </c:pt>
                <c:pt idx="26185">
                  <c:v>3.3892296727082912E-12</c:v>
                </c:pt>
                <c:pt idx="26186">
                  <c:v>3.3892296727082912E-12</c:v>
                </c:pt>
                <c:pt idx="26187">
                  <c:v>3.3892296727082912E-12</c:v>
                </c:pt>
                <c:pt idx="26188">
                  <c:v>3.4698124421878106E-12</c:v>
                </c:pt>
                <c:pt idx="26189">
                  <c:v>3.3892296727082912E-12</c:v>
                </c:pt>
                <c:pt idx="26190">
                  <c:v>3.3892296727082912E-12</c:v>
                </c:pt>
                <c:pt idx="26191">
                  <c:v>3.3892296727082912E-12</c:v>
                </c:pt>
                <c:pt idx="26192">
                  <c:v>3.5523111581696518E-12</c:v>
                </c:pt>
                <c:pt idx="26193">
                  <c:v>3.4698124421878106E-12</c:v>
                </c:pt>
                <c:pt idx="26194">
                  <c:v>3.4698124421878106E-12</c:v>
                </c:pt>
                <c:pt idx="26195">
                  <c:v>3.4698124421878106E-12</c:v>
                </c:pt>
                <c:pt idx="26196">
                  <c:v>3.4698124421878106E-12</c:v>
                </c:pt>
                <c:pt idx="26197">
                  <c:v>3.233635023201353E-12</c:v>
                </c:pt>
                <c:pt idx="26198">
                  <c:v>3.4698124421878106E-12</c:v>
                </c:pt>
                <c:pt idx="26199">
                  <c:v>3.3892296727082912E-12</c:v>
                </c:pt>
                <c:pt idx="26200">
                  <c:v>3.3105183538749314E-12</c:v>
                </c:pt>
                <c:pt idx="26201">
                  <c:v>3.3105183538749314E-12</c:v>
                </c:pt>
                <c:pt idx="26202">
                  <c:v>3.3105183538749314E-12</c:v>
                </c:pt>
                <c:pt idx="26203">
                  <c:v>3.4698124421878106E-12</c:v>
                </c:pt>
                <c:pt idx="26204">
                  <c:v>3.4698124421878106E-12</c:v>
                </c:pt>
                <c:pt idx="26205">
                  <c:v>3.4698124421878106E-12</c:v>
                </c:pt>
                <c:pt idx="26206">
                  <c:v>3.3105183538749314E-12</c:v>
                </c:pt>
                <c:pt idx="26207">
                  <c:v>3.3105183538749314E-12</c:v>
                </c:pt>
                <c:pt idx="26208">
                  <c:v>3.3105183538749314E-12</c:v>
                </c:pt>
                <c:pt idx="26209">
                  <c:v>3.3105183538749314E-12</c:v>
                </c:pt>
                <c:pt idx="26210">
                  <c:v>3.3105183538749314E-12</c:v>
                </c:pt>
                <c:pt idx="26211">
                  <c:v>3.4698124421878106E-12</c:v>
                </c:pt>
                <c:pt idx="26212">
                  <c:v>3.3892296727082912E-12</c:v>
                </c:pt>
                <c:pt idx="26213">
                  <c:v>3.3892296727082912E-12</c:v>
                </c:pt>
                <c:pt idx="26214">
                  <c:v>3.233635023201353E-12</c:v>
                </c:pt>
                <c:pt idx="26215">
                  <c:v>3.3105183538749314E-12</c:v>
                </c:pt>
                <c:pt idx="26216">
                  <c:v>3.3892296727082912E-12</c:v>
                </c:pt>
                <c:pt idx="26217">
                  <c:v>3.3105183538749314E-12</c:v>
                </c:pt>
                <c:pt idx="26218">
                  <c:v>3.4698124421878106E-12</c:v>
                </c:pt>
                <c:pt idx="26219">
                  <c:v>3.4698124421878106E-12</c:v>
                </c:pt>
                <c:pt idx="26220">
                  <c:v>3.5523111581696518E-12</c:v>
                </c:pt>
                <c:pt idx="26221">
                  <c:v>3.3892296727082912E-12</c:v>
                </c:pt>
                <c:pt idx="26222">
                  <c:v>3.3105183538749314E-12</c:v>
                </c:pt>
                <c:pt idx="26223">
                  <c:v>3.4698124421878106E-12</c:v>
                </c:pt>
                <c:pt idx="26224">
                  <c:v>3.3892296727082912E-12</c:v>
                </c:pt>
                <c:pt idx="26225">
                  <c:v>3.3892296727082912E-12</c:v>
                </c:pt>
                <c:pt idx="26226">
                  <c:v>3.4698124421878106E-12</c:v>
                </c:pt>
                <c:pt idx="26227">
                  <c:v>3.3105183538749314E-12</c:v>
                </c:pt>
                <c:pt idx="26228">
                  <c:v>3.5523111581696518E-12</c:v>
                </c:pt>
                <c:pt idx="26229">
                  <c:v>3.3105183538749314E-12</c:v>
                </c:pt>
                <c:pt idx="26230">
                  <c:v>3.3892296727082912E-12</c:v>
                </c:pt>
                <c:pt idx="26231">
                  <c:v>3.3892296727082912E-12</c:v>
                </c:pt>
                <c:pt idx="26232">
                  <c:v>3.3892296727082912E-12</c:v>
                </c:pt>
                <c:pt idx="26233">
                  <c:v>3.3892296727082912E-12</c:v>
                </c:pt>
                <c:pt idx="26234">
                  <c:v>3.3105183538749314E-12</c:v>
                </c:pt>
                <c:pt idx="26235">
                  <c:v>3.233635023201353E-12</c:v>
                </c:pt>
                <c:pt idx="26236">
                  <c:v>3.233635023201353E-12</c:v>
                </c:pt>
                <c:pt idx="26237">
                  <c:v>3.233635023201353E-12</c:v>
                </c:pt>
                <c:pt idx="26238">
                  <c:v>3.233635023201353E-12</c:v>
                </c:pt>
                <c:pt idx="26239">
                  <c:v>3.233635023201353E-12</c:v>
                </c:pt>
                <c:pt idx="26240">
                  <c:v>3.4698124421878106E-12</c:v>
                </c:pt>
                <c:pt idx="26241">
                  <c:v>3.233635023201353E-12</c:v>
                </c:pt>
                <c:pt idx="26242">
                  <c:v>3.3105183538749314E-12</c:v>
                </c:pt>
                <c:pt idx="26243">
                  <c:v>3.3105183538749314E-12</c:v>
                </c:pt>
                <c:pt idx="26244">
                  <c:v>3.3892296727082912E-12</c:v>
                </c:pt>
                <c:pt idx="26245">
                  <c:v>3.3105183538749314E-12</c:v>
                </c:pt>
                <c:pt idx="26246">
                  <c:v>3.3105183538749314E-12</c:v>
                </c:pt>
                <c:pt idx="26247">
                  <c:v>3.5523111581696518E-12</c:v>
                </c:pt>
                <c:pt idx="26248">
                  <c:v>3.4698124421878106E-12</c:v>
                </c:pt>
                <c:pt idx="26249">
                  <c:v>3.3892296727082912E-12</c:v>
                </c:pt>
                <c:pt idx="26250">
                  <c:v>3.5523111581696518E-12</c:v>
                </c:pt>
                <c:pt idx="26251">
                  <c:v>3.3892296727082912E-12</c:v>
                </c:pt>
                <c:pt idx="26252">
                  <c:v>3.3105183538749314E-12</c:v>
                </c:pt>
                <c:pt idx="26253">
                  <c:v>3.233635023201353E-12</c:v>
                </c:pt>
                <c:pt idx="26254">
                  <c:v>3.4698124421878106E-12</c:v>
                </c:pt>
                <c:pt idx="26255">
                  <c:v>3.3105183538749314E-12</c:v>
                </c:pt>
                <c:pt idx="26256">
                  <c:v>3.233635023201353E-12</c:v>
                </c:pt>
                <c:pt idx="26257">
                  <c:v>3.3105183538749314E-12</c:v>
                </c:pt>
                <c:pt idx="26258">
                  <c:v>3.3892296727082912E-12</c:v>
                </c:pt>
                <c:pt idx="26259">
                  <c:v>3.3105183538749314E-12</c:v>
                </c:pt>
                <c:pt idx="26260">
                  <c:v>3.3892296727082912E-12</c:v>
                </c:pt>
                <c:pt idx="26261">
                  <c:v>3.3105183538749314E-12</c:v>
                </c:pt>
                <c:pt idx="26262">
                  <c:v>3.3105183538749314E-12</c:v>
                </c:pt>
                <c:pt idx="26263">
                  <c:v>3.3105183538749314E-12</c:v>
                </c:pt>
                <c:pt idx="26264">
                  <c:v>3.233635023201353E-12</c:v>
                </c:pt>
                <c:pt idx="26265">
                  <c:v>3.3105183538749314E-12</c:v>
                </c:pt>
                <c:pt idx="26266">
                  <c:v>3.3105183538749314E-12</c:v>
                </c:pt>
                <c:pt idx="26267">
                  <c:v>3.3105183538749314E-12</c:v>
                </c:pt>
                <c:pt idx="26268">
                  <c:v>3.3892296727082912E-12</c:v>
                </c:pt>
                <c:pt idx="26269">
                  <c:v>3.4698124421878106E-12</c:v>
                </c:pt>
                <c:pt idx="26270">
                  <c:v>3.3105183538749314E-12</c:v>
                </c:pt>
                <c:pt idx="26271">
                  <c:v>3.3892296727082912E-12</c:v>
                </c:pt>
                <c:pt idx="26272">
                  <c:v>3.4698124421878106E-12</c:v>
                </c:pt>
                <c:pt idx="26273">
                  <c:v>3.4698124421878106E-12</c:v>
                </c:pt>
                <c:pt idx="26274">
                  <c:v>3.3892296727082912E-12</c:v>
                </c:pt>
                <c:pt idx="26275">
                  <c:v>3.3892296727082912E-12</c:v>
                </c:pt>
                <c:pt idx="26276">
                  <c:v>3.3105183538749314E-12</c:v>
                </c:pt>
                <c:pt idx="26277">
                  <c:v>3.3892296727082912E-12</c:v>
                </c:pt>
                <c:pt idx="26278">
                  <c:v>3.4698124421878106E-12</c:v>
                </c:pt>
                <c:pt idx="26279">
                  <c:v>3.4698124421878106E-12</c:v>
                </c:pt>
                <c:pt idx="26280">
                  <c:v>3.3105183538749314E-12</c:v>
                </c:pt>
                <c:pt idx="26281">
                  <c:v>3.3892296727082912E-12</c:v>
                </c:pt>
                <c:pt idx="26282">
                  <c:v>3.4698124421878106E-12</c:v>
                </c:pt>
                <c:pt idx="26283">
                  <c:v>3.3892296727082912E-12</c:v>
                </c:pt>
                <c:pt idx="26284">
                  <c:v>3.3892296727082912E-12</c:v>
                </c:pt>
                <c:pt idx="26285">
                  <c:v>3.4698124421878106E-12</c:v>
                </c:pt>
                <c:pt idx="26286">
                  <c:v>3.3892296727082912E-12</c:v>
                </c:pt>
                <c:pt idx="26287">
                  <c:v>3.3892296727082912E-12</c:v>
                </c:pt>
                <c:pt idx="26288">
                  <c:v>3.4698124421878106E-12</c:v>
                </c:pt>
                <c:pt idx="26289">
                  <c:v>3.3105183538749314E-12</c:v>
                </c:pt>
                <c:pt idx="26290">
                  <c:v>3.3892296727082912E-12</c:v>
                </c:pt>
                <c:pt idx="26291">
                  <c:v>3.4698124421878106E-12</c:v>
                </c:pt>
                <c:pt idx="26292">
                  <c:v>3.233635023201353E-12</c:v>
                </c:pt>
                <c:pt idx="26293">
                  <c:v>3.3892296727082912E-12</c:v>
                </c:pt>
                <c:pt idx="26294">
                  <c:v>3.3892296727082912E-12</c:v>
                </c:pt>
                <c:pt idx="26295">
                  <c:v>3.4698124421878106E-12</c:v>
                </c:pt>
                <c:pt idx="26296">
                  <c:v>3.5523111581696518E-12</c:v>
                </c:pt>
                <c:pt idx="26297">
                  <c:v>3.233635023201353E-12</c:v>
                </c:pt>
                <c:pt idx="26298">
                  <c:v>3.3105183538749314E-12</c:v>
                </c:pt>
                <c:pt idx="26299">
                  <c:v>3.3892296727082912E-12</c:v>
                </c:pt>
                <c:pt idx="26300">
                  <c:v>3.3105183538749314E-12</c:v>
                </c:pt>
                <c:pt idx="26301">
                  <c:v>3.3892296727082912E-12</c:v>
                </c:pt>
                <c:pt idx="26302">
                  <c:v>3.4698124421878106E-12</c:v>
                </c:pt>
                <c:pt idx="26303">
                  <c:v>3.3105183538749314E-12</c:v>
                </c:pt>
                <c:pt idx="26304">
                  <c:v>3.4698124421878106E-12</c:v>
                </c:pt>
                <c:pt idx="26305">
                  <c:v>3.233635023201353E-12</c:v>
                </c:pt>
                <c:pt idx="26306">
                  <c:v>3.3105183538749314E-12</c:v>
                </c:pt>
                <c:pt idx="26307">
                  <c:v>3.4698124421878106E-12</c:v>
                </c:pt>
                <c:pt idx="26308">
                  <c:v>3.3892296727082912E-12</c:v>
                </c:pt>
                <c:pt idx="26309">
                  <c:v>3.3105183538749314E-12</c:v>
                </c:pt>
                <c:pt idx="26310">
                  <c:v>3.3105183538749314E-12</c:v>
                </c:pt>
                <c:pt idx="26311">
                  <c:v>3.233635023201353E-12</c:v>
                </c:pt>
                <c:pt idx="26312">
                  <c:v>3.1585372275720196E-12</c:v>
                </c:pt>
                <c:pt idx="26313">
                  <c:v>3.233635023201353E-12</c:v>
                </c:pt>
                <c:pt idx="26314">
                  <c:v>3.4698124421878106E-12</c:v>
                </c:pt>
                <c:pt idx="26315">
                  <c:v>3.3892296727082912E-12</c:v>
                </c:pt>
                <c:pt idx="26316">
                  <c:v>3.3105183538749314E-12</c:v>
                </c:pt>
                <c:pt idx="26317">
                  <c:v>3.3105183538749314E-12</c:v>
                </c:pt>
                <c:pt idx="26318">
                  <c:v>3.4698124421878106E-12</c:v>
                </c:pt>
                <c:pt idx="26319">
                  <c:v>3.3892296727082912E-12</c:v>
                </c:pt>
                <c:pt idx="26320">
                  <c:v>3.3892296727082912E-12</c:v>
                </c:pt>
                <c:pt idx="26321">
                  <c:v>3.4698124421878106E-12</c:v>
                </c:pt>
                <c:pt idx="26322">
                  <c:v>3.3892296727082912E-12</c:v>
                </c:pt>
                <c:pt idx="26323">
                  <c:v>3.4698124421878106E-12</c:v>
                </c:pt>
                <c:pt idx="26324">
                  <c:v>3.4698124421878106E-12</c:v>
                </c:pt>
                <c:pt idx="26325">
                  <c:v>3.3892296727082912E-12</c:v>
                </c:pt>
                <c:pt idx="26326">
                  <c:v>3.3105183538749314E-12</c:v>
                </c:pt>
                <c:pt idx="26327">
                  <c:v>3.3892296727082912E-12</c:v>
                </c:pt>
                <c:pt idx="26328">
                  <c:v>3.3892296727082912E-12</c:v>
                </c:pt>
                <c:pt idx="26329">
                  <c:v>3.3892296727082912E-12</c:v>
                </c:pt>
                <c:pt idx="26330">
                  <c:v>3.3892296727082912E-12</c:v>
                </c:pt>
                <c:pt idx="26331">
                  <c:v>3.5523111581696518E-12</c:v>
                </c:pt>
                <c:pt idx="26332">
                  <c:v>3.4698124421878106E-12</c:v>
                </c:pt>
                <c:pt idx="26333">
                  <c:v>3.3892296727082912E-12</c:v>
                </c:pt>
                <c:pt idx="26334">
                  <c:v>3.4698124421878106E-12</c:v>
                </c:pt>
                <c:pt idx="26335">
                  <c:v>3.3892296727082912E-12</c:v>
                </c:pt>
                <c:pt idx="26336">
                  <c:v>3.3105183538749314E-12</c:v>
                </c:pt>
                <c:pt idx="26337">
                  <c:v>3.3892296727082912E-12</c:v>
                </c:pt>
                <c:pt idx="26338">
                  <c:v>3.3105183538749314E-12</c:v>
                </c:pt>
                <c:pt idx="26339">
                  <c:v>3.3105183538749314E-12</c:v>
                </c:pt>
                <c:pt idx="26340">
                  <c:v>3.233635023201353E-12</c:v>
                </c:pt>
                <c:pt idx="26341">
                  <c:v>3.3105183538749314E-12</c:v>
                </c:pt>
                <c:pt idx="26342">
                  <c:v>3.4698124421878106E-12</c:v>
                </c:pt>
                <c:pt idx="26343">
                  <c:v>3.4698124421878106E-12</c:v>
                </c:pt>
                <c:pt idx="26344">
                  <c:v>3.3892296727082912E-12</c:v>
                </c:pt>
                <c:pt idx="26345">
                  <c:v>3.0851834998006616E-12</c:v>
                </c:pt>
                <c:pt idx="26346">
                  <c:v>3.3105183538749314E-12</c:v>
                </c:pt>
                <c:pt idx="26347">
                  <c:v>3.3892296727082912E-12</c:v>
                </c:pt>
                <c:pt idx="26348">
                  <c:v>3.3105183538749314E-12</c:v>
                </c:pt>
                <c:pt idx="26349">
                  <c:v>3.5523111581696518E-12</c:v>
                </c:pt>
                <c:pt idx="26350">
                  <c:v>3.3892296727082912E-12</c:v>
                </c:pt>
                <c:pt idx="26351">
                  <c:v>3.4698124421878106E-12</c:v>
                </c:pt>
                <c:pt idx="26352">
                  <c:v>3.3892296727082912E-12</c:v>
                </c:pt>
                <c:pt idx="26353">
                  <c:v>3.4698124421878106E-12</c:v>
                </c:pt>
                <c:pt idx="26354">
                  <c:v>3.3105183538749314E-12</c:v>
                </c:pt>
                <c:pt idx="26355">
                  <c:v>3.3892296727082912E-12</c:v>
                </c:pt>
                <c:pt idx="26356">
                  <c:v>3.3892296727082912E-12</c:v>
                </c:pt>
                <c:pt idx="26357">
                  <c:v>3.3105183538749314E-12</c:v>
                </c:pt>
                <c:pt idx="26358">
                  <c:v>3.3892296727082912E-12</c:v>
                </c:pt>
                <c:pt idx="26359">
                  <c:v>3.3892296727082912E-12</c:v>
                </c:pt>
                <c:pt idx="26360">
                  <c:v>3.3892296727082912E-12</c:v>
                </c:pt>
                <c:pt idx="26361">
                  <c:v>3.233635023201353E-12</c:v>
                </c:pt>
                <c:pt idx="26362">
                  <c:v>3.3892296727082912E-12</c:v>
                </c:pt>
                <c:pt idx="26363">
                  <c:v>3.5523111581696518E-12</c:v>
                </c:pt>
                <c:pt idx="26364">
                  <c:v>3.3892296727082912E-12</c:v>
                </c:pt>
                <c:pt idx="26365">
                  <c:v>3.3892296727082912E-12</c:v>
                </c:pt>
                <c:pt idx="26366">
                  <c:v>3.3892296727082912E-12</c:v>
                </c:pt>
                <c:pt idx="26367">
                  <c:v>3.3105183538749314E-12</c:v>
                </c:pt>
                <c:pt idx="26368">
                  <c:v>3.4698124421878106E-12</c:v>
                </c:pt>
                <c:pt idx="26369">
                  <c:v>3.3105183538749314E-12</c:v>
                </c:pt>
                <c:pt idx="26370">
                  <c:v>3.4698124421878106E-12</c:v>
                </c:pt>
                <c:pt idx="26371">
                  <c:v>3.3892296727082912E-12</c:v>
                </c:pt>
                <c:pt idx="26372">
                  <c:v>3.4698124421878106E-12</c:v>
                </c:pt>
                <c:pt idx="26373">
                  <c:v>3.3892296727082912E-12</c:v>
                </c:pt>
                <c:pt idx="26374">
                  <c:v>3.4698124421878106E-12</c:v>
                </c:pt>
                <c:pt idx="26375">
                  <c:v>3.4698124421878106E-12</c:v>
                </c:pt>
                <c:pt idx="26376">
                  <c:v>3.4698124421878106E-12</c:v>
                </c:pt>
                <c:pt idx="26377">
                  <c:v>3.4698124421878106E-12</c:v>
                </c:pt>
                <c:pt idx="26378">
                  <c:v>3.4698124421878106E-12</c:v>
                </c:pt>
                <c:pt idx="26379">
                  <c:v>3.3892296727082912E-12</c:v>
                </c:pt>
                <c:pt idx="26380">
                  <c:v>3.3892296727082912E-12</c:v>
                </c:pt>
                <c:pt idx="26381">
                  <c:v>3.3105183538749314E-12</c:v>
                </c:pt>
                <c:pt idx="26382">
                  <c:v>3.3105183538749314E-12</c:v>
                </c:pt>
                <c:pt idx="26383">
                  <c:v>3.3892296727082912E-12</c:v>
                </c:pt>
                <c:pt idx="26384">
                  <c:v>3.3892296727082912E-12</c:v>
                </c:pt>
                <c:pt idx="26385">
                  <c:v>3.3892296727082912E-12</c:v>
                </c:pt>
                <c:pt idx="26386">
                  <c:v>3.3892296727082912E-12</c:v>
                </c:pt>
                <c:pt idx="26387">
                  <c:v>3.3105183538749314E-12</c:v>
                </c:pt>
                <c:pt idx="26388">
                  <c:v>3.3892296727082912E-12</c:v>
                </c:pt>
                <c:pt idx="26389">
                  <c:v>3.3105183538749314E-12</c:v>
                </c:pt>
                <c:pt idx="26390">
                  <c:v>3.4698124421878106E-12</c:v>
                </c:pt>
                <c:pt idx="26391">
                  <c:v>3.3892296727082912E-12</c:v>
                </c:pt>
                <c:pt idx="26392">
                  <c:v>3.4698124421878106E-12</c:v>
                </c:pt>
                <c:pt idx="26393">
                  <c:v>3.3892296727082912E-12</c:v>
                </c:pt>
                <c:pt idx="26394">
                  <c:v>3.3892296727082912E-12</c:v>
                </c:pt>
                <c:pt idx="26395">
                  <c:v>3.4698124421878106E-12</c:v>
                </c:pt>
                <c:pt idx="26396">
                  <c:v>3.3892296727082912E-12</c:v>
                </c:pt>
                <c:pt idx="26397">
                  <c:v>3.3892296727082912E-12</c:v>
                </c:pt>
                <c:pt idx="26398">
                  <c:v>3.3105183538749314E-12</c:v>
                </c:pt>
                <c:pt idx="26399">
                  <c:v>3.3105183538749314E-12</c:v>
                </c:pt>
                <c:pt idx="26400">
                  <c:v>3.3105183538749314E-12</c:v>
                </c:pt>
                <c:pt idx="26401">
                  <c:v>3.3105183538749314E-12</c:v>
                </c:pt>
                <c:pt idx="26402">
                  <c:v>3.3105183538749314E-12</c:v>
                </c:pt>
                <c:pt idx="26403">
                  <c:v>3.3105183538749314E-12</c:v>
                </c:pt>
                <c:pt idx="26404">
                  <c:v>3.3892296727082912E-12</c:v>
                </c:pt>
                <c:pt idx="26405">
                  <c:v>3.4698124421878106E-12</c:v>
                </c:pt>
                <c:pt idx="26406">
                  <c:v>3.3892296727082912E-12</c:v>
                </c:pt>
                <c:pt idx="26407">
                  <c:v>3.233635023201353E-12</c:v>
                </c:pt>
                <c:pt idx="26408">
                  <c:v>3.233635023201353E-12</c:v>
                </c:pt>
                <c:pt idx="26409">
                  <c:v>3.3892296727082912E-12</c:v>
                </c:pt>
                <c:pt idx="26410">
                  <c:v>3.3105183538749314E-12</c:v>
                </c:pt>
                <c:pt idx="26411">
                  <c:v>3.3105183538749314E-12</c:v>
                </c:pt>
                <c:pt idx="26412">
                  <c:v>3.3892296727082912E-12</c:v>
                </c:pt>
                <c:pt idx="26413">
                  <c:v>3.4698124421878106E-12</c:v>
                </c:pt>
                <c:pt idx="26414">
                  <c:v>3.4698124421878106E-12</c:v>
                </c:pt>
                <c:pt idx="26415">
                  <c:v>3.4698124421878106E-12</c:v>
                </c:pt>
                <c:pt idx="26416">
                  <c:v>3.3892296727082912E-12</c:v>
                </c:pt>
                <c:pt idx="26417">
                  <c:v>3.3892296727082912E-12</c:v>
                </c:pt>
                <c:pt idx="26418">
                  <c:v>3.4698124421878106E-12</c:v>
                </c:pt>
                <c:pt idx="26419">
                  <c:v>3.3105183538749314E-12</c:v>
                </c:pt>
                <c:pt idx="26420">
                  <c:v>3.4698124421878106E-12</c:v>
                </c:pt>
                <c:pt idx="26421">
                  <c:v>3.3105183538749314E-12</c:v>
                </c:pt>
                <c:pt idx="26422">
                  <c:v>3.3892296727082912E-12</c:v>
                </c:pt>
                <c:pt idx="26423">
                  <c:v>3.4698124421878106E-12</c:v>
                </c:pt>
                <c:pt idx="26424">
                  <c:v>3.4698124421878106E-12</c:v>
                </c:pt>
                <c:pt idx="26425">
                  <c:v>3.3105183538749314E-12</c:v>
                </c:pt>
                <c:pt idx="26426">
                  <c:v>3.3105183538749314E-12</c:v>
                </c:pt>
                <c:pt idx="26427">
                  <c:v>3.3892296727082912E-12</c:v>
                </c:pt>
                <c:pt idx="26428">
                  <c:v>3.3892296727082912E-12</c:v>
                </c:pt>
                <c:pt idx="26429">
                  <c:v>3.4698124421878106E-12</c:v>
                </c:pt>
                <c:pt idx="26430">
                  <c:v>3.3892296727082912E-12</c:v>
                </c:pt>
                <c:pt idx="26431">
                  <c:v>3.233635023201353E-12</c:v>
                </c:pt>
                <c:pt idx="26432">
                  <c:v>3.3105183538749314E-12</c:v>
                </c:pt>
                <c:pt idx="26433">
                  <c:v>3.3892296727082912E-12</c:v>
                </c:pt>
                <c:pt idx="26434">
                  <c:v>3.4698124421878106E-12</c:v>
                </c:pt>
                <c:pt idx="26435">
                  <c:v>3.3105183538749314E-12</c:v>
                </c:pt>
                <c:pt idx="26436">
                  <c:v>3.4698124421878106E-12</c:v>
                </c:pt>
                <c:pt idx="26437">
                  <c:v>3.3105183538749314E-12</c:v>
                </c:pt>
                <c:pt idx="26438">
                  <c:v>3.3892296727082912E-12</c:v>
                </c:pt>
                <c:pt idx="26439">
                  <c:v>3.3105183538749314E-12</c:v>
                </c:pt>
                <c:pt idx="26440">
                  <c:v>3.3105183538749314E-12</c:v>
                </c:pt>
                <c:pt idx="26441">
                  <c:v>3.3892296727082912E-12</c:v>
                </c:pt>
                <c:pt idx="26442">
                  <c:v>3.3892296727082912E-12</c:v>
                </c:pt>
                <c:pt idx="26443">
                  <c:v>3.4698124421878106E-12</c:v>
                </c:pt>
                <c:pt idx="26444">
                  <c:v>3.3105183538749314E-12</c:v>
                </c:pt>
                <c:pt idx="26445">
                  <c:v>3.4698124421878106E-12</c:v>
                </c:pt>
                <c:pt idx="26446">
                  <c:v>3.3105183538749314E-12</c:v>
                </c:pt>
                <c:pt idx="26447">
                  <c:v>3.5523111581696518E-12</c:v>
                </c:pt>
                <c:pt idx="26448">
                  <c:v>3.233635023201353E-12</c:v>
                </c:pt>
                <c:pt idx="26449">
                  <c:v>3.3892296727082912E-12</c:v>
                </c:pt>
                <c:pt idx="26450">
                  <c:v>3.3892296727082912E-12</c:v>
                </c:pt>
                <c:pt idx="26451">
                  <c:v>3.3105183538749314E-12</c:v>
                </c:pt>
                <c:pt idx="26452">
                  <c:v>3.233635023201353E-12</c:v>
                </c:pt>
                <c:pt idx="26453">
                  <c:v>3.233635023201353E-12</c:v>
                </c:pt>
                <c:pt idx="26454">
                  <c:v>3.4698124421878106E-12</c:v>
                </c:pt>
                <c:pt idx="26455">
                  <c:v>3.3892296727082912E-12</c:v>
                </c:pt>
                <c:pt idx="26456">
                  <c:v>3.3892296727082912E-12</c:v>
                </c:pt>
                <c:pt idx="26457">
                  <c:v>3.5523111581696518E-12</c:v>
                </c:pt>
                <c:pt idx="26458">
                  <c:v>3.4698124421878106E-12</c:v>
                </c:pt>
                <c:pt idx="26459">
                  <c:v>3.4698124421878106E-12</c:v>
                </c:pt>
                <c:pt idx="26460">
                  <c:v>3.3892296727082912E-12</c:v>
                </c:pt>
                <c:pt idx="26461">
                  <c:v>3.3892296727082912E-12</c:v>
                </c:pt>
                <c:pt idx="26462">
                  <c:v>3.3105183538749314E-12</c:v>
                </c:pt>
                <c:pt idx="26463">
                  <c:v>3.3892296727082912E-12</c:v>
                </c:pt>
                <c:pt idx="26464">
                  <c:v>3.3892296727082912E-12</c:v>
                </c:pt>
                <c:pt idx="26465">
                  <c:v>3.4698124421878106E-12</c:v>
                </c:pt>
                <c:pt idx="26466">
                  <c:v>3.5523111581696518E-12</c:v>
                </c:pt>
                <c:pt idx="26467">
                  <c:v>3.3105183538749314E-12</c:v>
                </c:pt>
                <c:pt idx="26468">
                  <c:v>3.3892296727082912E-12</c:v>
                </c:pt>
                <c:pt idx="26469">
                  <c:v>3.4698124421878106E-12</c:v>
                </c:pt>
                <c:pt idx="26470">
                  <c:v>3.3892296727082912E-12</c:v>
                </c:pt>
                <c:pt idx="26471">
                  <c:v>3.4698124421878106E-12</c:v>
                </c:pt>
                <c:pt idx="26472">
                  <c:v>3.3892296727082912E-12</c:v>
                </c:pt>
                <c:pt idx="26473">
                  <c:v>3.3892296727082912E-12</c:v>
                </c:pt>
                <c:pt idx="26474">
                  <c:v>3.3892296727082912E-12</c:v>
                </c:pt>
                <c:pt idx="26475">
                  <c:v>3.3892296727082912E-12</c:v>
                </c:pt>
                <c:pt idx="26476">
                  <c:v>3.3892296727082912E-12</c:v>
                </c:pt>
                <c:pt idx="26477">
                  <c:v>3.4698124421878106E-12</c:v>
                </c:pt>
                <c:pt idx="26478">
                  <c:v>3.3892296727082912E-12</c:v>
                </c:pt>
                <c:pt idx="26479">
                  <c:v>3.4698124421878106E-12</c:v>
                </c:pt>
                <c:pt idx="26480">
                  <c:v>3.4698124421878106E-12</c:v>
                </c:pt>
                <c:pt idx="26481">
                  <c:v>3.4698124421878106E-12</c:v>
                </c:pt>
                <c:pt idx="26482">
                  <c:v>3.4698124421878106E-12</c:v>
                </c:pt>
                <c:pt idx="26483">
                  <c:v>3.3892296727082912E-12</c:v>
                </c:pt>
                <c:pt idx="26484">
                  <c:v>3.4698124421878106E-12</c:v>
                </c:pt>
                <c:pt idx="26485">
                  <c:v>3.3105183538749314E-12</c:v>
                </c:pt>
                <c:pt idx="26486">
                  <c:v>3.3892296727082912E-12</c:v>
                </c:pt>
                <c:pt idx="26487">
                  <c:v>3.3892296727082912E-12</c:v>
                </c:pt>
                <c:pt idx="26488">
                  <c:v>3.3892296727082912E-12</c:v>
                </c:pt>
                <c:pt idx="26489">
                  <c:v>3.3892296727082912E-12</c:v>
                </c:pt>
                <c:pt idx="26490">
                  <c:v>3.3892296727082912E-12</c:v>
                </c:pt>
                <c:pt idx="26491">
                  <c:v>3.3892296727082912E-12</c:v>
                </c:pt>
                <c:pt idx="26492">
                  <c:v>3.4698124421878106E-12</c:v>
                </c:pt>
                <c:pt idx="26493">
                  <c:v>3.3892296727082912E-12</c:v>
                </c:pt>
                <c:pt idx="26494">
                  <c:v>3.3892296727082912E-12</c:v>
                </c:pt>
                <c:pt idx="26495">
                  <c:v>3.3892296727082912E-12</c:v>
                </c:pt>
                <c:pt idx="26496">
                  <c:v>3.3105183538749314E-12</c:v>
                </c:pt>
                <c:pt idx="26497">
                  <c:v>3.3892296727082912E-12</c:v>
                </c:pt>
                <c:pt idx="26498">
                  <c:v>3.3105183538749314E-12</c:v>
                </c:pt>
                <c:pt idx="26499">
                  <c:v>3.233635023201353E-12</c:v>
                </c:pt>
                <c:pt idx="26500">
                  <c:v>3.3105183538749314E-12</c:v>
                </c:pt>
                <c:pt idx="26501">
                  <c:v>3.4698124421878106E-12</c:v>
                </c:pt>
                <c:pt idx="26502">
                  <c:v>3.233635023201353E-12</c:v>
                </c:pt>
                <c:pt idx="26503">
                  <c:v>3.4698124421878106E-12</c:v>
                </c:pt>
                <c:pt idx="26504">
                  <c:v>3.3105183538749314E-12</c:v>
                </c:pt>
                <c:pt idx="26505">
                  <c:v>3.3892296727082912E-12</c:v>
                </c:pt>
                <c:pt idx="26506">
                  <c:v>3.233635023201353E-12</c:v>
                </c:pt>
                <c:pt idx="26507">
                  <c:v>3.3892296727082912E-12</c:v>
                </c:pt>
                <c:pt idx="26508">
                  <c:v>3.3892296727082912E-12</c:v>
                </c:pt>
                <c:pt idx="26509">
                  <c:v>3.3892296727082912E-12</c:v>
                </c:pt>
                <c:pt idx="26510">
                  <c:v>3.3105183538749314E-12</c:v>
                </c:pt>
                <c:pt idx="26511">
                  <c:v>3.3105183538749314E-12</c:v>
                </c:pt>
                <c:pt idx="26512">
                  <c:v>3.3892296727082912E-12</c:v>
                </c:pt>
                <c:pt idx="26513">
                  <c:v>3.3892296727082912E-12</c:v>
                </c:pt>
                <c:pt idx="26514">
                  <c:v>3.3892296727082912E-12</c:v>
                </c:pt>
                <c:pt idx="26515">
                  <c:v>3.3892296727082912E-12</c:v>
                </c:pt>
                <c:pt idx="26516">
                  <c:v>3.1585372275720196E-12</c:v>
                </c:pt>
                <c:pt idx="26517">
                  <c:v>3.1585372275720196E-12</c:v>
                </c:pt>
                <c:pt idx="26518">
                  <c:v>3.233635023201353E-12</c:v>
                </c:pt>
                <c:pt idx="26519">
                  <c:v>3.233635023201353E-12</c:v>
                </c:pt>
                <c:pt idx="26520">
                  <c:v>3.233635023201353E-12</c:v>
                </c:pt>
                <c:pt idx="26521">
                  <c:v>3.1585372275720196E-12</c:v>
                </c:pt>
                <c:pt idx="26522">
                  <c:v>3.3105183538749314E-12</c:v>
                </c:pt>
                <c:pt idx="26523">
                  <c:v>3.233635023201353E-12</c:v>
                </c:pt>
                <c:pt idx="26524">
                  <c:v>3.233635023201353E-12</c:v>
                </c:pt>
                <c:pt idx="26525">
                  <c:v>3.3105183538749314E-12</c:v>
                </c:pt>
                <c:pt idx="26526">
                  <c:v>3.3892296727082912E-12</c:v>
                </c:pt>
                <c:pt idx="26527">
                  <c:v>3.3105183538749314E-12</c:v>
                </c:pt>
                <c:pt idx="26528">
                  <c:v>3.233635023201353E-12</c:v>
                </c:pt>
                <c:pt idx="26529">
                  <c:v>3.233635023201353E-12</c:v>
                </c:pt>
                <c:pt idx="26530">
                  <c:v>3.3105183538749314E-12</c:v>
                </c:pt>
                <c:pt idx="26531">
                  <c:v>3.233635023201353E-12</c:v>
                </c:pt>
                <c:pt idx="26532">
                  <c:v>3.4698124421878106E-12</c:v>
                </c:pt>
                <c:pt idx="26533">
                  <c:v>3.3105183538749314E-12</c:v>
                </c:pt>
                <c:pt idx="26534">
                  <c:v>3.3105183538749314E-12</c:v>
                </c:pt>
                <c:pt idx="26535">
                  <c:v>3.3105183538749314E-12</c:v>
                </c:pt>
                <c:pt idx="26536">
                  <c:v>3.3892296727082912E-12</c:v>
                </c:pt>
                <c:pt idx="26537">
                  <c:v>3.3105183538749314E-12</c:v>
                </c:pt>
                <c:pt idx="26538">
                  <c:v>3.4698124421878106E-12</c:v>
                </c:pt>
                <c:pt idx="26539">
                  <c:v>3.4698124421878106E-12</c:v>
                </c:pt>
                <c:pt idx="26540">
                  <c:v>3.3892296727082912E-12</c:v>
                </c:pt>
                <c:pt idx="26541">
                  <c:v>3.4698124421878106E-12</c:v>
                </c:pt>
                <c:pt idx="26542">
                  <c:v>3.5523111581696518E-12</c:v>
                </c:pt>
                <c:pt idx="26543">
                  <c:v>3.3892296727082912E-12</c:v>
                </c:pt>
                <c:pt idx="26544">
                  <c:v>3.4698124421878106E-12</c:v>
                </c:pt>
                <c:pt idx="26545">
                  <c:v>3.3892296727082912E-12</c:v>
                </c:pt>
                <c:pt idx="26546">
                  <c:v>3.4698124421878106E-12</c:v>
                </c:pt>
                <c:pt idx="26547">
                  <c:v>3.3892296727082912E-12</c:v>
                </c:pt>
                <c:pt idx="26548">
                  <c:v>3.3105183538749314E-12</c:v>
                </c:pt>
                <c:pt idx="26549">
                  <c:v>3.3892296727082912E-12</c:v>
                </c:pt>
                <c:pt idx="26550">
                  <c:v>3.4698124421878106E-12</c:v>
                </c:pt>
                <c:pt idx="26551">
                  <c:v>3.3105183538749314E-12</c:v>
                </c:pt>
                <c:pt idx="26552">
                  <c:v>3.6367713744492904E-12</c:v>
                </c:pt>
                <c:pt idx="26553">
                  <c:v>3.3892296727082912E-12</c:v>
                </c:pt>
                <c:pt idx="26554">
                  <c:v>3.3892296727082912E-12</c:v>
                </c:pt>
                <c:pt idx="26555">
                  <c:v>3.3892296727082912E-12</c:v>
                </c:pt>
                <c:pt idx="26556">
                  <c:v>3.3105183538749314E-12</c:v>
                </c:pt>
                <c:pt idx="26557">
                  <c:v>3.3892296727082912E-12</c:v>
                </c:pt>
                <c:pt idx="26558">
                  <c:v>3.3892296727082912E-12</c:v>
                </c:pt>
                <c:pt idx="26559">
                  <c:v>3.4698124421878106E-12</c:v>
                </c:pt>
                <c:pt idx="26560">
                  <c:v>3.4698124421878106E-12</c:v>
                </c:pt>
                <c:pt idx="26561">
                  <c:v>3.3105183538749314E-12</c:v>
                </c:pt>
                <c:pt idx="26562">
                  <c:v>3.3892296727082912E-12</c:v>
                </c:pt>
                <c:pt idx="26563">
                  <c:v>3.3105183538749314E-12</c:v>
                </c:pt>
                <c:pt idx="26564">
                  <c:v>3.3892296727082912E-12</c:v>
                </c:pt>
                <c:pt idx="26565">
                  <c:v>3.3892296727082912E-12</c:v>
                </c:pt>
                <c:pt idx="26566">
                  <c:v>3.3892296727082912E-12</c:v>
                </c:pt>
                <c:pt idx="26567">
                  <c:v>3.4698124421878106E-12</c:v>
                </c:pt>
                <c:pt idx="26568">
                  <c:v>3.3105183538749314E-12</c:v>
                </c:pt>
                <c:pt idx="26569">
                  <c:v>3.3105183538749314E-12</c:v>
                </c:pt>
                <c:pt idx="26570">
                  <c:v>3.233635023201353E-12</c:v>
                </c:pt>
                <c:pt idx="26571">
                  <c:v>3.3105183538749314E-12</c:v>
                </c:pt>
                <c:pt idx="26572">
                  <c:v>3.3105183538749314E-12</c:v>
                </c:pt>
                <c:pt idx="26573">
                  <c:v>3.3892296727082912E-12</c:v>
                </c:pt>
                <c:pt idx="26574">
                  <c:v>3.3892296727082912E-12</c:v>
                </c:pt>
                <c:pt idx="26575">
                  <c:v>3.3105183538749314E-12</c:v>
                </c:pt>
                <c:pt idx="26576">
                  <c:v>3.4698124421878106E-12</c:v>
                </c:pt>
                <c:pt idx="26577">
                  <c:v>3.5523111581696518E-12</c:v>
                </c:pt>
                <c:pt idx="26578">
                  <c:v>3.6367713744492904E-12</c:v>
                </c:pt>
                <c:pt idx="26579">
                  <c:v>3.5523111581696518E-12</c:v>
                </c:pt>
                <c:pt idx="26580">
                  <c:v>3.4698124421878106E-12</c:v>
                </c:pt>
                <c:pt idx="26581">
                  <c:v>3.6367713744492904E-12</c:v>
                </c:pt>
                <c:pt idx="26582">
                  <c:v>3.5523111581696518E-12</c:v>
                </c:pt>
                <c:pt idx="26583">
                  <c:v>3.5523111581696518E-12</c:v>
                </c:pt>
                <c:pt idx="26584">
                  <c:v>3.5523111581696518E-12</c:v>
                </c:pt>
                <c:pt idx="26585">
                  <c:v>3.5523111581696518E-12</c:v>
                </c:pt>
                <c:pt idx="26586">
                  <c:v>3.4698124421878106E-12</c:v>
                </c:pt>
                <c:pt idx="26587">
                  <c:v>3.4698124421878106E-12</c:v>
                </c:pt>
                <c:pt idx="26588">
                  <c:v>3.6367713744492904E-12</c:v>
                </c:pt>
                <c:pt idx="26589">
                  <c:v>3.3892296727082912E-12</c:v>
                </c:pt>
                <c:pt idx="26590">
                  <c:v>3.3892296727082912E-12</c:v>
                </c:pt>
                <c:pt idx="26591">
                  <c:v>3.5523111581696518E-12</c:v>
                </c:pt>
                <c:pt idx="26592">
                  <c:v>3.3892296727082912E-12</c:v>
                </c:pt>
                <c:pt idx="26593">
                  <c:v>3.3892296727082912E-12</c:v>
                </c:pt>
                <c:pt idx="26594">
                  <c:v>3.3892296727082912E-12</c:v>
                </c:pt>
                <c:pt idx="26595">
                  <c:v>3.233635023201353E-12</c:v>
                </c:pt>
                <c:pt idx="26596">
                  <c:v>3.3105183538749314E-12</c:v>
                </c:pt>
                <c:pt idx="26597">
                  <c:v>3.1585372275720196E-12</c:v>
                </c:pt>
                <c:pt idx="26598">
                  <c:v>3.1585372275720196E-12</c:v>
                </c:pt>
                <c:pt idx="26599">
                  <c:v>3.1585372275720196E-12</c:v>
                </c:pt>
                <c:pt idx="26600">
                  <c:v>3.1585372275720196E-12</c:v>
                </c:pt>
                <c:pt idx="26601">
                  <c:v>3.233635023201353E-12</c:v>
                </c:pt>
                <c:pt idx="26602">
                  <c:v>3.1585372275720196E-12</c:v>
                </c:pt>
                <c:pt idx="26603">
                  <c:v>3.3105183538749314E-12</c:v>
                </c:pt>
                <c:pt idx="26604">
                  <c:v>3.233635023201353E-12</c:v>
                </c:pt>
                <c:pt idx="26605">
                  <c:v>3.3105183538749314E-12</c:v>
                </c:pt>
                <c:pt idx="26606">
                  <c:v>3.3105183538749314E-12</c:v>
                </c:pt>
                <c:pt idx="26607">
                  <c:v>3.3105183538749314E-12</c:v>
                </c:pt>
                <c:pt idx="26608">
                  <c:v>3.3892296727082912E-12</c:v>
                </c:pt>
                <c:pt idx="26609">
                  <c:v>3.3892296727082912E-12</c:v>
                </c:pt>
                <c:pt idx="26610">
                  <c:v>3.3105183538749314E-12</c:v>
                </c:pt>
                <c:pt idx="26611">
                  <c:v>3.3105183538749314E-12</c:v>
                </c:pt>
                <c:pt idx="26612">
                  <c:v>3.3105183538749314E-12</c:v>
                </c:pt>
                <c:pt idx="26613">
                  <c:v>3.3105183538749314E-12</c:v>
                </c:pt>
                <c:pt idx="26614">
                  <c:v>3.3892296727082912E-12</c:v>
                </c:pt>
                <c:pt idx="26615">
                  <c:v>3.3105183538749314E-12</c:v>
                </c:pt>
                <c:pt idx="26616">
                  <c:v>3.4698124421878106E-12</c:v>
                </c:pt>
                <c:pt idx="26617">
                  <c:v>3.3105183538749314E-12</c:v>
                </c:pt>
                <c:pt idx="26618">
                  <c:v>3.3892296727082912E-12</c:v>
                </c:pt>
                <c:pt idx="26619">
                  <c:v>3.3892296727082912E-12</c:v>
                </c:pt>
                <c:pt idx="26620">
                  <c:v>3.5523111581696518E-12</c:v>
                </c:pt>
                <c:pt idx="26621">
                  <c:v>3.4698124421878106E-12</c:v>
                </c:pt>
                <c:pt idx="26622">
                  <c:v>3.3892296727082912E-12</c:v>
                </c:pt>
                <c:pt idx="26623">
                  <c:v>3.3105183538749314E-12</c:v>
                </c:pt>
                <c:pt idx="26624">
                  <c:v>3.4698124421878106E-12</c:v>
                </c:pt>
                <c:pt idx="26625">
                  <c:v>3.5523111581696518E-12</c:v>
                </c:pt>
                <c:pt idx="26626">
                  <c:v>3.3892296727082912E-12</c:v>
                </c:pt>
                <c:pt idx="26627">
                  <c:v>3.3105183538749314E-12</c:v>
                </c:pt>
                <c:pt idx="26628">
                  <c:v>3.3892296727082912E-12</c:v>
                </c:pt>
                <c:pt idx="26629">
                  <c:v>3.3105183538749314E-12</c:v>
                </c:pt>
                <c:pt idx="26630">
                  <c:v>3.5523111581696518E-12</c:v>
                </c:pt>
                <c:pt idx="26631">
                  <c:v>3.3105183538749314E-12</c:v>
                </c:pt>
                <c:pt idx="26632">
                  <c:v>3.4698124421878106E-12</c:v>
                </c:pt>
                <c:pt idx="26633">
                  <c:v>3.4698124421878106E-12</c:v>
                </c:pt>
                <c:pt idx="26634">
                  <c:v>3.4698124421878106E-12</c:v>
                </c:pt>
                <c:pt idx="26635">
                  <c:v>3.4698124421878106E-12</c:v>
                </c:pt>
                <c:pt idx="26636">
                  <c:v>3.3105183538749314E-12</c:v>
                </c:pt>
                <c:pt idx="26637">
                  <c:v>3.3892296727082912E-12</c:v>
                </c:pt>
                <c:pt idx="26638">
                  <c:v>3.3892296727082912E-12</c:v>
                </c:pt>
                <c:pt idx="26639">
                  <c:v>3.4698124421878106E-12</c:v>
                </c:pt>
                <c:pt idx="26640">
                  <c:v>3.4698124421878106E-12</c:v>
                </c:pt>
                <c:pt idx="26641">
                  <c:v>3.3892296727082912E-12</c:v>
                </c:pt>
                <c:pt idx="26642">
                  <c:v>3.3892296727082912E-12</c:v>
                </c:pt>
                <c:pt idx="26643">
                  <c:v>3.3892296727082912E-12</c:v>
                </c:pt>
                <c:pt idx="26644">
                  <c:v>3.3892296727082912E-12</c:v>
                </c:pt>
                <c:pt idx="26645">
                  <c:v>3.3892296727082912E-12</c:v>
                </c:pt>
                <c:pt idx="26646">
                  <c:v>3.4698124421878106E-12</c:v>
                </c:pt>
                <c:pt idx="26647">
                  <c:v>3.4698124421878106E-12</c:v>
                </c:pt>
                <c:pt idx="26648">
                  <c:v>3.3892296727082912E-12</c:v>
                </c:pt>
                <c:pt idx="26649">
                  <c:v>3.3892296727082912E-12</c:v>
                </c:pt>
                <c:pt idx="26650">
                  <c:v>3.4698124421878106E-12</c:v>
                </c:pt>
                <c:pt idx="26651">
                  <c:v>3.3892296727082912E-12</c:v>
                </c:pt>
                <c:pt idx="26652">
                  <c:v>3.4698124421878106E-12</c:v>
                </c:pt>
                <c:pt idx="26653">
                  <c:v>3.3892296727082912E-12</c:v>
                </c:pt>
                <c:pt idx="26654">
                  <c:v>3.4698124421878106E-12</c:v>
                </c:pt>
                <c:pt idx="26655">
                  <c:v>3.3892296727082912E-12</c:v>
                </c:pt>
                <c:pt idx="26656">
                  <c:v>3.3892296727082912E-12</c:v>
                </c:pt>
                <c:pt idx="26657">
                  <c:v>3.3892296727082912E-12</c:v>
                </c:pt>
                <c:pt idx="26658">
                  <c:v>3.233635023201353E-12</c:v>
                </c:pt>
                <c:pt idx="26659">
                  <c:v>3.3892296727082912E-12</c:v>
                </c:pt>
                <c:pt idx="26660">
                  <c:v>3.5523111581696518E-12</c:v>
                </c:pt>
                <c:pt idx="26661">
                  <c:v>3.5523111581696518E-12</c:v>
                </c:pt>
                <c:pt idx="26662">
                  <c:v>3.5523111581696518E-12</c:v>
                </c:pt>
                <c:pt idx="26663">
                  <c:v>3.4698124421878106E-12</c:v>
                </c:pt>
                <c:pt idx="26664">
                  <c:v>3.5523111581696518E-12</c:v>
                </c:pt>
                <c:pt idx="26665">
                  <c:v>3.5523111581696518E-12</c:v>
                </c:pt>
                <c:pt idx="26666">
                  <c:v>3.4698124421878106E-12</c:v>
                </c:pt>
                <c:pt idx="26667">
                  <c:v>3.3892296727082912E-12</c:v>
                </c:pt>
                <c:pt idx="26668">
                  <c:v>3.5523111581696518E-12</c:v>
                </c:pt>
                <c:pt idx="26669">
                  <c:v>3.3892296727082912E-12</c:v>
                </c:pt>
                <c:pt idx="26670">
                  <c:v>3.3105183538749314E-12</c:v>
                </c:pt>
                <c:pt idx="26671">
                  <c:v>3.233635023201353E-12</c:v>
                </c:pt>
                <c:pt idx="26672">
                  <c:v>3.233635023201353E-12</c:v>
                </c:pt>
                <c:pt idx="26673">
                  <c:v>3.233635023201353E-12</c:v>
                </c:pt>
                <c:pt idx="26674">
                  <c:v>3.233635023201353E-12</c:v>
                </c:pt>
                <c:pt idx="26675">
                  <c:v>3.1585372275720196E-12</c:v>
                </c:pt>
                <c:pt idx="26676">
                  <c:v>3.233635023201353E-12</c:v>
                </c:pt>
                <c:pt idx="26677">
                  <c:v>3.3105183538749314E-12</c:v>
                </c:pt>
                <c:pt idx="26678">
                  <c:v>3.3105183538749314E-12</c:v>
                </c:pt>
                <c:pt idx="26679">
                  <c:v>3.3105183538749314E-12</c:v>
                </c:pt>
                <c:pt idx="26680">
                  <c:v>3.3892296727082912E-12</c:v>
                </c:pt>
                <c:pt idx="26681">
                  <c:v>3.233635023201353E-12</c:v>
                </c:pt>
                <c:pt idx="26682">
                  <c:v>3.233635023201353E-12</c:v>
                </c:pt>
                <c:pt idx="26683">
                  <c:v>3.4698124421878106E-12</c:v>
                </c:pt>
                <c:pt idx="26684">
                  <c:v>3.3892296727082912E-12</c:v>
                </c:pt>
                <c:pt idx="26685">
                  <c:v>3.4698124421878106E-12</c:v>
                </c:pt>
                <c:pt idx="26686">
                  <c:v>3.5523111581696518E-12</c:v>
                </c:pt>
                <c:pt idx="26687">
                  <c:v>3.4698124421878106E-12</c:v>
                </c:pt>
                <c:pt idx="26688">
                  <c:v>3.3892296727082912E-12</c:v>
                </c:pt>
                <c:pt idx="26689">
                  <c:v>3.3892296727082912E-12</c:v>
                </c:pt>
                <c:pt idx="26690">
                  <c:v>3.3892296727082912E-12</c:v>
                </c:pt>
                <c:pt idx="26691">
                  <c:v>3.3892296727082912E-12</c:v>
                </c:pt>
                <c:pt idx="26692">
                  <c:v>3.3892296727082912E-12</c:v>
                </c:pt>
                <c:pt idx="26693">
                  <c:v>3.3892296727082912E-12</c:v>
                </c:pt>
                <c:pt idx="26694">
                  <c:v>3.4698124421878106E-12</c:v>
                </c:pt>
                <c:pt idx="26695">
                  <c:v>3.5523111581696518E-12</c:v>
                </c:pt>
                <c:pt idx="26696">
                  <c:v>3.3892296727082912E-12</c:v>
                </c:pt>
                <c:pt idx="26697">
                  <c:v>3.233635023201353E-12</c:v>
                </c:pt>
                <c:pt idx="26698">
                  <c:v>3.4698124421878106E-12</c:v>
                </c:pt>
                <c:pt idx="26699">
                  <c:v>3.4698124421878106E-12</c:v>
                </c:pt>
                <c:pt idx="26700">
                  <c:v>3.4698124421878106E-12</c:v>
                </c:pt>
                <c:pt idx="26701">
                  <c:v>3.4698124421878106E-12</c:v>
                </c:pt>
                <c:pt idx="26702">
                  <c:v>3.3892296727082912E-12</c:v>
                </c:pt>
                <c:pt idx="26703">
                  <c:v>3.4698124421878106E-12</c:v>
                </c:pt>
                <c:pt idx="26704">
                  <c:v>3.3892296727082912E-12</c:v>
                </c:pt>
                <c:pt idx="26705">
                  <c:v>3.3105183538749314E-12</c:v>
                </c:pt>
                <c:pt idx="26706">
                  <c:v>3.3105183538749314E-12</c:v>
                </c:pt>
                <c:pt idx="26707">
                  <c:v>3.3105183538749314E-12</c:v>
                </c:pt>
                <c:pt idx="26708">
                  <c:v>3.233635023201353E-12</c:v>
                </c:pt>
                <c:pt idx="26709">
                  <c:v>3.233635023201353E-12</c:v>
                </c:pt>
                <c:pt idx="26710">
                  <c:v>3.3105183538749314E-12</c:v>
                </c:pt>
                <c:pt idx="26711">
                  <c:v>3.5523111581696518E-12</c:v>
                </c:pt>
                <c:pt idx="26712">
                  <c:v>3.3105183538749314E-12</c:v>
                </c:pt>
                <c:pt idx="26713">
                  <c:v>3.3105183538749314E-12</c:v>
                </c:pt>
                <c:pt idx="26714">
                  <c:v>3.3892296727082912E-12</c:v>
                </c:pt>
                <c:pt idx="26715">
                  <c:v>3.3892296727082912E-12</c:v>
                </c:pt>
                <c:pt idx="26716">
                  <c:v>3.4698124421878106E-12</c:v>
                </c:pt>
                <c:pt idx="26717">
                  <c:v>3.3892296727082912E-12</c:v>
                </c:pt>
                <c:pt idx="26718">
                  <c:v>3.3892296727082912E-12</c:v>
                </c:pt>
                <c:pt idx="26719">
                  <c:v>3.3892296727082912E-12</c:v>
                </c:pt>
                <c:pt idx="26720">
                  <c:v>3.3892296727082912E-12</c:v>
                </c:pt>
                <c:pt idx="26721">
                  <c:v>3.3105183538749314E-12</c:v>
                </c:pt>
                <c:pt idx="26722">
                  <c:v>3.4698124421878106E-12</c:v>
                </c:pt>
                <c:pt idx="26723">
                  <c:v>3.4698124421878106E-12</c:v>
                </c:pt>
                <c:pt idx="26724">
                  <c:v>3.3105183538749314E-12</c:v>
                </c:pt>
                <c:pt idx="26725">
                  <c:v>3.4698124421878106E-12</c:v>
                </c:pt>
                <c:pt idx="26726">
                  <c:v>3.233635023201353E-12</c:v>
                </c:pt>
                <c:pt idx="26727">
                  <c:v>3.1585372275720196E-12</c:v>
                </c:pt>
                <c:pt idx="26728">
                  <c:v>3.3892296727082912E-12</c:v>
                </c:pt>
                <c:pt idx="26729">
                  <c:v>3.3105183538749314E-12</c:v>
                </c:pt>
                <c:pt idx="26730">
                  <c:v>3.3892296727082912E-12</c:v>
                </c:pt>
                <c:pt idx="26731">
                  <c:v>3.4698124421878106E-12</c:v>
                </c:pt>
                <c:pt idx="26732">
                  <c:v>3.5523111581696518E-12</c:v>
                </c:pt>
                <c:pt idx="26733">
                  <c:v>3.4698124421878106E-12</c:v>
                </c:pt>
                <c:pt idx="26734">
                  <c:v>3.5523111581696518E-12</c:v>
                </c:pt>
                <c:pt idx="26735">
                  <c:v>3.3892296727082912E-12</c:v>
                </c:pt>
                <c:pt idx="26736">
                  <c:v>3.4698124421878106E-12</c:v>
                </c:pt>
                <c:pt idx="26737">
                  <c:v>3.5523111581696518E-12</c:v>
                </c:pt>
                <c:pt idx="26738">
                  <c:v>3.4698124421878106E-12</c:v>
                </c:pt>
                <c:pt idx="26739">
                  <c:v>3.3892296727082912E-12</c:v>
                </c:pt>
                <c:pt idx="26740">
                  <c:v>3.4698124421878106E-12</c:v>
                </c:pt>
                <c:pt idx="26741">
                  <c:v>3.4698124421878106E-12</c:v>
                </c:pt>
                <c:pt idx="26742">
                  <c:v>3.3892296727082912E-12</c:v>
                </c:pt>
                <c:pt idx="26743">
                  <c:v>3.4698124421878106E-12</c:v>
                </c:pt>
                <c:pt idx="26744">
                  <c:v>3.3105183538749314E-12</c:v>
                </c:pt>
                <c:pt idx="26745">
                  <c:v>3.3892296727082912E-12</c:v>
                </c:pt>
                <c:pt idx="26746">
                  <c:v>3.3892296727082912E-12</c:v>
                </c:pt>
                <c:pt idx="26747">
                  <c:v>3.233635023201353E-12</c:v>
                </c:pt>
                <c:pt idx="26748">
                  <c:v>3.5523111581696518E-12</c:v>
                </c:pt>
                <c:pt idx="26749">
                  <c:v>3.3892296727082912E-12</c:v>
                </c:pt>
                <c:pt idx="26750">
                  <c:v>3.3105183538749314E-12</c:v>
                </c:pt>
                <c:pt idx="26751">
                  <c:v>3.3892296727082912E-12</c:v>
                </c:pt>
                <c:pt idx="26752">
                  <c:v>3.3892296727082912E-12</c:v>
                </c:pt>
                <c:pt idx="26753">
                  <c:v>3.4698124421878106E-12</c:v>
                </c:pt>
                <c:pt idx="26754">
                  <c:v>3.4698124421878106E-12</c:v>
                </c:pt>
                <c:pt idx="26755">
                  <c:v>3.3105183538749314E-12</c:v>
                </c:pt>
                <c:pt idx="26756">
                  <c:v>3.3892296727082912E-12</c:v>
                </c:pt>
                <c:pt idx="26757">
                  <c:v>3.3892296727082912E-12</c:v>
                </c:pt>
                <c:pt idx="26758">
                  <c:v>3.3892296727082912E-12</c:v>
                </c:pt>
                <c:pt idx="26759">
                  <c:v>3.5523111581696518E-12</c:v>
                </c:pt>
                <c:pt idx="26760">
                  <c:v>3.3892296727082912E-12</c:v>
                </c:pt>
                <c:pt idx="26761">
                  <c:v>3.3892296727082912E-12</c:v>
                </c:pt>
                <c:pt idx="26762">
                  <c:v>3.3892296727082912E-12</c:v>
                </c:pt>
                <c:pt idx="26763">
                  <c:v>3.3105183538749314E-12</c:v>
                </c:pt>
                <c:pt idx="26764">
                  <c:v>3.3105183538749314E-12</c:v>
                </c:pt>
                <c:pt idx="26765">
                  <c:v>3.3105183538749314E-12</c:v>
                </c:pt>
                <c:pt idx="26766">
                  <c:v>3.3892296727082912E-12</c:v>
                </c:pt>
                <c:pt idx="26767">
                  <c:v>3.3892296727082912E-12</c:v>
                </c:pt>
                <c:pt idx="26768">
                  <c:v>3.233635023201353E-12</c:v>
                </c:pt>
                <c:pt idx="26769">
                  <c:v>3.3892296727082912E-12</c:v>
                </c:pt>
                <c:pt idx="26770">
                  <c:v>3.3105183538749314E-12</c:v>
                </c:pt>
                <c:pt idx="26771">
                  <c:v>3.3105183538749314E-12</c:v>
                </c:pt>
                <c:pt idx="26772">
                  <c:v>3.3892296727082912E-12</c:v>
                </c:pt>
                <c:pt idx="26773">
                  <c:v>3.3105183538749314E-12</c:v>
                </c:pt>
                <c:pt idx="26774">
                  <c:v>3.3892296727082912E-12</c:v>
                </c:pt>
                <c:pt idx="26775">
                  <c:v>3.3105183538749314E-12</c:v>
                </c:pt>
                <c:pt idx="26776">
                  <c:v>3.4698124421878106E-12</c:v>
                </c:pt>
                <c:pt idx="26777">
                  <c:v>3.4698124421878106E-12</c:v>
                </c:pt>
                <c:pt idx="26778">
                  <c:v>3.3105183538749314E-12</c:v>
                </c:pt>
                <c:pt idx="26779">
                  <c:v>3.3105183538749314E-12</c:v>
                </c:pt>
                <c:pt idx="26780">
                  <c:v>3.3892296727082912E-12</c:v>
                </c:pt>
                <c:pt idx="26781">
                  <c:v>3.3892296727082912E-12</c:v>
                </c:pt>
                <c:pt idx="26782">
                  <c:v>3.4698124421878106E-12</c:v>
                </c:pt>
                <c:pt idx="26783">
                  <c:v>3.3105183538749314E-12</c:v>
                </c:pt>
                <c:pt idx="26784">
                  <c:v>3.5523111581696518E-12</c:v>
                </c:pt>
                <c:pt idx="26785">
                  <c:v>3.4698124421878106E-12</c:v>
                </c:pt>
                <c:pt idx="26786">
                  <c:v>3.5523111581696518E-12</c:v>
                </c:pt>
                <c:pt idx="26787">
                  <c:v>3.3892296727082912E-12</c:v>
                </c:pt>
                <c:pt idx="26788">
                  <c:v>3.3892296727082912E-12</c:v>
                </c:pt>
                <c:pt idx="26789">
                  <c:v>3.4698124421878106E-12</c:v>
                </c:pt>
                <c:pt idx="26790">
                  <c:v>3.3892296727082912E-12</c:v>
                </c:pt>
                <c:pt idx="26791">
                  <c:v>3.4698124421878106E-12</c:v>
                </c:pt>
                <c:pt idx="26792">
                  <c:v>3.3105183538749314E-12</c:v>
                </c:pt>
                <c:pt idx="26793">
                  <c:v>3.3105183538749314E-12</c:v>
                </c:pt>
                <c:pt idx="26794">
                  <c:v>3.3892296727082912E-12</c:v>
                </c:pt>
                <c:pt idx="26795">
                  <c:v>3.3892296727082912E-12</c:v>
                </c:pt>
                <c:pt idx="26796">
                  <c:v>3.3892296727082912E-12</c:v>
                </c:pt>
                <c:pt idx="26797">
                  <c:v>3.3892296727082912E-12</c:v>
                </c:pt>
                <c:pt idx="26798">
                  <c:v>3.3105183538749314E-12</c:v>
                </c:pt>
                <c:pt idx="26799">
                  <c:v>3.3105183538749314E-12</c:v>
                </c:pt>
                <c:pt idx="26800">
                  <c:v>3.3105183538749314E-12</c:v>
                </c:pt>
                <c:pt idx="26801">
                  <c:v>3.3892296727082912E-12</c:v>
                </c:pt>
                <c:pt idx="26802">
                  <c:v>3.3892296727082912E-12</c:v>
                </c:pt>
                <c:pt idx="26803">
                  <c:v>3.5523111581696518E-12</c:v>
                </c:pt>
                <c:pt idx="26804">
                  <c:v>3.3892296727082912E-12</c:v>
                </c:pt>
                <c:pt idx="26805">
                  <c:v>3.3892296727082912E-12</c:v>
                </c:pt>
                <c:pt idx="26806">
                  <c:v>3.3892296727082912E-12</c:v>
                </c:pt>
                <c:pt idx="26807">
                  <c:v>3.3105183538749314E-12</c:v>
                </c:pt>
                <c:pt idx="26808">
                  <c:v>3.4698124421878106E-12</c:v>
                </c:pt>
                <c:pt idx="26809">
                  <c:v>3.3892296727082912E-12</c:v>
                </c:pt>
                <c:pt idx="26810">
                  <c:v>3.4698124421878106E-12</c:v>
                </c:pt>
                <c:pt idx="26811">
                  <c:v>3.4698124421878106E-12</c:v>
                </c:pt>
                <c:pt idx="26812">
                  <c:v>3.4698124421878106E-12</c:v>
                </c:pt>
                <c:pt idx="26813">
                  <c:v>3.3892296727082912E-12</c:v>
                </c:pt>
                <c:pt idx="26814">
                  <c:v>3.4698124421878106E-12</c:v>
                </c:pt>
                <c:pt idx="26815">
                  <c:v>3.5523111581696518E-12</c:v>
                </c:pt>
                <c:pt idx="26816">
                  <c:v>3.3892296727082912E-12</c:v>
                </c:pt>
                <c:pt idx="26817">
                  <c:v>3.3105183538749314E-12</c:v>
                </c:pt>
                <c:pt idx="26818">
                  <c:v>3.3892296727082912E-12</c:v>
                </c:pt>
                <c:pt idx="26819">
                  <c:v>3.3892296727082912E-12</c:v>
                </c:pt>
                <c:pt idx="26820">
                  <c:v>3.3105183538749314E-12</c:v>
                </c:pt>
                <c:pt idx="26821">
                  <c:v>3.3105183538749314E-12</c:v>
                </c:pt>
                <c:pt idx="26822">
                  <c:v>3.4698124421878106E-12</c:v>
                </c:pt>
                <c:pt idx="26823">
                  <c:v>3.3892296727082912E-12</c:v>
                </c:pt>
                <c:pt idx="26824">
                  <c:v>3.3892296727082912E-12</c:v>
                </c:pt>
                <c:pt idx="26825">
                  <c:v>3.3892296727082912E-12</c:v>
                </c:pt>
                <c:pt idx="26826">
                  <c:v>3.3105183538749314E-12</c:v>
                </c:pt>
                <c:pt idx="26827">
                  <c:v>3.5523111581696518E-12</c:v>
                </c:pt>
                <c:pt idx="26828">
                  <c:v>3.4698124421878106E-12</c:v>
                </c:pt>
                <c:pt idx="26829">
                  <c:v>3.4698124421878106E-12</c:v>
                </c:pt>
                <c:pt idx="26830">
                  <c:v>3.5523111581696518E-12</c:v>
                </c:pt>
                <c:pt idx="26831">
                  <c:v>3.4698124421878106E-12</c:v>
                </c:pt>
                <c:pt idx="26832">
                  <c:v>3.4698124421878106E-12</c:v>
                </c:pt>
                <c:pt idx="26833">
                  <c:v>3.4698124421878106E-12</c:v>
                </c:pt>
                <c:pt idx="26834">
                  <c:v>3.3892296727082912E-12</c:v>
                </c:pt>
                <c:pt idx="26835">
                  <c:v>3.3892296727082912E-12</c:v>
                </c:pt>
                <c:pt idx="26836">
                  <c:v>3.3105183538749314E-12</c:v>
                </c:pt>
                <c:pt idx="26837">
                  <c:v>3.4698124421878106E-12</c:v>
                </c:pt>
                <c:pt idx="26838">
                  <c:v>3.5523111581696518E-12</c:v>
                </c:pt>
                <c:pt idx="26839">
                  <c:v>3.3105183538749314E-12</c:v>
                </c:pt>
                <c:pt idx="26840">
                  <c:v>3.4698124421878106E-12</c:v>
                </c:pt>
                <c:pt idx="26841">
                  <c:v>3.3892296727082912E-12</c:v>
                </c:pt>
                <c:pt idx="26842">
                  <c:v>3.3105183538749314E-12</c:v>
                </c:pt>
                <c:pt idx="26843">
                  <c:v>3.3892296727082912E-12</c:v>
                </c:pt>
                <c:pt idx="26844">
                  <c:v>3.3105183538749314E-12</c:v>
                </c:pt>
                <c:pt idx="26845">
                  <c:v>3.3105183538749314E-12</c:v>
                </c:pt>
                <c:pt idx="26846">
                  <c:v>3.3892296727082912E-12</c:v>
                </c:pt>
                <c:pt idx="26847">
                  <c:v>3.3105183538749314E-12</c:v>
                </c:pt>
                <c:pt idx="26848">
                  <c:v>3.3892296727082912E-12</c:v>
                </c:pt>
                <c:pt idx="26849">
                  <c:v>3.3892296727082912E-12</c:v>
                </c:pt>
                <c:pt idx="26850">
                  <c:v>3.3892296727082912E-12</c:v>
                </c:pt>
                <c:pt idx="26851">
                  <c:v>3.3892296727082912E-12</c:v>
                </c:pt>
                <c:pt idx="26852">
                  <c:v>3.4698124421878106E-12</c:v>
                </c:pt>
                <c:pt idx="26853">
                  <c:v>3.4698124421878106E-12</c:v>
                </c:pt>
                <c:pt idx="26854">
                  <c:v>3.4698124421878106E-12</c:v>
                </c:pt>
                <c:pt idx="26855">
                  <c:v>3.5523111581696518E-12</c:v>
                </c:pt>
                <c:pt idx="26856">
                  <c:v>3.3892296727082912E-12</c:v>
                </c:pt>
                <c:pt idx="26857">
                  <c:v>3.3892296727082912E-12</c:v>
                </c:pt>
                <c:pt idx="26858">
                  <c:v>3.3105183538749314E-12</c:v>
                </c:pt>
                <c:pt idx="26859">
                  <c:v>3.3105183538749314E-12</c:v>
                </c:pt>
                <c:pt idx="26860">
                  <c:v>3.3105183538749314E-12</c:v>
                </c:pt>
                <c:pt idx="26861">
                  <c:v>3.3892296727082912E-12</c:v>
                </c:pt>
                <c:pt idx="26862">
                  <c:v>3.4698124421878106E-12</c:v>
                </c:pt>
                <c:pt idx="26863">
                  <c:v>3.3892296727082912E-12</c:v>
                </c:pt>
                <c:pt idx="26864">
                  <c:v>3.233635023201353E-12</c:v>
                </c:pt>
                <c:pt idx="26865">
                  <c:v>3.3892296727082912E-12</c:v>
                </c:pt>
                <c:pt idx="26866">
                  <c:v>3.3105183538749314E-12</c:v>
                </c:pt>
                <c:pt idx="26867">
                  <c:v>3.5523111581696518E-12</c:v>
                </c:pt>
                <c:pt idx="26868">
                  <c:v>3.3892296727082912E-12</c:v>
                </c:pt>
                <c:pt idx="26869">
                  <c:v>3.4698124421878106E-12</c:v>
                </c:pt>
                <c:pt idx="26870">
                  <c:v>3.4698124421878106E-12</c:v>
                </c:pt>
                <c:pt idx="26871">
                  <c:v>3.3892296727082912E-12</c:v>
                </c:pt>
                <c:pt idx="26872">
                  <c:v>3.3892296727082912E-12</c:v>
                </c:pt>
                <c:pt idx="26873">
                  <c:v>3.3892296727082912E-12</c:v>
                </c:pt>
                <c:pt idx="26874">
                  <c:v>3.3105183538749314E-12</c:v>
                </c:pt>
                <c:pt idx="26875">
                  <c:v>3.233635023201353E-12</c:v>
                </c:pt>
                <c:pt idx="26876">
                  <c:v>3.3105183538749314E-12</c:v>
                </c:pt>
                <c:pt idx="26877">
                  <c:v>3.5523111581696518E-12</c:v>
                </c:pt>
                <c:pt idx="26878">
                  <c:v>3.4698124421878106E-12</c:v>
                </c:pt>
                <c:pt idx="26879">
                  <c:v>3.233635023201353E-12</c:v>
                </c:pt>
                <c:pt idx="26880">
                  <c:v>3.4698124421878106E-12</c:v>
                </c:pt>
                <c:pt idx="26881">
                  <c:v>3.3892296727082912E-12</c:v>
                </c:pt>
                <c:pt idx="26882">
                  <c:v>3.4698124421878106E-12</c:v>
                </c:pt>
                <c:pt idx="26883">
                  <c:v>3.3105183538749314E-12</c:v>
                </c:pt>
                <c:pt idx="26884">
                  <c:v>3.3105183538749314E-12</c:v>
                </c:pt>
                <c:pt idx="26885">
                  <c:v>3.4698124421878106E-12</c:v>
                </c:pt>
                <c:pt idx="26886">
                  <c:v>3.5523111581696518E-12</c:v>
                </c:pt>
                <c:pt idx="26887">
                  <c:v>3.5523111581696518E-12</c:v>
                </c:pt>
                <c:pt idx="26888">
                  <c:v>3.3105183538749314E-12</c:v>
                </c:pt>
                <c:pt idx="26889">
                  <c:v>3.4698124421878106E-12</c:v>
                </c:pt>
                <c:pt idx="26890">
                  <c:v>3.3105183538749314E-12</c:v>
                </c:pt>
                <c:pt idx="26891">
                  <c:v>3.233635023201353E-12</c:v>
                </c:pt>
                <c:pt idx="26892">
                  <c:v>3.4698124421878106E-12</c:v>
                </c:pt>
                <c:pt idx="26893">
                  <c:v>3.4698124421878106E-12</c:v>
                </c:pt>
                <c:pt idx="26894">
                  <c:v>3.3105183538749314E-12</c:v>
                </c:pt>
                <c:pt idx="26895">
                  <c:v>3.3105183538749314E-12</c:v>
                </c:pt>
                <c:pt idx="26896">
                  <c:v>3.3892296727082912E-12</c:v>
                </c:pt>
                <c:pt idx="26897">
                  <c:v>3.3105183538749314E-12</c:v>
                </c:pt>
                <c:pt idx="26898">
                  <c:v>3.3892296727082912E-12</c:v>
                </c:pt>
                <c:pt idx="26899">
                  <c:v>3.3105183538749314E-12</c:v>
                </c:pt>
                <c:pt idx="26900">
                  <c:v>3.5523111581696518E-12</c:v>
                </c:pt>
                <c:pt idx="26901">
                  <c:v>3.3892296727082912E-12</c:v>
                </c:pt>
                <c:pt idx="26902">
                  <c:v>3.5523111581696518E-12</c:v>
                </c:pt>
                <c:pt idx="26903">
                  <c:v>3.3892296727082912E-12</c:v>
                </c:pt>
                <c:pt idx="26904">
                  <c:v>3.5523111581696518E-12</c:v>
                </c:pt>
                <c:pt idx="26905">
                  <c:v>3.3892296727082912E-12</c:v>
                </c:pt>
                <c:pt idx="26906">
                  <c:v>3.4698124421878106E-12</c:v>
                </c:pt>
                <c:pt idx="26907">
                  <c:v>3.3892296727082912E-12</c:v>
                </c:pt>
                <c:pt idx="26908">
                  <c:v>3.5523111581696518E-12</c:v>
                </c:pt>
                <c:pt idx="26909">
                  <c:v>3.5523111581696518E-12</c:v>
                </c:pt>
                <c:pt idx="26910">
                  <c:v>3.4698124421878106E-12</c:v>
                </c:pt>
                <c:pt idx="26911">
                  <c:v>3.3892296727082912E-12</c:v>
                </c:pt>
                <c:pt idx="26912">
                  <c:v>3.4698124421878106E-12</c:v>
                </c:pt>
                <c:pt idx="26913">
                  <c:v>3.3892296727082912E-12</c:v>
                </c:pt>
                <c:pt idx="26914">
                  <c:v>3.5523111581696518E-12</c:v>
                </c:pt>
                <c:pt idx="26915">
                  <c:v>3.4698124421878106E-12</c:v>
                </c:pt>
                <c:pt idx="26916">
                  <c:v>3.3892296727082912E-12</c:v>
                </c:pt>
                <c:pt idx="26917">
                  <c:v>3.4698124421878106E-12</c:v>
                </c:pt>
                <c:pt idx="26918">
                  <c:v>3.3892296727082912E-12</c:v>
                </c:pt>
                <c:pt idx="26919">
                  <c:v>3.3892296727082912E-12</c:v>
                </c:pt>
                <c:pt idx="26920">
                  <c:v>3.4698124421878106E-12</c:v>
                </c:pt>
                <c:pt idx="26921">
                  <c:v>3.3892296727082912E-12</c:v>
                </c:pt>
                <c:pt idx="26922">
                  <c:v>3.4698124421878106E-12</c:v>
                </c:pt>
                <c:pt idx="26923">
                  <c:v>3.3105183538749314E-12</c:v>
                </c:pt>
                <c:pt idx="26924">
                  <c:v>3.3892296727082912E-12</c:v>
                </c:pt>
                <c:pt idx="26925">
                  <c:v>3.3892296727082912E-12</c:v>
                </c:pt>
                <c:pt idx="26926">
                  <c:v>3.5523111581696518E-12</c:v>
                </c:pt>
                <c:pt idx="26927">
                  <c:v>3.4698124421878106E-12</c:v>
                </c:pt>
                <c:pt idx="26928">
                  <c:v>3.3892296727082912E-12</c:v>
                </c:pt>
                <c:pt idx="26929">
                  <c:v>3.3105183538749314E-12</c:v>
                </c:pt>
                <c:pt idx="26930">
                  <c:v>3.3892296727082912E-12</c:v>
                </c:pt>
                <c:pt idx="26931">
                  <c:v>3.3105183538749314E-12</c:v>
                </c:pt>
                <c:pt idx="26932">
                  <c:v>3.3892296727082912E-12</c:v>
                </c:pt>
                <c:pt idx="26933">
                  <c:v>3.3892296727082912E-12</c:v>
                </c:pt>
                <c:pt idx="26934">
                  <c:v>3.4698124421878106E-12</c:v>
                </c:pt>
                <c:pt idx="26935">
                  <c:v>3.3105183538749314E-12</c:v>
                </c:pt>
                <c:pt idx="26936">
                  <c:v>3.4698124421878106E-12</c:v>
                </c:pt>
                <c:pt idx="26937">
                  <c:v>3.3105183538749314E-12</c:v>
                </c:pt>
                <c:pt idx="26938">
                  <c:v>3.3892296727082912E-12</c:v>
                </c:pt>
                <c:pt idx="26939">
                  <c:v>3.3105183538749314E-12</c:v>
                </c:pt>
                <c:pt idx="26940">
                  <c:v>3.3892296727082912E-12</c:v>
                </c:pt>
                <c:pt idx="26941">
                  <c:v>3.3892296727082912E-12</c:v>
                </c:pt>
                <c:pt idx="26942">
                  <c:v>3.3105183538749314E-12</c:v>
                </c:pt>
                <c:pt idx="26943">
                  <c:v>3.3105183538749314E-12</c:v>
                </c:pt>
                <c:pt idx="26944">
                  <c:v>3.3892296727082912E-12</c:v>
                </c:pt>
                <c:pt idx="26945">
                  <c:v>3.3892296727082912E-12</c:v>
                </c:pt>
                <c:pt idx="26946">
                  <c:v>3.3892296727082912E-12</c:v>
                </c:pt>
                <c:pt idx="26947">
                  <c:v>3.3892296727082912E-12</c:v>
                </c:pt>
                <c:pt idx="26948">
                  <c:v>3.4698124421878106E-12</c:v>
                </c:pt>
                <c:pt idx="26949">
                  <c:v>3.4698124421878106E-12</c:v>
                </c:pt>
                <c:pt idx="26950">
                  <c:v>3.3105183538749314E-12</c:v>
                </c:pt>
                <c:pt idx="26951">
                  <c:v>3.3105183538749314E-12</c:v>
                </c:pt>
                <c:pt idx="26952">
                  <c:v>3.5523111581696518E-12</c:v>
                </c:pt>
                <c:pt idx="26953">
                  <c:v>3.3892296727082912E-12</c:v>
                </c:pt>
                <c:pt idx="26954">
                  <c:v>3.3892296727082912E-12</c:v>
                </c:pt>
                <c:pt idx="26955">
                  <c:v>3.4698124421878106E-12</c:v>
                </c:pt>
                <c:pt idx="26956">
                  <c:v>3.4698124421878106E-12</c:v>
                </c:pt>
                <c:pt idx="26957">
                  <c:v>3.4698124421878106E-12</c:v>
                </c:pt>
                <c:pt idx="26958">
                  <c:v>3.3892296727082912E-12</c:v>
                </c:pt>
                <c:pt idx="26959">
                  <c:v>3.3892296727082912E-12</c:v>
                </c:pt>
                <c:pt idx="26960">
                  <c:v>3.4698124421878106E-12</c:v>
                </c:pt>
                <c:pt idx="26961">
                  <c:v>3.3892296727082912E-12</c:v>
                </c:pt>
                <c:pt idx="26962">
                  <c:v>3.3105183538749314E-12</c:v>
                </c:pt>
                <c:pt idx="26963">
                  <c:v>3.3892296727082912E-12</c:v>
                </c:pt>
                <c:pt idx="26964">
                  <c:v>3.3892296727082912E-12</c:v>
                </c:pt>
                <c:pt idx="26965">
                  <c:v>3.5523111581696518E-12</c:v>
                </c:pt>
                <c:pt idx="26966">
                  <c:v>3.4698124421878106E-12</c:v>
                </c:pt>
                <c:pt idx="26967">
                  <c:v>3.3892296727082912E-12</c:v>
                </c:pt>
                <c:pt idx="26968">
                  <c:v>3.4698124421878106E-12</c:v>
                </c:pt>
                <c:pt idx="26969">
                  <c:v>3.3892296727082912E-12</c:v>
                </c:pt>
                <c:pt idx="26970">
                  <c:v>3.4698124421878106E-12</c:v>
                </c:pt>
                <c:pt idx="26971">
                  <c:v>3.4698124421878106E-12</c:v>
                </c:pt>
                <c:pt idx="26972">
                  <c:v>3.5523111581696518E-12</c:v>
                </c:pt>
                <c:pt idx="26973">
                  <c:v>3.4698124421878106E-12</c:v>
                </c:pt>
                <c:pt idx="26974">
                  <c:v>3.3105183538749314E-12</c:v>
                </c:pt>
                <c:pt idx="26975">
                  <c:v>3.3892296727082912E-12</c:v>
                </c:pt>
                <c:pt idx="26976">
                  <c:v>3.3892296727082912E-12</c:v>
                </c:pt>
                <c:pt idx="26977">
                  <c:v>3.5523111581696518E-12</c:v>
                </c:pt>
                <c:pt idx="26978">
                  <c:v>3.3892296727082912E-12</c:v>
                </c:pt>
                <c:pt idx="26979">
                  <c:v>3.4698124421878106E-12</c:v>
                </c:pt>
                <c:pt idx="26980">
                  <c:v>3.3892296727082912E-12</c:v>
                </c:pt>
                <c:pt idx="26981">
                  <c:v>3.4698124421878106E-12</c:v>
                </c:pt>
                <c:pt idx="26982">
                  <c:v>3.4698124421878106E-12</c:v>
                </c:pt>
                <c:pt idx="26983">
                  <c:v>3.3892296727082912E-12</c:v>
                </c:pt>
                <c:pt idx="26984">
                  <c:v>3.3892296727082912E-12</c:v>
                </c:pt>
                <c:pt idx="26985">
                  <c:v>3.3105183538749314E-12</c:v>
                </c:pt>
                <c:pt idx="26986">
                  <c:v>3.4698124421878106E-12</c:v>
                </c:pt>
                <c:pt idx="26987">
                  <c:v>3.3892296727082912E-12</c:v>
                </c:pt>
                <c:pt idx="26988">
                  <c:v>3.3105183538749314E-12</c:v>
                </c:pt>
                <c:pt idx="26989">
                  <c:v>3.3892296727082912E-12</c:v>
                </c:pt>
                <c:pt idx="26990">
                  <c:v>3.3105183538749314E-12</c:v>
                </c:pt>
                <c:pt idx="26991">
                  <c:v>3.4698124421878106E-12</c:v>
                </c:pt>
                <c:pt idx="26992">
                  <c:v>3.3892296727082912E-12</c:v>
                </c:pt>
                <c:pt idx="26993">
                  <c:v>3.3892296727082912E-12</c:v>
                </c:pt>
                <c:pt idx="26994">
                  <c:v>3.3105183538749314E-12</c:v>
                </c:pt>
                <c:pt idx="26995">
                  <c:v>3.3892296727082912E-12</c:v>
                </c:pt>
                <c:pt idx="26996">
                  <c:v>3.4698124421878106E-12</c:v>
                </c:pt>
                <c:pt idx="26997">
                  <c:v>3.3892296727082912E-12</c:v>
                </c:pt>
                <c:pt idx="26998">
                  <c:v>3.3105183538749314E-12</c:v>
                </c:pt>
                <c:pt idx="26999">
                  <c:v>3.3892296727082912E-12</c:v>
                </c:pt>
                <c:pt idx="27000">
                  <c:v>3.3892296727082912E-12</c:v>
                </c:pt>
                <c:pt idx="27001">
                  <c:v>3.3892296727082912E-12</c:v>
                </c:pt>
                <c:pt idx="27002">
                  <c:v>3.4698124421878106E-12</c:v>
                </c:pt>
                <c:pt idx="27003">
                  <c:v>3.3892296727082912E-12</c:v>
                </c:pt>
                <c:pt idx="27004">
                  <c:v>3.3892296727082912E-12</c:v>
                </c:pt>
                <c:pt idx="27005">
                  <c:v>3.4698124421878106E-12</c:v>
                </c:pt>
                <c:pt idx="27006">
                  <c:v>3.3892296727082912E-12</c:v>
                </c:pt>
                <c:pt idx="27007">
                  <c:v>3.4698124421878106E-12</c:v>
                </c:pt>
                <c:pt idx="27008">
                  <c:v>3.3892296727082912E-12</c:v>
                </c:pt>
                <c:pt idx="27009">
                  <c:v>3.3892296727082912E-12</c:v>
                </c:pt>
                <c:pt idx="27010">
                  <c:v>3.3892296727082912E-12</c:v>
                </c:pt>
                <c:pt idx="27011">
                  <c:v>3.4698124421878106E-12</c:v>
                </c:pt>
                <c:pt idx="27012">
                  <c:v>3.7232483010013883E-12</c:v>
                </c:pt>
                <c:pt idx="27013">
                  <c:v>3.6367713744492904E-12</c:v>
                </c:pt>
                <c:pt idx="27014">
                  <c:v>3.4698124421878106E-12</c:v>
                </c:pt>
                <c:pt idx="27015">
                  <c:v>3.6367713744492904E-12</c:v>
                </c:pt>
                <c:pt idx="27016">
                  <c:v>3.5523111581696518E-12</c:v>
                </c:pt>
                <c:pt idx="27017">
                  <c:v>3.5523111581696518E-12</c:v>
                </c:pt>
                <c:pt idx="27018">
                  <c:v>3.4698124421878106E-12</c:v>
                </c:pt>
                <c:pt idx="27019">
                  <c:v>3.6367713744492904E-12</c:v>
                </c:pt>
                <c:pt idx="27020">
                  <c:v>3.5523111581696518E-12</c:v>
                </c:pt>
                <c:pt idx="27021">
                  <c:v>3.4698124421878106E-12</c:v>
                </c:pt>
                <c:pt idx="27022">
                  <c:v>3.4698124421878106E-12</c:v>
                </c:pt>
                <c:pt idx="27023">
                  <c:v>3.4698124421878106E-12</c:v>
                </c:pt>
                <c:pt idx="27024">
                  <c:v>3.4698124421878106E-12</c:v>
                </c:pt>
                <c:pt idx="27025">
                  <c:v>3.5523111581696518E-12</c:v>
                </c:pt>
                <c:pt idx="27026">
                  <c:v>3.5523111581696518E-12</c:v>
                </c:pt>
                <c:pt idx="27027">
                  <c:v>3.3892296727082912E-12</c:v>
                </c:pt>
                <c:pt idx="27028">
                  <c:v>3.4698124421878106E-12</c:v>
                </c:pt>
                <c:pt idx="27029">
                  <c:v>3.3892296727082912E-12</c:v>
                </c:pt>
                <c:pt idx="27030">
                  <c:v>3.3892296727082912E-12</c:v>
                </c:pt>
                <c:pt idx="27031">
                  <c:v>3.4698124421878106E-12</c:v>
                </c:pt>
                <c:pt idx="27032">
                  <c:v>3.5523111581696518E-12</c:v>
                </c:pt>
                <c:pt idx="27033">
                  <c:v>3.5523111581696518E-12</c:v>
                </c:pt>
                <c:pt idx="27034">
                  <c:v>3.5523111581696518E-12</c:v>
                </c:pt>
                <c:pt idx="27035">
                  <c:v>3.5523111581696518E-12</c:v>
                </c:pt>
                <c:pt idx="27036">
                  <c:v>3.4698124421878106E-12</c:v>
                </c:pt>
                <c:pt idx="27037">
                  <c:v>3.4698124421878106E-12</c:v>
                </c:pt>
                <c:pt idx="27038">
                  <c:v>3.5523111581696518E-12</c:v>
                </c:pt>
                <c:pt idx="27039">
                  <c:v>3.5523111581696518E-12</c:v>
                </c:pt>
                <c:pt idx="27040">
                  <c:v>3.5523111581696518E-12</c:v>
                </c:pt>
                <c:pt idx="27041">
                  <c:v>3.4698124421878106E-12</c:v>
                </c:pt>
                <c:pt idx="27042">
                  <c:v>3.5523111581696518E-12</c:v>
                </c:pt>
                <c:pt idx="27043">
                  <c:v>3.5523111581696518E-12</c:v>
                </c:pt>
                <c:pt idx="27044">
                  <c:v>3.5523111581696518E-12</c:v>
                </c:pt>
                <c:pt idx="27045">
                  <c:v>3.5523111581696518E-12</c:v>
                </c:pt>
                <c:pt idx="27046">
                  <c:v>3.4698124421878106E-12</c:v>
                </c:pt>
                <c:pt idx="27047">
                  <c:v>3.4698124421878106E-12</c:v>
                </c:pt>
                <c:pt idx="27048">
                  <c:v>3.5523111581696518E-12</c:v>
                </c:pt>
                <c:pt idx="27049">
                  <c:v>3.4698124421878106E-12</c:v>
                </c:pt>
                <c:pt idx="27050">
                  <c:v>3.5523111581696518E-12</c:v>
                </c:pt>
                <c:pt idx="27051">
                  <c:v>3.5523111581696518E-12</c:v>
                </c:pt>
                <c:pt idx="27052">
                  <c:v>3.4698124421878106E-12</c:v>
                </c:pt>
                <c:pt idx="27053">
                  <c:v>3.5523111581696518E-12</c:v>
                </c:pt>
                <c:pt idx="27054">
                  <c:v>3.5523111581696518E-12</c:v>
                </c:pt>
                <c:pt idx="27055">
                  <c:v>3.6367713744492904E-12</c:v>
                </c:pt>
                <c:pt idx="27056">
                  <c:v>3.5523111581696518E-12</c:v>
                </c:pt>
                <c:pt idx="27057">
                  <c:v>3.4698124421878106E-12</c:v>
                </c:pt>
                <c:pt idx="27058">
                  <c:v>3.4698124421878106E-12</c:v>
                </c:pt>
                <c:pt idx="27059">
                  <c:v>3.6367713744492904E-12</c:v>
                </c:pt>
                <c:pt idx="27060">
                  <c:v>3.5523111581696518E-12</c:v>
                </c:pt>
                <c:pt idx="27061">
                  <c:v>3.5523111581696518E-12</c:v>
                </c:pt>
                <c:pt idx="27062">
                  <c:v>3.5523111581696518E-12</c:v>
                </c:pt>
                <c:pt idx="27063">
                  <c:v>3.3892296727082912E-12</c:v>
                </c:pt>
                <c:pt idx="27064">
                  <c:v>3.5523111581696518E-12</c:v>
                </c:pt>
                <c:pt idx="27065">
                  <c:v>3.5523111581696518E-12</c:v>
                </c:pt>
                <c:pt idx="27066">
                  <c:v>3.4698124421878106E-12</c:v>
                </c:pt>
                <c:pt idx="27067">
                  <c:v>3.6367713744492904E-12</c:v>
                </c:pt>
                <c:pt idx="27068">
                  <c:v>3.5523111581696518E-12</c:v>
                </c:pt>
                <c:pt idx="27069">
                  <c:v>3.4698124421878106E-12</c:v>
                </c:pt>
                <c:pt idx="27070">
                  <c:v>3.6367713744492904E-12</c:v>
                </c:pt>
                <c:pt idx="27071">
                  <c:v>3.5523111581696518E-12</c:v>
                </c:pt>
                <c:pt idx="27072">
                  <c:v>3.6367713744492904E-12</c:v>
                </c:pt>
                <c:pt idx="27073">
                  <c:v>3.6367713744492904E-12</c:v>
                </c:pt>
                <c:pt idx="27074">
                  <c:v>3.5523111581696518E-12</c:v>
                </c:pt>
                <c:pt idx="27075">
                  <c:v>3.4698124421878106E-12</c:v>
                </c:pt>
                <c:pt idx="27076">
                  <c:v>3.6367713744492904E-12</c:v>
                </c:pt>
                <c:pt idx="27077">
                  <c:v>3.6367713744492904E-12</c:v>
                </c:pt>
                <c:pt idx="27078">
                  <c:v>3.6367713744492904E-12</c:v>
                </c:pt>
                <c:pt idx="27079">
                  <c:v>3.6367713744492904E-12</c:v>
                </c:pt>
                <c:pt idx="27080">
                  <c:v>3.4698124421878106E-12</c:v>
                </c:pt>
                <c:pt idx="27081">
                  <c:v>3.5523111581696518E-12</c:v>
                </c:pt>
                <c:pt idx="27082">
                  <c:v>3.5523111581696518E-12</c:v>
                </c:pt>
                <c:pt idx="27083">
                  <c:v>3.5523111581696518E-12</c:v>
                </c:pt>
                <c:pt idx="27084">
                  <c:v>3.6367713744492904E-12</c:v>
                </c:pt>
                <c:pt idx="27085">
                  <c:v>3.5523111581696518E-12</c:v>
                </c:pt>
                <c:pt idx="27086">
                  <c:v>3.4698124421878106E-12</c:v>
                </c:pt>
                <c:pt idx="27087">
                  <c:v>3.5523111581696518E-12</c:v>
                </c:pt>
                <c:pt idx="27088">
                  <c:v>3.5523111581696518E-12</c:v>
                </c:pt>
                <c:pt idx="27089">
                  <c:v>3.5523111581696518E-12</c:v>
                </c:pt>
                <c:pt idx="27090">
                  <c:v>3.5523111581696518E-12</c:v>
                </c:pt>
                <c:pt idx="27091">
                  <c:v>3.5523111581696518E-12</c:v>
                </c:pt>
                <c:pt idx="27092">
                  <c:v>3.4698124421878106E-12</c:v>
                </c:pt>
                <c:pt idx="27093">
                  <c:v>3.6367713744492904E-12</c:v>
                </c:pt>
                <c:pt idx="27094">
                  <c:v>3.5523111581696518E-12</c:v>
                </c:pt>
                <c:pt idx="27095">
                  <c:v>3.4698124421878106E-12</c:v>
                </c:pt>
                <c:pt idx="27096">
                  <c:v>3.5523111581696518E-12</c:v>
                </c:pt>
                <c:pt idx="27097">
                  <c:v>3.5523111581696518E-12</c:v>
                </c:pt>
                <c:pt idx="27098">
                  <c:v>3.5523111581696518E-12</c:v>
                </c:pt>
                <c:pt idx="27099">
                  <c:v>3.5523111581696518E-12</c:v>
                </c:pt>
                <c:pt idx="27100">
                  <c:v>3.6367713744492904E-12</c:v>
                </c:pt>
                <c:pt idx="27101">
                  <c:v>3.4698124421878106E-12</c:v>
                </c:pt>
                <c:pt idx="27102">
                  <c:v>3.5523111581696518E-12</c:v>
                </c:pt>
                <c:pt idx="27103">
                  <c:v>3.5523111581696518E-12</c:v>
                </c:pt>
                <c:pt idx="27104">
                  <c:v>3.4698124421878106E-12</c:v>
                </c:pt>
                <c:pt idx="27105">
                  <c:v>3.5523111581696518E-12</c:v>
                </c:pt>
                <c:pt idx="27106">
                  <c:v>3.4698124421878106E-12</c:v>
                </c:pt>
                <c:pt idx="27107">
                  <c:v>3.6367713744492904E-12</c:v>
                </c:pt>
                <c:pt idx="27108">
                  <c:v>3.6367713744492904E-12</c:v>
                </c:pt>
                <c:pt idx="27109">
                  <c:v>3.6367713744492904E-12</c:v>
                </c:pt>
                <c:pt idx="27110">
                  <c:v>3.4698124421878106E-12</c:v>
                </c:pt>
                <c:pt idx="27111">
                  <c:v>3.5523111581696518E-12</c:v>
                </c:pt>
                <c:pt idx="27112">
                  <c:v>3.5523111581696518E-12</c:v>
                </c:pt>
                <c:pt idx="27113">
                  <c:v>3.5523111581696518E-12</c:v>
                </c:pt>
                <c:pt idx="27114">
                  <c:v>3.5523111581696518E-12</c:v>
                </c:pt>
                <c:pt idx="27115">
                  <c:v>3.5523111581696518E-12</c:v>
                </c:pt>
                <c:pt idx="27116">
                  <c:v>3.5523111581696518E-12</c:v>
                </c:pt>
                <c:pt idx="27117">
                  <c:v>3.6367713744492904E-12</c:v>
                </c:pt>
                <c:pt idx="27118">
                  <c:v>3.5523111581696518E-12</c:v>
                </c:pt>
                <c:pt idx="27119">
                  <c:v>3.6367713744492904E-12</c:v>
                </c:pt>
                <c:pt idx="27120">
                  <c:v>3.6367713744492904E-12</c:v>
                </c:pt>
                <c:pt idx="27121">
                  <c:v>3.5523111581696518E-12</c:v>
                </c:pt>
                <c:pt idx="27122">
                  <c:v>3.6367713744492904E-12</c:v>
                </c:pt>
                <c:pt idx="27123">
                  <c:v>3.5523111581696518E-12</c:v>
                </c:pt>
                <c:pt idx="27124">
                  <c:v>3.6367713744492904E-12</c:v>
                </c:pt>
                <c:pt idx="27125">
                  <c:v>3.6367713744492904E-12</c:v>
                </c:pt>
                <c:pt idx="27126">
                  <c:v>3.7232483010013883E-12</c:v>
                </c:pt>
                <c:pt idx="27127">
                  <c:v>3.5523111581696518E-12</c:v>
                </c:pt>
                <c:pt idx="27128">
                  <c:v>3.6367713744492904E-12</c:v>
                </c:pt>
                <c:pt idx="27129">
                  <c:v>3.5523111581696518E-12</c:v>
                </c:pt>
                <c:pt idx="27130">
                  <c:v>3.7232483010013883E-12</c:v>
                </c:pt>
                <c:pt idx="27131">
                  <c:v>3.5523111581696518E-12</c:v>
                </c:pt>
                <c:pt idx="27132">
                  <c:v>3.5523111581696518E-12</c:v>
                </c:pt>
                <c:pt idx="27133">
                  <c:v>3.5523111581696518E-12</c:v>
                </c:pt>
                <c:pt idx="27134">
                  <c:v>3.6367713744492904E-12</c:v>
                </c:pt>
                <c:pt idx="27135">
                  <c:v>3.5523111581696518E-12</c:v>
                </c:pt>
                <c:pt idx="27136">
                  <c:v>3.5523111581696518E-12</c:v>
                </c:pt>
                <c:pt idx="27137">
                  <c:v>3.6367713744492904E-12</c:v>
                </c:pt>
                <c:pt idx="27138">
                  <c:v>3.6367713744492904E-12</c:v>
                </c:pt>
                <c:pt idx="27139">
                  <c:v>3.5523111581696518E-12</c:v>
                </c:pt>
                <c:pt idx="27140">
                  <c:v>3.5523111581696518E-12</c:v>
                </c:pt>
                <c:pt idx="27141">
                  <c:v>3.5523111581696518E-12</c:v>
                </c:pt>
                <c:pt idx="27142">
                  <c:v>3.5523111581696518E-12</c:v>
                </c:pt>
                <c:pt idx="27143">
                  <c:v>3.4698124421878106E-12</c:v>
                </c:pt>
                <c:pt idx="27144">
                  <c:v>3.5523111581696518E-12</c:v>
                </c:pt>
                <c:pt idx="27145">
                  <c:v>3.5523111581696518E-12</c:v>
                </c:pt>
                <c:pt idx="27146">
                  <c:v>3.6367713744492904E-12</c:v>
                </c:pt>
                <c:pt idx="27147">
                  <c:v>3.6367713744492904E-12</c:v>
                </c:pt>
                <c:pt idx="27148">
                  <c:v>3.3892296727082912E-12</c:v>
                </c:pt>
                <c:pt idx="27149">
                  <c:v>3.4698124421878106E-12</c:v>
                </c:pt>
                <c:pt idx="27150">
                  <c:v>3.4698124421878106E-12</c:v>
                </c:pt>
                <c:pt idx="27151">
                  <c:v>3.4698124421878106E-12</c:v>
                </c:pt>
                <c:pt idx="27152">
                  <c:v>3.5523111581696518E-12</c:v>
                </c:pt>
                <c:pt idx="27153">
                  <c:v>3.5523111581696518E-12</c:v>
                </c:pt>
                <c:pt idx="27154">
                  <c:v>3.6367713744492904E-12</c:v>
                </c:pt>
                <c:pt idx="27155">
                  <c:v>3.5523111581696518E-12</c:v>
                </c:pt>
                <c:pt idx="27156">
                  <c:v>3.6367713744492904E-12</c:v>
                </c:pt>
                <c:pt idx="27157">
                  <c:v>3.6367713744492904E-12</c:v>
                </c:pt>
                <c:pt idx="27158">
                  <c:v>3.6367713744492904E-12</c:v>
                </c:pt>
                <c:pt idx="27159">
                  <c:v>3.5523111581696518E-12</c:v>
                </c:pt>
                <c:pt idx="27160">
                  <c:v>3.5523111581696518E-12</c:v>
                </c:pt>
                <c:pt idx="27161">
                  <c:v>3.5523111581696518E-12</c:v>
                </c:pt>
                <c:pt idx="27162">
                  <c:v>3.4698124421878106E-12</c:v>
                </c:pt>
                <c:pt idx="27163">
                  <c:v>3.4698124421878106E-12</c:v>
                </c:pt>
                <c:pt idx="27164">
                  <c:v>3.5523111581696518E-12</c:v>
                </c:pt>
                <c:pt idx="27165">
                  <c:v>3.4698124421878106E-12</c:v>
                </c:pt>
                <c:pt idx="27166">
                  <c:v>3.5523111581696518E-12</c:v>
                </c:pt>
                <c:pt idx="27167">
                  <c:v>3.4698124421878106E-12</c:v>
                </c:pt>
                <c:pt idx="27168">
                  <c:v>3.5523111581696518E-12</c:v>
                </c:pt>
                <c:pt idx="27169">
                  <c:v>3.6367713744492904E-12</c:v>
                </c:pt>
                <c:pt idx="27170">
                  <c:v>3.4698124421878106E-12</c:v>
                </c:pt>
                <c:pt idx="27171">
                  <c:v>3.5523111581696518E-12</c:v>
                </c:pt>
                <c:pt idx="27172">
                  <c:v>3.4698124421878106E-12</c:v>
                </c:pt>
                <c:pt idx="27173">
                  <c:v>3.6367713744492904E-12</c:v>
                </c:pt>
                <c:pt idx="27174">
                  <c:v>3.6367713744492904E-12</c:v>
                </c:pt>
                <c:pt idx="27175">
                  <c:v>3.6367713744492904E-12</c:v>
                </c:pt>
                <c:pt idx="27176">
                  <c:v>3.6367713744492904E-12</c:v>
                </c:pt>
                <c:pt idx="27177">
                  <c:v>3.6367713744492904E-12</c:v>
                </c:pt>
                <c:pt idx="27178">
                  <c:v>3.5523111581696518E-12</c:v>
                </c:pt>
                <c:pt idx="27179">
                  <c:v>3.5523111581696518E-12</c:v>
                </c:pt>
                <c:pt idx="27180">
                  <c:v>3.5523111581696518E-12</c:v>
                </c:pt>
                <c:pt idx="27181">
                  <c:v>3.4698124421878106E-12</c:v>
                </c:pt>
                <c:pt idx="27182">
                  <c:v>3.4698124421878106E-12</c:v>
                </c:pt>
                <c:pt idx="27183">
                  <c:v>3.5523111581696518E-12</c:v>
                </c:pt>
                <c:pt idx="27184">
                  <c:v>3.5523111581696518E-12</c:v>
                </c:pt>
                <c:pt idx="27185">
                  <c:v>3.6367713744492904E-12</c:v>
                </c:pt>
                <c:pt idx="27186">
                  <c:v>3.5523111581696518E-12</c:v>
                </c:pt>
                <c:pt idx="27187">
                  <c:v>3.6367713744492904E-12</c:v>
                </c:pt>
                <c:pt idx="27188">
                  <c:v>3.4698124421878106E-12</c:v>
                </c:pt>
                <c:pt idx="27189">
                  <c:v>3.5523111581696518E-12</c:v>
                </c:pt>
                <c:pt idx="27190">
                  <c:v>3.6367713744492904E-12</c:v>
                </c:pt>
                <c:pt idx="27191">
                  <c:v>3.6367713744492904E-12</c:v>
                </c:pt>
                <c:pt idx="27192">
                  <c:v>3.6367713744492904E-12</c:v>
                </c:pt>
                <c:pt idx="27193">
                  <c:v>3.5523111581696518E-12</c:v>
                </c:pt>
                <c:pt idx="27194">
                  <c:v>3.5523111581696518E-12</c:v>
                </c:pt>
                <c:pt idx="27195">
                  <c:v>3.5523111581696518E-12</c:v>
                </c:pt>
                <c:pt idx="27196">
                  <c:v>3.5523111581696518E-12</c:v>
                </c:pt>
                <c:pt idx="27197">
                  <c:v>3.6367713744492904E-12</c:v>
                </c:pt>
                <c:pt idx="27198">
                  <c:v>3.6367713744492904E-12</c:v>
                </c:pt>
                <c:pt idx="27199">
                  <c:v>3.6367713744492904E-12</c:v>
                </c:pt>
                <c:pt idx="27200">
                  <c:v>3.5523111581696518E-12</c:v>
                </c:pt>
                <c:pt idx="27201">
                  <c:v>3.6367713744492904E-12</c:v>
                </c:pt>
                <c:pt idx="27202">
                  <c:v>3.5523111581696518E-12</c:v>
                </c:pt>
                <c:pt idx="27203">
                  <c:v>3.6367713744492904E-12</c:v>
                </c:pt>
                <c:pt idx="27204">
                  <c:v>3.6367713744492904E-12</c:v>
                </c:pt>
                <c:pt idx="27205">
                  <c:v>3.6367713744492904E-12</c:v>
                </c:pt>
                <c:pt idx="27206">
                  <c:v>3.6367713744492904E-12</c:v>
                </c:pt>
                <c:pt idx="27207">
                  <c:v>3.5523111581696518E-12</c:v>
                </c:pt>
                <c:pt idx="27208">
                  <c:v>3.5523111581696518E-12</c:v>
                </c:pt>
                <c:pt idx="27209">
                  <c:v>3.4698124421878106E-12</c:v>
                </c:pt>
                <c:pt idx="27210">
                  <c:v>3.6367713744492904E-12</c:v>
                </c:pt>
                <c:pt idx="27211">
                  <c:v>3.6367713744492904E-12</c:v>
                </c:pt>
                <c:pt idx="27212">
                  <c:v>3.6367713744492904E-12</c:v>
                </c:pt>
                <c:pt idx="27213">
                  <c:v>3.7232483010013883E-12</c:v>
                </c:pt>
                <c:pt idx="27214">
                  <c:v>3.6367713744492904E-12</c:v>
                </c:pt>
                <c:pt idx="27215">
                  <c:v>3.8117727412217097E-12</c:v>
                </c:pt>
                <c:pt idx="27216">
                  <c:v>3.7232483010013883E-12</c:v>
                </c:pt>
                <c:pt idx="27217">
                  <c:v>3.5523111581696518E-12</c:v>
                </c:pt>
                <c:pt idx="27218">
                  <c:v>3.5523111581696518E-12</c:v>
                </c:pt>
                <c:pt idx="27219">
                  <c:v>3.5523111581696518E-12</c:v>
                </c:pt>
                <c:pt idx="27220">
                  <c:v>3.5523111581696518E-12</c:v>
                </c:pt>
                <c:pt idx="27221">
                  <c:v>3.5523111581696518E-12</c:v>
                </c:pt>
                <c:pt idx="27222">
                  <c:v>3.7232483010013883E-12</c:v>
                </c:pt>
                <c:pt idx="27223">
                  <c:v>3.6367713744492904E-12</c:v>
                </c:pt>
                <c:pt idx="27224">
                  <c:v>3.4698124421878106E-12</c:v>
                </c:pt>
                <c:pt idx="27225">
                  <c:v>3.5523111581696518E-12</c:v>
                </c:pt>
                <c:pt idx="27226">
                  <c:v>3.6367713744492904E-12</c:v>
                </c:pt>
                <c:pt idx="27227">
                  <c:v>3.6367713744492904E-12</c:v>
                </c:pt>
                <c:pt idx="27228">
                  <c:v>3.6367713744492904E-12</c:v>
                </c:pt>
                <c:pt idx="27229">
                  <c:v>3.5523111581696518E-12</c:v>
                </c:pt>
                <c:pt idx="27230">
                  <c:v>3.6367713744492904E-12</c:v>
                </c:pt>
                <c:pt idx="27231">
                  <c:v>3.6367713744492904E-12</c:v>
                </c:pt>
                <c:pt idx="27232">
                  <c:v>3.6367713744492904E-12</c:v>
                </c:pt>
                <c:pt idx="27233">
                  <c:v>3.8117727412217097E-12</c:v>
                </c:pt>
                <c:pt idx="27234">
                  <c:v>3.5523111581696518E-12</c:v>
                </c:pt>
                <c:pt idx="27235">
                  <c:v>3.5523111581696518E-12</c:v>
                </c:pt>
                <c:pt idx="27236">
                  <c:v>3.6367713744492904E-12</c:v>
                </c:pt>
                <c:pt idx="27237">
                  <c:v>3.6367713744492904E-12</c:v>
                </c:pt>
                <c:pt idx="27238">
                  <c:v>3.6367713744492904E-12</c:v>
                </c:pt>
                <c:pt idx="27239">
                  <c:v>3.7232483010013883E-12</c:v>
                </c:pt>
                <c:pt idx="27240">
                  <c:v>3.5523111581696518E-12</c:v>
                </c:pt>
                <c:pt idx="27241">
                  <c:v>3.5523111581696518E-12</c:v>
                </c:pt>
                <c:pt idx="27242">
                  <c:v>3.6367713744492904E-12</c:v>
                </c:pt>
                <c:pt idx="27243">
                  <c:v>3.5523111581696518E-12</c:v>
                </c:pt>
                <c:pt idx="27244">
                  <c:v>3.6367713744492904E-12</c:v>
                </c:pt>
                <c:pt idx="27245">
                  <c:v>3.7232483010013883E-12</c:v>
                </c:pt>
                <c:pt idx="27246">
                  <c:v>3.7232483010013883E-12</c:v>
                </c:pt>
                <c:pt idx="27247">
                  <c:v>3.6367713744492904E-12</c:v>
                </c:pt>
                <c:pt idx="27248">
                  <c:v>3.6367713744492904E-12</c:v>
                </c:pt>
                <c:pt idx="27249">
                  <c:v>3.7232483010013883E-12</c:v>
                </c:pt>
                <c:pt idx="27250">
                  <c:v>3.6367713744492904E-12</c:v>
                </c:pt>
                <c:pt idx="27251">
                  <c:v>3.5523111581696518E-12</c:v>
                </c:pt>
                <c:pt idx="27252">
                  <c:v>3.7232483010013883E-12</c:v>
                </c:pt>
                <c:pt idx="27253">
                  <c:v>3.6367713744492904E-12</c:v>
                </c:pt>
                <c:pt idx="27254">
                  <c:v>3.5523111581696518E-12</c:v>
                </c:pt>
                <c:pt idx="27255">
                  <c:v>3.7232483010013883E-12</c:v>
                </c:pt>
                <c:pt idx="27256">
                  <c:v>3.6367713744492904E-12</c:v>
                </c:pt>
                <c:pt idx="27257">
                  <c:v>3.5523111581696518E-12</c:v>
                </c:pt>
                <c:pt idx="27258">
                  <c:v>3.6367713744492904E-12</c:v>
                </c:pt>
                <c:pt idx="27259">
                  <c:v>3.8117727412217097E-12</c:v>
                </c:pt>
                <c:pt idx="27260">
                  <c:v>3.5523111581696518E-12</c:v>
                </c:pt>
                <c:pt idx="27261">
                  <c:v>3.4698124421878106E-12</c:v>
                </c:pt>
                <c:pt idx="27262">
                  <c:v>3.5523111581696518E-12</c:v>
                </c:pt>
                <c:pt idx="27263">
                  <c:v>3.5523111581696518E-12</c:v>
                </c:pt>
                <c:pt idx="27264">
                  <c:v>3.4698124421878106E-12</c:v>
                </c:pt>
                <c:pt idx="27265">
                  <c:v>3.6367713744492904E-12</c:v>
                </c:pt>
                <c:pt idx="27266">
                  <c:v>3.5523111581696518E-12</c:v>
                </c:pt>
                <c:pt idx="27267">
                  <c:v>3.5523111581696518E-12</c:v>
                </c:pt>
                <c:pt idx="27268">
                  <c:v>3.5523111581696518E-12</c:v>
                </c:pt>
                <c:pt idx="27269">
                  <c:v>3.5523111581696518E-12</c:v>
                </c:pt>
                <c:pt idx="27270">
                  <c:v>3.4698124421878106E-12</c:v>
                </c:pt>
                <c:pt idx="27271">
                  <c:v>3.6367713744492904E-12</c:v>
                </c:pt>
                <c:pt idx="27272">
                  <c:v>3.4698124421878106E-12</c:v>
                </c:pt>
                <c:pt idx="27273">
                  <c:v>3.5523111581696518E-12</c:v>
                </c:pt>
                <c:pt idx="27274">
                  <c:v>3.4698124421878106E-12</c:v>
                </c:pt>
                <c:pt idx="27275">
                  <c:v>3.5523111581696518E-12</c:v>
                </c:pt>
                <c:pt idx="27276">
                  <c:v>3.5523111581696518E-12</c:v>
                </c:pt>
                <c:pt idx="27277">
                  <c:v>3.6367713744492904E-12</c:v>
                </c:pt>
                <c:pt idx="27278">
                  <c:v>3.4698124421878106E-12</c:v>
                </c:pt>
                <c:pt idx="27279">
                  <c:v>3.4698124421878106E-12</c:v>
                </c:pt>
                <c:pt idx="27280">
                  <c:v>3.5523111581696518E-12</c:v>
                </c:pt>
                <c:pt idx="27281">
                  <c:v>3.5523111581696518E-12</c:v>
                </c:pt>
                <c:pt idx="27282">
                  <c:v>3.5523111581696518E-12</c:v>
                </c:pt>
                <c:pt idx="27283">
                  <c:v>3.4698124421878106E-12</c:v>
                </c:pt>
                <c:pt idx="27284">
                  <c:v>3.5523111581696518E-12</c:v>
                </c:pt>
                <c:pt idx="27285">
                  <c:v>3.5523111581696518E-12</c:v>
                </c:pt>
                <c:pt idx="27286">
                  <c:v>3.5523111581696518E-12</c:v>
                </c:pt>
                <c:pt idx="27287">
                  <c:v>3.5523111581696518E-12</c:v>
                </c:pt>
                <c:pt idx="27288">
                  <c:v>3.5523111581696518E-12</c:v>
                </c:pt>
                <c:pt idx="27289">
                  <c:v>3.5523111581696518E-12</c:v>
                </c:pt>
                <c:pt idx="27290">
                  <c:v>3.6367713744492904E-12</c:v>
                </c:pt>
                <c:pt idx="27291">
                  <c:v>3.4698124421878106E-12</c:v>
                </c:pt>
                <c:pt idx="27292">
                  <c:v>3.4698124421878106E-12</c:v>
                </c:pt>
                <c:pt idx="27293">
                  <c:v>3.4698124421878106E-12</c:v>
                </c:pt>
                <c:pt idx="27294">
                  <c:v>3.5523111581696518E-12</c:v>
                </c:pt>
                <c:pt idx="27295">
                  <c:v>3.4698124421878106E-12</c:v>
                </c:pt>
                <c:pt idx="27296">
                  <c:v>3.5523111581696518E-12</c:v>
                </c:pt>
                <c:pt idx="27297">
                  <c:v>3.5523111581696518E-12</c:v>
                </c:pt>
                <c:pt idx="27298">
                  <c:v>3.5523111581696518E-12</c:v>
                </c:pt>
                <c:pt idx="27299">
                  <c:v>3.5523111581696518E-12</c:v>
                </c:pt>
                <c:pt idx="27300">
                  <c:v>3.5523111581696518E-12</c:v>
                </c:pt>
                <c:pt idx="27301">
                  <c:v>3.5523111581696518E-12</c:v>
                </c:pt>
                <c:pt idx="27302">
                  <c:v>3.5523111581696518E-12</c:v>
                </c:pt>
                <c:pt idx="27303">
                  <c:v>3.7232483010013883E-12</c:v>
                </c:pt>
                <c:pt idx="27304">
                  <c:v>3.4698124421878106E-12</c:v>
                </c:pt>
                <c:pt idx="27305">
                  <c:v>3.6367713744492904E-12</c:v>
                </c:pt>
                <c:pt idx="27306">
                  <c:v>3.5523111581696518E-12</c:v>
                </c:pt>
                <c:pt idx="27307">
                  <c:v>3.5523111581696518E-12</c:v>
                </c:pt>
                <c:pt idx="27308">
                  <c:v>3.6367713744492904E-12</c:v>
                </c:pt>
                <c:pt idx="27309">
                  <c:v>3.5523111581696518E-12</c:v>
                </c:pt>
                <c:pt idx="27310">
                  <c:v>3.6367713744492904E-12</c:v>
                </c:pt>
                <c:pt idx="27311">
                  <c:v>3.5523111581696518E-12</c:v>
                </c:pt>
                <c:pt idx="27312">
                  <c:v>3.7232483010013883E-12</c:v>
                </c:pt>
                <c:pt idx="27313">
                  <c:v>3.5523111581696518E-12</c:v>
                </c:pt>
                <c:pt idx="27314">
                  <c:v>3.5523111581696518E-12</c:v>
                </c:pt>
                <c:pt idx="27315">
                  <c:v>3.5523111581696518E-12</c:v>
                </c:pt>
                <c:pt idx="27316">
                  <c:v>3.4698124421878106E-12</c:v>
                </c:pt>
                <c:pt idx="27317">
                  <c:v>3.6367713744492904E-12</c:v>
                </c:pt>
                <c:pt idx="27318">
                  <c:v>3.5523111581696518E-12</c:v>
                </c:pt>
                <c:pt idx="27319">
                  <c:v>3.6367713744492904E-12</c:v>
                </c:pt>
                <c:pt idx="27320">
                  <c:v>3.6367713744492904E-12</c:v>
                </c:pt>
                <c:pt idx="27321">
                  <c:v>3.6367713744492904E-12</c:v>
                </c:pt>
                <c:pt idx="27322">
                  <c:v>3.5523111581696518E-12</c:v>
                </c:pt>
                <c:pt idx="27323">
                  <c:v>3.6367713744492904E-12</c:v>
                </c:pt>
                <c:pt idx="27324">
                  <c:v>3.4698124421878106E-12</c:v>
                </c:pt>
                <c:pt idx="27325">
                  <c:v>3.6367713744492904E-12</c:v>
                </c:pt>
                <c:pt idx="27326">
                  <c:v>3.5523111581696518E-12</c:v>
                </c:pt>
                <c:pt idx="27327">
                  <c:v>3.6367713744492904E-12</c:v>
                </c:pt>
                <c:pt idx="27328">
                  <c:v>3.6367713744492904E-12</c:v>
                </c:pt>
                <c:pt idx="27329">
                  <c:v>3.5523111581696518E-12</c:v>
                </c:pt>
                <c:pt idx="27330">
                  <c:v>3.6367713744492904E-12</c:v>
                </c:pt>
                <c:pt idx="27331">
                  <c:v>3.6367713744492904E-12</c:v>
                </c:pt>
                <c:pt idx="27332">
                  <c:v>3.4698124421878106E-12</c:v>
                </c:pt>
                <c:pt idx="27333">
                  <c:v>3.5523111581696518E-12</c:v>
                </c:pt>
                <c:pt idx="27334">
                  <c:v>3.5523111581696518E-12</c:v>
                </c:pt>
                <c:pt idx="27335">
                  <c:v>3.4698124421878106E-12</c:v>
                </c:pt>
                <c:pt idx="27336">
                  <c:v>3.5523111581696518E-12</c:v>
                </c:pt>
                <c:pt idx="27337">
                  <c:v>3.5523111581696518E-12</c:v>
                </c:pt>
                <c:pt idx="27338">
                  <c:v>3.6367713744492904E-12</c:v>
                </c:pt>
                <c:pt idx="27339">
                  <c:v>3.6367713744492904E-12</c:v>
                </c:pt>
                <c:pt idx="27340">
                  <c:v>3.6367713744492904E-12</c:v>
                </c:pt>
                <c:pt idx="27341">
                  <c:v>3.6367713744492904E-12</c:v>
                </c:pt>
                <c:pt idx="27342">
                  <c:v>3.5523111581696518E-12</c:v>
                </c:pt>
                <c:pt idx="27343">
                  <c:v>3.5523111581696518E-12</c:v>
                </c:pt>
                <c:pt idx="27344">
                  <c:v>3.5523111581696518E-12</c:v>
                </c:pt>
                <c:pt idx="27345">
                  <c:v>3.4698124421878106E-12</c:v>
                </c:pt>
                <c:pt idx="27346">
                  <c:v>3.6367713744492904E-12</c:v>
                </c:pt>
                <c:pt idx="27347">
                  <c:v>3.4698124421878106E-12</c:v>
                </c:pt>
                <c:pt idx="27348">
                  <c:v>3.6367713744492904E-12</c:v>
                </c:pt>
                <c:pt idx="27349">
                  <c:v>3.6367713744492904E-12</c:v>
                </c:pt>
                <c:pt idx="27350">
                  <c:v>3.5523111581696518E-12</c:v>
                </c:pt>
                <c:pt idx="27351">
                  <c:v>3.6367713744492904E-12</c:v>
                </c:pt>
                <c:pt idx="27352">
                  <c:v>3.5523111581696518E-12</c:v>
                </c:pt>
                <c:pt idx="27353">
                  <c:v>3.7232483010013883E-12</c:v>
                </c:pt>
                <c:pt idx="27354">
                  <c:v>3.6367713744492904E-12</c:v>
                </c:pt>
                <c:pt idx="27355">
                  <c:v>3.6367713744492904E-12</c:v>
                </c:pt>
                <c:pt idx="27356">
                  <c:v>3.5523111581696518E-12</c:v>
                </c:pt>
                <c:pt idx="27357">
                  <c:v>3.6367713744492904E-12</c:v>
                </c:pt>
                <c:pt idx="27358">
                  <c:v>3.5523111581696518E-12</c:v>
                </c:pt>
                <c:pt idx="27359">
                  <c:v>3.7232483010013883E-12</c:v>
                </c:pt>
                <c:pt idx="27360">
                  <c:v>3.5523111581696518E-12</c:v>
                </c:pt>
                <c:pt idx="27361">
                  <c:v>3.6367713744492904E-12</c:v>
                </c:pt>
                <c:pt idx="27362">
                  <c:v>3.7232483010013883E-12</c:v>
                </c:pt>
                <c:pt idx="27363">
                  <c:v>3.6367713744492904E-12</c:v>
                </c:pt>
                <c:pt idx="27364">
                  <c:v>3.5523111581696518E-12</c:v>
                </c:pt>
                <c:pt idx="27365">
                  <c:v>3.5523111581696518E-12</c:v>
                </c:pt>
                <c:pt idx="27366">
                  <c:v>3.7232483010013883E-12</c:v>
                </c:pt>
                <c:pt idx="27367">
                  <c:v>3.5523111581696518E-12</c:v>
                </c:pt>
                <c:pt idx="27368">
                  <c:v>3.5523111581696518E-12</c:v>
                </c:pt>
                <c:pt idx="27369">
                  <c:v>3.6367713744492904E-12</c:v>
                </c:pt>
                <c:pt idx="27370">
                  <c:v>3.6367713744492904E-12</c:v>
                </c:pt>
                <c:pt idx="27371">
                  <c:v>3.5523111581696518E-12</c:v>
                </c:pt>
                <c:pt idx="27372">
                  <c:v>3.5523111581696518E-12</c:v>
                </c:pt>
                <c:pt idx="27373">
                  <c:v>3.5523111581696518E-12</c:v>
                </c:pt>
                <c:pt idx="27374">
                  <c:v>3.6367713744492904E-12</c:v>
                </c:pt>
                <c:pt idx="27375">
                  <c:v>3.5523111581696518E-12</c:v>
                </c:pt>
                <c:pt idx="27376">
                  <c:v>3.6367713744492904E-12</c:v>
                </c:pt>
                <c:pt idx="27377">
                  <c:v>3.7232483010013883E-12</c:v>
                </c:pt>
                <c:pt idx="27378">
                  <c:v>3.5523111581696518E-12</c:v>
                </c:pt>
                <c:pt idx="27379">
                  <c:v>3.5523111581696518E-12</c:v>
                </c:pt>
                <c:pt idx="27380">
                  <c:v>3.4698124421878106E-12</c:v>
                </c:pt>
                <c:pt idx="27381">
                  <c:v>3.5523111581696518E-12</c:v>
                </c:pt>
                <c:pt idx="27382">
                  <c:v>3.4698124421878106E-12</c:v>
                </c:pt>
                <c:pt idx="27383">
                  <c:v>3.5523111581696518E-12</c:v>
                </c:pt>
                <c:pt idx="27384">
                  <c:v>3.5523111581696518E-12</c:v>
                </c:pt>
                <c:pt idx="27385">
                  <c:v>3.5523111581696518E-12</c:v>
                </c:pt>
                <c:pt idx="27386">
                  <c:v>3.6367713744492904E-12</c:v>
                </c:pt>
                <c:pt idx="27387">
                  <c:v>3.5523111581696518E-12</c:v>
                </c:pt>
                <c:pt idx="27388">
                  <c:v>3.6367713744492904E-12</c:v>
                </c:pt>
                <c:pt idx="27389">
                  <c:v>3.5523111581696518E-12</c:v>
                </c:pt>
                <c:pt idx="27390">
                  <c:v>3.6367713744492904E-12</c:v>
                </c:pt>
                <c:pt idx="27391">
                  <c:v>3.5523111581696518E-12</c:v>
                </c:pt>
                <c:pt idx="27392">
                  <c:v>3.5523111581696518E-12</c:v>
                </c:pt>
                <c:pt idx="27393">
                  <c:v>3.5523111581696518E-12</c:v>
                </c:pt>
                <c:pt idx="27394">
                  <c:v>3.5523111581696518E-12</c:v>
                </c:pt>
                <c:pt idx="27395">
                  <c:v>3.5523111581696518E-12</c:v>
                </c:pt>
                <c:pt idx="27396">
                  <c:v>3.6367713744492904E-12</c:v>
                </c:pt>
                <c:pt idx="27397">
                  <c:v>3.7232483010013883E-12</c:v>
                </c:pt>
                <c:pt idx="27398">
                  <c:v>3.5523111581696518E-12</c:v>
                </c:pt>
                <c:pt idx="27399">
                  <c:v>3.5523111581696518E-12</c:v>
                </c:pt>
                <c:pt idx="27400">
                  <c:v>3.7232483010013883E-12</c:v>
                </c:pt>
                <c:pt idx="27401">
                  <c:v>3.5523111581696518E-12</c:v>
                </c:pt>
                <c:pt idx="27402">
                  <c:v>3.6367713744492904E-12</c:v>
                </c:pt>
                <c:pt idx="27403">
                  <c:v>3.6367713744492904E-12</c:v>
                </c:pt>
                <c:pt idx="27404">
                  <c:v>3.5523111581696518E-12</c:v>
                </c:pt>
                <c:pt idx="27405">
                  <c:v>3.5523111581696518E-12</c:v>
                </c:pt>
                <c:pt idx="27406">
                  <c:v>3.5523111581696518E-12</c:v>
                </c:pt>
                <c:pt idx="27407">
                  <c:v>3.6367713744492904E-12</c:v>
                </c:pt>
                <c:pt idx="27408">
                  <c:v>3.5523111581696518E-12</c:v>
                </c:pt>
                <c:pt idx="27409">
                  <c:v>3.5523111581696518E-12</c:v>
                </c:pt>
                <c:pt idx="27410">
                  <c:v>3.6367713744492904E-12</c:v>
                </c:pt>
                <c:pt idx="27411">
                  <c:v>3.5523111581696518E-12</c:v>
                </c:pt>
                <c:pt idx="27412">
                  <c:v>3.6367713744492904E-12</c:v>
                </c:pt>
                <c:pt idx="27413">
                  <c:v>3.5523111581696518E-12</c:v>
                </c:pt>
                <c:pt idx="27414">
                  <c:v>3.6367713744492904E-12</c:v>
                </c:pt>
                <c:pt idx="27415">
                  <c:v>3.6367713744492904E-12</c:v>
                </c:pt>
                <c:pt idx="27416">
                  <c:v>3.6367713744492904E-12</c:v>
                </c:pt>
                <c:pt idx="27417">
                  <c:v>3.6367713744492904E-12</c:v>
                </c:pt>
                <c:pt idx="27418">
                  <c:v>3.6367713744492904E-12</c:v>
                </c:pt>
                <c:pt idx="27419">
                  <c:v>3.6367713744492904E-12</c:v>
                </c:pt>
                <c:pt idx="27420">
                  <c:v>3.6367713744492904E-12</c:v>
                </c:pt>
                <c:pt idx="27421">
                  <c:v>3.6367713744492904E-12</c:v>
                </c:pt>
                <c:pt idx="27422">
                  <c:v>3.7232483010013883E-12</c:v>
                </c:pt>
                <c:pt idx="27423">
                  <c:v>3.6367713744492904E-12</c:v>
                </c:pt>
                <c:pt idx="27424">
                  <c:v>3.5523111581696518E-12</c:v>
                </c:pt>
                <c:pt idx="27425">
                  <c:v>3.5523111581696518E-12</c:v>
                </c:pt>
                <c:pt idx="27426">
                  <c:v>3.5523111581696518E-12</c:v>
                </c:pt>
                <c:pt idx="27427">
                  <c:v>3.6367713744492904E-12</c:v>
                </c:pt>
                <c:pt idx="27428">
                  <c:v>3.5523111581696518E-12</c:v>
                </c:pt>
                <c:pt idx="27429">
                  <c:v>3.6367713744492904E-12</c:v>
                </c:pt>
                <c:pt idx="27430">
                  <c:v>3.6367713744492904E-12</c:v>
                </c:pt>
                <c:pt idx="27431">
                  <c:v>3.5523111581696518E-12</c:v>
                </c:pt>
                <c:pt idx="27432">
                  <c:v>3.5523111581696518E-12</c:v>
                </c:pt>
                <c:pt idx="27433">
                  <c:v>3.6367713744492904E-12</c:v>
                </c:pt>
                <c:pt idx="27434">
                  <c:v>3.6367713744492904E-12</c:v>
                </c:pt>
                <c:pt idx="27435">
                  <c:v>3.6367713744492904E-12</c:v>
                </c:pt>
                <c:pt idx="27436">
                  <c:v>3.6367713744492904E-12</c:v>
                </c:pt>
                <c:pt idx="27437">
                  <c:v>3.5523111581696518E-12</c:v>
                </c:pt>
                <c:pt idx="27438">
                  <c:v>3.6367713744492904E-12</c:v>
                </c:pt>
                <c:pt idx="27439">
                  <c:v>3.5523111581696518E-12</c:v>
                </c:pt>
                <c:pt idx="27440">
                  <c:v>3.5523111581696518E-12</c:v>
                </c:pt>
                <c:pt idx="27441">
                  <c:v>3.6367713744492904E-12</c:v>
                </c:pt>
                <c:pt idx="27442">
                  <c:v>3.6367713744492904E-12</c:v>
                </c:pt>
                <c:pt idx="27443">
                  <c:v>3.6367713744492904E-12</c:v>
                </c:pt>
                <c:pt idx="27444">
                  <c:v>3.7232483010013883E-12</c:v>
                </c:pt>
                <c:pt idx="27445">
                  <c:v>3.6367713744492904E-12</c:v>
                </c:pt>
                <c:pt idx="27446">
                  <c:v>3.7232483010013883E-12</c:v>
                </c:pt>
                <c:pt idx="27447">
                  <c:v>3.7232483010013883E-12</c:v>
                </c:pt>
                <c:pt idx="27448">
                  <c:v>3.5523111581696518E-12</c:v>
                </c:pt>
                <c:pt idx="27449">
                  <c:v>3.5523111581696518E-12</c:v>
                </c:pt>
                <c:pt idx="27450">
                  <c:v>3.6367713744492904E-12</c:v>
                </c:pt>
                <c:pt idx="27451">
                  <c:v>3.6367713744492904E-12</c:v>
                </c:pt>
                <c:pt idx="27452">
                  <c:v>3.5523111581696518E-12</c:v>
                </c:pt>
                <c:pt idx="27453">
                  <c:v>3.5523111581696518E-12</c:v>
                </c:pt>
                <c:pt idx="27454">
                  <c:v>3.6367713744492904E-12</c:v>
                </c:pt>
                <c:pt idx="27455">
                  <c:v>3.6367713744492904E-12</c:v>
                </c:pt>
                <c:pt idx="27456">
                  <c:v>3.5523111581696518E-12</c:v>
                </c:pt>
                <c:pt idx="27457">
                  <c:v>3.6367713744492904E-12</c:v>
                </c:pt>
                <c:pt idx="27458">
                  <c:v>3.6367713744492904E-12</c:v>
                </c:pt>
                <c:pt idx="27459">
                  <c:v>3.5523111581696518E-12</c:v>
                </c:pt>
                <c:pt idx="27460">
                  <c:v>3.6367713744492904E-12</c:v>
                </c:pt>
                <c:pt idx="27461">
                  <c:v>3.8117727412217097E-12</c:v>
                </c:pt>
                <c:pt idx="27462">
                  <c:v>3.6367713744492904E-12</c:v>
                </c:pt>
                <c:pt idx="27463">
                  <c:v>3.7232483010013883E-12</c:v>
                </c:pt>
                <c:pt idx="27464">
                  <c:v>3.5523111581696518E-12</c:v>
                </c:pt>
                <c:pt idx="27465">
                  <c:v>3.6367713744492904E-12</c:v>
                </c:pt>
                <c:pt idx="27466">
                  <c:v>3.5523111581696518E-12</c:v>
                </c:pt>
                <c:pt idx="27467">
                  <c:v>3.6367713744492904E-12</c:v>
                </c:pt>
                <c:pt idx="27468">
                  <c:v>3.6367713744492904E-12</c:v>
                </c:pt>
                <c:pt idx="27469">
                  <c:v>3.7232483010013883E-12</c:v>
                </c:pt>
                <c:pt idx="27470">
                  <c:v>3.6367713744492904E-12</c:v>
                </c:pt>
                <c:pt idx="27471">
                  <c:v>3.5523111581696518E-12</c:v>
                </c:pt>
                <c:pt idx="27472">
                  <c:v>3.7232483010013883E-12</c:v>
                </c:pt>
                <c:pt idx="27473">
                  <c:v>3.5523111581696518E-12</c:v>
                </c:pt>
                <c:pt idx="27474">
                  <c:v>3.5523111581696518E-12</c:v>
                </c:pt>
                <c:pt idx="27475">
                  <c:v>3.6367713744492904E-12</c:v>
                </c:pt>
                <c:pt idx="27476">
                  <c:v>3.7232483010013883E-12</c:v>
                </c:pt>
                <c:pt idx="27477">
                  <c:v>3.5523111581696518E-12</c:v>
                </c:pt>
                <c:pt idx="27478">
                  <c:v>3.5523111581696518E-12</c:v>
                </c:pt>
                <c:pt idx="27479">
                  <c:v>3.7232483010013883E-12</c:v>
                </c:pt>
                <c:pt idx="27480">
                  <c:v>3.6367713744492904E-12</c:v>
                </c:pt>
                <c:pt idx="27481">
                  <c:v>3.6367713744492904E-12</c:v>
                </c:pt>
                <c:pt idx="27482">
                  <c:v>3.7232483010013883E-12</c:v>
                </c:pt>
                <c:pt idx="27483">
                  <c:v>3.5523111581696518E-12</c:v>
                </c:pt>
                <c:pt idx="27484">
                  <c:v>3.5523111581696518E-12</c:v>
                </c:pt>
                <c:pt idx="27485">
                  <c:v>3.7232483010013883E-12</c:v>
                </c:pt>
                <c:pt idx="27486">
                  <c:v>3.7232483010013883E-12</c:v>
                </c:pt>
                <c:pt idx="27487">
                  <c:v>3.6367713744492904E-12</c:v>
                </c:pt>
                <c:pt idx="27488">
                  <c:v>3.6367713744492904E-12</c:v>
                </c:pt>
                <c:pt idx="27489">
                  <c:v>3.6367713744492904E-12</c:v>
                </c:pt>
                <c:pt idx="27490">
                  <c:v>3.7232483010013883E-12</c:v>
                </c:pt>
                <c:pt idx="27491">
                  <c:v>3.5523111581696518E-12</c:v>
                </c:pt>
                <c:pt idx="27492">
                  <c:v>3.5523111581696518E-12</c:v>
                </c:pt>
                <c:pt idx="27493">
                  <c:v>3.5523111581696518E-12</c:v>
                </c:pt>
                <c:pt idx="27494">
                  <c:v>3.7232483010013883E-12</c:v>
                </c:pt>
                <c:pt idx="27495">
                  <c:v>3.6367713744492904E-12</c:v>
                </c:pt>
                <c:pt idx="27496">
                  <c:v>3.5523111581696518E-12</c:v>
                </c:pt>
                <c:pt idx="27497">
                  <c:v>3.6367713744492904E-12</c:v>
                </c:pt>
                <c:pt idx="27498">
                  <c:v>3.6367713744492904E-12</c:v>
                </c:pt>
                <c:pt idx="27499">
                  <c:v>3.6367713744492904E-12</c:v>
                </c:pt>
                <c:pt idx="27500">
                  <c:v>3.5523111581696518E-12</c:v>
                </c:pt>
                <c:pt idx="27501">
                  <c:v>3.6367713744492904E-12</c:v>
                </c:pt>
                <c:pt idx="27502">
                  <c:v>3.5523111581696518E-12</c:v>
                </c:pt>
                <c:pt idx="27503">
                  <c:v>3.5523111581696518E-12</c:v>
                </c:pt>
                <c:pt idx="27504">
                  <c:v>3.5523111581696518E-12</c:v>
                </c:pt>
                <c:pt idx="27505">
                  <c:v>3.6367713744492904E-12</c:v>
                </c:pt>
                <c:pt idx="27506">
                  <c:v>3.6367713744492904E-12</c:v>
                </c:pt>
                <c:pt idx="27507">
                  <c:v>3.5523111581696518E-12</c:v>
                </c:pt>
                <c:pt idx="27508">
                  <c:v>3.5523111581696518E-12</c:v>
                </c:pt>
                <c:pt idx="27509">
                  <c:v>3.6367713744492904E-12</c:v>
                </c:pt>
                <c:pt idx="27510">
                  <c:v>3.6367713744492904E-12</c:v>
                </c:pt>
                <c:pt idx="27511">
                  <c:v>3.6367713744492904E-12</c:v>
                </c:pt>
                <c:pt idx="27512">
                  <c:v>3.5523111581696518E-12</c:v>
                </c:pt>
                <c:pt idx="27513">
                  <c:v>3.6367713744492904E-12</c:v>
                </c:pt>
                <c:pt idx="27514">
                  <c:v>3.6367713744492904E-12</c:v>
                </c:pt>
                <c:pt idx="27515">
                  <c:v>3.6367713744492904E-12</c:v>
                </c:pt>
                <c:pt idx="27516">
                  <c:v>3.5523111581696518E-12</c:v>
                </c:pt>
                <c:pt idx="27517">
                  <c:v>3.6367713744492904E-12</c:v>
                </c:pt>
                <c:pt idx="27518">
                  <c:v>3.8117727412217097E-12</c:v>
                </c:pt>
                <c:pt idx="27519">
                  <c:v>3.5523111581696518E-12</c:v>
                </c:pt>
                <c:pt idx="27520">
                  <c:v>3.5523111581696518E-12</c:v>
                </c:pt>
                <c:pt idx="27521">
                  <c:v>3.6367713744492904E-12</c:v>
                </c:pt>
                <c:pt idx="27522">
                  <c:v>3.5523111581696518E-12</c:v>
                </c:pt>
                <c:pt idx="27523">
                  <c:v>3.6367713744492904E-12</c:v>
                </c:pt>
                <c:pt idx="27524">
                  <c:v>3.5523111581696518E-12</c:v>
                </c:pt>
                <c:pt idx="27525">
                  <c:v>3.6367713744492904E-12</c:v>
                </c:pt>
                <c:pt idx="27526">
                  <c:v>3.6367713744492904E-12</c:v>
                </c:pt>
                <c:pt idx="27527">
                  <c:v>3.6367713744492904E-12</c:v>
                </c:pt>
                <c:pt idx="27528">
                  <c:v>3.5523111581696518E-12</c:v>
                </c:pt>
                <c:pt idx="27529">
                  <c:v>3.6367713744492904E-12</c:v>
                </c:pt>
                <c:pt idx="27530">
                  <c:v>3.5523111581696518E-12</c:v>
                </c:pt>
                <c:pt idx="27531">
                  <c:v>3.5523111581696518E-12</c:v>
                </c:pt>
                <c:pt idx="27532">
                  <c:v>3.5523111581696518E-12</c:v>
                </c:pt>
                <c:pt idx="27533">
                  <c:v>3.5523111581696518E-12</c:v>
                </c:pt>
                <c:pt idx="27534">
                  <c:v>3.6367713744492904E-12</c:v>
                </c:pt>
                <c:pt idx="27535">
                  <c:v>3.5523111581696518E-12</c:v>
                </c:pt>
                <c:pt idx="27536">
                  <c:v>3.6367713744492904E-12</c:v>
                </c:pt>
                <c:pt idx="27537">
                  <c:v>3.5523111581696518E-12</c:v>
                </c:pt>
                <c:pt idx="27538">
                  <c:v>3.4698124421878106E-12</c:v>
                </c:pt>
                <c:pt idx="27539">
                  <c:v>3.5523111581696518E-12</c:v>
                </c:pt>
                <c:pt idx="27540">
                  <c:v>3.4698124421878106E-12</c:v>
                </c:pt>
                <c:pt idx="27541">
                  <c:v>3.6367713744492904E-12</c:v>
                </c:pt>
                <c:pt idx="27542">
                  <c:v>3.4698124421878106E-12</c:v>
                </c:pt>
                <c:pt idx="27543">
                  <c:v>3.5523111581696518E-12</c:v>
                </c:pt>
                <c:pt idx="27544">
                  <c:v>3.4698124421878106E-12</c:v>
                </c:pt>
                <c:pt idx="27545">
                  <c:v>3.5523111581696518E-12</c:v>
                </c:pt>
                <c:pt idx="27546">
                  <c:v>3.5523111581696518E-12</c:v>
                </c:pt>
                <c:pt idx="27547">
                  <c:v>3.6367713744492904E-12</c:v>
                </c:pt>
                <c:pt idx="27548">
                  <c:v>3.5523111581696518E-12</c:v>
                </c:pt>
                <c:pt idx="27549">
                  <c:v>3.5523111581696518E-12</c:v>
                </c:pt>
                <c:pt idx="27550">
                  <c:v>3.5523111581696518E-12</c:v>
                </c:pt>
                <c:pt idx="27551">
                  <c:v>3.5523111581696518E-12</c:v>
                </c:pt>
                <c:pt idx="27552">
                  <c:v>3.4698124421878106E-12</c:v>
                </c:pt>
                <c:pt idx="27553">
                  <c:v>3.5523111581696518E-12</c:v>
                </c:pt>
                <c:pt idx="27554">
                  <c:v>3.5523111581696518E-12</c:v>
                </c:pt>
                <c:pt idx="27555">
                  <c:v>3.5523111581696518E-12</c:v>
                </c:pt>
                <c:pt idx="27556">
                  <c:v>3.5523111581696518E-12</c:v>
                </c:pt>
                <c:pt idx="27557">
                  <c:v>3.4698124421878106E-12</c:v>
                </c:pt>
                <c:pt idx="27558">
                  <c:v>3.6367713744492904E-12</c:v>
                </c:pt>
                <c:pt idx="27559">
                  <c:v>3.6367713744492904E-12</c:v>
                </c:pt>
                <c:pt idx="27560">
                  <c:v>3.5523111581696518E-12</c:v>
                </c:pt>
                <c:pt idx="27561">
                  <c:v>3.6367713744492904E-12</c:v>
                </c:pt>
                <c:pt idx="27562">
                  <c:v>3.5523111581696518E-12</c:v>
                </c:pt>
                <c:pt idx="27563">
                  <c:v>3.6367713744492904E-12</c:v>
                </c:pt>
                <c:pt idx="27564">
                  <c:v>3.5523111581696518E-12</c:v>
                </c:pt>
                <c:pt idx="27565">
                  <c:v>3.5523111581696518E-12</c:v>
                </c:pt>
                <c:pt idx="27566">
                  <c:v>3.5523111581696518E-12</c:v>
                </c:pt>
                <c:pt idx="27567">
                  <c:v>3.4698124421878106E-12</c:v>
                </c:pt>
                <c:pt idx="27568">
                  <c:v>3.6367713744492904E-12</c:v>
                </c:pt>
                <c:pt idx="27569">
                  <c:v>3.5523111581696518E-12</c:v>
                </c:pt>
                <c:pt idx="27570">
                  <c:v>3.6367713744492904E-12</c:v>
                </c:pt>
                <c:pt idx="27571">
                  <c:v>3.5523111581696518E-12</c:v>
                </c:pt>
                <c:pt idx="27572">
                  <c:v>3.6367713744492904E-12</c:v>
                </c:pt>
                <c:pt idx="27573">
                  <c:v>3.6367713744492904E-12</c:v>
                </c:pt>
                <c:pt idx="27574">
                  <c:v>3.6367713744492904E-12</c:v>
                </c:pt>
                <c:pt idx="27575">
                  <c:v>3.6367713744492904E-12</c:v>
                </c:pt>
                <c:pt idx="27576">
                  <c:v>3.5523111581696518E-12</c:v>
                </c:pt>
                <c:pt idx="27577">
                  <c:v>3.4698124421878106E-12</c:v>
                </c:pt>
                <c:pt idx="27578">
                  <c:v>3.5523111581696518E-12</c:v>
                </c:pt>
                <c:pt idx="27579">
                  <c:v>3.6367713744492904E-12</c:v>
                </c:pt>
                <c:pt idx="27580">
                  <c:v>3.5523111581696518E-12</c:v>
                </c:pt>
                <c:pt idx="27581">
                  <c:v>3.5523111581696518E-12</c:v>
                </c:pt>
                <c:pt idx="27582">
                  <c:v>3.6367713744492904E-12</c:v>
                </c:pt>
                <c:pt idx="27583">
                  <c:v>3.5523111581696518E-12</c:v>
                </c:pt>
                <c:pt idx="27584">
                  <c:v>3.4698124421878106E-12</c:v>
                </c:pt>
                <c:pt idx="27585">
                  <c:v>3.6367713744492904E-12</c:v>
                </c:pt>
                <c:pt idx="27586">
                  <c:v>3.5523111581696518E-12</c:v>
                </c:pt>
                <c:pt idx="27587">
                  <c:v>3.6367713744492904E-12</c:v>
                </c:pt>
                <c:pt idx="27588">
                  <c:v>3.6367713744492904E-12</c:v>
                </c:pt>
                <c:pt idx="27589">
                  <c:v>3.6367713744492904E-12</c:v>
                </c:pt>
                <c:pt idx="27590">
                  <c:v>3.5523111581696518E-12</c:v>
                </c:pt>
                <c:pt idx="27591">
                  <c:v>3.5523111581696518E-12</c:v>
                </c:pt>
                <c:pt idx="27592">
                  <c:v>3.4698124421878106E-12</c:v>
                </c:pt>
                <c:pt idx="27593">
                  <c:v>3.6367713744492904E-12</c:v>
                </c:pt>
                <c:pt idx="27594">
                  <c:v>3.6367713744492904E-12</c:v>
                </c:pt>
                <c:pt idx="27595">
                  <c:v>3.5523111581696518E-12</c:v>
                </c:pt>
                <c:pt idx="27596">
                  <c:v>3.6367713744492904E-12</c:v>
                </c:pt>
                <c:pt idx="27597">
                  <c:v>3.6367713744492904E-12</c:v>
                </c:pt>
                <c:pt idx="27598">
                  <c:v>3.5523111581696518E-12</c:v>
                </c:pt>
                <c:pt idx="27599">
                  <c:v>3.5523111581696518E-12</c:v>
                </c:pt>
                <c:pt idx="27600">
                  <c:v>3.6367713744492904E-12</c:v>
                </c:pt>
                <c:pt idx="27601">
                  <c:v>3.5523111581696518E-12</c:v>
                </c:pt>
                <c:pt idx="27602">
                  <c:v>3.4698124421878106E-12</c:v>
                </c:pt>
                <c:pt idx="27603">
                  <c:v>3.6367713744492904E-12</c:v>
                </c:pt>
                <c:pt idx="27604">
                  <c:v>3.4698124421878106E-12</c:v>
                </c:pt>
                <c:pt idx="27605">
                  <c:v>3.6367713744492904E-12</c:v>
                </c:pt>
                <c:pt idx="27606">
                  <c:v>3.6367713744492904E-12</c:v>
                </c:pt>
                <c:pt idx="27607">
                  <c:v>3.6367713744492904E-12</c:v>
                </c:pt>
                <c:pt idx="27608">
                  <c:v>3.7232483010013883E-12</c:v>
                </c:pt>
                <c:pt idx="27609">
                  <c:v>3.6367713744492904E-12</c:v>
                </c:pt>
                <c:pt idx="27610">
                  <c:v>3.5523111581696518E-12</c:v>
                </c:pt>
                <c:pt idx="27611">
                  <c:v>3.5523111581696518E-12</c:v>
                </c:pt>
                <c:pt idx="27612">
                  <c:v>3.6367713744492904E-12</c:v>
                </c:pt>
                <c:pt idx="27613">
                  <c:v>3.5523111581696518E-12</c:v>
                </c:pt>
                <c:pt idx="27614">
                  <c:v>3.6367713744492904E-12</c:v>
                </c:pt>
                <c:pt idx="27615">
                  <c:v>3.5523111581696518E-12</c:v>
                </c:pt>
                <c:pt idx="27616">
                  <c:v>3.5523111581696518E-12</c:v>
                </c:pt>
                <c:pt idx="27617">
                  <c:v>3.5523111581696518E-12</c:v>
                </c:pt>
                <c:pt idx="27618">
                  <c:v>3.4698124421878106E-12</c:v>
                </c:pt>
                <c:pt idx="27619">
                  <c:v>3.5523111581696518E-12</c:v>
                </c:pt>
                <c:pt idx="27620">
                  <c:v>3.5523111581696518E-12</c:v>
                </c:pt>
                <c:pt idx="27621">
                  <c:v>3.5523111581696518E-12</c:v>
                </c:pt>
                <c:pt idx="27622">
                  <c:v>3.4698124421878106E-12</c:v>
                </c:pt>
                <c:pt idx="27623">
                  <c:v>3.5523111581696518E-12</c:v>
                </c:pt>
                <c:pt idx="27624">
                  <c:v>3.5523111581696518E-12</c:v>
                </c:pt>
                <c:pt idx="27625">
                  <c:v>3.6367713744492904E-12</c:v>
                </c:pt>
                <c:pt idx="27626">
                  <c:v>3.6367713744492904E-12</c:v>
                </c:pt>
                <c:pt idx="27627">
                  <c:v>3.7232483010013883E-12</c:v>
                </c:pt>
                <c:pt idx="27628">
                  <c:v>3.4698124421878106E-12</c:v>
                </c:pt>
                <c:pt idx="27629">
                  <c:v>3.6367713744492904E-12</c:v>
                </c:pt>
                <c:pt idx="27630">
                  <c:v>3.5523111581696518E-12</c:v>
                </c:pt>
                <c:pt idx="27631">
                  <c:v>3.8117727412217097E-12</c:v>
                </c:pt>
                <c:pt idx="27632">
                  <c:v>3.6367713744492904E-12</c:v>
                </c:pt>
                <c:pt idx="27633">
                  <c:v>3.6367713744492904E-12</c:v>
                </c:pt>
                <c:pt idx="27634">
                  <c:v>3.5523111581696518E-12</c:v>
                </c:pt>
                <c:pt idx="27635">
                  <c:v>3.6367713744492904E-12</c:v>
                </c:pt>
                <c:pt idx="27636">
                  <c:v>3.6367713744492904E-12</c:v>
                </c:pt>
                <c:pt idx="27637">
                  <c:v>3.6367713744492904E-12</c:v>
                </c:pt>
                <c:pt idx="27638">
                  <c:v>3.5523111581696518E-12</c:v>
                </c:pt>
                <c:pt idx="27639">
                  <c:v>3.5523111581696518E-12</c:v>
                </c:pt>
                <c:pt idx="27640">
                  <c:v>3.5523111581696518E-12</c:v>
                </c:pt>
                <c:pt idx="27641">
                  <c:v>3.6367713744492904E-12</c:v>
                </c:pt>
                <c:pt idx="27642">
                  <c:v>3.6367713744492904E-12</c:v>
                </c:pt>
                <c:pt idx="27643">
                  <c:v>3.6367713744492904E-12</c:v>
                </c:pt>
                <c:pt idx="27644">
                  <c:v>3.6367713744492904E-12</c:v>
                </c:pt>
                <c:pt idx="27645">
                  <c:v>3.5523111581696518E-12</c:v>
                </c:pt>
                <c:pt idx="27646">
                  <c:v>3.6367713744492904E-12</c:v>
                </c:pt>
                <c:pt idx="27647">
                  <c:v>3.6367713744492904E-12</c:v>
                </c:pt>
                <c:pt idx="27648">
                  <c:v>3.6367713744492904E-12</c:v>
                </c:pt>
                <c:pt idx="27649">
                  <c:v>3.7232483010013883E-12</c:v>
                </c:pt>
                <c:pt idx="27650">
                  <c:v>3.5523111581696518E-12</c:v>
                </c:pt>
                <c:pt idx="27651">
                  <c:v>3.5523111581696518E-12</c:v>
                </c:pt>
                <c:pt idx="27652">
                  <c:v>3.6367713744492904E-12</c:v>
                </c:pt>
                <c:pt idx="27653">
                  <c:v>3.6367713744492904E-12</c:v>
                </c:pt>
                <c:pt idx="27654">
                  <c:v>3.6367713744492904E-12</c:v>
                </c:pt>
                <c:pt idx="27655">
                  <c:v>3.5523111581696518E-12</c:v>
                </c:pt>
                <c:pt idx="27656">
                  <c:v>3.6367713744492904E-12</c:v>
                </c:pt>
                <c:pt idx="27657">
                  <c:v>3.5523111581696518E-12</c:v>
                </c:pt>
                <c:pt idx="27658">
                  <c:v>3.5523111581696518E-12</c:v>
                </c:pt>
                <c:pt idx="27659">
                  <c:v>3.6367713744492904E-12</c:v>
                </c:pt>
                <c:pt idx="27660">
                  <c:v>3.6367713744492904E-12</c:v>
                </c:pt>
                <c:pt idx="27661">
                  <c:v>3.7232483010013883E-12</c:v>
                </c:pt>
                <c:pt idx="27662">
                  <c:v>3.7232483010013883E-12</c:v>
                </c:pt>
                <c:pt idx="27663">
                  <c:v>3.5523111581696518E-12</c:v>
                </c:pt>
                <c:pt idx="27664">
                  <c:v>3.5523111581696518E-12</c:v>
                </c:pt>
                <c:pt idx="27665">
                  <c:v>3.5523111581696518E-12</c:v>
                </c:pt>
                <c:pt idx="27666">
                  <c:v>3.7232483010013883E-12</c:v>
                </c:pt>
                <c:pt idx="27667">
                  <c:v>3.6367713744492904E-12</c:v>
                </c:pt>
                <c:pt idx="27668">
                  <c:v>3.5523111581696518E-12</c:v>
                </c:pt>
                <c:pt idx="27669">
                  <c:v>3.5523111581696518E-12</c:v>
                </c:pt>
                <c:pt idx="27670">
                  <c:v>3.6367713744492904E-12</c:v>
                </c:pt>
                <c:pt idx="27671">
                  <c:v>3.6367713744492904E-12</c:v>
                </c:pt>
                <c:pt idx="27672">
                  <c:v>3.5523111581696518E-12</c:v>
                </c:pt>
                <c:pt idx="27673">
                  <c:v>3.5523111581696518E-12</c:v>
                </c:pt>
                <c:pt idx="27674">
                  <c:v>3.6367713744492904E-12</c:v>
                </c:pt>
                <c:pt idx="27675">
                  <c:v>3.7232483010013883E-12</c:v>
                </c:pt>
                <c:pt idx="27676">
                  <c:v>3.6367713744492904E-12</c:v>
                </c:pt>
                <c:pt idx="27677">
                  <c:v>3.6367713744492904E-12</c:v>
                </c:pt>
                <c:pt idx="27678">
                  <c:v>3.7232483010013883E-12</c:v>
                </c:pt>
                <c:pt idx="27679">
                  <c:v>3.7232483010013883E-12</c:v>
                </c:pt>
                <c:pt idx="27680">
                  <c:v>3.5523111581696518E-12</c:v>
                </c:pt>
                <c:pt idx="27681">
                  <c:v>3.6367713744492904E-12</c:v>
                </c:pt>
                <c:pt idx="27682">
                  <c:v>3.5523111581696518E-12</c:v>
                </c:pt>
                <c:pt idx="27683">
                  <c:v>3.5523111581696518E-12</c:v>
                </c:pt>
                <c:pt idx="27684">
                  <c:v>3.5523111581696518E-12</c:v>
                </c:pt>
                <c:pt idx="27685">
                  <c:v>3.6367713744492904E-12</c:v>
                </c:pt>
                <c:pt idx="27686">
                  <c:v>3.6367713744492904E-12</c:v>
                </c:pt>
                <c:pt idx="27687">
                  <c:v>3.6367713744492904E-12</c:v>
                </c:pt>
                <c:pt idx="27688">
                  <c:v>3.5523111581696518E-12</c:v>
                </c:pt>
                <c:pt idx="27689">
                  <c:v>3.6367713744492904E-12</c:v>
                </c:pt>
                <c:pt idx="27690">
                  <c:v>3.6367713744492904E-12</c:v>
                </c:pt>
                <c:pt idx="27691">
                  <c:v>3.6367713744492904E-12</c:v>
                </c:pt>
                <c:pt idx="27692">
                  <c:v>3.7232483010013883E-12</c:v>
                </c:pt>
                <c:pt idx="27693">
                  <c:v>3.5523111581696518E-12</c:v>
                </c:pt>
                <c:pt idx="27694">
                  <c:v>3.6367713744492904E-12</c:v>
                </c:pt>
                <c:pt idx="27695">
                  <c:v>3.6367713744492904E-12</c:v>
                </c:pt>
                <c:pt idx="27696">
                  <c:v>3.6367713744492904E-12</c:v>
                </c:pt>
                <c:pt idx="27697">
                  <c:v>3.6367713744492904E-12</c:v>
                </c:pt>
                <c:pt idx="27698">
                  <c:v>3.5523111581696518E-12</c:v>
                </c:pt>
                <c:pt idx="27699">
                  <c:v>3.5523111581696518E-12</c:v>
                </c:pt>
                <c:pt idx="27700">
                  <c:v>3.6367713744492904E-12</c:v>
                </c:pt>
                <c:pt idx="27701">
                  <c:v>3.4698124421878106E-12</c:v>
                </c:pt>
                <c:pt idx="27702">
                  <c:v>3.5523111581696518E-12</c:v>
                </c:pt>
                <c:pt idx="27703">
                  <c:v>3.5523111581696518E-12</c:v>
                </c:pt>
                <c:pt idx="27704">
                  <c:v>3.5523111581696518E-12</c:v>
                </c:pt>
                <c:pt idx="27705">
                  <c:v>3.4698124421878106E-12</c:v>
                </c:pt>
                <c:pt idx="27706">
                  <c:v>3.5523111581696518E-12</c:v>
                </c:pt>
                <c:pt idx="27707">
                  <c:v>3.4698124421878106E-12</c:v>
                </c:pt>
                <c:pt idx="27708">
                  <c:v>3.4698124421878106E-12</c:v>
                </c:pt>
                <c:pt idx="27709">
                  <c:v>3.5523111581696518E-12</c:v>
                </c:pt>
                <c:pt idx="27710">
                  <c:v>3.4698124421878106E-12</c:v>
                </c:pt>
                <c:pt idx="27711">
                  <c:v>3.6367713744492904E-12</c:v>
                </c:pt>
                <c:pt idx="27712">
                  <c:v>3.4698124421878106E-12</c:v>
                </c:pt>
                <c:pt idx="27713">
                  <c:v>3.4698124421878106E-12</c:v>
                </c:pt>
                <c:pt idx="27714">
                  <c:v>3.5523111581696518E-12</c:v>
                </c:pt>
                <c:pt idx="27715">
                  <c:v>3.5523111581696518E-12</c:v>
                </c:pt>
                <c:pt idx="27716">
                  <c:v>3.5523111581696518E-12</c:v>
                </c:pt>
                <c:pt idx="27717">
                  <c:v>3.5523111581696518E-12</c:v>
                </c:pt>
                <c:pt idx="27718">
                  <c:v>3.5523111581696518E-12</c:v>
                </c:pt>
                <c:pt idx="27719">
                  <c:v>3.4698124421878106E-12</c:v>
                </c:pt>
                <c:pt idx="27720">
                  <c:v>3.5523111581696518E-12</c:v>
                </c:pt>
                <c:pt idx="27721">
                  <c:v>3.5523111581696518E-12</c:v>
                </c:pt>
                <c:pt idx="27722">
                  <c:v>3.5523111581696518E-12</c:v>
                </c:pt>
                <c:pt idx="27723">
                  <c:v>3.6367713744492904E-12</c:v>
                </c:pt>
                <c:pt idx="27724">
                  <c:v>3.6367713744492904E-12</c:v>
                </c:pt>
                <c:pt idx="27725">
                  <c:v>3.6367713744492904E-12</c:v>
                </c:pt>
                <c:pt idx="27726">
                  <c:v>3.6367713744492904E-12</c:v>
                </c:pt>
                <c:pt idx="27727">
                  <c:v>3.5523111581696518E-12</c:v>
                </c:pt>
                <c:pt idx="27728">
                  <c:v>3.5523111581696518E-12</c:v>
                </c:pt>
                <c:pt idx="27729">
                  <c:v>3.6367713744492904E-12</c:v>
                </c:pt>
                <c:pt idx="27730">
                  <c:v>3.5523111581696518E-12</c:v>
                </c:pt>
                <c:pt idx="27731">
                  <c:v>3.6367713744492904E-12</c:v>
                </c:pt>
                <c:pt idx="27732">
                  <c:v>3.7232483010013883E-12</c:v>
                </c:pt>
                <c:pt idx="27733">
                  <c:v>3.5523111581696518E-12</c:v>
                </c:pt>
                <c:pt idx="27734">
                  <c:v>3.6367713744492904E-12</c:v>
                </c:pt>
                <c:pt idx="27735">
                  <c:v>3.6367713744492904E-12</c:v>
                </c:pt>
                <c:pt idx="27736">
                  <c:v>3.6367713744492904E-12</c:v>
                </c:pt>
                <c:pt idx="27737">
                  <c:v>3.6367713744492904E-12</c:v>
                </c:pt>
                <c:pt idx="27738">
                  <c:v>3.6367713744492904E-12</c:v>
                </c:pt>
                <c:pt idx="27739">
                  <c:v>3.6367713744492904E-12</c:v>
                </c:pt>
                <c:pt idx="27740">
                  <c:v>3.6367713744492904E-12</c:v>
                </c:pt>
                <c:pt idx="27741">
                  <c:v>3.6367713744492904E-12</c:v>
                </c:pt>
                <c:pt idx="27742">
                  <c:v>3.6367713744492904E-12</c:v>
                </c:pt>
                <c:pt idx="27743">
                  <c:v>3.6367713744492904E-12</c:v>
                </c:pt>
                <c:pt idx="27744">
                  <c:v>3.5523111581696518E-12</c:v>
                </c:pt>
                <c:pt idx="27745">
                  <c:v>3.5523111581696518E-12</c:v>
                </c:pt>
                <c:pt idx="27746">
                  <c:v>3.6367713744492904E-12</c:v>
                </c:pt>
                <c:pt idx="27747">
                  <c:v>3.6367713744492904E-12</c:v>
                </c:pt>
                <c:pt idx="27748">
                  <c:v>3.5523111581696518E-12</c:v>
                </c:pt>
                <c:pt idx="27749">
                  <c:v>3.6367713744492904E-12</c:v>
                </c:pt>
                <c:pt idx="27750">
                  <c:v>3.6367713744492904E-12</c:v>
                </c:pt>
                <c:pt idx="27751">
                  <c:v>3.6367713744492904E-12</c:v>
                </c:pt>
                <c:pt idx="27752">
                  <c:v>3.5523111581696518E-12</c:v>
                </c:pt>
                <c:pt idx="27753">
                  <c:v>3.5523111581696518E-12</c:v>
                </c:pt>
                <c:pt idx="27754">
                  <c:v>3.6367713744492904E-12</c:v>
                </c:pt>
                <c:pt idx="27755">
                  <c:v>3.4698124421878106E-12</c:v>
                </c:pt>
                <c:pt idx="27756">
                  <c:v>3.6367713744492904E-12</c:v>
                </c:pt>
                <c:pt idx="27757">
                  <c:v>3.5523111581696518E-12</c:v>
                </c:pt>
                <c:pt idx="27758">
                  <c:v>3.6367713744492904E-12</c:v>
                </c:pt>
                <c:pt idx="27759">
                  <c:v>3.6367713744492904E-12</c:v>
                </c:pt>
                <c:pt idx="27760">
                  <c:v>3.5523111581696518E-12</c:v>
                </c:pt>
                <c:pt idx="27761">
                  <c:v>3.5523111581696518E-12</c:v>
                </c:pt>
                <c:pt idx="27762">
                  <c:v>3.6367713744492904E-12</c:v>
                </c:pt>
                <c:pt idx="27763">
                  <c:v>3.5523111581696518E-12</c:v>
                </c:pt>
                <c:pt idx="27764">
                  <c:v>3.6367713744492904E-12</c:v>
                </c:pt>
                <c:pt idx="27765">
                  <c:v>3.6367713744492904E-12</c:v>
                </c:pt>
                <c:pt idx="27766">
                  <c:v>3.5523111581696518E-12</c:v>
                </c:pt>
                <c:pt idx="27767">
                  <c:v>3.6367713744492904E-12</c:v>
                </c:pt>
                <c:pt idx="27768">
                  <c:v>3.5523111581696518E-12</c:v>
                </c:pt>
                <c:pt idx="27769">
                  <c:v>3.8117727412217097E-12</c:v>
                </c:pt>
                <c:pt idx="27770">
                  <c:v>3.6367713744492904E-12</c:v>
                </c:pt>
                <c:pt idx="27771">
                  <c:v>3.6367713744492904E-12</c:v>
                </c:pt>
                <c:pt idx="27772">
                  <c:v>3.6367713744492904E-12</c:v>
                </c:pt>
                <c:pt idx="27773">
                  <c:v>3.6367713744492904E-12</c:v>
                </c:pt>
                <c:pt idx="27774">
                  <c:v>3.5523111581696518E-12</c:v>
                </c:pt>
                <c:pt idx="27775">
                  <c:v>3.6367713744492904E-12</c:v>
                </c:pt>
                <c:pt idx="27776">
                  <c:v>3.6367713744492904E-12</c:v>
                </c:pt>
                <c:pt idx="27777">
                  <c:v>3.6367713744492904E-12</c:v>
                </c:pt>
                <c:pt idx="27778">
                  <c:v>3.7232483010013883E-12</c:v>
                </c:pt>
                <c:pt idx="27779">
                  <c:v>3.6367713744492904E-12</c:v>
                </c:pt>
                <c:pt idx="27780">
                  <c:v>3.6367713744492904E-12</c:v>
                </c:pt>
                <c:pt idx="27781">
                  <c:v>3.6367713744492904E-12</c:v>
                </c:pt>
                <c:pt idx="27782">
                  <c:v>3.8117727412217097E-12</c:v>
                </c:pt>
                <c:pt idx="27783">
                  <c:v>3.6367713744492904E-12</c:v>
                </c:pt>
                <c:pt idx="27784">
                  <c:v>3.5523111581696518E-12</c:v>
                </c:pt>
                <c:pt idx="27785">
                  <c:v>3.6367713744492904E-12</c:v>
                </c:pt>
                <c:pt idx="27786">
                  <c:v>3.6367713744492904E-12</c:v>
                </c:pt>
                <c:pt idx="27787">
                  <c:v>3.6367713744492904E-12</c:v>
                </c:pt>
                <c:pt idx="27788">
                  <c:v>3.5523111581696518E-12</c:v>
                </c:pt>
                <c:pt idx="27789">
                  <c:v>3.5523111581696518E-12</c:v>
                </c:pt>
                <c:pt idx="27790">
                  <c:v>3.5523111581696518E-12</c:v>
                </c:pt>
                <c:pt idx="27791">
                  <c:v>3.8117727412217097E-12</c:v>
                </c:pt>
                <c:pt idx="27792">
                  <c:v>3.5523111581696518E-12</c:v>
                </c:pt>
                <c:pt idx="27793">
                  <c:v>3.5523111581696518E-12</c:v>
                </c:pt>
                <c:pt idx="27794">
                  <c:v>3.6367713744492904E-12</c:v>
                </c:pt>
                <c:pt idx="27795">
                  <c:v>3.7232483010013883E-12</c:v>
                </c:pt>
                <c:pt idx="27796">
                  <c:v>3.6367713744492904E-12</c:v>
                </c:pt>
                <c:pt idx="27797">
                  <c:v>3.6367713744492904E-12</c:v>
                </c:pt>
                <c:pt idx="27798">
                  <c:v>3.4698124421878106E-12</c:v>
                </c:pt>
                <c:pt idx="27799">
                  <c:v>3.5523111581696518E-12</c:v>
                </c:pt>
                <c:pt idx="27800">
                  <c:v>3.7232483010013883E-12</c:v>
                </c:pt>
                <c:pt idx="27801">
                  <c:v>3.5523111581696518E-12</c:v>
                </c:pt>
                <c:pt idx="27802">
                  <c:v>3.6367713744492904E-12</c:v>
                </c:pt>
                <c:pt idx="27803">
                  <c:v>3.5523111581696518E-12</c:v>
                </c:pt>
                <c:pt idx="27804">
                  <c:v>3.6367713744492904E-12</c:v>
                </c:pt>
                <c:pt idx="27805">
                  <c:v>3.6367713744492904E-12</c:v>
                </c:pt>
                <c:pt idx="27806">
                  <c:v>3.6367713744492904E-12</c:v>
                </c:pt>
                <c:pt idx="27807">
                  <c:v>3.5523111581696518E-12</c:v>
                </c:pt>
                <c:pt idx="27808">
                  <c:v>3.6367713744492904E-12</c:v>
                </c:pt>
                <c:pt idx="27809">
                  <c:v>3.7232483010013883E-12</c:v>
                </c:pt>
                <c:pt idx="27810">
                  <c:v>3.7232483010013883E-12</c:v>
                </c:pt>
                <c:pt idx="27811">
                  <c:v>3.7232483010013883E-12</c:v>
                </c:pt>
                <c:pt idx="27812">
                  <c:v>3.7232483010013883E-12</c:v>
                </c:pt>
                <c:pt idx="27813">
                  <c:v>3.6367713744492904E-12</c:v>
                </c:pt>
                <c:pt idx="27814">
                  <c:v>3.6367713744492904E-12</c:v>
                </c:pt>
                <c:pt idx="27815">
                  <c:v>3.5523111581696518E-12</c:v>
                </c:pt>
                <c:pt idx="27816">
                  <c:v>3.5523111581696518E-12</c:v>
                </c:pt>
                <c:pt idx="27817">
                  <c:v>3.4698124421878106E-12</c:v>
                </c:pt>
                <c:pt idx="27818">
                  <c:v>3.6367713744492904E-12</c:v>
                </c:pt>
                <c:pt idx="27819">
                  <c:v>3.5523111581696518E-12</c:v>
                </c:pt>
                <c:pt idx="27820">
                  <c:v>3.5523111581696518E-12</c:v>
                </c:pt>
                <c:pt idx="27821">
                  <c:v>3.6367713744492904E-12</c:v>
                </c:pt>
                <c:pt idx="27822">
                  <c:v>3.5523111581696518E-12</c:v>
                </c:pt>
                <c:pt idx="27823">
                  <c:v>3.5523111581696518E-12</c:v>
                </c:pt>
                <c:pt idx="27824">
                  <c:v>3.5523111581696518E-12</c:v>
                </c:pt>
                <c:pt idx="27825">
                  <c:v>3.5523111581696518E-12</c:v>
                </c:pt>
                <c:pt idx="27826">
                  <c:v>3.4698124421878106E-12</c:v>
                </c:pt>
                <c:pt idx="27827">
                  <c:v>3.6367713744492904E-12</c:v>
                </c:pt>
                <c:pt idx="27828">
                  <c:v>3.6367713744492904E-12</c:v>
                </c:pt>
                <c:pt idx="27829">
                  <c:v>3.5523111581696518E-12</c:v>
                </c:pt>
                <c:pt idx="27830">
                  <c:v>3.6367713744492904E-12</c:v>
                </c:pt>
                <c:pt idx="27831">
                  <c:v>3.6367713744492904E-12</c:v>
                </c:pt>
                <c:pt idx="27832">
                  <c:v>3.5523111581696518E-12</c:v>
                </c:pt>
                <c:pt idx="27833">
                  <c:v>3.5523111581696518E-12</c:v>
                </c:pt>
                <c:pt idx="27834">
                  <c:v>3.6367713744492904E-12</c:v>
                </c:pt>
                <c:pt idx="27835">
                  <c:v>3.5523111581696518E-12</c:v>
                </c:pt>
                <c:pt idx="27836">
                  <c:v>3.5523111581696518E-12</c:v>
                </c:pt>
                <c:pt idx="27837">
                  <c:v>3.5523111581696518E-12</c:v>
                </c:pt>
                <c:pt idx="27838">
                  <c:v>3.6367713744492904E-12</c:v>
                </c:pt>
                <c:pt idx="27839">
                  <c:v>3.5523111581696518E-12</c:v>
                </c:pt>
                <c:pt idx="27840">
                  <c:v>3.6367713744492904E-12</c:v>
                </c:pt>
                <c:pt idx="27841">
                  <c:v>3.5523111581696518E-12</c:v>
                </c:pt>
                <c:pt idx="27842">
                  <c:v>3.7232483010013883E-12</c:v>
                </c:pt>
                <c:pt idx="27843">
                  <c:v>3.6367713744492904E-12</c:v>
                </c:pt>
                <c:pt idx="27844">
                  <c:v>3.6367713744492904E-12</c:v>
                </c:pt>
                <c:pt idx="27845">
                  <c:v>3.5523111581696518E-12</c:v>
                </c:pt>
                <c:pt idx="27846">
                  <c:v>3.6367713744492904E-12</c:v>
                </c:pt>
                <c:pt idx="27847">
                  <c:v>3.5523111581696518E-12</c:v>
                </c:pt>
                <c:pt idx="27848">
                  <c:v>3.8117727412217097E-12</c:v>
                </c:pt>
                <c:pt idx="27849">
                  <c:v>3.7232483010013883E-12</c:v>
                </c:pt>
                <c:pt idx="27850">
                  <c:v>3.6367713744492904E-12</c:v>
                </c:pt>
                <c:pt idx="27851">
                  <c:v>3.6367713744492904E-12</c:v>
                </c:pt>
                <c:pt idx="27852">
                  <c:v>3.7232483010013883E-12</c:v>
                </c:pt>
                <c:pt idx="27853">
                  <c:v>3.6367713744492904E-12</c:v>
                </c:pt>
                <c:pt idx="27854">
                  <c:v>3.5523111581696518E-12</c:v>
                </c:pt>
                <c:pt idx="27855">
                  <c:v>3.5523111581696518E-12</c:v>
                </c:pt>
                <c:pt idx="27856">
                  <c:v>3.5523111581696518E-12</c:v>
                </c:pt>
                <c:pt idx="27857">
                  <c:v>3.8117727412217097E-12</c:v>
                </c:pt>
                <c:pt idx="27858">
                  <c:v>3.7232483010013883E-12</c:v>
                </c:pt>
                <c:pt idx="27859">
                  <c:v>3.6367713744492904E-12</c:v>
                </c:pt>
                <c:pt idx="27860">
                  <c:v>3.6367713744492904E-12</c:v>
                </c:pt>
                <c:pt idx="27861">
                  <c:v>3.7232483010013883E-12</c:v>
                </c:pt>
                <c:pt idx="27862">
                  <c:v>3.6367713744492904E-12</c:v>
                </c:pt>
                <c:pt idx="27863">
                  <c:v>3.6367713744492904E-12</c:v>
                </c:pt>
                <c:pt idx="27864">
                  <c:v>3.5523111581696518E-12</c:v>
                </c:pt>
                <c:pt idx="27865">
                  <c:v>3.5523111581696518E-12</c:v>
                </c:pt>
                <c:pt idx="27866">
                  <c:v>3.6367713744492904E-12</c:v>
                </c:pt>
                <c:pt idx="27867">
                  <c:v>3.7232483010013883E-12</c:v>
                </c:pt>
                <c:pt idx="27868">
                  <c:v>3.5523111581696518E-12</c:v>
                </c:pt>
                <c:pt idx="27869">
                  <c:v>3.6367713744492904E-12</c:v>
                </c:pt>
                <c:pt idx="27870">
                  <c:v>3.6367713744492904E-12</c:v>
                </c:pt>
                <c:pt idx="27871">
                  <c:v>3.7232483010013883E-12</c:v>
                </c:pt>
                <c:pt idx="27872">
                  <c:v>3.6367713744492904E-12</c:v>
                </c:pt>
                <c:pt idx="27873">
                  <c:v>3.8117727412217097E-12</c:v>
                </c:pt>
                <c:pt idx="27874">
                  <c:v>3.7232483010013883E-12</c:v>
                </c:pt>
                <c:pt idx="27875">
                  <c:v>3.6367713744492904E-12</c:v>
                </c:pt>
                <c:pt idx="27876">
                  <c:v>3.6367713744492904E-12</c:v>
                </c:pt>
                <c:pt idx="27877">
                  <c:v>3.6367713744492904E-12</c:v>
                </c:pt>
                <c:pt idx="27878">
                  <c:v>3.7232483010013883E-12</c:v>
                </c:pt>
                <c:pt idx="27879">
                  <c:v>3.6367713744492904E-12</c:v>
                </c:pt>
                <c:pt idx="27880">
                  <c:v>3.5523111581696518E-12</c:v>
                </c:pt>
                <c:pt idx="27881">
                  <c:v>3.6367713744492904E-12</c:v>
                </c:pt>
                <c:pt idx="27882">
                  <c:v>3.6367713744492904E-12</c:v>
                </c:pt>
                <c:pt idx="27883">
                  <c:v>3.5523111581696518E-12</c:v>
                </c:pt>
                <c:pt idx="27884">
                  <c:v>3.6367713744492904E-12</c:v>
                </c:pt>
                <c:pt idx="27885">
                  <c:v>3.7232483010013883E-12</c:v>
                </c:pt>
                <c:pt idx="27886">
                  <c:v>3.5523111581696518E-12</c:v>
                </c:pt>
                <c:pt idx="27887">
                  <c:v>3.5523111581696518E-12</c:v>
                </c:pt>
                <c:pt idx="27888">
                  <c:v>3.5523111581696518E-12</c:v>
                </c:pt>
                <c:pt idx="27889">
                  <c:v>3.6367713744492904E-12</c:v>
                </c:pt>
                <c:pt idx="27890">
                  <c:v>3.7232483010013883E-12</c:v>
                </c:pt>
                <c:pt idx="27891">
                  <c:v>3.7232483010013883E-12</c:v>
                </c:pt>
                <c:pt idx="27892">
                  <c:v>3.6367713744492904E-12</c:v>
                </c:pt>
                <c:pt idx="27893">
                  <c:v>3.5523111581696518E-12</c:v>
                </c:pt>
                <c:pt idx="27894">
                  <c:v>3.7232483010013883E-12</c:v>
                </c:pt>
                <c:pt idx="27895">
                  <c:v>3.6367713744492904E-12</c:v>
                </c:pt>
                <c:pt idx="27896">
                  <c:v>3.6367713744492904E-12</c:v>
                </c:pt>
                <c:pt idx="27897">
                  <c:v>3.7232483010013883E-12</c:v>
                </c:pt>
                <c:pt idx="27898">
                  <c:v>3.6367713744492904E-12</c:v>
                </c:pt>
                <c:pt idx="27899">
                  <c:v>3.6367713744492904E-12</c:v>
                </c:pt>
                <c:pt idx="27900">
                  <c:v>3.6367713744492904E-12</c:v>
                </c:pt>
                <c:pt idx="27901">
                  <c:v>3.7232483010013883E-12</c:v>
                </c:pt>
                <c:pt idx="27902">
                  <c:v>3.6367713744492904E-12</c:v>
                </c:pt>
                <c:pt idx="27903">
                  <c:v>3.6367713744492904E-12</c:v>
                </c:pt>
                <c:pt idx="27904">
                  <c:v>3.6367713744492904E-12</c:v>
                </c:pt>
                <c:pt idx="27905">
                  <c:v>3.6367713744492904E-12</c:v>
                </c:pt>
                <c:pt idx="27906">
                  <c:v>3.8117727412217097E-12</c:v>
                </c:pt>
                <c:pt idx="27907">
                  <c:v>3.5523111581696518E-12</c:v>
                </c:pt>
                <c:pt idx="27908">
                  <c:v>3.5523111581696518E-12</c:v>
                </c:pt>
                <c:pt idx="27909">
                  <c:v>3.6367713744492904E-12</c:v>
                </c:pt>
                <c:pt idx="27910">
                  <c:v>3.6367713744492904E-12</c:v>
                </c:pt>
                <c:pt idx="27911">
                  <c:v>3.5523111581696518E-12</c:v>
                </c:pt>
                <c:pt idx="27912">
                  <c:v>3.6367713744492904E-12</c:v>
                </c:pt>
                <c:pt idx="27913">
                  <c:v>3.5523111581696518E-12</c:v>
                </c:pt>
                <c:pt idx="27914">
                  <c:v>3.6367713744492904E-12</c:v>
                </c:pt>
                <c:pt idx="27915">
                  <c:v>3.5523111581696518E-12</c:v>
                </c:pt>
                <c:pt idx="27916">
                  <c:v>3.5523111581696518E-12</c:v>
                </c:pt>
                <c:pt idx="27917">
                  <c:v>3.6367713744492904E-12</c:v>
                </c:pt>
                <c:pt idx="27918">
                  <c:v>3.5523111581696518E-12</c:v>
                </c:pt>
                <c:pt idx="27919">
                  <c:v>3.5523111581696518E-12</c:v>
                </c:pt>
                <c:pt idx="27920">
                  <c:v>3.6367713744492904E-12</c:v>
                </c:pt>
                <c:pt idx="27921">
                  <c:v>3.5523111581696518E-12</c:v>
                </c:pt>
                <c:pt idx="27922">
                  <c:v>3.5523111581696518E-12</c:v>
                </c:pt>
                <c:pt idx="27923">
                  <c:v>3.5523111581696518E-12</c:v>
                </c:pt>
                <c:pt idx="27924">
                  <c:v>3.6367713744492904E-12</c:v>
                </c:pt>
                <c:pt idx="27925">
                  <c:v>3.6367713744492904E-12</c:v>
                </c:pt>
                <c:pt idx="27926">
                  <c:v>3.5523111581696518E-12</c:v>
                </c:pt>
                <c:pt idx="27927">
                  <c:v>3.5523111581696518E-12</c:v>
                </c:pt>
                <c:pt idx="27928">
                  <c:v>3.6367713744492904E-12</c:v>
                </c:pt>
                <c:pt idx="27929">
                  <c:v>3.6367713744492904E-12</c:v>
                </c:pt>
                <c:pt idx="27930">
                  <c:v>3.6367713744492904E-12</c:v>
                </c:pt>
                <c:pt idx="27931">
                  <c:v>3.5523111581696518E-12</c:v>
                </c:pt>
                <c:pt idx="27932">
                  <c:v>3.6367713744492904E-12</c:v>
                </c:pt>
                <c:pt idx="27933">
                  <c:v>3.6367713744492904E-12</c:v>
                </c:pt>
                <c:pt idx="27934">
                  <c:v>3.5523111581696518E-12</c:v>
                </c:pt>
                <c:pt idx="27935">
                  <c:v>3.6367713744492904E-12</c:v>
                </c:pt>
                <c:pt idx="27936">
                  <c:v>3.6367713744492904E-12</c:v>
                </c:pt>
                <c:pt idx="27937">
                  <c:v>3.6367713744492904E-12</c:v>
                </c:pt>
                <c:pt idx="27938">
                  <c:v>3.5523111581696518E-12</c:v>
                </c:pt>
                <c:pt idx="27939">
                  <c:v>3.8117727412217097E-12</c:v>
                </c:pt>
                <c:pt idx="27940">
                  <c:v>3.5523111581696518E-12</c:v>
                </c:pt>
                <c:pt idx="27941">
                  <c:v>3.6367713744492904E-12</c:v>
                </c:pt>
                <c:pt idx="27942">
                  <c:v>3.5523111581696518E-12</c:v>
                </c:pt>
                <c:pt idx="27943">
                  <c:v>3.5523111581696518E-12</c:v>
                </c:pt>
                <c:pt idx="27944">
                  <c:v>3.5523111581696518E-12</c:v>
                </c:pt>
                <c:pt idx="27945">
                  <c:v>3.6367713744492904E-12</c:v>
                </c:pt>
                <c:pt idx="27946">
                  <c:v>3.6367713744492904E-12</c:v>
                </c:pt>
                <c:pt idx="27947">
                  <c:v>3.5523111581696518E-12</c:v>
                </c:pt>
                <c:pt idx="27948">
                  <c:v>3.5523111581696518E-12</c:v>
                </c:pt>
                <c:pt idx="27949">
                  <c:v>3.6367713744492904E-12</c:v>
                </c:pt>
                <c:pt idx="27950">
                  <c:v>3.6367713744492904E-12</c:v>
                </c:pt>
                <c:pt idx="27951">
                  <c:v>3.5523111581696518E-12</c:v>
                </c:pt>
                <c:pt idx="27952">
                  <c:v>3.6367713744492904E-12</c:v>
                </c:pt>
                <c:pt idx="27953">
                  <c:v>3.5523111581696518E-12</c:v>
                </c:pt>
                <c:pt idx="27954">
                  <c:v>3.6367713744492904E-12</c:v>
                </c:pt>
                <c:pt idx="27955">
                  <c:v>3.6367713744492904E-12</c:v>
                </c:pt>
                <c:pt idx="27956">
                  <c:v>3.4698124421878106E-12</c:v>
                </c:pt>
                <c:pt idx="27957">
                  <c:v>3.5523111581696518E-12</c:v>
                </c:pt>
                <c:pt idx="27958">
                  <c:v>3.4698124421878106E-12</c:v>
                </c:pt>
                <c:pt idx="27959">
                  <c:v>3.6367713744492904E-12</c:v>
                </c:pt>
                <c:pt idx="27960">
                  <c:v>3.6367713744492904E-12</c:v>
                </c:pt>
                <c:pt idx="27961">
                  <c:v>3.5523111581696518E-12</c:v>
                </c:pt>
                <c:pt idx="27962">
                  <c:v>3.5523111581696518E-12</c:v>
                </c:pt>
                <c:pt idx="27963">
                  <c:v>3.6367713744492904E-12</c:v>
                </c:pt>
                <c:pt idx="27964">
                  <c:v>3.6367713744492904E-12</c:v>
                </c:pt>
                <c:pt idx="27965">
                  <c:v>3.5523111581696518E-12</c:v>
                </c:pt>
                <c:pt idx="27966">
                  <c:v>3.5523111581696518E-12</c:v>
                </c:pt>
                <c:pt idx="27967">
                  <c:v>3.6367713744492904E-12</c:v>
                </c:pt>
                <c:pt idx="27968">
                  <c:v>3.6367713744492904E-12</c:v>
                </c:pt>
                <c:pt idx="27969">
                  <c:v>3.6367713744492904E-12</c:v>
                </c:pt>
                <c:pt idx="27970">
                  <c:v>3.7232483010013883E-12</c:v>
                </c:pt>
                <c:pt idx="27971">
                  <c:v>3.5523111581696518E-12</c:v>
                </c:pt>
                <c:pt idx="27972">
                  <c:v>3.5523111581696518E-12</c:v>
                </c:pt>
                <c:pt idx="27973">
                  <c:v>3.6367713744492904E-12</c:v>
                </c:pt>
                <c:pt idx="27974">
                  <c:v>3.5523111581696518E-12</c:v>
                </c:pt>
                <c:pt idx="27975">
                  <c:v>3.6367713744492904E-12</c:v>
                </c:pt>
                <c:pt idx="27976">
                  <c:v>3.6367713744492904E-12</c:v>
                </c:pt>
                <c:pt idx="27977">
                  <c:v>3.6367713744492904E-12</c:v>
                </c:pt>
                <c:pt idx="27978">
                  <c:v>3.6367713744492904E-12</c:v>
                </c:pt>
                <c:pt idx="27979">
                  <c:v>3.5523111581696518E-12</c:v>
                </c:pt>
                <c:pt idx="27980">
                  <c:v>3.5523111581696518E-12</c:v>
                </c:pt>
                <c:pt idx="27981">
                  <c:v>3.5523111581696518E-12</c:v>
                </c:pt>
                <c:pt idx="27982">
                  <c:v>3.6367713744492904E-12</c:v>
                </c:pt>
                <c:pt idx="27983">
                  <c:v>3.6367713744492904E-12</c:v>
                </c:pt>
                <c:pt idx="27984">
                  <c:v>3.5523111581696518E-12</c:v>
                </c:pt>
                <c:pt idx="27985">
                  <c:v>3.7232483010013883E-12</c:v>
                </c:pt>
                <c:pt idx="27986">
                  <c:v>3.5523111581696518E-12</c:v>
                </c:pt>
                <c:pt idx="27987">
                  <c:v>3.5523111581696518E-12</c:v>
                </c:pt>
                <c:pt idx="27988">
                  <c:v>3.6367713744492904E-12</c:v>
                </c:pt>
                <c:pt idx="27989">
                  <c:v>3.6367713744492904E-12</c:v>
                </c:pt>
                <c:pt idx="27990">
                  <c:v>3.5523111581696518E-12</c:v>
                </c:pt>
                <c:pt idx="27991">
                  <c:v>3.6367713744492904E-12</c:v>
                </c:pt>
                <c:pt idx="27992">
                  <c:v>3.6367713744492904E-12</c:v>
                </c:pt>
                <c:pt idx="27993">
                  <c:v>3.6367713744492904E-12</c:v>
                </c:pt>
                <c:pt idx="27994">
                  <c:v>3.5523111581696518E-12</c:v>
                </c:pt>
                <c:pt idx="27995">
                  <c:v>3.5523111581696518E-12</c:v>
                </c:pt>
                <c:pt idx="27996">
                  <c:v>3.9024019501501029E-12</c:v>
                </c:pt>
                <c:pt idx="27997">
                  <c:v>3.6367713744492904E-12</c:v>
                </c:pt>
                <c:pt idx="27998">
                  <c:v>3.6367713744492904E-12</c:v>
                </c:pt>
                <c:pt idx="27999">
                  <c:v>3.5523111581696518E-12</c:v>
                </c:pt>
                <c:pt idx="28000">
                  <c:v>3.5523111581696518E-12</c:v>
                </c:pt>
                <c:pt idx="28001">
                  <c:v>3.6367713744492904E-12</c:v>
                </c:pt>
                <c:pt idx="28002">
                  <c:v>3.5523111581696518E-12</c:v>
                </c:pt>
                <c:pt idx="28003">
                  <c:v>3.6367713744492904E-12</c:v>
                </c:pt>
                <c:pt idx="28004">
                  <c:v>3.5523111581696518E-12</c:v>
                </c:pt>
                <c:pt idx="28005">
                  <c:v>3.6367713744492904E-12</c:v>
                </c:pt>
                <c:pt idx="28006">
                  <c:v>3.6367713744492904E-12</c:v>
                </c:pt>
                <c:pt idx="28007">
                  <c:v>3.6367713744492904E-12</c:v>
                </c:pt>
                <c:pt idx="28008">
                  <c:v>3.5523111581696518E-12</c:v>
                </c:pt>
                <c:pt idx="28009">
                  <c:v>3.6367713744492904E-12</c:v>
                </c:pt>
                <c:pt idx="28010">
                  <c:v>3.6367713744492904E-12</c:v>
                </c:pt>
                <c:pt idx="28011">
                  <c:v>3.7232483010013883E-12</c:v>
                </c:pt>
                <c:pt idx="28012">
                  <c:v>3.6367713744492904E-12</c:v>
                </c:pt>
                <c:pt idx="28013">
                  <c:v>3.6367713744492904E-12</c:v>
                </c:pt>
                <c:pt idx="28014">
                  <c:v>3.5523111581696518E-12</c:v>
                </c:pt>
                <c:pt idx="28015">
                  <c:v>3.7232483010013883E-12</c:v>
                </c:pt>
                <c:pt idx="28016">
                  <c:v>3.5523111581696518E-12</c:v>
                </c:pt>
                <c:pt idx="28017">
                  <c:v>3.6367713744492904E-12</c:v>
                </c:pt>
                <c:pt idx="28018">
                  <c:v>3.6367713744492904E-12</c:v>
                </c:pt>
                <c:pt idx="28019">
                  <c:v>3.5523111581696518E-12</c:v>
                </c:pt>
                <c:pt idx="28020">
                  <c:v>3.5523111581696518E-12</c:v>
                </c:pt>
                <c:pt idx="28021">
                  <c:v>3.5523111581696518E-12</c:v>
                </c:pt>
                <c:pt idx="28022">
                  <c:v>3.5523111581696518E-12</c:v>
                </c:pt>
                <c:pt idx="28023">
                  <c:v>3.5523111581696518E-12</c:v>
                </c:pt>
                <c:pt idx="28024">
                  <c:v>3.6367713744492904E-12</c:v>
                </c:pt>
                <c:pt idx="28025">
                  <c:v>3.6367713744492904E-12</c:v>
                </c:pt>
                <c:pt idx="28026">
                  <c:v>3.5523111581696518E-12</c:v>
                </c:pt>
                <c:pt idx="28027">
                  <c:v>3.7232483010013883E-12</c:v>
                </c:pt>
                <c:pt idx="28028">
                  <c:v>3.5523111581696518E-12</c:v>
                </c:pt>
                <c:pt idx="28029">
                  <c:v>3.5523111581696518E-12</c:v>
                </c:pt>
                <c:pt idx="28030">
                  <c:v>3.5523111581696518E-12</c:v>
                </c:pt>
                <c:pt idx="28031">
                  <c:v>3.6367713744492904E-12</c:v>
                </c:pt>
                <c:pt idx="28032">
                  <c:v>3.6367713744492904E-12</c:v>
                </c:pt>
                <c:pt idx="28033">
                  <c:v>3.6367713744492904E-12</c:v>
                </c:pt>
                <c:pt idx="28034">
                  <c:v>3.5523111581696518E-12</c:v>
                </c:pt>
                <c:pt idx="28035">
                  <c:v>3.6367713744492904E-12</c:v>
                </c:pt>
                <c:pt idx="28036">
                  <c:v>3.7232483010013883E-12</c:v>
                </c:pt>
                <c:pt idx="28037">
                  <c:v>3.8117727412217097E-12</c:v>
                </c:pt>
                <c:pt idx="28038">
                  <c:v>3.6367713744492904E-12</c:v>
                </c:pt>
                <c:pt idx="28039">
                  <c:v>3.6367713744492904E-12</c:v>
                </c:pt>
                <c:pt idx="28040">
                  <c:v>3.5523111581696518E-12</c:v>
                </c:pt>
                <c:pt idx="28041">
                  <c:v>3.5523111581696518E-12</c:v>
                </c:pt>
                <c:pt idx="28042">
                  <c:v>3.5523111581696518E-12</c:v>
                </c:pt>
                <c:pt idx="28043">
                  <c:v>3.5523111581696518E-12</c:v>
                </c:pt>
                <c:pt idx="28044">
                  <c:v>3.7232483010013883E-12</c:v>
                </c:pt>
                <c:pt idx="28045">
                  <c:v>3.5523111581696518E-12</c:v>
                </c:pt>
                <c:pt idx="28046">
                  <c:v>3.5523111581696518E-12</c:v>
                </c:pt>
                <c:pt idx="28047">
                  <c:v>3.5523111581696518E-12</c:v>
                </c:pt>
                <c:pt idx="28048">
                  <c:v>3.5523111581696518E-12</c:v>
                </c:pt>
                <c:pt idx="28049">
                  <c:v>3.5523111581696518E-12</c:v>
                </c:pt>
                <c:pt idx="28050">
                  <c:v>3.7232483010013883E-12</c:v>
                </c:pt>
                <c:pt idx="28051">
                  <c:v>3.6367713744492904E-12</c:v>
                </c:pt>
                <c:pt idx="28052">
                  <c:v>3.5523111581696518E-12</c:v>
                </c:pt>
                <c:pt idx="28053">
                  <c:v>3.6367713744492904E-12</c:v>
                </c:pt>
                <c:pt idx="28054">
                  <c:v>3.5523111581696518E-12</c:v>
                </c:pt>
                <c:pt idx="28055">
                  <c:v>3.6367713744492904E-12</c:v>
                </c:pt>
                <c:pt idx="28056">
                  <c:v>3.6367713744492904E-12</c:v>
                </c:pt>
                <c:pt idx="28057">
                  <c:v>3.6367713744492904E-12</c:v>
                </c:pt>
                <c:pt idx="28058">
                  <c:v>3.6367713744492904E-12</c:v>
                </c:pt>
                <c:pt idx="28059">
                  <c:v>3.6367713744492904E-12</c:v>
                </c:pt>
                <c:pt idx="28060">
                  <c:v>3.6367713744492904E-12</c:v>
                </c:pt>
                <c:pt idx="28061">
                  <c:v>3.5523111581696518E-12</c:v>
                </c:pt>
                <c:pt idx="28062">
                  <c:v>3.6367713744492904E-12</c:v>
                </c:pt>
                <c:pt idx="28063">
                  <c:v>3.5523111581696518E-12</c:v>
                </c:pt>
                <c:pt idx="28064">
                  <c:v>3.5523111581696518E-12</c:v>
                </c:pt>
                <c:pt idx="28065">
                  <c:v>3.6367713744492904E-12</c:v>
                </c:pt>
                <c:pt idx="28066">
                  <c:v>3.5523111581696518E-12</c:v>
                </c:pt>
                <c:pt idx="28067">
                  <c:v>3.5523111581696518E-12</c:v>
                </c:pt>
                <c:pt idx="28068">
                  <c:v>3.5523111581696518E-12</c:v>
                </c:pt>
                <c:pt idx="28069">
                  <c:v>3.7232483010013883E-12</c:v>
                </c:pt>
                <c:pt idx="28070">
                  <c:v>3.5523111581696518E-12</c:v>
                </c:pt>
                <c:pt idx="28071">
                  <c:v>3.5523111581696518E-12</c:v>
                </c:pt>
                <c:pt idx="28072">
                  <c:v>3.6367713744492904E-12</c:v>
                </c:pt>
                <c:pt idx="28073">
                  <c:v>3.5523111581696518E-12</c:v>
                </c:pt>
                <c:pt idx="28074">
                  <c:v>3.6367713744492904E-12</c:v>
                </c:pt>
                <c:pt idx="28075">
                  <c:v>3.5523111581696518E-12</c:v>
                </c:pt>
                <c:pt idx="28076">
                  <c:v>3.6367713744492904E-12</c:v>
                </c:pt>
                <c:pt idx="28077">
                  <c:v>3.7232483010013883E-12</c:v>
                </c:pt>
                <c:pt idx="28078">
                  <c:v>3.5523111581696518E-12</c:v>
                </c:pt>
                <c:pt idx="28079">
                  <c:v>3.6367713744492904E-12</c:v>
                </c:pt>
                <c:pt idx="28080">
                  <c:v>3.6367713744492904E-12</c:v>
                </c:pt>
                <c:pt idx="28081">
                  <c:v>3.6367713744492904E-12</c:v>
                </c:pt>
                <c:pt idx="28082">
                  <c:v>3.7232483010013883E-12</c:v>
                </c:pt>
                <c:pt idx="28083">
                  <c:v>3.6367713744492904E-12</c:v>
                </c:pt>
                <c:pt idx="28084">
                  <c:v>3.6367713744492904E-12</c:v>
                </c:pt>
                <c:pt idx="28085">
                  <c:v>3.6367713744492904E-12</c:v>
                </c:pt>
                <c:pt idx="28086">
                  <c:v>3.5523111581696518E-12</c:v>
                </c:pt>
                <c:pt idx="28087">
                  <c:v>3.5523111581696518E-12</c:v>
                </c:pt>
                <c:pt idx="28088">
                  <c:v>3.6367713744492904E-12</c:v>
                </c:pt>
                <c:pt idx="28089">
                  <c:v>3.5523111581696518E-12</c:v>
                </c:pt>
                <c:pt idx="28090">
                  <c:v>3.5523111581696518E-12</c:v>
                </c:pt>
                <c:pt idx="28091">
                  <c:v>3.6367713744492904E-12</c:v>
                </c:pt>
                <c:pt idx="28092">
                  <c:v>3.7232483010013883E-12</c:v>
                </c:pt>
                <c:pt idx="28093">
                  <c:v>3.6367713744492904E-12</c:v>
                </c:pt>
                <c:pt idx="28094">
                  <c:v>3.6367713744492904E-12</c:v>
                </c:pt>
                <c:pt idx="28095">
                  <c:v>3.5523111581696518E-12</c:v>
                </c:pt>
                <c:pt idx="28096">
                  <c:v>3.6367713744492904E-12</c:v>
                </c:pt>
                <c:pt idx="28097">
                  <c:v>3.5523111581696518E-12</c:v>
                </c:pt>
                <c:pt idx="28098">
                  <c:v>3.6367713744492904E-12</c:v>
                </c:pt>
                <c:pt idx="28099">
                  <c:v>3.5523111581696518E-12</c:v>
                </c:pt>
                <c:pt idx="28100">
                  <c:v>3.6367713744492904E-12</c:v>
                </c:pt>
                <c:pt idx="28101">
                  <c:v>3.7232483010013883E-12</c:v>
                </c:pt>
                <c:pt idx="28102">
                  <c:v>3.5523111581696518E-12</c:v>
                </c:pt>
                <c:pt idx="28103">
                  <c:v>3.6367713744492904E-12</c:v>
                </c:pt>
                <c:pt idx="28104">
                  <c:v>3.6367713744492904E-12</c:v>
                </c:pt>
                <c:pt idx="28105">
                  <c:v>3.6367713744492904E-12</c:v>
                </c:pt>
                <c:pt idx="28106">
                  <c:v>3.5523111581696518E-12</c:v>
                </c:pt>
                <c:pt idx="28107">
                  <c:v>3.5523111581696518E-12</c:v>
                </c:pt>
                <c:pt idx="28108">
                  <c:v>3.5523111581696518E-12</c:v>
                </c:pt>
                <c:pt idx="28109">
                  <c:v>3.5523111581696518E-12</c:v>
                </c:pt>
                <c:pt idx="28110">
                  <c:v>3.6367713744492904E-12</c:v>
                </c:pt>
                <c:pt idx="28111">
                  <c:v>3.6367713744492904E-12</c:v>
                </c:pt>
                <c:pt idx="28112">
                  <c:v>3.5523111581696518E-12</c:v>
                </c:pt>
                <c:pt idx="28113">
                  <c:v>3.5523111581696518E-12</c:v>
                </c:pt>
                <c:pt idx="28114">
                  <c:v>3.5523111581696518E-12</c:v>
                </c:pt>
                <c:pt idx="28115">
                  <c:v>3.5523111581696518E-12</c:v>
                </c:pt>
                <c:pt idx="28116">
                  <c:v>3.5523111581696518E-12</c:v>
                </c:pt>
                <c:pt idx="28117">
                  <c:v>3.6367713744492904E-12</c:v>
                </c:pt>
                <c:pt idx="28118">
                  <c:v>3.5523111581696518E-12</c:v>
                </c:pt>
                <c:pt idx="28119">
                  <c:v>3.6367713744492904E-12</c:v>
                </c:pt>
                <c:pt idx="28120">
                  <c:v>3.5523111581696518E-12</c:v>
                </c:pt>
                <c:pt idx="28121">
                  <c:v>3.5523111581696518E-12</c:v>
                </c:pt>
                <c:pt idx="28122">
                  <c:v>3.6367713744492904E-12</c:v>
                </c:pt>
                <c:pt idx="28123">
                  <c:v>3.5523111581696518E-12</c:v>
                </c:pt>
                <c:pt idx="28124">
                  <c:v>3.6367713744492904E-12</c:v>
                </c:pt>
                <c:pt idx="28125">
                  <c:v>3.4698124421878106E-12</c:v>
                </c:pt>
                <c:pt idx="28126">
                  <c:v>3.5523111581696518E-12</c:v>
                </c:pt>
                <c:pt idx="28127">
                  <c:v>3.6367713744492904E-12</c:v>
                </c:pt>
                <c:pt idx="28128">
                  <c:v>3.6367713744492904E-12</c:v>
                </c:pt>
                <c:pt idx="28129">
                  <c:v>3.6367713744492904E-12</c:v>
                </c:pt>
                <c:pt idx="28130">
                  <c:v>3.5523111581696518E-12</c:v>
                </c:pt>
                <c:pt idx="28131">
                  <c:v>3.6367713744492904E-12</c:v>
                </c:pt>
                <c:pt idx="28132">
                  <c:v>3.7232483010013883E-12</c:v>
                </c:pt>
                <c:pt idx="28133">
                  <c:v>3.7232483010013883E-12</c:v>
                </c:pt>
                <c:pt idx="28134">
                  <c:v>3.5523111581696518E-12</c:v>
                </c:pt>
                <c:pt idx="28135">
                  <c:v>3.6367713744492904E-12</c:v>
                </c:pt>
                <c:pt idx="28136">
                  <c:v>3.5523111581696518E-12</c:v>
                </c:pt>
                <c:pt idx="28137">
                  <c:v>3.6367713744492904E-12</c:v>
                </c:pt>
                <c:pt idx="28138">
                  <c:v>3.6367713744492904E-12</c:v>
                </c:pt>
                <c:pt idx="28139">
                  <c:v>3.5523111581696518E-12</c:v>
                </c:pt>
                <c:pt idx="28140">
                  <c:v>3.6367713744492904E-12</c:v>
                </c:pt>
                <c:pt idx="28141">
                  <c:v>3.6367713744492904E-12</c:v>
                </c:pt>
                <c:pt idx="28142">
                  <c:v>3.5523111581696518E-12</c:v>
                </c:pt>
                <c:pt idx="28143">
                  <c:v>3.6367713744492904E-12</c:v>
                </c:pt>
                <c:pt idx="28144">
                  <c:v>3.5523111581696518E-12</c:v>
                </c:pt>
                <c:pt idx="28145">
                  <c:v>3.6367713744492904E-12</c:v>
                </c:pt>
                <c:pt idx="28146">
                  <c:v>3.6367713744492904E-12</c:v>
                </c:pt>
                <c:pt idx="28147">
                  <c:v>3.5523111581696518E-12</c:v>
                </c:pt>
                <c:pt idx="28148">
                  <c:v>3.5523111581696518E-12</c:v>
                </c:pt>
                <c:pt idx="28149">
                  <c:v>3.5523111581696518E-12</c:v>
                </c:pt>
                <c:pt idx="28150">
                  <c:v>3.4698124421878106E-12</c:v>
                </c:pt>
                <c:pt idx="28151">
                  <c:v>3.5523111581696518E-12</c:v>
                </c:pt>
                <c:pt idx="28152">
                  <c:v>3.6367713744492904E-12</c:v>
                </c:pt>
                <c:pt idx="28153">
                  <c:v>3.6367713744492904E-12</c:v>
                </c:pt>
                <c:pt idx="28154">
                  <c:v>3.5523111581696518E-12</c:v>
                </c:pt>
                <c:pt idx="28155">
                  <c:v>3.5523111581696518E-12</c:v>
                </c:pt>
                <c:pt idx="28156">
                  <c:v>3.5523111581696518E-12</c:v>
                </c:pt>
                <c:pt idx="28157">
                  <c:v>3.6367713744492904E-12</c:v>
                </c:pt>
                <c:pt idx="28158">
                  <c:v>3.6367713744492904E-12</c:v>
                </c:pt>
                <c:pt idx="28159">
                  <c:v>3.6367713744492904E-12</c:v>
                </c:pt>
                <c:pt idx="28160">
                  <c:v>3.6367713744492904E-12</c:v>
                </c:pt>
                <c:pt idx="28161">
                  <c:v>3.6367713744492904E-12</c:v>
                </c:pt>
                <c:pt idx="28162">
                  <c:v>3.5523111581696518E-12</c:v>
                </c:pt>
                <c:pt idx="28163">
                  <c:v>3.5523111581696518E-12</c:v>
                </c:pt>
                <c:pt idx="28164">
                  <c:v>3.6367713744492904E-12</c:v>
                </c:pt>
                <c:pt idx="28165">
                  <c:v>3.5523111581696518E-12</c:v>
                </c:pt>
                <c:pt idx="28166">
                  <c:v>3.6367713744492904E-12</c:v>
                </c:pt>
                <c:pt idx="28167">
                  <c:v>3.5523111581696518E-12</c:v>
                </c:pt>
                <c:pt idx="28168">
                  <c:v>3.6367713744492904E-12</c:v>
                </c:pt>
                <c:pt idx="28169">
                  <c:v>3.6367713744492904E-12</c:v>
                </c:pt>
                <c:pt idx="28170">
                  <c:v>3.6367713744492904E-12</c:v>
                </c:pt>
                <c:pt idx="28171">
                  <c:v>3.5523111581696518E-12</c:v>
                </c:pt>
                <c:pt idx="28172">
                  <c:v>3.5523111581696518E-12</c:v>
                </c:pt>
                <c:pt idx="28173">
                  <c:v>3.6367713744492904E-12</c:v>
                </c:pt>
                <c:pt idx="28174">
                  <c:v>3.6367713744492904E-12</c:v>
                </c:pt>
                <c:pt idx="28175">
                  <c:v>3.7232483010013883E-12</c:v>
                </c:pt>
                <c:pt idx="28176">
                  <c:v>3.6367713744492904E-12</c:v>
                </c:pt>
                <c:pt idx="28177">
                  <c:v>3.5523111581696518E-12</c:v>
                </c:pt>
                <c:pt idx="28178">
                  <c:v>3.5523111581696518E-12</c:v>
                </c:pt>
                <c:pt idx="28179">
                  <c:v>3.6367713744492904E-12</c:v>
                </c:pt>
                <c:pt idx="28180">
                  <c:v>3.5523111581696518E-12</c:v>
                </c:pt>
                <c:pt idx="28181">
                  <c:v>3.6367713744492904E-12</c:v>
                </c:pt>
                <c:pt idx="28182">
                  <c:v>3.6367713744492904E-12</c:v>
                </c:pt>
                <c:pt idx="28183">
                  <c:v>3.6367713744492904E-12</c:v>
                </c:pt>
                <c:pt idx="28184">
                  <c:v>3.7232483010013883E-12</c:v>
                </c:pt>
                <c:pt idx="28185">
                  <c:v>3.7232483010013883E-12</c:v>
                </c:pt>
                <c:pt idx="28186">
                  <c:v>3.7232483010013883E-12</c:v>
                </c:pt>
                <c:pt idx="28187">
                  <c:v>3.5523111581696518E-12</c:v>
                </c:pt>
                <c:pt idx="28188">
                  <c:v>3.6367713744492904E-12</c:v>
                </c:pt>
                <c:pt idx="28189">
                  <c:v>3.5523111581696518E-12</c:v>
                </c:pt>
                <c:pt idx="28190">
                  <c:v>3.6367713744492904E-12</c:v>
                </c:pt>
                <c:pt idx="28191">
                  <c:v>3.6367713744492904E-12</c:v>
                </c:pt>
                <c:pt idx="28192">
                  <c:v>3.5523111581696518E-12</c:v>
                </c:pt>
                <c:pt idx="28193">
                  <c:v>3.5523111581696518E-12</c:v>
                </c:pt>
                <c:pt idx="28194">
                  <c:v>3.7232483010013883E-12</c:v>
                </c:pt>
                <c:pt idx="28195">
                  <c:v>3.7232483010013883E-12</c:v>
                </c:pt>
                <c:pt idx="28196">
                  <c:v>3.6367713744492904E-12</c:v>
                </c:pt>
                <c:pt idx="28197">
                  <c:v>3.5523111581696518E-12</c:v>
                </c:pt>
                <c:pt idx="28198">
                  <c:v>3.8117727412217097E-12</c:v>
                </c:pt>
                <c:pt idx="28199">
                  <c:v>3.5523111581696518E-12</c:v>
                </c:pt>
                <c:pt idx="28200">
                  <c:v>3.6367713744492904E-12</c:v>
                </c:pt>
                <c:pt idx="28201">
                  <c:v>3.6367713744492904E-12</c:v>
                </c:pt>
                <c:pt idx="28202">
                  <c:v>3.6367713744492904E-12</c:v>
                </c:pt>
                <c:pt idx="28203">
                  <c:v>3.6367713744492904E-12</c:v>
                </c:pt>
                <c:pt idx="28204">
                  <c:v>3.5523111581696518E-12</c:v>
                </c:pt>
                <c:pt idx="28205">
                  <c:v>3.6367713744492904E-12</c:v>
                </c:pt>
                <c:pt idx="28206">
                  <c:v>3.6367713744492904E-12</c:v>
                </c:pt>
                <c:pt idx="28207">
                  <c:v>3.6367713744492904E-12</c:v>
                </c:pt>
                <c:pt idx="28208">
                  <c:v>3.5523111581696518E-12</c:v>
                </c:pt>
                <c:pt idx="28209">
                  <c:v>3.6367713744492904E-12</c:v>
                </c:pt>
                <c:pt idx="28210">
                  <c:v>3.6367713744492904E-12</c:v>
                </c:pt>
                <c:pt idx="28211">
                  <c:v>3.5523111581696518E-12</c:v>
                </c:pt>
                <c:pt idx="28212">
                  <c:v>3.6367713744492904E-12</c:v>
                </c:pt>
                <c:pt idx="28213">
                  <c:v>3.5523111581696518E-12</c:v>
                </c:pt>
                <c:pt idx="28214">
                  <c:v>3.5523111581696518E-12</c:v>
                </c:pt>
                <c:pt idx="28215">
                  <c:v>3.6367713744492904E-12</c:v>
                </c:pt>
                <c:pt idx="28216">
                  <c:v>3.5523111581696518E-12</c:v>
                </c:pt>
                <c:pt idx="28217">
                  <c:v>3.6367713744492904E-12</c:v>
                </c:pt>
                <c:pt idx="28218">
                  <c:v>3.4698124421878106E-12</c:v>
                </c:pt>
                <c:pt idx="28219">
                  <c:v>3.6367713744492904E-12</c:v>
                </c:pt>
                <c:pt idx="28220">
                  <c:v>3.5523111581696518E-12</c:v>
                </c:pt>
                <c:pt idx="28221">
                  <c:v>3.6367713744492904E-12</c:v>
                </c:pt>
                <c:pt idx="28222">
                  <c:v>3.7232483010013883E-12</c:v>
                </c:pt>
                <c:pt idx="28223">
                  <c:v>3.6367713744492904E-12</c:v>
                </c:pt>
                <c:pt idx="28224">
                  <c:v>3.5523111581696518E-12</c:v>
                </c:pt>
                <c:pt idx="28225">
                  <c:v>3.6367713744492904E-12</c:v>
                </c:pt>
                <c:pt idx="28226">
                  <c:v>3.6367713744492904E-12</c:v>
                </c:pt>
                <c:pt idx="28227">
                  <c:v>3.6367713744492904E-12</c:v>
                </c:pt>
                <c:pt idx="28228">
                  <c:v>3.7232483010013883E-12</c:v>
                </c:pt>
                <c:pt idx="28229">
                  <c:v>3.5523111581696518E-12</c:v>
                </c:pt>
                <c:pt idx="28230">
                  <c:v>3.6367713744492904E-12</c:v>
                </c:pt>
                <c:pt idx="28231">
                  <c:v>3.6367713744492904E-12</c:v>
                </c:pt>
                <c:pt idx="28232">
                  <c:v>3.5523111581696518E-12</c:v>
                </c:pt>
                <c:pt idx="28233">
                  <c:v>3.6367713744492904E-12</c:v>
                </c:pt>
                <c:pt idx="28234">
                  <c:v>3.5523111581696518E-12</c:v>
                </c:pt>
                <c:pt idx="28235">
                  <c:v>3.6367713744492904E-12</c:v>
                </c:pt>
                <c:pt idx="28236">
                  <c:v>3.6367713744492904E-12</c:v>
                </c:pt>
                <c:pt idx="28237">
                  <c:v>3.6367713744492904E-12</c:v>
                </c:pt>
                <c:pt idx="28238">
                  <c:v>3.6367713744492904E-12</c:v>
                </c:pt>
                <c:pt idx="28239">
                  <c:v>3.5523111581696518E-12</c:v>
                </c:pt>
                <c:pt idx="28240">
                  <c:v>3.5523111581696518E-12</c:v>
                </c:pt>
                <c:pt idx="28241">
                  <c:v>3.6367713744492904E-12</c:v>
                </c:pt>
                <c:pt idx="28242">
                  <c:v>3.6367713744492904E-12</c:v>
                </c:pt>
                <c:pt idx="28243">
                  <c:v>3.4698124421878106E-12</c:v>
                </c:pt>
                <c:pt idx="28244">
                  <c:v>3.6367713744492904E-12</c:v>
                </c:pt>
                <c:pt idx="28245">
                  <c:v>3.6367713744492904E-12</c:v>
                </c:pt>
                <c:pt idx="28246">
                  <c:v>3.6367713744492904E-12</c:v>
                </c:pt>
                <c:pt idx="28247">
                  <c:v>3.6367713744492904E-12</c:v>
                </c:pt>
                <c:pt idx="28248">
                  <c:v>3.6367713744492904E-12</c:v>
                </c:pt>
                <c:pt idx="28249">
                  <c:v>3.5523111581696518E-12</c:v>
                </c:pt>
                <c:pt idx="28250">
                  <c:v>3.6367713744492904E-12</c:v>
                </c:pt>
                <c:pt idx="28251">
                  <c:v>3.6367713744492904E-12</c:v>
                </c:pt>
                <c:pt idx="28252">
                  <c:v>3.6367713744492904E-12</c:v>
                </c:pt>
                <c:pt idx="28253">
                  <c:v>3.6367713744492904E-12</c:v>
                </c:pt>
                <c:pt idx="28254">
                  <c:v>3.6367713744492904E-12</c:v>
                </c:pt>
                <c:pt idx="28255">
                  <c:v>3.6367713744492904E-12</c:v>
                </c:pt>
                <c:pt idx="28256">
                  <c:v>3.5523111581696518E-12</c:v>
                </c:pt>
                <c:pt idx="28257">
                  <c:v>3.6367713744492904E-12</c:v>
                </c:pt>
                <c:pt idx="28258">
                  <c:v>3.4698124421878106E-12</c:v>
                </c:pt>
                <c:pt idx="28259">
                  <c:v>3.7232483010013883E-12</c:v>
                </c:pt>
                <c:pt idx="28260">
                  <c:v>3.5523111581696518E-12</c:v>
                </c:pt>
                <c:pt idx="28261">
                  <c:v>3.6367713744492904E-12</c:v>
                </c:pt>
                <c:pt idx="28262">
                  <c:v>3.5523111581696518E-12</c:v>
                </c:pt>
                <c:pt idx="28263">
                  <c:v>3.6367713744492904E-12</c:v>
                </c:pt>
                <c:pt idx="28264">
                  <c:v>3.6367713744492904E-12</c:v>
                </c:pt>
                <c:pt idx="28265">
                  <c:v>3.7232483010013883E-12</c:v>
                </c:pt>
                <c:pt idx="28266">
                  <c:v>3.5523111581696518E-12</c:v>
                </c:pt>
                <c:pt idx="28267">
                  <c:v>3.5523111581696518E-12</c:v>
                </c:pt>
                <c:pt idx="28268">
                  <c:v>3.6367713744492904E-12</c:v>
                </c:pt>
                <c:pt idx="28269">
                  <c:v>3.6367713744492904E-12</c:v>
                </c:pt>
                <c:pt idx="28270">
                  <c:v>3.5523111581696518E-12</c:v>
                </c:pt>
                <c:pt idx="28271">
                  <c:v>3.6367713744492904E-12</c:v>
                </c:pt>
                <c:pt idx="28272">
                  <c:v>3.5523111581696518E-12</c:v>
                </c:pt>
                <c:pt idx="28273">
                  <c:v>3.6367713744492904E-12</c:v>
                </c:pt>
                <c:pt idx="28274">
                  <c:v>3.6367713744492904E-12</c:v>
                </c:pt>
                <c:pt idx="28275">
                  <c:v>3.6367713744492904E-12</c:v>
                </c:pt>
                <c:pt idx="28276">
                  <c:v>3.6367713744492904E-12</c:v>
                </c:pt>
                <c:pt idx="28277">
                  <c:v>3.7232483010013883E-12</c:v>
                </c:pt>
                <c:pt idx="28278">
                  <c:v>3.5523111581696518E-12</c:v>
                </c:pt>
                <c:pt idx="28279">
                  <c:v>3.6367713744492904E-12</c:v>
                </c:pt>
                <c:pt idx="28280">
                  <c:v>3.5523111581696518E-12</c:v>
                </c:pt>
                <c:pt idx="28281">
                  <c:v>3.6367713744492904E-12</c:v>
                </c:pt>
                <c:pt idx="28282">
                  <c:v>3.5523111581696518E-12</c:v>
                </c:pt>
                <c:pt idx="28283">
                  <c:v>3.8117727412217097E-12</c:v>
                </c:pt>
                <c:pt idx="28284">
                  <c:v>3.5523111581696518E-12</c:v>
                </c:pt>
                <c:pt idx="28285">
                  <c:v>3.6367713744492904E-12</c:v>
                </c:pt>
                <c:pt idx="28286">
                  <c:v>3.6367713744492904E-12</c:v>
                </c:pt>
                <c:pt idx="28287">
                  <c:v>3.6367713744492904E-12</c:v>
                </c:pt>
                <c:pt idx="28288">
                  <c:v>3.8117727412217097E-12</c:v>
                </c:pt>
                <c:pt idx="28289">
                  <c:v>3.6367713744492904E-12</c:v>
                </c:pt>
                <c:pt idx="28290">
                  <c:v>3.7232483010013883E-12</c:v>
                </c:pt>
                <c:pt idx="28291">
                  <c:v>3.8117727412217097E-12</c:v>
                </c:pt>
                <c:pt idx="28292">
                  <c:v>3.5523111581696518E-12</c:v>
                </c:pt>
                <c:pt idx="28293">
                  <c:v>3.5523111581696518E-12</c:v>
                </c:pt>
                <c:pt idx="28294">
                  <c:v>3.6367713744492904E-12</c:v>
                </c:pt>
                <c:pt idx="28295">
                  <c:v>3.5523111581696518E-12</c:v>
                </c:pt>
                <c:pt idx="28296">
                  <c:v>3.6367713744492904E-12</c:v>
                </c:pt>
                <c:pt idx="28297">
                  <c:v>3.8117727412217097E-12</c:v>
                </c:pt>
                <c:pt idx="28298">
                  <c:v>3.6367713744492904E-12</c:v>
                </c:pt>
                <c:pt idx="28299">
                  <c:v>3.5523111581696518E-12</c:v>
                </c:pt>
                <c:pt idx="28300">
                  <c:v>3.5523111581696518E-12</c:v>
                </c:pt>
                <c:pt idx="28301">
                  <c:v>3.6367713744492904E-12</c:v>
                </c:pt>
                <c:pt idx="28302">
                  <c:v>3.6367713744492904E-12</c:v>
                </c:pt>
                <c:pt idx="28303">
                  <c:v>3.6367713744492904E-12</c:v>
                </c:pt>
                <c:pt idx="28304">
                  <c:v>3.5523111581696518E-12</c:v>
                </c:pt>
                <c:pt idx="28305">
                  <c:v>3.7232483010013883E-12</c:v>
                </c:pt>
                <c:pt idx="28306">
                  <c:v>3.5523111581696518E-12</c:v>
                </c:pt>
                <c:pt idx="28307">
                  <c:v>3.5523111581696518E-12</c:v>
                </c:pt>
                <c:pt idx="28308">
                  <c:v>3.6367713744492904E-12</c:v>
                </c:pt>
                <c:pt idx="28309">
                  <c:v>3.6367713744492904E-12</c:v>
                </c:pt>
                <c:pt idx="28310">
                  <c:v>3.6367713744492904E-12</c:v>
                </c:pt>
                <c:pt idx="28311">
                  <c:v>3.7232483010013883E-12</c:v>
                </c:pt>
                <c:pt idx="28312">
                  <c:v>3.7232483010013883E-12</c:v>
                </c:pt>
                <c:pt idx="28313">
                  <c:v>3.7232483010013883E-12</c:v>
                </c:pt>
                <c:pt idx="28314">
                  <c:v>3.6367713744492904E-12</c:v>
                </c:pt>
                <c:pt idx="28315">
                  <c:v>3.5523111581696518E-12</c:v>
                </c:pt>
                <c:pt idx="28316">
                  <c:v>3.6367713744492904E-12</c:v>
                </c:pt>
                <c:pt idx="28317">
                  <c:v>3.6367713744492904E-12</c:v>
                </c:pt>
                <c:pt idx="28318">
                  <c:v>3.6367713744492904E-12</c:v>
                </c:pt>
                <c:pt idx="28319">
                  <c:v>3.5523111581696518E-12</c:v>
                </c:pt>
                <c:pt idx="28320">
                  <c:v>3.6367713744492904E-12</c:v>
                </c:pt>
                <c:pt idx="28321">
                  <c:v>3.7232483010013883E-12</c:v>
                </c:pt>
                <c:pt idx="28322">
                  <c:v>3.5523111581696518E-12</c:v>
                </c:pt>
                <c:pt idx="28323">
                  <c:v>3.5523111581696518E-12</c:v>
                </c:pt>
                <c:pt idx="28324">
                  <c:v>3.5523111581696518E-12</c:v>
                </c:pt>
                <c:pt idx="28325">
                  <c:v>3.6367713744492904E-12</c:v>
                </c:pt>
                <c:pt idx="28326">
                  <c:v>3.5523111581696518E-12</c:v>
                </c:pt>
                <c:pt idx="28327">
                  <c:v>3.5523111581696518E-12</c:v>
                </c:pt>
                <c:pt idx="28328">
                  <c:v>3.6367713744492904E-12</c:v>
                </c:pt>
                <c:pt idx="28329">
                  <c:v>3.6367713744492904E-12</c:v>
                </c:pt>
                <c:pt idx="28330">
                  <c:v>3.6367713744492904E-12</c:v>
                </c:pt>
                <c:pt idx="28331">
                  <c:v>3.5523111581696518E-12</c:v>
                </c:pt>
                <c:pt idx="28332">
                  <c:v>3.5523111581696518E-12</c:v>
                </c:pt>
                <c:pt idx="28333">
                  <c:v>3.5523111581696518E-12</c:v>
                </c:pt>
                <c:pt idx="28334">
                  <c:v>3.5523111581696518E-12</c:v>
                </c:pt>
                <c:pt idx="28335">
                  <c:v>3.5523111581696518E-12</c:v>
                </c:pt>
                <c:pt idx="28336">
                  <c:v>3.6367713744492904E-12</c:v>
                </c:pt>
                <c:pt idx="28337">
                  <c:v>3.6367713744492904E-12</c:v>
                </c:pt>
                <c:pt idx="28338">
                  <c:v>3.5523111581696518E-12</c:v>
                </c:pt>
                <c:pt idx="28339">
                  <c:v>3.6367713744492904E-12</c:v>
                </c:pt>
                <c:pt idx="28340">
                  <c:v>3.5523111581696518E-12</c:v>
                </c:pt>
                <c:pt idx="28341">
                  <c:v>3.5523111581696518E-12</c:v>
                </c:pt>
                <c:pt idx="28342">
                  <c:v>3.6367713744492904E-12</c:v>
                </c:pt>
                <c:pt idx="28343">
                  <c:v>3.6367713744492904E-12</c:v>
                </c:pt>
                <c:pt idx="28344">
                  <c:v>3.5523111581696518E-12</c:v>
                </c:pt>
                <c:pt idx="28345">
                  <c:v>3.6367713744492904E-12</c:v>
                </c:pt>
                <c:pt idx="28346">
                  <c:v>3.5523111581696518E-12</c:v>
                </c:pt>
                <c:pt idx="28347">
                  <c:v>3.5523111581696518E-12</c:v>
                </c:pt>
                <c:pt idx="28348">
                  <c:v>3.6367713744492904E-12</c:v>
                </c:pt>
                <c:pt idx="28349">
                  <c:v>3.6367713744492904E-12</c:v>
                </c:pt>
                <c:pt idx="28350">
                  <c:v>3.6367713744492904E-12</c:v>
                </c:pt>
                <c:pt idx="28351">
                  <c:v>3.5523111581696518E-12</c:v>
                </c:pt>
                <c:pt idx="28352">
                  <c:v>3.6367713744492904E-12</c:v>
                </c:pt>
                <c:pt idx="28353">
                  <c:v>3.6367713744492904E-12</c:v>
                </c:pt>
                <c:pt idx="28354">
                  <c:v>3.7232483010013883E-12</c:v>
                </c:pt>
                <c:pt idx="28355">
                  <c:v>3.5523111581696518E-12</c:v>
                </c:pt>
                <c:pt idx="28356">
                  <c:v>3.6367713744492904E-12</c:v>
                </c:pt>
                <c:pt idx="28357">
                  <c:v>3.6367713744492904E-12</c:v>
                </c:pt>
                <c:pt idx="28358">
                  <c:v>3.6367713744492904E-12</c:v>
                </c:pt>
                <c:pt idx="28359">
                  <c:v>3.5523111581696518E-12</c:v>
                </c:pt>
                <c:pt idx="28360">
                  <c:v>3.7232483010013883E-12</c:v>
                </c:pt>
                <c:pt idx="28361">
                  <c:v>3.8117727412217097E-12</c:v>
                </c:pt>
                <c:pt idx="28362">
                  <c:v>3.5523111581696518E-12</c:v>
                </c:pt>
                <c:pt idx="28363">
                  <c:v>3.5523111581696518E-12</c:v>
                </c:pt>
                <c:pt idx="28364">
                  <c:v>3.6367713744492904E-12</c:v>
                </c:pt>
                <c:pt idx="28365">
                  <c:v>3.6367713744492904E-12</c:v>
                </c:pt>
                <c:pt idx="28366">
                  <c:v>3.5523111581696518E-12</c:v>
                </c:pt>
                <c:pt idx="28367">
                  <c:v>3.5523111581696518E-12</c:v>
                </c:pt>
                <c:pt idx="28368">
                  <c:v>3.5523111581696518E-12</c:v>
                </c:pt>
                <c:pt idx="28369">
                  <c:v>3.5523111581696518E-12</c:v>
                </c:pt>
                <c:pt idx="28370">
                  <c:v>3.5523111581696518E-12</c:v>
                </c:pt>
                <c:pt idx="28371">
                  <c:v>3.6367713744492904E-12</c:v>
                </c:pt>
                <c:pt idx="28372">
                  <c:v>3.5523111581696518E-12</c:v>
                </c:pt>
                <c:pt idx="28373">
                  <c:v>3.5523111581696518E-12</c:v>
                </c:pt>
                <c:pt idx="28374">
                  <c:v>3.6367713744492904E-12</c:v>
                </c:pt>
                <c:pt idx="28375">
                  <c:v>3.5523111581696518E-12</c:v>
                </c:pt>
                <c:pt idx="28376">
                  <c:v>3.5523111581696518E-12</c:v>
                </c:pt>
                <c:pt idx="28377">
                  <c:v>3.7232483010013883E-12</c:v>
                </c:pt>
                <c:pt idx="28378">
                  <c:v>3.6367713744492904E-12</c:v>
                </c:pt>
                <c:pt idx="28379">
                  <c:v>3.7232483010013883E-12</c:v>
                </c:pt>
                <c:pt idx="28380">
                  <c:v>3.7232483010013883E-12</c:v>
                </c:pt>
                <c:pt idx="28381">
                  <c:v>3.6367713744492904E-12</c:v>
                </c:pt>
                <c:pt idx="28382">
                  <c:v>3.5523111581696518E-12</c:v>
                </c:pt>
                <c:pt idx="28383">
                  <c:v>3.6367713744492904E-12</c:v>
                </c:pt>
                <c:pt idx="28384">
                  <c:v>3.5523111581696518E-12</c:v>
                </c:pt>
                <c:pt idx="28385">
                  <c:v>3.6367713744492904E-12</c:v>
                </c:pt>
                <c:pt idx="28386">
                  <c:v>3.6367713744492904E-12</c:v>
                </c:pt>
                <c:pt idx="28387">
                  <c:v>3.6367713744492904E-12</c:v>
                </c:pt>
                <c:pt idx="28388">
                  <c:v>3.6367713744492904E-12</c:v>
                </c:pt>
                <c:pt idx="28389">
                  <c:v>3.6367713744492904E-12</c:v>
                </c:pt>
                <c:pt idx="28390">
                  <c:v>3.5523111581696518E-12</c:v>
                </c:pt>
                <c:pt idx="28391">
                  <c:v>3.5523111581696518E-12</c:v>
                </c:pt>
                <c:pt idx="28392">
                  <c:v>3.6367713744492904E-12</c:v>
                </c:pt>
                <c:pt idx="28393">
                  <c:v>3.7232483010013883E-12</c:v>
                </c:pt>
                <c:pt idx="28394">
                  <c:v>3.5523111581696518E-12</c:v>
                </c:pt>
                <c:pt idx="28395">
                  <c:v>3.7232483010013883E-12</c:v>
                </c:pt>
                <c:pt idx="28396">
                  <c:v>3.5523111581696518E-12</c:v>
                </c:pt>
                <c:pt idx="28397">
                  <c:v>3.6367713744492904E-12</c:v>
                </c:pt>
                <c:pt idx="28398">
                  <c:v>3.7232483010013883E-12</c:v>
                </c:pt>
                <c:pt idx="28399">
                  <c:v>3.6367713744492904E-12</c:v>
                </c:pt>
                <c:pt idx="28400">
                  <c:v>3.6367713744492904E-12</c:v>
                </c:pt>
                <c:pt idx="28401">
                  <c:v>3.5523111581696518E-12</c:v>
                </c:pt>
                <c:pt idx="28402">
                  <c:v>3.6367713744492904E-12</c:v>
                </c:pt>
                <c:pt idx="28403">
                  <c:v>3.7232483010013883E-12</c:v>
                </c:pt>
                <c:pt idx="28404">
                  <c:v>3.6367713744492904E-12</c:v>
                </c:pt>
                <c:pt idx="28405">
                  <c:v>3.6367713744492904E-12</c:v>
                </c:pt>
                <c:pt idx="28406">
                  <c:v>3.6367713744492904E-12</c:v>
                </c:pt>
                <c:pt idx="28407">
                  <c:v>3.5523111581696518E-12</c:v>
                </c:pt>
                <c:pt idx="28408">
                  <c:v>3.5523111581696518E-12</c:v>
                </c:pt>
                <c:pt idx="28409">
                  <c:v>3.6367713744492904E-12</c:v>
                </c:pt>
                <c:pt idx="28410">
                  <c:v>3.5523111581696518E-12</c:v>
                </c:pt>
                <c:pt idx="28411">
                  <c:v>3.6367713744492904E-12</c:v>
                </c:pt>
                <c:pt idx="28412">
                  <c:v>3.6367713744492904E-12</c:v>
                </c:pt>
                <c:pt idx="28413">
                  <c:v>3.5523111581696518E-12</c:v>
                </c:pt>
                <c:pt idx="28414">
                  <c:v>3.7232483010013883E-12</c:v>
                </c:pt>
                <c:pt idx="28415">
                  <c:v>3.7232483010013883E-12</c:v>
                </c:pt>
                <c:pt idx="28416">
                  <c:v>3.7232483010013883E-12</c:v>
                </c:pt>
                <c:pt idx="28417">
                  <c:v>3.6367713744492904E-12</c:v>
                </c:pt>
                <c:pt idx="28418">
                  <c:v>3.7232483010013883E-12</c:v>
                </c:pt>
                <c:pt idx="28419">
                  <c:v>3.6367713744492904E-12</c:v>
                </c:pt>
                <c:pt idx="28420">
                  <c:v>3.6367713744492904E-12</c:v>
                </c:pt>
                <c:pt idx="28421">
                  <c:v>3.5523111581696518E-12</c:v>
                </c:pt>
                <c:pt idx="28422">
                  <c:v>3.7232483010013883E-12</c:v>
                </c:pt>
                <c:pt idx="28423">
                  <c:v>3.6367713744492904E-12</c:v>
                </c:pt>
                <c:pt idx="28424">
                  <c:v>3.5523111581696518E-12</c:v>
                </c:pt>
                <c:pt idx="28425">
                  <c:v>3.5523111581696518E-12</c:v>
                </c:pt>
                <c:pt idx="28426">
                  <c:v>3.5523111581696518E-12</c:v>
                </c:pt>
                <c:pt idx="28427">
                  <c:v>3.5523111581696518E-12</c:v>
                </c:pt>
                <c:pt idx="28428">
                  <c:v>3.5523111581696518E-12</c:v>
                </c:pt>
                <c:pt idx="28429">
                  <c:v>3.5523111581696518E-12</c:v>
                </c:pt>
                <c:pt idx="28430">
                  <c:v>3.6367713744492904E-12</c:v>
                </c:pt>
                <c:pt idx="28431">
                  <c:v>3.6367713744492904E-12</c:v>
                </c:pt>
                <c:pt idx="28432">
                  <c:v>3.6367713744492904E-12</c:v>
                </c:pt>
                <c:pt idx="28433">
                  <c:v>3.6367713744492904E-12</c:v>
                </c:pt>
                <c:pt idx="28434">
                  <c:v>3.6367713744492904E-12</c:v>
                </c:pt>
                <c:pt idx="28435">
                  <c:v>3.7232483010013883E-12</c:v>
                </c:pt>
                <c:pt idx="28436">
                  <c:v>3.6367713744492904E-12</c:v>
                </c:pt>
                <c:pt idx="28437">
                  <c:v>3.6367713744492904E-12</c:v>
                </c:pt>
                <c:pt idx="28438">
                  <c:v>3.5523111581696518E-12</c:v>
                </c:pt>
                <c:pt idx="28439">
                  <c:v>3.5523111581696518E-12</c:v>
                </c:pt>
                <c:pt idx="28440">
                  <c:v>3.7232483010013883E-12</c:v>
                </c:pt>
                <c:pt idx="28441">
                  <c:v>3.7232483010013883E-12</c:v>
                </c:pt>
                <c:pt idx="28442">
                  <c:v>3.6367713744492904E-12</c:v>
                </c:pt>
                <c:pt idx="28443">
                  <c:v>3.6367713744492904E-12</c:v>
                </c:pt>
                <c:pt idx="28444">
                  <c:v>3.5523111581696518E-12</c:v>
                </c:pt>
                <c:pt idx="28445">
                  <c:v>3.5523111581696518E-12</c:v>
                </c:pt>
                <c:pt idx="28446">
                  <c:v>3.5523111581696518E-12</c:v>
                </c:pt>
                <c:pt idx="28447">
                  <c:v>3.5523111581696518E-12</c:v>
                </c:pt>
                <c:pt idx="28448">
                  <c:v>3.6367713744492904E-12</c:v>
                </c:pt>
                <c:pt idx="28449">
                  <c:v>3.5523111581696518E-12</c:v>
                </c:pt>
                <c:pt idx="28450">
                  <c:v>3.5523111581696518E-12</c:v>
                </c:pt>
                <c:pt idx="28451">
                  <c:v>3.5523111581696518E-12</c:v>
                </c:pt>
                <c:pt idx="28452">
                  <c:v>3.7232483010013883E-12</c:v>
                </c:pt>
                <c:pt idx="28453">
                  <c:v>3.6367713744492904E-12</c:v>
                </c:pt>
                <c:pt idx="28454">
                  <c:v>3.5523111581696518E-12</c:v>
                </c:pt>
                <c:pt idx="28455">
                  <c:v>3.5523111581696518E-12</c:v>
                </c:pt>
                <c:pt idx="28456">
                  <c:v>3.6367713744492904E-12</c:v>
                </c:pt>
                <c:pt idx="28457">
                  <c:v>3.6367713744492904E-12</c:v>
                </c:pt>
                <c:pt idx="28458">
                  <c:v>3.6367713744492904E-12</c:v>
                </c:pt>
                <c:pt idx="28459">
                  <c:v>3.6367713744492904E-12</c:v>
                </c:pt>
                <c:pt idx="28460">
                  <c:v>3.7232483010013883E-12</c:v>
                </c:pt>
                <c:pt idx="28461">
                  <c:v>3.5523111581696518E-12</c:v>
                </c:pt>
                <c:pt idx="28462">
                  <c:v>3.6367713744492904E-12</c:v>
                </c:pt>
                <c:pt idx="28463">
                  <c:v>3.6367713744492904E-12</c:v>
                </c:pt>
                <c:pt idx="28464">
                  <c:v>3.6367713744492904E-12</c:v>
                </c:pt>
                <c:pt idx="28465">
                  <c:v>3.7232483010013883E-12</c:v>
                </c:pt>
                <c:pt idx="28466">
                  <c:v>3.6367713744492904E-12</c:v>
                </c:pt>
                <c:pt idx="28467">
                  <c:v>3.4698124421878106E-12</c:v>
                </c:pt>
                <c:pt idx="28468">
                  <c:v>3.7232483010013883E-12</c:v>
                </c:pt>
                <c:pt idx="28469">
                  <c:v>3.6367713744492904E-12</c:v>
                </c:pt>
                <c:pt idx="28470">
                  <c:v>3.5523111581696518E-12</c:v>
                </c:pt>
                <c:pt idx="28471">
                  <c:v>3.5523111581696518E-12</c:v>
                </c:pt>
                <c:pt idx="28472">
                  <c:v>3.7232483010013883E-12</c:v>
                </c:pt>
                <c:pt idx="28473">
                  <c:v>3.6367713744492904E-12</c:v>
                </c:pt>
                <c:pt idx="28474">
                  <c:v>3.6367713744492904E-12</c:v>
                </c:pt>
                <c:pt idx="28475">
                  <c:v>3.8117727412217097E-12</c:v>
                </c:pt>
                <c:pt idx="28476">
                  <c:v>3.7232483010013883E-12</c:v>
                </c:pt>
                <c:pt idx="28477">
                  <c:v>3.7232483010013883E-12</c:v>
                </c:pt>
                <c:pt idx="28478">
                  <c:v>3.5523111581696518E-12</c:v>
                </c:pt>
                <c:pt idx="28479">
                  <c:v>3.6367713744492904E-12</c:v>
                </c:pt>
                <c:pt idx="28480">
                  <c:v>3.5523111581696518E-12</c:v>
                </c:pt>
                <c:pt idx="28481">
                  <c:v>3.6367713744492904E-12</c:v>
                </c:pt>
                <c:pt idx="28482">
                  <c:v>3.5523111581696518E-12</c:v>
                </c:pt>
                <c:pt idx="28483">
                  <c:v>3.5523111581696518E-12</c:v>
                </c:pt>
                <c:pt idx="28484">
                  <c:v>3.5523111581696518E-12</c:v>
                </c:pt>
                <c:pt idx="28485">
                  <c:v>3.5523111581696518E-12</c:v>
                </c:pt>
                <c:pt idx="28486">
                  <c:v>3.5523111581696518E-12</c:v>
                </c:pt>
                <c:pt idx="28487">
                  <c:v>3.4698124421878106E-12</c:v>
                </c:pt>
                <c:pt idx="28488">
                  <c:v>3.5523111581696518E-12</c:v>
                </c:pt>
                <c:pt idx="28489">
                  <c:v>3.7232483010013883E-12</c:v>
                </c:pt>
                <c:pt idx="28490">
                  <c:v>3.6367713744492904E-12</c:v>
                </c:pt>
                <c:pt idx="28491">
                  <c:v>3.5523111581696518E-12</c:v>
                </c:pt>
                <c:pt idx="28492">
                  <c:v>3.5523111581696518E-12</c:v>
                </c:pt>
                <c:pt idx="28493">
                  <c:v>3.6367713744492904E-12</c:v>
                </c:pt>
                <c:pt idx="28494">
                  <c:v>3.6367713744492904E-12</c:v>
                </c:pt>
                <c:pt idx="28495">
                  <c:v>3.4698124421878106E-12</c:v>
                </c:pt>
                <c:pt idx="28496">
                  <c:v>3.6367713744492904E-12</c:v>
                </c:pt>
                <c:pt idx="28497">
                  <c:v>3.6367713744492904E-12</c:v>
                </c:pt>
                <c:pt idx="28498">
                  <c:v>3.5523111581696518E-12</c:v>
                </c:pt>
                <c:pt idx="28499">
                  <c:v>3.6367713744492904E-12</c:v>
                </c:pt>
                <c:pt idx="28500">
                  <c:v>3.5523111581696518E-12</c:v>
                </c:pt>
                <c:pt idx="28501">
                  <c:v>3.7232483010013883E-12</c:v>
                </c:pt>
                <c:pt idx="28502">
                  <c:v>3.6367713744492904E-12</c:v>
                </c:pt>
                <c:pt idx="28503">
                  <c:v>3.6367713744492904E-12</c:v>
                </c:pt>
                <c:pt idx="28504">
                  <c:v>3.6367713744492904E-12</c:v>
                </c:pt>
                <c:pt idx="28505">
                  <c:v>3.6367713744492904E-12</c:v>
                </c:pt>
                <c:pt idx="28506">
                  <c:v>3.6367713744492904E-12</c:v>
                </c:pt>
                <c:pt idx="28507">
                  <c:v>3.6367713744492904E-12</c:v>
                </c:pt>
                <c:pt idx="28508">
                  <c:v>3.6367713744492904E-12</c:v>
                </c:pt>
                <c:pt idx="28509">
                  <c:v>3.6367713744492904E-12</c:v>
                </c:pt>
                <c:pt idx="28510">
                  <c:v>3.8117727412217097E-12</c:v>
                </c:pt>
                <c:pt idx="28511">
                  <c:v>3.7232483010013883E-12</c:v>
                </c:pt>
                <c:pt idx="28512">
                  <c:v>3.6367713744492904E-12</c:v>
                </c:pt>
                <c:pt idx="28513">
                  <c:v>3.6367713744492904E-12</c:v>
                </c:pt>
                <c:pt idx="28514">
                  <c:v>3.6367713744492904E-12</c:v>
                </c:pt>
                <c:pt idx="28515">
                  <c:v>3.6367713744492904E-12</c:v>
                </c:pt>
                <c:pt idx="28516">
                  <c:v>3.6367713744492904E-12</c:v>
                </c:pt>
                <c:pt idx="28517">
                  <c:v>3.6367713744492904E-12</c:v>
                </c:pt>
                <c:pt idx="28518">
                  <c:v>3.7232483010013883E-12</c:v>
                </c:pt>
                <c:pt idx="28519">
                  <c:v>3.6367713744492904E-12</c:v>
                </c:pt>
                <c:pt idx="28520">
                  <c:v>3.6367713744492904E-12</c:v>
                </c:pt>
                <c:pt idx="28521">
                  <c:v>3.5523111581696518E-12</c:v>
                </c:pt>
                <c:pt idx="28522">
                  <c:v>3.8117727412217097E-12</c:v>
                </c:pt>
                <c:pt idx="28523">
                  <c:v>3.6367713744492904E-12</c:v>
                </c:pt>
                <c:pt idx="28524">
                  <c:v>3.6367713744492904E-12</c:v>
                </c:pt>
                <c:pt idx="28525">
                  <c:v>3.6367713744492904E-12</c:v>
                </c:pt>
                <c:pt idx="28526">
                  <c:v>3.5523111581696518E-12</c:v>
                </c:pt>
                <c:pt idx="28527">
                  <c:v>3.6367713744492904E-12</c:v>
                </c:pt>
                <c:pt idx="28528">
                  <c:v>3.6367713744492904E-12</c:v>
                </c:pt>
                <c:pt idx="28529">
                  <c:v>3.6367713744492904E-12</c:v>
                </c:pt>
                <c:pt idx="28530">
                  <c:v>3.5523111581696518E-12</c:v>
                </c:pt>
                <c:pt idx="28531">
                  <c:v>3.5523111581696518E-12</c:v>
                </c:pt>
                <c:pt idx="28532">
                  <c:v>3.6367713744492904E-12</c:v>
                </c:pt>
                <c:pt idx="28533">
                  <c:v>3.6367713744492904E-12</c:v>
                </c:pt>
                <c:pt idx="28534">
                  <c:v>3.5523111581696518E-12</c:v>
                </c:pt>
                <c:pt idx="28535">
                  <c:v>3.6367713744492904E-12</c:v>
                </c:pt>
                <c:pt idx="28536">
                  <c:v>3.8117727412217097E-12</c:v>
                </c:pt>
                <c:pt idx="28537">
                  <c:v>3.5523111581696518E-12</c:v>
                </c:pt>
                <c:pt idx="28538">
                  <c:v>3.5523111581696518E-12</c:v>
                </c:pt>
                <c:pt idx="28539">
                  <c:v>3.5523111581696518E-12</c:v>
                </c:pt>
                <c:pt idx="28540">
                  <c:v>3.6367713744492904E-12</c:v>
                </c:pt>
                <c:pt idx="28541">
                  <c:v>3.6367713744492904E-12</c:v>
                </c:pt>
                <c:pt idx="28542">
                  <c:v>3.5523111581696518E-12</c:v>
                </c:pt>
                <c:pt idx="28543">
                  <c:v>3.5523111581696518E-12</c:v>
                </c:pt>
                <c:pt idx="28544">
                  <c:v>3.6367713744492904E-12</c:v>
                </c:pt>
                <c:pt idx="28545">
                  <c:v>3.6367713744492904E-12</c:v>
                </c:pt>
                <c:pt idx="28546">
                  <c:v>3.7232483010013883E-12</c:v>
                </c:pt>
                <c:pt idx="28547">
                  <c:v>3.6367713744492904E-12</c:v>
                </c:pt>
                <c:pt idx="28548">
                  <c:v>3.5523111581696518E-12</c:v>
                </c:pt>
                <c:pt idx="28549">
                  <c:v>3.5523111581696518E-12</c:v>
                </c:pt>
                <c:pt idx="28550">
                  <c:v>3.5523111581696518E-12</c:v>
                </c:pt>
                <c:pt idx="28551">
                  <c:v>3.8117727412217097E-12</c:v>
                </c:pt>
                <c:pt idx="28552">
                  <c:v>3.6367713744492904E-12</c:v>
                </c:pt>
                <c:pt idx="28553">
                  <c:v>3.7232483010013883E-12</c:v>
                </c:pt>
                <c:pt idx="28554">
                  <c:v>3.6367713744492904E-12</c:v>
                </c:pt>
                <c:pt idx="28555">
                  <c:v>3.5523111581696518E-12</c:v>
                </c:pt>
                <c:pt idx="28556">
                  <c:v>3.7232483010013883E-12</c:v>
                </c:pt>
                <c:pt idx="28557">
                  <c:v>3.6367713744492904E-12</c:v>
                </c:pt>
                <c:pt idx="28558">
                  <c:v>3.6367713744492904E-12</c:v>
                </c:pt>
                <c:pt idx="28559">
                  <c:v>3.6367713744492904E-12</c:v>
                </c:pt>
                <c:pt idx="28560">
                  <c:v>3.5523111581696518E-12</c:v>
                </c:pt>
                <c:pt idx="28561">
                  <c:v>3.5523111581696518E-12</c:v>
                </c:pt>
                <c:pt idx="28562">
                  <c:v>3.6367713744492904E-12</c:v>
                </c:pt>
                <c:pt idx="28563">
                  <c:v>3.6367713744492904E-12</c:v>
                </c:pt>
                <c:pt idx="28564">
                  <c:v>3.5523111581696518E-12</c:v>
                </c:pt>
                <c:pt idx="28565">
                  <c:v>3.5523111581696518E-12</c:v>
                </c:pt>
                <c:pt idx="28566">
                  <c:v>3.5523111581696518E-12</c:v>
                </c:pt>
                <c:pt idx="28567">
                  <c:v>3.8117727412217097E-12</c:v>
                </c:pt>
                <c:pt idx="28568">
                  <c:v>3.6367713744492904E-12</c:v>
                </c:pt>
                <c:pt idx="28569">
                  <c:v>3.5523111581696518E-12</c:v>
                </c:pt>
                <c:pt idx="28570">
                  <c:v>3.6367713744492904E-12</c:v>
                </c:pt>
                <c:pt idx="28571">
                  <c:v>3.6367713744492904E-12</c:v>
                </c:pt>
                <c:pt idx="28572">
                  <c:v>3.7232483010013883E-12</c:v>
                </c:pt>
                <c:pt idx="28573">
                  <c:v>3.6367713744492904E-12</c:v>
                </c:pt>
                <c:pt idx="28574">
                  <c:v>3.6367713744492904E-12</c:v>
                </c:pt>
                <c:pt idx="28575">
                  <c:v>3.6367713744492904E-12</c:v>
                </c:pt>
                <c:pt idx="28576">
                  <c:v>3.6367713744492904E-12</c:v>
                </c:pt>
                <c:pt idx="28577">
                  <c:v>3.5523111581696518E-12</c:v>
                </c:pt>
                <c:pt idx="28578">
                  <c:v>3.7232483010013883E-12</c:v>
                </c:pt>
                <c:pt idx="28579">
                  <c:v>3.6367713744492904E-12</c:v>
                </c:pt>
                <c:pt idx="28580">
                  <c:v>3.6367713744492904E-12</c:v>
                </c:pt>
                <c:pt idx="28581">
                  <c:v>3.6367713744492904E-12</c:v>
                </c:pt>
                <c:pt idx="28582">
                  <c:v>3.7232483010013883E-12</c:v>
                </c:pt>
                <c:pt idx="28583">
                  <c:v>3.5523111581696518E-12</c:v>
                </c:pt>
                <c:pt idx="28584">
                  <c:v>3.6367713744492904E-12</c:v>
                </c:pt>
                <c:pt idx="28585">
                  <c:v>3.8117727412217097E-12</c:v>
                </c:pt>
                <c:pt idx="28586">
                  <c:v>3.8117727412217097E-12</c:v>
                </c:pt>
                <c:pt idx="28587">
                  <c:v>3.5523111581696518E-12</c:v>
                </c:pt>
                <c:pt idx="28588">
                  <c:v>3.5523111581696518E-12</c:v>
                </c:pt>
                <c:pt idx="28589">
                  <c:v>3.6367713744492904E-12</c:v>
                </c:pt>
                <c:pt idx="28590">
                  <c:v>3.6367713744492904E-12</c:v>
                </c:pt>
                <c:pt idx="28591">
                  <c:v>3.6367713744492904E-12</c:v>
                </c:pt>
                <c:pt idx="28592">
                  <c:v>3.8117727412217097E-12</c:v>
                </c:pt>
                <c:pt idx="28593">
                  <c:v>3.6367713744492904E-12</c:v>
                </c:pt>
                <c:pt idx="28594">
                  <c:v>3.6367713744492904E-12</c:v>
                </c:pt>
                <c:pt idx="28595">
                  <c:v>3.6367713744492904E-12</c:v>
                </c:pt>
                <c:pt idx="28596">
                  <c:v>3.7232483010013883E-12</c:v>
                </c:pt>
                <c:pt idx="28597">
                  <c:v>3.6367713744492904E-12</c:v>
                </c:pt>
                <c:pt idx="28598">
                  <c:v>3.8117727412217097E-12</c:v>
                </c:pt>
                <c:pt idx="28599">
                  <c:v>3.6367713744492904E-12</c:v>
                </c:pt>
                <c:pt idx="28600">
                  <c:v>3.6367713744492904E-12</c:v>
                </c:pt>
                <c:pt idx="28601">
                  <c:v>3.7232483010013883E-12</c:v>
                </c:pt>
                <c:pt idx="28602">
                  <c:v>3.8117727412217097E-12</c:v>
                </c:pt>
                <c:pt idx="28603">
                  <c:v>3.8117727412217097E-12</c:v>
                </c:pt>
                <c:pt idx="28604">
                  <c:v>3.6367713744492904E-12</c:v>
                </c:pt>
                <c:pt idx="28605">
                  <c:v>3.6367713744492904E-12</c:v>
                </c:pt>
                <c:pt idx="28606">
                  <c:v>3.7232483010013883E-12</c:v>
                </c:pt>
                <c:pt idx="28607">
                  <c:v>3.7232483010013883E-12</c:v>
                </c:pt>
                <c:pt idx="28608">
                  <c:v>3.6367713744492904E-12</c:v>
                </c:pt>
                <c:pt idx="28609">
                  <c:v>3.7232483010013883E-12</c:v>
                </c:pt>
                <c:pt idx="28610">
                  <c:v>3.8117727412217097E-12</c:v>
                </c:pt>
                <c:pt idx="28611">
                  <c:v>3.6367713744492904E-12</c:v>
                </c:pt>
                <c:pt idx="28612">
                  <c:v>3.8117727412217097E-12</c:v>
                </c:pt>
                <c:pt idx="28613">
                  <c:v>3.6367713744492904E-12</c:v>
                </c:pt>
                <c:pt idx="28614">
                  <c:v>3.8117727412217097E-12</c:v>
                </c:pt>
                <c:pt idx="28615">
                  <c:v>3.6367713744492904E-12</c:v>
                </c:pt>
                <c:pt idx="28616">
                  <c:v>3.6367713744492904E-12</c:v>
                </c:pt>
                <c:pt idx="28617">
                  <c:v>3.7232483010013883E-12</c:v>
                </c:pt>
                <c:pt idx="28618">
                  <c:v>3.7232483010013883E-12</c:v>
                </c:pt>
                <c:pt idx="28619">
                  <c:v>3.7232483010013883E-12</c:v>
                </c:pt>
                <c:pt idx="28620">
                  <c:v>3.6367713744492904E-12</c:v>
                </c:pt>
                <c:pt idx="28621">
                  <c:v>3.7232483010013883E-12</c:v>
                </c:pt>
                <c:pt idx="28622">
                  <c:v>3.5523111581696518E-12</c:v>
                </c:pt>
                <c:pt idx="28623">
                  <c:v>3.6367713744492904E-12</c:v>
                </c:pt>
                <c:pt idx="28624">
                  <c:v>3.8117727412217097E-12</c:v>
                </c:pt>
                <c:pt idx="28625">
                  <c:v>3.7232483010013883E-12</c:v>
                </c:pt>
                <c:pt idx="28626">
                  <c:v>3.6367713744492904E-12</c:v>
                </c:pt>
                <c:pt idx="28627">
                  <c:v>3.7232483010013883E-12</c:v>
                </c:pt>
                <c:pt idx="28628">
                  <c:v>3.7232483010013883E-12</c:v>
                </c:pt>
                <c:pt idx="28629">
                  <c:v>3.5523111581696518E-12</c:v>
                </c:pt>
                <c:pt idx="28630">
                  <c:v>3.7232483010013883E-12</c:v>
                </c:pt>
                <c:pt idx="28631">
                  <c:v>3.5523111581696518E-12</c:v>
                </c:pt>
                <c:pt idx="28632">
                  <c:v>3.6367713744492904E-12</c:v>
                </c:pt>
                <c:pt idx="28633">
                  <c:v>3.5523111581696518E-12</c:v>
                </c:pt>
                <c:pt idx="28634">
                  <c:v>3.5523111581696518E-12</c:v>
                </c:pt>
                <c:pt idx="28635">
                  <c:v>3.5523111581696518E-12</c:v>
                </c:pt>
                <c:pt idx="28636">
                  <c:v>3.6367713744492904E-12</c:v>
                </c:pt>
                <c:pt idx="28637">
                  <c:v>3.5523111581696518E-12</c:v>
                </c:pt>
                <c:pt idx="28638">
                  <c:v>3.6367713744492904E-12</c:v>
                </c:pt>
                <c:pt idx="28639">
                  <c:v>3.6367713744492904E-12</c:v>
                </c:pt>
                <c:pt idx="28640">
                  <c:v>3.5523111581696518E-12</c:v>
                </c:pt>
                <c:pt idx="28641">
                  <c:v>3.6367713744492904E-12</c:v>
                </c:pt>
                <c:pt idx="28642">
                  <c:v>3.6367713744492904E-12</c:v>
                </c:pt>
                <c:pt idx="28643">
                  <c:v>3.6367713744492904E-12</c:v>
                </c:pt>
                <c:pt idx="28644">
                  <c:v>3.6367713744492904E-12</c:v>
                </c:pt>
                <c:pt idx="28645">
                  <c:v>3.5523111581696518E-12</c:v>
                </c:pt>
                <c:pt idx="28646">
                  <c:v>3.5523111581696518E-12</c:v>
                </c:pt>
                <c:pt idx="28647">
                  <c:v>3.5523111581696518E-12</c:v>
                </c:pt>
                <c:pt idx="28648">
                  <c:v>3.6367713744492904E-12</c:v>
                </c:pt>
                <c:pt idx="28649">
                  <c:v>3.6367713744492904E-12</c:v>
                </c:pt>
                <c:pt idx="28650">
                  <c:v>3.7232483010013883E-12</c:v>
                </c:pt>
                <c:pt idx="28651">
                  <c:v>3.7232483010013883E-12</c:v>
                </c:pt>
                <c:pt idx="28652">
                  <c:v>3.6367713744492904E-12</c:v>
                </c:pt>
                <c:pt idx="28653">
                  <c:v>3.7232483010013883E-12</c:v>
                </c:pt>
                <c:pt idx="28654">
                  <c:v>3.5523111581696518E-12</c:v>
                </c:pt>
                <c:pt idx="28655">
                  <c:v>3.6367713744492904E-12</c:v>
                </c:pt>
                <c:pt idx="28656">
                  <c:v>3.5523111581696518E-12</c:v>
                </c:pt>
                <c:pt idx="28657">
                  <c:v>3.5523111581696518E-12</c:v>
                </c:pt>
                <c:pt idx="28658">
                  <c:v>3.8117727412217097E-12</c:v>
                </c:pt>
                <c:pt idx="28659">
                  <c:v>3.5523111581696518E-12</c:v>
                </c:pt>
                <c:pt idx="28660">
                  <c:v>3.5523111581696518E-12</c:v>
                </c:pt>
                <c:pt idx="28661">
                  <c:v>3.6367713744492904E-12</c:v>
                </c:pt>
                <c:pt idx="28662">
                  <c:v>3.7232483010013883E-12</c:v>
                </c:pt>
                <c:pt idx="28663">
                  <c:v>3.7232483010013883E-12</c:v>
                </c:pt>
                <c:pt idx="28664">
                  <c:v>3.6367713744492904E-12</c:v>
                </c:pt>
                <c:pt idx="28665">
                  <c:v>3.5523111581696518E-12</c:v>
                </c:pt>
                <c:pt idx="28666">
                  <c:v>3.6367713744492904E-12</c:v>
                </c:pt>
                <c:pt idx="28667">
                  <c:v>3.6367713744492904E-12</c:v>
                </c:pt>
                <c:pt idx="28668">
                  <c:v>3.6367713744492904E-12</c:v>
                </c:pt>
                <c:pt idx="28669">
                  <c:v>3.5523111581696518E-12</c:v>
                </c:pt>
                <c:pt idx="28670">
                  <c:v>3.6367713744492904E-12</c:v>
                </c:pt>
                <c:pt idx="28671">
                  <c:v>3.7232483010013883E-12</c:v>
                </c:pt>
                <c:pt idx="28672">
                  <c:v>3.5523111581696518E-12</c:v>
                </c:pt>
                <c:pt idx="28673">
                  <c:v>3.6367713744492904E-12</c:v>
                </c:pt>
                <c:pt idx="28674">
                  <c:v>3.6367713744492904E-12</c:v>
                </c:pt>
                <c:pt idx="28675">
                  <c:v>3.7232483010013883E-12</c:v>
                </c:pt>
                <c:pt idx="28676">
                  <c:v>3.6367713744492904E-12</c:v>
                </c:pt>
                <c:pt idx="28677">
                  <c:v>3.6367713744492904E-12</c:v>
                </c:pt>
                <c:pt idx="28678">
                  <c:v>3.6367713744492904E-12</c:v>
                </c:pt>
                <c:pt idx="28679">
                  <c:v>3.6367713744492904E-12</c:v>
                </c:pt>
                <c:pt idx="28680">
                  <c:v>3.5523111581696518E-12</c:v>
                </c:pt>
                <c:pt idx="28681">
                  <c:v>3.7232483010013883E-12</c:v>
                </c:pt>
                <c:pt idx="28682">
                  <c:v>3.6367713744492904E-12</c:v>
                </c:pt>
                <c:pt idx="28683">
                  <c:v>3.6367713744492904E-12</c:v>
                </c:pt>
                <c:pt idx="28684">
                  <c:v>3.7232483010013883E-12</c:v>
                </c:pt>
                <c:pt idx="28685">
                  <c:v>3.7232483010013883E-12</c:v>
                </c:pt>
                <c:pt idx="28686">
                  <c:v>3.6367713744492904E-12</c:v>
                </c:pt>
                <c:pt idx="28687">
                  <c:v>3.5523111581696518E-12</c:v>
                </c:pt>
                <c:pt idx="28688">
                  <c:v>3.6367713744492904E-12</c:v>
                </c:pt>
                <c:pt idx="28689">
                  <c:v>3.8117727412217097E-12</c:v>
                </c:pt>
                <c:pt idx="28690">
                  <c:v>3.6367713744492904E-12</c:v>
                </c:pt>
                <c:pt idx="28691">
                  <c:v>3.5523111581696518E-12</c:v>
                </c:pt>
                <c:pt idx="28692">
                  <c:v>3.6367713744492904E-12</c:v>
                </c:pt>
                <c:pt idx="28693">
                  <c:v>3.7232483010013883E-12</c:v>
                </c:pt>
                <c:pt idx="28694">
                  <c:v>3.8117727412217097E-12</c:v>
                </c:pt>
                <c:pt idx="28695">
                  <c:v>3.5523111581696518E-12</c:v>
                </c:pt>
                <c:pt idx="28696">
                  <c:v>3.5523111581696518E-12</c:v>
                </c:pt>
                <c:pt idx="28697">
                  <c:v>3.6367713744492904E-12</c:v>
                </c:pt>
                <c:pt idx="28698">
                  <c:v>3.6367713744492904E-12</c:v>
                </c:pt>
                <c:pt idx="28699">
                  <c:v>3.5523111581696518E-12</c:v>
                </c:pt>
                <c:pt idx="28700">
                  <c:v>3.5523111581696518E-12</c:v>
                </c:pt>
                <c:pt idx="28701">
                  <c:v>3.5523111581696518E-12</c:v>
                </c:pt>
                <c:pt idx="28702">
                  <c:v>3.6367713744492904E-12</c:v>
                </c:pt>
                <c:pt idx="28703">
                  <c:v>3.6367713744492904E-12</c:v>
                </c:pt>
                <c:pt idx="28704">
                  <c:v>3.5523111581696518E-12</c:v>
                </c:pt>
                <c:pt idx="28705">
                  <c:v>3.5523111581696518E-12</c:v>
                </c:pt>
                <c:pt idx="28706">
                  <c:v>3.5523111581696518E-12</c:v>
                </c:pt>
                <c:pt idx="28707">
                  <c:v>3.7232483010013883E-12</c:v>
                </c:pt>
                <c:pt idx="28708">
                  <c:v>3.5523111581696518E-12</c:v>
                </c:pt>
                <c:pt idx="28709">
                  <c:v>3.6367713744492904E-12</c:v>
                </c:pt>
                <c:pt idx="28710">
                  <c:v>3.5523111581696518E-12</c:v>
                </c:pt>
                <c:pt idx="28711">
                  <c:v>3.5523111581696518E-12</c:v>
                </c:pt>
                <c:pt idx="28712">
                  <c:v>3.6367713744492904E-12</c:v>
                </c:pt>
                <c:pt idx="28713">
                  <c:v>3.5523111581696518E-12</c:v>
                </c:pt>
                <c:pt idx="28714">
                  <c:v>3.5523111581696518E-12</c:v>
                </c:pt>
                <c:pt idx="28715">
                  <c:v>3.6367713744492904E-12</c:v>
                </c:pt>
                <c:pt idx="28716">
                  <c:v>3.7232483010013883E-12</c:v>
                </c:pt>
                <c:pt idx="28717">
                  <c:v>3.7232483010013883E-12</c:v>
                </c:pt>
                <c:pt idx="28718">
                  <c:v>3.6367713744492904E-12</c:v>
                </c:pt>
                <c:pt idx="28719">
                  <c:v>3.7232483010013883E-12</c:v>
                </c:pt>
                <c:pt idx="28720">
                  <c:v>3.7232483010013883E-12</c:v>
                </c:pt>
                <c:pt idx="28721">
                  <c:v>3.6367713744492904E-12</c:v>
                </c:pt>
                <c:pt idx="28722">
                  <c:v>3.5523111581696518E-12</c:v>
                </c:pt>
                <c:pt idx="28723">
                  <c:v>3.5523111581696518E-12</c:v>
                </c:pt>
                <c:pt idx="28724">
                  <c:v>3.5523111581696518E-12</c:v>
                </c:pt>
                <c:pt idx="28725">
                  <c:v>3.7232483010013883E-12</c:v>
                </c:pt>
                <c:pt idx="28726">
                  <c:v>3.6367713744492904E-12</c:v>
                </c:pt>
                <c:pt idx="28727">
                  <c:v>3.5523111581696518E-12</c:v>
                </c:pt>
                <c:pt idx="28728">
                  <c:v>3.6367713744492904E-12</c:v>
                </c:pt>
                <c:pt idx="28729">
                  <c:v>3.6367713744492904E-12</c:v>
                </c:pt>
                <c:pt idx="28730">
                  <c:v>3.6367713744492904E-12</c:v>
                </c:pt>
                <c:pt idx="28731">
                  <c:v>3.5523111581696518E-12</c:v>
                </c:pt>
                <c:pt idx="28732">
                  <c:v>3.6367713744492904E-12</c:v>
                </c:pt>
                <c:pt idx="28733">
                  <c:v>3.6367713744492904E-12</c:v>
                </c:pt>
                <c:pt idx="28734">
                  <c:v>3.6367713744492904E-12</c:v>
                </c:pt>
                <c:pt idx="28735">
                  <c:v>3.5523111581696518E-12</c:v>
                </c:pt>
                <c:pt idx="28736">
                  <c:v>3.6367713744492904E-12</c:v>
                </c:pt>
                <c:pt idx="28737">
                  <c:v>3.8117727412217097E-12</c:v>
                </c:pt>
                <c:pt idx="28738">
                  <c:v>3.6367713744492904E-12</c:v>
                </c:pt>
                <c:pt idx="28739">
                  <c:v>3.7232483010013883E-12</c:v>
                </c:pt>
                <c:pt idx="28740">
                  <c:v>3.6367713744492904E-12</c:v>
                </c:pt>
                <c:pt idx="28741">
                  <c:v>3.8117727412217097E-12</c:v>
                </c:pt>
                <c:pt idx="28742">
                  <c:v>3.5523111581696518E-12</c:v>
                </c:pt>
                <c:pt idx="28743">
                  <c:v>3.6367713744492904E-12</c:v>
                </c:pt>
                <c:pt idx="28744">
                  <c:v>3.5523111581696518E-12</c:v>
                </c:pt>
                <c:pt idx="28745">
                  <c:v>3.7232483010013883E-12</c:v>
                </c:pt>
                <c:pt idx="28746">
                  <c:v>3.5523111581696518E-12</c:v>
                </c:pt>
                <c:pt idx="28747">
                  <c:v>3.6367713744492904E-12</c:v>
                </c:pt>
                <c:pt idx="28748">
                  <c:v>3.6367713744492904E-12</c:v>
                </c:pt>
                <c:pt idx="28749">
                  <c:v>3.6367713744492904E-12</c:v>
                </c:pt>
                <c:pt idx="28750">
                  <c:v>3.6367713744492904E-12</c:v>
                </c:pt>
                <c:pt idx="28751">
                  <c:v>3.6367713744492904E-12</c:v>
                </c:pt>
                <c:pt idx="28752">
                  <c:v>3.6367713744492904E-12</c:v>
                </c:pt>
                <c:pt idx="28753">
                  <c:v>3.5523111581696518E-12</c:v>
                </c:pt>
                <c:pt idx="28754">
                  <c:v>3.5523111581696518E-12</c:v>
                </c:pt>
                <c:pt idx="28755">
                  <c:v>3.5523111581696518E-12</c:v>
                </c:pt>
                <c:pt idx="28756">
                  <c:v>3.7232483010013883E-12</c:v>
                </c:pt>
                <c:pt idx="28757">
                  <c:v>3.7232483010013883E-12</c:v>
                </c:pt>
                <c:pt idx="28758">
                  <c:v>3.6367713744492904E-12</c:v>
                </c:pt>
                <c:pt idx="28759">
                  <c:v>3.6367713744492904E-12</c:v>
                </c:pt>
                <c:pt idx="28760">
                  <c:v>3.5523111581696518E-12</c:v>
                </c:pt>
                <c:pt idx="28761">
                  <c:v>3.6367713744492904E-12</c:v>
                </c:pt>
                <c:pt idx="28762">
                  <c:v>3.6367713744492904E-12</c:v>
                </c:pt>
                <c:pt idx="28763">
                  <c:v>3.6367713744492904E-12</c:v>
                </c:pt>
                <c:pt idx="28764">
                  <c:v>3.6367713744492904E-12</c:v>
                </c:pt>
                <c:pt idx="28765">
                  <c:v>3.7232483010013883E-12</c:v>
                </c:pt>
                <c:pt idx="28766">
                  <c:v>3.7232483010013883E-12</c:v>
                </c:pt>
                <c:pt idx="28767">
                  <c:v>3.6367713744492904E-12</c:v>
                </c:pt>
                <c:pt idx="28768">
                  <c:v>3.5523111581696518E-12</c:v>
                </c:pt>
                <c:pt idx="28769">
                  <c:v>3.6367713744492904E-12</c:v>
                </c:pt>
                <c:pt idx="28770">
                  <c:v>3.5523111581696518E-12</c:v>
                </c:pt>
                <c:pt idx="28771">
                  <c:v>3.7232483010013883E-12</c:v>
                </c:pt>
                <c:pt idx="28772">
                  <c:v>3.6367713744492904E-12</c:v>
                </c:pt>
                <c:pt idx="28773">
                  <c:v>3.7232483010013883E-12</c:v>
                </c:pt>
                <c:pt idx="28774">
                  <c:v>3.8117727412217097E-12</c:v>
                </c:pt>
                <c:pt idx="28775">
                  <c:v>3.6367713744492904E-12</c:v>
                </c:pt>
                <c:pt idx="28776">
                  <c:v>3.6367713744492904E-12</c:v>
                </c:pt>
                <c:pt idx="28777">
                  <c:v>3.6367713744492904E-12</c:v>
                </c:pt>
                <c:pt idx="28778">
                  <c:v>3.6367713744492904E-12</c:v>
                </c:pt>
                <c:pt idx="28779">
                  <c:v>3.5523111581696518E-12</c:v>
                </c:pt>
                <c:pt idx="28780">
                  <c:v>3.6367713744492904E-12</c:v>
                </c:pt>
                <c:pt idx="28781">
                  <c:v>3.6367713744492904E-12</c:v>
                </c:pt>
                <c:pt idx="28782">
                  <c:v>3.8117727412217097E-12</c:v>
                </c:pt>
                <c:pt idx="28783">
                  <c:v>3.6367713744492904E-12</c:v>
                </c:pt>
                <c:pt idx="28784">
                  <c:v>3.6367713744492904E-12</c:v>
                </c:pt>
                <c:pt idx="28785">
                  <c:v>3.6367713744492904E-12</c:v>
                </c:pt>
                <c:pt idx="28786">
                  <c:v>3.6367713744492904E-12</c:v>
                </c:pt>
                <c:pt idx="28787">
                  <c:v>3.6367713744492904E-12</c:v>
                </c:pt>
                <c:pt idx="28788">
                  <c:v>3.5523111581696518E-12</c:v>
                </c:pt>
                <c:pt idx="28789">
                  <c:v>3.6367713744492904E-12</c:v>
                </c:pt>
                <c:pt idx="28790">
                  <c:v>3.6367713744492904E-12</c:v>
                </c:pt>
                <c:pt idx="28791">
                  <c:v>3.8117727412217097E-12</c:v>
                </c:pt>
                <c:pt idx="28792">
                  <c:v>3.6367713744492904E-12</c:v>
                </c:pt>
                <c:pt idx="28793">
                  <c:v>3.6367713744492904E-12</c:v>
                </c:pt>
                <c:pt idx="28794">
                  <c:v>3.6367713744492904E-12</c:v>
                </c:pt>
                <c:pt idx="28795">
                  <c:v>3.7232483010013883E-12</c:v>
                </c:pt>
                <c:pt idx="28796">
                  <c:v>3.6367713744492904E-12</c:v>
                </c:pt>
                <c:pt idx="28797">
                  <c:v>3.5523111581696518E-12</c:v>
                </c:pt>
                <c:pt idx="28798">
                  <c:v>3.7232483010013883E-12</c:v>
                </c:pt>
                <c:pt idx="28799">
                  <c:v>3.5523111581696518E-12</c:v>
                </c:pt>
                <c:pt idx="28800">
                  <c:v>3.6367713744492904E-12</c:v>
                </c:pt>
                <c:pt idx="28801">
                  <c:v>3.6367713744492904E-12</c:v>
                </c:pt>
                <c:pt idx="28802">
                  <c:v>3.7232483010013883E-12</c:v>
                </c:pt>
                <c:pt idx="28803">
                  <c:v>3.6367713744492904E-12</c:v>
                </c:pt>
                <c:pt idx="28804">
                  <c:v>3.6367713744492904E-12</c:v>
                </c:pt>
                <c:pt idx="28805">
                  <c:v>3.5523111581696518E-12</c:v>
                </c:pt>
                <c:pt idx="28806">
                  <c:v>3.6367713744492904E-12</c:v>
                </c:pt>
                <c:pt idx="28807">
                  <c:v>3.7232483010013883E-12</c:v>
                </c:pt>
                <c:pt idx="28808">
                  <c:v>3.5523111581696518E-12</c:v>
                </c:pt>
                <c:pt idx="28809">
                  <c:v>3.7232483010013883E-12</c:v>
                </c:pt>
                <c:pt idx="28810">
                  <c:v>3.8117727412217097E-12</c:v>
                </c:pt>
                <c:pt idx="28811">
                  <c:v>3.6367713744492904E-12</c:v>
                </c:pt>
                <c:pt idx="28812">
                  <c:v>3.7232483010013883E-12</c:v>
                </c:pt>
                <c:pt idx="28813">
                  <c:v>3.6367713744492904E-12</c:v>
                </c:pt>
                <c:pt idx="28814">
                  <c:v>3.6367713744492904E-12</c:v>
                </c:pt>
                <c:pt idx="28815">
                  <c:v>3.5523111581696518E-12</c:v>
                </c:pt>
                <c:pt idx="28816">
                  <c:v>3.6367713744492904E-12</c:v>
                </c:pt>
                <c:pt idx="28817">
                  <c:v>3.5523111581696518E-12</c:v>
                </c:pt>
                <c:pt idx="28818">
                  <c:v>3.6367713744492904E-12</c:v>
                </c:pt>
                <c:pt idx="28819">
                  <c:v>3.5523111581696518E-12</c:v>
                </c:pt>
                <c:pt idx="28820">
                  <c:v>3.6367713744492904E-12</c:v>
                </c:pt>
                <c:pt idx="28821">
                  <c:v>3.7232483010013883E-12</c:v>
                </c:pt>
                <c:pt idx="28822">
                  <c:v>3.5523111581696518E-12</c:v>
                </c:pt>
                <c:pt idx="28823">
                  <c:v>3.5523111581696518E-12</c:v>
                </c:pt>
                <c:pt idx="28824">
                  <c:v>3.6367713744492904E-12</c:v>
                </c:pt>
                <c:pt idx="28825">
                  <c:v>3.8117727412217097E-12</c:v>
                </c:pt>
                <c:pt idx="28826">
                  <c:v>3.6367713744492904E-12</c:v>
                </c:pt>
                <c:pt idx="28827">
                  <c:v>3.8117727412217097E-12</c:v>
                </c:pt>
                <c:pt idx="28828">
                  <c:v>3.6367713744492904E-12</c:v>
                </c:pt>
                <c:pt idx="28829">
                  <c:v>3.6367713744492904E-12</c:v>
                </c:pt>
                <c:pt idx="28830">
                  <c:v>3.6367713744492904E-12</c:v>
                </c:pt>
                <c:pt idx="28831">
                  <c:v>3.6367713744492904E-12</c:v>
                </c:pt>
                <c:pt idx="28832">
                  <c:v>3.6367713744492904E-12</c:v>
                </c:pt>
                <c:pt idx="28833">
                  <c:v>3.5523111581696518E-12</c:v>
                </c:pt>
                <c:pt idx="28834">
                  <c:v>3.6367713744492904E-12</c:v>
                </c:pt>
                <c:pt idx="28835">
                  <c:v>3.6367713744492904E-12</c:v>
                </c:pt>
                <c:pt idx="28836">
                  <c:v>3.6367713744492904E-12</c:v>
                </c:pt>
                <c:pt idx="28837">
                  <c:v>3.7232483010013883E-12</c:v>
                </c:pt>
                <c:pt idx="28838">
                  <c:v>3.6367713744492904E-12</c:v>
                </c:pt>
                <c:pt idx="28839">
                  <c:v>3.7232483010013883E-12</c:v>
                </c:pt>
                <c:pt idx="28840">
                  <c:v>3.7232483010013883E-12</c:v>
                </c:pt>
                <c:pt idx="28841">
                  <c:v>3.6367713744492904E-12</c:v>
                </c:pt>
                <c:pt idx="28842">
                  <c:v>3.6367713744492904E-12</c:v>
                </c:pt>
                <c:pt idx="28843">
                  <c:v>3.5523111581696518E-12</c:v>
                </c:pt>
                <c:pt idx="28844">
                  <c:v>3.6367713744492904E-12</c:v>
                </c:pt>
                <c:pt idx="28845">
                  <c:v>3.6367713744492904E-12</c:v>
                </c:pt>
                <c:pt idx="28846">
                  <c:v>3.7232483010013883E-12</c:v>
                </c:pt>
                <c:pt idx="28847">
                  <c:v>3.8117727412217097E-12</c:v>
                </c:pt>
                <c:pt idx="28848">
                  <c:v>3.5523111581696518E-12</c:v>
                </c:pt>
                <c:pt idx="28849">
                  <c:v>3.5523111581696518E-12</c:v>
                </c:pt>
                <c:pt idx="28850">
                  <c:v>3.8117727412217097E-12</c:v>
                </c:pt>
                <c:pt idx="28851">
                  <c:v>3.6367713744492904E-12</c:v>
                </c:pt>
                <c:pt idx="28852">
                  <c:v>3.5523111581696518E-12</c:v>
                </c:pt>
                <c:pt idx="28853">
                  <c:v>3.6367713744492904E-12</c:v>
                </c:pt>
                <c:pt idx="28854">
                  <c:v>3.6367713744492904E-12</c:v>
                </c:pt>
                <c:pt idx="28855">
                  <c:v>3.5523111581696518E-12</c:v>
                </c:pt>
                <c:pt idx="28856">
                  <c:v>3.5523111581696518E-12</c:v>
                </c:pt>
                <c:pt idx="28857">
                  <c:v>3.5523111581696518E-12</c:v>
                </c:pt>
                <c:pt idx="28858">
                  <c:v>3.6367713744492904E-12</c:v>
                </c:pt>
                <c:pt idx="28859">
                  <c:v>3.6367713744492904E-12</c:v>
                </c:pt>
                <c:pt idx="28860">
                  <c:v>3.5523111581696518E-12</c:v>
                </c:pt>
                <c:pt idx="28861">
                  <c:v>3.5523111581696518E-12</c:v>
                </c:pt>
                <c:pt idx="28862">
                  <c:v>3.5523111581696518E-12</c:v>
                </c:pt>
                <c:pt idx="28863">
                  <c:v>3.6367713744492904E-12</c:v>
                </c:pt>
                <c:pt idx="28864">
                  <c:v>3.6367713744492904E-12</c:v>
                </c:pt>
                <c:pt idx="28865">
                  <c:v>3.6367713744492904E-12</c:v>
                </c:pt>
                <c:pt idx="28866">
                  <c:v>3.7232483010013883E-12</c:v>
                </c:pt>
                <c:pt idx="28867">
                  <c:v>3.6367713744492904E-12</c:v>
                </c:pt>
                <c:pt idx="28868">
                  <c:v>3.7232483010013883E-12</c:v>
                </c:pt>
                <c:pt idx="28869">
                  <c:v>3.6367713744492904E-12</c:v>
                </c:pt>
                <c:pt idx="28870">
                  <c:v>3.5523111581696518E-12</c:v>
                </c:pt>
                <c:pt idx="28871">
                  <c:v>3.5523111581696518E-12</c:v>
                </c:pt>
                <c:pt idx="28872">
                  <c:v>3.6367713744492904E-12</c:v>
                </c:pt>
                <c:pt idx="28873">
                  <c:v>3.5523111581696518E-12</c:v>
                </c:pt>
                <c:pt idx="28874">
                  <c:v>3.6367713744492904E-12</c:v>
                </c:pt>
                <c:pt idx="28875">
                  <c:v>3.6367713744492904E-12</c:v>
                </c:pt>
                <c:pt idx="28876">
                  <c:v>3.7232483010013883E-12</c:v>
                </c:pt>
                <c:pt idx="28877">
                  <c:v>3.5523111581696518E-12</c:v>
                </c:pt>
                <c:pt idx="28878">
                  <c:v>3.6367713744492904E-12</c:v>
                </c:pt>
                <c:pt idx="28879">
                  <c:v>3.6367713744492904E-12</c:v>
                </c:pt>
                <c:pt idx="28880">
                  <c:v>3.7232483010013883E-12</c:v>
                </c:pt>
                <c:pt idx="28881">
                  <c:v>3.5523111581696518E-12</c:v>
                </c:pt>
                <c:pt idx="28882">
                  <c:v>3.7232483010013883E-12</c:v>
                </c:pt>
                <c:pt idx="28883">
                  <c:v>3.6367713744492904E-12</c:v>
                </c:pt>
                <c:pt idx="28884">
                  <c:v>3.6367713744492904E-12</c:v>
                </c:pt>
                <c:pt idx="28885">
                  <c:v>3.6367713744492904E-12</c:v>
                </c:pt>
                <c:pt idx="28886">
                  <c:v>3.6367713744492904E-12</c:v>
                </c:pt>
                <c:pt idx="28887">
                  <c:v>3.7232483010013883E-12</c:v>
                </c:pt>
                <c:pt idx="28888">
                  <c:v>3.7232483010013883E-12</c:v>
                </c:pt>
                <c:pt idx="28889">
                  <c:v>3.6367713744492904E-12</c:v>
                </c:pt>
                <c:pt idx="28890">
                  <c:v>3.6367713744492904E-12</c:v>
                </c:pt>
                <c:pt idx="28891">
                  <c:v>3.6367713744492904E-12</c:v>
                </c:pt>
                <c:pt idx="28892">
                  <c:v>3.6367713744492904E-12</c:v>
                </c:pt>
                <c:pt idx="28893">
                  <c:v>3.6367713744492904E-12</c:v>
                </c:pt>
                <c:pt idx="28894">
                  <c:v>3.7232483010013883E-12</c:v>
                </c:pt>
                <c:pt idx="28895">
                  <c:v>3.6367713744492904E-12</c:v>
                </c:pt>
                <c:pt idx="28896">
                  <c:v>3.6367713744492904E-12</c:v>
                </c:pt>
                <c:pt idx="28897">
                  <c:v>3.6367713744492904E-12</c:v>
                </c:pt>
                <c:pt idx="28898">
                  <c:v>3.7232483010013883E-12</c:v>
                </c:pt>
                <c:pt idx="28899">
                  <c:v>3.6367713744492904E-12</c:v>
                </c:pt>
                <c:pt idx="28900">
                  <c:v>3.6367713744492904E-12</c:v>
                </c:pt>
                <c:pt idx="28901">
                  <c:v>3.5523111581696518E-12</c:v>
                </c:pt>
                <c:pt idx="28902">
                  <c:v>3.6367713744492904E-12</c:v>
                </c:pt>
                <c:pt idx="28903">
                  <c:v>3.6367713744492904E-12</c:v>
                </c:pt>
                <c:pt idx="28904">
                  <c:v>3.6367713744492904E-12</c:v>
                </c:pt>
                <c:pt idx="28905">
                  <c:v>3.6367713744492904E-12</c:v>
                </c:pt>
                <c:pt idx="28906">
                  <c:v>3.6367713744492904E-12</c:v>
                </c:pt>
                <c:pt idx="28907">
                  <c:v>3.6367713744492904E-12</c:v>
                </c:pt>
                <c:pt idx="28908">
                  <c:v>3.6367713744492904E-12</c:v>
                </c:pt>
                <c:pt idx="28909">
                  <c:v>3.5523111581696518E-12</c:v>
                </c:pt>
                <c:pt idx="28910">
                  <c:v>3.5523111581696518E-12</c:v>
                </c:pt>
                <c:pt idx="28911">
                  <c:v>3.6367713744492904E-12</c:v>
                </c:pt>
                <c:pt idx="28912">
                  <c:v>3.5523111581696518E-12</c:v>
                </c:pt>
                <c:pt idx="28913">
                  <c:v>3.6367713744492904E-12</c:v>
                </c:pt>
                <c:pt idx="28914">
                  <c:v>3.7232483010013883E-12</c:v>
                </c:pt>
                <c:pt idx="28915">
                  <c:v>3.5523111581696518E-12</c:v>
                </c:pt>
                <c:pt idx="28916">
                  <c:v>3.5523111581696518E-12</c:v>
                </c:pt>
                <c:pt idx="28917">
                  <c:v>3.6367713744492904E-12</c:v>
                </c:pt>
                <c:pt idx="28918">
                  <c:v>3.5523111581696518E-12</c:v>
                </c:pt>
                <c:pt idx="28919">
                  <c:v>3.5523111581696518E-12</c:v>
                </c:pt>
                <c:pt idx="28920">
                  <c:v>3.6367713744492904E-12</c:v>
                </c:pt>
                <c:pt idx="28921">
                  <c:v>3.6367713744492904E-12</c:v>
                </c:pt>
                <c:pt idx="28922">
                  <c:v>3.6367713744492904E-12</c:v>
                </c:pt>
                <c:pt idx="28923">
                  <c:v>3.4698124421878106E-12</c:v>
                </c:pt>
                <c:pt idx="28924">
                  <c:v>3.6367713744492904E-12</c:v>
                </c:pt>
                <c:pt idx="28925">
                  <c:v>3.6367713744492904E-12</c:v>
                </c:pt>
                <c:pt idx="28926">
                  <c:v>3.6367713744492904E-12</c:v>
                </c:pt>
                <c:pt idx="28927">
                  <c:v>3.5523111581696518E-12</c:v>
                </c:pt>
                <c:pt idx="28928">
                  <c:v>3.6367713744492904E-12</c:v>
                </c:pt>
                <c:pt idx="28929">
                  <c:v>3.8117727412217097E-12</c:v>
                </c:pt>
                <c:pt idx="28930">
                  <c:v>3.5523111581696518E-12</c:v>
                </c:pt>
                <c:pt idx="28931">
                  <c:v>3.7232483010013883E-12</c:v>
                </c:pt>
                <c:pt idx="28932">
                  <c:v>3.8117727412217097E-12</c:v>
                </c:pt>
                <c:pt idx="28933">
                  <c:v>3.6367713744492904E-12</c:v>
                </c:pt>
                <c:pt idx="28934">
                  <c:v>3.7232483010013883E-12</c:v>
                </c:pt>
                <c:pt idx="28935">
                  <c:v>3.6367713744492904E-12</c:v>
                </c:pt>
                <c:pt idx="28936">
                  <c:v>3.5523111581696518E-12</c:v>
                </c:pt>
                <c:pt idx="28937">
                  <c:v>3.6367713744492904E-12</c:v>
                </c:pt>
                <c:pt idx="28938">
                  <c:v>3.6367713744492904E-12</c:v>
                </c:pt>
                <c:pt idx="28939">
                  <c:v>3.6367713744492904E-12</c:v>
                </c:pt>
                <c:pt idx="28940">
                  <c:v>3.6367713744492904E-12</c:v>
                </c:pt>
                <c:pt idx="28941">
                  <c:v>3.5523111581696518E-12</c:v>
                </c:pt>
                <c:pt idx="28942">
                  <c:v>3.8117727412217097E-12</c:v>
                </c:pt>
                <c:pt idx="28943">
                  <c:v>3.6367713744492904E-12</c:v>
                </c:pt>
                <c:pt idx="28944">
                  <c:v>3.6367713744492904E-12</c:v>
                </c:pt>
                <c:pt idx="28945">
                  <c:v>3.7232483010013883E-12</c:v>
                </c:pt>
                <c:pt idx="28946">
                  <c:v>3.8117727412217097E-12</c:v>
                </c:pt>
                <c:pt idx="28947">
                  <c:v>3.6367713744492904E-12</c:v>
                </c:pt>
                <c:pt idx="28948">
                  <c:v>3.6367713744492904E-12</c:v>
                </c:pt>
                <c:pt idx="28949">
                  <c:v>3.6367713744492904E-12</c:v>
                </c:pt>
                <c:pt idx="28950">
                  <c:v>3.7232483010013883E-12</c:v>
                </c:pt>
                <c:pt idx="28951">
                  <c:v>3.6367713744492904E-12</c:v>
                </c:pt>
                <c:pt idx="28952">
                  <c:v>3.7232483010013883E-12</c:v>
                </c:pt>
                <c:pt idx="28953">
                  <c:v>3.6367713744492904E-12</c:v>
                </c:pt>
                <c:pt idx="28954">
                  <c:v>3.7232483010013883E-12</c:v>
                </c:pt>
                <c:pt idx="28955">
                  <c:v>3.6367713744492904E-12</c:v>
                </c:pt>
                <c:pt idx="28956">
                  <c:v>3.6367713744492904E-12</c:v>
                </c:pt>
                <c:pt idx="28957">
                  <c:v>3.5523111581696518E-12</c:v>
                </c:pt>
                <c:pt idx="28958">
                  <c:v>3.6367713744492904E-12</c:v>
                </c:pt>
                <c:pt idx="28959">
                  <c:v>3.7232483010013883E-12</c:v>
                </c:pt>
                <c:pt idx="28960">
                  <c:v>3.6367713744492904E-12</c:v>
                </c:pt>
                <c:pt idx="28961">
                  <c:v>3.6367713744492904E-12</c:v>
                </c:pt>
                <c:pt idx="28962">
                  <c:v>3.6367713744492904E-12</c:v>
                </c:pt>
                <c:pt idx="28963">
                  <c:v>3.6367713744492904E-12</c:v>
                </c:pt>
                <c:pt idx="28964">
                  <c:v>3.5523111581696518E-12</c:v>
                </c:pt>
                <c:pt idx="28965">
                  <c:v>3.6367713744492904E-12</c:v>
                </c:pt>
                <c:pt idx="28966">
                  <c:v>3.5523111581696518E-12</c:v>
                </c:pt>
                <c:pt idx="28967">
                  <c:v>3.6367713744492904E-12</c:v>
                </c:pt>
                <c:pt idx="28968">
                  <c:v>3.7232483010013883E-12</c:v>
                </c:pt>
                <c:pt idx="28969">
                  <c:v>3.8117727412217097E-12</c:v>
                </c:pt>
                <c:pt idx="28970">
                  <c:v>3.6367713744492904E-12</c:v>
                </c:pt>
                <c:pt idx="28971">
                  <c:v>3.5523111581696518E-12</c:v>
                </c:pt>
                <c:pt idx="28972">
                  <c:v>3.5523111581696518E-12</c:v>
                </c:pt>
                <c:pt idx="28973">
                  <c:v>3.8117727412217097E-12</c:v>
                </c:pt>
                <c:pt idx="28974">
                  <c:v>3.5523111581696518E-12</c:v>
                </c:pt>
                <c:pt idx="28975">
                  <c:v>3.7232483010013883E-12</c:v>
                </c:pt>
                <c:pt idx="28976">
                  <c:v>3.7232483010013883E-12</c:v>
                </c:pt>
                <c:pt idx="28977">
                  <c:v>3.6367713744492904E-12</c:v>
                </c:pt>
                <c:pt idx="28978">
                  <c:v>3.6367713744492904E-12</c:v>
                </c:pt>
                <c:pt idx="28979">
                  <c:v>3.6367713744492904E-12</c:v>
                </c:pt>
                <c:pt idx="28980">
                  <c:v>3.6367713744492904E-12</c:v>
                </c:pt>
                <c:pt idx="28981">
                  <c:v>3.6367713744492904E-12</c:v>
                </c:pt>
                <c:pt idx="28982">
                  <c:v>3.7232483010013883E-12</c:v>
                </c:pt>
                <c:pt idx="28983">
                  <c:v>3.5523111581696518E-12</c:v>
                </c:pt>
                <c:pt idx="28984">
                  <c:v>3.6367713744492904E-12</c:v>
                </c:pt>
                <c:pt idx="28985">
                  <c:v>3.5523111581696518E-12</c:v>
                </c:pt>
                <c:pt idx="28986">
                  <c:v>3.5523111581696518E-12</c:v>
                </c:pt>
                <c:pt idx="28987">
                  <c:v>3.5523111581696518E-12</c:v>
                </c:pt>
                <c:pt idx="28988">
                  <c:v>3.5523111581696518E-12</c:v>
                </c:pt>
                <c:pt idx="28989">
                  <c:v>3.8117727412217097E-12</c:v>
                </c:pt>
                <c:pt idx="28990">
                  <c:v>3.6367713744492904E-12</c:v>
                </c:pt>
                <c:pt idx="28991">
                  <c:v>3.6367713744492904E-12</c:v>
                </c:pt>
                <c:pt idx="28992">
                  <c:v>3.5523111581696518E-12</c:v>
                </c:pt>
                <c:pt idx="28993">
                  <c:v>3.6367713744492904E-12</c:v>
                </c:pt>
                <c:pt idx="28994">
                  <c:v>3.6367713744492904E-12</c:v>
                </c:pt>
                <c:pt idx="28995">
                  <c:v>3.7232483010013883E-12</c:v>
                </c:pt>
                <c:pt idx="28996">
                  <c:v>3.6367713744492904E-12</c:v>
                </c:pt>
                <c:pt idx="28997">
                  <c:v>3.6367713744492904E-12</c:v>
                </c:pt>
                <c:pt idx="28998">
                  <c:v>3.5523111581696518E-12</c:v>
                </c:pt>
                <c:pt idx="28999">
                  <c:v>3.6367713744492904E-12</c:v>
                </c:pt>
                <c:pt idx="29000">
                  <c:v>3.5523111581696518E-12</c:v>
                </c:pt>
                <c:pt idx="29001">
                  <c:v>3.6367713744492904E-12</c:v>
                </c:pt>
                <c:pt idx="29002">
                  <c:v>3.8117727412217097E-12</c:v>
                </c:pt>
                <c:pt idx="29003">
                  <c:v>3.5523111581696518E-12</c:v>
                </c:pt>
                <c:pt idx="29004">
                  <c:v>3.6367713744492904E-12</c:v>
                </c:pt>
                <c:pt idx="29005">
                  <c:v>3.6367713744492904E-12</c:v>
                </c:pt>
                <c:pt idx="29006">
                  <c:v>3.6367713744492904E-12</c:v>
                </c:pt>
                <c:pt idx="29007">
                  <c:v>3.6367713744492904E-12</c:v>
                </c:pt>
                <c:pt idx="29008">
                  <c:v>3.6367713744492904E-12</c:v>
                </c:pt>
                <c:pt idx="29009">
                  <c:v>3.7232483010013883E-12</c:v>
                </c:pt>
                <c:pt idx="29010">
                  <c:v>3.6367713744492904E-12</c:v>
                </c:pt>
                <c:pt idx="29011">
                  <c:v>3.7232483010013883E-12</c:v>
                </c:pt>
                <c:pt idx="29012">
                  <c:v>3.5523111581696518E-12</c:v>
                </c:pt>
                <c:pt idx="29013">
                  <c:v>3.7232483010013883E-12</c:v>
                </c:pt>
                <c:pt idx="29014">
                  <c:v>3.6367713744492904E-12</c:v>
                </c:pt>
                <c:pt idx="29015">
                  <c:v>3.5523111581696518E-12</c:v>
                </c:pt>
                <c:pt idx="29016">
                  <c:v>3.5523111581696518E-12</c:v>
                </c:pt>
                <c:pt idx="29017">
                  <c:v>3.6367713744492904E-12</c:v>
                </c:pt>
                <c:pt idx="29018">
                  <c:v>3.5523111581696518E-12</c:v>
                </c:pt>
                <c:pt idx="29019">
                  <c:v>3.8117727412217097E-12</c:v>
                </c:pt>
                <c:pt idx="29020">
                  <c:v>3.6367713744492904E-12</c:v>
                </c:pt>
                <c:pt idx="29021">
                  <c:v>3.6367713744492904E-12</c:v>
                </c:pt>
                <c:pt idx="29022">
                  <c:v>3.7232483010013883E-12</c:v>
                </c:pt>
                <c:pt idx="29023">
                  <c:v>3.6367713744492904E-12</c:v>
                </c:pt>
                <c:pt idx="29024">
                  <c:v>3.8117727412217097E-12</c:v>
                </c:pt>
                <c:pt idx="29025">
                  <c:v>3.6367713744492904E-12</c:v>
                </c:pt>
                <c:pt idx="29026">
                  <c:v>3.7232483010013883E-12</c:v>
                </c:pt>
                <c:pt idx="29027">
                  <c:v>3.6367713744492904E-12</c:v>
                </c:pt>
                <c:pt idx="29028">
                  <c:v>3.5523111581696518E-12</c:v>
                </c:pt>
                <c:pt idx="29029">
                  <c:v>3.6367713744492904E-12</c:v>
                </c:pt>
                <c:pt idx="29030">
                  <c:v>3.7232483010013883E-12</c:v>
                </c:pt>
                <c:pt idx="29031">
                  <c:v>3.6367713744492904E-12</c:v>
                </c:pt>
                <c:pt idx="29032">
                  <c:v>3.6367713744492904E-12</c:v>
                </c:pt>
                <c:pt idx="29033">
                  <c:v>3.8117727412217097E-12</c:v>
                </c:pt>
                <c:pt idx="29034">
                  <c:v>3.5523111581696518E-12</c:v>
                </c:pt>
                <c:pt idx="29035">
                  <c:v>3.8117727412217097E-12</c:v>
                </c:pt>
                <c:pt idx="29036">
                  <c:v>3.6367713744492904E-12</c:v>
                </c:pt>
                <c:pt idx="29037">
                  <c:v>3.6367713744492904E-12</c:v>
                </c:pt>
                <c:pt idx="29038">
                  <c:v>3.5523111581696518E-12</c:v>
                </c:pt>
                <c:pt idx="29039">
                  <c:v>3.5523111581696518E-12</c:v>
                </c:pt>
                <c:pt idx="29040">
                  <c:v>3.5523111581696518E-12</c:v>
                </c:pt>
                <c:pt idx="29041">
                  <c:v>3.6367713744492904E-12</c:v>
                </c:pt>
                <c:pt idx="29042">
                  <c:v>3.6367713744492904E-12</c:v>
                </c:pt>
                <c:pt idx="29043">
                  <c:v>3.6367713744492904E-12</c:v>
                </c:pt>
                <c:pt idx="29044">
                  <c:v>3.7232483010013883E-12</c:v>
                </c:pt>
                <c:pt idx="29045">
                  <c:v>3.5523111581696518E-12</c:v>
                </c:pt>
                <c:pt idx="29046">
                  <c:v>3.6367713744492904E-12</c:v>
                </c:pt>
                <c:pt idx="29047">
                  <c:v>3.5523111581696518E-12</c:v>
                </c:pt>
                <c:pt idx="29048">
                  <c:v>3.7232483010013883E-12</c:v>
                </c:pt>
                <c:pt idx="29049">
                  <c:v>3.6367713744492904E-12</c:v>
                </c:pt>
                <c:pt idx="29050">
                  <c:v>3.5523111581696518E-12</c:v>
                </c:pt>
                <c:pt idx="29051">
                  <c:v>3.6367713744492904E-12</c:v>
                </c:pt>
                <c:pt idx="29052">
                  <c:v>3.6367713744492904E-12</c:v>
                </c:pt>
                <c:pt idx="29053">
                  <c:v>3.6367713744492904E-12</c:v>
                </c:pt>
                <c:pt idx="29054">
                  <c:v>3.6367713744492904E-12</c:v>
                </c:pt>
                <c:pt idx="29055">
                  <c:v>3.6367713744492904E-12</c:v>
                </c:pt>
                <c:pt idx="29056">
                  <c:v>3.6367713744492904E-12</c:v>
                </c:pt>
                <c:pt idx="29057">
                  <c:v>3.5523111581696518E-12</c:v>
                </c:pt>
                <c:pt idx="29058">
                  <c:v>3.6367713744492904E-12</c:v>
                </c:pt>
                <c:pt idx="29059">
                  <c:v>3.6367713744492904E-12</c:v>
                </c:pt>
                <c:pt idx="29060">
                  <c:v>3.7232483010013883E-12</c:v>
                </c:pt>
                <c:pt idx="29061">
                  <c:v>3.7232483010013883E-12</c:v>
                </c:pt>
                <c:pt idx="29062">
                  <c:v>3.6367713744492904E-12</c:v>
                </c:pt>
                <c:pt idx="29063">
                  <c:v>3.5523111581696518E-12</c:v>
                </c:pt>
                <c:pt idx="29064">
                  <c:v>3.6367713744492904E-12</c:v>
                </c:pt>
                <c:pt idx="29065">
                  <c:v>3.6367713744492904E-12</c:v>
                </c:pt>
                <c:pt idx="29066">
                  <c:v>3.6367713744492904E-12</c:v>
                </c:pt>
                <c:pt idx="29067">
                  <c:v>3.7232483010013883E-12</c:v>
                </c:pt>
                <c:pt idx="29068">
                  <c:v>3.7232483010013883E-12</c:v>
                </c:pt>
                <c:pt idx="29069">
                  <c:v>3.6367713744492904E-12</c:v>
                </c:pt>
                <c:pt idx="29070">
                  <c:v>3.6367713744492904E-12</c:v>
                </c:pt>
                <c:pt idx="29071">
                  <c:v>3.6367713744492904E-12</c:v>
                </c:pt>
                <c:pt idx="29072">
                  <c:v>3.7232483010013883E-12</c:v>
                </c:pt>
                <c:pt idx="29073">
                  <c:v>3.6367713744492904E-12</c:v>
                </c:pt>
                <c:pt idx="29074">
                  <c:v>3.8117727412217097E-12</c:v>
                </c:pt>
                <c:pt idx="29075">
                  <c:v>3.6367713744492904E-12</c:v>
                </c:pt>
                <c:pt idx="29076">
                  <c:v>3.7232483010013883E-12</c:v>
                </c:pt>
                <c:pt idx="29077">
                  <c:v>3.7232483010013883E-12</c:v>
                </c:pt>
                <c:pt idx="29078">
                  <c:v>3.6367713744492904E-12</c:v>
                </c:pt>
                <c:pt idx="29079">
                  <c:v>3.6367713744492904E-12</c:v>
                </c:pt>
                <c:pt idx="29080">
                  <c:v>3.6367713744492904E-12</c:v>
                </c:pt>
                <c:pt idx="29081">
                  <c:v>3.5523111581696518E-12</c:v>
                </c:pt>
                <c:pt idx="29082">
                  <c:v>3.7232483010013883E-12</c:v>
                </c:pt>
                <c:pt idx="29083">
                  <c:v>3.5523111581696518E-12</c:v>
                </c:pt>
                <c:pt idx="29084">
                  <c:v>3.6367713744492904E-12</c:v>
                </c:pt>
                <c:pt idx="29085">
                  <c:v>3.5523111581696518E-12</c:v>
                </c:pt>
                <c:pt idx="29086">
                  <c:v>3.6367713744492904E-12</c:v>
                </c:pt>
                <c:pt idx="29087">
                  <c:v>3.6367713744492904E-12</c:v>
                </c:pt>
                <c:pt idx="29088">
                  <c:v>3.6367713744492904E-12</c:v>
                </c:pt>
                <c:pt idx="29089">
                  <c:v>3.7232483010013883E-12</c:v>
                </c:pt>
                <c:pt idx="29090">
                  <c:v>3.5523111581696518E-12</c:v>
                </c:pt>
                <c:pt idx="29091">
                  <c:v>3.5523111581696518E-12</c:v>
                </c:pt>
                <c:pt idx="29092">
                  <c:v>3.8117727412217097E-12</c:v>
                </c:pt>
                <c:pt idx="29093">
                  <c:v>3.6367713744492904E-12</c:v>
                </c:pt>
                <c:pt idx="29094">
                  <c:v>3.6367713744492904E-12</c:v>
                </c:pt>
                <c:pt idx="29095">
                  <c:v>3.6367713744492904E-12</c:v>
                </c:pt>
                <c:pt idx="29096">
                  <c:v>3.7232483010013883E-12</c:v>
                </c:pt>
                <c:pt idx="29097">
                  <c:v>3.7232483010013883E-12</c:v>
                </c:pt>
                <c:pt idx="29098">
                  <c:v>3.5523111581696518E-12</c:v>
                </c:pt>
                <c:pt idx="29099">
                  <c:v>3.6367713744492904E-12</c:v>
                </c:pt>
                <c:pt idx="29100">
                  <c:v>3.6367713744492904E-12</c:v>
                </c:pt>
                <c:pt idx="29101">
                  <c:v>3.5523111581696518E-12</c:v>
                </c:pt>
                <c:pt idx="29102">
                  <c:v>3.7232483010013883E-12</c:v>
                </c:pt>
                <c:pt idx="29103">
                  <c:v>3.5523111581696518E-12</c:v>
                </c:pt>
                <c:pt idx="29104">
                  <c:v>3.6367713744492904E-12</c:v>
                </c:pt>
                <c:pt idx="29105">
                  <c:v>3.7232483010013883E-12</c:v>
                </c:pt>
                <c:pt idx="29106">
                  <c:v>3.7232483010013883E-12</c:v>
                </c:pt>
                <c:pt idx="29107">
                  <c:v>3.5523111581696518E-12</c:v>
                </c:pt>
                <c:pt idx="29108">
                  <c:v>3.6367713744492904E-12</c:v>
                </c:pt>
                <c:pt idx="29109">
                  <c:v>3.5523111581696518E-12</c:v>
                </c:pt>
                <c:pt idx="29110">
                  <c:v>3.5523111581696518E-12</c:v>
                </c:pt>
                <c:pt idx="29111">
                  <c:v>3.6367713744492904E-12</c:v>
                </c:pt>
                <c:pt idx="29112">
                  <c:v>3.7232483010013883E-12</c:v>
                </c:pt>
                <c:pt idx="29113">
                  <c:v>3.8117727412217097E-12</c:v>
                </c:pt>
                <c:pt idx="29114">
                  <c:v>3.5523111581696518E-12</c:v>
                </c:pt>
                <c:pt idx="29115">
                  <c:v>3.5523111581696518E-12</c:v>
                </c:pt>
                <c:pt idx="29116">
                  <c:v>3.6367713744492904E-12</c:v>
                </c:pt>
                <c:pt idx="29117">
                  <c:v>3.6367713744492904E-12</c:v>
                </c:pt>
                <c:pt idx="29118">
                  <c:v>3.5523111581696518E-12</c:v>
                </c:pt>
                <c:pt idx="29119">
                  <c:v>3.5523111581696518E-12</c:v>
                </c:pt>
                <c:pt idx="29120">
                  <c:v>3.5523111581696518E-12</c:v>
                </c:pt>
                <c:pt idx="29121">
                  <c:v>3.5523111581696518E-12</c:v>
                </c:pt>
                <c:pt idx="29122">
                  <c:v>3.6367713744492904E-12</c:v>
                </c:pt>
                <c:pt idx="29123">
                  <c:v>3.6367713744492904E-12</c:v>
                </c:pt>
                <c:pt idx="29124">
                  <c:v>3.5523111581696518E-12</c:v>
                </c:pt>
                <c:pt idx="29125">
                  <c:v>3.6367713744492904E-12</c:v>
                </c:pt>
                <c:pt idx="29126">
                  <c:v>3.8117727412217097E-12</c:v>
                </c:pt>
                <c:pt idx="29127">
                  <c:v>3.6367713744492904E-12</c:v>
                </c:pt>
                <c:pt idx="29128">
                  <c:v>3.6367713744492904E-12</c:v>
                </c:pt>
                <c:pt idx="29129">
                  <c:v>3.5523111581696518E-12</c:v>
                </c:pt>
                <c:pt idx="29130">
                  <c:v>3.6367713744492904E-12</c:v>
                </c:pt>
                <c:pt idx="29131">
                  <c:v>3.6367713744492904E-12</c:v>
                </c:pt>
                <c:pt idx="29132">
                  <c:v>3.5523111581696518E-12</c:v>
                </c:pt>
                <c:pt idx="29133">
                  <c:v>3.6367713744492904E-12</c:v>
                </c:pt>
                <c:pt idx="29134">
                  <c:v>3.5523111581696518E-12</c:v>
                </c:pt>
                <c:pt idx="29135">
                  <c:v>3.6367713744492904E-12</c:v>
                </c:pt>
                <c:pt idx="29136">
                  <c:v>3.5523111581696518E-12</c:v>
                </c:pt>
                <c:pt idx="29137">
                  <c:v>3.7232483010013883E-12</c:v>
                </c:pt>
                <c:pt idx="29138">
                  <c:v>3.7232483010013883E-12</c:v>
                </c:pt>
                <c:pt idx="29139">
                  <c:v>3.5523111581696518E-12</c:v>
                </c:pt>
                <c:pt idx="29140">
                  <c:v>3.6367713744492904E-12</c:v>
                </c:pt>
                <c:pt idx="29141">
                  <c:v>3.6367713744492904E-12</c:v>
                </c:pt>
                <c:pt idx="29142">
                  <c:v>3.7232483010013883E-12</c:v>
                </c:pt>
                <c:pt idx="29143">
                  <c:v>3.7232483010013883E-12</c:v>
                </c:pt>
                <c:pt idx="29144">
                  <c:v>3.5523111581696518E-12</c:v>
                </c:pt>
                <c:pt idx="29145">
                  <c:v>3.7232483010013883E-12</c:v>
                </c:pt>
                <c:pt idx="29146">
                  <c:v>3.6367713744492904E-12</c:v>
                </c:pt>
                <c:pt idx="29147">
                  <c:v>3.6367713744492904E-12</c:v>
                </c:pt>
                <c:pt idx="29148">
                  <c:v>3.6367713744492904E-12</c:v>
                </c:pt>
                <c:pt idx="29149">
                  <c:v>3.7232483010013883E-12</c:v>
                </c:pt>
                <c:pt idx="29150">
                  <c:v>3.6367713744492904E-12</c:v>
                </c:pt>
                <c:pt idx="29151">
                  <c:v>3.7232483010013883E-12</c:v>
                </c:pt>
                <c:pt idx="29152">
                  <c:v>3.6367713744492904E-12</c:v>
                </c:pt>
                <c:pt idx="29153">
                  <c:v>3.8117727412217097E-12</c:v>
                </c:pt>
                <c:pt idx="29154">
                  <c:v>3.7232483010013883E-12</c:v>
                </c:pt>
                <c:pt idx="29155">
                  <c:v>3.7232483010013883E-12</c:v>
                </c:pt>
                <c:pt idx="29156">
                  <c:v>3.6367713744492904E-12</c:v>
                </c:pt>
                <c:pt idx="29157">
                  <c:v>3.6367713744492904E-12</c:v>
                </c:pt>
                <c:pt idx="29158">
                  <c:v>3.6367713744492904E-12</c:v>
                </c:pt>
                <c:pt idx="29159">
                  <c:v>3.6367713744492904E-12</c:v>
                </c:pt>
                <c:pt idx="29160">
                  <c:v>3.6367713744492904E-12</c:v>
                </c:pt>
                <c:pt idx="29161">
                  <c:v>3.6367713744492904E-12</c:v>
                </c:pt>
                <c:pt idx="29162">
                  <c:v>3.8117727412217097E-12</c:v>
                </c:pt>
                <c:pt idx="29163">
                  <c:v>3.5523111581696518E-12</c:v>
                </c:pt>
                <c:pt idx="29164">
                  <c:v>3.5523111581696518E-12</c:v>
                </c:pt>
                <c:pt idx="29165">
                  <c:v>3.7232483010013883E-12</c:v>
                </c:pt>
                <c:pt idx="29166">
                  <c:v>3.6367713744492904E-12</c:v>
                </c:pt>
                <c:pt idx="29167">
                  <c:v>3.5523111581696518E-12</c:v>
                </c:pt>
                <c:pt idx="29168">
                  <c:v>3.7232483010013883E-12</c:v>
                </c:pt>
                <c:pt idx="29169">
                  <c:v>3.7232483010013883E-12</c:v>
                </c:pt>
                <c:pt idx="29170">
                  <c:v>3.6367713744492904E-12</c:v>
                </c:pt>
                <c:pt idx="29171">
                  <c:v>3.5523111581696518E-12</c:v>
                </c:pt>
                <c:pt idx="29172">
                  <c:v>3.6367713744492904E-12</c:v>
                </c:pt>
                <c:pt idx="29173">
                  <c:v>3.7232483010013883E-12</c:v>
                </c:pt>
                <c:pt idx="29174">
                  <c:v>3.5523111581696518E-12</c:v>
                </c:pt>
                <c:pt idx="29175">
                  <c:v>3.6367713744492904E-12</c:v>
                </c:pt>
                <c:pt idx="29176">
                  <c:v>3.5523111581696518E-12</c:v>
                </c:pt>
                <c:pt idx="29177">
                  <c:v>3.5523111581696518E-12</c:v>
                </c:pt>
                <c:pt idx="29178">
                  <c:v>3.5523111581696518E-12</c:v>
                </c:pt>
                <c:pt idx="29179">
                  <c:v>3.6367713744492904E-12</c:v>
                </c:pt>
                <c:pt idx="29180">
                  <c:v>3.6367713744492904E-12</c:v>
                </c:pt>
                <c:pt idx="29181">
                  <c:v>3.6367713744492904E-12</c:v>
                </c:pt>
                <c:pt idx="29182">
                  <c:v>3.5523111581696518E-12</c:v>
                </c:pt>
                <c:pt idx="29183">
                  <c:v>3.6367713744492904E-12</c:v>
                </c:pt>
                <c:pt idx="29184">
                  <c:v>3.6367713744492904E-12</c:v>
                </c:pt>
                <c:pt idx="29185">
                  <c:v>3.6367713744492904E-12</c:v>
                </c:pt>
                <c:pt idx="29186">
                  <c:v>3.5523111581696518E-12</c:v>
                </c:pt>
                <c:pt idx="29187">
                  <c:v>3.6367713744492904E-12</c:v>
                </c:pt>
                <c:pt idx="29188">
                  <c:v>3.6367713744492904E-12</c:v>
                </c:pt>
                <c:pt idx="29189">
                  <c:v>3.6367713744492904E-12</c:v>
                </c:pt>
                <c:pt idx="29190">
                  <c:v>3.6367713744492904E-12</c:v>
                </c:pt>
                <c:pt idx="29191">
                  <c:v>3.6367713744492904E-12</c:v>
                </c:pt>
                <c:pt idx="29192">
                  <c:v>3.5523111581696518E-12</c:v>
                </c:pt>
                <c:pt idx="29193">
                  <c:v>3.6367713744492904E-12</c:v>
                </c:pt>
                <c:pt idx="29194">
                  <c:v>3.7232483010013883E-12</c:v>
                </c:pt>
                <c:pt idx="29195">
                  <c:v>3.7232483010013883E-12</c:v>
                </c:pt>
                <c:pt idx="29196">
                  <c:v>3.6367713744492904E-12</c:v>
                </c:pt>
                <c:pt idx="29197">
                  <c:v>3.5523111581696518E-12</c:v>
                </c:pt>
                <c:pt idx="29198">
                  <c:v>3.6367713744492904E-12</c:v>
                </c:pt>
                <c:pt idx="29199">
                  <c:v>3.5523111581696518E-12</c:v>
                </c:pt>
                <c:pt idx="29200">
                  <c:v>3.8117727412217097E-12</c:v>
                </c:pt>
                <c:pt idx="29201">
                  <c:v>3.6367713744492904E-12</c:v>
                </c:pt>
                <c:pt idx="29202">
                  <c:v>3.7232483010013883E-12</c:v>
                </c:pt>
                <c:pt idx="29203">
                  <c:v>3.5523111581696518E-12</c:v>
                </c:pt>
                <c:pt idx="29204">
                  <c:v>3.6367713744492904E-12</c:v>
                </c:pt>
                <c:pt idx="29205">
                  <c:v>3.6367713744492904E-12</c:v>
                </c:pt>
                <c:pt idx="29206">
                  <c:v>3.7232483010013883E-12</c:v>
                </c:pt>
                <c:pt idx="29207">
                  <c:v>3.6367713744492904E-12</c:v>
                </c:pt>
                <c:pt idx="29208">
                  <c:v>3.7232483010013883E-12</c:v>
                </c:pt>
                <c:pt idx="29209">
                  <c:v>3.6367713744492904E-12</c:v>
                </c:pt>
                <c:pt idx="29210">
                  <c:v>3.7232483010013883E-12</c:v>
                </c:pt>
                <c:pt idx="29211">
                  <c:v>3.7232483010013883E-12</c:v>
                </c:pt>
                <c:pt idx="29212">
                  <c:v>3.6367713744492904E-12</c:v>
                </c:pt>
                <c:pt idx="29213">
                  <c:v>3.7232483010013883E-12</c:v>
                </c:pt>
                <c:pt idx="29214">
                  <c:v>3.7232483010013883E-12</c:v>
                </c:pt>
                <c:pt idx="29215">
                  <c:v>3.7232483010013883E-12</c:v>
                </c:pt>
                <c:pt idx="29216">
                  <c:v>3.7232483010013883E-12</c:v>
                </c:pt>
                <c:pt idx="29217">
                  <c:v>3.7232483010013883E-12</c:v>
                </c:pt>
                <c:pt idx="29218">
                  <c:v>3.6367713744492904E-12</c:v>
                </c:pt>
                <c:pt idx="29219">
                  <c:v>3.5523111581696518E-12</c:v>
                </c:pt>
                <c:pt idx="29220">
                  <c:v>3.7232483010013883E-12</c:v>
                </c:pt>
                <c:pt idx="29221">
                  <c:v>3.6367713744492904E-12</c:v>
                </c:pt>
                <c:pt idx="29222">
                  <c:v>3.7232483010013883E-12</c:v>
                </c:pt>
                <c:pt idx="29223">
                  <c:v>3.7232483010013883E-12</c:v>
                </c:pt>
                <c:pt idx="29224">
                  <c:v>3.6367713744492904E-12</c:v>
                </c:pt>
                <c:pt idx="29225">
                  <c:v>3.7232483010013883E-12</c:v>
                </c:pt>
                <c:pt idx="29226">
                  <c:v>3.8117727412217097E-12</c:v>
                </c:pt>
                <c:pt idx="29227">
                  <c:v>3.6367713744492904E-12</c:v>
                </c:pt>
                <c:pt idx="29228">
                  <c:v>3.6367713744492904E-12</c:v>
                </c:pt>
                <c:pt idx="29229">
                  <c:v>3.6367713744492904E-12</c:v>
                </c:pt>
                <c:pt idx="29230">
                  <c:v>3.6367713744492904E-12</c:v>
                </c:pt>
                <c:pt idx="29231">
                  <c:v>3.7232483010013883E-12</c:v>
                </c:pt>
                <c:pt idx="29232">
                  <c:v>3.7232483010013883E-12</c:v>
                </c:pt>
                <c:pt idx="29233">
                  <c:v>3.6367713744492904E-12</c:v>
                </c:pt>
                <c:pt idx="29234">
                  <c:v>3.7232483010013883E-12</c:v>
                </c:pt>
                <c:pt idx="29235">
                  <c:v>3.5523111581696518E-12</c:v>
                </c:pt>
                <c:pt idx="29236">
                  <c:v>3.6367713744492904E-12</c:v>
                </c:pt>
                <c:pt idx="29237">
                  <c:v>3.6367713744492904E-12</c:v>
                </c:pt>
                <c:pt idx="29238">
                  <c:v>3.6367713744492904E-12</c:v>
                </c:pt>
                <c:pt idx="29239">
                  <c:v>3.6367713744492904E-12</c:v>
                </c:pt>
                <c:pt idx="29240">
                  <c:v>3.5523111581696518E-12</c:v>
                </c:pt>
                <c:pt idx="29241">
                  <c:v>3.7232483010013883E-12</c:v>
                </c:pt>
                <c:pt idx="29242">
                  <c:v>3.6367713744492904E-12</c:v>
                </c:pt>
                <c:pt idx="29243">
                  <c:v>3.6367713744492904E-12</c:v>
                </c:pt>
                <c:pt idx="29244">
                  <c:v>3.7232483010013883E-12</c:v>
                </c:pt>
                <c:pt idx="29245">
                  <c:v>3.6367713744492904E-12</c:v>
                </c:pt>
                <c:pt idx="29246">
                  <c:v>3.7232483010013883E-12</c:v>
                </c:pt>
                <c:pt idx="29247">
                  <c:v>3.8117727412217097E-12</c:v>
                </c:pt>
                <c:pt idx="29248">
                  <c:v>3.6367713744492904E-12</c:v>
                </c:pt>
                <c:pt idx="29249">
                  <c:v>3.6367713744492904E-12</c:v>
                </c:pt>
                <c:pt idx="29250">
                  <c:v>3.6367713744492904E-12</c:v>
                </c:pt>
                <c:pt idx="29251">
                  <c:v>3.7232483010013883E-12</c:v>
                </c:pt>
                <c:pt idx="29252">
                  <c:v>3.7232483010013883E-12</c:v>
                </c:pt>
                <c:pt idx="29253">
                  <c:v>3.8117727412217097E-12</c:v>
                </c:pt>
                <c:pt idx="29254">
                  <c:v>3.7232483010013883E-12</c:v>
                </c:pt>
                <c:pt idx="29255">
                  <c:v>3.6367713744492904E-12</c:v>
                </c:pt>
                <c:pt idx="29256">
                  <c:v>3.7232483010013883E-12</c:v>
                </c:pt>
                <c:pt idx="29257">
                  <c:v>3.7232483010013883E-12</c:v>
                </c:pt>
                <c:pt idx="29258">
                  <c:v>3.7232483010013883E-12</c:v>
                </c:pt>
                <c:pt idx="29259">
                  <c:v>3.8117727412217097E-12</c:v>
                </c:pt>
                <c:pt idx="29260">
                  <c:v>3.8117727412217097E-12</c:v>
                </c:pt>
                <c:pt idx="29261">
                  <c:v>3.7232483010013883E-12</c:v>
                </c:pt>
                <c:pt idx="29262">
                  <c:v>3.7232483010013883E-12</c:v>
                </c:pt>
                <c:pt idx="29263">
                  <c:v>3.6367713744492904E-12</c:v>
                </c:pt>
                <c:pt idx="29264">
                  <c:v>3.5523111581696518E-12</c:v>
                </c:pt>
                <c:pt idx="29265">
                  <c:v>3.6367713744492904E-12</c:v>
                </c:pt>
                <c:pt idx="29266">
                  <c:v>3.3892296727082912E-12</c:v>
                </c:pt>
                <c:pt idx="29267">
                  <c:v>3.6367713744492904E-12</c:v>
                </c:pt>
                <c:pt idx="29268">
                  <c:v>3.6367713744492904E-12</c:v>
                </c:pt>
                <c:pt idx="29269">
                  <c:v>3.6367713744492904E-12</c:v>
                </c:pt>
                <c:pt idx="29270">
                  <c:v>3.5523111581696518E-12</c:v>
                </c:pt>
                <c:pt idx="29271">
                  <c:v>3.6367713744492904E-12</c:v>
                </c:pt>
                <c:pt idx="29272">
                  <c:v>3.5523111581696518E-12</c:v>
                </c:pt>
                <c:pt idx="29273">
                  <c:v>3.6367713744492904E-12</c:v>
                </c:pt>
                <c:pt idx="29274">
                  <c:v>3.6367713744492904E-12</c:v>
                </c:pt>
                <c:pt idx="29275">
                  <c:v>3.6367713744492904E-12</c:v>
                </c:pt>
                <c:pt idx="29276">
                  <c:v>3.7232483010013883E-12</c:v>
                </c:pt>
                <c:pt idx="29277">
                  <c:v>3.7232483010013883E-12</c:v>
                </c:pt>
                <c:pt idx="29278">
                  <c:v>3.7232483010013883E-12</c:v>
                </c:pt>
                <c:pt idx="29279">
                  <c:v>3.6367713744492904E-12</c:v>
                </c:pt>
                <c:pt idx="29280">
                  <c:v>3.6367713744492904E-12</c:v>
                </c:pt>
                <c:pt idx="29281">
                  <c:v>3.6367713744492904E-12</c:v>
                </c:pt>
                <c:pt idx="29282">
                  <c:v>3.7232483010013883E-12</c:v>
                </c:pt>
                <c:pt idx="29283">
                  <c:v>3.6367713744492904E-12</c:v>
                </c:pt>
                <c:pt idx="29284">
                  <c:v>3.5523111581696518E-12</c:v>
                </c:pt>
                <c:pt idx="29285">
                  <c:v>3.6367713744492904E-12</c:v>
                </c:pt>
                <c:pt idx="29286">
                  <c:v>3.8117727412217097E-12</c:v>
                </c:pt>
                <c:pt idx="29287">
                  <c:v>3.7232483010013883E-12</c:v>
                </c:pt>
                <c:pt idx="29288">
                  <c:v>3.6367713744492904E-12</c:v>
                </c:pt>
                <c:pt idx="29289">
                  <c:v>3.6367713744492904E-12</c:v>
                </c:pt>
                <c:pt idx="29290">
                  <c:v>3.5523111581696518E-12</c:v>
                </c:pt>
                <c:pt idx="29291">
                  <c:v>3.7232483010013883E-12</c:v>
                </c:pt>
                <c:pt idx="29292">
                  <c:v>3.6367713744492904E-12</c:v>
                </c:pt>
                <c:pt idx="29293">
                  <c:v>3.6367713744492904E-12</c:v>
                </c:pt>
                <c:pt idx="29294">
                  <c:v>3.7232483010013883E-12</c:v>
                </c:pt>
                <c:pt idx="29295">
                  <c:v>3.6367713744492904E-12</c:v>
                </c:pt>
                <c:pt idx="29296">
                  <c:v>3.5523111581696518E-12</c:v>
                </c:pt>
                <c:pt idx="29297">
                  <c:v>3.8117727412217097E-12</c:v>
                </c:pt>
                <c:pt idx="29298">
                  <c:v>3.5523111581696518E-12</c:v>
                </c:pt>
                <c:pt idx="29299">
                  <c:v>3.6367713744492904E-12</c:v>
                </c:pt>
                <c:pt idx="29300">
                  <c:v>3.6367713744492904E-12</c:v>
                </c:pt>
                <c:pt idx="29301">
                  <c:v>3.6367713744492904E-12</c:v>
                </c:pt>
                <c:pt idx="29302">
                  <c:v>3.6367713744492904E-12</c:v>
                </c:pt>
                <c:pt idx="29303">
                  <c:v>3.6367713744492904E-12</c:v>
                </c:pt>
                <c:pt idx="29304">
                  <c:v>3.5523111581696518E-12</c:v>
                </c:pt>
                <c:pt idx="29305">
                  <c:v>3.6367713744492904E-12</c:v>
                </c:pt>
                <c:pt idx="29306">
                  <c:v>3.6367713744492904E-12</c:v>
                </c:pt>
                <c:pt idx="29307">
                  <c:v>3.5523111581696518E-12</c:v>
                </c:pt>
                <c:pt idx="29308">
                  <c:v>3.5523111581696518E-12</c:v>
                </c:pt>
                <c:pt idx="29309">
                  <c:v>3.6367713744492904E-12</c:v>
                </c:pt>
                <c:pt idx="29310">
                  <c:v>3.5523111581696518E-12</c:v>
                </c:pt>
                <c:pt idx="29311">
                  <c:v>3.5523111581696518E-12</c:v>
                </c:pt>
                <c:pt idx="29312">
                  <c:v>3.5523111581696518E-12</c:v>
                </c:pt>
                <c:pt idx="29313">
                  <c:v>3.6367713744492904E-12</c:v>
                </c:pt>
                <c:pt idx="29314">
                  <c:v>3.5523111581696518E-12</c:v>
                </c:pt>
                <c:pt idx="29315">
                  <c:v>3.5523111581696518E-12</c:v>
                </c:pt>
                <c:pt idx="29316">
                  <c:v>3.6367713744492904E-12</c:v>
                </c:pt>
                <c:pt idx="29317">
                  <c:v>3.6367713744492904E-12</c:v>
                </c:pt>
                <c:pt idx="29318">
                  <c:v>3.6367713744492904E-12</c:v>
                </c:pt>
                <c:pt idx="29319">
                  <c:v>3.5523111581696518E-12</c:v>
                </c:pt>
                <c:pt idx="29320">
                  <c:v>3.5523111581696518E-12</c:v>
                </c:pt>
                <c:pt idx="29321">
                  <c:v>3.6367713744492904E-12</c:v>
                </c:pt>
                <c:pt idx="29322">
                  <c:v>3.7232483010013883E-12</c:v>
                </c:pt>
                <c:pt idx="29323">
                  <c:v>3.6367713744492904E-12</c:v>
                </c:pt>
                <c:pt idx="29324">
                  <c:v>3.6367713744492904E-12</c:v>
                </c:pt>
                <c:pt idx="29325">
                  <c:v>3.5523111581696518E-12</c:v>
                </c:pt>
                <c:pt idx="29326">
                  <c:v>3.6367713744492904E-12</c:v>
                </c:pt>
                <c:pt idx="29327">
                  <c:v>3.5523111581696518E-12</c:v>
                </c:pt>
                <c:pt idx="29328">
                  <c:v>3.6367713744492904E-12</c:v>
                </c:pt>
                <c:pt idx="29329">
                  <c:v>3.7232483010013883E-12</c:v>
                </c:pt>
                <c:pt idx="29330">
                  <c:v>3.7232483010013883E-12</c:v>
                </c:pt>
                <c:pt idx="29331">
                  <c:v>3.7232483010013883E-12</c:v>
                </c:pt>
                <c:pt idx="29332">
                  <c:v>3.5523111581696518E-12</c:v>
                </c:pt>
                <c:pt idx="29333">
                  <c:v>3.7232483010013883E-12</c:v>
                </c:pt>
                <c:pt idx="29334">
                  <c:v>3.6367713744492904E-12</c:v>
                </c:pt>
                <c:pt idx="29335">
                  <c:v>3.7232483010013883E-12</c:v>
                </c:pt>
                <c:pt idx="29336">
                  <c:v>3.8117727412217097E-12</c:v>
                </c:pt>
                <c:pt idx="29337">
                  <c:v>3.6367713744492904E-12</c:v>
                </c:pt>
                <c:pt idx="29338">
                  <c:v>3.7232483010013883E-12</c:v>
                </c:pt>
                <c:pt idx="29339">
                  <c:v>3.5523111581696518E-12</c:v>
                </c:pt>
                <c:pt idx="29340">
                  <c:v>3.6367713744492904E-12</c:v>
                </c:pt>
                <c:pt idx="29341">
                  <c:v>3.5523111581696518E-12</c:v>
                </c:pt>
                <c:pt idx="29342">
                  <c:v>3.6367713744492904E-12</c:v>
                </c:pt>
                <c:pt idx="29343">
                  <c:v>3.6367713744492904E-12</c:v>
                </c:pt>
                <c:pt idx="29344">
                  <c:v>3.6367713744492904E-12</c:v>
                </c:pt>
                <c:pt idx="29345">
                  <c:v>3.6367713744492904E-12</c:v>
                </c:pt>
                <c:pt idx="29346">
                  <c:v>3.6367713744492904E-12</c:v>
                </c:pt>
                <c:pt idx="29347">
                  <c:v>3.7232483010013883E-12</c:v>
                </c:pt>
                <c:pt idx="29348">
                  <c:v>3.5523111581696518E-12</c:v>
                </c:pt>
                <c:pt idx="29349">
                  <c:v>3.7232483010013883E-12</c:v>
                </c:pt>
                <c:pt idx="29350">
                  <c:v>3.7232483010013883E-12</c:v>
                </c:pt>
                <c:pt idx="29351">
                  <c:v>3.6367713744492904E-12</c:v>
                </c:pt>
                <c:pt idx="29352">
                  <c:v>3.6367713744492904E-12</c:v>
                </c:pt>
                <c:pt idx="29353">
                  <c:v>3.8117727412217097E-12</c:v>
                </c:pt>
                <c:pt idx="29354">
                  <c:v>3.7232483010013883E-12</c:v>
                </c:pt>
                <c:pt idx="29355">
                  <c:v>3.5523111581696518E-12</c:v>
                </c:pt>
                <c:pt idx="29356">
                  <c:v>3.7232483010013883E-12</c:v>
                </c:pt>
                <c:pt idx="29357">
                  <c:v>3.6367713744492904E-12</c:v>
                </c:pt>
                <c:pt idx="29358">
                  <c:v>3.5523111581696518E-12</c:v>
                </c:pt>
                <c:pt idx="29359">
                  <c:v>3.6367713744492904E-12</c:v>
                </c:pt>
                <c:pt idx="29360">
                  <c:v>3.6367713744492904E-12</c:v>
                </c:pt>
                <c:pt idx="29361">
                  <c:v>3.6367713744492904E-12</c:v>
                </c:pt>
                <c:pt idx="29362">
                  <c:v>3.5523111581696518E-12</c:v>
                </c:pt>
                <c:pt idx="29363">
                  <c:v>3.6367713744492904E-12</c:v>
                </c:pt>
                <c:pt idx="29364">
                  <c:v>3.6367713744492904E-12</c:v>
                </c:pt>
                <c:pt idx="29365">
                  <c:v>3.7232483010013883E-12</c:v>
                </c:pt>
                <c:pt idx="29366">
                  <c:v>3.7232483010013883E-12</c:v>
                </c:pt>
                <c:pt idx="29367">
                  <c:v>3.8117727412217097E-12</c:v>
                </c:pt>
                <c:pt idx="29368">
                  <c:v>3.6367713744492904E-12</c:v>
                </c:pt>
                <c:pt idx="29369">
                  <c:v>3.8117727412217097E-12</c:v>
                </c:pt>
                <c:pt idx="29370">
                  <c:v>3.7232483010013883E-12</c:v>
                </c:pt>
                <c:pt idx="29371">
                  <c:v>3.6367713744492904E-12</c:v>
                </c:pt>
                <c:pt idx="29372">
                  <c:v>3.5523111581696518E-12</c:v>
                </c:pt>
                <c:pt idx="29373">
                  <c:v>3.6367713744492904E-12</c:v>
                </c:pt>
                <c:pt idx="29374">
                  <c:v>3.6367713744492904E-12</c:v>
                </c:pt>
                <c:pt idx="29375">
                  <c:v>3.6367713744492904E-12</c:v>
                </c:pt>
                <c:pt idx="29376">
                  <c:v>3.9024019501501029E-12</c:v>
                </c:pt>
                <c:pt idx="29377">
                  <c:v>3.8117727412217097E-12</c:v>
                </c:pt>
                <c:pt idx="29378">
                  <c:v>4.2869853560211222E-12</c:v>
                </c:pt>
                <c:pt idx="29379">
                  <c:v>3.1585372275720196E-12</c:v>
                </c:pt>
                <c:pt idx="29380">
                  <c:v>3.7232483010013883E-12</c:v>
                </c:pt>
                <c:pt idx="29381">
                  <c:v>3.7232483010013883E-12</c:v>
                </c:pt>
                <c:pt idx="29382">
                  <c:v>3.7232483010013883E-12</c:v>
                </c:pt>
                <c:pt idx="29383">
                  <c:v>3.7232483010013883E-12</c:v>
                </c:pt>
                <c:pt idx="29384">
                  <c:v>3.6367713744492904E-12</c:v>
                </c:pt>
                <c:pt idx="29385">
                  <c:v>3.5523111581696518E-12</c:v>
                </c:pt>
                <c:pt idx="29386">
                  <c:v>3.6367713744492904E-12</c:v>
                </c:pt>
                <c:pt idx="29387">
                  <c:v>3.5523111581696518E-12</c:v>
                </c:pt>
                <c:pt idx="29388">
                  <c:v>3.5523111581696518E-12</c:v>
                </c:pt>
                <c:pt idx="29389">
                  <c:v>3.0135333357330904E-12</c:v>
                </c:pt>
                <c:pt idx="29390">
                  <c:v>3.8117727412217097E-12</c:v>
                </c:pt>
                <c:pt idx="29391">
                  <c:v>3.7232483010013883E-12</c:v>
                </c:pt>
                <c:pt idx="29392">
                  <c:v>3.6367713744492904E-12</c:v>
                </c:pt>
                <c:pt idx="29393">
                  <c:v>4.1874245992188016E-12</c:v>
                </c:pt>
                <c:pt idx="29394">
                  <c:v>3.5523111581696518E-12</c:v>
                </c:pt>
                <c:pt idx="29395">
                  <c:v>3.7232483010013883E-12</c:v>
                </c:pt>
                <c:pt idx="29396">
                  <c:v>3.6367713744492904E-12</c:v>
                </c:pt>
                <c:pt idx="29397">
                  <c:v>3.7232483010013883E-12</c:v>
                </c:pt>
                <c:pt idx="29398">
                  <c:v>4.2869853560211222E-12</c:v>
                </c:pt>
                <c:pt idx="29399">
                  <c:v>3.8117727412217097E-12</c:v>
                </c:pt>
                <c:pt idx="29400">
                  <c:v>3.7232483010013883E-12</c:v>
                </c:pt>
                <c:pt idx="29401">
                  <c:v>3.5523111581696518E-12</c:v>
                </c:pt>
                <c:pt idx="29402">
                  <c:v>3.7232483010013883E-12</c:v>
                </c:pt>
                <c:pt idx="29403">
                  <c:v>3.6367713744492904E-12</c:v>
                </c:pt>
                <c:pt idx="29404">
                  <c:v>3.6367713744492904E-12</c:v>
                </c:pt>
                <c:pt idx="29405">
                  <c:v>3.4698124421878106E-12</c:v>
                </c:pt>
                <c:pt idx="29406">
                  <c:v>3.7232483010013883E-12</c:v>
                </c:pt>
                <c:pt idx="29407">
                  <c:v>3.7232483010013883E-12</c:v>
                </c:pt>
                <c:pt idx="29408">
                  <c:v>3.9024019501501029E-12</c:v>
                </c:pt>
                <c:pt idx="29409">
                  <c:v>3.9024019501501029E-12</c:v>
                </c:pt>
                <c:pt idx="29410">
                  <c:v>3.7232483010013883E-12</c:v>
                </c:pt>
                <c:pt idx="29411">
                  <c:v>3.7232483010013883E-12</c:v>
                </c:pt>
                <c:pt idx="29412">
                  <c:v>3.6367713744492904E-12</c:v>
                </c:pt>
                <c:pt idx="29413">
                  <c:v>3.9024019501501029E-12</c:v>
                </c:pt>
                <c:pt idx="29414">
                  <c:v>3.8117727412217097E-12</c:v>
                </c:pt>
                <c:pt idx="29415">
                  <c:v>3.7232483010013883E-12</c:v>
                </c:pt>
                <c:pt idx="29416">
                  <c:v>3.7232483010013883E-12</c:v>
                </c:pt>
                <c:pt idx="29417">
                  <c:v>3.6367713744492904E-12</c:v>
                </c:pt>
                <c:pt idx="29418">
                  <c:v>3.5523111581696518E-12</c:v>
                </c:pt>
                <c:pt idx="29419">
                  <c:v>3.5523111581696518E-12</c:v>
                </c:pt>
                <c:pt idx="29420">
                  <c:v>3.6367713744492904E-12</c:v>
                </c:pt>
                <c:pt idx="29421">
                  <c:v>3.6367713744492904E-12</c:v>
                </c:pt>
                <c:pt idx="29422">
                  <c:v>3.7232483010013883E-12</c:v>
                </c:pt>
                <c:pt idx="29423">
                  <c:v>3.7232483010013883E-12</c:v>
                </c:pt>
                <c:pt idx="29424">
                  <c:v>3.7232483010013883E-12</c:v>
                </c:pt>
                <c:pt idx="29425">
                  <c:v>3.8117727412217097E-12</c:v>
                </c:pt>
                <c:pt idx="29426">
                  <c:v>3.7232483010013883E-12</c:v>
                </c:pt>
                <c:pt idx="29427">
                  <c:v>3.6367713744492904E-12</c:v>
                </c:pt>
                <c:pt idx="29428">
                  <c:v>3.5523111581696518E-12</c:v>
                </c:pt>
                <c:pt idx="29429">
                  <c:v>3.6367713744492904E-12</c:v>
                </c:pt>
                <c:pt idx="29430">
                  <c:v>3.6367713744492904E-12</c:v>
                </c:pt>
                <c:pt idx="29431">
                  <c:v>3.6367713744492904E-12</c:v>
                </c:pt>
                <c:pt idx="29432">
                  <c:v>3.8117727412217097E-12</c:v>
                </c:pt>
                <c:pt idx="29433">
                  <c:v>3.5523111581696518E-12</c:v>
                </c:pt>
                <c:pt idx="29434">
                  <c:v>3.6367713744492904E-12</c:v>
                </c:pt>
                <c:pt idx="29435">
                  <c:v>3.7232483010013883E-12</c:v>
                </c:pt>
                <c:pt idx="29436">
                  <c:v>3.6367713744492904E-12</c:v>
                </c:pt>
                <c:pt idx="29437">
                  <c:v>3.5523111581696518E-12</c:v>
                </c:pt>
                <c:pt idx="29438">
                  <c:v>3.5523111581696518E-12</c:v>
                </c:pt>
                <c:pt idx="29439">
                  <c:v>3.6367713744492904E-12</c:v>
                </c:pt>
                <c:pt idx="29440">
                  <c:v>3.7232483010013883E-12</c:v>
                </c:pt>
                <c:pt idx="29441">
                  <c:v>3.6367713744492904E-12</c:v>
                </c:pt>
                <c:pt idx="29442">
                  <c:v>3.5523111581696518E-12</c:v>
                </c:pt>
                <c:pt idx="29443">
                  <c:v>3.6367713744492904E-12</c:v>
                </c:pt>
                <c:pt idx="29444">
                  <c:v>3.7232483010013883E-12</c:v>
                </c:pt>
                <c:pt idx="29445">
                  <c:v>3.6367713744492904E-12</c:v>
                </c:pt>
                <c:pt idx="29446">
                  <c:v>3.5523111581696518E-12</c:v>
                </c:pt>
                <c:pt idx="29447">
                  <c:v>3.6367713744492904E-12</c:v>
                </c:pt>
                <c:pt idx="29448">
                  <c:v>3.5523111581696518E-12</c:v>
                </c:pt>
                <c:pt idx="29449">
                  <c:v>3.6367713744492904E-12</c:v>
                </c:pt>
                <c:pt idx="29450">
                  <c:v>3.6367713744492904E-12</c:v>
                </c:pt>
                <c:pt idx="29451">
                  <c:v>3.6367713744492904E-12</c:v>
                </c:pt>
                <c:pt idx="29452">
                  <c:v>3.6367713744492904E-12</c:v>
                </c:pt>
                <c:pt idx="29453">
                  <c:v>3.7232483010013883E-12</c:v>
                </c:pt>
                <c:pt idx="29454">
                  <c:v>3.5523111581696518E-12</c:v>
                </c:pt>
                <c:pt idx="29455">
                  <c:v>3.6367713744492904E-12</c:v>
                </c:pt>
                <c:pt idx="29456">
                  <c:v>3.6367713744492904E-12</c:v>
                </c:pt>
                <c:pt idx="29457">
                  <c:v>3.8117727412217097E-12</c:v>
                </c:pt>
                <c:pt idx="29458">
                  <c:v>3.8117727412217097E-12</c:v>
                </c:pt>
                <c:pt idx="29459">
                  <c:v>3.8117727412217097E-12</c:v>
                </c:pt>
                <c:pt idx="29460">
                  <c:v>3.6367713744492904E-12</c:v>
                </c:pt>
                <c:pt idx="29461">
                  <c:v>3.6367713744492904E-12</c:v>
                </c:pt>
                <c:pt idx="29462">
                  <c:v>3.6367713744492904E-12</c:v>
                </c:pt>
                <c:pt idx="29463">
                  <c:v>3.7232483010013883E-12</c:v>
                </c:pt>
                <c:pt idx="29464">
                  <c:v>3.6367713744492904E-12</c:v>
                </c:pt>
                <c:pt idx="29465">
                  <c:v>3.6367713744492904E-12</c:v>
                </c:pt>
                <c:pt idx="29466">
                  <c:v>3.8117727412217097E-12</c:v>
                </c:pt>
                <c:pt idx="29467">
                  <c:v>3.6367713744492904E-12</c:v>
                </c:pt>
                <c:pt idx="29468">
                  <c:v>3.8117727412217097E-12</c:v>
                </c:pt>
                <c:pt idx="29469">
                  <c:v>3.6367713744492904E-12</c:v>
                </c:pt>
                <c:pt idx="29470">
                  <c:v>3.6367713744492904E-12</c:v>
                </c:pt>
                <c:pt idx="29471">
                  <c:v>3.6367713744492904E-12</c:v>
                </c:pt>
                <c:pt idx="29472">
                  <c:v>3.8117727412217097E-12</c:v>
                </c:pt>
                <c:pt idx="29473">
                  <c:v>3.6367713744492904E-12</c:v>
                </c:pt>
                <c:pt idx="29474">
                  <c:v>3.6367713744492904E-12</c:v>
                </c:pt>
                <c:pt idx="29475">
                  <c:v>3.5523111581696518E-12</c:v>
                </c:pt>
                <c:pt idx="29476">
                  <c:v>3.5523111581696518E-12</c:v>
                </c:pt>
                <c:pt idx="29477">
                  <c:v>3.6367713744492904E-12</c:v>
                </c:pt>
                <c:pt idx="29478">
                  <c:v>3.4698124421878106E-12</c:v>
                </c:pt>
                <c:pt idx="29479">
                  <c:v>3.5523111581696518E-12</c:v>
                </c:pt>
                <c:pt idx="29480">
                  <c:v>3.6367713744492904E-12</c:v>
                </c:pt>
                <c:pt idx="29481">
                  <c:v>3.5523111581696518E-12</c:v>
                </c:pt>
                <c:pt idx="29482">
                  <c:v>3.6367713744492904E-12</c:v>
                </c:pt>
                <c:pt idx="29483">
                  <c:v>3.6367713744492904E-12</c:v>
                </c:pt>
                <c:pt idx="29484">
                  <c:v>3.7232483010013883E-12</c:v>
                </c:pt>
                <c:pt idx="29485">
                  <c:v>3.6367713744492904E-12</c:v>
                </c:pt>
                <c:pt idx="29486">
                  <c:v>3.6367713744492904E-12</c:v>
                </c:pt>
                <c:pt idx="29487">
                  <c:v>3.7232483010013883E-12</c:v>
                </c:pt>
                <c:pt idx="29488">
                  <c:v>3.7232483010013883E-12</c:v>
                </c:pt>
                <c:pt idx="29489">
                  <c:v>3.6367713744492904E-12</c:v>
                </c:pt>
                <c:pt idx="29490">
                  <c:v>3.5523111581696518E-12</c:v>
                </c:pt>
                <c:pt idx="29491">
                  <c:v>3.5523111581696518E-12</c:v>
                </c:pt>
                <c:pt idx="29492">
                  <c:v>3.8117727412217097E-12</c:v>
                </c:pt>
                <c:pt idx="29493">
                  <c:v>3.6367713744492904E-12</c:v>
                </c:pt>
                <c:pt idx="29494">
                  <c:v>3.6367713744492904E-12</c:v>
                </c:pt>
                <c:pt idx="29495">
                  <c:v>3.6367713744492904E-12</c:v>
                </c:pt>
                <c:pt idx="29496">
                  <c:v>3.5523111581696518E-12</c:v>
                </c:pt>
                <c:pt idx="29497">
                  <c:v>3.5523111581696518E-12</c:v>
                </c:pt>
                <c:pt idx="29498">
                  <c:v>3.5523111581696518E-12</c:v>
                </c:pt>
                <c:pt idx="29499">
                  <c:v>3.4698124421878106E-12</c:v>
                </c:pt>
                <c:pt idx="29500">
                  <c:v>3.5523111581696518E-12</c:v>
                </c:pt>
                <c:pt idx="29501">
                  <c:v>3.4698124421878106E-12</c:v>
                </c:pt>
                <c:pt idx="29502">
                  <c:v>3.5523111581696518E-12</c:v>
                </c:pt>
                <c:pt idx="29503">
                  <c:v>3.6367713744492904E-12</c:v>
                </c:pt>
                <c:pt idx="29504">
                  <c:v>3.9024019501501029E-12</c:v>
                </c:pt>
                <c:pt idx="29505">
                  <c:v>3.8117727412217097E-12</c:v>
                </c:pt>
                <c:pt idx="29506">
                  <c:v>3.7232483010013883E-12</c:v>
                </c:pt>
                <c:pt idx="29507">
                  <c:v>3.6367713744492904E-12</c:v>
                </c:pt>
                <c:pt idx="29508">
                  <c:v>3.7232483010013883E-12</c:v>
                </c:pt>
                <c:pt idx="29509">
                  <c:v>3.7232483010013883E-12</c:v>
                </c:pt>
                <c:pt idx="29510">
                  <c:v>3.7232483010013883E-12</c:v>
                </c:pt>
                <c:pt idx="29511">
                  <c:v>3.7232483010013883E-12</c:v>
                </c:pt>
                <c:pt idx="29512">
                  <c:v>3.6367713744492904E-12</c:v>
                </c:pt>
                <c:pt idx="29513">
                  <c:v>3.6367713744492904E-12</c:v>
                </c:pt>
                <c:pt idx="29514">
                  <c:v>3.6367713744492904E-12</c:v>
                </c:pt>
                <c:pt idx="29515">
                  <c:v>3.6367713744492904E-12</c:v>
                </c:pt>
                <c:pt idx="29516">
                  <c:v>3.5523111581696518E-12</c:v>
                </c:pt>
                <c:pt idx="29517">
                  <c:v>3.6367713744492904E-12</c:v>
                </c:pt>
                <c:pt idx="29518">
                  <c:v>3.6367713744492904E-12</c:v>
                </c:pt>
                <c:pt idx="29519">
                  <c:v>3.6367713744492904E-12</c:v>
                </c:pt>
                <c:pt idx="29520">
                  <c:v>3.7232483010013883E-12</c:v>
                </c:pt>
                <c:pt idx="29521">
                  <c:v>3.5523111581696518E-12</c:v>
                </c:pt>
                <c:pt idx="29522">
                  <c:v>3.6367713744492904E-12</c:v>
                </c:pt>
                <c:pt idx="29523">
                  <c:v>3.5523111581696518E-12</c:v>
                </c:pt>
                <c:pt idx="29524">
                  <c:v>3.6367713744492904E-12</c:v>
                </c:pt>
                <c:pt idx="29525">
                  <c:v>3.6367713744492904E-12</c:v>
                </c:pt>
                <c:pt idx="29526">
                  <c:v>3.5523111581696518E-12</c:v>
                </c:pt>
                <c:pt idx="29527">
                  <c:v>3.6367713744492904E-12</c:v>
                </c:pt>
                <c:pt idx="29528">
                  <c:v>3.7232483010013883E-12</c:v>
                </c:pt>
                <c:pt idx="29529">
                  <c:v>3.6367713744492904E-12</c:v>
                </c:pt>
                <c:pt idx="29530">
                  <c:v>3.7232483010013883E-12</c:v>
                </c:pt>
                <c:pt idx="29531">
                  <c:v>3.6367713744492904E-12</c:v>
                </c:pt>
                <c:pt idx="29532">
                  <c:v>3.5523111581696518E-12</c:v>
                </c:pt>
                <c:pt idx="29533">
                  <c:v>3.7232483010013883E-12</c:v>
                </c:pt>
                <c:pt idx="29534">
                  <c:v>3.6367713744492904E-12</c:v>
                </c:pt>
                <c:pt idx="29535">
                  <c:v>3.8117727412217097E-12</c:v>
                </c:pt>
                <c:pt idx="29536">
                  <c:v>3.6367713744492904E-12</c:v>
                </c:pt>
                <c:pt idx="29537">
                  <c:v>3.7232483010013883E-12</c:v>
                </c:pt>
                <c:pt idx="29538">
                  <c:v>3.6367713744492904E-12</c:v>
                </c:pt>
                <c:pt idx="29539">
                  <c:v>3.7232483010013883E-12</c:v>
                </c:pt>
                <c:pt idx="29540">
                  <c:v>3.6367713744492904E-12</c:v>
                </c:pt>
                <c:pt idx="29541">
                  <c:v>3.7232483010013883E-12</c:v>
                </c:pt>
                <c:pt idx="29542">
                  <c:v>3.7232483010013883E-12</c:v>
                </c:pt>
                <c:pt idx="29543">
                  <c:v>3.8117727412217097E-12</c:v>
                </c:pt>
                <c:pt idx="29544">
                  <c:v>3.6367713744492904E-12</c:v>
                </c:pt>
                <c:pt idx="29545">
                  <c:v>3.6367713744492904E-12</c:v>
                </c:pt>
                <c:pt idx="29546">
                  <c:v>3.6367713744492904E-12</c:v>
                </c:pt>
                <c:pt idx="29547">
                  <c:v>3.6367713744492904E-12</c:v>
                </c:pt>
                <c:pt idx="29548">
                  <c:v>3.5523111581696518E-12</c:v>
                </c:pt>
                <c:pt idx="29549">
                  <c:v>3.6367713744492904E-12</c:v>
                </c:pt>
                <c:pt idx="29550">
                  <c:v>3.6367713744492904E-12</c:v>
                </c:pt>
                <c:pt idx="29551">
                  <c:v>3.6367713744492904E-12</c:v>
                </c:pt>
                <c:pt idx="29552">
                  <c:v>3.6367713744492904E-12</c:v>
                </c:pt>
                <c:pt idx="29553">
                  <c:v>3.8117727412217097E-12</c:v>
                </c:pt>
                <c:pt idx="29554">
                  <c:v>3.5523111581696518E-12</c:v>
                </c:pt>
                <c:pt idx="29555">
                  <c:v>3.8117727412217097E-12</c:v>
                </c:pt>
                <c:pt idx="29556">
                  <c:v>3.8117727412217097E-12</c:v>
                </c:pt>
                <c:pt idx="29557">
                  <c:v>3.6367713744492904E-12</c:v>
                </c:pt>
                <c:pt idx="29558">
                  <c:v>3.6367713744492904E-12</c:v>
                </c:pt>
                <c:pt idx="29559">
                  <c:v>3.6367713744492904E-12</c:v>
                </c:pt>
                <c:pt idx="29560">
                  <c:v>3.6367713744492904E-12</c:v>
                </c:pt>
                <c:pt idx="29561">
                  <c:v>3.6367713744492904E-12</c:v>
                </c:pt>
                <c:pt idx="29562">
                  <c:v>3.5523111581696518E-12</c:v>
                </c:pt>
                <c:pt idx="29563">
                  <c:v>3.5523111581696518E-12</c:v>
                </c:pt>
                <c:pt idx="29564">
                  <c:v>3.6367713744492904E-12</c:v>
                </c:pt>
                <c:pt idx="29565">
                  <c:v>3.7232483010013883E-12</c:v>
                </c:pt>
                <c:pt idx="29566">
                  <c:v>3.5523111581696518E-12</c:v>
                </c:pt>
                <c:pt idx="29567">
                  <c:v>3.6367713744492904E-12</c:v>
                </c:pt>
                <c:pt idx="29568">
                  <c:v>3.6367713744492904E-12</c:v>
                </c:pt>
                <c:pt idx="29569">
                  <c:v>3.6367713744492904E-12</c:v>
                </c:pt>
                <c:pt idx="29570">
                  <c:v>3.5523111581696518E-12</c:v>
                </c:pt>
                <c:pt idx="29571">
                  <c:v>3.6367713744492904E-12</c:v>
                </c:pt>
                <c:pt idx="29572">
                  <c:v>3.5523111581696518E-12</c:v>
                </c:pt>
                <c:pt idx="29573">
                  <c:v>3.7232483010013883E-12</c:v>
                </c:pt>
                <c:pt idx="29574">
                  <c:v>3.6367713744492904E-12</c:v>
                </c:pt>
                <c:pt idx="29575">
                  <c:v>3.6367713744492904E-12</c:v>
                </c:pt>
                <c:pt idx="29576">
                  <c:v>3.6367713744492904E-12</c:v>
                </c:pt>
                <c:pt idx="29577">
                  <c:v>3.6367713744492904E-12</c:v>
                </c:pt>
                <c:pt idx="29578">
                  <c:v>3.4698124421878106E-12</c:v>
                </c:pt>
                <c:pt idx="29579">
                  <c:v>3.4698124421878106E-12</c:v>
                </c:pt>
                <c:pt idx="29580">
                  <c:v>3.5523111581696518E-12</c:v>
                </c:pt>
                <c:pt idx="29581">
                  <c:v>3.3892296727082912E-12</c:v>
                </c:pt>
                <c:pt idx="29582">
                  <c:v>3.5523111581696518E-12</c:v>
                </c:pt>
                <c:pt idx="29583">
                  <c:v>3.4698124421878106E-12</c:v>
                </c:pt>
                <c:pt idx="29584">
                  <c:v>3.5523111581696518E-12</c:v>
                </c:pt>
                <c:pt idx="29585">
                  <c:v>3.4698124421878106E-12</c:v>
                </c:pt>
                <c:pt idx="29586">
                  <c:v>3.5523111581696518E-12</c:v>
                </c:pt>
                <c:pt idx="29587">
                  <c:v>3.6367713744492904E-12</c:v>
                </c:pt>
                <c:pt idx="29588">
                  <c:v>3.6367713744492904E-12</c:v>
                </c:pt>
                <c:pt idx="29589">
                  <c:v>3.5523111581696518E-12</c:v>
                </c:pt>
                <c:pt idx="29590">
                  <c:v>3.6367713744492904E-12</c:v>
                </c:pt>
                <c:pt idx="29591">
                  <c:v>3.6367713744492904E-12</c:v>
                </c:pt>
                <c:pt idx="29592">
                  <c:v>3.7232483010013883E-12</c:v>
                </c:pt>
                <c:pt idx="29593">
                  <c:v>3.5523111581696518E-12</c:v>
                </c:pt>
                <c:pt idx="29594">
                  <c:v>3.5523111581696518E-12</c:v>
                </c:pt>
                <c:pt idx="29595">
                  <c:v>3.5523111581696518E-12</c:v>
                </c:pt>
                <c:pt idx="29596">
                  <c:v>3.5523111581696518E-12</c:v>
                </c:pt>
                <c:pt idx="29597">
                  <c:v>3.7232483010013883E-12</c:v>
                </c:pt>
                <c:pt idx="29598">
                  <c:v>3.7232483010013883E-12</c:v>
                </c:pt>
                <c:pt idx="29599">
                  <c:v>3.6367713744492904E-12</c:v>
                </c:pt>
                <c:pt idx="29600">
                  <c:v>3.6367713744492904E-12</c:v>
                </c:pt>
                <c:pt idx="29601">
                  <c:v>3.6367713744492904E-12</c:v>
                </c:pt>
                <c:pt idx="29602">
                  <c:v>3.6367713744492904E-12</c:v>
                </c:pt>
                <c:pt idx="29603">
                  <c:v>3.7232483010013883E-12</c:v>
                </c:pt>
                <c:pt idx="29604">
                  <c:v>3.7232483010013883E-12</c:v>
                </c:pt>
                <c:pt idx="29605">
                  <c:v>3.6367713744492904E-12</c:v>
                </c:pt>
                <c:pt idx="29606">
                  <c:v>3.7232483010013883E-12</c:v>
                </c:pt>
                <c:pt idx="29607">
                  <c:v>3.6367713744492904E-12</c:v>
                </c:pt>
                <c:pt idx="29608">
                  <c:v>3.7232483010013883E-12</c:v>
                </c:pt>
                <c:pt idx="29609">
                  <c:v>3.8117727412217097E-12</c:v>
                </c:pt>
                <c:pt idx="29610">
                  <c:v>3.8117727412217097E-12</c:v>
                </c:pt>
                <c:pt idx="29611">
                  <c:v>3.8117727412217097E-12</c:v>
                </c:pt>
                <c:pt idx="29612">
                  <c:v>3.7232483010013883E-12</c:v>
                </c:pt>
                <c:pt idx="29613">
                  <c:v>3.6367713744492904E-12</c:v>
                </c:pt>
                <c:pt idx="29614">
                  <c:v>3.6367713744492904E-12</c:v>
                </c:pt>
                <c:pt idx="29615">
                  <c:v>3.6367713744492904E-12</c:v>
                </c:pt>
                <c:pt idx="29616">
                  <c:v>3.6367713744492904E-12</c:v>
                </c:pt>
                <c:pt idx="29617">
                  <c:v>3.6367713744492904E-12</c:v>
                </c:pt>
                <c:pt idx="29618">
                  <c:v>3.6367713744492904E-12</c:v>
                </c:pt>
                <c:pt idx="29619">
                  <c:v>3.7232483010013883E-12</c:v>
                </c:pt>
                <c:pt idx="29620">
                  <c:v>3.6367713744492904E-12</c:v>
                </c:pt>
                <c:pt idx="29621">
                  <c:v>3.6367713744492904E-12</c:v>
                </c:pt>
                <c:pt idx="29622">
                  <c:v>3.6367713744492904E-12</c:v>
                </c:pt>
                <c:pt idx="29623">
                  <c:v>3.6367713744492904E-12</c:v>
                </c:pt>
                <c:pt idx="29624">
                  <c:v>3.8117727412217097E-12</c:v>
                </c:pt>
                <c:pt idx="29625">
                  <c:v>3.6367713744492904E-12</c:v>
                </c:pt>
                <c:pt idx="29626">
                  <c:v>3.8117727412217097E-12</c:v>
                </c:pt>
                <c:pt idx="29627">
                  <c:v>3.7232483010013883E-12</c:v>
                </c:pt>
                <c:pt idx="29628">
                  <c:v>3.5523111581696518E-12</c:v>
                </c:pt>
                <c:pt idx="29629">
                  <c:v>3.6367713744492904E-12</c:v>
                </c:pt>
                <c:pt idx="29630">
                  <c:v>3.5523111581696518E-12</c:v>
                </c:pt>
                <c:pt idx="29631">
                  <c:v>3.6367713744492904E-12</c:v>
                </c:pt>
                <c:pt idx="29632">
                  <c:v>3.7232483010013883E-12</c:v>
                </c:pt>
                <c:pt idx="29633">
                  <c:v>3.7232483010013883E-12</c:v>
                </c:pt>
                <c:pt idx="29634">
                  <c:v>3.6367713744492904E-12</c:v>
                </c:pt>
                <c:pt idx="29635">
                  <c:v>3.7232483010013883E-12</c:v>
                </c:pt>
                <c:pt idx="29636">
                  <c:v>3.7232483010013883E-12</c:v>
                </c:pt>
                <c:pt idx="29637">
                  <c:v>3.7232483010013883E-12</c:v>
                </c:pt>
                <c:pt idx="29638">
                  <c:v>3.6367713744492904E-12</c:v>
                </c:pt>
                <c:pt idx="29639">
                  <c:v>3.6367713744492904E-12</c:v>
                </c:pt>
                <c:pt idx="29640">
                  <c:v>3.7232483010013883E-12</c:v>
                </c:pt>
                <c:pt idx="29641">
                  <c:v>3.6367713744492904E-12</c:v>
                </c:pt>
                <c:pt idx="29642">
                  <c:v>3.8117727412217097E-12</c:v>
                </c:pt>
                <c:pt idx="29643">
                  <c:v>3.6367713744492904E-12</c:v>
                </c:pt>
                <c:pt idx="29644">
                  <c:v>3.6367713744492904E-12</c:v>
                </c:pt>
                <c:pt idx="29645">
                  <c:v>3.6367713744492904E-12</c:v>
                </c:pt>
                <c:pt idx="29646">
                  <c:v>3.6367713744492904E-12</c:v>
                </c:pt>
                <c:pt idx="29647">
                  <c:v>3.8117727412217097E-12</c:v>
                </c:pt>
                <c:pt idx="29648">
                  <c:v>3.7232483010013883E-12</c:v>
                </c:pt>
                <c:pt idx="29649">
                  <c:v>3.5523111581696518E-12</c:v>
                </c:pt>
                <c:pt idx="29650">
                  <c:v>3.6367713744492904E-12</c:v>
                </c:pt>
                <c:pt idx="29651">
                  <c:v>3.5523111581696518E-12</c:v>
                </c:pt>
                <c:pt idx="29652">
                  <c:v>3.5523111581696518E-12</c:v>
                </c:pt>
                <c:pt idx="29653">
                  <c:v>3.5523111581696518E-12</c:v>
                </c:pt>
                <c:pt idx="29654">
                  <c:v>3.7232483010013883E-12</c:v>
                </c:pt>
                <c:pt idx="29655">
                  <c:v>3.6367713744492904E-12</c:v>
                </c:pt>
                <c:pt idx="29656">
                  <c:v>3.6367713744492904E-12</c:v>
                </c:pt>
                <c:pt idx="29657">
                  <c:v>3.6367713744492904E-12</c:v>
                </c:pt>
                <c:pt idx="29658">
                  <c:v>3.6367713744492904E-12</c:v>
                </c:pt>
                <c:pt idx="29659">
                  <c:v>3.6367713744492904E-12</c:v>
                </c:pt>
                <c:pt idx="29660">
                  <c:v>3.7232483010013883E-12</c:v>
                </c:pt>
                <c:pt idx="29661">
                  <c:v>3.5523111581696518E-12</c:v>
                </c:pt>
                <c:pt idx="29662">
                  <c:v>3.5523111581696518E-12</c:v>
                </c:pt>
                <c:pt idx="29663">
                  <c:v>3.5523111581696518E-12</c:v>
                </c:pt>
                <c:pt idx="29664">
                  <c:v>3.5523111581696518E-12</c:v>
                </c:pt>
                <c:pt idx="29665">
                  <c:v>3.5523111581696518E-12</c:v>
                </c:pt>
                <c:pt idx="29666">
                  <c:v>3.7232483010013883E-12</c:v>
                </c:pt>
                <c:pt idx="29667">
                  <c:v>3.5523111581696518E-12</c:v>
                </c:pt>
                <c:pt idx="29668">
                  <c:v>3.6367713744492904E-12</c:v>
                </c:pt>
                <c:pt idx="29669">
                  <c:v>3.8117727412217097E-12</c:v>
                </c:pt>
                <c:pt idx="29670">
                  <c:v>3.6367713744492904E-12</c:v>
                </c:pt>
                <c:pt idx="29671">
                  <c:v>3.6367713744492904E-12</c:v>
                </c:pt>
                <c:pt idx="29672">
                  <c:v>3.6367713744492904E-12</c:v>
                </c:pt>
                <c:pt idx="29673">
                  <c:v>3.6367713744492904E-12</c:v>
                </c:pt>
                <c:pt idx="29674">
                  <c:v>3.8117727412217097E-12</c:v>
                </c:pt>
                <c:pt idx="29675">
                  <c:v>3.6367713744492904E-12</c:v>
                </c:pt>
                <c:pt idx="29676">
                  <c:v>3.6367713744492904E-12</c:v>
                </c:pt>
                <c:pt idx="29677">
                  <c:v>3.7232483010013883E-12</c:v>
                </c:pt>
                <c:pt idx="29678">
                  <c:v>3.6367713744492904E-12</c:v>
                </c:pt>
                <c:pt idx="29679">
                  <c:v>3.5523111581696518E-12</c:v>
                </c:pt>
                <c:pt idx="29680">
                  <c:v>3.6367713744492904E-12</c:v>
                </c:pt>
                <c:pt idx="29681">
                  <c:v>3.7232483010013883E-12</c:v>
                </c:pt>
                <c:pt idx="29682">
                  <c:v>3.6367713744492904E-12</c:v>
                </c:pt>
                <c:pt idx="29683">
                  <c:v>3.7232483010013883E-12</c:v>
                </c:pt>
                <c:pt idx="29684">
                  <c:v>3.6367713744492904E-12</c:v>
                </c:pt>
                <c:pt idx="29685">
                  <c:v>3.6367713744492904E-12</c:v>
                </c:pt>
                <c:pt idx="29686">
                  <c:v>3.6367713744492904E-12</c:v>
                </c:pt>
                <c:pt idx="29687">
                  <c:v>3.6367713744492904E-12</c:v>
                </c:pt>
                <c:pt idx="29688">
                  <c:v>3.5523111581696518E-12</c:v>
                </c:pt>
                <c:pt idx="29689">
                  <c:v>3.5523111581696518E-12</c:v>
                </c:pt>
                <c:pt idx="29690">
                  <c:v>3.5523111581696518E-12</c:v>
                </c:pt>
                <c:pt idx="29691">
                  <c:v>3.6367713744492904E-12</c:v>
                </c:pt>
                <c:pt idx="29692">
                  <c:v>3.8117727412217097E-12</c:v>
                </c:pt>
                <c:pt idx="29693">
                  <c:v>3.7232483010013883E-12</c:v>
                </c:pt>
                <c:pt idx="29694">
                  <c:v>3.7232483010013883E-12</c:v>
                </c:pt>
                <c:pt idx="29695">
                  <c:v>3.6367713744492904E-12</c:v>
                </c:pt>
                <c:pt idx="29696">
                  <c:v>3.7232483010013883E-12</c:v>
                </c:pt>
                <c:pt idx="29697">
                  <c:v>3.6367713744492904E-12</c:v>
                </c:pt>
                <c:pt idx="29698">
                  <c:v>3.7232483010013883E-12</c:v>
                </c:pt>
                <c:pt idx="29699">
                  <c:v>3.6367713744492904E-12</c:v>
                </c:pt>
                <c:pt idx="29700">
                  <c:v>3.5523111581696518E-12</c:v>
                </c:pt>
                <c:pt idx="29701">
                  <c:v>3.5523111581696518E-12</c:v>
                </c:pt>
                <c:pt idx="29702">
                  <c:v>3.6367713744492904E-12</c:v>
                </c:pt>
                <c:pt idx="29703">
                  <c:v>3.6367713744492904E-12</c:v>
                </c:pt>
                <c:pt idx="29704">
                  <c:v>3.7232483010013883E-12</c:v>
                </c:pt>
                <c:pt idx="29705">
                  <c:v>3.6367713744492904E-12</c:v>
                </c:pt>
                <c:pt idx="29706">
                  <c:v>3.6367713744492904E-12</c:v>
                </c:pt>
                <c:pt idx="29707">
                  <c:v>3.6367713744492904E-12</c:v>
                </c:pt>
                <c:pt idx="29708">
                  <c:v>3.7232483010013883E-12</c:v>
                </c:pt>
                <c:pt idx="29709">
                  <c:v>3.6367713744492904E-12</c:v>
                </c:pt>
                <c:pt idx="29710">
                  <c:v>3.8117727412217097E-12</c:v>
                </c:pt>
                <c:pt idx="29711">
                  <c:v>3.7232483010013883E-12</c:v>
                </c:pt>
                <c:pt idx="29712">
                  <c:v>3.6367713744492904E-12</c:v>
                </c:pt>
                <c:pt idx="29713">
                  <c:v>3.6367713744492904E-12</c:v>
                </c:pt>
                <c:pt idx="29714">
                  <c:v>3.8117727412217097E-12</c:v>
                </c:pt>
                <c:pt idx="29715">
                  <c:v>3.5523111581696518E-12</c:v>
                </c:pt>
                <c:pt idx="29716">
                  <c:v>3.7232483010013883E-12</c:v>
                </c:pt>
                <c:pt idx="29717">
                  <c:v>3.5523111581696518E-12</c:v>
                </c:pt>
                <c:pt idx="29718">
                  <c:v>3.8117727412217097E-12</c:v>
                </c:pt>
                <c:pt idx="29719">
                  <c:v>3.7232483010013883E-12</c:v>
                </c:pt>
                <c:pt idx="29720">
                  <c:v>3.7232483010013883E-12</c:v>
                </c:pt>
                <c:pt idx="29721">
                  <c:v>3.7232483010013883E-12</c:v>
                </c:pt>
                <c:pt idx="29722">
                  <c:v>3.6367713744492904E-12</c:v>
                </c:pt>
                <c:pt idx="29723">
                  <c:v>3.6367713744492904E-12</c:v>
                </c:pt>
                <c:pt idx="29724">
                  <c:v>3.5523111581696518E-12</c:v>
                </c:pt>
                <c:pt idx="29725">
                  <c:v>3.6367713744492904E-12</c:v>
                </c:pt>
                <c:pt idx="29726">
                  <c:v>3.6367713744492904E-12</c:v>
                </c:pt>
                <c:pt idx="29727">
                  <c:v>3.7232483010013883E-12</c:v>
                </c:pt>
                <c:pt idx="29728">
                  <c:v>3.7232483010013883E-12</c:v>
                </c:pt>
                <c:pt idx="29729">
                  <c:v>3.6367713744492904E-12</c:v>
                </c:pt>
                <c:pt idx="29730">
                  <c:v>3.6367713744492904E-12</c:v>
                </c:pt>
                <c:pt idx="29731">
                  <c:v>3.8117727412217097E-12</c:v>
                </c:pt>
                <c:pt idx="29732">
                  <c:v>3.7232483010013883E-12</c:v>
                </c:pt>
                <c:pt idx="29733">
                  <c:v>3.5523111581696518E-12</c:v>
                </c:pt>
                <c:pt idx="29734">
                  <c:v>3.6367713744492904E-12</c:v>
                </c:pt>
                <c:pt idx="29735">
                  <c:v>3.5523111581696518E-12</c:v>
                </c:pt>
                <c:pt idx="29736">
                  <c:v>3.5523111581696518E-12</c:v>
                </c:pt>
                <c:pt idx="29737">
                  <c:v>3.6367713744492904E-12</c:v>
                </c:pt>
                <c:pt idx="29738">
                  <c:v>3.6367713744492904E-12</c:v>
                </c:pt>
                <c:pt idx="29739">
                  <c:v>3.5523111581696518E-12</c:v>
                </c:pt>
                <c:pt idx="29740">
                  <c:v>3.5523111581696518E-12</c:v>
                </c:pt>
                <c:pt idx="29741">
                  <c:v>3.8117727412217097E-12</c:v>
                </c:pt>
                <c:pt idx="29742">
                  <c:v>3.7232483010013883E-12</c:v>
                </c:pt>
                <c:pt idx="29743">
                  <c:v>3.5523111581696518E-12</c:v>
                </c:pt>
                <c:pt idx="29744">
                  <c:v>3.5523111581696518E-12</c:v>
                </c:pt>
                <c:pt idx="29745">
                  <c:v>3.5523111581696518E-12</c:v>
                </c:pt>
                <c:pt idx="29746">
                  <c:v>3.5523111581696518E-12</c:v>
                </c:pt>
                <c:pt idx="29747">
                  <c:v>3.7232483010013883E-12</c:v>
                </c:pt>
                <c:pt idx="29748">
                  <c:v>3.7232483010013883E-12</c:v>
                </c:pt>
                <c:pt idx="29749">
                  <c:v>3.7232483010013883E-12</c:v>
                </c:pt>
                <c:pt idx="29750">
                  <c:v>3.6367713744492904E-12</c:v>
                </c:pt>
                <c:pt idx="29751">
                  <c:v>3.7232483010013883E-12</c:v>
                </c:pt>
                <c:pt idx="29752">
                  <c:v>3.6367713744492904E-12</c:v>
                </c:pt>
                <c:pt idx="29753">
                  <c:v>3.8117727412217097E-12</c:v>
                </c:pt>
                <c:pt idx="29754">
                  <c:v>3.6367713744492904E-12</c:v>
                </c:pt>
                <c:pt idx="29755">
                  <c:v>3.6367713744492904E-12</c:v>
                </c:pt>
                <c:pt idx="29756">
                  <c:v>3.7232483010013883E-12</c:v>
                </c:pt>
                <c:pt idx="29757">
                  <c:v>3.6367713744492904E-12</c:v>
                </c:pt>
                <c:pt idx="29758">
                  <c:v>3.6367713744492904E-12</c:v>
                </c:pt>
                <c:pt idx="29759">
                  <c:v>3.8117727412217097E-12</c:v>
                </c:pt>
                <c:pt idx="29760">
                  <c:v>3.6367713744492904E-12</c:v>
                </c:pt>
                <c:pt idx="29761">
                  <c:v>3.7232483010013883E-12</c:v>
                </c:pt>
                <c:pt idx="29762">
                  <c:v>3.6367713744492904E-12</c:v>
                </c:pt>
                <c:pt idx="29763">
                  <c:v>3.7232483010013883E-12</c:v>
                </c:pt>
                <c:pt idx="29764">
                  <c:v>3.8117727412217097E-12</c:v>
                </c:pt>
                <c:pt idx="29765">
                  <c:v>3.6367713744492904E-12</c:v>
                </c:pt>
                <c:pt idx="29766">
                  <c:v>3.5523111581696518E-12</c:v>
                </c:pt>
                <c:pt idx="29767">
                  <c:v>3.8117727412217097E-12</c:v>
                </c:pt>
                <c:pt idx="29768">
                  <c:v>3.6367713744492904E-12</c:v>
                </c:pt>
                <c:pt idx="29769">
                  <c:v>3.7232483010013883E-12</c:v>
                </c:pt>
                <c:pt idx="29770">
                  <c:v>3.6367713744492904E-12</c:v>
                </c:pt>
                <c:pt idx="29771">
                  <c:v>3.7232483010013883E-12</c:v>
                </c:pt>
                <c:pt idx="29772">
                  <c:v>3.8117727412217097E-12</c:v>
                </c:pt>
                <c:pt idx="29773">
                  <c:v>3.7232483010013883E-12</c:v>
                </c:pt>
                <c:pt idx="29774">
                  <c:v>3.7232483010013883E-12</c:v>
                </c:pt>
                <c:pt idx="29775">
                  <c:v>3.6367713744492904E-12</c:v>
                </c:pt>
                <c:pt idx="29776">
                  <c:v>3.6367713744492904E-12</c:v>
                </c:pt>
                <c:pt idx="29777">
                  <c:v>3.7232483010013883E-12</c:v>
                </c:pt>
                <c:pt idx="29778">
                  <c:v>3.8117727412217097E-12</c:v>
                </c:pt>
                <c:pt idx="29779">
                  <c:v>3.7232483010013883E-12</c:v>
                </c:pt>
                <c:pt idx="29780">
                  <c:v>3.7232483010013883E-12</c:v>
                </c:pt>
                <c:pt idx="29781">
                  <c:v>3.6367713744492904E-12</c:v>
                </c:pt>
                <c:pt idx="29782">
                  <c:v>3.6367713744492904E-12</c:v>
                </c:pt>
                <c:pt idx="29783">
                  <c:v>3.6367713744492904E-12</c:v>
                </c:pt>
                <c:pt idx="29784">
                  <c:v>3.6367713744492904E-12</c:v>
                </c:pt>
                <c:pt idx="29785">
                  <c:v>3.7232483010013883E-12</c:v>
                </c:pt>
                <c:pt idx="29786">
                  <c:v>3.6367713744492904E-12</c:v>
                </c:pt>
                <c:pt idx="29787">
                  <c:v>3.6367713744492904E-12</c:v>
                </c:pt>
                <c:pt idx="29788">
                  <c:v>3.6367713744492904E-12</c:v>
                </c:pt>
                <c:pt idx="29789">
                  <c:v>3.5523111581696518E-12</c:v>
                </c:pt>
                <c:pt idx="29790">
                  <c:v>3.6367713744492904E-12</c:v>
                </c:pt>
                <c:pt idx="29791">
                  <c:v>3.6367713744492904E-12</c:v>
                </c:pt>
                <c:pt idx="29792">
                  <c:v>3.6367713744492904E-12</c:v>
                </c:pt>
                <c:pt idx="29793">
                  <c:v>3.6367713744492904E-12</c:v>
                </c:pt>
                <c:pt idx="29794">
                  <c:v>3.6367713744492904E-12</c:v>
                </c:pt>
                <c:pt idx="29795">
                  <c:v>3.5523111581696518E-12</c:v>
                </c:pt>
                <c:pt idx="29796">
                  <c:v>3.7232483010013883E-12</c:v>
                </c:pt>
                <c:pt idx="29797">
                  <c:v>3.6367713744492904E-12</c:v>
                </c:pt>
                <c:pt idx="29798">
                  <c:v>3.6367713744492904E-12</c:v>
                </c:pt>
                <c:pt idx="29799">
                  <c:v>3.6367713744492904E-12</c:v>
                </c:pt>
                <c:pt idx="29800">
                  <c:v>3.7232483010013883E-12</c:v>
                </c:pt>
                <c:pt idx="29801">
                  <c:v>3.6367713744492904E-12</c:v>
                </c:pt>
                <c:pt idx="29802">
                  <c:v>3.5523111581696518E-12</c:v>
                </c:pt>
                <c:pt idx="29803">
                  <c:v>3.6367713744492904E-12</c:v>
                </c:pt>
                <c:pt idx="29804">
                  <c:v>3.5523111581696518E-12</c:v>
                </c:pt>
                <c:pt idx="29805">
                  <c:v>3.5523111581696518E-12</c:v>
                </c:pt>
                <c:pt idx="29806">
                  <c:v>3.6367713744492904E-12</c:v>
                </c:pt>
                <c:pt idx="29807">
                  <c:v>3.7232483010013883E-12</c:v>
                </c:pt>
                <c:pt idx="29808">
                  <c:v>3.6367713744492904E-12</c:v>
                </c:pt>
                <c:pt idx="29809">
                  <c:v>3.7232483010013883E-12</c:v>
                </c:pt>
                <c:pt idx="29810">
                  <c:v>3.6367713744492904E-12</c:v>
                </c:pt>
                <c:pt idx="29811">
                  <c:v>3.6367713744492904E-12</c:v>
                </c:pt>
                <c:pt idx="29812">
                  <c:v>3.6367713744492904E-12</c:v>
                </c:pt>
                <c:pt idx="29813">
                  <c:v>3.7232483010013883E-12</c:v>
                </c:pt>
                <c:pt idx="29814">
                  <c:v>3.6367713744492904E-12</c:v>
                </c:pt>
                <c:pt idx="29815">
                  <c:v>3.7232483010013883E-12</c:v>
                </c:pt>
                <c:pt idx="29816">
                  <c:v>3.5523111581696518E-12</c:v>
                </c:pt>
                <c:pt idx="29817">
                  <c:v>3.6367713744492904E-12</c:v>
                </c:pt>
                <c:pt idx="29818">
                  <c:v>3.7232483010013883E-12</c:v>
                </c:pt>
                <c:pt idx="29819">
                  <c:v>3.7232483010013883E-12</c:v>
                </c:pt>
                <c:pt idx="29820">
                  <c:v>3.7232483010013883E-12</c:v>
                </c:pt>
                <c:pt idx="29821">
                  <c:v>3.7232483010013883E-12</c:v>
                </c:pt>
                <c:pt idx="29822">
                  <c:v>3.8117727412217097E-12</c:v>
                </c:pt>
                <c:pt idx="29823">
                  <c:v>3.6367713744492904E-12</c:v>
                </c:pt>
                <c:pt idx="29824">
                  <c:v>3.7232483010013883E-12</c:v>
                </c:pt>
                <c:pt idx="29825">
                  <c:v>3.6367713744492904E-12</c:v>
                </c:pt>
                <c:pt idx="29826">
                  <c:v>3.7232483010013883E-12</c:v>
                </c:pt>
                <c:pt idx="29827">
                  <c:v>3.7232483010013883E-12</c:v>
                </c:pt>
                <c:pt idx="29828">
                  <c:v>3.7232483010013883E-12</c:v>
                </c:pt>
                <c:pt idx="29829">
                  <c:v>3.6367713744492904E-12</c:v>
                </c:pt>
                <c:pt idx="29830">
                  <c:v>3.7232483010013883E-12</c:v>
                </c:pt>
                <c:pt idx="29831">
                  <c:v>3.6367713744492904E-12</c:v>
                </c:pt>
                <c:pt idx="29832">
                  <c:v>3.6367713744492904E-12</c:v>
                </c:pt>
                <c:pt idx="29833">
                  <c:v>3.6367713744492904E-12</c:v>
                </c:pt>
                <c:pt idx="29834">
                  <c:v>3.7232483010013883E-12</c:v>
                </c:pt>
                <c:pt idx="29835">
                  <c:v>3.6367713744492904E-12</c:v>
                </c:pt>
                <c:pt idx="29836">
                  <c:v>3.7232483010013883E-12</c:v>
                </c:pt>
                <c:pt idx="29837">
                  <c:v>3.6367713744492904E-12</c:v>
                </c:pt>
                <c:pt idx="29838">
                  <c:v>3.8117727412217097E-12</c:v>
                </c:pt>
                <c:pt idx="29839">
                  <c:v>3.8117727412217097E-12</c:v>
                </c:pt>
                <c:pt idx="29840">
                  <c:v>3.7232483010013883E-12</c:v>
                </c:pt>
                <c:pt idx="29841">
                  <c:v>3.6367713744492904E-12</c:v>
                </c:pt>
                <c:pt idx="29842">
                  <c:v>3.7232483010013883E-12</c:v>
                </c:pt>
                <c:pt idx="29843">
                  <c:v>3.6367713744492904E-12</c:v>
                </c:pt>
                <c:pt idx="29844">
                  <c:v>3.7232483010013883E-12</c:v>
                </c:pt>
                <c:pt idx="29845">
                  <c:v>3.6367713744492904E-12</c:v>
                </c:pt>
                <c:pt idx="29846">
                  <c:v>3.6367713744492904E-12</c:v>
                </c:pt>
                <c:pt idx="29847">
                  <c:v>3.8117727412217097E-12</c:v>
                </c:pt>
                <c:pt idx="29848">
                  <c:v>3.8117727412217097E-12</c:v>
                </c:pt>
                <c:pt idx="29849">
                  <c:v>3.7232483010013883E-12</c:v>
                </c:pt>
                <c:pt idx="29850">
                  <c:v>3.8117727412217097E-12</c:v>
                </c:pt>
                <c:pt idx="29851">
                  <c:v>3.9024019501501029E-12</c:v>
                </c:pt>
                <c:pt idx="29852">
                  <c:v>3.9951859710435844E-12</c:v>
                </c:pt>
                <c:pt idx="29853">
                  <c:v>3.8117727412217097E-12</c:v>
                </c:pt>
                <c:pt idx="29854">
                  <c:v>3.8117727412217097E-12</c:v>
                </c:pt>
                <c:pt idx="29855">
                  <c:v>3.6367713744492904E-12</c:v>
                </c:pt>
                <c:pt idx="29856">
                  <c:v>3.7232483010013883E-12</c:v>
                </c:pt>
                <c:pt idx="29857">
                  <c:v>3.7232483010013883E-12</c:v>
                </c:pt>
                <c:pt idx="29858">
                  <c:v>3.6367713744492904E-12</c:v>
                </c:pt>
                <c:pt idx="29859">
                  <c:v>3.6367713744492904E-12</c:v>
                </c:pt>
                <c:pt idx="29860">
                  <c:v>3.6367713744492904E-12</c:v>
                </c:pt>
                <c:pt idx="29861">
                  <c:v>3.5523111581696518E-12</c:v>
                </c:pt>
                <c:pt idx="29862">
                  <c:v>3.7232483010013883E-12</c:v>
                </c:pt>
                <c:pt idx="29863">
                  <c:v>3.5523111581696518E-12</c:v>
                </c:pt>
                <c:pt idx="29864">
                  <c:v>3.6367713744492904E-12</c:v>
                </c:pt>
                <c:pt idx="29865">
                  <c:v>3.5523111581696518E-12</c:v>
                </c:pt>
                <c:pt idx="29866">
                  <c:v>3.6367713744492904E-12</c:v>
                </c:pt>
                <c:pt idx="29867">
                  <c:v>3.5523111581696518E-12</c:v>
                </c:pt>
                <c:pt idx="29868">
                  <c:v>3.8117727412217097E-12</c:v>
                </c:pt>
                <c:pt idx="29869">
                  <c:v>3.8117727412217097E-12</c:v>
                </c:pt>
                <c:pt idx="29870">
                  <c:v>3.6367713744492904E-12</c:v>
                </c:pt>
                <c:pt idx="29871">
                  <c:v>3.8117727412217097E-12</c:v>
                </c:pt>
                <c:pt idx="29872">
                  <c:v>3.6367713744492904E-12</c:v>
                </c:pt>
                <c:pt idx="29873">
                  <c:v>3.7232483010013883E-12</c:v>
                </c:pt>
                <c:pt idx="29874">
                  <c:v>3.5523111581696518E-12</c:v>
                </c:pt>
                <c:pt idx="29875">
                  <c:v>3.8117727412217097E-12</c:v>
                </c:pt>
                <c:pt idx="29876">
                  <c:v>3.9024019501501029E-12</c:v>
                </c:pt>
                <c:pt idx="29877">
                  <c:v>3.8117727412217097E-12</c:v>
                </c:pt>
                <c:pt idx="29878">
                  <c:v>3.6367713744492904E-12</c:v>
                </c:pt>
                <c:pt idx="29879">
                  <c:v>3.6367713744492904E-12</c:v>
                </c:pt>
                <c:pt idx="29880">
                  <c:v>3.7232483010013883E-12</c:v>
                </c:pt>
                <c:pt idx="29881">
                  <c:v>3.7232483010013883E-12</c:v>
                </c:pt>
                <c:pt idx="29882">
                  <c:v>3.7232483010013883E-12</c:v>
                </c:pt>
                <c:pt idx="29883">
                  <c:v>3.9024019501501029E-12</c:v>
                </c:pt>
                <c:pt idx="29884">
                  <c:v>3.6367713744492904E-12</c:v>
                </c:pt>
                <c:pt idx="29885">
                  <c:v>3.6367713744492904E-12</c:v>
                </c:pt>
                <c:pt idx="29886">
                  <c:v>3.7232483010013883E-12</c:v>
                </c:pt>
                <c:pt idx="29887">
                  <c:v>3.7232483010013883E-12</c:v>
                </c:pt>
                <c:pt idx="29888">
                  <c:v>3.8117727412217097E-12</c:v>
                </c:pt>
                <c:pt idx="29889">
                  <c:v>3.5523111581696518E-12</c:v>
                </c:pt>
                <c:pt idx="29890">
                  <c:v>3.6367713744492904E-12</c:v>
                </c:pt>
                <c:pt idx="29891">
                  <c:v>3.6367713744492904E-12</c:v>
                </c:pt>
                <c:pt idx="29892">
                  <c:v>3.6367713744492904E-12</c:v>
                </c:pt>
                <c:pt idx="29893">
                  <c:v>3.7232483010013883E-12</c:v>
                </c:pt>
                <c:pt idx="29894">
                  <c:v>3.6367713744492904E-12</c:v>
                </c:pt>
                <c:pt idx="29895">
                  <c:v>3.7232483010013883E-12</c:v>
                </c:pt>
                <c:pt idx="29896">
                  <c:v>3.8117727412217097E-12</c:v>
                </c:pt>
                <c:pt idx="29897">
                  <c:v>3.6367713744492904E-12</c:v>
                </c:pt>
                <c:pt idx="29898">
                  <c:v>3.9024019501501029E-12</c:v>
                </c:pt>
                <c:pt idx="29899">
                  <c:v>3.7232483010013883E-12</c:v>
                </c:pt>
                <c:pt idx="29900">
                  <c:v>3.7232483010013883E-12</c:v>
                </c:pt>
                <c:pt idx="29901">
                  <c:v>3.7232483010013883E-12</c:v>
                </c:pt>
                <c:pt idx="29902">
                  <c:v>3.7232483010013883E-12</c:v>
                </c:pt>
                <c:pt idx="29903">
                  <c:v>3.6367713744492904E-12</c:v>
                </c:pt>
                <c:pt idx="29904">
                  <c:v>3.8117727412217097E-12</c:v>
                </c:pt>
                <c:pt idx="29905">
                  <c:v>3.6367713744492904E-12</c:v>
                </c:pt>
                <c:pt idx="29906">
                  <c:v>3.7232483010013883E-12</c:v>
                </c:pt>
                <c:pt idx="29907">
                  <c:v>3.6367713744492904E-12</c:v>
                </c:pt>
                <c:pt idx="29908">
                  <c:v>3.7232483010013883E-12</c:v>
                </c:pt>
                <c:pt idx="29909">
                  <c:v>3.6367713744492904E-12</c:v>
                </c:pt>
                <c:pt idx="29910">
                  <c:v>3.8117727412217097E-12</c:v>
                </c:pt>
                <c:pt idx="29911">
                  <c:v>3.8117727412217097E-12</c:v>
                </c:pt>
                <c:pt idx="29912">
                  <c:v>3.8117727412217097E-12</c:v>
                </c:pt>
                <c:pt idx="29913">
                  <c:v>3.6367713744492904E-12</c:v>
                </c:pt>
                <c:pt idx="29914">
                  <c:v>3.6367713744492904E-12</c:v>
                </c:pt>
                <c:pt idx="29915">
                  <c:v>3.6367713744492904E-12</c:v>
                </c:pt>
                <c:pt idx="29916">
                  <c:v>3.8117727412217097E-12</c:v>
                </c:pt>
                <c:pt idx="29917">
                  <c:v>3.8117727412217097E-12</c:v>
                </c:pt>
                <c:pt idx="29918">
                  <c:v>3.6367713744492904E-12</c:v>
                </c:pt>
                <c:pt idx="29919">
                  <c:v>3.8117727412217097E-12</c:v>
                </c:pt>
                <c:pt idx="29920">
                  <c:v>3.6367713744492904E-12</c:v>
                </c:pt>
                <c:pt idx="29921">
                  <c:v>3.7232483010013883E-12</c:v>
                </c:pt>
                <c:pt idx="29922">
                  <c:v>3.6367713744492904E-12</c:v>
                </c:pt>
                <c:pt idx="29923">
                  <c:v>3.6367713744492904E-12</c:v>
                </c:pt>
                <c:pt idx="29924">
                  <c:v>3.6367713744492904E-12</c:v>
                </c:pt>
                <c:pt idx="29925">
                  <c:v>3.6367713744492904E-12</c:v>
                </c:pt>
                <c:pt idx="29926">
                  <c:v>3.8117727412217097E-12</c:v>
                </c:pt>
                <c:pt idx="29927">
                  <c:v>3.8117727412217097E-12</c:v>
                </c:pt>
                <c:pt idx="29928">
                  <c:v>3.6367713744492904E-12</c:v>
                </c:pt>
                <c:pt idx="29929">
                  <c:v>3.6367713744492904E-12</c:v>
                </c:pt>
                <c:pt idx="29930">
                  <c:v>3.6367713744492904E-12</c:v>
                </c:pt>
                <c:pt idx="29931">
                  <c:v>3.6367713744492904E-12</c:v>
                </c:pt>
                <c:pt idx="29932">
                  <c:v>3.7232483010013883E-12</c:v>
                </c:pt>
                <c:pt idx="29933">
                  <c:v>3.6367713744492904E-12</c:v>
                </c:pt>
                <c:pt idx="29934">
                  <c:v>3.7232483010013883E-12</c:v>
                </c:pt>
                <c:pt idx="29935">
                  <c:v>3.6367713744492904E-12</c:v>
                </c:pt>
                <c:pt idx="29936">
                  <c:v>3.5523111581696518E-12</c:v>
                </c:pt>
                <c:pt idx="29937">
                  <c:v>3.6367713744492904E-12</c:v>
                </c:pt>
                <c:pt idx="29938">
                  <c:v>3.6367713744492904E-12</c:v>
                </c:pt>
                <c:pt idx="29939">
                  <c:v>3.8117727412217097E-12</c:v>
                </c:pt>
                <c:pt idx="29940">
                  <c:v>3.5523111581696518E-12</c:v>
                </c:pt>
                <c:pt idx="29941">
                  <c:v>3.5523111581696518E-12</c:v>
                </c:pt>
                <c:pt idx="29942">
                  <c:v>3.6367713744492904E-12</c:v>
                </c:pt>
                <c:pt idx="29943">
                  <c:v>3.6367713744492904E-12</c:v>
                </c:pt>
                <c:pt idx="29944">
                  <c:v>3.5523111581696518E-12</c:v>
                </c:pt>
                <c:pt idx="29945">
                  <c:v>3.6367713744492904E-12</c:v>
                </c:pt>
                <c:pt idx="29946">
                  <c:v>3.6367713744492904E-12</c:v>
                </c:pt>
                <c:pt idx="29947">
                  <c:v>3.7232483010013883E-12</c:v>
                </c:pt>
                <c:pt idx="29948">
                  <c:v>3.6367713744492904E-12</c:v>
                </c:pt>
                <c:pt idx="29949">
                  <c:v>3.6367713744492904E-12</c:v>
                </c:pt>
                <c:pt idx="29950">
                  <c:v>3.6367713744492904E-12</c:v>
                </c:pt>
                <c:pt idx="29951">
                  <c:v>3.7232483010013883E-12</c:v>
                </c:pt>
                <c:pt idx="29952">
                  <c:v>3.6367713744492904E-12</c:v>
                </c:pt>
                <c:pt idx="29953">
                  <c:v>3.7232483010013883E-12</c:v>
                </c:pt>
                <c:pt idx="29954">
                  <c:v>3.6367713744492904E-12</c:v>
                </c:pt>
                <c:pt idx="29955">
                  <c:v>3.7232483010013883E-12</c:v>
                </c:pt>
                <c:pt idx="29956">
                  <c:v>3.6367713744492904E-12</c:v>
                </c:pt>
                <c:pt idx="29957">
                  <c:v>3.7232483010013883E-12</c:v>
                </c:pt>
                <c:pt idx="29958">
                  <c:v>3.8117727412217097E-12</c:v>
                </c:pt>
                <c:pt idx="29959">
                  <c:v>3.7232483010013883E-12</c:v>
                </c:pt>
                <c:pt idx="29960">
                  <c:v>3.7232483010013883E-12</c:v>
                </c:pt>
                <c:pt idx="29961">
                  <c:v>3.7232483010013883E-12</c:v>
                </c:pt>
                <c:pt idx="29962">
                  <c:v>3.6367713744492904E-12</c:v>
                </c:pt>
                <c:pt idx="29963">
                  <c:v>3.6367713744492904E-12</c:v>
                </c:pt>
                <c:pt idx="29964">
                  <c:v>3.6367713744492904E-12</c:v>
                </c:pt>
                <c:pt idx="29965">
                  <c:v>3.6367713744492904E-12</c:v>
                </c:pt>
                <c:pt idx="29966">
                  <c:v>3.7232483010013883E-12</c:v>
                </c:pt>
                <c:pt idx="29967">
                  <c:v>3.8117727412217097E-12</c:v>
                </c:pt>
                <c:pt idx="29968">
                  <c:v>3.8117727412217097E-12</c:v>
                </c:pt>
                <c:pt idx="29969">
                  <c:v>3.7232483010013883E-12</c:v>
                </c:pt>
                <c:pt idx="29970">
                  <c:v>3.6367713744492904E-12</c:v>
                </c:pt>
                <c:pt idx="29971">
                  <c:v>3.6367713744492904E-12</c:v>
                </c:pt>
                <c:pt idx="29972">
                  <c:v>3.8117727412217097E-12</c:v>
                </c:pt>
                <c:pt idx="29973">
                  <c:v>3.7232483010013883E-12</c:v>
                </c:pt>
                <c:pt idx="29974">
                  <c:v>3.9024019501501029E-12</c:v>
                </c:pt>
                <c:pt idx="29975">
                  <c:v>3.7232483010013883E-12</c:v>
                </c:pt>
                <c:pt idx="29976">
                  <c:v>3.8117727412217097E-12</c:v>
                </c:pt>
                <c:pt idx="29977">
                  <c:v>3.7232483010013883E-12</c:v>
                </c:pt>
                <c:pt idx="29978">
                  <c:v>3.6367713744492904E-12</c:v>
                </c:pt>
                <c:pt idx="29979">
                  <c:v>3.7232483010013883E-12</c:v>
                </c:pt>
                <c:pt idx="29980">
                  <c:v>3.7232483010013883E-12</c:v>
                </c:pt>
                <c:pt idx="29981">
                  <c:v>3.6367713744492904E-12</c:v>
                </c:pt>
                <c:pt idx="29982">
                  <c:v>3.6367713744492904E-12</c:v>
                </c:pt>
                <c:pt idx="29983">
                  <c:v>3.6367713744492904E-12</c:v>
                </c:pt>
                <c:pt idx="29984">
                  <c:v>3.7232483010013883E-12</c:v>
                </c:pt>
                <c:pt idx="29985">
                  <c:v>3.8117727412217097E-12</c:v>
                </c:pt>
                <c:pt idx="29986">
                  <c:v>3.7232483010013883E-12</c:v>
                </c:pt>
                <c:pt idx="29987">
                  <c:v>3.8117727412217097E-12</c:v>
                </c:pt>
                <c:pt idx="29988">
                  <c:v>3.7232483010013883E-12</c:v>
                </c:pt>
                <c:pt idx="29989">
                  <c:v>3.7232483010013883E-12</c:v>
                </c:pt>
                <c:pt idx="29990">
                  <c:v>3.7232483010013883E-12</c:v>
                </c:pt>
                <c:pt idx="29991">
                  <c:v>3.7232483010013883E-12</c:v>
                </c:pt>
                <c:pt idx="29992">
                  <c:v>3.8117727412217097E-12</c:v>
                </c:pt>
                <c:pt idx="29993">
                  <c:v>3.5523111581696518E-12</c:v>
                </c:pt>
                <c:pt idx="29994">
                  <c:v>3.7232483010013883E-12</c:v>
                </c:pt>
                <c:pt idx="29995">
                  <c:v>3.6367713744492904E-12</c:v>
                </c:pt>
                <c:pt idx="29996">
                  <c:v>3.7232483010013883E-12</c:v>
                </c:pt>
                <c:pt idx="29997">
                  <c:v>3.7232483010013883E-12</c:v>
                </c:pt>
                <c:pt idx="29998">
                  <c:v>3.7232483010013883E-12</c:v>
                </c:pt>
                <c:pt idx="29999">
                  <c:v>3.6367713744492904E-12</c:v>
                </c:pt>
                <c:pt idx="30000">
                  <c:v>3.8117727412217097E-12</c:v>
                </c:pt>
                <c:pt idx="30001">
                  <c:v>3.8117727412217097E-12</c:v>
                </c:pt>
                <c:pt idx="30002">
                  <c:v>3.6367713744492904E-12</c:v>
                </c:pt>
                <c:pt idx="30003">
                  <c:v>3.5523111581696518E-12</c:v>
                </c:pt>
                <c:pt idx="30004">
                  <c:v>3.8117727412217097E-12</c:v>
                </c:pt>
                <c:pt idx="30005">
                  <c:v>3.7232483010013883E-12</c:v>
                </c:pt>
                <c:pt idx="30006">
                  <c:v>3.8117727412217097E-12</c:v>
                </c:pt>
                <c:pt idx="30007">
                  <c:v>3.6367713744492904E-12</c:v>
                </c:pt>
                <c:pt idx="30008">
                  <c:v>3.8117727412217097E-12</c:v>
                </c:pt>
                <c:pt idx="30009">
                  <c:v>3.6367713744492904E-12</c:v>
                </c:pt>
                <c:pt idx="30010">
                  <c:v>3.8117727412217097E-12</c:v>
                </c:pt>
                <c:pt idx="30011">
                  <c:v>3.7232483010013883E-12</c:v>
                </c:pt>
                <c:pt idx="30012">
                  <c:v>3.7232483010013883E-12</c:v>
                </c:pt>
                <c:pt idx="30013">
                  <c:v>3.7232483010013883E-12</c:v>
                </c:pt>
                <c:pt idx="30014">
                  <c:v>3.6367713744492904E-12</c:v>
                </c:pt>
                <c:pt idx="30015">
                  <c:v>3.7232483010013883E-12</c:v>
                </c:pt>
                <c:pt idx="30016">
                  <c:v>3.6367713744492904E-12</c:v>
                </c:pt>
                <c:pt idx="30017">
                  <c:v>3.6367713744492904E-12</c:v>
                </c:pt>
                <c:pt idx="30018">
                  <c:v>3.9951859710435844E-12</c:v>
                </c:pt>
                <c:pt idx="30019">
                  <c:v>3.9951859710435844E-12</c:v>
                </c:pt>
                <c:pt idx="30020">
                  <c:v>3.9951859710435844E-12</c:v>
                </c:pt>
                <c:pt idx="30021">
                  <c:v>3.8117727412217097E-12</c:v>
                </c:pt>
                <c:pt idx="30022">
                  <c:v>3.7232483010013883E-12</c:v>
                </c:pt>
                <c:pt idx="30023">
                  <c:v>3.9024019501501029E-12</c:v>
                </c:pt>
                <c:pt idx="30024">
                  <c:v>3.8117727412217097E-12</c:v>
                </c:pt>
                <c:pt idx="30025">
                  <c:v>3.9024019501501029E-12</c:v>
                </c:pt>
                <c:pt idx="30026">
                  <c:v>3.9951859710435844E-12</c:v>
                </c:pt>
                <c:pt idx="30027">
                  <c:v>3.9951859710435844E-12</c:v>
                </c:pt>
                <c:pt idx="30028">
                  <c:v>3.9024019501501029E-12</c:v>
                </c:pt>
                <c:pt idx="30029">
                  <c:v>3.9024019501501029E-12</c:v>
                </c:pt>
                <c:pt idx="30030">
                  <c:v>3.9024019501501029E-12</c:v>
                </c:pt>
                <c:pt idx="30031">
                  <c:v>3.9024019501501029E-12</c:v>
                </c:pt>
                <c:pt idx="30032">
                  <c:v>3.9024019501501029E-12</c:v>
                </c:pt>
                <c:pt idx="30033">
                  <c:v>3.8117727412217097E-12</c:v>
                </c:pt>
                <c:pt idx="30034">
                  <c:v>3.8117727412217097E-12</c:v>
                </c:pt>
                <c:pt idx="30035">
                  <c:v>3.9024019501501029E-12</c:v>
                </c:pt>
                <c:pt idx="30036">
                  <c:v>3.6367713744492904E-12</c:v>
                </c:pt>
                <c:pt idx="30037">
                  <c:v>3.8117727412217097E-12</c:v>
                </c:pt>
                <c:pt idx="30038">
                  <c:v>3.6367713744492904E-12</c:v>
                </c:pt>
                <c:pt idx="30039">
                  <c:v>3.7232483010013883E-12</c:v>
                </c:pt>
                <c:pt idx="30040">
                  <c:v>3.8117727412217097E-12</c:v>
                </c:pt>
                <c:pt idx="30041">
                  <c:v>3.7232483010013883E-12</c:v>
                </c:pt>
                <c:pt idx="30042">
                  <c:v>3.7232483010013883E-12</c:v>
                </c:pt>
                <c:pt idx="30043">
                  <c:v>3.8117727412217097E-12</c:v>
                </c:pt>
                <c:pt idx="30044">
                  <c:v>3.6367713744492904E-12</c:v>
                </c:pt>
                <c:pt idx="30045">
                  <c:v>3.6367713744492904E-12</c:v>
                </c:pt>
                <c:pt idx="30046">
                  <c:v>3.8117727412217097E-12</c:v>
                </c:pt>
                <c:pt idx="30047">
                  <c:v>3.7232483010013883E-12</c:v>
                </c:pt>
                <c:pt idx="30048">
                  <c:v>3.8117727412217097E-12</c:v>
                </c:pt>
                <c:pt idx="30049">
                  <c:v>3.7232483010013883E-12</c:v>
                </c:pt>
                <c:pt idx="30050">
                  <c:v>3.8117727412217097E-12</c:v>
                </c:pt>
                <c:pt idx="30051">
                  <c:v>3.5523111581696518E-12</c:v>
                </c:pt>
                <c:pt idx="30052">
                  <c:v>3.7232483010013883E-12</c:v>
                </c:pt>
                <c:pt idx="30053">
                  <c:v>3.8117727412217097E-12</c:v>
                </c:pt>
                <c:pt idx="30054">
                  <c:v>3.7232483010013883E-12</c:v>
                </c:pt>
                <c:pt idx="30055">
                  <c:v>3.7232483010013883E-12</c:v>
                </c:pt>
                <c:pt idx="30056">
                  <c:v>3.6367713744492904E-12</c:v>
                </c:pt>
                <c:pt idx="30057">
                  <c:v>3.8117727412217097E-12</c:v>
                </c:pt>
                <c:pt idx="30058">
                  <c:v>3.6367713744492904E-12</c:v>
                </c:pt>
                <c:pt idx="30059">
                  <c:v>3.7232483010013883E-12</c:v>
                </c:pt>
                <c:pt idx="30060">
                  <c:v>3.7232483010013883E-12</c:v>
                </c:pt>
                <c:pt idx="30061">
                  <c:v>3.7232483010013883E-12</c:v>
                </c:pt>
                <c:pt idx="30062">
                  <c:v>3.7232483010013883E-12</c:v>
                </c:pt>
                <c:pt idx="30063">
                  <c:v>3.6367713744492904E-12</c:v>
                </c:pt>
                <c:pt idx="30064">
                  <c:v>3.7232483010013883E-12</c:v>
                </c:pt>
                <c:pt idx="30065">
                  <c:v>3.7232483010013883E-12</c:v>
                </c:pt>
                <c:pt idx="30066">
                  <c:v>3.7232483010013883E-12</c:v>
                </c:pt>
                <c:pt idx="30067">
                  <c:v>3.6367713744492904E-12</c:v>
                </c:pt>
                <c:pt idx="30068">
                  <c:v>3.7232483010013883E-12</c:v>
                </c:pt>
                <c:pt idx="30069">
                  <c:v>3.6367713744492904E-12</c:v>
                </c:pt>
                <c:pt idx="30070">
                  <c:v>3.6367713744492904E-12</c:v>
                </c:pt>
                <c:pt idx="30071">
                  <c:v>3.5523111581696518E-12</c:v>
                </c:pt>
                <c:pt idx="30072">
                  <c:v>3.5523111581696518E-12</c:v>
                </c:pt>
                <c:pt idx="30073">
                  <c:v>3.6367713744492904E-12</c:v>
                </c:pt>
                <c:pt idx="30074">
                  <c:v>3.7232483010013883E-12</c:v>
                </c:pt>
                <c:pt idx="30075">
                  <c:v>3.6367713744492904E-12</c:v>
                </c:pt>
                <c:pt idx="30076">
                  <c:v>3.6367713744492904E-12</c:v>
                </c:pt>
                <c:pt idx="30077">
                  <c:v>3.7232483010013883E-12</c:v>
                </c:pt>
                <c:pt idx="30078">
                  <c:v>3.6367713744492904E-12</c:v>
                </c:pt>
                <c:pt idx="30079">
                  <c:v>3.6367713744492904E-12</c:v>
                </c:pt>
                <c:pt idx="30080">
                  <c:v>3.8117727412217097E-12</c:v>
                </c:pt>
                <c:pt idx="30081">
                  <c:v>3.6367713744492904E-12</c:v>
                </c:pt>
                <c:pt idx="30082">
                  <c:v>3.5523111581696518E-12</c:v>
                </c:pt>
                <c:pt idx="30083">
                  <c:v>3.7232483010013883E-12</c:v>
                </c:pt>
                <c:pt idx="30084">
                  <c:v>3.7232483010013883E-12</c:v>
                </c:pt>
                <c:pt idx="30085">
                  <c:v>3.7232483010013883E-12</c:v>
                </c:pt>
                <c:pt idx="30086">
                  <c:v>3.7232483010013883E-12</c:v>
                </c:pt>
                <c:pt idx="30087">
                  <c:v>3.7232483010013883E-12</c:v>
                </c:pt>
                <c:pt idx="30088">
                  <c:v>3.7232483010013883E-12</c:v>
                </c:pt>
                <c:pt idx="30089">
                  <c:v>3.7232483010013883E-12</c:v>
                </c:pt>
                <c:pt idx="30090">
                  <c:v>3.8117727412217097E-12</c:v>
                </c:pt>
                <c:pt idx="30091">
                  <c:v>3.8117727412217097E-12</c:v>
                </c:pt>
                <c:pt idx="30092">
                  <c:v>3.6367713744492904E-12</c:v>
                </c:pt>
                <c:pt idx="30093">
                  <c:v>3.7232483010013883E-12</c:v>
                </c:pt>
                <c:pt idx="30094">
                  <c:v>3.8117727412217097E-12</c:v>
                </c:pt>
                <c:pt idx="30095">
                  <c:v>3.6367713744492904E-12</c:v>
                </c:pt>
                <c:pt idx="30096">
                  <c:v>3.7232483010013883E-12</c:v>
                </c:pt>
                <c:pt idx="30097">
                  <c:v>3.7232483010013883E-12</c:v>
                </c:pt>
                <c:pt idx="30098">
                  <c:v>3.7232483010013883E-12</c:v>
                </c:pt>
                <c:pt idx="30099">
                  <c:v>3.7232483010013883E-12</c:v>
                </c:pt>
                <c:pt idx="30100">
                  <c:v>3.6367713744492904E-12</c:v>
                </c:pt>
                <c:pt idx="30101">
                  <c:v>3.6367713744492904E-12</c:v>
                </c:pt>
                <c:pt idx="30102">
                  <c:v>3.7232483010013883E-12</c:v>
                </c:pt>
                <c:pt idx="30103">
                  <c:v>3.7232483010013883E-12</c:v>
                </c:pt>
                <c:pt idx="30104">
                  <c:v>3.6367713744492904E-12</c:v>
                </c:pt>
                <c:pt idx="30105">
                  <c:v>3.7232483010013883E-12</c:v>
                </c:pt>
                <c:pt idx="30106">
                  <c:v>3.7232483010013883E-12</c:v>
                </c:pt>
                <c:pt idx="30107">
                  <c:v>3.7232483010013883E-12</c:v>
                </c:pt>
                <c:pt idx="30108">
                  <c:v>3.8117727412217097E-12</c:v>
                </c:pt>
                <c:pt idx="30109">
                  <c:v>3.6367713744492904E-12</c:v>
                </c:pt>
                <c:pt idx="30110">
                  <c:v>3.6367713744492904E-12</c:v>
                </c:pt>
                <c:pt idx="30111">
                  <c:v>3.8117727412217097E-12</c:v>
                </c:pt>
                <c:pt idx="30112">
                  <c:v>3.6367713744492904E-12</c:v>
                </c:pt>
                <c:pt idx="30113">
                  <c:v>3.7232483010013883E-12</c:v>
                </c:pt>
                <c:pt idx="30114">
                  <c:v>3.9024019501501029E-12</c:v>
                </c:pt>
                <c:pt idx="30115">
                  <c:v>3.8117727412217097E-12</c:v>
                </c:pt>
                <c:pt idx="30116">
                  <c:v>3.7232483010013883E-12</c:v>
                </c:pt>
                <c:pt idx="30117">
                  <c:v>3.7232483010013883E-12</c:v>
                </c:pt>
                <c:pt idx="30118">
                  <c:v>3.6367713744492904E-12</c:v>
                </c:pt>
                <c:pt idx="30119">
                  <c:v>3.7232483010013883E-12</c:v>
                </c:pt>
                <c:pt idx="30120">
                  <c:v>3.7232483010013883E-12</c:v>
                </c:pt>
                <c:pt idx="30121">
                  <c:v>3.8117727412217097E-12</c:v>
                </c:pt>
                <c:pt idx="30122">
                  <c:v>3.7232483010013883E-12</c:v>
                </c:pt>
                <c:pt idx="30123">
                  <c:v>3.7232483010013883E-12</c:v>
                </c:pt>
                <c:pt idx="30124">
                  <c:v>3.6367713744492904E-12</c:v>
                </c:pt>
                <c:pt idx="30125">
                  <c:v>3.8117727412217097E-12</c:v>
                </c:pt>
                <c:pt idx="30126">
                  <c:v>3.7232483010013883E-12</c:v>
                </c:pt>
                <c:pt idx="30127">
                  <c:v>3.8117727412217097E-12</c:v>
                </c:pt>
                <c:pt idx="30128">
                  <c:v>3.6367713744492904E-12</c:v>
                </c:pt>
                <c:pt idx="30129">
                  <c:v>3.7232483010013883E-12</c:v>
                </c:pt>
                <c:pt idx="30130">
                  <c:v>3.6367713744492904E-12</c:v>
                </c:pt>
                <c:pt idx="30131">
                  <c:v>3.7232483010013883E-12</c:v>
                </c:pt>
                <c:pt idx="30132">
                  <c:v>3.6367713744492904E-12</c:v>
                </c:pt>
                <c:pt idx="30133">
                  <c:v>3.6367713744492904E-12</c:v>
                </c:pt>
                <c:pt idx="30134">
                  <c:v>3.8117727412217097E-12</c:v>
                </c:pt>
                <c:pt idx="30135">
                  <c:v>3.6367713744492904E-12</c:v>
                </c:pt>
                <c:pt idx="30136">
                  <c:v>3.7232483010013883E-12</c:v>
                </c:pt>
                <c:pt idx="30137">
                  <c:v>3.7232483010013883E-12</c:v>
                </c:pt>
                <c:pt idx="30138">
                  <c:v>3.5523111581696518E-12</c:v>
                </c:pt>
                <c:pt idx="30139">
                  <c:v>3.5523111581696518E-12</c:v>
                </c:pt>
                <c:pt idx="30140">
                  <c:v>3.5523111581696518E-12</c:v>
                </c:pt>
                <c:pt idx="30141">
                  <c:v>3.5523111581696518E-12</c:v>
                </c:pt>
                <c:pt idx="30142">
                  <c:v>3.6367713744492904E-12</c:v>
                </c:pt>
                <c:pt idx="30143">
                  <c:v>3.6367713744492904E-12</c:v>
                </c:pt>
                <c:pt idx="30144">
                  <c:v>3.6367713744492904E-12</c:v>
                </c:pt>
                <c:pt idx="30145">
                  <c:v>3.6367713744492904E-12</c:v>
                </c:pt>
                <c:pt idx="30146">
                  <c:v>3.6367713744492904E-12</c:v>
                </c:pt>
                <c:pt idx="30147">
                  <c:v>3.7232483010013883E-12</c:v>
                </c:pt>
                <c:pt idx="30148">
                  <c:v>3.8117727412217097E-12</c:v>
                </c:pt>
                <c:pt idx="30149">
                  <c:v>3.5523111581696518E-12</c:v>
                </c:pt>
                <c:pt idx="30150">
                  <c:v>3.6367713744492904E-12</c:v>
                </c:pt>
                <c:pt idx="30151">
                  <c:v>3.5523111581696518E-12</c:v>
                </c:pt>
                <c:pt idx="30152">
                  <c:v>3.7232483010013883E-12</c:v>
                </c:pt>
                <c:pt idx="30153">
                  <c:v>3.8117727412217097E-12</c:v>
                </c:pt>
                <c:pt idx="30154">
                  <c:v>3.7232483010013883E-12</c:v>
                </c:pt>
                <c:pt idx="30155">
                  <c:v>3.8117727412217097E-12</c:v>
                </c:pt>
                <c:pt idx="30156">
                  <c:v>3.7232483010013883E-12</c:v>
                </c:pt>
                <c:pt idx="30157">
                  <c:v>3.6367713744492904E-12</c:v>
                </c:pt>
                <c:pt idx="30158">
                  <c:v>3.6367713744492904E-12</c:v>
                </c:pt>
                <c:pt idx="30159">
                  <c:v>3.8117727412217097E-12</c:v>
                </c:pt>
                <c:pt idx="30160">
                  <c:v>3.7232483010013883E-12</c:v>
                </c:pt>
                <c:pt idx="30161">
                  <c:v>3.6367713744492904E-12</c:v>
                </c:pt>
                <c:pt idx="30162">
                  <c:v>3.7232483010013883E-12</c:v>
                </c:pt>
                <c:pt idx="30163">
                  <c:v>3.7232483010013883E-12</c:v>
                </c:pt>
                <c:pt idx="30164">
                  <c:v>3.8117727412217097E-12</c:v>
                </c:pt>
                <c:pt idx="30165">
                  <c:v>3.8117727412217097E-12</c:v>
                </c:pt>
                <c:pt idx="30166">
                  <c:v>3.8117727412217097E-12</c:v>
                </c:pt>
                <c:pt idx="30167">
                  <c:v>3.7232483010013883E-12</c:v>
                </c:pt>
                <c:pt idx="30168">
                  <c:v>3.8117727412217097E-12</c:v>
                </c:pt>
                <c:pt idx="30169">
                  <c:v>3.6367713744492904E-12</c:v>
                </c:pt>
                <c:pt idx="30170">
                  <c:v>3.7232483010013883E-12</c:v>
                </c:pt>
                <c:pt idx="30171">
                  <c:v>3.6367713744492904E-12</c:v>
                </c:pt>
                <c:pt idx="30172">
                  <c:v>3.7232483010013883E-12</c:v>
                </c:pt>
                <c:pt idx="30173">
                  <c:v>3.7232483010013883E-12</c:v>
                </c:pt>
                <c:pt idx="30174">
                  <c:v>3.8117727412217097E-12</c:v>
                </c:pt>
                <c:pt idx="30175">
                  <c:v>3.6367713744492904E-12</c:v>
                </c:pt>
                <c:pt idx="30176">
                  <c:v>3.7232483010013883E-12</c:v>
                </c:pt>
                <c:pt idx="30177">
                  <c:v>3.7232483010013883E-12</c:v>
                </c:pt>
                <c:pt idx="30178">
                  <c:v>3.7232483010013883E-12</c:v>
                </c:pt>
                <c:pt idx="30179">
                  <c:v>3.6367713744492904E-12</c:v>
                </c:pt>
                <c:pt idx="30180">
                  <c:v>3.6367713744492904E-12</c:v>
                </c:pt>
                <c:pt idx="30181">
                  <c:v>3.7232483010013883E-12</c:v>
                </c:pt>
                <c:pt idx="30182">
                  <c:v>3.6367713744492904E-12</c:v>
                </c:pt>
                <c:pt idx="30183">
                  <c:v>3.6367713744492904E-12</c:v>
                </c:pt>
                <c:pt idx="30184">
                  <c:v>3.6367713744492904E-12</c:v>
                </c:pt>
                <c:pt idx="30185">
                  <c:v>3.6367713744492904E-12</c:v>
                </c:pt>
                <c:pt idx="30186">
                  <c:v>3.6367713744492904E-12</c:v>
                </c:pt>
                <c:pt idx="30187">
                  <c:v>3.6367713744492904E-12</c:v>
                </c:pt>
                <c:pt idx="30188">
                  <c:v>3.8117727412217097E-12</c:v>
                </c:pt>
                <c:pt idx="30189">
                  <c:v>3.7232483010013883E-12</c:v>
                </c:pt>
                <c:pt idx="30190">
                  <c:v>3.8117727412217097E-12</c:v>
                </c:pt>
                <c:pt idx="30191">
                  <c:v>3.9024019501501029E-12</c:v>
                </c:pt>
                <c:pt idx="30192">
                  <c:v>3.7232483010013883E-12</c:v>
                </c:pt>
                <c:pt idx="30193">
                  <c:v>3.7232483010013883E-12</c:v>
                </c:pt>
                <c:pt idx="30194">
                  <c:v>3.8117727412217097E-12</c:v>
                </c:pt>
                <c:pt idx="30195">
                  <c:v>3.6367713744492904E-12</c:v>
                </c:pt>
                <c:pt idx="30196">
                  <c:v>3.6367713744492904E-12</c:v>
                </c:pt>
                <c:pt idx="30197">
                  <c:v>3.8117727412217097E-12</c:v>
                </c:pt>
                <c:pt idx="30198">
                  <c:v>3.8117727412217097E-12</c:v>
                </c:pt>
                <c:pt idx="30199">
                  <c:v>3.8117727412217097E-12</c:v>
                </c:pt>
                <c:pt idx="30200">
                  <c:v>3.8117727412217097E-12</c:v>
                </c:pt>
                <c:pt idx="30201">
                  <c:v>3.9951859710435844E-12</c:v>
                </c:pt>
                <c:pt idx="30202">
                  <c:v>3.9024019501501029E-12</c:v>
                </c:pt>
                <c:pt idx="30203">
                  <c:v>3.9024019501501029E-12</c:v>
                </c:pt>
                <c:pt idx="30204">
                  <c:v>3.7232483010013883E-12</c:v>
                </c:pt>
                <c:pt idx="30205">
                  <c:v>3.8117727412217097E-12</c:v>
                </c:pt>
                <c:pt idx="30206">
                  <c:v>3.7232483010013883E-12</c:v>
                </c:pt>
                <c:pt idx="30207">
                  <c:v>3.6367713744492904E-12</c:v>
                </c:pt>
                <c:pt idx="30208">
                  <c:v>3.6367713744492904E-12</c:v>
                </c:pt>
                <c:pt idx="30209">
                  <c:v>3.7232483010013883E-12</c:v>
                </c:pt>
                <c:pt idx="30210">
                  <c:v>3.7232483010013883E-12</c:v>
                </c:pt>
                <c:pt idx="30211">
                  <c:v>3.7232483010013883E-12</c:v>
                </c:pt>
                <c:pt idx="30212">
                  <c:v>3.6367713744492904E-12</c:v>
                </c:pt>
                <c:pt idx="30213">
                  <c:v>3.6367713744492904E-12</c:v>
                </c:pt>
                <c:pt idx="30214">
                  <c:v>3.6367713744492904E-12</c:v>
                </c:pt>
                <c:pt idx="30215">
                  <c:v>3.6367713744492904E-12</c:v>
                </c:pt>
                <c:pt idx="30216">
                  <c:v>3.7232483010013883E-12</c:v>
                </c:pt>
                <c:pt idx="30217">
                  <c:v>3.6367713744492904E-12</c:v>
                </c:pt>
                <c:pt idx="30218">
                  <c:v>3.8117727412217097E-12</c:v>
                </c:pt>
                <c:pt idx="30219">
                  <c:v>3.6367713744492904E-12</c:v>
                </c:pt>
                <c:pt idx="30220">
                  <c:v>3.8117727412217097E-12</c:v>
                </c:pt>
                <c:pt idx="30221">
                  <c:v>3.7232483010013883E-12</c:v>
                </c:pt>
                <c:pt idx="30222">
                  <c:v>3.6367713744492904E-12</c:v>
                </c:pt>
                <c:pt idx="30223">
                  <c:v>3.6367713744492904E-12</c:v>
                </c:pt>
                <c:pt idx="30224">
                  <c:v>3.8117727412217097E-12</c:v>
                </c:pt>
                <c:pt idx="30225">
                  <c:v>3.6367713744492904E-12</c:v>
                </c:pt>
                <c:pt idx="30226">
                  <c:v>3.6367713744492904E-12</c:v>
                </c:pt>
                <c:pt idx="30227">
                  <c:v>3.6367713744492904E-12</c:v>
                </c:pt>
                <c:pt idx="30228">
                  <c:v>3.7232483010013883E-12</c:v>
                </c:pt>
                <c:pt idx="30229">
                  <c:v>3.6367713744492904E-12</c:v>
                </c:pt>
                <c:pt idx="30230">
                  <c:v>3.6367713744492904E-12</c:v>
                </c:pt>
                <c:pt idx="30231">
                  <c:v>3.6367713744492904E-12</c:v>
                </c:pt>
                <c:pt idx="30232">
                  <c:v>3.7232483010013883E-12</c:v>
                </c:pt>
                <c:pt idx="30233">
                  <c:v>3.8117727412217097E-12</c:v>
                </c:pt>
                <c:pt idx="30234">
                  <c:v>3.7232483010013883E-12</c:v>
                </c:pt>
                <c:pt idx="30235">
                  <c:v>3.8117727412217097E-12</c:v>
                </c:pt>
                <c:pt idx="30236">
                  <c:v>3.7232483010013883E-12</c:v>
                </c:pt>
                <c:pt idx="30237">
                  <c:v>3.7232483010013883E-12</c:v>
                </c:pt>
                <c:pt idx="30238">
                  <c:v>3.7232483010013883E-12</c:v>
                </c:pt>
                <c:pt idx="30239">
                  <c:v>3.8117727412217097E-12</c:v>
                </c:pt>
                <c:pt idx="30240">
                  <c:v>3.6367713744492904E-12</c:v>
                </c:pt>
                <c:pt idx="30241">
                  <c:v>3.9024019501501029E-12</c:v>
                </c:pt>
                <c:pt idx="30242">
                  <c:v>3.7232483010013883E-12</c:v>
                </c:pt>
                <c:pt idx="30243">
                  <c:v>3.7232483010013883E-12</c:v>
                </c:pt>
                <c:pt idx="30244">
                  <c:v>3.6367713744492904E-12</c:v>
                </c:pt>
                <c:pt idx="30245">
                  <c:v>3.7232483010013883E-12</c:v>
                </c:pt>
                <c:pt idx="30246">
                  <c:v>3.7232483010013883E-12</c:v>
                </c:pt>
                <c:pt idx="30247">
                  <c:v>3.7232483010013883E-12</c:v>
                </c:pt>
                <c:pt idx="30248">
                  <c:v>3.7232483010013883E-12</c:v>
                </c:pt>
                <c:pt idx="30249">
                  <c:v>3.7232483010013883E-12</c:v>
                </c:pt>
                <c:pt idx="30250">
                  <c:v>3.7232483010013883E-12</c:v>
                </c:pt>
                <c:pt idx="30251">
                  <c:v>3.6367713744492904E-12</c:v>
                </c:pt>
                <c:pt idx="30252">
                  <c:v>3.6367713744492904E-12</c:v>
                </c:pt>
                <c:pt idx="30253">
                  <c:v>3.6367713744492904E-12</c:v>
                </c:pt>
                <c:pt idx="30254">
                  <c:v>3.6367713744492904E-12</c:v>
                </c:pt>
                <c:pt idx="30255">
                  <c:v>3.7232483010013883E-12</c:v>
                </c:pt>
                <c:pt idx="30256">
                  <c:v>3.6367713744492904E-12</c:v>
                </c:pt>
                <c:pt idx="30257">
                  <c:v>3.7232483010013883E-12</c:v>
                </c:pt>
                <c:pt idx="30258">
                  <c:v>3.6367713744492904E-12</c:v>
                </c:pt>
                <c:pt idx="30259">
                  <c:v>3.8117727412217097E-12</c:v>
                </c:pt>
                <c:pt idx="30260">
                  <c:v>3.6367713744492904E-12</c:v>
                </c:pt>
                <c:pt idx="30261">
                  <c:v>3.7232483010013883E-12</c:v>
                </c:pt>
                <c:pt idx="30262">
                  <c:v>3.6367713744492904E-12</c:v>
                </c:pt>
                <c:pt idx="30263">
                  <c:v>3.7232483010013883E-12</c:v>
                </c:pt>
                <c:pt idx="30264">
                  <c:v>3.6367713744492904E-12</c:v>
                </c:pt>
                <c:pt idx="30265">
                  <c:v>3.6367713744492904E-12</c:v>
                </c:pt>
                <c:pt idx="30266">
                  <c:v>3.7232483010013883E-12</c:v>
                </c:pt>
                <c:pt idx="30267">
                  <c:v>3.6367713744492904E-12</c:v>
                </c:pt>
                <c:pt idx="30268">
                  <c:v>3.7232483010013883E-12</c:v>
                </c:pt>
                <c:pt idx="30269">
                  <c:v>3.8117727412217097E-12</c:v>
                </c:pt>
                <c:pt idx="30270">
                  <c:v>3.8117727412217097E-12</c:v>
                </c:pt>
                <c:pt idx="30271">
                  <c:v>3.6367713744492904E-12</c:v>
                </c:pt>
                <c:pt idx="30272">
                  <c:v>3.6367713744492904E-12</c:v>
                </c:pt>
                <c:pt idx="30273">
                  <c:v>3.5523111581696518E-12</c:v>
                </c:pt>
                <c:pt idx="30274">
                  <c:v>3.6367713744492904E-12</c:v>
                </c:pt>
                <c:pt idx="30275">
                  <c:v>3.6367713744492904E-12</c:v>
                </c:pt>
                <c:pt idx="30276">
                  <c:v>3.9951859710435844E-12</c:v>
                </c:pt>
                <c:pt idx="30277">
                  <c:v>3.8117727412217097E-12</c:v>
                </c:pt>
                <c:pt idx="30278">
                  <c:v>3.9024019501501029E-12</c:v>
                </c:pt>
                <c:pt idx="30279">
                  <c:v>3.9024019501501029E-12</c:v>
                </c:pt>
                <c:pt idx="30280">
                  <c:v>3.9024019501501029E-12</c:v>
                </c:pt>
                <c:pt idx="30281">
                  <c:v>3.7232483010013883E-12</c:v>
                </c:pt>
                <c:pt idx="30282">
                  <c:v>3.9951859710435844E-12</c:v>
                </c:pt>
                <c:pt idx="30283">
                  <c:v>3.9024019501501029E-12</c:v>
                </c:pt>
                <c:pt idx="30284">
                  <c:v>3.8117727412217097E-12</c:v>
                </c:pt>
                <c:pt idx="30285">
                  <c:v>3.8117727412217097E-12</c:v>
                </c:pt>
                <c:pt idx="30286">
                  <c:v>3.7232483010013883E-12</c:v>
                </c:pt>
                <c:pt idx="30287">
                  <c:v>3.7232483010013883E-12</c:v>
                </c:pt>
                <c:pt idx="30288">
                  <c:v>3.6367713744492904E-12</c:v>
                </c:pt>
                <c:pt idx="30289">
                  <c:v>3.6367713744492904E-12</c:v>
                </c:pt>
                <c:pt idx="30290">
                  <c:v>3.7232483010013883E-12</c:v>
                </c:pt>
                <c:pt idx="30291">
                  <c:v>3.8117727412217097E-12</c:v>
                </c:pt>
                <c:pt idx="30292">
                  <c:v>3.7232483010013883E-12</c:v>
                </c:pt>
                <c:pt idx="30293">
                  <c:v>3.7232483010013883E-12</c:v>
                </c:pt>
                <c:pt idx="30294">
                  <c:v>3.6367713744492904E-12</c:v>
                </c:pt>
                <c:pt idx="30295">
                  <c:v>3.7232483010013883E-12</c:v>
                </c:pt>
                <c:pt idx="30296">
                  <c:v>3.7232483010013883E-12</c:v>
                </c:pt>
                <c:pt idx="30297">
                  <c:v>3.6367713744492904E-12</c:v>
                </c:pt>
                <c:pt idx="30298">
                  <c:v>3.5523111581696518E-12</c:v>
                </c:pt>
                <c:pt idx="30299">
                  <c:v>3.6367713744492904E-12</c:v>
                </c:pt>
                <c:pt idx="30300">
                  <c:v>3.6367713744492904E-12</c:v>
                </c:pt>
                <c:pt idx="30301">
                  <c:v>3.7232483010013883E-12</c:v>
                </c:pt>
                <c:pt idx="30302">
                  <c:v>3.6367713744492904E-12</c:v>
                </c:pt>
                <c:pt idx="30303">
                  <c:v>3.7232483010013883E-12</c:v>
                </c:pt>
                <c:pt idx="30304">
                  <c:v>3.5523111581696518E-12</c:v>
                </c:pt>
                <c:pt idx="30305">
                  <c:v>3.6367713744492904E-12</c:v>
                </c:pt>
                <c:pt idx="30306">
                  <c:v>3.5523111581696518E-12</c:v>
                </c:pt>
                <c:pt idx="30307">
                  <c:v>3.6367713744492904E-12</c:v>
                </c:pt>
                <c:pt idx="30308">
                  <c:v>3.7232483010013883E-12</c:v>
                </c:pt>
                <c:pt idx="30309">
                  <c:v>3.5523111581696518E-12</c:v>
                </c:pt>
                <c:pt idx="30310">
                  <c:v>3.7232483010013883E-12</c:v>
                </c:pt>
                <c:pt idx="30311">
                  <c:v>3.7232483010013883E-12</c:v>
                </c:pt>
                <c:pt idx="30312">
                  <c:v>3.6367713744492904E-12</c:v>
                </c:pt>
                <c:pt idx="30313">
                  <c:v>3.6367713744492904E-12</c:v>
                </c:pt>
                <c:pt idx="30314">
                  <c:v>3.8117727412217097E-12</c:v>
                </c:pt>
                <c:pt idx="30315">
                  <c:v>3.6367713744492904E-12</c:v>
                </c:pt>
                <c:pt idx="30316">
                  <c:v>3.7232483010013883E-12</c:v>
                </c:pt>
                <c:pt idx="30317">
                  <c:v>3.5523111581696518E-12</c:v>
                </c:pt>
                <c:pt idx="30318">
                  <c:v>3.7232483010013883E-12</c:v>
                </c:pt>
                <c:pt idx="30319">
                  <c:v>3.6367713744492904E-12</c:v>
                </c:pt>
                <c:pt idx="30320">
                  <c:v>3.7232483010013883E-12</c:v>
                </c:pt>
                <c:pt idx="30321">
                  <c:v>3.7232483010013883E-12</c:v>
                </c:pt>
                <c:pt idx="30322">
                  <c:v>3.7232483010013883E-12</c:v>
                </c:pt>
                <c:pt idx="30323">
                  <c:v>3.8117727412217097E-12</c:v>
                </c:pt>
                <c:pt idx="30324">
                  <c:v>3.7232483010013883E-12</c:v>
                </c:pt>
                <c:pt idx="30325">
                  <c:v>3.7232483010013883E-12</c:v>
                </c:pt>
                <c:pt idx="30326">
                  <c:v>3.8117727412217097E-12</c:v>
                </c:pt>
                <c:pt idx="30327">
                  <c:v>3.6367713744492904E-12</c:v>
                </c:pt>
                <c:pt idx="30328">
                  <c:v>3.6367713744492904E-12</c:v>
                </c:pt>
                <c:pt idx="30329">
                  <c:v>3.5523111581696518E-12</c:v>
                </c:pt>
                <c:pt idx="30330">
                  <c:v>3.6367713744492904E-12</c:v>
                </c:pt>
                <c:pt idx="30331">
                  <c:v>3.7232483010013883E-12</c:v>
                </c:pt>
                <c:pt idx="30332">
                  <c:v>3.6367713744492904E-12</c:v>
                </c:pt>
                <c:pt idx="30333">
                  <c:v>3.6367713744492904E-12</c:v>
                </c:pt>
                <c:pt idx="30334">
                  <c:v>3.7232483010013883E-12</c:v>
                </c:pt>
                <c:pt idx="30335">
                  <c:v>3.7232483010013883E-12</c:v>
                </c:pt>
                <c:pt idx="30336">
                  <c:v>3.8117727412217097E-12</c:v>
                </c:pt>
                <c:pt idx="30337">
                  <c:v>3.5523111581696518E-12</c:v>
                </c:pt>
                <c:pt idx="30338">
                  <c:v>3.7232483010013883E-12</c:v>
                </c:pt>
                <c:pt idx="30339">
                  <c:v>3.6367713744492904E-12</c:v>
                </c:pt>
                <c:pt idx="30340">
                  <c:v>3.6367713744492904E-12</c:v>
                </c:pt>
                <c:pt idx="30341">
                  <c:v>3.7232483010013883E-12</c:v>
                </c:pt>
                <c:pt idx="30342">
                  <c:v>3.7232483010013883E-12</c:v>
                </c:pt>
                <c:pt idx="30343">
                  <c:v>3.6367713744492904E-12</c:v>
                </c:pt>
                <c:pt idx="30344">
                  <c:v>3.7232483010013883E-12</c:v>
                </c:pt>
                <c:pt idx="30345">
                  <c:v>3.7232483010013883E-12</c:v>
                </c:pt>
                <c:pt idx="30346">
                  <c:v>3.8117727412217097E-12</c:v>
                </c:pt>
                <c:pt idx="30347">
                  <c:v>3.7232483010013883E-12</c:v>
                </c:pt>
                <c:pt idx="30348">
                  <c:v>3.6367713744492904E-12</c:v>
                </c:pt>
                <c:pt idx="30349">
                  <c:v>3.7232483010013883E-12</c:v>
                </c:pt>
                <c:pt idx="30350">
                  <c:v>3.6367713744492904E-12</c:v>
                </c:pt>
                <c:pt idx="30351">
                  <c:v>3.6367713744492904E-12</c:v>
                </c:pt>
                <c:pt idx="30352">
                  <c:v>3.6367713744492904E-12</c:v>
                </c:pt>
                <c:pt idx="30353">
                  <c:v>3.7232483010013883E-12</c:v>
                </c:pt>
                <c:pt idx="30354">
                  <c:v>3.7232483010013883E-12</c:v>
                </c:pt>
                <c:pt idx="30355">
                  <c:v>3.6367713744492904E-12</c:v>
                </c:pt>
                <c:pt idx="30356">
                  <c:v>3.7232483010013883E-12</c:v>
                </c:pt>
                <c:pt idx="30357">
                  <c:v>3.6367713744492904E-12</c:v>
                </c:pt>
                <c:pt idx="30358">
                  <c:v>3.8117727412217097E-12</c:v>
                </c:pt>
                <c:pt idx="30359">
                  <c:v>3.6367713744492904E-12</c:v>
                </c:pt>
                <c:pt idx="30360">
                  <c:v>3.6367713744492904E-12</c:v>
                </c:pt>
                <c:pt idx="30361">
                  <c:v>3.7232483010013883E-12</c:v>
                </c:pt>
                <c:pt idx="30362">
                  <c:v>3.6367713744492904E-12</c:v>
                </c:pt>
                <c:pt idx="30363">
                  <c:v>3.8117727412217097E-12</c:v>
                </c:pt>
                <c:pt idx="30364">
                  <c:v>3.6367713744492904E-12</c:v>
                </c:pt>
                <c:pt idx="30365">
                  <c:v>3.6367713744492904E-12</c:v>
                </c:pt>
                <c:pt idx="30366">
                  <c:v>3.8117727412217097E-12</c:v>
                </c:pt>
                <c:pt idx="30367">
                  <c:v>3.6367713744492904E-12</c:v>
                </c:pt>
                <c:pt idx="30368">
                  <c:v>3.6367713744492904E-12</c:v>
                </c:pt>
                <c:pt idx="30369">
                  <c:v>3.6367713744492904E-12</c:v>
                </c:pt>
                <c:pt idx="30370">
                  <c:v>3.7232483010013883E-12</c:v>
                </c:pt>
                <c:pt idx="30371">
                  <c:v>3.6367713744492904E-12</c:v>
                </c:pt>
                <c:pt idx="30372">
                  <c:v>3.7232483010013883E-12</c:v>
                </c:pt>
                <c:pt idx="30373">
                  <c:v>3.6367713744492904E-12</c:v>
                </c:pt>
                <c:pt idx="30374">
                  <c:v>3.7232483010013883E-12</c:v>
                </c:pt>
                <c:pt idx="30375">
                  <c:v>3.6367713744492904E-12</c:v>
                </c:pt>
                <c:pt idx="30376">
                  <c:v>3.6367713744492904E-12</c:v>
                </c:pt>
                <c:pt idx="30377">
                  <c:v>3.8117727412217097E-12</c:v>
                </c:pt>
                <c:pt idx="30378">
                  <c:v>3.7232483010013883E-12</c:v>
                </c:pt>
                <c:pt idx="30379">
                  <c:v>3.7232483010013883E-12</c:v>
                </c:pt>
                <c:pt idx="30380">
                  <c:v>3.6367713744492904E-12</c:v>
                </c:pt>
                <c:pt idx="30381">
                  <c:v>3.8117727412217097E-12</c:v>
                </c:pt>
                <c:pt idx="30382">
                  <c:v>3.6367713744492904E-12</c:v>
                </c:pt>
                <c:pt idx="30383">
                  <c:v>3.6367713744492904E-12</c:v>
                </c:pt>
                <c:pt idx="30384">
                  <c:v>3.6367713744492904E-12</c:v>
                </c:pt>
                <c:pt idx="30385">
                  <c:v>3.6367713744492904E-12</c:v>
                </c:pt>
                <c:pt idx="30386">
                  <c:v>3.8117727412217097E-12</c:v>
                </c:pt>
                <c:pt idx="30387">
                  <c:v>3.9024019501501029E-12</c:v>
                </c:pt>
                <c:pt idx="30388">
                  <c:v>3.6367713744492904E-12</c:v>
                </c:pt>
                <c:pt idx="30389">
                  <c:v>3.6367713744492904E-12</c:v>
                </c:pt>
                <c:pt idx="30390">
                  <c:v>3.7232483010013883E-12</c:v>
                </c:pt>
                <c:pt idx="30391">
                  <c:v>3.9024019501501029E-12</c:v>
                </c:pt>
                <c:pt idx="30392">
                  <c:v>3.7232483010013883E-12</c:v>
                </c:pt>
                <c:pt idx="30393">
                  <c:v>3.6367713744492904E-12</c:v>
                </c:pt>
                <c:pt idx="30394">
                  <c:v>3.8117727412217097E-12</c:v>
                </c:pt>
                <c:pt idx="30395">
                  <c:v>3.7232483010013883E-12</c:v>
                </c:pt>
                <c:pt idx="30396">
                  <c:v>3.8117727412217097E-12</c:v>
                </c:pt>
                <c:pt idx="30397">
                  <c:v>3.7232483010013883E-12</c:v>
                </c:pt>
                <c:pt idx="30398">
                  <c:v>3.8117727412217097E-12</c:v>
                </c:pt>
                <c:pt idx="30399">
                  <c:v>3.8117727412217097E-12</c:v>
                </c:pt>
                <c:pt idx="30400">
                  <c:v>3.9024019501501029E-12</c:v>
                </c:pt>
                <c:pt idx="30401">
                  <c:v>3.9951859710435844E-12</c:v>
                </c:pt>
                <c:pt idx="30402">
                  <c:v>3.8117727412217097E-12</c:v>
                </c:pt>
                <c:pt idx="30403">
                  <c:v>3.6367713744492904E-12</c:v>
                </c:pt>
                <c:pt idx="30404">
                  <c:v>3.7232483010013883E-12</c:v>
                </c:pt>
                <c:pt idx="30405">
                  <c:v>3.6367713744492904E-12</c:v>
                </c:pt>
                <c:pt idx="30406">
                  <c:v>3.5523111581696518E-12</c:v>
                </c:pt>
                <c:pt idx="30407">
                  <c:v>3.6367713744492904E-12</c:v>
                </c:pt>
                <c:pt idx="30408">
                  <c:v>3.7232483010013883E-12</c:v>
                </c:pt>
                <c:pt idx="30409">
                  <c:v>3.7232483010013883E-12</c:v>
                </c:pt>
                <c:pt idx="30410">
                  <c:v>3.6367713744492904E-12</c:v>
                </c:pt>
                <c:pt idx="30411">
                  <c:v>3.6367713744492904E-12</c:v>
                </c:pt>
                <c:pt idx="30412">
                  <c:v>3.5523111581696518E-12</c:v>
                </c:pt>
                <c:pt idx="30413">
                  <c:v>3.6367713744492904E-12</c:v>
                </c:pt>
                <c:pt idx="30414">
                  <c:v>3.7232483010013883E-12</c:v>
                </c:pt>
                <c:pt idx="30415">
                  <c:v>3.6367713744492904E-12</c:v>
                </c:pt>
                <c:pt idx="30416">
                  <c:v>3.6367713744492904E-12</c:v>
                </c:pt>
                <c:pt idx="30417">
                  <c:v>3.9024019501501029E-12</c:v>
                </c:pt>
                <c:pt idx="30418">
                  <c:v>3.7232483010013883E-12</c:v>
                </c:pt>
                <c:pt idx="30419">
                  <c:v>3.7232483010013883E-12</c:v>
                </c:pt>
                <c:pt idx="30420">
                  <c:v>3.6367713744492904E-12</c:v>
                </c:pt>
                <c:pt idx="30421">
                  <c:v>3.7232483010013883E-12</c:v>
                </c:pt>
                <c:pt idx="30422">
                  <c:v>3.6367713744492904E-12</c:v>
                </c:pt>
                <c:pt idx="30423">
                  <c:v>3.9024019501501029E-12</c:v>
                </c:pt>
                <c:pt idx="30424">
                  <c:v>3.6367713744492904E-12</c:v>
                </c:pt>
                <c:pt idx="30425">
                  <c:v>3.7232483010013883E-12</c:v>
                </c:pt>
                <c:pt idx="30426">
                  <c:v>3.6367713744492904E-12</c:v>
                </c:pt>
                <c:pt idx="30427">
                  <c:v>3.7232483010013883E-12</c:v>
                </c:pt>
                <c:pt idx="30428">
                  <c:v>3.5523111581696518E-12</c:v>
                </c:pt>
                <c:pt idx="30429">
                  <c:v>3.6367713744492904E-12</c:v>
                </c:pt>
                <c:pt idx="30430">
                  <c:v>3.8117727412217097E-12</c:v>
                </c:pt>
                <c:pt idx="30431">
                  <c:v>3.6367713744492904E-12</c:v>
                </c:pt>
                <c:pt idx="30432">
                  <c:v>3.5523111581696518E-12</c:v>
                </c:pt>
                <c:pt idx="30433">
                  <c:v>3.7232483010013883E-12</c:v>
                </c:pt>
                <c:pt idx="30434">
                  <c:v>3.7232483010013883E-12</c:v>
                </c:pt>
                <c:pt idx="30435">
                  <c:v>3.7232483010013883E-12</c:v>
                </c:pt>
                <c:pt idx="30436">
                  <c:v>3.6367713744492904E-12</c:v>
                </c:pt>
                <c:pt idx="30437">
                  <c:v>3.5523111581696518E-12</c:v>
                </c:pt>
                <c:pt idx="30438">
                  <c:v>3.7232483010013883E-12</c:v>
                </c:pt>
                <c:pt idx="30439">
                  <c:v>3.6367713744492904E-12</c:v>
                </c:pt>
                <c:pt idx="30440">
                  <c:v>3.8117727412217097E-12</c:v>
                </c:pt>
                <c:pt idx="30441">
                  <c:v>3.8117727412217097E-12</c:v>
                </c:pt>
                <c:pt idx="30442">
                  <c:v>3.7232483010013883E-12</c:v>
                </c:pt>
                <c:pt idx="30443">
                  <c:v>3.6367713744492904E-12</c:v>
                </c:pt>
                <c:pt idx="30444">
                  <c:v>3.7232483010013883E-12</c:v>
                </c:pt>
                <c:pt idx="30445">
                  <c:v>3.6367713744492904E-12</c:v>
                </c:pt>
                <c:pt idx="30446">
                  <c:v>3.7232483010013883E-12</c:v>
                </c:pt>
                <c:pt idx="30447">
                  <c:v>3.7232483010013883E-12</c:v>
                </c:pt>
                <c:pt idx="30448">
                  <c:v>3.6367713744492904E-12</c:v>
                </c:pt>
                <c:pt idx="30449">
                  <c:v>3.7232483010013883E-12</c:v>
                </c:pt>
                <c:pt idx="30450">
                  <c:v>3.6367713744492904E-12</c:v>
                </c:pt>
                <c:pt idx="30451">
                  <c:v>3.6367713744492904E-12</c:v>
                </c:pt>
                <c:pt idx="30452">
                  <c:v>3.6367713744492904E-12</c:v>
                </c:pt>
                <c:pt idx="30453">
                  <c:v>3.6367713744492904E-12</c:v>
                </c:pt>
                <c:pt idx="30454">
                  <c:v>3.6367713744492904E-12</c:v>
                </c:pt>
                <c:pt idx="30455">
                  <c:v>3.6367713744492904E-12</c:v>
                </c:pt>
                <c:pt idx="30456">
                  <c:v>3.8117727412217097E-12</c:v>
                </c:pt>
                <c:pt idx="30457">
                  <c:v>3.7232483010013883E-12</c:v>
                </c:pt>
                <c:pt idx="30458">
                  <c:v>3.8117727412217097E-12</c:v>
                </c:pt>
                <c:pt idx="30459">
                  <c:v>3.7232483010013883E-12</c:v>
                </c:pt>
                <c:pt idx="30460">
                  <c:v>3.6367713744492904E-12</c:v>
                </c:pt>
                <c:pt idx="30461">
                  <c:v>3.6367713744492904E-12</c:v>
                </c:pt>
                <c:pt idx="30462">
                  <c:v>3.7232483010013883E-12</c:v>
                </c:pt>
                <c:pt idx="30463">
                  <c:v>3.6367713744492904E-12</c:v>
                </c:pt>
                <c:pt idx="30464">
                  <c:v>3.7232483010013883E-12</c:v>
                </c:pt>
                <c:pt idx="30465">
                  <c:v>3.6367713744492904E-12</c:v>
                </c:pt>
                <c:pt idx="30466">
                  <c:v>3.8117727412217097E-12</c:v>
                </c:pt>
                <c:pt idx="30467">
                  <c:v>3.6367713744492904E-12</c:v>
                </c:pt>
                <c:pt idx="30468">
                  <c:v>3.7232483010013883E-12</c:v>
                </c:pt>
                <c:pt idx="30469">
                  <c:v>3.6367713744492904E-12</c:v>
                </c:pt>
                <c:pt idx="30470">
                  <c:v>3.6367713744492904E-12</c:v>
                </c:pt>
                <c:pt idx="30471">
                  <c:v>3.6367713744492904E-12</c:v>
                </c:pt>
                <c:pt idx="30472">
                  <c:v>3.6367713744492904E-12</c:v>
                </c:pt>
                <c:pt idx="30473">
                  <c:v>3.6367713744492904E-12</c:v>
                </c:pt>
                <c:pt idx="30474">
                  <c:v>3.6367713744492904E-12</c:v>
                </c:pt>
                <c:pt idx="30475">
                  <c:v>3.7232483010013883E-12</c:v>
                </c:pt>
                <c:pt idx="30476">
                  <c:v>3.6367713744492904E-12</c:v>
                </c:pt>
                <c:pt idx="30477">
                  <c:v>3.6367713744492904E-12</c:v>
                </c:pt>
                <c:pt idx="30478">
                  <c:v>3.9024019501501029E-12</c:v>
                </c:pt>
                <c:pt idx="30479">
                  <c:v>3.7232483010013883E-12</c:v>
                </c:pt>
                <c:pt idx="30480">
                  <c:v>3.6367713744492904E-12</c:v>
                </c:pt>
                <c:pt idx="30481">
                  <c:v>3.8117727412217097E-12</c:v>
                </c:pt>
                <c:pt idx="30482">
                  <c:v>3.8117727412217097E-12</c:v>
                </c:pt>
                <c:pt idx="30483">
                  <c:v>3.8117727412217097E-12</c:v>
                </c:pt>
                <c:pt idx="30484">
                  <c:v>3.6367713744492904E-12</c:v>
                </c:pt>
                <c:pt idx="30485">
                  <c:v>3.6367713744492904E-12</c:v>
                </c:pt>
                <c:pt idx="30486">
                  <c:v>3.7232483010013883E-12</c:v>
                </c:pt>
                <c:pt idx="30487">
                  <c:v>3.7232483010013883E-12</c:v>
                </c:pt>
                <c:pt idx="30488">
                  <c:v>3.6367713744492904E-12</c:v>
                </c:pt>
                <c:pt idx="30489">
                  <c:v>3.6367713744492904E-12</c:v>
                </c:pt>
                <c:pt idx="30490">
                  <c:v>3.8117727412217097E-12</c:v>
                </c:pt>
                <c:pt idx="30491">
                  <c:v>3.7232483010013883E-12</c:v>
                </c:pt>
                <c:pt idx="30492">
                  <c:v>3.7232483010013883E-12</c:v>
                </c:pt>
                <c:pt idx="30493">
                  <c:v>3.7232483010013883E-12</c:v>
                </c:pt>
                <c:pt idx="30494">
                  <c:v>3.7232483010013883E-12</c:v>
                </c:pt>
                <c:pt idx="30495">
                  <c:v>3.6367713744492904E-12</c:v>
                </c:pt>
                <c:pt idx="30496">
                  <c:v>3.6367713744492904E-12</c:v>
                </c:pt>
                <c:pt idx="30497">
                  <c:v>3.7232483010013883E-12</c:v>
                </c:pt>
                <c:pt idx="30498">
                  <c:v>3.6367713744492904E-12</c:v>
                </c:pt>
                <c:pt idx="30499">
                  <c:v>3.5523111581696518E-12</c:v>
                </c:pt>
                <c:pt idx="30500">
                  <c:v>3.6367713744492904E-12</c:v>
                </c:pt>
                <c:pt idx="30501">
                  <c:v>3.6367713744492904E-12</c:v>
                </c:pt>
                <c:pt idx="30502">
                  <c:v>3.8117727412217097E-12</c:v>
                </c:pt>
                <c:pt idx="30503">
                  <c:v>3.8117727412217097E-12</c:v>
                </c:pt>
                <c:pt idx="30504">
                  <c:v>3.7232483010013883E-12</c:v>
                </c:pt>
                <c:pt idx="30505">
                  <c:v>3.5523111581696518E-12</c:v>
                </c:pt>
                <c:pt idx="30506">
                  <c:v>3.7232483010013883E-12</c:v>
                </c:pt>
                <c:pt idx="30507">
                  <c:v>3.6367713744492904E-12</c:v>
                </c:pt>
                <c:pt idx="30508">
                  <c:v>3.8117727412217097E-12</c:v>
                </c:pt>
                <c:pt idx="30509">
                  <c:v>3.9024019501501029E-12</c:v>
                </c:pt>
                <c:pt idx="30510">
                  <c:v>3.6367713744492904E-12</c:v>
                </c:pt>
                <c:pt idx="30511">
                  <c:v>3.6367713744492904E-12</c:v>
                </c:pt>
                <c:pt idx="30512">
                  <c:v>3.6367713744492904E-12</c:v>
                </c:pt>
                <c:pt idx="30513">
                  <c:v>3.8117727412217097E-12</c:v>
                </c:pt>
                <c:pt idx="30514">
                  <c:v>3.8117727412217097E-12</c:v>
                </c:pt>
                <c:pt idx="30515">
                  <c:v>3.6367713744492904E-12</c:v>
                </c:pt>
                <c:pt idx="30516">
                  <c:v>3.6367713744492904E-12</c:v>
                </c:pt>
                <c:pt idx="30517">
                  <c:v>3.6367713744492904E-12</c:v>
                </c:pt>
                <c:pt idx="30518">
                  <c:v>3.8117727412217097E-12</c:v>
                </c:pt>
                <c:pt idx="30519">
                  <c:v>3.6367713744492904E-12</c:v>
                </c:pt>
                <c:pt idx="30520">
                  <c:v>3.6367713744492904E-12</c:v>
                </c:pt>
                <c:pt idx="30521">
                  <c:v>3.6367713744492904E-12</c:v>
                </c:pt>
                <c:pt idx="30522">
                  <c:v>3.6367713744492904E-12</c:v>
                </c:pt>
                <c:pt idx="30523">
                  <c:v>3.7232483010013883E-12</c:v>
                </c:pt>
                <c:pt idx="30524">
                  <c:v>3.6367713744492904E-12</c:v>
                </c:pt>
                <c:pt idx="30525">
                  <c:v>3.6367713744492904E-12</c:v>
                </c:pt>
                <c:pt idx="30526">
                  <c:v>3.5523111581696518E-12</c:v>
                </c:pt>
                <c:pt idx="30527">
                  <c:v>3.7232483010013883E-12</c:v>
                </c:pt>
                <c:pt idx="30528">
                  <c:v>3.6367713744492904E-12</c:v>
                </c:pt>
                <c:pt idx="30529">
                  <c:v>3.8117727412217097E-12</c:v>
                </c:pt>
                <c:pt idx="30530">
                  <c:v>3.6367713744492904E-12</c:v>
                </c:pt>
                <c:pt idx="30531">
                  <c:v>3.6367713744492904E-12</c:v>
                </c:pt>
                <c:pt idx="30532">
                  <c:v>3.6367713744492904E-12</c:v>
                </c:pt>
                <c:pt idx="30533">
                  <c:v>3.6367713744492904E-12</c:v>
                </c:pt>
                <c:pt idx="30534">
                  <c:v>3.7232483010013883E-12</c:v>
                </c:pt>
                <c:pt idx="30535">
                  <c:v>3.8117727412217097E-12</c:v>
                </c:pt>
                <c:pt idx="30536">
                  <c:v>3.8117727412217097E-12</c:v>
                </c:pt>
                <c:pt idx="30537">
                  <c:v>3.7232483010013883E-12</c:v>
                </c:pt>
                <c:pt idx="30538">
                  <c:v>3.6367713744492904E-12</c:v>
                </c:pt>
                <c:pt idx="30539">
                  <c:v>3.6367713744492904E-12</c:v>
                </c:pt>
                <c:pt idx="30540">
                  <c:v>3.6367713744492904E-12</c:v>
                </c:pt>
                <c:pt idx="30541">
                  <c:v>3.5523111581696518E-12</c:v>
                </c:pt>
                <c:pt idx="30542">
                  <c:v>3.7232483010013883E-12</c:v>
                </c:pt>
                <c:pt idx="30543">
                  <c:v>3.7232483010013883E-12</c:v>
                </c:pt>
                <c:pt idx="30544">
                  <c:v>3.5523111581696518E-12</c:v>
                </c:pt>
                <c:pt idx="30545">
                  <c:v>3.8117727412217097E-12</c:v>
                </c:pt>
                <c:pt idx="30546">
                  <c:v>3.6367713744492904E-12</c:v>
                </c:pt>
                <c:pt idx="30547">
                  <c:v>3.7232483010013883E-12</c:v>
                </c:pt>
                <c:pt idx="30548">
                  <c:v>3.7232483010013883E-12</c:v>
                </c:pt>
                <c:pt idx="30549">
                  <c:v>3.6367713744492904E-12</c:v>
                </c:pt>
                <c:pt idx="30550">
                  <c:v>3.6367713744492904E-12</c:v>
                </c:pt>
                <c:pt idx="30551">
                  <c:v>3.7232483010013883E-12</c:v>
                </c:pt>
                <c:pt idx="30552">
                  <c:v>3.6367713744492904E-12</c:v>
                </c:pt>
                <c:pt idx="30553">
                  <c:v>3.6367713744492904E-12</c:v>
                </c:pt>
                <c:pt idx="30554">
                  <c:v>3.6367713744492904E-12</c:v>
                </c:pt>
                <c:pt idx="30555">
                  <c:v>3.8117727412217097E-12</c:v>
                </c:pt>
                <c:pt idx="30556">
                  <c:v>3.5523111581696518E-12</c:v>
                </c:pt>
                <c:pt idx="30557">
                  <c:v>3.6367713744492904E-12</c:v>
                </c:pt>
                <c:pt idx="30558">
                  <c:v>3.6367713744492904E-12</c:v>
                </c:pt>
                <c:pt idx="30559">
                  <c:v>3.7232483010013883E-12</c:v>
                </c:pt>
                <c:pt idx="30560">
                  <c:v>3.6367713744492904E-12</c:v>
                </c:pt>
                <c:pt idx="30561">
                  <c:v>3.6367713744492904E-12</c:v>
                </c:pt>
                <c:pt idx="30562">
                  <c:v>3.7232483010013883E-12</c:v>
                </c:pt>
                <c:pt idx="30563">
                  <c:v>3.7232483010013883E-12</c:v>
                </c:pt>
                <c:pt idx="30564">
                  <c:v>3.7232483010013883E-12</c:v>
                </c:pt>
                <c:pt idx="30565">
                  <c:v>3.6367713744492904E-12</c:v>
                </c:pt>
                <c:pt idx="30566">
                  <c:v>3.6367713744492904E-12</c:v>
                </c:pt>
                <c:pt idx="30567">
                  <c:v>3.7232483010013883E-12</c:v>
                </c:pt>
                <c:pt idx="30568">
                  <c:v>3.7232483010013883E-12</c:v>
                </c:pt>
                <c:pt idx="30569">
                  <c:v>3.8117727412217097E-12</c:v>
                </c:pt>
                <c:pt idx="30570">
                  <c:v>3.8117727412217097E-12</c:v>
                </c:pt>
                <c:pt idx="30571">
                  <c:v>3.6367713744492904E-12</c:v>
                </c:pt>
                <c:pt idx="30572">
                  <c:v>3.8117727412217097E-12</c:v>
                </c:pt>
                <c:pt idx="30573">
                  <c:v>3.6367713744492904E-12</c:v>
                </c:pt>
                <c:pt idx="30574">
                  <c:v>3.6367713744492904E-12</c:v>
                </c:pt>
                <c:pt idx="30575">
                  <c:v>3.7232483010013883E-12</c:v>
                </c:pt>
                <c:pt idx="30576">
                  <c:v>3.5523111581696518E-12</c:v>
                </c:pt>
                <c:pt idx="30577">
                  <c:v>3.6367713744492904E-12</c:v>
                </c:pt>
                <c:pt idx="30578">
                  <c:v>3.6367713744492904E-12</c:v>
                </c:pt>
                <c:pt idx="30579">
                  <c:v>3.7232483010013883E-12</c:v>
                </c:pt>
                <c:pt idx="30580">
                  <c:v>3.6367713744492904E-12</c:v>
                </c:pt>
                <c:pt idx="30581">
                  <c:v>3.6367713744492904E-12</c:v>
                </c:pt>
                <c:pt idx="30582">
                  <c:v>3.6367713744492904E-12</c:v>
                </c:pt>
                <c:pt idx="30583">
                  <c:v>3.7232483010013883E-12</c:v>
                </c:pt>
                <c:pt idx="30584">
                  <c:v>3.6367713744492904E-12</c:v>
                </c:pt>
                <c:pt idx="30585">
                  <c:v>3.7232483010013883E-12</c:v>
                </c:pt>
                <c:pt idx="30586">
                  <c:v>3.6367713744492904E-12</c:v>
                </c:pt>
                <c:pt idx="30587">
                  <c:v>3.6367713744492904E-12</c:v>
                </c:pt>
                <c:pt idx="30588">
                  <c:v>3.6367713744492904E-12</c:v>
                </c:pt>
                <c:pt idx="30589">
                  <c:v>3.6367713744492904E-12</c:v>
                </c:pt>
                <c:pt idx="30590">
                  <c:v>3.7232483010013883E-12</c:v>
                </c:pt>
                <c:pt idx="30591">
                  <c:v>3.6367713744492904E-12</c:v>
                </c:pt>
                <c:pt idx="30592">
                  <c:v>3.8117727412217097E-12</c:v>
                </c:pt>
                <c:pt idx="30593">
                  <c:v>3.5523111581696518E-12</c:v>
                </c:pt>
                <c:pt idx="30594">
                  <c:v>3.6367713744492904E-12</c:v>
                </c:pt>
                <c:pt idx="30595">
                  <c:v>3.7232483010013883E-12</c:v>
                </c:pt>
                <c:pt idx="30596">
                  <c:v>3.6367713744492904E-12</c:v>
                </c:pt>
                <c:pt idx="30597">
                  <c:v>3.7232483010013883E-12</c:v>
                </c:pt>
                <c:pt idx="30598">
                  <c:v>3.7232483010013883E-12</c:v>
                </c:pt>
                <c:pt idx="30599">
                  <c:v>3.9951859710435844E-12</c:v>
                </c:pt>
                <c:pt idx="30600">
                  <c:v>3.7232483010013883E-12</c:v>
                </c:pt>
                <c:pt idx="30601">
                  <c:v>3.6367713744492904E-12</c:v>
                </c:pt>
                <c:pt idx="30602">
                  <c:v>3.6367713744492904E-12</c:v>
                </c:pt>
                <c:pt idx="30603">
                  <c:v>3.7232483010013883E-12</c:v>
                </c:pt>
                <c:pt idx="30604">
                  <c:v>3.7232483010013883E-12</c:v>
                </c:pt>
                <c:pt idx="30605">
                  <c:v>3.7232483010013883E-12</c:v>
                </c:pt>
                <c:pt idx="30606">
                  <c:v>3.8117727412217097E-12</c:v>
                </c:pt>
                <c:pt idx="30607">
                  <c:v>3.7232483010013883E-12</c:v>
                </c:pt>
                <c:pt idx="30608">
                  <c:v>3.6367713744492904E-12</c:v>
                </c:pt>
                <c:pt idx="30609">
                  <c:v>3.6367713744492904E-12</c:v>
                </c:pt>
                <c:pt idx="30610">
                  <c:v>3.7232483010013883E-12</c:v>
                </c:pt>
                <c:pt idx="30611">
                  <c:v>3.7232483010013883E-12</c:v>
                </c:pt>
                <c:pt idx="30612">
                  <c:v>3.8117727412217097E-12</c:v>
                </c:pt>
                <c:pt idx="30613">
                  <c:v>3.8117727412217097E-12</c:v>
                </c:pt>
                <c:pt idx="30614">
                  <c:v>3.7232483010013883E-12</c:v>
                </c:pt>
                <c:pt idx="30615">
                  <c:v>3.7232483010013883E-12</c:v>
                </c:pt>
                <c:pt idx="30616">
                  <c:v>3.7232483010013883E-12</c:v>
                </c:pt>
                <c:pt idx="30617">
                  <c:v>3.9024019501501029E-12</c:v>
                </c:pt>
                <c:pt idx="30618">
                  <c:v>3.6367713744492904E-12</c:v>
                </c:pt>
                <c:pt idx="30619">
                  <c:v>3.7232483010013883E-12</c:v>
                </c:pt>
                <c:pt idx="30620">
                  <c:v>3.6367713744492904E-12</c:v>
                </c:pt>
                <c:pt idx="30621">
                  <c:v>3.8117727412217097E-12</c:v>
                </c:pt>
                <c:pt idx="30622">
                  <c:v>3.7232483010013883E-12</c:v>
                </c:pt>
                <c:pt idx="30623">
                  <c:v>3.6367713744492904E-12</c:v>
                </c:pt>
                <c:pt idx="30624">
                  <c:v>3.8117727412217097E-12</c:v>
                </c:pt>
                <c:pt idx="30625">
                  <c:v>3.6367713744492904E-12</c:v>
                </c:pt>
                <c:pt idx="30626">
                  <c:v>3.7232483010013883E-12</c:v>
                </c:pt>
                <c:pt idx="30627">
                  <c:v>3.7232483010013883E-12</c:v>
                </c:pt>
                <c:pt idx="30628">
                  <c:v>3.8117727412217097E-12</c:v>
                </c:pt>
                <c:pt idx="30629">
                  <c:v>3.6367713744492904E-12</c:v>
                </c:pt>
                <c:pt idx="30630">
                  <c:v>3.5523111581696518E-12</c:v>
                </c:pt>
                <c:pt idx="30631">
                  <c:v>3.6367713744492904E-12</c:v>
                </c:pt>
                <c:pt idx="30632">
                  <c:v>3.6367713744492904E-12</c:v>
                </c:pt>
                <c:pt idx="30633">
                  <c:v>3.6367713744492904E-12</c:v>
                </c:pt>
                <c:pt idx="30634">
                  <c:v>3.6367713744492904E-12</c:v>
                </c:pt>
                <c:pt idx="30635">
                  <c:v>3.6367713744492904E-12</c:v>
                </c:pt>
                <c:pt idx="30636">
                  <c:v>3.6367713744492904E-12</c:v>
                </c:pt>
                <c:pt idx="30637">
                  <c:v>3.8117727412217097E-12</c:v>
                </c:pt>
                <c:pt idx="30638">
                  <c:v>3.9024019501501029E-12</c:v>
                </c:pt>
                <c:pt idx="30639">
                  <c:v>3.8117727412217097E-12</c:v>
                </c:pt>
                <c:pt idx="30640">
                  <c:v>3.6367713744492904E-12</c:v>
                </c:pt>
                <c:pt idx="30641">
                  <c:v>3.8117727412217097E-12</c:v>
                </c:pt>
                <c:pt idx="30642">
                  <c:v>3.6367713744492904E-12</c:v>
                </c:pt>
                <c:pt idx="30643">
                  <c:v>3.6367713744492904E-12</c:v>
                </c:pt>
                <c:pt idx="30644">
                  <c:v>3.6367713744492904E-12</c:v>
                </c:pt>
                <c:pt idx="30645">
                  <c:v>3.7232483010013883E-12</c:v>
                </c:pt>
                <c:pt idx="30646">
                  <c:v>3.8117727412217097E-12</c:v>
                </c:pt>
                <c:pt idx="30647">
                  <c:v>3.7232483010013883E-12</c:v>
                </c:pt>
                <c:pt idx="30648">
                  <c:v>3.7232483010013883E-12</c:v>
                </c:pt>
                <c:pt idx="30649">
                  <c:v>3.8117727412217097E-12</c:v>
                </c:pt>
                <c:pt idx="30650">
                  <c:v>3.6367713744492904E-12</c:v>
                </c:pt>
                <c:pt idx="30651">
                  <c:v>3.6367713744492904E-12</c:v>
                </c:pt>
                <c:pt idx="30652">
                  <c:v>3.6367713744492904E-12</c:v>
                </c:pt>
                <c:pt idx="30653">
                  <c:v>3.7232483010013883E-12</c:v>
                </c:pt>
                <c:pt idx="30654">
                  <c:v>3.6367713744492904E-12</c:v>
                </c:pt>
                <c:pt idx="30655">
                  <c:v>3.8117727412217097E-12</c:v>
                </c:pt>
                <c:pt idx="30656">
                  <c:v>3.8117727412217097E-12</c:v>
                </c:pt>
                <c:pt idx="30657">
                  <c:v>3.7232483010013883E-12</c:v>
                </c:pt>
                <c:pt idx="30658">
                  <c:v>3.8117727412217097E-12</c:v>
                </c:pt>
                <c:pt idx="30659">
                  <c:v>3.8117727412217097E-12</c:v>
                </c:pt>
                <c:pt idx="30660">
                  <c:v>3.8117727412217097E-12</c:v>
                </c:pt>
                <c:pt idx="30661">
                  <c:v>3.8117727412217097E-12</c:v>
                </c:pt>
                <c:pt idx="30662">
                  <c:v>3.8117727412217097E-12</c:v>
                </c:pt>
                <c:pt idx="30663">
                  <c:v>3.8117727412217097E-12</c:v>
                </c:pt>
                <c:pt idx="30664">
                  <c:v>3.6367713744492904E-12</c:v>
                </c:pt>
                <c:pt idx="30665">
                  <c:v>3.8117727412217097E-12</c:v>
                </c:pt>
                <c:pt idx="30666">
                  <c:v>3.7232483010013883E-12</c:v>
                </c:pt>
                <c:pt idx="30667">
                  <c:v>3.7232483010013883E-12</c:v>
                </c:pt>
                <c:pt idx="30668">
                  <c:v>3.6367713744492904E-12</c:v>
                </c:pt>
                <c:pt idx="30669">
                  <c:v>3.7232483010013883E-12</c:v>
                </c:pt>
                <c:pt idx="30670">
                  <c:v>3.6367713744492904E-12</c:v>
                </c:pt>
                <c:pt idx="30671">
                  <c:v>3.6367713744492904E-12</c:v>
                </c:pt>
                <c:pt idx="30672">
                  <c:v>3.6367713744492904E-12</c:v>
                </c:pt>
                <c:pt idx="30673">
                  <c:v>3.8117727412217097E-12</c:v>
                </c:pt>
                <c:pt idx="30674">
                  <c:v>3.7232483010013883E-12</c:v>
                </c:pt>
                <c:pt idx="30675">
                  <c:v>3.7232483010013883E-12</c:v>
                </c:pt>
                <c:pt idx="30676">
                  <c:v>3.6367713744492904E-12</c:v>
                </c:pt>
                <c:pt idx="30677">
                  <c:v>3.8117727412217097E-12</c:v>
                </c:pt>
                <c:pt idx="30678">
                  <c:v>3.6367713744492904E-12</c:v>
                </c:pt>
                <c:pt idx="30679">
                  <c:v>3.8117727412217097E-12</c:v>
                </c:pt>
                <c:pt idx="30680">
                  <c:v>3.7232483010013883E-12</c:v>
                </c:pt>
                <c:pt idx="30681">
                  <c:v>3.6367713744492904E-12</c:v>
                </c:pt>
                <c:pt idx="30682">
                  <c:v>3.6367713744492904E-12</c:v>
                </c:pt>
                <c:pt idx="30683">
                  <c:v>3.6367713744492904E-12</c:v>
                </c:pt>
                <c:pt idx="30684">
                  <c:v>3.7232483010013883E-12</c:v>
                </c:pt>
                <c:pt idx="30685">
                  <c:v>3.8117727412217097E-12</c:v>
                </c:pt>
                <c:pt idx="30686">
                  <c:v>3.5523111581696518E-12</c:v>
                </c:pt>
                <c:pt idx="30687">
                  <c:v>3.5523111581696518E-12</c:v>
                </c:pt>
                <c:pt idx="30688">
                  <c:v>3.8117727412217097E-12</c:v>
                </c:pt>
                <c:pt idx="30689">
                  <c:v>3.8117727412217097E-12</c:v>
                </c:pt>
                <c:pt idx="30690">
                  <c:v>3.9024019501501029E-12</c:v>
                </c:pt>
                <c:pt idx="30691">
                  <c:v>3.6367713744492904E-12</c:v>
                </c:pt>
                <c:pt idx="30692">
                  <c:v>3.6367713744492904E-12</c:v>
                </c:pt>
                <c:pt idx="30693">
                  <c:v>3.5523111581696518E-12</c:v>
                </c:pt>
                <c:pt idx="30694">
                  <c:v>3.6367713744492904E-12</c:v>
                </c:pt>
                <c:pt idx="30695">
                  <c:v>3.7232483010013883E-12</c:v>
                </c:pt>
                <c:pt idx="30696">
                  <c:v>3.7232483010013883E-12</c:v>
                </c:pt>
                <c:pt idx="30697">
                  <c:v>3.6367713744492904E-12</c:v>
                </c:pt>
                <c:pt idx="30698">
                  <c:v>3.6367713744492904E-12</c:v>
                </c:pt>
                <c:pt idx="30699">
                  <c:v>3.7232483010013883E-12</c:v>
                </c:pt>
                <c:pt idx="30700">
                  <c:v>3.7232483010013883E-12</c:v>
                </c:pt>
                <c:pt idx="30701">
                  <c:v>3.6367713744492904E-12</c:v>
                </c:pt>
                <c:pt idx="30702">
                  <c:v>3.6367713744492904E-12</c:v>
                </c:pt>
                <c:pt idx="30703">
                  <c:v>3.7232483010013883E-12</c:v>
                </c:pt>
                <c:pt idx="30704">
                  <c:v>3.6367713744492904E-12</c:v>
                </c:pt>
                <c:pt idx="30705">
                  <c:v>3.6367713744492904E-12</c:v>
                </c:pt>
                <c:pt idx="30706">
                  <c:v>3.6367713744492904E-12</c:v>
                </c:pt>
                <c:pt idx="30707">
                  <c:v>3.6367713744492904E-12</c:v>
                </c:pt>
                <c:pt idx="30708">
                  <c:v>3.7232483010013883E-12</c:v>
                </c:pt>
                <c:pt idx="30709">
                  <c:v>3.5523111581696518E-12</c:v>
                </c:pt>
                <c:pt idx="30710">
                  <c:v>3.7232483010013883E-12</c:v>
                </c:pt>
                <c:pt idx="30711">
                  <c:v>3.6367713744492904E-12</c:v>
                </c:pt>
                <c:pt idx="30712">
                  <c:v>3.8117727412217097E-12</c:v>
                </c:pt>
                <c:pt idx="30713">
                  <c:v>3.7232483010013883E-12</c:v>
                </c:pt>
                <c:pt idx="30714">
                  <c:v>3.6367713744492904E-12</c:v>
                </c:pt>
                <c:pt idx="30715">
                  <c:v>3.6367713744492904E-12</c:v>
                </c:pt>
                <c:pt idx="30716">
                  <c:v>3.7232483010013883E-12</c:v>
                </c:pt>
                <c:pt idx="30717">
                  <c:v>3.8117727412217097E-12</c:v>
                </c:pt>
                <c:pt idx="30718">
                  <c:v>3.7232483010013883E-12</c:v>
                </c:pt>
                <c:pt idx="30719">
                  <c:v>3.7232483010013883E-12</c:v>
                </c:pt>
                <c:pt idx="30720">
                  <c:v>3.6367713744492904E-12</c:v>
                </c:pt>
                <c:pt idx="30721">
                  <c:v>3.6367713744492904E-12</c:v>
                </c:pt>
                <c:pt idx="30722">
                  <c:v>3.6367713744492904E-12</c:v>
                </c:pt>
                <c:pt idx="30723">
                  <c:v>3.6367713744492904E-12</c:v>
                </c:pt>
                <c:pt idx="30724">
                  <c:v>3.8117727412217097E-12</c:v>
                </c:pt>
                <c:pt idx="30725">
                  <c:v>3.6367713744492904E-12</c:v>
                </c:pt>
                <c:pt idx="30726">
                  <c:v>3.6367713744492904E-12</c:v>
                </c:pt>
                <c:pt idx="30727">
                  <c:v>3.7232483010013883E-12</c:v>
                </c:pt>
                <c:pt idx="30728">
                  <c:v>3.7232483010013883E-12</c:v>
                </c:pt>
                <c:pt idx="30729">
                  <c:v>3.7232483010013883E-12</c:v>
                </c:pt>
                <c:pt idx="30730">
                  <c:v>3.7232483010013883E-12</c:v>
                </c:pt>
                <c:pt idx="30731">
                  <c:v>3.6367713744492904E-12</c:v>
                </c:pt>
                <c:pt idx="30732">
                  <c:v>3.7232483010013883E-12</c:v>
                </c:pt>
                <c:pt idx="30733">
                  <c:v>3.7232483010013883E-12</c:v>
                </c:pt>
                <c:pt idx="30734">
                  <c:v>3.8117727412217097E-12</c:v>
                </c:pt>
                <c:pt idx="30735">
                  <c:v>3.8117727412217097E-12</c:v>
                </c:pt>
                <c:pt idx="30736">
                  <c:v>3.7232483010013883E-12</c:v>
                </c:pt>
                <c:pt idx="30737">
                  <c:v>3.9024019501501029E-12</c:v>
                </c:pt>
                <c:pt idx="30738">
                  <c:v>3.8117727412217097E-12</c:v>
                </c:pt>
                <c:pt idx="30739">
                  <c:v>3.7232483010013883E-12</c:v>
                </c:pt>
                <c:pt idx="30740">
                  <c:v>3.9024019501501029E-12</c:v>
                </c:pt>
                <c:pt idx="30741">
                  <c:v>3.7232483010013883E-12</c:v>
                </c:pt>
                <c:pt idx="30742">
                  <c:v>3.6367713744492904E-12</c:v>
                </c:pt>
                <c:pt idx="30743">
                  <c:v>3.6367713744492904E-12</c:v>
                </c:pt>
                <c:pt idx="30744">
                  <c:v>3.7232483010013883E-12</c:v>
                </c:pt>
                <c:pt idx="30745">
                  <c:v>3.6367713744492904E-12</c:v>
                </c:pt>
                <c:pt idx="30746">
                  <c:v>3.7232483010013883E-12</c:v>
                </c:pt>
                <c:pt idx="30747">
                  <c:v>3.6367713744492904E-12</c:v>
                </c:pt>
                <c:pt idx="30748">
                  <c:v>3.7232483010013883E-12</c:v>
                </c:pt>
                <c:pt idx="30749">
                  <c:v>3.7232483010013883E-12</c:v>
                </c:pt>
                <c:pt idx="30750">
                  <c:v>3.7232483010013883E-12</c:v>
                </c:pt>
                <c:pt idx="30751">
                  <c:v>3.6367713744492904E-12</c:v>
                </c:pt>
                <c:pt idx="30752">
                  <c:v>3.6367713744492904E-12</c:v>
                </c:pt>
                <c:pt idx="30753">
                  <c:v>3.6367713744492904E-12</c:v>
                </c:pt>
                <c:pt idx="30754">
                  <c:v>3.6367713744492904E-12</c:v>
                </c:pt>
                <c:pt idx="30755">
                  <c:v>3.6367713744492904E-12</c:v>
                </c:pt>
                <c:pt idx="30756">
                  <c:v>3.6367713744492904E-12</c:v>
                </c:pt>
                <c:pt idx="30757">
                  <c:v>3.5523111581696518E-12</c:v>
                </c:pt>
                <c:pt idx="30758">
                  <c:v>3.6367713744492904E-12</c:v>
                </c:pt>
                <c:pt idx="30759">
                  <c:v>3.8117727412217097E-12</c:v>
                </c:pt>
                <c:pt idx="30760">
                  <c:v>3.8117727412217097E-12</c:v>
                </c:pt>
                <c:pt idx="30761">
                  <c:v>3.7232483010013883E-12</c:v>
                </c:pt>
                <c:pt idx="30762">
                  <c:v>3.7232483010013883E-12</c:v>
                </c:pt>
                <c:pt idx="30763">
                  <c:v>3.8117727412217097E-12</c:v>
                </c:pt>
                <c:pt idx="30764">
                  <c:v>3.7232483010013883E-12</c:v>
                </c:pt>
                <c:pt idx="30765">
                  <c:v>3.7232483010013883E-12</c:v>
                </c:pt>
                <c:pt idx="30766">
                  <c:v>3.6367713744492904E-12</c:v>
                </c:pt>
                <c:pt idx="30767">
                  <c:v>3.5523111581696518E-12</c:v>
                </c:pt>
                <c:pt idx="30768">
                  <c:v>3.8117727412217097E-12</c:v>
                </c:pt>
                <c:pt idx="30769">
                  <c:v>3.7232483010013883E-12</c:v>
                </c:pt>
                <c:pt idx="30770">
                  <c:v>3.7232483010013883E-12</c:v>
                </c:pt>
                <c:pt idx="30771">
                  <c:v>3.6367713744492904E-12</c:v>
                </c:pt>
                <c:pt idx="30772">
                  <c:v>3.7232483010013883E-12</c:v>
                </c:pt>
                <c:pt idx="30773">
                  <c:v>3.7232483010013883E-12</c:v>
                </c:pt>
                <c:pt idx="30774">
                  <c:v>3.7232483010013883E-12</c:v>
                </c:pt>
                <c:pt idx="30775">
                  <c:v>3.6367713744492904E-12</c:v>
                </c:pt>
                <c:pt idx="30776">
                  <c:v>3.8117727412217097E-12</c:v>
                </c:pt>
                <c:pt idx="30777">
                  <c:v>3.6367713744492904E-12</c:v>
                </c:pt>
                <c:pt idx="30778">
                  <c:v>3.7232483010013883E-12</c:v>
                </c:pt>
                <c:pt idx="30779">
                  <c:v>3.6367713744492904E-12</c:v>
                </c:pt>
                <c:pt idx="30780">
                  <c:v>3.7232483010013883E-12</c:v>
                </c:pt>
                <c:pt idx="30781">
                  <c:v>3.6367713744492904E-12</c:v>
                </c:pt>
                <c:pt idx="30782">
                  <c:v>3.7232483010013883E-12</c:v>
                </c:pt>
                <c:pt idx="30783">
                  <c:v>3.7232483010013883E-12</c:v>
                </c:pt>
                <c:pt idx="30784">
                  <c:v>3.6367713744492904E-12</c:v>
                </c:pt>
                <c:pt idx="30785">
                  <c:v>3.6367713744492904E-12</c:v>
                </c:pt>
                <c:pt idx="30786">
                  <c:v>3.7232483010013883E-12</c:v>
                </c:pt>
                <c:pt idx="30787">
                  <c:v>3.7232483010013883E-12</c:v>
                </c:pt>
                <c:pt idx="30788">
                  <c:v>3.8117727412217097E-12</c:v>
                </c:pt>
                <c:pt idx="30789">
                  <c:v>3.8117727412217097E-12</c:v>
                </c:pt>
                <c:pt idx="30790">
                  <c:v>3.7232483010013883E-12</c:v>
                </c:pt>
                <c:pt idx="30791">
                  <c:v>3.7232483010013883E-12</c:v>
                </c:pt>
                <c:pt idx="30792">
                  <c:v>3.6367713744492904E-12</c:v>
                </c:pt>
                <c:pt idx="30793">
                  <c:v>3.7232483010013883E-12</c:v>
                </c:pt>
                <c:pt idx="30794">
                  <c:v>3.8117727412217097E-12</c:v>
                </c:pt>
                <c:pt idx="30795">
                  <c:v>3.9024019501501029E-12</c:v>
                </c:pt>
                <c:pt idx="30796">
                  <c:v>3.7232483010013883E-12</c:v>
                </c:pt>
                <c:pt idx="30797">
                  <c:v>3.6367713744492904E-12</c:v>
                </c:pt>
                <c:pt idx="30798">
                  <c:v>3.8117727412217097E-12</c:v>
                </c:pt>
                <c:pt idx="30799">
                  <c:v>3.9024019501501029E-12</c:v>
                </c:pt>
                <c:pt idx="30800">
                  <c:v>3.6367713744492904E-12</c:v>
                </c:pt>
                <c:pt idx="30801">
                  <c:v>3.6367713744492904E-12</c:v>
                </c:pt>
                <c:pt idx="30802">
                  <c:v>3.8117727412217097E-12</c:v>
                </c:pt>
                <c:pt idx="30803">
                  <c:v>3.7232483010013883E-12</c:v>
                </c:pt>
                <c:pt idx="30804">
                  <c:v>3.8117727412217097E-12</c:v>
                </c:pt>
                <c:pt idx="30805">
                  <c:v>3.6367713744492904E-12</c:v>
                </c:pt>
                <c:pt idx="30806">
                  <c:v>3.8117727412217097E-12</c:v>
                </c:pt>
                <c:pt idx="30807">
                  <c:v>3.8117727412217097E-12</c:v>
                </c:pt>
                <c:pt idx="30808">
                  <c:v>3.7232483010013883E-12</c:v>
                </c:pt>
                <c:pt idx="30809">
                  <c:v>3.7232483010013883E-12</c:v>
                </c:pt>
                <c:pt idx="30810">
                  <c:v>3.7232483010013883E-12</c:v>
                </c:pt>
                <c:pt idx="30811">
                  <c:v>3.6367713744492904E-12</c:v>
                </c:pt>
                <c:pt idx="30812">
                  <c:v>3.6367713744492904E-12</c:v>
                </c:pt>
                <c:pt idx="30813">
                  <c:v>3.6367713744492904E-12</c:v>
                </c:pt>
                <c:pt idx="30814">
                  <c:v>3.7232483010013883E-12</c:v>
                </c:pt>
                <c:pt idx="30815">
                  <c:v>3.7232483010013883E-12</c:v>
                </c:pt>
                <c:pt idx="30816">
                  <c:v>3.7232483010013883E-12</c:v>
                </c:pt>
                <c:pt idx="30817">
                  <c:v>3.6367713744492904E-12</c:v>
                </c:pt>
                <c:pt idx="30818">
                  <c:v>3.7232483010013883E-12</c:v>
                </c:pt>
                <c:pt idx="30819">
                  <c:v>3.6367713744492904E-12</c:v>
                </c:pt>
                <c:pt idx="30820">
                  <c:v>3.9024019501501029E-12</c:v>
                </c:pt>
                <c:pt idx="30821">
                  <c:v>3.7232483010013883E-12</c:v>
                </c:pt>
                <c:pt idx="30822">
                  <c:v>3.6367713744492904E-12</c:v>
                </c:pt>
                <c:pt idx="30823">
                  <c:v>3.6367713744492904E-12</c:v>
                </c:pt>
                <c:pt idx="30824">
                  <c:v>3.6367713744492904E-12</c:v>
                </c:pt>
                <c:pt idx="30825">
                  <c:v>3.6367713744492904E-12</c:v>
                </c:pt>
                <c:pt idx="30826">
                  <c:v>3.6367713744492904E-12</c:v>
                </c:pt>
                <c:pt idx="30827">
                  <c:v>3.8117727412217097E-12</c:v>
                </c:pt>
                <c:pt idx="30828">
                  <c:v>3.7232483010013883E-12</c:v>
                </c:pt>
                <c:pt idx="30829">
                  <c:v>3.7232483010013883E-12</c:v>
                </c:pt>
                <c:pt idx="30830">
                  <c:v>3.6367713744492904E-12</c:v>
                </c:pt>
                <c:pt idx="30831">
                  <c:v>3.7232483010013883E-12</c:v>
                </c:pt>
                <c:pt idx="30832">
                  <c:v>3.9024019501501029E-12</c:v>
                </c:pt>
                <c:pt idx="30833">
                  <c:v>3.7232483010013883E-12</c:v>
                </c:pt>
                <c:pt idx="30834">
                  <c:v>3.7232483010013883E-12</c:v>
                </c:pt>
                <c:pt idx="30835">
                  <c:v>3.6367713744492904E-12</c:v>
                </c:pt>
                <c:pt idx="30836">
                  <c:v>3.8117727412217097E-12</c:v>
                </c:pt>
                <c:pt idx="30837">
                  <c:v>3.7232483010013883E-12</c:v>
                </c:pt>
                <c:pt idx="30838">
                  <c:v>3.6367713744492904E-12</c:v>
                </c:pt>
                <c:pt idx="30839">
                  <c:v>3.6367713744492904E-12</c:v>
                </c:pt>
                <c:pt idx="30840">
                  <c:v>3.7232483010013883E-12</c:v>
                </c:pt>
                <c:pt idx="30841">
                  <c:v>3.6367713744492904E-12</c:v>
                </c:pt>
                <c:pt idx="30842">
                  <c:v>3.8117727412217097E-12</c:v>
                </c:pt>
                <c:pt idx="30843">
                  <c:v>3.8117727412217097E-12</c:v>
                </c:pt>
                <c:pt idx="30844">
                  <c:v>3.6367713744492904E-12</c:v>
                </c:pt>
                <c:pt idx="30845">
                  <c:v>3.6367713744492904E-12</c:v>
                </c:pt>
                <c:pt idx="30846">
                  <c:v>3.7232483010013883E-12</c:v>
                </c:pt>
                <c:pt idx="30847">
                  <c:v>3.6367713744492904E-12</c:v>
                </c:pt>
                <c:pt idx="30848">
                  <c:v>3.6367713744492904E-12</c:v>
                </c:pt>
                <c:pt idx="30849">
                  <c:v>3.6367713744492904E-12</c:v>
                </c:pt>
                <c:pt idx="30850">
                  <c:v>3.8117727412217097E-12</c:v>
                </c:pt>
                <c:pt idx="30851">
                  <c:v>3.7232483010013883E-12</c:v>
                </c:pt>
                <c:pt idx="30852">
                  <c:v>3.6367713744492904E-12</c:v>
                </c:pt>
                <c:pt idx="30853">
                  <c:v>3.7232483010013883E-12</c:v>
                </c:pt>
                <c:pt idx="30854">
                  <c:v>3.6367713744492904E-12</c:v>
                </c:pt>
                <c:pt idx="30855">
                  <c:v>3.7232483010013883E-12</c:v>
                </c:pt>
                <c:pt idx="30856">
                  <c:v>3.6367713744492904E-12</c:v>
                </c:pt>
                <c:pt idx="30857">
                  <c:v>3.4698124421878106E-12</c:v>
                </c:pt>
                <c:pt idx="30858">
                  <c:v>3.8117727412217097E-12</c:v>
                </c:pt>
                <c:pt idx="30859">
                  <c:v>3.7232483010013883E-12</c:v>
                </c:pt>
                <c:pt idx="30860">
                  <c:v>3.7232483010013883E-12</c:v>
                </c:pt>
                <c:pt idx="30861">
                  <c:v>3.6367713744492904E-12</c:v>
                </c:pt>
                <c:pt idx="30862">
                  <c:v>3.7232483010013883E-12</c:v>
                </c:pt>
                <c:pt idx="30863">
                  <c:v>3.8117727412217097E-12</c:v>
                </c:pt>
                <c:pt idx="30864">
                  <c:v>3.7232483010013883E-12</c:v>
                </c:pt>
                <c:pt idx="30865">
                  <c:v>3.7232483010013883E-12</c:v>
                </c:pt>
                <c:pt idx="30866">
                  <c:v>3.6367713744492904E-12</c:v>
                </c:pt>
                <c:pt idx="30867">
                  <c:v>3.8117727412217097E-12</c:v>
                </c:pt>
                <c:pt idx="30868">
                  <c:v>3.7232483010013883E-12</c:v>
                </c:pt>
                <c:pt idx="30869">
                  <c:v>3.5523111581696518E-12</c:v>
                </c:pt>
                <c:pt idx="30870">
                  <c:v>3.6367713744492904E-12</c:v>
                </c:pt>
                <c:pt idx="30871">
                  <c:v>3.6367713744492904E-12</c:v>
                </c:pt>
                <c:pt idx="30872">
                  <c:v>3.7232483010013883E-12</c:v>
                </c:pt>
                <c:pt idx="30873">
                  <c:v>3.6367713744492904E-12</c:v>
                </c:pt>
                <c:pt idx="30874">
                  <c:v>3.6367713744492904E-12</c:v>
                </c:pt>
                <c:pt idx="30875">
                  <c:v>3.8117727412217097E-12</c:v>
                </c:pt>
                <c:pt idx="30876">
                  <c:v>3.7232483010013883E-12</c:v>
                </c:pt>
                <c:pt idx="30877">
                  <c:v>3.6367713744492904E-12</c:v>
                </c:pt>
                <c:pt idx="30878">
                  <c:v>3.9024019501501029E-12</c:v>
                </c:pt>
                <c:pt idx="30879">
                  <c:v>3.6367713744492904E-12</c:v>
                </c:pt>
                <c:pt idx="30880">
                  <c:v>3.6367713744492904E-12</c:v>
                </c:pt>
                <c:pt idx="30881">
                  <c:v>3.8117727412217097E-12</c:v>
                </c:pt>
                <c:pt idx="30882">
                  <c:v>3.7232483010013883E-12</c:v>
                </c:pt>
                <c:pt idx="30883">
                  <c:v>3.7232483010013883E-12</c:v>
                </c:pt>
                <c:pt idx="30884">
                  <c:v>3.6367713744492904E-12</c:v>
                </c:pt>
                <c:pt idx="30885">
                  <c:v>3.8117727412217097E-12</c:v>
                </c:pt>
                <c:pt idx="30886">
                  <c:v>3.6367713744492904E-12</c:v>
                </c:pt>
                <c:pt idx="30887">
                  <c:v>3.6367713744492904E-12</c:v>
                </c:pt>
                <c:pt idx="30888">
                  <c:v>3.6367713744492904E-12</c:v>
                </c:pt>
                <c:pt idx="30889">
                  <c:v>3.6367713744492904E-12</c:v>
                </c:pt>
                <c:pt idx="30890">
                  <c:v>3.6367713744492904E-12</c:v>
                </c:pt>
                <c:pt idx="30891">
                  <c:v>3.8117727412217097E-12</c:v>
                </c:pt>
                <c:pt idx="30892">
                  <c:v>3.7232483010013883E-12</c:v>
                </c:pt>
                <c:pt idx="30893">
                  <c:v>3.7232483010013883E-12</c:v>
                </c:pt>
                <c:pt idx="30894">
                  <c:v>3.8117727412217097E-12</c:v>
                </c:pt>
                <c:pt idx="30895">
                  <c:v>3.6367713744492904E-12</c:v>
                </c:pt>
                <c:pt idx="30896">
                  <c:v>3.7232483010013883E-12</c:v>
                </c:pt>
                <c:pt idx="30897">
                  <c:v>3.7232483010013883E-12</c:v>
                </c:pt>
                <c:pt idx="30898">
                  <c:v>3.6367713744492904E-12</c:v>
                </c:pt>
                <c:pt idx="30899">
                  <c:v>3.7232483010013883E-12</c:v>
                </c:pt>
                <c:pt idx="30900">
                  <c:v>3.6367713744492904E-12</c:v>
                </c:pt>
                <c:pt idx="30901">
                  <c:v>3.8117727412217097E-12</c:v>
                </c:pt>
                <c:pt idx="30902">
                  <c:v>3.8117727412217097E-12</c:v>
                </c:pt>
                <c:pt idx="30903">
                  <c:v>3.7232483010013883E-12</c:v>
                </c:pt>
                <c:pt idx="30904">
                  <c:v>3.6367713744492904E-12</c:v>
                </c:pt>
                <c:pt idx="30905">
                  <c:v>3.7232483010013883E-12</c:v>
                </c:pt>
                <c:pt idx="30906">
                  <c:v>3.7232483010013883E-12</c:v>
                </c:pt>
                <c:pt idx="30907">
                  <c:v>3.6367713744492904E-12</c:v>
                </c:pt>
                <c:pt idx="30908">
                  <c:v>3.6367713744492904E-12</c:v>
                </c:pt>
                <c:pt idx="30909">
                  <c:v>3.7232483010013883E-12</c:v>
                </c:pt>
                <c:pt idx="30910">
                  <c:v>3.6367713744492904E-12</c:v>
                </c:pt>
                <c:pt idx="30911">
                  <c:v>3.7232483010013883E-12</c:v>
                </c:pt>
                <c:pt idx="30912">
                  <c:v>3.6367713744492904E-12</c:v>
                </c:pt>
                <c:pt idx="30913">
                  <c:v>3.8117727412217097E-12</c:v>
                </c:pt>
                <c:pt idx="30914">
                  <c:v>3.7232483010013883E-12</c:v>
                </c:pt>
                <c:pt idx="30915">
                  <c:v>3.7232483010013883E-12</c:v>
                </c:pt>
                <c:pt idx="30916">
                  <c:v>3.6367713744492904E-12</c:v>
                </c:pt>
                <c:pt idx="30917">
                  <c:v>3.6367713744492904E-12</c:v>
                </c:pt>
                <c:pt idx="30918">
                  <c:v>3.7232483010013883E-12</c:v>
                </c:pt>
                <c:pt idx="30919">
                  <c:v>3.8117727412217097E-12</c:v>
                </c:pt>
                <c:pt idx="30920">
                  <c:v>3.7232483010013883E-12</c:v>
                </c:pt>
                <c:pt idx="30921">
                  <c:v>3.6367713744492904E-12</c:v>
                </c:pt>
                <c:pt idx="30922">
                  <c:v>3.7232483010013883E-12</c:v>
                </c:pt>
                <c:pt idx="30923">
                  <c:v>3.6367713744492904E-12</c:v>
                </c:pt>
                <c:pt idx="30924">
                  <c:v>3.8117727412217097E-12</c:v>
                </c:pt>
                <c:pt idx="30925">
                  <c:v>3.6367713744492904E-12</c:v>
                </c:pt>
                <c:pt idx="30926">
                  <c:v>3.7232483010013883E-12</c:v>
                </c:pt>
                <c:pt idx="30927">
                  <c:v>3.6367713744492904E-12</c:v>
                </c:pt>
                <c:pt idx="30928">
                  <c:v>3.7232483010013883E-12</c:v>
                </c:pt>
                <c:pt idx="30929">
                  <c:v>3.6367713744492904E-12</c:v>
                </c:pt>
                <c:pt idx="30930">
                  <c:v>3.7232483010013883E-12</c:v>
                </c:pt>
                <c:pt idx="30931">
                  <c:v>3.7232483010013883E-12</c:v>
                </c:pt>
                <c:pt idx="30932">
                  <c:v>3.8117727412217097E-12</c:v>
                </c:pt>
                <c:pt idx="30933">
                  <c:v>3.6367713744492904E-12</c:v>
                </c:pt>
                <c:pt idx="30934">
                  <c:v>3.6367713744492904E-12</c:v>
                </c:pt>
                <c:pt idx="30935">
                  <c:v>3.8117727412217097E-12</c:v>
                </c:pt>
                <c:pt idx="30936">
                  <c:v>3.8117727412217097E-12</c:v>
                </c:pt>
                <c:pt idx="30937">
                  <c:v>3.6367713744492904E-12</c:v>
                </c:pt>
                <c:pt idx="30938">
                  <c:v>3.7232483010013883E-12</c:v>
                </c:pt>
                <c:pt idx="30939">
                  <c:v>3.8117727412217097E-12</c:v>
                </c:pt>
                <c:pt idx="30940">
                  <c:v>3.5523111581696518E-12</c:v>
                </c:pt>
                <c:pt idx="30941">
                  <c:v>3.7232483010013883E-12</c:v>
                </c:pt>
                <c:pt idx="30942">
                  <c:v>3.7232483010013883E-12</c:v>
                </c:pt>
                <c:pt idx="30943">
                  <c:v>3.6367713744492904E-12</c:v>
                </c:pt>
                <c:pt idx="30944">
                  <c:v>3.6367713744492904E-12</c:v>
                </c:pt>
                <c:pt idx="30945">
                  <c:v>3.6367713744492904E-12</c:v>
                </c:pt>
                <c:pt idx="30946">
                  <c:v>3.6367713744492904E-12</c:v>
                </c:pt>
                <c:pt idx="30947">
                  <c:v>3.6367713744492904E-12</c:v>
                </c:pt>
                <c:pt idx="30948">
                  <c:v>3.6367713744492904E-12</c:v>
                </c:pt>
                <c:pt idx="30949">
                  <c:v>3.7232483010013883E-12</c:v>
                </c:pt>
                <c:pt idx="30950">
                  <c:v>3.8117727412217097E-12</c:v>
                </c:pt>
                <c:pt idx="30951">
                  <c:v>3.6367713744492904E-12</c:v>
                </c:pt>
                <c:pt idx="30952">
                  <c:v>3.7232483010013883E-12</c:v>
                </c:pt>
                <c:pt idx="30953">
                  <c:v>3.7232483010013883E-12</c:v>
                </c:pt>
                <c:pt idx="30954">
                  <c:v>3.7232483010013883E-12</c:v>
                </c:pt>
                <c:pt idx="30955">
                  <c:v>3.6367713744492904E-12</c:v>
                </c:pt>
                <c:pt idx="30956">
                  <c:v>3.7232483010013883E-12</c:v>
                </c:pt>
                <c:pt idx="30957">
                  <c:v>3.7232483010013883E-12</c:v>
                </c:pt>
                <c:pt idx="30958">
                  <c:v>3.7232483010013883E-12</c:v>
                </c:pt>
                <c:pt idx="30959">
                  <c:v>3.6367713744492904E-12</c:v>
                </c:pt>
                <c:pt idx="30960">
                  <c:v>3.7232483010013883E-12</c:v>
                </c:pt>
                <c:pt idx="30961">
                  <c:v>3.6367713744492904E-12</c:v>
                </c:pt>
                <c:pt idx="30962">
                  <c:v>3.5523111581696518E-12</c:v>
                </c:pt>
                <c:pt idx="30963">
                  <c:v>3.7232483010013883E-12</c:v>
                </c:pt>
                <c:pt idx="30964">
                  <c:v>3.9024019501501029E-12</c:v>
                </c:pt>
                <c:pt idx="30965">
                  <c:v>3.7232483010013883E-12</c:v>
                </c:pt>
                <c:pt idx="30966">
                  <c:v>3.6367713744492904E-12</c:v>
                </c:pt>
                <c:pt idx="30967">
                  <c:v>3.6367713744492904E-12</c:v>
                </c:pt>
                <c:pt idx="30968">
                  <c:v>3.5523111581696518E-12</c:v>
                </c:pt>
                <c:pt idx="30969">
                  <c:v>3.7232483010013883E-12</c:v>
                </c:pt>
                <c:pt idx="30970">
                  <c:v>3.7232483010013883E-12</c:v>
                </c:pt>
                <c:pt idx="30971">
                  <c:v>3.7232483010013883E-12</c:v>
                </c:pt>
                <c:pt idx="30972">
                  <c:v>3.6367713744492904E-12</c:v>
                </c:pt>
                <c:pt idx="30973">
                  <c:v>3.6367713744492904E-12</c:v>
                </c:pt>
                <c:pt idx="30974">
                  <c:v>3.7232483010013883E-12</c:v>
                </c:pt>
                <c:pt idx="30975">
                  <c:v>3.6367713744492904E-12</c:v>
                </c:pt>
                <c:pt idx="30976">
                  <c:v>3.7232483010013883E-12</c:v>
                </c:pt>
                <c:pt idx="30977">
                  <c:v>3.7232483010013883E-12</c:v>
                </c:pt>
                <c:pt idx="30978">
                  <c:v>3.6367713744492904E-12</c:v>
                </c:pt>
                <c:pt idx="30979">
                  <c:v>3.8117727412217097E-12</c:v>
                </c:pt>
                <c:pt idx="30980">
                  <c:v>3.7232483010013883E-12</c:v>
                </c:pt>
                <c:pt idx="30981">
                  <c:v>3.6367713744492904E-12</c:v>
                </c:pt>
                <c:pt idx="30982">
                  <c:v>3.7232483010013883E-12</c:v>
                </c:pt>
                <c:pt idx="30983">
                  <c:v>3.7232483010013883E-12</c:v>
                </c:pt>
                <c:pt idx="30984">
                  <c:v>3.7232483010013883E-12</c:v>
                </c:pt>
                <c:pt idx="30985">
                  <c:v>3.6367713744492904E-12</c:v>
                </c:pt>
                <c:pt idx="30986">
                  <c:v>3.6367713744492904E-12</c:v>
                </c:pt>
                <c:pt idx="30987">
                  <c:v>3.7232483010013883E-12</c:v>
                </c:pt>
                <c:pt idx="30988">
                  <c:v>3.7232483010013883E-12</c:v>
                </c:pt>
                <c:pt idx="30989">
                  <c:v>3.6367713744492904E-12</c:v>
                </c:pt>
                <c:pt idx="30990">
                  <c:v>3.7232483010013883E-12</c:v>
                </c:pt>
                <c:pt idx="30991">
                  <c:v>3.7232483010013883E-12</c:v>
                </c:pt>
                <c:pt idx="30992">
                  <c:v>3.6367713744492904E-12</c:v>
                </c:pt>
                <c:pt idx="30993">
                  <c:v>3.6367713744492904E-12</c:v>
                </c:pt>
                <c:pt idx="30994">
                  <c:v>3.8117727412217097E-12</c:v>
                </c:pt>
                <c:pt idx="30995">
                  <c:v>3.6367713744492904E-12</c:v>
                </c:pt>
                <c:pt idx="30996">
                  <c:v>3.6367713744492904E-12</c:v>
                </c:pt>
                <c:pt idx="30997">
                  <c:v>3.6367713744492904E-12</c:v>
                </c:pt>
                <c:pt idx="30998">
                  <c:v>3.6367713744492904E-12</c:v>
                </c:pt>
                <c:pt idx="30999">
                  <c:v>3.8117727412217097E-12</c:v>
                </c:pt>
                <c:pt idx="31000">
                  <c:v>3.6367713744492904E-12</c:v>
                </c:pt>
                <c:pt idx="31001">
                  <c:v>3.6367713744492904E-12</c:v>
                </c:pt>
                <c:pt idx="31002">
                  <c:v>3.5523111581696518E-12</c:v>
                </c:pt>
                <c:pt idx="31003">
                  <c:v>3.7232483010013883E-12</c:v>
                </c:pt>
                <c:pt idx="31004">
                  <c:v>3.7232483010013883E-12</c:v>
                </c:pt>
                <c:pt idx="31005">
                  <c:v>3.6367713744492904E-12</c:v>
                </c:pt>
                <c:pt idx="31006">
                  <c:v>3.7232483010013883E-12</c:v>
                </c:pt>
                <c:pt idx="31007">
                  <c:v>3.5523111581696518E-12</c:v>
                </c:pt>
                <c:pt idx="31008">
                  <c:v>3.6367713744492904E-12</c:v>
                </c:pt>
                <c:pt idx="31009">
                  <c:v>3.6367713744492904E-12</c:v>
                </c:pt>
                <c:pt idx="31010">
                  <c:v>3.6367713744492904E-12</c:v>
                </c:pt>
                <c:pt idx="31011">
                  <c:v>3.6367713744492904E-12</c:v>
                </c:pt>
                <c:pt idx="31012">
                  <c:v>3.6367713744492904E-12</c:v>
                </c:pt>
                <c:pt idx="31013">
                  <c:v>3.8117727412217097E-12</c:v>
                </c:pt>
                <c:pt idx="31014">
                  <c:v>3.8117727412217097E-12</c:v>
                </c:pt>
                <c:pt idx="31015">
                  <c:v>3.8117727412217097E-12</c:v>
                </c:pt>
                <c:pt idx="31016">
                  <c:v>3.9024019501501029E-12</c:v>
                </c:pt>
                <c:pt idx="31017">
                  <c:v>3.7232483010013883E-12</c:v>
                </c:pt>
                <c:pt idx="31018">
                  <c:v>3.6367713744492904E-12</c:v>
                </c:pt>
                <c:pt idx="31019">
                  <c:v>3.6367713744492904E-12</c:v>
                </c:pt>
                <c:pt idx="31020">
                  <c:v>3.8117727412217097E-12</c:v>
                </c:pt>
                <c:pt idx="31021">
                  <c:v>3.7232483010013883E-12</c:v>
                </c:pt>
                <c:pt idx="31022">
                  <c:v>3.6367713744492904E-12</c:v>
                </c:pt>
                <c:pt idx="31023">
                  <c:v>3.7232483010013883E-12</c:v>
                </c:pt>
                <c:pt idx="31024">
                  <c:v>3.7232483010013883E-12</c:v>
                </c:pt>
                <c:pt idx="31025">
                  <c:v>3.7232483010013883E-12</c:v>
                </c:pt>
                <c:pt idx="31026">
                  <c:v>3.6367713744492904E-12</c:v>
                </c:pt>
                <c:pt idx="31027">
                  <c:v>3.8117727412217097E-12</c:v>
                </c:pt>
                <c:pt idx="31028">
                  <c:v>3.6367713744492904E-12</c:v>
                </c:pt>
                <c:pt idx="31029">
                  <c:v>3.6367713744492904E-12</c:v>
                </c:pt>
                <c:pt idx="31030">
                  <c:v>3.6367713744492904E-12</c:v>
                </c:pt>
                <c:pt idx="31031">
                  <c:v>3.7232483010013883E-12</c:v>
                </c:pt>
                <c:pt idx="31032">
                  <c:v>3.7232483010013883E-12</c:v>
                </c:pt>
                <c:pt idx="31033">
                  <c:v>3.7232483010013883E-12</c:v>
                </c:pt>
                <c:pt idx="31034">
                  <c:v>3.9024019501501029E-12</c:v>
                </c:pt>
                <c:pt idx="31035">
                  <c:v>3.7232483010013883E-12</c:v>
                </c:pt>
                <c:pt idx="31036">
                  <c:v>3.8117727412217097E-12</c:v>
                </c:pt>
                <c:pt idx="31037">
                  <c:v>3.7232483010013883E-12</c:v>
                </c:pt>
                <c:pt idx="31038">
                  <c:v>3.8117727412217097E-12</c:v>
                </c:pt>
                <c:pt idx="31039">
                  <c:v>3.7232483010013883E-12</c:v>
                </c:pt>
                <c:pt idx="31040">
                  <c:v>3.6367713744492904E-12</c:v>
                </c:pt>
                <c:pt idx="31041">
                  <c:v>3.7232483010013883E-12</c:v>
                </c:pt>
                <c:pt idx="31042">
                  <c:v>3.7232483010013883E-12</c:v>
                </c:pt>
                <c:pt idx="31043">
                  <c:v>3.8117727412217097E-12</c:v>
                </c:pt>
                <c:pt idx="31044">
                  <c:v>3.6367713744492904E-12</c:v>
                </c:pt>
                <c:pt idx="31045">
                  <c:v>3.9024019501501029E-12</c:v>
                </c:pt>
                <c:pt idx="31046">
                  <c:v>3.7232483010013883E-12</c:v>
                </c:pt>
                <c:pt idx="31047">
                  <c:v>3.8117727412217097E-12</c:v>
                </c:pt>
                <c:pt idx="31048">
                  <c:v>3.8117727412217097E-12</c:v>
                </c:pt>
                <c:pt idx="31049">
                  <c:v>3.8117727412217097E-12</c:v>
                </c:pt>
                <c:pt idx="31050">
                  <c:v>3.7232483010013883E-12</c:v>
                </c:pt>
                <c:pt idx="31051">
                  <c:v>3.8117727412217097E-12</c:v>
                </c:pt>
                <c:pt idx="31052">
                  <c:v>3.7232483010013883E-12</c:v>
                </c:pt>
                <c:pt idx="31053">
                  <c:v>3.7232483010013883E-12</c:v>
                </c:pt>
                <c:pt idx="31054">
                  <c:v>3.7232483010013883E-12</c:v>
                </c:pt>
                <c:pt idx="31055">
                  <c:v>3.6367713744492904E-12</c:v>
                </c:pt>
                <c:pt idx="31056">
                  <c:v>3.6367713744492904E-12</c:v>
                </c:pt>
                <c:pt idx="31057">
                  <c:v>3.6367713744492904E-12</c:v>
                </c:pt>
                <c:pt idx="31058">
                  <c:v>3.7232483010013883E-12</c:v>
                </c:pt>
                <c:pt idx="31059">
                  <c:v>3.6367713744492904E-12</c:v>
                </c:pt>
                <c:pt idx="31060">
                  <c:v>3.8117727412217097E-12</c:v>
                </c:pt>
                <c:pt idx="31061">
                  <c:v>3.7232483010013883E-12</c:v>
                </c:pt>
                <c:pt idx="31062">
                  <c:v>3.7232483010013883E-12</c:v>
                </c:pt>
                <c:pt idx="31063">
                  <c:v>3.8117727412217097E-12</c:v>
                </c:pt>
                <c:pt idx="31064">
                  <c:v>3.6367713744492904E-12</c:v>
                </c:pt>
                <c:pt idx="31065">
                  <c:v>3.7232483010013883E-12</c:v>
                </c:pt>
                <c:pt idx="31066">
                  <c:v>3.6367713744492904E-12</c:v>
                </c:pt>
                <c:pt idx="31067">
                  <c:v>3.7232483010013883E-12</c:v>
                </c:pt>
                <c:pt idx="31068">
                  <c:v>3.6367713744492904E-12</c:v>
                </c:pt>
                <c:pt idx="31069">
                  <c:v>3.6367713744492904E-12</c:v>
                </c:pt>
                <c:pt idx="31070">
                  <c:v>3.7232483010013883E-12</c:v>
                </c:pt>
                <c:pt idx="31071">
                  <c:v>3.6367713744492904E-12</c:v>
                </c:pt>
                <c:pt idx="31072">
                  <c:v>3.8117727412217097E-12</c:v>
                </c:pt>
                <c:pt idx="31073">
                  <c:v>3.8117727412217097E-12</c:v>
                </c:pt>
                <c:pt idx="31074">
                  <c:v>3.7232483010013883E-12</c:v>
                </c:pt>
                <c:pt idx="31075">
                  <c:v>3.7232483010013883E-12</c:v>
                </c:pt>
                <c:pt idx="31076">
                  <c:v>3.9024019501501029E-12</c:v>
                </c:pt>
                <c:pt idx="31077">
                  <c:v>3.8117727412217097E-12</c:v>
                </c:pt>
                <c:pt idx="31078">
                  <c:v>3.6367713744492904E-12</c:v>
                </c:pt>
                <c:pt idx="31079">
                  <c:v>3.6367713744492904E-12</c:v>
                </c:pt>
                <c:pt idx="31080">
                  <c:v>3.8117727412217097E-12</c:v>
                </c:pt>
                <c:pt idx="31081">
                  <c:v>3.8117727412217097E-12</c:v>
                </c:pt>
                <c:pt idx="31082">
                  <c:v>3.6367713744492904E-12</c:v>
                </c:pt>
                <c:pt idx="31083">
                  <c:v>3.8117727412217097E-12</c:v>
                </c:pt>
                <c:pt idx="31084">
                  <c:v>3.7232483010013883E-12</c:v>
                </c:pt>
                <c:pt idx="31085">
                  <c:v>3.6367713744492904E-12</c:v>
                </c:pt>
                <c:pt idx="31086">
                  <c:v>3.7232483010013883E-12</c:v>
                </c:pt>
                <c:pt idx="31087">
                  <c:v>3.6367713744492904E-12</c:v>
                </c:pt>
                <c:pt idx="31088">
                  <c:v>3.7232483010013883E-12</c:v>
                </c:pt>
                <c:pt idx="31089">
                  <c:v>3.8117727412217097E-12</c:v>
                </c:pt>
                <c:pt idx="31090">
                  <c:v>3.6367713744492904E-12</c:v>
                </c:pt>
                <c:pt idx="31091">
                  <c:v>3.6367713744492904E-12</c:v>
                </c:pt>
                <c:pt idx="31092">
                  <c:v>3.8117727412217097E-12</c:v>
                </c:pt>
                <c:pt idx="31093">
                  <c:v>3.6367713744492904E-12</c:v>
                </c:pt>
                <c:pt idx="31094">
                  <c:v>3.7232483010013883E-12</c:v>
                </c:pt>
                <c:pt idx="31095">
                  <c:v>3.6367713744492904E-12</c:v>
                </c:pt>
                <c:pt idx="31096">
                  <c:v>3.8117727412217097E-12</c:v>
                </c:pt>
                <c:pt idx="31097">
                  <c:v>3.6367713744492904E-12</c:v>
                </c:pt>
                <c:pt idx="31098">
                  <c:v>3.8117727412217097E-12</c:v>
                </c:pt>
                <c:pt idx="31099">
                  <c:v>3.7232483010013883E-12</c:v>
                </c:pt>
                <c:pt idx="31100">
                  <c:v>3.6367713744492904E-12</c:v>
                </c:pt>
                <c:pt idx="31101">
                  <c:v>3.7232483010013883E-12</c:v>
                </c:pt>
                <c:pt idx="31102">
                  <c:v>3.7232483010013883E-12</c:v>
                </c:pt>
                <c:pt idx="31103">
                  <c:v>3.6367713744492904E-12</c:v>
                </c:pt>
                <c:pt idx="31104">
                  <c:v>3.6367713744492904E-12</c:v>
                </c:pt>
                <c:pt idx="31105">
                  <c:v>3.7232483010013883E-12</c:v>
                </c:pt>
                <c:pt idx="31106">
                  <c:v>3.8117727412217097E-12</c:v>
                </c:pt>
                <c:pt idx="31107">
                  <c:v>3.8117727412217097E-12</c:v>
                </c:pt>
                <c:pt idx="31108">
                  <c:v>3.7232483010013883E-12</c:v>
                </c:pt>
                <c:pt idx="31109">
                  <c:v>3.7232483010013883E-12</c:v>
                </c:pt>
                <c:pt idx="31110">
                  <c:v>3.6367713744492904E-12</c:v>
                </c:pt>
                <c:pt idx="31111">
                  <c:v>3.7232483010013883E-12</c:v>
                </c:pt>
                <c:pt idx="31112">
                  <c:v>3.6367713744492904E-12</c:v>
                </c:pt>
                <c:pt idx="31113">
                  <c:v>3.6367713744492904E-12</c:v>
                </c:pt>
                <c:pt idx="31114">
                  <c:v>3.7232483010013883E-12</c:v>
                </c:pt>
                <c:pt idx="31115">
                  <c:v>3.7232483010013883E-12</c:v>
                </c:pt>
                <c:pt idx="31116">
                  <c:v>3.6367713744492904E-12</c:v>
                </c:pt>
                <c:pt idx="31117">
                  <c:v>3.7232483010013883E-12</c:v>
                </c:pt>
                <c:pt idx="31118">
                  <c:v>3.7232483010013883E-12</c:v>
                </c:pt>
                <c:pt idx="31119">
                  <c:v>3.7232483010013883E-12</c:v>
                </c:pt>
                <c:pt idx="31120">
                  <c:v>3.6367713744492904E-12</c:v>
                </c:pt>
                <c:pt idx="31121">
                  <c:v>3.6367713744492904E-12</c:v>
                </c:pt>
                <c:pt idx="31122">
                  <c:v>3.7232483010013883E-12</c:v>
                </c:pt>
                <c:pt idx="31123">
                  <c:v>3.6367713744492904E-12</c:v>
                </c:pt>
                <c:pt idx="31124">
                  <c:v>3.7232483010013883E-12</c:v>
                </c:pt>
                <c:pt idx="31125">
                  <c:v>3.8117727412217097E-12</c:v>
                </c:pt>
                <c:pt idx="31126">
                  <c:v>3.6367713744492904E-12</c:v>
                </c:pt>
                <c:pt idx="31127">
                  <c:v>3.6367713744492904E-12</c:v>
                </c:pt>
                <c:pt idx="31128">
                  <c:v>3.6367713744492904E-12</c:v>
                </c:pt>
                <c:pt idx="31129">
                  <c:v>3.5523111581696518E-12</c:v>
                </c:pt>
                <c:pt idx="31130">
                  <c:v>3.5523111581696518E-12</c:v>
                </c:pt>
                <c:pt idx="31131">
                  <c:v>3.6367713744492904E-12</c:v>
                </c:pt>
                <c:pt idx="31132">
                  <c:v>3.6367713744492904E-12</c:v>
                </c:pt>
                <c:pt idx="31133">
                  <c:v>3.6367713744492904E-12</c:v>
                </c:pt>
                <c:pt idx="31134">
                  <c:v>3.7232483010013883E-12</c:v>
                </c:pt>
                <c:pt idx="31135">
                  <c:v>3.7232483010013883E-12</c:v>
                </c:pt>
                <c:pt idx="31136">
                  <c:v>3.7232483010013883E-12</c:v>
                </c:pt>
                <c:pt idx="31137">
                  <c:v>3.6367713744492904E-12</c:v>
                </c:pt>
                <c:pt idx="31138">
                  <c:v>3.6367713744492904E-12</c:v>
                </c:pt>
                <c:pt idx="31139">
                  <c:v>3.8117727412217097E-12</c:v>
                </c:pt>
                <c:pt idx="31140">
                  <c:v>3.6367713744492904E-12</c:v>
                </c:pt>
                <c:pt idx="31141">
                  <c:v>3.7232483010013883E-12</c:v>
                </c:pt>
                <c:pt idx="31142">
                  <c:v>3.7232483010013883E-12</c:v>
                </c:pt>
                <c:pt idx="31143">
                  <c:v>3.6367713744492904E-12</c:v>
                </c:pt>
                <c:pt idx="31144">
                  <c:v>3.8117727412217097E-12</c:v>
                </c:pt>
                <c:pt idx="31145">
                  <c:v>3.7232483010013883E-12</c:v>
                </c:pt>
                <c:pt idx="31146">
                  <c:v>3.6367713744492904E-12</c:v>
                </c:pt>
                <c:pt idx="31147">
                  <c:v>3.7232483010013883E-12</c:v>
                </c:pt>
                <c:pt idx="31148">
                  <c:v>3.6367713744492904E-12</c:v>
                </c:pt>
                <c:pt idx="31149">
                  <c:v>3.6367713744492904E-12</c:v>
                </c:pt>
                <c:pt idx="31150">
                  <c:v>3.8117727412217097E-12</c:v>
                </c:pt>
                <c:pt idx="31151">
                  <c:v>3.7232483010013883E-12</c:v>
                </c:pt>
                <c:pt idx="31152">
                  <c:v>3.7232483010013883E-12</c:v>
                </c:pt>
                <c:pt idx="31153">
                  <c:v>3.8117727412217097E-12</c:v>
                </c:pt>
                <c:pt idx="31154">
                  <c:v>3.6367713744492904E-12</c:v>
                </c:pt>
                <c:pt idx="31155">
                  <c:v>3.7232483010013883E-12</c:v>
                </c:pt>
                <c:pt idx="31156">
                  <c:v>3.7232483010013883E-12</c:v>
                </c:pt>
                <c:pt idx="31157">
                  <c:v>3.6367713744492904E-12</c:v>
                </c:pt>
                <c:pt idx="31158">
                  <c:v>3.8117727412217097E-12</c:v>
                </c:pt>
                <c:pt idx="31159">
                  <c:v>3.7232483010013883E-12</c:v>
                </c:pt>
                <c:pt idx="31160">
                  <c:v>3.8117727412217097E-12</c:v>
                </c:pt>
                <c:pt idx="31161">
                  <c:v>3.8117727412217097E-12</c:v>
                </c:pt>
                <c:pt idx="31162">
                  <c:v>3.7232483010013883E-12</c:v>
                </c:pt>
                <c:pt idx="31163">
                  <c:v>3.6367713744492904E-12</c:v>
                </c:pt>
                <c:pt idx="31164">
                  <c:v>3.7232483010013883E-12</c:v>
                </c:pt>
                <c:pt idx="31165">
                  <c:v>3.6367713744492904E-12</c:v>
                </c:pt>
                <c:pt idx="31166">
                  <c:v>3.6367713744492904E-12</c:v>
                </c:pt>
                <c:pt idx="31167">
                  <c:v>3.7232483010013883E-12</c:v>
                </c:pt>
                <c:pt idx="31168">
                  <c:v>3.6367713744492904E-12</c:v>
                </c:pt>
                <c:pt idx="31169">
                  <c:v>3.6367713744492904E-12</c:v>
                </c:pt>
                <c:pt idx="31170">
                  <c:v>3.7232483010013883E-12</c:v>
                </c:pt>
                <c:pt idx="31171">
                  <c:v>3.5523111581696518E-12</c:v>
                </c:pt>
                <c:pt idx="31172">
                  <c:v>3.8117727412217097E-12</c:v>
                </c:pt>
                <c:pt idx="31173">
                  <c:v>3.7232483010013883E-12</c:v>
                </c:pt>
                <c:pt idx="31174">
                  <c:v>3.6367713744492904E-12</c:v>
                </c:pt>
                <c:pt idx="31175">
                  <c:v>3.6367713744492904E-12</c:v>
                </c:pt>
                <c:pt idx="31176">
                  <c:v>3.6367713744492904E-12</c:v>
                </c:pt>
                <c:pt idx="31177">
                  <c:v>3.6367713744492904E-12</c:v>
                </c:pt>
                <c:pt idx="31178">
                  <c:v>3.7232483010013883E-12</c:v>
                </c:pt>
                <c:pt idx="31179">
                  <c:v>3.7232483010013883E-12</c:v>
                </c:pt>
                <c:pt idx="31180">
                  <c:v>3.6367713744492904E-12</c:v>
                </c:pt>
                <c:pt idx="31181">
                  <c:v>3.6367713744492904E-12</c:v>
                </c:pt>
                <c:pt idx="31182">
                  <c:v>3.7232483010013883E-12</c:v>
                </c:pt>
                <c:pt idx="31183">
                  <c:v>3.7232483010013883E-12</c:v>
                </c:pt>
                <c:pt idx="31184">
                  <c:v>3.6367713744492904E-12</c:v>
                </c:pt>
                <c:pt idx="31185">
                  <c:v>3.7232483010013883E-12</c:v>
                </c:pt>
                <c:pt idx="31186">
                  <c:v>3.7232483010013883E-12</c:v>
                </c:pt>
                <c:pt idx="31187">
                  <c:v>3.7232483010013883E-12</c:v>
                </c:pt>
                <c:pt idx="31188">
                  <c:v>3.8117727412217097E-12</c:v>
                </c:pt>
                <c:pt idx="31189">
                  <c:v>3.7232483010013883E-12</c:v>
                </c:pt>
                <c:pt idx="31190">
                  <c:v>3.6367713744492904E-12</c:v>
                </c:pt>
                <c:pt idx="31191">
                  <c:v>3.8117727412217097E-12</c:v>
                </c:pt>
                <c:pt idx="31192">
                  <c:v>3.7232483010013883E-12</c:v>
                </c:pt>
                <c:pt idx="31193">
                  <c:v>3.8117727412217097E-12</c:v>
                </c:pt>
                <c:pt idx="31194">
                  <c:v>3.6367713744492904E-12</c:v>
                </c:pt>
                <c:pt idx="31195">
                  <c:v>3.5523111581696518E-12</c:v>
                </c:pt>
                <c:pt idx="31196">
                  <c:v>3.7232483010013883E-12</c:v>
                </c:pt>
                <c:pt idx="31197">
                  <c:v>3.6367713744492904E-12</c:v>
                </c:pt>
                <c:pt idx="31198">
                  <c:v>3.8117727412217097E-12</c:v>
                </c:pt>
                <c:pt idx="31199">
                  <c:v>3.7232483010013883E-12</c:v>
                </c:pt>
                <c:pt idx="31200">
                  <c:v>3.7232483010013883E-12</c:v>
                </c:pt>
                <c:pt idx="31201">
                  <c:v>3.7232483010013883E-12</c:v>
                </c:pt>
                <c:pt idx="31202">
                  <c:v>3.8117727412217097E-12</c:v>
                </c:pt>
                <c:pt idx="31203">
                  <c:v>3.7232483010013883E-12</c:v>
                </c:pt>
                <c:pt idx="31204">
                  <c:v>3.9024019501501029E-12</c:v>
                </c:pt>
                <c:pt idx="31205">
                  <c:v>3.7232483010013883E-12</c:v>
                </c:pt>
                <c:pt idx="31206">
                  <c:v>3.6367713744492904E-12</c:v>
                </c:pt>
                <c:pt idx="31207">
                  <c:v>3.6367713744492904E-12</c:v>
                </c:pt>
                <c:pt idx="31208">
                  <c:v>3.7232483010013883E-12</c:v>
                </c:pt>
                <c:pt idx="31209">
                  <c:v>3.6367713744492904E-12</c:v>
                </c:pt>
                <c:pt idx="31210">
                  <c:v>3.6367713744492904E-12</c:v>
                </c:pt>
                <c:pt idx="31211">
                  <c:v>3.6367713744492904E-12</c:v>
                </c:pt>
                <c:pt idx="31212">
                  <c:v>3.6367713744492904E-12</c:v>
                </c:pt>
                <c:pt idx="31213">
                  <c:v>3.6367713744492904E-12</c:v>
                </c:pt>
                <c:pt idx="31214">
                  <c:v>3.6367713744492904E-12</c:v>
                </c:pt>
                <c:pt idx="31215">
                  <c:v>3.7232483010013883E-12</c:v>
                </c:pt>
                <c:pt idx="31216">
                  <c:v>3.6367713744492904E-12</c:v>
                </c:pt>
                <c:pt idx="31217">
                  <c:v>3.6367713744492904E-12</c:v>
                </c:pt>
                <c:pt idx="31218">
                  <c:v>3.6367713744492904E-12</c:v>
                </c:pt>
                <c:pt idx="31219">
                  <c:v>3.6367713744492904E-12</c:v>
                </c:pt>
                <c:pt idx="31220">
                  <c:v>3.7232483010013883E-12</c:v>
                </c:pt>
                <c:pt idx="31221">
                  <c:v>3.6367713744492904E-12</c:v>
                </c:pt>
                <c:pt idx="31222">
                  <c:v>3.9024019501501029E-12</c:v>
                </c:pt>
                <c:pt idx="31223">
                  <c:v>3.7232483010013883E-12</c:v>
                </c:pt>
                <c:pt idx="31224">
                  <c:v>3.6367713744492904E-12</c:v>
                </c:pt>
                <c:pt idx="31225">
                  <c:v>3.7232483010013883E-12</c:v>
                </c:pt>
                <c:pt idx="31226">
                  <c:v>3.6367713744492904E-12</c:v>
                </c:pt>
                <c:pt idx="31227">
                  <c:v>3.6367713744492904E-12</c:v>
                </c:pt>
                <c:pt idx="31228">
                  <c:v>3.9024019501501029E-12</c:v>
                </c:pt>
                <c:pt idx="31229">
                  <c:v>3.6367713744492904E-12</c:v>
                </c:pt>
                <c:pt idx="31230">
                  <c:v>3.7232483010013883E-12</c:v>
                </c:pt>
                <c:pt idx="31231">
                  <c:v>3.7232483010013883E-12</c:v>
                </c:pt>
                <c:pt idx="31232">
                  <c:v>3.5523111581696518E-12</c:v>
                </c:pt>
                <c:pt idx="31233">
                  <c:v>3.6367713744492904E-12</c:v>
                </c:pt>
                <c:pt idx="31234">
                  <c:v>3.6367713744492904E-12</c:v>
                </c:pt>
                <c:pt idx="31235">
                  <c:v>3.6367713744492904E-12</c:v>
                </c:pt>
                <c:pt idx="31236">
                  <c:v>3.7232483010013883E-12</c:v>
                </c:pt>
                <c:pt idx="31237">
                  <c:v>3.7232483010013883E-12</c:v>
                </c:pt>
                <c:pt idx="31238">
                  <c:v>3.6367713744492904E-12</c:v>
                </c:pt>
                <c:pt idx="31239">
                  <c:v>3.6367713744492904E-12</c:v>
                </c:pt>
                <c:pt idx="31240">
                  <c:v>3.7232483010013883E-12</c:v>
                </c:pt>
                <c:pt idx="31241">
                  <c:v>3.8117727412217097E-12</c:v>
                </c:pt>
                <c:pt idx="31242">
                  <c:v>3.6367713744492904E-12</c:v>
                </c:pt>
                <c:pt idx="31243">
                  <c:v>3.6367713744492904E-12</c:v>
                </c:pt>
                <c:pt idx="31244">
                  <c:v>3.7232483010013883E-12</c:v>
                </c:pt>
                <c:pt idx="31245">
                  <c:v>3.7232483010013883E-12</c:v>
                </c:pt>
                <c:pt idx="31246">
                  <c:v>3.7232483010013883E-12</c:v>
                </c:pt>
                <c:pt idx="31247">
                  <c:v>3.6367713744492904E-12</c:v>
                </c:pt>
                <c:pt idx="31248">
                  <c:v>3.6367713744492904E-12</c:v>
                </c:pt>
                <c:pt idx="31249">
                  <c:v>3.7232483010013883E-12</c:v>
                </c:pt>
                <c:pt idx="31250">
                  <c:v>3.8117727412217097E-12</c:v>
                </c:pt>
                <c:pt idx="31251">
                  <c:v>3.8117727412217097E-12</c:v>
                </c:pt>
                <c:pt idx="31252">
                  <c:v>3.5523111581696518E-12</c:v>
                </c:pt>
                <c:pt idx="31253">
                  <c:v>3.6367713744492904E-12</c:v>
                </c:pt>
                <c:pt idx="31254">
                  <c:v>3.7232483010013883E-12</c:v>
                </c:pt>
                <c:pt idx="31255">
                  <c:v>3.6367713744492904E-12</c:v>
                </c:pt>
                <c:pt idx="31256">
                  <c:v>3.5523111581696518E-12</c:v>
                </c:pt>
                <c:pt idx="31257">
                  <c:v>3.6367713744492904E-12</c:v>
                </c:pt>
                <c:pt idx="31258">
                  <c:v>3.7232483010013883E-12</c:v>
                </c:pt>
                <c:pt idx="31259">
                  <c:v>3.8117727412217097E-12</c:v>
                </c:pt>
                <c:pt idx="31260">
                  <c:v>3.7232483010013883E-12</c:v>
                </c:pt>
                <c:pt idx="31261">
                  <c:v>3.8117727412217097E-12</c:v>
                </c:pt>
                <c:pt idx="31262">
                  <c:v>3.6367713744492904E-12</c:v>
                </c:pt>
                <c:pt idx="31263">
                  <c:v>3.8117727412217097E-12</c:v>
                </c:pt>
                <c:pt idx="31264">
                  <c:v>3.6367713744492904E-12</c:v>
                </c:pt>
                <c:pt idx="31265">
                  <c:v>3.6367713744492904E-12</c:v>
                </c:pt>
                <c:pt idx="31266">
                  <c:v>3.8117727412217097E-12</c:v>
                </c:pt>
                <c:pt idx="31267">
                  <c:v>3.7232483010013883E-12</c:v>
                </c:pt>
                <c:pt idx="31268">
                  <c:v>3.6367713744492904E-12</c:v>
                </c:pt>
                <c:pt idx="31269">
                  <c:v>3.6367713744492904E-12</c:v>
                </c:pt>
                <c:pt idx="31270">
                  <c:v>3.7232483010013883E-12</c:v>
                </c:pt>
                <c:pt idx="31271">
                  <c:v>3.7232483010013883E-12</c:v>
                </c:pt>
                <c:pt idx="31272">
                  <c:v>3.6367713744492904E-12</c:v>
                </c:pt>
                <c:pt idx="31273">
                  <c:v>3.6367713744492904E-12</c:v>
                </c:pt>
                <c:pt idx="31274">
                  <c:v>3.6367713744492904E-12</c:v>
                </c:pt>
                <c:pt idx="31275">
                  <c:v>3.7232483010013883E-12</c:v>
                </c:pt>
                <c:pt idx="31276">
                  <c:v>3.6367713744492904E-12</c:v>
                </c:pt>
                <c:pt idx="31277">
                  <c:v>3.7232483010013883E-12</c:v>
                </c:pt>
                <c:pt idx="31278">
                  <c:v>3.7232483010013883E-12</c:v>
                </c:pt>
                <c:pt idx="31279">
                  <c:v>3.7232483010013883E-12</c:v>
                </c:pt>
                <c:pt idx="31280">
                  <c:v>3.6367713744492904E-12</c:v>
                </c:pt>
                <c:pt idx="31281">
                  <c:v>3.6367713744492904E-12</c:v>
                </c:pt>
                <c:pt idx="31282">
                  <c:v>3.7232483010013883E-12</c:v>
                </c:pt>
                <c:pt idx="31283">
                  <c:v>3.7232483010013883E-12</c:v>
                </c:pt>
                <c:pt idx="31284">
                  <c:v>3.8117727412217097E-12</c:v>
                </c:pt>
                <c:pt idx="31285">
                  <c:v>3.8117727412217097E-12</c:v>
                </c:pt>
                <c:pt idx="31286">
                  <c:v>3.6367713744492904E-12</c:v>
                </c:pt>
                <c:pt idx="31287">
                  <c:v>3.8117727412217097E-12</c:v>
                </c:pt>
                <c:pt idx="31288">
                  <c:v>3.8117727412217097E-12</c:v>
                </c:pt>
                <c:pt idx="31289">
                  <c:v>3.8117727412217097E-12</c:v>
                </c:pt>
                <c:pt idx="31290">
                  <c:v>3.7232483010013883E-12</c:v>
                </c:pt>
                <c:pt idx="31291">
                  <c:v>3.8117727412217097E-12</c:v>
                </c:pt>
                <c:pt idx="31292">
                  <c:v>3.7232483010013883E-12</c:v>
                </c:pt>
                <c:pt idx="31293">
                  <c:v>3.6367713744492904E-12</c:v>
                </c:pt>
                <c:pt idx="31294">
                  <c:v>3.9024019501501029E-12</c:v>
                </c:pt>
                <c:pt idx="31295">
                  <c:v>3.6367713744492904E-12</c:v>
                </c:pt>
                <c:pt idx="31296">
                  <c:v>3.8117727412217097E-12</c:v>
                </c:pt>
                <c:pt idx="31297">
                  <c:v>3.6367713744492904E-12</c:v>
                </c:pt>
                <c:pt idx="31298">
                  <c:v>3.7232483010013883E-12</c:v>
                </c:pt>
                <c:pt idx="31299">
                  <c:v>3.7232483010013883E-12</c:v>
                </c:pt>
                <c:pt idx="31300">
                  <c:v>3.6367713744492904E-12</c:v>
                </c:pt>
                <c:pt idx="31301">
                  <c:v>3.6367713744492904E-12</c:v>
                </c:pt>
                <c:pt idx="31302">
                  <c:v>3.7232483010013883E-12</c:v>
                </c:pt>
                <c:pt idx="31303">
                  <c:v>3.6367713744492904E-12</c:v>
                </c:pt>
                <c:pt idx="31304">
                  <c:v>3.7232483010013883E-12</c:v>
                </c:pt>
                <c:pt idx="31305">
                  <c:v>3.6367713744492904E-12</c:v>
                </c:pt>
                <c:pt idx="31306">
                  <c:v>3.8117727412217097E-12</c:v>
                </c:pt>
                <c:pt idx="31307">
                  <c:v>3.6367713744492904E-12</c:v>
                </c:pt>
                <c:pt idx="31308">
                  <c:v>3.6367713744492904E-12</c:v>
                </c:pt>
                <c:pt idx="31309">
                  <c:v>3.6367713744492904E-12</c:v>
                </c:pt>
                <c:pt idx="31310">
                  <c:v>3.6367713744492904E-12</c:v>
                </c:pt>
                <c:pt idx="31311">
                  <c:v>3.8117727412217097E-12</c:v>
                </c:pt>
                <c:pt idx="31312">
                  <c:v>3.7232483010013883E-12</c:v>
                </c:pt>
                <c:pt idx="31313">
                  <c:v>3.7232483010013883E-12</c:v>
                </c:pt>
                <c:pt idx="31314">
                  <c:v>3.7232483010013883E-12</c:v>
                </c:pt>
                <c:pt idx="31315">
                  <c:v>3.7232483010013883E-12</c:v>
                </c:pt>
                <c:pt idx="31316">
                  <c:v>3.6367713744492904E-12</c:v>
                </c:pt>
                <c:pt idx="31317">
                  <c:v>3.5523111581696518E-12</c:v>
                </c:pt>
                <c:pt idx="31318">
                  <c:v>3.7232483010013883E-12</c:v>
                </c:pt>
                <c:pt idx="31319">
                  <c:v>3.6367713744492904E-12</c:v>
                </c:pt>
                <c:pt idx="31320">
                  <c:v>3.6367713744492904E-12</c:v>
                </c:pt>
                <c:pt idx="31321">
                  <c:v>3.7232483010013883E-12</c:v>
                </c:pt>
                <c:pt idx="31322">
                  <c:v>3.5523111581696518E-12</c:v>
                </c:pt>
                <c:pt idx="31323">
                  <c:v>3.8117727412217097E-12</c:v>
                </c:pt>
                <c:pt idx="31324">
                  <c:v>3.5523111581696518E-12</c:v>
                </c:pt>
                <c:pt idx="31325">
                  <c:v>3.7232483010013883E-12</c:v>
                </c:pt>
                <c:pt idx="31326">
                  <c:v>3.6367713744492904E-12</c:v>
                </c:pt>
                <c:pt idx="31327">
                  <c:v>3.7232483010013883E-12</c:v>
                </c:pt>
                <c:pt idx="31328">
                  <c:v>3.7232483010013883E-12</c:v>
                </c:pt>
                <c:pt idx="31329">
                  <c:v>3.8117727412217097E-12</c:v>
                </c:pt>
                <c:pt idx="31330">
                  <c:v>3.7232483010013883E-12</c:v>
                </c:pt>
                <c:pt idx="31331">
                  <c:v>3.5523111581696518E-12</c:v>
                </c:pt>
                <c:pt idx="31332">
                  <c:v>3.6367713744492904E-12</c:v>
                </c:pt>
                <c:pt idx="31333">
                  <c:v>3.7232483010013883E-12</c:v>
                </c:pt>
                <c:pt idx="31334">
                  <c:v>3.5523111581696518E-12</c:v>
                </c:pt>
                <c:pt idx="31335">
                  <c:v>3.6367713744492904E-12</c:v>
                </c:pt>
                <c:pt idx="31336">
                  <c:v>3.6367713744492904E-12</c:v>
                </c:pt>
                <c:pt idx="31337">
                  <c:v>3.6367713744492904E-12</c:v>
                </c:pt>
                <c:pt idx="31338">
                  <c:v>3.7232483010013883E-12</c:v>
                </c:pt>
                <c:pt idx="31339">
                  <c:v>3.6367713744492904E-12</c:v>
                </c:pt>
                <c:pt idx="31340">
                  <c:v>3.6367713744492904E-12</c:v>
                </c:pt>
                <c:pt idx="31341">
                  <c:v>3.5523111581696518E-12</c:v>
                </c:pt>
                <c:pt idx="31342">
                  <c:v>3.6367713744492904E-12</c:v>
                </c:pt>
                <c:pt idx="31343">
                  <c:v>3.6367713744492904E-12</c:v>
                </c:pt>
                <c:pt idx="31344">
                  <c:v>3.7232483010013883E-12</c:v>
                </c:pt>
                <c:pt idx="31345">
                  <c:v>3.7232483010013883E-12</c:v>
                </c:pt>
                <c:pt idx="31346">
                  <c:v>3.5523111581696518E-12</c:v>
                </c:pt>
                <c:pt idx="31347">
                  <c:v>3.6367713744492904E-12</c:v>
                </c:pt>
                <c:pt idx="31348">
                  <c:v>3.6367713744492904E-12</c:v>
                </c:pt>
                <c:pt idx="31349">
                  <c:v>3.6367713744492904E-12</c:v>
                </c:pt>
                <c:pt idx="31350">
                  <c:v>3.7232483010013883E-12</c:v>
                </c:pt>
                <c:pt idx="31351">
                  <c:v>3.7232483010013883E-12</c:v>
                </c:pt>
                <c:pt idx="31352">
                  <c:v>3.7232483010013883E-12</c:v>
                </c:pt>
                <c:pt idx="31353">
                  <c:v>3.6367713744492904E-12</c:v>
                </c:pt>
                <c:pt idx="31354">
                  <c:v>3.7232483010013883E-12</c:v>
                </c:pt>
                <c:pt idx="31355">
                  <c:v>3.6367713744492904E-12</c:v>
                </c:pt>
                <c:pt idx="31356">
                  <c:v>3.6367713744492904E-12</c:v>
                </c:pt>
                <c:pt idx="31357">
                  <c:v>3.7232483010013883E-12</c:v>
                </c:pt>
                <c:pt idx="31358">
                  <c:v>3.6367713744492904E-12</c:v>
                </c:pt>
                <c:pt idx="31359">
                  <c:v>3.7232483010013883E-12</c:v>
                </c:pt>
                <c:pt idx="31360">
                  <c:v>3.6367713744492904E-12</c:v>
                </c:pt>
                <c:pt idx="31361">
                  <c:v>3.6367713744492904E-12</c:v>
                </c:pt>
                <c:pt idx="31362">
                  <c:v>3.8117727412217097E-12</c:v>
                </c:pt>
                <c:pt idx="31363">
                  <c:v>3.7232483010013883E-12</c:v>
                </c:pt>
                <c:pt idx="31364">
                  <c:v>3.6367713744492904E-12</c:v>
                </c:pt>
                <c:pt idx="31365">
                  <c:v>3.6367713744492904E-12</c:v>
                </c:pt>
                <c:pt idx="31366">
                  <c:v>3.6367713744492904E-12</c:v>
                </c:pt>
                <c:pt idx="31367">
                  <c:v>3.7232483010013883E-12</c:v>
                </c:pt>
                <c:pt idx="31368">
                  <c:v>3.7232483010013883E-12</c:v>
                </c:pt>
                <c:pt idx="31369">
                  <c:v>3.6367713744492904E-12</c:v>
                </c:pt>
                <c:pt idx="31370">
                  <c:v>3.7232483010013883E-12</c:v>
                </c:pt>
                <c:pt idx="31371">
                  <c:v>3.7232483010013883E-12</c:v>
                </c:pt>
                <c:pt idx="31372">
                  <c:v>3.7232483010013883E-12</c:v>
                </c:pt>
                <c:pt idx="31373">
                  <c:v>3.8117727412217097E-12</c:v>
                </c:pt>
                <c:pt idx="31374">
                  <c:v>3.8117727412217097E-12</c:v>
                </c:pt>
                <c:pt idx="31375">
                  <c:v>3.6367713744492904E-12</c:v>
                </c:pt>
                <c:pt idx="31376">
                  <c:v>3.6367713744492904E-12</c:v>
                </c:pt>
                <c:pt idx="31377">
                  <c:v>3.6367713744492904E-12</c:v>
                </c:pt>
                <c:pt idx="31378">
                  <c:v>3.6367713744492904E-12</c:v>
                </c:pt>
                <c:pt idx="31379">
                  <c:v>3.8117727412217097E-12</c:v>
                </c:pt>
                <c:pt idx="31380">
                  <c:v>3.7232483010013883E-12</c:v>
                </c:pt>
                <c:pt idx="31381">
                  <c:v>3.6367713744492904E-12</c:v>
                </c:pt>
                <c:pt idx="31382">
                  <c:v>3.6367713744492904E-12</c:v>
                </c:pt>
                <c:pt idx="31383">
                  <c:v>3.7232483010013883E-12</c:v>
                </c:pt>
                <c:pt idx="31384">
                  <c:v>3.7232483010013883E-12</c:v>
                </c:pt>
                <c:pt idx="31385">
                  <c:v>3.6367713744492904E-12</c:v>
                </c:pt>
                <c:pt idx="31386">
                  <c:v>3.8117727412217097E-12</c:v>
                </c:pt>
                <c:pt idx="31387">
                  <c:v>3.8117727412217097E-12</c:v>
                </c:pt>
                <c:pt idx="31388">
                  <c:v>3.6367713744492904E-12</c:v>
                </c:pt>
                <c:pt idx="31389">
                  <c:v>3.6367713744492904E-12</c:v>
                </c:pt>
                <c:pt idx="31390">
                  <c:v>3.5523111581696518E-12</c:v>
                </c:pt>
                <c:pt idx="31391">
                  <c:v>3.7232483010013883E-12</c:v>
                </c:pt>
                <c:pt idx="31392">
                  <c:v>3.6367713744492904E-12</c:v>
                </c:pt>
                <c:pt idx="31393">
                  <c:v>3.7232483010013883E-12</c:v>
                </c:pt>
                <c:pt idx="31394">
                  <c:v>3.5523111581696518E-12</c:v>
                </c:pt>
                <c:pt idx="31395">
                  <c:v>3.7232483010013883E-12</c:v>
                </c:pt>
                <c:pt idx="31396">
                  <c:v>3.6367713744492904E-12</c:v>
                </c:pt>
                <c:pt idx="31397">
                  <c:v>3.6367713744492904E-12</c:v>
                </c:pt>
                <c:pt idx="31398">
                  <c:v>3.6367713744492904E-12</c:v>
                </c:pt>
                <c:pt idx="31399">
                  <c:v>3.7232483010013883E-12</c:v>
                </c:pt>
                <c:pt idx="31400">
                  <c:v>3.6367713744492904E-12</c:v>
                </c:pt>
                <c:pt idx="31401">
                  <c:v>3.6367713744492904E-12</c:v>
                </c:pt>
                <c:pt idx="31402">
                  <c:v>3.6367713744492904E-12</c:v>
                </c:pt>
                <c:pt idx="31403">
                  <c:v>3.6367713744492904E-12</c:v>
                </c:pt>
                <c:pt idx="31404">
                  <c:v>3.6367713744492904E-12</c:v>
                </c:pt>
                <c:pt idx="31405">
                  <c:v>3.5523111581696518E-12</c:v>
                </c:pt>
                <c:pt idx="31406">
                  <c:v>3.8117727412217097E-12</c:v>
                </c:pt>
                <c:pt idx="31407">
                  <c:v>3.7232483010013883E-12</c:v>
                </c:pt>
                <c:pt idx="31408">
                  <c:v>3.6367713744492904E-12</c:v>
                </c:pt>
                <c:pt idx="31409">
                  <c:v>3.5523111581696518E-12</c:v>
                </c:pt>
                <c:pt idx="31410">
                  <c:v>3.5523111581696518E-12</c:v>
                </c:pt>
                <c:pt idx="31411">
                  <c:v>3.6367713744492904E-12</c:v>
                </c:pt>
                <c:pt idx="31412">
                  <c:v>3.5523111581696518E-12</c:v>
                </c:pt>
                <c:pt idx="31413">
                  <c:v>3.6367713744492904E-12</c:v>
                </c:pt>
                <c:pt idx="31414">
                  <c:v>3.5523111581696518E-12</c:v>
                </c:pt>
                <c:pt idx="31415">
                  <c:v>3.6367713744492904E-12</c:v>
                </c:pt>
                <c:pt idx="31416">
                  <c:v>3.6367713744492904E-12</c:v>
                </c:pt>
                <c:pt idx="31417">
                  <c:v>3.6367713744492904E-12</c:v>
                </c:pt>
                <c:pt idx="31418">
                  <c:v>3.6367713744492904E-12</c:v>
                </c:pt>
                <c:pt idx="31419">
                  <c:v>3.6367713744492904E-12</c:v>
                </c:pt>
                <c:pt idx="31420">
                  <c:v>3.8117727412217097E-12</c:v>
                </c:pt>
                <c:pt idx="31421">
                  <c:v>3.7232483010013883E-12</c:v>
                </c:pt>
                <c:pt idx="31422">
                  <c:v>3.7232483010013883E-12</c:v>
                </c:pt>
                <c:pt idx="31423">
                  <c:v>3.7232483010013883E-12</c:v>
                </c:pt>
                <c:pt idx="31424">
                  <c:v>3.8117727412217097E-12</c:v>
                </c:pt>
                <c:pt idx="31425">
                  <c:v>3.7232483010013883E-12</c:v>
                </c:pt>
                <c:pt idx="31426">
                  <c:v>3.6367713744492904E-12</c:v>
                </c:pt>
                <c:pt idx="31427">
                  <c:v>3.7232483010013883E-12</c:v>
                </c:pt>
                <c:pt idx="31428">
                  <c:v>3.6367713744492904E-12</c:v>
                </c:pt>
                <c:pt idx="31429">
                  <c:v>3.8117727412217097E-12</c:v>
                </c:pt>
                <c:pt idx="31430">
                  <c:v>3.7232483010013883E-12</c:v>
                </c:pt>
                <c:pt idx="31431">
                  <c:v>3.6367713744492904E-12</c:v>
                </c:pt>
                <c:pt idx="31432">
                  <c:v>3.8117727412217097E-12</c:v>
                </c:pt>
                <c:pt idx="31433">
                  <c:v>3.8117727412217097E-12</c:v>
                </c:pt>
                <c:pt idx="31434">
                  <c:v>3.6367713744492904E-12</c:v>
                </c:pt>
                <c:pt idx="31435">
                  <c:v>3.5523111581696518E-12</c:v>
                </c:pt>
                <c:pt idx="31436">
                  <c:v>3.7232483010013883E-12</c:v>
                </c:pt>
                <c:pt idx="31437">
                  <c:v>3.6367713744492904E-12</c:v>
                </c:pt>
                <c:pt idx="31438">
                  <c:v>3.8117727412217097E-12</c:v>
                </c:pt>
                <c:pt idx="31439">
                  <c:v>3.8117727412217097E-12</c:v>
                </c:pt>
                <c:pt idx="31440">
                  <c:v>3.7232483010013883E-12</c:v>
                </c:pt>
                <c:pt idx="31441">
                  <c:v>3.6367713744492904E-12</c:v>
                </c:pt>
                <c:pt idx="31442">
                  <c:v>3.7232483010013883E-12</c:v>
                </c:pt>
                <c:pt idx="31443">
                  <c:v>3.7232483010013883E-12</c:v>
                </c:pt>
                <c:pt idx="31444">
                  <c:v>3.6367713744492904E-12</c:v>
                </c:pt>
                <c:pt idx="31445">
                  <c:v>3.8117727412217097E-12</c:v>
                </c:pt>
                <c:pt idx="31446">
                  <c:v>3.7232483010013883E-12</c:v>
                </c:pt>
                <c:pt idx="31447">
                  <c:v>3.6367713744492904E-12</c:v>
                </c:pt>
                <c:pt idx="31448">
                  <c:v>3.8117727412217097E-12</c:v>
                </c:pt>
                <c:pt idx="31449">
                  <c:v>3.6367713744492904E-12</c:v>
                </c:pt>
                <c:pt idx="31450">
                  <c:v>3.5523111581696518E-12</c:v>
                </c:pt>
                <c:pt idx="31451">
                  <c:v>3.6367713744492904E-12</c:v>
                </c:pt>
                <c:pt idx="31452">
                  <c:v>3.7232483010013883E-12</c:v>
                </c:pt>
                <c:pt idx="31453">
                  <c:v>3.6367713744492904E-12</c:v>
                </c:pt>
                <c:pt idx="31454">
                  <c:v>3.8117727412217097E-12</c:v>
                </c:pt>
                <c:pt idx="31455">
                  <c:v>3.8117727412217097E-12</c:v>
                </c:pt>
                <c:pt idx="31456">
                  <c:v>3.6367713744492904E-12</c:v>
                </c:pt>
                <c:pt idx="31457">
                  <c:v>3.7232483010013883E-12</c:v>
                </c:pt>
                <c:pt idx="31458">
                  <c:v>3.8117727412217097E-12</c:v>
                </c:pt>
                <c:pt idx="31459">
                  <c:v>3.6367713744492904E-12</c:v>
                </c:pt>
                <c:pt idx="31460">
                  <c:v>3.6367713744492904E-12</c:v>
                </c:pt>
                <c:pt idx="31461">
                  <c:v>3.7232483010013883E-12</c:v>
                </c:pt>
                <c:pt idx="31462">
                  <c:v>3.6367713744492904E-12</c:v>
                </c:pt>
                <c:pt idx="31463">
                  <c:v>3.7232483010013883E-12</c:v>
                </c:pt>
                <c:pt idx="31464">
                  <c:v>3.7232483010013883E-12</c:v>
                </c:pt>
                <c:pt idx="31465">
                  <c:v>3.8117727412217097E-12</c:v>
                </c:pt>
                <c:pt idx="31466">
                  <c:v>3.7232483010013883E-12</c:v>
                </c:pt>
                <c:pt idx="31467">
                  <c:v>3.8117727412217097E-12</c:v>
                </c:pt>
                <c:pt idx="31468">
                  <c:v>3.7232483010013883E-12</c:v>
                </c:pt>
                <c:pt idx="31469">
                  <c:v>3.7232483010013883E-12</c:v>
                </c:pt>
                <c:pt idx="31470">
                  <c:v>3.7232483010013883E-12</c:v>
                </c:pt>
                <c:pt idx="31471">
                  <c:v>3.7232483010013883E-12</c:v>
                </c:pt>
                <c:pt idx="31472">
                  <c:v>3.8117727412217097E-12</c:v>
                </c:pt>
                <c:pt idx="31473">
                  <c:v>3.7232483010013883E-12</c:v>
                </c:pt>
                <c:pt idx="31474">
                  <c:v>3.6367713744492904E-12</c:v>
                </c:pt>
                <c:pt idx="31475">
                  <c:v>3.6367713744492904E-12</c:v>
                </c:pt>
                <c:pt idx="31476">
                  <c:v>3.6367713744492904E-12</c:v>
                </c:pt>
                <c:pt idx="31477">
                  <c:v>3.7232483010013883E-12</c:v>
                </c:pt>
                <c:pt idx="31478">
                  <c:v>3.7232483010013883E-12</c:v>
                </c:pt>
                <c:pt idx="31479">
                  <c:v>3.7232483010013883E-12</c:v>
                </c:pt>
                <c:pt idx="31480">
                  <c:v>3.6367713744492904E-12</c:v>
                </c:pt>
                <c:pt idx="31481">
                  <c:v>3.7232483010013883E-12</c:v>
                </c:pt>
                <c:pt idx="31482">
                  <c:v>3.8117727412217097E-12</c:v>
                </c:pt>
                <c:pt idx="31483">
                  <c:v>3.8117727412217097E-12</c:v>
                </c:pt>
                <c:pt idx="31484">
                  <c:v>3.8117727412217097E-12</c:v>
                </c:pt>
                <c:pt idx="31485">
                  <c:v>3.7232483010013883E-12</c:v>
                </c:pt>
                <c:pt idx="31486">
                  <c:v>3.8117727412217097E-12</c:v>
                </c:pt>
                <c:pt idx="31487">
                  <c:v>3.9024019501501029E-12</c:v>
                </c:pt>
                <c:pt idx="31488">
                  <c:v>3.7232483010013883E-12</c:v>
                </c:pt>
                <c:pt idx="31489">
                  <c:v>3.8117727412217097E-12</c:v>
                </c:pt>
                <c:pt idx="31490">
                  <c:v>3.6367713744492904E-12</c:v>
                </c:pt>
                <c:pt idx="31491">
                  <c:v>3.7232483010013883E-12</c:v>
                </c:pt>
                <c:pt idx="31492">
                  <c:v>3.6367713744492904E-12</c:v>
                </c:pt>
                <c:pt idx="31493">
                  <c:v>3.7232483010013883E-12</c:v>
                </c:pt>
                <c:pt idx="31494">
                  <c:v>3.7232483010013883E-12</c:v>
                </c:pt>
                <c:pt idx="31495">
                  <c:v>3.6367713744492904E-12</c:v>
                </c:pt>
                <c:pt idx="31496">
                  <c:v>3.7232483010013883E-12</c:v>
                </c:pt>
                <c:pt idx="31497">
                  <c:v>3.7232483010013883E-12</c:v>
                </c:pt>
                <c:pt idx="31498">
                  <c:v>3.8117727412217097E-12</c:v>
                </c:pt>
                <c:pt idx="31499">
                  <c:v>3.7232483010013883E-12</c:v>
                </c:pt>
                <c:pt idx="31500">
                  <c:v>3.8117727412217097E-12</c:v>
                </c:pt>
                <c:pt idx="31501">
                  <c:v>3.7232483010013883E-12</c:v>
                </c:pt>
                <c:pt idx="31502">
                  <c:v>3.7232483010013883E-12</c:v>
                </c:pt>
                <c:pt idx="31503">
                  <c:v>3.8117727412217097E-12</c:v>
                </c:pt>
                <c:pt idx="31504">
                  <c:v>3.7232483010013883E-12</c:v>
                </c:pt>
                <c:pt idx="31505">
                  <c:v>3.6367713744492904E-12</c:v>
                </c:pt>
                <c:pt idx="31506">
                  <c:v>3.7232483010013883E-12</c:v>
                </c:pt>
                <c:pt idx="31507">
                  <c:v>3.7232483010013883E-12</c:v>
                </c:pt>
                <c:pt idx="31508">
                  <c:v>3.6367713744492904E-12</c:v>
                </c:pt>
                <c:pt idx="31509">
                  <c:v>3.7232483010013883E-12</c:v>
                </c:pt>
                <c:pt idx="31510">
                  <c:v>3.6367713744492904E-12</c:v>
                </c:pt>
                <c:pt idx="31511">
                  <c:v>3.6367713744492904E-12</c:v>
                </c:pt>
                <c:pt idx="31512">
                  <c:v>3.7232483010013883E-12</c:v>
                </c:pt>
                <c:pt idx="31513">
                  <c:v>3.7232483010013883E-12</c:v>
                </c:pt>
                <c:pt idx="31514">
                  <c:v>3.7232483010013883E-12</c:v>
                </c:pt>
                <c:pt idx="31515">
                  <c:v>3.7232483010013883E-12</c:v>
                </c:pt>
                <c:pt idx="31516">
                  <c:v>3.8117727412217097E-12</c:v>
                </c:pt>
                <c:pt idx="31517">
                  <c:v>3.5523111581696518E-12</c:v>
                </c:pt>
                <c:pt idx="31518">
                  <c:v>3.7232483010013883E-12</c:v>
                </c:pt>
                <c:pt idx="31519">
                  <c:v>3.7232483010013883E-12</c:v>
                </c:pt>
                <c:pt idx="31520">
                  <c:v>3.7232483010013883E-12</c:v>
                </c:pt>
                <c:pt idx="31521">
                  <c:v>3.8117727412217097E-12</c:v>
                </c:pt>
                <c:pt idx="31522">
                  <c:v>3.7232483010013883E-12</c:v>
                </c:pt>
                <c:pt idx="31523">
                  <c:v>3.7232483010013883E-12</c:v>
                </c:pt>
                <c:pt idx="31524">
                  <c:v>3.7232483010013883E-12</c:v>
                </c:pt>
                <c:pt idx="31525">
                  <c:v>3.6367713744492904E-12</c:v>
                </c:pt>
                <c:pt idx="31526">
                  <c:v>3.6367713744492904E-12</c:v>
                </c:pt>
                <c:pt idx="31527">
                  <c:v>3.8117727412217097E-12</c:v>
                </c:pt>
                <c:pt idx="31528">
                  <c:v>3.8117727412217097E-12</c:v>
                </c:pt>
                <c:pt idx="31529">
                  <c:v>3.6367713744492904E-12</c:v>
                </c:pt>
                <c:pt idx="31530">
                  <c:v>3.6367713744492904E-12</c:v>
                </c:pt>
                <c:pt idx="31531">
                  <c:v>3.8117727412217097E-12</c:v>
                </c:pt>
                <c:pt idx="31532">
                  <c:v>3.7232483010013883E-12</c:v>
                </c:pt>
                <c:pt idx="31533">
                  <c:v>3.6367713744492904E-12</c:v>
                </c:pt>
                <c:pt idx="31534">
                  <c:v>3.6367713744492904E-12</c:v>
                </c:pt>
                <c:pt idx="31535">
                  <c:v>3.6367713744492904E-12</c:v>
                </c:pt>
                <c:pt idx="31536">
                  <c:v>3.6367713744492904E-12</c:v>
                </c:pt>
                <c:pt idx="31537">
                  <c:v>3.7232483010013883E-12</c:v>
                </c:pt>
                <c:pt idx="31538">
                  <c:v>3.6367713744492904E-12</c:v>
                </c:pt>
                <c:pt idx="31539">
                  <c:v>3.6367713744492904E-12</c:v>
                </c:pt>
                <c:pt idx="31540">
                  <c:v>3.7232483010013883E-12</c:v>
                </c:pt>
                <c:pt idx="31541">
                  <c:v>3.7232483010013883E-12</c:v>
                </c:pt>
                <c:pt idx="31542">
                  <c:v>3.7232483010013883E-12</c:v>
                </c:pt>
                <c:pt idx="31543">
                  <c:v>3.7232483010013883E-12</c:v>
                </c:pt>
                <c:pt idx="31544">
                  <c:v>3.6367713744492904E-12</c:v>
                </c:pt>
                <c:pt idx="31545">
                  <c:v>3.6367713744492904E-12</c:v>
                </c:pt>
                <c:pt idx="31546">
                  <c:v>3.7232483010013883E-12</c:v>
                </c:pt>
                <c:pt idx="31547">
                  <c:v>3.7232483010013883E-12</c:v>
                </c:pt>
                <c:pt idx="31548">
                  <c:v>3.8117727412217097E-12</c:v>
                </c:pt>
                <c:pt idx="31549">
                  <c:v>3.8117727412217097E-12</c:v>
                </c:pt>
                <c:pt idx="31550">
                  <c:v>3.8117727412217097E-12</c:v>
                </c:pt>
                <c:pt idx="31551">
                  <c:v>3.9024019501501029E-12</c:v>
                </c:pt>
                <c:pt idx="31552">
                  <c:v>3.8117727412217097E-12</c:v>
                </c:pt>
                <c:pt idx="31553">
                  <c:v>3.8117727412217097E-12</c:v>
                </c:pt>
                <c:pt idx="31554">
                  <c:v>3.9024019501501029E-12</c:v>
                </c:pt>
                <c:pt idx="31555">
                  <c:v>3.6367713744492904E-12</c:v>
                </c:pt>
                <c:pt idx="31556">
                  <c:v>3.7232483010013883E-12</c:v>
                </c:pt>
                <c:pt idx="31557">
                  <c:v>3.6367713744492904E-12</c:v>
                </c:pt>
                <c:pt idx="31558">
                  <c:v>3.7232483010013883E-12</c:v>
                </c:pt>
                <c:pt idx="31559">
                  <c:v>3.6367713744492904E-12</c:v>
                </c:pt>
                <c:pt idx="31560">
                  <c:v>3.7232483010013883E-12</c:v>
                </c:pt>
                <c:pt idx="31561">
                  <c:v>3.6367713744492904E-12</c:v>
                </c:pt>
                <c:pt idx="31562">
                  <c:v>3.8117727412217097E-12</c:v>
                </c:pt>
                <c:pt idx="31563">
                  <c:v>3.6367713744492904E-12</c:v>
                </c:pt>
                <c:pt idx="31564">
                  <c:v>3.8117727412217097E-12</c:v>
                </c:pt>
                <c:pt idx="31565">
                  <c:v>3.7232483010013883E-12</c:v>
                </c:pt>
                <c:pt idx="31566">
                  <c:v>3.6367713744492904E-12</c:v>
                </c:pt>
                <c:pt idx="31567">
                  <c:v>3.7232483010013883E-12</c:v>
                </c:pt>
                <c:pt idx="31568">
                  <c:v>3.6367713744492904E-12</c:v>
                </c:pt>
                <c:pt idx="31569">
                  <c:v>3.6367713744492904E-12</c:v>
                </c:pt>
                <c:pt idx="31570">
                  <c:v>3.5523111581696518E-12</c:v>
                </c:pt>
                <c:pt idx="31571">
                  <c:v>3.5523111581696518E-12</c:v>
                </c:pt>
                <c:pt idx="31572">
                  <c:v>3.7232483010013883E-12</c:v>
                </c:pt>
                <c:pt idx="31573">
                  <c:v>3.8117727412217097E-12</c:v>
                </c:pt>
                <c:pt idx="31574">
                  <c:v>3.5523111581696518E-12</c:v>
                </c:pt>
                <c:pt idx="31575">
                  <c:v>3.6367713744492904E-12</c:v>
                </c:pt>
                <c:pt idx="31576">
                  <c:v>3.6367713744492904E-12</c:v>
                </c:pt>
                <c:pt idx="31577">
                  <c:v>3.8117727412217097E-12</c:v>
                </c:pt>
                <c:pt idx="31578">
                  <c:v>3.7232483010013883E-12</c:v>
                </c:pt>
                <c:pt idx="31579">
                  <c:v>3.6367713744492904E-12</c:v>
                </c:pt>
                <c:pt idx="31580">
                  <c:v>3.9024019501501029E-12</c:v>
                </c:pt>
                <c:pt idx="31581">
                  <c:v>3.6367713744492904E-12</c:v>
                </c:pt>
                <c:pt idx="31582">
                  <c:v>3.8117727412217097E-12</c:v>
                </c:pt>
                <c:pt idx="31583">
                  <c:v>3.8117727412217097E-12</c:v>
                </c:pt>
                <c:pt idx="31584">
                  <c:v>3.7232483010013883E-12</c:v>
                </c:pt>
                <c:pt idx="31585">
                  <c:v>3.6367713744492904E-12</c:v>
                </c:pt>
                <c:pt idx="31586">
                  <c:v>3.8117727412217097E-12</c:v>
                </c:pt>
                <c:pt idx="31587">
                  <c:v>3.6367713744492904E-12</c:v>
                </c:pt>
                <c:pt idx="31588">
                  <c:v>3.8117727412217097E-12</c:v>
                </c:pt>
                <c:pt idx="31589">
                  <c:v>3.6367713744492904E-12</c:v>
                </c:pt>
                <c:pt idx="31590">
                  <c:v>3.9024019501501029E-12</c:v>
                </c:pt>
                <c:pt idx="31591">
                  <c:v>3.6367713744492904E-12</c:v>
                </c:pt>
                <c:pt idx="31592">
                  <c:v>3.6367713744492904E-12</c:v>
                </c:pt>
                <c:pt idx="31593">
                  <c:v>3.7232483010013883E-12</c:v>
                </c:pt>
                <c:pt idx="31594">
                  <c:v>3.6367713744492904E-12</c:v>
                </c:pt>
                <c:pt idx="31595">
                  <c:v>3.7232483010013883E-12</c:v>
                </c:pt>
                <c:pt idx="31596">
                  <c:v>3.7232483010013883E-12</c:v>
                </c:pt>
                <c:pt idx="31597">
                  <c:v>3.6367713744492904E-12</c:v>
                </c:pt>
                <c:pt idx="31598">
                  <c:v>3.8117727412217097E-12</c:v>
                </c:pt>
                <c:pt idx="31599">
                  <c:v>3.7232483010013883E-12</c:v>
                </c:pt>
                <c:pt idx="31600">
                  <c:v>3.8117727412217097E-12</c:v>
                </c:pt>
                <c:pt idx="31601">
                  <c:v>3.8117727412217097E-12</c:v>
                </c:pt>
                <c:pt idx="31602">
                  <c:v>3.8117727412217097E-12</c:v>
                </c:pt>
                <c:pt idx="31603">
                  <c:v>3.6367713744492904E-12</c:v>
                </c:pt>
                <c:pt idx="31604">
                  <c:v>3.7232483010013883E-12</c:v>
                </c:pt>
                <c:pt idx="31605">
                  <c:v>3.8117727412217097E-12</c:v>
                </c:pt>
                <c:pt idx="31606">
                  <c:v>3.7232483010013883E-12</c:v>
                </c:pt>
                <c:pt idx="31607">
                  <c:v>3.6367713744492904E-12</c:v>
                </c:pt>
                <c:pt idx="31608">
                  <c:v>3.6367713744492904E-12</c:v>
                </c:pt>
                <c:pt idx="31609">
                  <c:v>3.8117727412217097E-12</c:v>
                </c:pt>
                <c:pt idx="31610">
                  <c:v>3.7232483010013883E-12</c:v>
                </c:pt>
                <c:pt idx="31611">
                  <c:v>3.5523111581696518E-12</c:v>
                </c:pt>
                <c:pt idx="31612">
                  <c:v>3.6367713744492904E-12</c:v>
                </c:pt>
                <c:pt idx="31613">
                  <c:v>3.8117727412217097E-12</c:v>
                </c:pt>
                <c:pt idx="31614">
                  <c:v>3.7232483010013883E-12</c:v>
                </c:pt>
                <c:pt idx="31615">
                  <c:v>3.7232483010013883E-12</c:v>
                </c:pt>
                <c:pt idx="31616">
                  <c:v>3.6367713744492904E-12</c:v>
                </c:pt>
                <c:pt idx="31617">
                  <c:v>3.6367713744492904E-12</c:v>
                </c:pt>
                <c:pt idx="31618">
                  <c:v>3.8117727412217097E-12</c:v>
                </c:pt>
                <c:pt idx="31619">
                  <c:v>3.6367713744492904E-12</c:v>
                </c:pt>
                <c:pt idx="31620">
                  <c:v>3.8117727412217097E-12</c:v>
                </c:pt>
                <c:pt idx="31621">
                  <c:v>3.8117727412217097E-12</c:v>
                </c:pt>
                <c:pt idx="31622">
                  <c:v>3.7232483010013883E-12</c:v>
                </c:pt>
                <c:pt idx="31623">
                  <c:v>3.6367713744492904E-12</c:v>
                </c:pt>
                <c:pt idx="31624">
                  <c:v>3.7232483010013883E-12</c:v>
                </c:pt>
                <c:pt idx="31625">
                  <c:v>3.6367713744492904E-12</c:v>
                </c:pt>
                <c:pt idx="31626">
                  <c:v>3.6367713744492904E-12</c:v>
                </c:pt>
                <c:pt idx="31627">
                  <c:v>3.7232483010013883E-12</c:v>
                </c:pt>
                <c:pt idx="31628">
                  <c:v>3.5523111581696518E-12</c:v>
                </c:pt>
                <c:pt idx="31629">
                  <c:v>3.7232483010013883E-12</c:v>
                </c:pt>
                <c:pt idx="31630">
                  <c:v>3.8117727412217097E-12</c:v>
                </c:pt>
                <c:pt idx="31631">
                  <c:v>3.9024019501501029E-12</c:v>
                </c:pt>
                <c:pt idx="31632">
                  <c:v>3.6367713744492904E-12</c:v>
                </c:pt>
                <c:pt idx="31633">
                  <c:v>3.6367713744492904E-12</c:v>
                </c:pt>
                <c:pt idx="31634">
                  <c:v>3.8117727412217097E-12</c:v>
                </c:pt>
                <c:pt idx="31635">
                  <c:v>3.7232483010013883E-12</c:v>
                </c:pt>
                <c:pt idx="31636">
                  <c:v>3.6367713744492904E-12</c:v>
                </c:pt>
                <c:pt idx="31637">
                  <c:v>3.6367713744492904E-12</c:v>
                </c:pt>
                <c:pt idx="31638">
                  <c:v>3.8117727412217097E-12</c:v>
                </c:pt>
                <c:pt idx="31639">
                  <c:v>3.6367713744492904E-12</c:v>
                </c:pt>
                <c:pt idx="31640">
                  <c:v>3.7232483010013883E-12</c:v>
                </c:pt>
                <c:pt idx="31641">
                  <c:v>3.6367713744492904E-12</c:v>
                </c:pt>
                <c:pt idx="31642">
                  <c:v>3.7232483010013883E-12</c:v>
                </c:pt>
                <c:pt idx="31643">
                  <c:v>3.7232483010013883E-12</c:v>
                </c:pt>
                <c:pt idx="31644">
                  <c:v>3.6367713744492904E-12</c:v>
                </c:pt>
                <c:pt idx="31645">
                  <c:v>3.7232483010013883E-12</c:v>
                </c:pt>
                <c:pt idx="31646">
                  <c:v>3.7232483010013883E-12</c:v>
                </c:pt>
                <c:pt idx="31647">
                  <c:v>3.7232483010013883E-12</c:v>
                </c:pt>
                <c:pt idx="31648">
                  <c:v>3.7232483010013883E-12</c:v>
                </c:pt>
                <c:pt idx="31649">
                  <c:v>3.7232483010013883E-12</c:v>
                </c:pt>
                <c:pt idx="31650">
                  <c:v>3.6367713744492904E-12</c:v>
                </c:pt>
                <c:pt idx="31651">
                  <c:v>3.7232483010013883E-12</c:v>
                </c:pt>
                <c:pt idx="31652">
                  <c:v>3.8117727412217097E-12</c:v>
                </c:pt>
                <c:pt idx="31653">
                  <c:v>3.8117727412217097E-12</c:v>
                </c:pt>
                <c:pt idx="31654">
                  <c:v>3.6367713744492904E-12</c:v>
                </c:pt>
                <c:pt idx="31655">
                  <c:v>3.6367713744492904E-12</c:v>
                </c:pt>
                <c:pt idx="31656">
                  <c:v>3.6367713744492904E-12</c:v>
                </c:pt>
                <c:pt idx="31657">
                  <c:v>3.5523111581696518E-12</c:v>
                </c:pt>
                <c:pt idx="31658">
                  <c:v>3.6367713744492904E-12</c:v>
                </c:pt>
                <c:pt idx="31659">
                  <c:v>3.8117727412217097E-12</c:v>
                </c:pt>
                <c:pt idx="31660">
                  <c:v>3.6367713744492904E-12</c:v>
                </c:pt>
                <c:pt idx="31661">
                  <c:v>3.7232483010013883E-12</c:v>
                </c:pt>
                <c:pt idx="31662">
                  <c:v>3.6367713744492904E-12</c:v>
                </c:pt>
                <c:pt idx="31663">
                  <c:v>3.7232483010013883E-12</c:v>
                </c:pt>
                <c:pt idx="31664">
                  <c:v>3.7232483010013883E-12</c:v>
                </c:pt>
                <c:pt idx="31665">
                  <c:v>3.6367713744492904E-12</c:v>
                </c:pt>
                <c:pt idx="31666">
                  <c:v>3.8117727412217097E-12</c:v>
                </c:pt>
                <c:pt idx="31667">
                  <c:v>3.7232483010013883E-12</c:v>
                </c:pt>
                <c:pt idx="31668">
                  <c:v>3.6367713744492904E-12</c:v>
                </c:pt>
                <c:pt idx="31669">
                  <c:v>3.6367713744492904E-12</c:v>
                </c:pt>
                <c:pt idx="31670">
                  <c:v>3.6367713744492904E-12</c:v>
                </c:pt>
                <c:pt idx="31671">
                  <c:v>3.7232483010013883E-12</c:v>
                </c:pt>
                <c:pt idx="31672">
                  <c:v>3.7232483010013883E-12</c:v>
                </c:pt>
                <c:pt idx="31673">
                  <c:v>3.6367713744492904E-12</c:v>
                </c:pt>
                <c:pt idx="31674">
                  <c:v>3.8117727412217097E-12</c:v>
                </c:pt>
                <c:pt idx="31675">
                  <c:v>3.7232483010013883E-12</c:v>
                </c:pt>
                <c:pt idx="31676">
                  <c:v>3.6367713744492904E-12</c:v>
                </c:pt>
                <c:pt idx="31677">
                  <c:v>3.8117727412217097E-12</c:v>
                </c:pt>
                <c:pt idx="31678">
                  <c:v>3.6367713744492904E-12</c:v>
                </c:pt>
                <c:pt idx="31679">
                  <c:v>3.8117727412217097E-12</c:v>
                </c:pt>
                <c:pt idx="31680">
                  <c:v>3.6367713744492904E-12</c:v>
                </c:pt>
                <c:pt idx="31681">
                  <c:v>3.7232483010013883E-12</c:v>
                </c:pt>
                <c:pt idx="31682">
                  <c:v>3.7232483010013883E-12</c:v>
                </c:pt>
                <c:pt idx="31683">
                  <c:v>3.7232483010013883E-12</c:v>
                </c:pt>
                <c:pt idx="31684">
                  <c:v>3.6367713744492904E-12</c:v>
                </c:pt>
                <c:pt idx="31685">
                  <c:v>3.6367713744492904E-12</c:v>
                </c:pt>
                <c:pt idx="31686">
                  <c:v>3.8117727412217097E-12</c:v>
                </c:pt>
                <c:pt idx="31687">
                  <c:v>3.8117727412217097E-12</c:v>
                </c:pt>
                <c:pt idx="31688">
                  <c:v>3.7232483010013883E-12</c:v>
                </c:pt>
                <c:pt idx="31689">
                  <c:v>3.6367713744492904E-12</c:v>
                </c:pt>
                <c:pt idx="31690">
                  <c:v>3.6367713744492904E-12</c:v>
                </c:pt>
                <c:pt idx="31691">
                  <c:v>3.7232483010013883E-12</c:v>
                </c:pt>
                <c:pt idx="31692">
                  <c:v>3.6367713744492904E-12</c:v>
                </c:pt>
                <c:pt idx="31693">
                  <c:v>3.7232483010013883E-12</c:v>
                </c:pt>
                <c:pt idx="31694">
                  <c:v>3.6367713744492904E-12</c:v>
                </c:pt>
                <c:pt idx="31695">
                  <c:v>3.7232483010013883E-12</c:v>
                </c:pt>
                <c:pt idx="31696">
                  <c:v>3.8117727412217097E-12</c:v>
                </c:pt>
                <c:pt idx="31697">
                  <c:v>3.6367713744492904E-12</c:v>
                </c:pt>
                <c:pt idx="31698">
                  <c:v>3.7232483010013883E-12</c:v>
                </c:pt>
                <c:pt idx="31699">
                  <c:v>3.7232483010013883E-12</c:v>
                </c:pt>
                <c:pt idx="31700">
                  <c:v>3.8117727412217097E-12</c:v>
                </c:pt>
                <c:pt idx="31701">
                  <c:v>3.6367713744492904E-12</c:v>
                </c:pt>
                <c:pt idx="31702">
                  <c:v>3.7232483010013883E-12</c:v>
                </c:pt>
                <c:pt idx="31703">
                  <c:v>3.7232483010013883E-12</c:v>
                </c:pt>
                <c:pt idx="31704">
                  <c:v>3.7232483010013883E-12</c:v>
                </c:pt>
                <c:pt idx="31705">
                  <c:v>3.8117727412217097E-12</c:v>
                </c:pt>
                <c:pt idx="31706">
                  <c:v>3.7232483010013883E-12</c:v>
                </c:pt>
                <c:pt idx="31707">
                  <c:v>3.8117727412217097E-12</c:v>
                </c:pt>
                <c:pt idx="31708">
                  <c:v>3.8117727412217097E-12</c:v>
                </c:pt>
                <c:pt idx="31709">
                  <c:v>3.8117727412217097E-12</c:v>
                </c:pt>
                <c:pt idx="31710">
                  <c:v>3.7232483010013883E-12</c:v>
                </c:pt>
                <c:pt idx="31711">
                  <c:v>3.7232483010013883E-12</c:v>
                </c:pt>
                <c:pt idx="31712">
                  <c:v>3.7232483010013883E-12</c:v>
                </c:pt>
                <c:pt idx="31713">
                  <c:v>3.8117727412217097E-12</c:v>
                </c:pt>
                <c:pt idx="31714">
                  <c:v>3.8117727412217097E-12</c:v>
                </c:pt>
                <c:pt idx="31715">
                  <c:v>3.7232483010013883E-12</c:v>
                </c:pt>
                <c:pt idx="31716">
                  <c:v>3.8117727412217097E-12</c:v>
                </c:pt>
                <c:pt idx="31717">
                  <c:v>3.6367713744492904E-12</c:v>
                </c:pt>
                <c:pt idx="31718">
                  <c:v>3.7232483010013883E-12</c:v>
                </c:pt>
                <c:pt idx="31719">
                  <c:v>3.6367713744492904E-12</c:v>
                </c:pt>
                <c:pt idx="31720">
                  <c:v>3.6367713744492904E-12</c:v>
                </c:pt>
                <c:pt idx="31721">
                  <c:v>3.6367713744492904E-12</c:v>
                </c:pt>
                <c:pt idx="31722">
                  <c:v>3.7232483010013883E-12</c:v>
                </c:pt>
                <c:pt idx="31723">
                  <c:v>3.8117727412217097E-12</c:v>
                </c:pt>
                <c:pt idx="31724">
                  <c:v>3.8117727412217097E-12</c:v>
                </c:pt>
                <c:pt idx="31725">
                  <c:v>3.7232483010013883E-12</c:v>
                </c:pt>
                <c:pt idx="31726">
                  <c:v>3.7232483010013883E-12</c:v>
                </c:pt>
                <c:pt idx="31727">
                  <c:v>3.6367713744492904E-12</c:v>
                </c:pt>
                <c:pt idx="31728">
                  <c:v>3.7232483010013883E-12</c:v>
                </c:pt>
                <c:pt idx="31729">
                  <c:v>3.5523111581696518E-12</c:v>
                </c:pt>
                <c:pt idx="31730">
                  <c:v>3.6367713744492904E-12</c:v>
                </c:pt>
                <c:pt idx="31731">
                  <c:v>3.6367713744492904E-12</c:v>
                </c:pt>
                <c:pt idx="31732">
                  <c:v>3.6367713744492904E-12</c:v>
                </c:pt>
                <c:pt idx="31733">
                  <c:v>3.6367713744492904E-12</c:v>
                </c:pt>
                <c:pt idx="31734">
                  <c:v>3.6367713744492904E-12</c:v>
                </c:pt>
                <c:pt idx="31735">
                  <c:v>3.7232483010013883E-12</c:v>
                </c:pt>
                <c:pt idx="31736">
                  <c:v>3.7232483010013883E-12</c:v>
                </c:pt>
                <c:pt idx="31737">
                  <c:v>3.5523111581696518E-12</c:v>
                </c:pt>
                <c:pt idx="31738">
                  <c:v>3.7232483010013883E-12</c:v>
                </c:pt>
                <c:pt idx="31739">
                  <c:v>3.8117727412217097E-12</c:v>
                </c:pt>
                <c:pt idx="31740">
                  <c:v>3.8117727412217097E-12</c:v>
                </c:pt>
                <c:pt idx="31741">
                  <c:v>3.7232483010013883E-12</c:v>
                </c:pt>
                <c:pt idx="31742">
                  <c:v>3.7232483010013883E-12</c:v>
                </c:pt>
                <c:pt idx="31743">
                  <c:v>3.6367713744492904E-12</c:v>
                </c:pt>
                <c:pt idx="31744">
                  <c:v>3.6367713744492904E-12</c:v>
                </c:pt>
                <c:pt idx="31745">
                  <c:v>3.6367713744492904E-12</c:v>
                </c:pt>
                <c:pt idx="31746">
                  <c:v>3.6367713744492904E-12</c:v>
                </c:pt>
                <c:pt idx="31747">
                  <c:v>3.7232483010013883E-12</c:v>
                </c:pt>
                <c:pt idx="31748">
                  <c:v>3.7232483010013883E-12</c:v>
                </c:pt>
                <c:pt idx="31749">
                  <c:v>3.6367713744492904E-12</c:v>
                </c:pt>
                <c:pt idx="31750">
                  <c:v>3.6367713744492904E-12</c:v>
                </c:pt>
                <c:pt idx="31751">
                  <c:v>3.6367713744492904E-12</c:v>
                </c:pt>
                <c:pt idx="31752">
                  <c:v>3.6367713744492904E-12</c:v>
                </c:pt>
                <c:pt idx="31753">
                  <c:v>3.8117727412217097E-12</c:v>
                </c:pt>
                <c:pt idx="31754">
                  <c:v>3.6367713744492904E-12</c:v>
                </c:pt>
                <c:pt idx="31755">
                  <c:v>3.7232483010013883E-12</c:v>
                </c:pt>
                <c:pt idx="31756">
                  <c:v>3.7232483010013883E-12</c:v>
                </c:pt>
                <c:pt idx="31757">
                  <c:v>3.8117727412217097E-12</c:v>
                </c:pt>
                <c:pt idx="31758">
                  <c:v>3.6367713744492904E-12</c:v>
                </c:pt>
                <c:pt idx="31759">
                  <c:v>3.6367713744492904E-12</c:v>
                </c:pt>
                <c:pt idx="31760">
                  <c:v>3.8117727412217097E-12</c:v>
                </c:pt>
                <c:pt idx="31761">
                  <c:v>3.7232483010013883E-12</c:v>
                </c:pt>
                <c:pt idx="31762">
                  <c:v>3.9024019501501029E-12</c:v>
                </c:pt>
                <c:pt idx="31763">
                  <c:v>3.8117727412217097E-12</c:v>
                </c:pt>
                <c:pt idx="31764">
                  <c:v>3.5523111581696518E-12</c:v>
                </c:pt>
                <c:pt idx="31765">
                  <c:v>3.5523111581696518E-12</c:v>
                </c:pt>
                <c:pt idx="31766">
                  <c:v>3.6367713744492904E-12</c:v>
                </c:pt>
                <c:pt idx="31767">
                  <c:v>3.6367713744492904E-12</c:v>
                </c:pt>
                <c:pt idx="31768">
                  <c:v>3.6367713744492904E-12</c:v>
                </c:pt>
                <c:pt idx="31769">
                  <c:v>3.6367713744492904E-12</c:v>
                </c:pt>
                <c:pt idx="31770">
                  <c:v>3.6367713744492904E-12</c:v>
                </c:pt>
                <c:pt idx="31771">
                  <c:v>3.6367713744492904E-12</c:v>
                </c:pt>
                <c:pt idx="31772">
                  <c:v>3.8117727412217097E-12</c:v>
                </c:pt>
                <c:pt idx="31773">
                  <c:v>3.8117727412217097E-12</c:v>
                </c:pt>
                <c:pt idx="31774">
                  <c:v>3.8117727412217097E-12</c:v>
                </c:pt>
                <c:pt idx="31775">
                  <c:v>3.6367713744492904E-12</c:v>
                </c:pt>
                <c:pt idx="31776">
                  <c:v>3.6367713744492904E-12</c:v>
                </c:pt>
                <c:pt idx="31777">
                  <c:v>3.5523111581696518E-12</c:v>
                </c:pt>
                <c:pt idx="31778">
                  <c:v>3.8117727412217097E-12</c:v>
                </c:pt>
                <c:pt idx="31779">
                  <c:v>3.7232483010013883E-12</c:v>
                </c:pt>
                <c:pt idx="31780">
                  <c:v>3.7232483010013883E-12</c:v>
                </c:pt>
                <c:pt idx="31781">
                  <c:v>3.7232483010013883E-12</c:v>
                </c:pt>
                <c:pt idx="31782">
                  <c:v>3.5523111581696518E-12</c:v>
                </c:pt>
                <c:pt idx="31783">
                  <c:v>3.6367713744492904E-12</c:v>
                </c:pt>
                <c:pt idx="31784">
                  <c:v>3.8117727412217097E-12</c:v>
                </c:pt>
                <c:pt idx="31785">
                  <c:v>3.7232483010013883E-12</c:v>
                </c:pt>
                <c:pt idx="31786">
                  <c:v>3.9024019501501029E-12</c:v>
                </c:pt>
                <c:pt idx="31787">
                  <c:v>3.6367713744492904E-12</c:v>
                </c:pt>
                <c:pt idx="31788">
                  <c:v>3.7232483010013883E-12</c:v>
                </c:pt>
                <c:pt idx="31789">
                  <c:v>3.6367713744492904E-12</c:v>
                </c:pt>
                <c:pt idx="31790">
                  <c:v>3.8117727412217097E-12</c:v>
                </c:pt>
                <c:pt idx="31791">
                  <c:v>3.8117727412217097E-12</c:v>
                </c:pt>
                <c:pt idx="31792">
                  <c:v>3.6367713744492904E-12</c:v>
                </c:pt>
                <c:pt idx="31793">
                  <c:v>3.7232483010013883E-12</c:v>
                </c:pt>
                <c:pt idx="31794">
                  <c:v>3.8117727412217097E-12</c:v>
                </c:pt>
                <c:pt idx="31795">
                  <c:v>3.7232483010013883E-12</c:v>
                </c:pt>
                <c:pt idx="31796">
                  <c:v>3.6367713744492904E-12</c:v>
                </c:pt>
                <c:pt idx="31797">
                  <c:v>3.6367713744492904E-12</c:v>
                </c:pt>
                <c:pt idx="31798">
                  <c:v>3.9024019501501029E-12</c:v>
                </c:pt>
                <c:pt idx="31799">
                  <c:v>3.7232483010013883E-12</c:v>
                </c:pt>
                <c:pt idx="31800">
                  <c:v>3.7232483010013883E-12</c:v>
                </c:pt>
                <c:pt idx="31801">
                  <c:v>3.6367713744492904E-12</c:v>
                </c:pt>
                <c:pt idx="31802">
                  <c:v>3.7232483010013883E-12</c:v>
                </c:pt>
                <c:pt idx="31803">
                  <c:v>3.6367713744492904E-12</c:v>
                </c:pt>
                <c:pt idx="31804">
                  <c:v>3.5523111581696518E-12</c:v>
                </c:pt>
                <c:pt idx="31805">
                  <c:v>3.6367713744492904E-12</c:v>
                </c:pt>
                <c:pt idx="31806">
                  <c:v>3.6367713744492904E-12</c:v>
                </c:pt>
                <c:pt idx="31807">
                  <c:v>3.6367713744492904E-12</c:v>
                </c:pt>
                <c:pt idx="31808">
                  <c:v>3.9024019501501029E-12</c:v>
                </c:pt>
                <c:pt idx="31809">
                  <c:v>3.7232483010013883E-12</c:v>
                </c:pt>
                <c:pt idx="31810">
                  <c:v>3.8117727412217097E-12</c:v>
                </c:pt>
                <c:pt idx="31811">
                  <c:v>3.6367713744492904E-12</c:v>
                </c:pt>
                <c:pt idx="31812">
                  <c:v>3.7232483010013883E-12</c:v>
                </c:pt>
                <c:pt idx="31813">
                  <c:v>3.7232483010013883E-12</c:v>
                </c:pt>
                <c:pt idx="31814">
                  <c:v>3.7232483010013883E-12</c:v>
                </c:pt>
                <c:pt idx="31815">
                  <c:v>3.6367713744492904E-12</c:v>
                </c:pt>
                <c:pt idx="31816">
                  <c:v>3.5523111581696518E-12</c:v>
                </c:pt>
                <c:pt idx="31817">
                  <c:v>3.6367713744492904E-12</c:v>
                </c:pt>
                <c:pt idx="31818">
                  <c:v>3.8117727412217097E-12</c:v>
                </c:pt>
                <c:pt idx="31819">
                  <c:v>3.7232483010013883E-12</c:v>
                </c:pt>
                <c:pt idx="31820">
                  <c:v>3.8117727412217097E-12</c:v>
                </c:pt>
                <c:pt idx="31821">
                  <c:v>3.6367713744492904E-12</c:v>
                </c:pt>
                <c:pt idx="31822">
                  <c:v>3.7232483010013883E-12</c:v>
                </c:pt>
                <c:pt idx="31823">
                  <c:v>3.6367713744492904E-12</c:v>
                </c:pt>
                <c:pt idx="31824">
                  <c:v>3.8117727412217097E-12</c:v>
                </c:pt>
                <c:pt idx="31825">
                  <c:v>3.7232483010013883E-12</c:v>
                </c:pt>
                <c:pt idx="31826">
                  <c:v>3.7232483010013883E-12</c:v>
                </c:pt>
                <c:pt idx="31827">
                  <c:v>3.6367713744492904E-12</c:v>
                </c:pt>
                <c:pt idx="31828">
                  <c:v>3.6367713744492904E-12</c:v>
                </c:pt>
                <c:pt idx="31829">
                  <c:v>3.7232483010013883E-12</c:v>
                </c:pt>
                <c:pt idx="31830">
                  <c:v>3.6367713744492904E-12</c:v>
                </c:pt>
                <c:pt idx="31831">
                  <c:v>3.6367713744492904E-12</c:v>
                </c:pt>
                <c:pt idx="31832">
                  <c:v>3.6367713744492904E-12</c:v>
                </c:pt>
                <c:pt idx="31833">
                  <c:v>3.7232483010013883E-12</c:v>
                </c:pt>
                <c:pt idx="31834">
                  <c:v>3.6367713744492904E-12</c:v>
                </c:pt>
                <c:pt idx="31835">
                  <c:v>3.5523111581696518E-12</c:v>
                </c:pt>
                <c:pt idx="31836">
                  <c:v>3.8117727412217097E-12</c:v>
                </c:pt>
                <c:pt idx="31837">
                  <c:v>3.7232483010013883E-12</c:v>
                </c:pt>
                <c:pt idx="31838">
                  <c:v>3.6367713744492904E-12</c:v>
                </c:pt>
                <c:pt idx="31839">
                  <c:v>3.8117727412217097E-12</c:v>
                </c:pt>
                <c:pt idx="31840">
                  <c:v>3.8117727412217097E-12</c:v>
                </c:pt>
                <c:pt idx="31841">
                  <c:v>3.8117727412217097E-12</c:v>
                </c:pt>
                <c:pt idx="31842">
                  <c:v>3.8117727412217097E-12</c:v>
                </c:pt>
                <c:pt idx="31843">
                  <c:v>3.7232483010013883E-12</c:v>
                </c:pt>
                <c:pt idx="31844">
                  <c:v>3.8117727412217097E-12</c:v>
                </c:pt>
                <c:pt idx="31845">
                  <c:v>3.8117727412217097E-12</c:v>
                </c:pt>
                <c:pt idx="31846">
                  <c:v>3.6367713744492904E-12</c:v>
                </c:pt>
                <c:pt idx="31847">
                  <c:v>3.7232483010013883E-12</c:v>
                </c:pt>
                <c:pt idx="31848">
                  <c:v>3.6367713744492904E-12</c:v>
                </c:pt>
                <c:pt idx="31849">
                  <c:v>3.8117727412217097E-12</c:v>
                </c:pt>
                <c:pt idx="31850">
                  <c:v>3.6367713744492904E-12</c:v>
                </c:pt>
                <c:pt idx="31851">
                  <c:v>3.8117727412217097E-12</c:v>
                </c:pt>
                <c:pt idx="31852">
                  <c:v>3.8117727412217097E-12</c:v>
                </c:pt>
                <c:pt idx="31853">
                  <c:v>3.8117727412217097E-12</c:v>
                </c:pt>
                <c:pt idx="31854">
                  <c:v>3.8117727412217097E-12</c:v>
                </c:pt>
                <c:pt idx="31855">
                  <c:v>3.7232483010013883E-12</c:v>
                </c:pt>
                <c:pt idx="31856">
                  <c:v>3.8117727412217097E-12</c:v>
                </c:pt>
                <c:pt idx="31857">
                  <c:v>3.7232483010013883E-12</c:v>
                </c:pt>
                <c:pt idx="31858">
                  <c:v>3.7232483010013883E-12</c:v>
                </c:pt>
                <c:pt idx="31859">
                  <c:v>3.7232483010013883E-12</c:v>
                </c:pt>
                <c:pt idx="31860">
                  <c:v>3.6367713744492904E-12</c:v>
                </c:pt>
                <c:pt idx="31861">
                  <c:v>3.6367713744492904E-12</c:v>
                </c:pt>
                <c:pt idx="31862">
                  <c:v>3.7232483010013883E-12</c:v>
                </c:pt>
                <c:pt idx="31863">
                  <c:v>3.7232483010013883E-12</c:v>
                </c:pt>
                <c:pt idx="31864">
                  <c:v>3.5523111581696518E-12</c:v>
                </c:pt>
                <c:pt idx="31865">
                  <c:v>3.6367713744492904E-12</c:v>
                </c:pt>
                <c:pt idx="31866">
                  <c:v>3.7232483010013883E-12</c:v>
                </c:pt>
                <c:pt idx="31867">
                  <c:v>3.7232483010013883E-12</c:v>
                </c:pt>
                <c:pt idx="31868">
                  <c:v>3.7232483010013883E-12</c:v>
                </c:pt>
                <c:pt idx="31869">
                  <c:v>3.6367713744492904E-12</c:v>
                </c:pt>
                <c:pt idx="31870">
                  <c:v>3.7232483010013883E-12</c:v>
                </c:pt>
                <c:pt idx="31871">
                  <c:v>3.7232483010013883E-12</c:v>
                </c:pt>
                <c:pt idx="31872">
                  <c:v>3.6367713744492904E-12</c:v>
                </c:pt>
                <c:pt idx="31873">
                  <c:v>3.8117727412217097E-12</c:v>
                </c:pt>
                <c:pt idx="31874">
                  <c:v>3.7232483010013883E-12</c:v>
                </c:pt>
                <c:pt idx="31875">
                  <c:v>3.7232483010013883E-12</c:v>
                </c:pt>
                <c:pt idx="31876">
                  <c:v>3.8117727412217097E-12</c:v>
                </c:pt>
                <c:pt idx="31877">
                  <c:v>3.6367713744492904E-12</c:v>
                </c:pt>
                <c:pt idx="31878">
                  <c:v>3.6367713744492904E-12</c:v>
                </c:pt>
                <c:pt idx="31879">
                  <c:v>3.7232483010013883E-12</c:v>
                </c:pt>
                <c:pt idx="31880">
                  <c:v>3.6367713744492904E-12</c:v>
                </c:pt>
                <c:pt idx="31881">
                  <c:v>3.6367713744492904E-12</c:v>
                </c:pt>
                <c:pt idx="31882">
                  <c:v>3.8117727412217097E-12</c:v>
                </c:pt>
                <c:pt idx="31883">
                  <c:v>3.9024019501501029E-12</c:v>
                </c:pt>
                <c:pt idx="31884">
                  <c:v>3.7232483010013883E-12</c:v>
                </c:pt>
                <c:pt idx="31885">
                  <c:v>3.8117727412217097E-12</c:v>
                </c:pt>
                <c:pt idx="31886">
                  <c:v>3.6367713744492904E-12</c:v>
                </c:pt>
                <c:pt idx="31887">
                  <c:v>3.8117727412217097E-12</c:v>
                </c:pt>
                <c:pt idx="31888">
                  <c:v>3.8117727412217097E-12</c:v>
                </c:pt>
                <c:pt idx="31889">
                  <c:v>3.7232483010013883E-12</c:v>
                </c:pt>
                <c:pt idx="31890">
                  <c:v>3.7232483010013883E-12</c:v>
                </c:pt>
                <c:pt idx="31891">
                  <c:v>3.7232483010013883E-12</c:v>
                </c:pt>
                <c:pt idx="31892">
                  <c:v>3.8117727412217097E-12</c:v>
                </c:pt>
                <c:pt idx="31893">
                  <c:v>3.7232483010013883E-12</c:v>
                </c:pt>
                <c:pt idx="31894">
                  <c:v>3.6367713744492904E-12</c:v>
                </c:pt>
                <c:pt idx="31895">
                  <c:v>3.7232483010013883E-12</c:v>
                </c:pt>
                <c:pt idx="31896">
                  <c:v>3.6367713744492904E-12</c:v>
                </c:pt>
                <c:pt idx="31897">
                  <c:v>3.8117727412217097E-12</c:v>
                </c:pt>
                <c:pt idx="31898">
                  <c:v>3.6367713744492904E-12</c:v>
                </c:pt>
                <c:pt idx="31899">
                  <c:v>3.7232483010013883E-12</c:v>
                </c:pt>
                <c:pt idx="31900">
                  <c:v>3.7232483010013883E-12</c:v>
                </c:pt>
                <c:pt idx="31901">
                  <c:v>3.6367713744492904E-12</c:v>
                </c:pt>
                <c:pt idx="31902">
                  <c:v>3.7232483010013883E-12</c:v>
                </c:pt>
                <c:pt idx="31903">
                  <c:v>3.6367713744492904E-12</c:v>
                </c:pt>
                <c:pt idx="31904">
                  <c:v>3.7232483010013883E-12</c:v>
                </c:pt>
                <c:pt idx="31905">
                  <c:v>3.8117727412217097E-12</c:v>
                </c:pt>
                <c:pt idx="31906">
                  <c:v>3.8117727412217097E-12</c:v>
                </c:pt>
                <c:pt idx="31907">
                  <c:v>3.7232483010013883E-12</c:v>
                </c:pt>
                <c:pt idx="31908">
                  <c:v>3.6367713744492904E-12</c:v>
                </c:pt>
                <c:pt idx="31909">
                  <c:v>3.7232483010013883E-12</c:v>
                </c:pt>
                <c:pt idx="31910">
                  <c:v>3.7232483010013883E-12</c:v>
                </c:pt>
                <c:pt idx="31911">
                  <c:v>3.6367713744492904E-12</c:v>
                </c:pt>
                <c:pt idx="31912">
                  <c:v>3.6367713744492904E-12</c:v>
                </c:pt>
                <c:pt idx="31913">
                  <c:v>3.6367713744492904E-12</c:v>
                </c:pt>
                <c:pt idx="31914">
                  <c:v>3.8117727412217097E-12</c:v>
                </c:pt>
                <c:pt idx="31915">
                  <c:v>3.6367713744492904E-12</c:v>
                </c:pt>
                <c:pt idx="31916">
                  <c:v>3.5523111581696518E-12</c:v>
                </c:pt>
                <c:pt idx="31917">
                  <c:v>3.5523111581696518E-12</c:v>
                </c:pt>
                <c:pt idx="31918">
                  <c:v>3.6367713744492904E-12</c:v>
                </c:pt>
                <c:pt idx="31919">
                  <c:v>3.6367713744492904E-12</c:v>
                </c:pt>
                <c:pt idx="31920">
                  <c:v>3.6367713744492904E-12</c:v>
                </c:pt>
                <c:pt idx="31921">
                  <c:v>3.5523111581696518E-12</c:v>
                </c:pt>
                <c:pt idx="31922">
                  <c:v>3.6367713744492904E-12</c:v>
                </c:pt>
                <c:pt idx="31923">
                  <c:v>3.5523111581696518E-12</c:v>
                </c:pt>
                <c:pt idx="31924">
                  <c:v>3.6367713744492904E-12</c:v>
                </c:pt>
                <c:pt idx="31925">
                  <c:v>3.7232483010013883E-12</c:v>
                </c:pt>
                <c:pt idx="31926">
                  <c:v>3.7232483010013883E-12</c:v>
                </c:pt>
                <c:pt idx="31927">
                  <c:v>3.5523111581696518E-12</c:v>
                </c:pt>
                <c:pt idx="31928">
                  <c:v>3.7232483010013883E-12</c:v>
                </c:pt>
                <c:pt idx="31929">
                  <c:v>3.6367713744492904E-12</c:v>
                </c:pt>
                <c:pt idx="31930">
                  <c:v>3.6367713744492904E-12</c:v>
                </c:pt>
                <c:pt idx="31931">
                  <c:v>3.7232483010013883E-12</c:v>
                </c:pt>
                <c:pt idx="31932">
                  <c:v>3.5523111581696518E-12</c:v>
                </c:pt>
                <c:pt idx="31933">
                  <c:v>3.6367713744492904E-12</c:v>
                </c:pt>
                <c:pt idx="31934">
                  <c:v>3.6367713744492904E-12</c:v>
                </c:pt>
                <c:pt idx="31935">
                  <c:v>3.7232483010013883E-12</c:v>
                </c:pt>
                <c:pt idx="31936">
                  <c:v>3.6367713744492904E-12</c:v>
                </c:pt>
                <c:pt idx="31937">
                  <c:v>3.6367713744492904E-12</c:v>
                </c:pt>
                <c:pt idx="31938">
                  <c:v>3.8117727412217097E-12</c:v>
                </c:pt>
                <c:pt idx="31939">
                  <c:v>3.8117727412217097E-12</c:v>
                </c:pt>
                <c:pt idx="31940">
                  <c:v>3.6367713744492904E-12</c:v>
                </c:pt>
                <c:pt idx="31941">
                  <c:v>3.6367713744492904E-12</c:v>
                </c:pt>
                <c:pt idx="31942">
                  <c:v>3.6367713744492904E-12</c:v>
                </c:pt>
                <c:pt idx="31943">
                  <c:v>3.8117727412217097E-12</c:v>
                </c:pt>
                <c:pt idx="31944">
                  <c:v>3.8117727412217097E-12</c:v>
                </c:pt>
                <c:pt idx="31945">
                  <c:v>3.7232483010013883E-12</c:v>
                </c:pt>
                <c:pt idx="31946">
                  <c:v>3.8117727412217097E-12</c:v>
                </c:pt>
                <c:pt idx="31947">
                  <c:v>3.7232483010013883E-12</c:v>
                </c:pt>
                <c:pt idx="31948">
                  <c:v>3.7232483010013883E-12</c:v>
                </c:pt>
                <c:pt idx="31949">
                  <c:v>3.7232483010013883E-12</c:v>
                </c:pt>
                <c:pt idx="31950">
                  <c:v>3.7232483010013883E-12</c:v>
                </c:pt>
                <c:pt idx="31951">
                  <c:v>3.7232483010013883E-12</c:v>
                </c:pt>
                <c:pt idx="31952">
                  <c:v>3.7232483010013883E-12</c:v>
                </c:pt>
                <c:pt idx="31953">
                  <c:v>3.6367713744492904E-12</c:v>
                </c:pt>
                <c:pt idx="31954">
                  <c:v>3.6367713744492904E-12</c:v>
                </c:pt>
                <c:pt idx="31955">
                  <c:v>3.5523111581696518E-12</c:v>
                </c:pt>
                <c:pt idx="31956">
                  <c:v>3.6367713744492904E-12</c:v>
                </c:pt>
                <c:pt idx="31957">
                  <c:v>3.7232483010013883E-12</c:v>
                </c:pt>
                <c:pt idx="31958">
                  <c:v>3.6367713744492904E-12</c:v>
                </c:pt>
                <c:pt idx="31959">
                  <c:v>3.8117727412217097E-12</c:v>
                </c:pt>
                <c:pt idx="31960">
                  <c:v>3.6367713744492904E-12</c:v>
                </c:pt>
                <c:pt idx="31961">
                  <c:v>3.7232483010013883E-12</c:v>
                </c:pt>
                <c:pt idx="31962">
                  <c:v>3.7232483010013883E-12</c:v>
                </c:pt>
                <c:pt idx="31963">
                  <c:v>3.7232483010013883E-12</c:v>
                </c:pt>
                <c:pt idx="31964">
                  <c:v>3.6367713744492904E-12</c:v>
                </c:pt>
                <c:pt idx="31965">
                  <c:v>3.7232483010013883E-12</c:v>
                </c:pt>
                <c:pt idx="31966">
                  <c:v>3.7232483010013883E-12</c:v>
                </c:pt>
                <c:pt idx="31967">
                  <c:v>3.6367713744492904E-12</c:v>
                </c:pt>
                <c:pt idx="31968">
                  <c:v>3.7232483010013883E-12</c:v>
                </c:pt>
                <c:pt idx="31969">
                  <c:v>3.7232483010013883E-12</c:v>
                </c:pt>
                <c:pt idx="31970">
                  <c:v>3.6367713744492904E-12</c:v>
                </c:pt>
                <c:pt idx="31971">
                  <c:v>3.7232483010013883E-12</c:v>
                </c:pt>
                <c:pt idx="31972">
                  <c:v>3.7232483010013883E-12</c:v>
                </c:pt>
                <c:pt idx="31973">
                  <c:v>3.6367713744492904E-12</c:v>
                </c:pt>
                <c:pt idx="31974">
                  <c:v>3.7232483010013883E-12</c:v>
                </c:pt>
                <c:pt idx="31975">
                  <c:v>3.7232483010013883E-12</c:v>
                </c:pt>
                <c:pt idx="31976">
                  <c:v>3.8117727412217097E-12</c:v>
                </c:pt>
                <c:pt idx="31977">
                  <c:v>3.6367713744492904E-12</c:v>
                </c:pt>
                <c:pt idx="31978">
                  <c:v>3.8117727412217097E-12</c:v>
                </c:pt>
                <c:pt idx="31979">
                  <c:v>3.6367713744492904E-12</c:v>
                </c:pt>
                <c:pt idx="31980">
                  <c:v>3.6367713744492904E-12</c:v>
                </c:pt>
                <c:pt idx="31981">
                  <c:v>3.7232483010013883E-12</c:v>
                </c:pt>
                <c:pt idx="31982">
                  <c:v>3.7232483010013883E-12</c:v>
                </c:pt>
                <c:pt idx="31983">
                  <c:v>3.8117727412217097E-12</c:v>
                </c:pt>
                <c:pt idx="31984">
                  <c:v>3.7232483010013883E-12</c:v>
                </c:pt>
                <c:pt idx="31985">
                  <c:v>3.7232483010013883E-12</c:v>
                </c:pt>
                <c:pt idx="31986">
                  <c:v>3.6367713744492904E-12</c:v>
                </c:pt>
                <c:pt idx="31987">
                  <c:v>3.7232483010013883E-12</c:v>
                </c:pt>
                <c:pt idx="31988">
                  <c:v>3.6367713744492904E-12</c:v>
                </c:pt>
                <c:pt idx="31989">
                  <c:v>3.8117727412217097E-12</c:v>
                </c:pt>
                <c:pt idx="31990">
                  <c:v>3.8117727412217097E-12</c:v>
                </c:pt>
                <c:pt idx="31991">
                  <c:v>3.7232483010013883E-12</c:v>
                </c:pt>
                <c:pt idx="31992">
                  <c:v>3.6367713744492904E-12</c:v>
                </c:pt>
                <c:pt idx="31993">
                  <c:v>3.7232483010013883E-12</c:v>
                </c:pt>
                <c:pt idx="31994">
                  <c:v>3.6367713744492904E-12</c:v>
                </c:pt>
                <c:pt idx="31995">
                  <c:v>3.5523111581696518E-12</c:v>
                </c:pt>
                <c:pt idx="31996">
                  <c:v>3.6367713744492904E-12</c:v>
                </c:pt>
                <c:pt idx="31997">
                  <c:v>3.7232483010013883E-12</c:v>
                </c:pt>
                <c:pt idx="31998">
                  <c:v>3.8117727412217097E-12</c:v>
                </c:pt>
                <c:pt idx="31999">
                  <c:v>3.6367713744492904E-12</c:v>
                </c:pt>
                <c:pt idx="32000">
                  <c:v>3.7232483010013883E-12</c:v>
                </c:pt>
                <c:pt idx="32001">
                  <c:v>3.5523111581696518E-12</c:v>
                </c:pt>
                <c:pt idx="32002">
                  <c:v>3.7232483010013883E-12</c:v>
                </c:pt>
                <c:pt idx="32003">
                  <c:v>3.9024019501501029E-12</c:v>
                </c:pt>
                <c:pt idx="32004">
                  <c:v>3.7232483010013883E-12</c:v>
                </c:pt>
                <c:pt idx="32005">
                  <c:v>3.6367713744492904E-12</c:v>
                </c:pt>
                <c:pt idx="32006">
                  <c:v>3.7232483010013883E-12</c:v>
                </c:pt>
                <c:pt idx="32007">
                  <c:v>3.6367713744492904E-12</c:v>
                </c:pt>
                <c:pt idx="32008">
                  <c:v>3.6367713744492904E-12</c:v>
                </c:pt>
                <c:pt idx="32009">
                  <c:v>3.8117727412217097E-12</c:v>
                </c:pt>
                <c:pt idx="32010">
                  <c:v>3.7232483010013883E-12</c:v>
                </c:pt>
                <c:pt idx="32011">
                  <c:v>3.8117727412217097E-12</c:v>
                </c:pt>
                <c:pt idx="32012">
                  <c:v>3.6367713744492904E-12</c:v>
                </c:pt>
                <c:pt idx="32013">
                  <c:v>3.8117727412217097E-12</c:v>
                </c:pt>
                <c:pt idx="32014">
                  <c:v>3.6367713744492904E-12</c:v>
                </c:pt>
                <c:pt idx="32015">
                  <c:v>3.8117727412217097E-12</c:v>
                </c:pt>
                <c:pt idx="32016">
                  <c:v>3.7232483010013883E-12</c:v>
                </c:pt>
                <c:pt idx="32017">
                  <c:v>3.6367713744492904E-12</c:v>
                </c:pt>
                <c:pt idx="32018">
                  <c:v>3.8117727412217097E-12</c:v>
                </c:pt>
                <c:pt idx="32019">
                  <c:v>3.6367713744492904E-12</c:v>
                </c:pt>
                <c:pt idx="32020">
                  <c:v>3.7232483010013883E-12</c:v>
                </c:pt>
                <c:pt idx="32021">
                  <c:v>3.6367713744492904E-12</c:v>
                </c:pt>
                <c:pt idx="32022">
                  <c:v>3.6367713744492904E-12</c:v>
                </c:pt>
                <c:pt idx="32023">
                  <c:v>3.8117727412217097E-12</c:v>
                </c:pt>
                <c:pt idx="32024">
                  <c:v>3.7232483010013883E-12</c:v>
                </c:pt>
                <c:pt idx="32025">
                  <c:v>3.8117727412217097E-12</c:v>
                </c:pt>
                <c:pt idx="32026">
                  <c:v>3.7232483010013883E-12</c:v>
                </c:pt>
                <c:pt idx="32027">
                  <c:v>3.7232483010013883E-12</c:v>
                </c:pt>
                <c:pt idx="32028">
                  <c:v>3.7232483010013883E-12</c:v>
                </c:pt>
                <c:pt idx="32029">
                  <c:v>3.6367713744492904E-12</c:v>
                </c:pt>
                <c:pt idx="32030">
                  <c:v>3.7232483010013883E-12</c:v>
                </c:pt>
                <c:pt idx="32031">
                  <c:v>3.8117727412217097E-12</c:v>
                </c:pt>
                <c:pt idx="32032">
                  <c:v>3.6367713744492904E-12</c:v>
                </c:pt>
                <c:pt idx="32033">
                  <c:v>3.6367713744492904E-12</c:v>
                </c:pt>
                <c:pt idx="32034">
                  <c:v>3.6367713744492904E-12</c:v>
                </c:pt>
                <c:pt idx="32035">
                  <c:v>3.7232483010013883E-12</c:v>
                </c:pt>
                <c:pt idx="32036">
                  <c:v>3.6367713744492904E-12</c:v>
                </c:pt>
                <c:pt idx="32037">
                  <c:v>3.6367713744492904E-12</c:v>
                </c:pt>
                <c:pt idx="32038">
                  <c:v>3.7232483010013883E-12</c:v>
                </c:pt>
                <c:pt idx="32039">
                  <c:v>3.6367713744492904E-12</c:v>
                </c:pt>
                <c:pt idx="32040">
                  <c:v>3.7232483010013883E-12</c:v>
                </c:pt>
                <c:pt idx="32041">
                  <c:v>3.8117727412217097E-12</c:v>
                </c:pt>
                <c:pt idx="32042">
                  <c:v>3.8117727412217097E-12</c:v>
                </c:pt>
                <c:pt idx="32043">
                  <c:v>3.7232483010013883E-12</c:v>
                </c:pt>
                <c:pt idx="32044">
                  <c:v>3.8117727412217097E-12</c:v>
                </c:pt>
                <c:pt idx="32045">
                  <c:v>3.6367713744492904E-12</c:v>
                </c:pt>
                <c:pt idx="32046">
                  <c:v>3.7232483010013883E-12</c:v>
                </c:pt>
                <c:pt idx="32047">
                  <c:v>3.9024019501501029E-12</c:v>
                </c:pt>
                <c:pt idx="32048">
                  <c:v>3.7232483010013883E-12</c:v>
                </c:pt>
                <c:pt idx="32049">
                  <c:v>3.7232483010013883E-12</c:v>
                </c:pt>
                <c:pt idx="32050">
                  <c:v>3.8117727412217097E-12</c:v>
                </c:pt>
                <c:pt idx="32051">
                  <c:v>3.7232483010013883E-12</c:v>
                </c:pt>
                <c:pt idx="32052">
                  <c:v>3.7232483010013883E-12</c:v>
                </c:pt>
                <c:pt idx="32053">
                  <c:v>3.7232483010013883E-12</c:v>
                </c:pt>
                <c:pt idx="32054">
                  <c:v>3.6367713744492904E-12</c:v>
                </c:pt>
                <c:pt idx="32055">
                  <c:v>3.8117727412217097E-12</c:v>
                </c:pt>
                <c:pt idx="32056">
                  <c:v>3.6367713744492904E-12</c:v>
                </c:pt>
                <c:pt idx="32057">
                  <c:v>3.6367713744492904E-12</c:v>
                </c:pt>
                <c:pt idx="32058">
                  <c:v>3.6367713744492904E-12</c:v>
                </c:pt>
                <c:pt idx="32059">
                  <c:v>3.7232483010013883E-12</c:v>
                </c:pt>
                <c:pt idx="32060">
                  <c:v>3.7232483010013883E-12</c:v>
                </c:pt>
                <c:pt idx="32061">
                  <c:v>3.7232483010013883E-12</c:v>
                </c:pt>
                <c:pt idx="32062">
                  <c:v>3.5523111581696518E-12</c:v>
                </c:pt>
                <c:pt idx="32063">
                  <c:v>3.8117727412217097E-12</c:v>
                </c:pt>
                <c:pt idx="32064">
                  <c:v>3.7232483010013883E-12</c:v>
                </c:pt>
                <c:pt idx="32065">
                  <c:v>3.7232483010013883E-12</c:v>
                </c:pt>
                <c:pt idx="32066">
                  <c:v>3.7232483010013883E-12</c:v>
                </c:pt>
                <c:pt idx="32067">
                  <c:v>3.6367713744492904E-12</c:v>
                </c:pt>
                <c:pt idx="32068">
                  <c:v>3.7232483010013883E-12</c:v>
                </c:pt>
                <c:pt idx="32069">
                  <c:v>3.7232483010013883E-12</c:v>
                </c:pt>
                <c:pt idx="32070">
                  <c:v>3.6367713744492904E-12</c:v>
                </c:pt>
                <c:pt idx="32071">
                  <c:v>3.6367713744492904E-12</c:v>
                </c:pt>
                <c:pt idx="32072">
                  <c:v>3.7232483010013883E-12</c:v>
                </c:pt>
                <c:pt idx="32073">
                  <c:v>3.6367713744492904E-12</c:v>
                </c:pt>
                <c:pt idx="32074">
                  <c:v>3.8117727412217097E-12</c:v>
                </c:pt>
                <c:pt idx="32075">
                  <c:v>3.8117727412217097E-12</c:v>
                </c:pt>
                <c:pt idx="32076">
                  <c:v>3.9024019501501029E-12</c:v>
                </c:pt>
                <c:pt idx="32077">
                  <c:v>4.0901760369942227E-12</c:v>
                </c:pt>
                <c:pt idx="32078">
                  <c:v>3.6367713744492904E-12</c:v>
                </c:pt>
                <c:pt idx="32079">
                  <c:v>3.6367713744492904E-12</c:v>
                </c:pt>
                <c:pt idx="32080">
                  <c:v>3.7232483010013883E-12</c:v>
                </c:pt>
                <c:pt idx="32081">
                  <c:v>3.6367713744492904E-12</c:v>
                </c:pt>
                <c:pt idx="32082">
                  <c:v>3.7232483010013883E-12</c:v>
                </c:pt>
                <c:pt idx="32083">
                  <c:v>3.8117727412217097E-12</c:v>
                </c:pt>
                <c:pt idx="32084">
                  <c:v>3.6367713744492904E-12</c:v>
                </c:pt>
                <c:pt idx="32085">
                  <c:v>3.6367713744492904E-12</c:v>
                </c:pt>
                <c:pt idx="32086">
                  <c:v>3.7232483010013883E-12</c:v>
                </c:pt>
                <c:pt idx="32087">
                  <c:v>3.8117727412217097E-12</c:v>
                </c:pt>
                <c:pt idx="32088">
                  <c:v>3.5523111581696518E-12</c:v>
                </c:pt>
                <c:pt idx="32089">
                  <c:v>3.5523111581696518E-12</c:v>
                </c:pt>
                <c:pt idx="32090">
                  <c:v>3.7232483010013883E-12</c:v>
                </c:pt>
                <c:pt idx="32091">
                  <c:v>3.7232483010013883E-12</c:v>
                </c:pt>
                <c:pt idx="32092">
                  <c:v>3.6367713744492904E-12</c:v>
                </c:pt>
                <c:pt idx="32093">
                  <c:v>3.7232483010013883E-12</c:v>
                </c:pt>
                <c:pt idx="32094">
                  <c:v>3.8117727412217097E-12</c:v>
                </c:pt>
                <c:pt idx="32095">
                  <c:v>3.5523111581696518E-12</c:v>
                </c:pt>
                <c:pt idx="32096">
                  <c:v>3.6367713744492904E-12</c:v>
                </c:pt>
                <c:pt idx="32097">
                  <c:v>3.6367713744492904E-12</c:v>
                </c:pt>
                <c:pt idx="32098">
                  <c:v>3.6367713744492904E-12</c:v>
                </c:pt>
                <c:pt idx="32099">
                  <c:v>3.7232483010013883E-12</c:v>
                </c:pt>
                <c:pt idx="32100">
                  <c:v>3.8117727412217097E-12</c:v>
                </c:pt>
                <c:pt idx="32101">
                  <c:v>3.7232483010013883E-12</c:v>
                </c:pt>
                <c:pt idx="32102">
                  <c:v>3.6367713744492904E-12</c:v>
                </c:pt>
                <c:pt idx="32103">
                  <c:v>3.7232483010013883E-12</c:v>
                </c:pt>
                <c:pt idx="32104">
                  <c:v>3.6367713744492904E-12</c:v>
                </c:pt>
                <c:pt idx="32105">
                  <c:v>3.8117727412217097E-12</c:v>
                </c:pt>
                <c:pt idx="32106">
                  <c:v>3.8117727412217097E-12</c:v>
                </c:pt>
                <c:pt idx="32107">
                  <c:v>3.7232483010013883E-12</c:v>
                </c:pt>
                <c:pt idx="32108">
                  <c:v>3.7232483010013883E-12</c:v>
                </c:pt>
                <c:pt idx="32109">
                  <c:v>3.7232483010013883E-12</c:v>
                </c:pt>
                <c:pt idx="32110">
                  <c:v>3.6367713744492904E-12</c:v>
                </c:pt>
                <c:pt idx="32111">
                  <c:v>3.6367713744492904E-12</c:v>
                </c:pt>
                <c:pt idx="32112">
                  <c:v>3.6367713744492904E-12</c:v>
                </c:pt>
                <c:pt idx="32113">
                  <c:v>3.5523111581696518E-12</c:v>
                </c:pt>
                <c:pt idx="32114">
                  <c:v>3.7232483010013883E-12</c:v>
                </c:pt>
                <c:pt idx="32115">
                  <c:v>3.6367713744492904E-12</c:v>
                </c:pt>
                <c:pt idx="32116">
                  <c:v>3.7232483010013883E-12</c:v>
                </c:pt>
                <c:pt idx="32117">
                  <c:v>3.7232483010013883E-12</c:v>
                </c:pt>
                <c:pt idx="32118">
                  <c:v>3.6367713744492904E-12</c:v>
                </c:pt>
                <c:pt idx="32119">
                  <c:v>3.7232483010013883E-12</c:v>
                </c:pt>
                <c:pt idx="32120">
                  <c:v>3.9024019501501029E-12</c:v>
                </c:pt>
                <c:pt idx="32121">
                  <c:v>3.7232483010013883E-12</c:v>
                </c:pt>
                <c:pt idx="32122">
                  <c:v>3.7232483010013883E-12</c:v>
                </c:pt>
                <c:pt idx="32123">
                  <c:v>3.6367713744492904E-12</c:v>
                </c:pt>
                <c:pt idx="32124">
                  <c:v>3.7232483010013883E-12</c:v>
                </c:pt>
                <c:pt idx="32125">
                  <c:v>3.7232483010013883E-12</c:v>
                </c:pt>
                <c:pt idx="32126">
                  <c:v>3.6367713744492904E-12</c:v>
                </c:pt>
                <c:pt idx="32127">
                  <c:v>3.6367713744492904E-12</c:v>
                </c:pt>
                <c:pt idx="32128">
                  <c:v>3.7232483010013883E-12</c:v>
                </c:pt>
                <c:pt idx="32129">
                  <c:v>3.7232483010013883E-12</c:v>
                </c:pt>
                <c:pt idx="32130">
                  <c:v>3.9024019501501029E-12</c:v>
                </c:pt>
                <c:pt idx="32131">
                  <c:v>3.8117727412217097E-12</c:v>
                </c:pt>
                <c:pt idx="32132">
                  <c:v>3.9024019501501029E-12</c:v>
                </c:pt>
                <c:pt idx="32133">
                  <c:v>3.6367713744492904E-12</c:v>
                </c:pt>
                <c:pt idx="32134">
                  <c:v>3.7232483010013883E-12</c:v>
                </c:pt>
                <c:pt idx="32135">
                  <c:v>3.8117727412217097E-12</c:v>
                </c:pt>
                <c:pt idx="32136">
                  <c:v>3.9024019501501029E-12</c:v>
                </c:pt>
                <c:pt idx="32137">
                  <c:v>3.8117727412217097E-12</c:v>
                </c:pt>
                <c:pt idx="32138">
                  <c:v>3.8117727412217097E-12</c:v>
                </c:pt>
                <c:pt idx="32139">
                  <c:v>3.9024019501501029E-12</c:v>
                </c:pt>
                <c:pt idx="32140">
                  <c:v>3.8117727412217097E-12</c:v>
                </c:pt>
                <c:pt idx="32141">
                  <c:v>3.7232483010013883E-12</c:v>
                </c:pt>
                <c:pt idx="32142">
                  <c:v>3.8117727412217097E-12</c:v>
                </c:pt>
                <c:pt idx="32143">
                  <c:v>3.7232483010013883E-12</c:v>
                </c:pt>
                <c:pt idx="32144">
                  <c:v>3.9024019501501029E-12</c:v>
                </c:pt>
                <c:pt idx="32145">
                  <c:v>3.7232483010013883E-12</c:v>
                </c:pt>
                <c:pt idx="32146">
                  <c:v>3.6367713744492904E-12</c:v>
                </c:pt>
                <c:pt idx="32147">
                  <c:v>3.5523111581696518E-12</c:v>
                </c:pt>
                <c:pt idx="32148">
                  <c:v>3.6367713744492904E-12</c:v>
                </c:pt>
                <c:pt idx="32149">
                  <c:v>3.6367713744492904E-12</c:v>
                </c:pt>
                <c:pt idx="32150">
                  <c:v>3.7232483010013883E-12</c:v>
                </c:pt>
                <c:pt idx="32151">
                  <c:v>3.5523111581696518E-12</c:v>
                </c:pt>
                <c:pt idx="32152">
                  <c:v>3.7232483010013883E-12</c:v>
                </c:pt>
                <c:pt idx="32153">
                  <c:v>3.6367713744492904E-12</c:v>
                </c:pt>
                <c:pt idx="32154">
                  <c:v>3.7232483010013883E-12</c:v>
                </c:pt>
                <c:pt idx="32155">
                  <c:v>3.6367713744492904E-12</c:v>
                </c:pt>
                <c:pt idx="32156">
                  <c:v>3.6367713744492904E-12</c:v>
                </c:pt>
                <c:pt idx="32157">
                  <c:v>3.8117727412217097E-12</c:v>
                </c:pt>
                <c:pt idx="32158">
                  <c:v>3.7232483010013883E-12</c:v>
                </c:pt>
                <c:pt idx="32159">
                  <c:v>3.6367713744492904E-12</c:v>
                </c:pt>
                <c:pt idx="32160">
                  <c:v>3.5523111581696518E-12</c:v>
                </c:pt>
                <c:pt idx="32161">
                  <c:v>3.6367713744492904E-12</c:v>
                </c:pt>
                <c:pt idx="32162">
                  <c:v>3.6367713744492904E-12</c:v>
                </c:pt>
                <c:pt idx="32163">
                  <c:v>3.6367713744492904E-12</c:v>
                </c:pt>
                <c:pt idx="32164">
                  <c:v>3.7232483010013883E-12</c:v>
                </c:pt>
                <c:pt idx="32165">
                  <c:v>3.6367713744492904E-12</c:v>
                </c:pt>
                <c:pt idx="32166">
                  <c:v>3.7232483010013883E-12</c:v>
                </c:pt>
                <c:pt idx="32167">
                  <c:v>3.7232483010013883E-12</c:v>
                </c:pt>
                <c:pt idx="32168">
                  <c:v>3.6367713744492904E-12</c:v>
                </c:pt>
                <c:pt idx="32169">
                  <c:v>3.6367713744492904E-12</c:v>
                </c:pt>
                <c:pt idx="32170">
                  <c:v>3.6367713744492904E-12</c:v>
                </c:pt>
                <c:pt idx="32171">
                  <c:v>3.6367713744492904E-12</c:v>
                </c:pt>
                <c:pt idx="32172">
                  <c:v>3.6367713744492904E-12</c:v>
                </c:pt>
                <c:pt idx="32173">
                  <c:v>3.6367713744492904E-12</c:v>
                </c:pt>
                <c:pt idx="32174">
                  <c:v>3.6367713744492904E-12</c:v>
                </c:pt>
                <c:pt idx="32175">
                  <c:v>3.6367713744492904E-12</c:v>
                </c:pt>
                <c:pt idx="32176">
                  <c:v>3.9024019501501029E-12</c:v>
                </c:pt>
                <c:pt idx="32177">
                  <c:v>3.8117727412217097E-12</c:v>
                </c:pt>
                <c:pt idx="32178">
                  <c:v>3.8117727412217097E-12</c:v>
                </c:pt>
                <c:pt idx="32179">
                  <c:v>3.7232483010013883E-12</c:v>
                </c:pt>
                <c:pt idx="32180">
                  <c:v>3.8117727412217097E-12</c:v>
                </c:pt>
                <c:pt idx="32181">
                  <c:v>3.8117727412217097E-12</c:v>
                </c:pt>
                <c:pt idx="32182">
                  <c:v>3.6367713744492904E-12</c:v>
                </c:pt>
                <c:pt idx="32183">
                  <c:v>3.7232483010013883E-12</c:v>
                </c:pt>
                <c:pt idx="32184">
                  <c:v>3.7232483010013883E-12</c:v>
                </c:pt>
                <c:pt idx="32185">
                  <c:v>3.7232483010013883E-12</c:v>
                </c:pt>
                <c:pt idx="32186">
                  <c:v>3.8117727412217097E-12</c:v>
                </c:pt>
                <c:pt idx="32187">
                  <c:v>3.7232483010013883E-12</c:v>
                </c:pt>
                <c:pt idx="32188">
                  <c:v>3.9024019501501029E-12</c:v>
                </c:pt>
                <c:pt idx="32189">
                  <c:v>3.6367713744492904E-12</c:v>
                </c:pt>
                <c:pt idx="32190">
                  <c:v>3.7232483010013883E-12</c:v>
                </c:pt>
                <c:pt idx="32191">
                  <c:v>3.7232483010013883E-12</c:v>
                </c:pt>
                <c:pt idx="32192">
                  <c:v>3.8117727412217097E-12</c:v>
                </c:pt>
                <c:pt idx="32193">
                  <c:v>3.6367713744492904E-12</c:v>
                </c:pt>
                <c:pt idx="32194">
                  <c:v>3.7232483010013883E-12</c:v>
                </c:pt>
                <c:pt idx="32195">
                  <c:v>3.8117727412217097E-12</c:v>
                </c:pt>
                <c:pt idx="32196">
                  <c:v>3.7232483010013883E-12</c:v>
                </c:pt>
                <c:pt idx="32197">
                  <c:v>3.9024019501501029E-12</c:v>
                </c:pt>
                <c:pt idx="32198">
                  <c:v>3.8117727412217097E-12</c:v>
                </c:pt>
                <c:pt idx="32199">
                  <c:v>3.6367713744492904E-12</c:v>
                </c:pt>
                <c:pt idx="32200">
                  <c:v>3.6367713744492904E-12</c:v>
                </c:pt>
                <c:pt idx="32201">
                  <c:v>3.8117727412217097E-12</c:v>
                </c:pt>
                <c:pt idx="32202">
                  <c:v>3.8117727412217097E-12</c:v>
                </c:pt>
                <c:pt idx="32203">
                  <c:v>3.7232483010013883E-12</c:v>
                </c:pt>
                <c:pt idx="32204">
                  <c:v>3.7232483010013883E-12</c:v>
                </c:pt>
                <c:pt idx="32205">
                  <c:v>3.7232483010013883E-12</c:v>
                </c:pt>
                <c:pt idx="32206">
                  <c:v>3.7232483010013883E-12</c:v>
                </c:pt>
                <c:pt idx="32207">
                  <c:v>3.6367713744492904E-12</c:v>
                </c:pt>
                <c:pt idx="32208">
                  <c:v>3.7232483010013883E-12</c:v>
                </c:pt>
                <c:pt idx="32209">
                  <c:v>3.9024019501501029E-12</c:v>
                </c:pt>
                <c:pt idx="32210">
                  <c:v>3.7232483010013883E-12</c:v>
                </c:pt>
                <c:pt idx="32211">
                  <c:v>3.8117727412217097E-12</c:v>
                </c:pt>
                <c:pt idx="32212">
                  <c:v>3.8117727412217097E-12</c:v>
                </c:pt>
                <c:pt idx="32213">
                  <c:v>3.8117727412217097E-12</c:v>
                </c:pt>
                <c:pt idx="32214">
                  <c:v>3.8117727412217097E-12</c:v>
                </c:pt>
                <c:pt idx="32215">
                  <c:v>3.9024019501501029E-12</c:v>
                </c:pt>
                <c:pt idx="32216">
                  <c:v>3.6367713744492904E-12</c:v>
                </c:pt>
                <c:pt idx="32217">
                  <c:v>3.7232483010013883E-12</c:v>
                </c:pt>
                <c:pt idx="32218">
                  <c:v>3.7232483010013883E-12</c:v>
                </c:pt>
                <c:pt idx="32219">
                  <c:v>3.8117727412217097E-12</c:v>
                </c:pt>
                <c:pt idx="32220">
                  <c:v>3.8117727412217097E-12</c:v>
                </c:pt>
                <c:pt idx="32221">
                  <c:v>3.7232483010013883E-12</c:v>
                </c:pt>
                <c:pt idx="32222">
                  <c:v>3.8117727412217097E-12</c:v>
                </c:pt>
                <c:pt idx="32223">
                  <c:v>3.7232483010013883E-12</c:v>
                </c:pt>
                <c:pt idx="32224">
                  <c:v>3.7232483010013883E-12</c:v>
                </c:pt>
                <c:pt idx="32225">
                  <c:v>3.8117727412217097E-12</c:v>
                </c:pt>
                <c:pt idx="32226">
                  <c:v>3.9024019501501029E-12</c:v>
                </c:pt>
                <c:pt idx="32227">
                  <c:v>3.8117727412217097E-12</c:v>
                </c:pt>
                <c:pt idx="32228">
                  <c:v>3.7232483010013883E-12</c:v>
                </c:pt>
                <c:pt idx="32229">
                  <c:v>3.8117727412217097E-12</c:v>
                </c:pt>
                <c:pt idx="32230">
                  <c:v>3.8117727412217097E-12</c:v>
                </c:pt>
                <c:pt idx="32231">
                  <c:v>3.6367713744492904E-12</c:v>
                </c:pt>
                <c:pt idx="32232">
                  <c:v>3.7232483010013883E-12</c:v>
                </c:pt>
                <c:pt idx="32233">
                  <c:v>3.6367713744492904E-12</c:v>
                </c:pt>
                <c:pt idx="32234">
                  <c:v>3.8117727412217097E-12</c:v>
                </c:pt>
                <c:pt idx="32235">
                  <c:v>3.6367713744492904E-12</c:v>
                </c:pt>
                <c:pt idx="32236">
                  <c:v>3.8117727412217097E-12</c:v>
                </c:pt>
                <c:pt idx="32237">
                  <c:v>3.7232483010013883E-12</c:v>
                </c:pt>
                <c:pt idx="32238">
                  <c:v>3.6367713744492904E-12</c:v>
                </c:pt>
                <c:pt idx="32239">
                  <c:v>3.7232483010013883E-12</c:v>
                </c:pt>
                <c:pt idx="32240">
                  <c:v>3.6367713744492904E-12</c:v>
                </c:pt>
                <c:pt idx="32241">
                  <c:v>3.6367713744492904E-12</c:v>
                </c:pt>
                <c:pt idx="32242">
                  <c:v>3.7232483010013883E-12</c:v>
                </c:pt>
                <c:pt idx="32243">
                  <c:v>3.6367713744492904E-12</c:v>
                </c:pt>
                <c:pt idx="32244">
                  <c:v>3.6367713744492904E-12</c:v>
                </c:pt>
                <c:pt idx="32245">
                  <c:v>3.7232483010013883E-12</c:v>
                </c:pt>
                <c:pt idx="32246">
                  <c:v>3.7232483010013883E-12</c:v>
                </c:pt>
                <c:pt idx="32247">
                  <c:v>3.6367713744492904E-12</c:v>
                </c:pt>
                <c:pt idx="32248">
                  <c:v>3.6367713744492904E-12</c:v>
                </c:pt>
                <c:pt idx="32249">
                  <c:v>3.7232483010013883E-12</c:v>
                </c:pt>
                <c:pt idx="32250">
                  <c:v>3.8117727412217097E-12</c:v>
                </c:pt>
                <c:pt idx="32251">
                  <c:v>3.6367713744492904E-12</c:v>
                </c:pt>
                <c:pt idx="32252">
                  <c:v>3.6367713744492904E-12</c:v>
                </c:pt>
                <c:pt idx="32253">
                  <c:v>3.5523111581696518E-12</c:v>
                </c:pt>
                <c:pt idx="32254">
                  <c:v>3.8117727412217097E-12</c:v>
                </c:pt>
                <c:pt idx="32255">
                  <c:v>3.5523111581696518E-12</c:v>
                </c:pt>
                <c:pt idx="32256">
                  <c:v>3.8117727412217097E-12</c:v>
                </c:pt>
                <c:pt idx="32257">
                  <c:v>3.6367713744492904E-12</c:v>
                </c:pt>
                <c:pt idx="32258">
                  <c:v>3.7232483010013883E-12</c:v>
                </c:pt>
                <c:pt idx="32259">
                  <c:v>3.6367713744492904E-12</c:v>
                </c:pt>
                <c:pt idx="32260">
                  <c:v>3.6367713744492904E-12</c:v>
                </c:pt>
                <c:pt idx="32261">
                  <c:v>3.6367713744492904E-12</c:v>
                </c:pt>
                <c:pt idx="32262">
                  <c:v>3.6367713744492904E-12</c:v>
                </c:pt>
                <c:pt idx="32263">
                  <c:v>3.7232483010013883E-12</c:v>
                </c:pt>
                <c:pt idx="32264">
                  <c:v>3.6367713744492904E-12</c:v>
                </c:pt>
                <c:pt idx="32265">
                  <c:v>3.6367713744492904E-12</c:v>
                </c:pt>
                <c:pt idx="32266">
                  <c:v>3.7232483010013883E-12</c:v>
                </c:pt>
                <c:pt idx="32267">
                  <c:v>3.8117727412217097E-12</c:v>
                </c:pt>
                <c:pt idx="32268">
                  <c:v>3.6367713744492904E-12</c:v>
                </c:pt>
                <c:pt idx="32269">
                  <c:v>3.7232483010013883E-12</c:v>
                </c:pt>
                <c:pt idx="32270">
                  <c:v>3.9024019501501029E-12</c:v>
                </c:pt>
                <c:pt idx="32271">
                  <c:v>3.7232483010013883E-12</c:v>
                </c:pt>
                <c:pt idx="32272">
                  <c:v>3.8117727412217097E-12</c:v>
                </c:pt>
                <c:pt idx="32273">
                  <c:v>3.8117727412217097E-12</c:v>
                </c:pt>
                <c:pt idx="32274">
                  <c:v>3.9024019501501029E-12</c:v>
                </c:pt>
                <c:pt idx="32275">
                  <c:v>3.8117727412217097E-12</c:v>
                </c:pt>
                <c:pt idx="32276">
                  <c:v>3.8117727412217097E-12</c:v>
                </c:pt>
                <c:pt idx="32277">
                  <c:v>3.8117727412217097E-12</c:v>
                </c:pt>
                <c:pt idx="32278">
                  <c:v>3.7232483010013883E-12</c:v>
                </c:pt>
                <c:pt idx="32279">
                  <c:v>3.5523111581696518E-12</c:v>
                </c:pt>
                <c:pt idx="32280">
                  <c:v>3.8117727412217097E-12</c:v>
                </c:pt>
                <c:pt idx="32281">
                  <c:v>3.9024019501501029E-12</c:v>
                </c:pt>
                <c:pt idx="32282">
                  <c:v>3.8117727412217097E-12</c:v>
                </c:pt>
                <c:pt idx="32283">
                  <c:v>3.7232483010013883E-12</c:v>
                </c:pt>
                <c:pt idx="32284">
                  <c:v>3.9024019501501029E-12</c:v>
                </c:pt>
                <c:pt idx="32285">
                  <c:v>3.9024019501501029E-12</c:v>
                </c:pt>
                <c:pt idx="32286">
                  <c:v>3.9951859710435844E-12</c:v>
                </c:pt>
                <c:pt idx="32287">
                  <c:v>3.8117727412217097E-12</c:v>
                </c:pt>
                <c:pt idx="32288">
                  <c:v>3.8117727412217097E-12</c:v>
                </c:pt>
                <c:pt idx="32289">
                  <c:v>3.8117727412217097E-12</c:v>
                </c:pt>
                <c:pt idx="32290">
                  <c:v>3.9024019501501029E-12</c:v>
                </c:pt>
                <c:pt idx="32291">
                  <c:v>3.8117727412217097E-12</c:v>
                </c:pt>
                <c:pt idx="32292">
                  <c:v>3.6367713744492904E-12</c:v>
                </c:pt>
                <c:pt idx="32293">
                  <c:v>3.9024019501501029E-12</c:v>
                </c:pt>
                <c:pt idx="32294">
                  <c:v>3.8117727412217097E-12</c:v>
                </c:pt>
                <c:pt idx="32295">
                  <c:v>3.9024019501501029E-12</c:v>
                </c:pt>
                <c:pt idx="32296">
                  <c:v>3.8117727412217097E-12</c:v>
                </c:pt>
                <c:pt idx="32297">
                  <c:v>3.7232483010013883E-12</c:v>
                </c:pt>
                <c:pt idx="32298">
                  <c:v>3.6367713744492904E-12</c:v>
                </c:pt>
                <c:pt idx="32299">
                  <c:v>3.8117727412217097E-12</c:v>
                </c:pt>
                <c:pt idx="32300">
                  <c:v>3.6367713744492904E-12</c:v>
                </c:pt>
                <c:pt idx="32301">
                  <c:v>3.8117727412217097E-12</c:v>
                </c:pt>
                <c:pt idx="32302">
                  <c:v>3.9024019501501029E-12</c:v>
                </c:pt>
                <c:pt idx="32303">
                  <c:v>3.8117727412217097E-12</c:v>
                </c:pt>
                <c:pt idx="32304">
                  <c:v>3.8117727412217097E-12</c:v>
                </c:pt>
                <c:pt idx="32305">
                  <c:v>3.6367713744492904E-12</c:v>
                </c:pt>
                <c:pt idx="32306">
                  <c:v>3.7232483010013883E-12</c:v>
                </c:pt>
                <c:pt idx="32307">
                  <c:v>3.6367713744492904E-12</c:v>
                </c:pt>
                <c:pt idx="32308">
                  <c:v>3.6367713744492904E-12</c:v>
                </c:pt>
                <c:pt idx="32309">
                  <c:v>3.6367713744492904E-12</c:v>
                </c:pt>
                <c:pt idx="32310">
                  <c:v>3.5523111581696518E-12</c:v>
                </c:pt>
                <c:pt idx="32311">
                  <c:v>3.6367713744492904E-12</c:v>
                </c:pt>
                <c:pt idx="32312">
                  <c:v>3.6367713744492904E-12</c:v>
                </c:pt>
                <c:pt idx="32313">
                  <c:v>3.7232483010013883E-12</c:v>
                </c:pt>
                <c:pt idx="32314">
                  <c:v>3.6367713744492904E-12</c:v>
                </c:pt>
                <c:pt idx="32315">
                  <c:v>3.7232483010013883E-12</c:v>
                </c:pt>
                <c:pt idx="32316">
                  <c:v>3.7232483010013883E-12</c:v>
                </c:pt>
                <c:pt idx="32317">
                  <c:v>3.6367713744492904E-12</c:v>
                </c:pt>
                <c:pt idx="32318">
                  <c:v>3.7232483010013883E-12</c:v>
                </c:pt>
                <c:pt idx="32319">
                  <c:v>3.6367713744492904E-12</c:v>
                </c:pt>
                <c:pt idx="32320">
                  <c:v>3.6367713744492904E-12</c:v>
                </c:pt>
                <c:pt idx="32321">
                  <c:v>3.7232483010013883E-12</c:v>
                </c:pt>
                <c:pt idx="32322">
                  <c:v>3.8117727412217097E-12</c:v>
                </c:pt>
                <c:pt idx="32323">
                  <c:v>3.5523111581696518E-12</c:v>
                </c:pt>
                <c:pt idx="32324">
                  <c:v>3.7232483010013883E-12</c:v>
                </c:pt>
                <c:pt idx="32325">
                  <c:v>3.7232483010013883E-12</c:v>
                </c:pt>
                <c:pt idx="32326">
                  <c:v>3.9024019501501029E-12</c:v>
                </c:pt>
                <c:pt idx="32327">
                  <c:v>3.7232483010013883E-12</c:v>
                </c:pt>
                <c:pt idx="32328">
                  <c:v>3.7232483010013883E-12</c:v>
                </c:pt>
                <c:pt idx="32329">
                  <c:v>3.7232483010013883E-12</c:v>
                </c:pt>
                <c:pt idx="32330">
                  <c:v>3.7232483010013883E-12</c:v>
                </c:pt>
                <c:pt idx="32331">
                  <c:v>3.7232483010013883E-12</c:v>
                </c:pt>
                <c:pt idx="32332">
                  <c:v>3.7232483010013883E-12</c:v>
                </c:pt>
                <c:pt idx="32333">
                  <c:v>3.7232483010013883E-12</c:v>
                </c:pt>
                <c:pt idx="32334">
                  <c:v>3.6367713744492904E-12</c:v>
                </c:pt>
                <c:pt idx="32335">
                  <c:v>3.8117727412217097E-12</c:v>
                </c:pt>
                <c:pt idx="32336">
                  <c:v>3.7232483010013883E-12</c:v>
                </c:pt>
                <c:pt idx="32337">
                  <c:v>3.7232483010013883E-12</c:v>
                </c:pt>
                <c:pt idx="32338">
                  <c:v>3.7232483010013883E-12</c:v>
                </c:pt>
                <c:pt idx="32339">
                  <c:v>3.8117727412217097E-12</c:v>
                </c:pt>
                <c:pt idx="32340">
                  <c:v>3.8117727412217097E-12</c:v>
                </c:pt>
                <c:pt idx="32341">
                  <c:v>3.8117727412217097E-12</c:v>
                </c:pt>
                <c:pt idx="32342">
                  <c:v>3.6367713744492904E-12</c:v>
                </c:pt>
                <c:pt idx="32343">
                  <c:v>3.7232483010013883E-12</c:v>
                </c:pt>
                <c:pt idx="32344">
                  <c:v>3.7232483010013883E-12</c:v>
                </c:pt>
                <c:pt idx="32345">
                  <c:v>3.7232483010013883E-12</c:v>
                </c:pt>
                <c:pt idx="32346">
                  <c:v>3.6367713744492904E-12</c:v>
                </c:pt>
                <c:pt idx="32347">
                  <c:v>3.7232483010013883E-12</c:v>
                </c:pt>
                <c:pt idx="32348">
                  <c:v>3.8117727412217097E-12</c:v>
                </c:pt>
                <c:pt idx="32349">
                  <c:v>3.6367713744492904E-12</c:v>
                </c:pt>
                <c:pt idx="32350">
                  <c:v>3.6367713744492904E-12</c:v>
                </c:pt>
                <c:pt idx="32351">
                  <c:v>3.7232483010013883E-12</c:v>
                </c:pt>
                <c:pt idx="32352">
                  <c:v>3.7232483010013883E-12</c:v>
                </c:pt>
                <c:pt idx="32353">
                  <c:v>3.7232483010013883E-12</c:v>
                </c:pt>
                <c:pt idx="32354">
                  <c:v>3.7232483010013883E-12</c:v>
                </c:pt>
                <c:pt idx="32355">
                  <c:v>3.7232483010013883E-12</c:v>
                </c:pt>
                <c:pt idx="32356">
                  <c:v>3.7232483010013883E-12</c:v>
                </c:pt>
                <c:pt idx="32357">
                  <c:v>3.6367713744492904E-12</c:v>
                </c:pt>
                <c:pt idx="32358">
                  <c:v>3.8117727412217097E-12</c:v>
                </c:pt>
                <c:pt idx="32359">
                  <c:v>3.7232483010013883E-12</c:v>
                </c:pt>
                <c:pt idx="32360">
                  <c:v>3.6367713744492904E-12</c:v>
                </c:pt>
                <c:pt idx="32361">
                  <c:v>3.7232483010013883E-12</c:v>
                </c:pt>
                <c:pt idx="32362">
                  <c:v>3.7232483010013883E-12</c:v>
                </c:pt>
                <c:pt idx="32363">
                  <c:v>3.7232483010013883E-12</c:v>
                </c:pt>
                <c:pt idx="32364">
                  <c:v>3.8117727412217097E-12</c:v>
                </c:pt>
                <c:pt idx="32365">
                  <c:v>3.6367713744492904E-12</c:v>
                </c:pt>
                <c:pt idx="32366">
                  <c:v>3.6367713744492904E-12</c:v>
                </c:pt>
                <c:pt idx="32367">
                  <c:v>3.7232483010013883E-12</c:v>
                </c:pt>
                <c:pt idx="32368">
                  <c:v>3.7232483010013883E-12</c:v>
                </c:pt>
                <c:pt idx="32369">
                  <c:v>3.7232483010013883E-12</c:v>
                </c:pt>
                <c:pt idx="32370">
                  <c:v>3.8117727412217097E-12</c:v>
                </c:pt>
                <c:pt idx="32371">
                  <c:v>3.6367713744492904E-12</c:v>
                </c:pt>
                <c:pt idx="32372">
                  <c:v>3.8117727412217097E-12</c:v>
                </c:pt>
                <c:pt idx="32373">
                  <c:v>3.6367713744492904E-12</c:v>
                </c:pt>
                <c:pt idx="32374">
                  <c:v>3.8117727412217097E-12</c:v>
                </c:pt>
                <c:pt idx="32375">
                  <c:v>3.6367713744492904E-12</c:v>
                </c:pt>
                <c:pt idx="32376">
                  <c:v>3.6367713744492904E-12</c:v>
                </c:pt>
                <c:pt idx="32377">
                  <c:v>3.7232483010013883E-12</c:v>
                </c:pt>
                <c:pt idx="32378">
                  <c:v>3.7232483010013883E-12</c:v>
                </c:pt>
                <c:pt idx="32379">
                  <c:v>3.6367713744492904E-12</c:v>
                </c:pt>
                <c:pt idx="32380">
                  <c:v>3.6367713744492904E-12</c:v>
                </c:pt>
                <c:pt idx="32381">
                  <c:v>3.7232483010013883E-12</c:v>
                </c:pt>
                <c:pt idx="32382">
                  <c:v>3.8117727412217097E-12</c:v>
                </c:pt>
                <c:pt idx="32383">
                  <c:v>3.7232483010013883E-12</c:v>
                </c:pt>
                <c:pt idx="32384">
                  <c:v>3.7232483010013883E-12</c:v>
                </c:pt>
                <c:pt idx="32385">
                  <c:v>3.8117727412217097E-12</c:v>
                </c:pt>
                <c:pt idx="32386">
                  <c:v>3.6367713744492904E-12</c:v>
                </c:pt>
                <c:pt idx="32387">
                  <c:v>3.8117727412217097E-12</c:v>
                </c:pt>
                <c:pt idx="32388">
                  <c:v>3.8117727412217097E-12</c:v>
                </c:pt>
                <c:pt idx="32389">
                  <c:v>3.8117727412217097E-12</c:v>
                </c:pt>
                <c:pt idx="32390">
                  <c:v>3.7232483010013883E-12</c:v>
                </c:pt>
                <c:pt idx="32391">
                  <c:v>3.8117727412217097E-12</c:v>
                </c:pt>
                <c:pt idx="32392">
                  <c:v>3.6367713744492904E-12</c:v>
                </c:pt>
                <c:pt idx="32393">
                  <c:v>3.8117727412217097E-12</c:v>
                </c:pt>
                <c:pt idx="32394">
                  <c:v>3.9024019501501029E-12</c:v>
                </c:pt>
                <c:pt idx="32395">
                  <c:v>3.6367713744492904E-12</c:v>
                </c:pt>
                <c:pt idx="32396">
                  <c:v>3.8117727412217097E-12</c:v>
                </c:pt>
                <c:pt idx="32397">
                  <c:v>3.8117727412217097E-12</c:v>
                </c:pt>
                <c:pt idx="32398">
                  <c:v>3.9024019501501029E-12</c:v>
                </c:pt>
                <c:pt idx="32399">
                  <c:v>3.8117727412217097E-12</c:v>
                </c:pt>
                <c:pt idx="32400">
                  <c:v>3.7232483010013883E-12</c:v>
                </c:pt>
                <c:pt idx="32401">
                  <c:v>3.9024019501501029E-12</c:v>
                </c:pt>
                <c:pt idx="32402">
                  <c:v>3.7232483010013883E-12</c:v>
                </c:pt>
                <c:pt idx="32403">
                  <c:v>3.8117727412217097E-12</c:v>
                </c:pt>
                <c:pt idx="32404">
                  <c:v>3.9951859710435844E-12</c:v>
                </c:pt>
                <c:pt idx="32405">
                  <c:v>3.8117727412217097E-12</c:v>
                </c:pt>
                <c:pt idx="32406">
                  <c:v>3.8117727412217097E-12</c:v>
                </c:pt>
                <c:pt idx="32407">
                  <c:v>3.9024019501501029E-12</c:v>
                </c:pt>
                <c:pt idx="32408">
                  <c:v>3.6367713744492904E-12</c:v>
                </c:pt>
                <c:pt idx="32409">
                  <c:v>3.9024019501501029E-12</c:v>
                </c:pt>
                <c:pt idx="32410">
                  <c:v>3.9024019501501029E-12</c:v>
                </c:pt>
                <c:pt idx="32411">
                  <c:v>3.8117727412217097E-12</c:v>
                </c:pt>
                <c:pt idx="32412">
                  <c:v>3.7232483010013883E-12</c:v>
                </c:pt>
                <c:pt idx="32413">
                  <c:v>3.4698124421878106E-12</c:v>
                </c:pt>
                <c:pt idx="32414">
                  <c:v>3.6367713744492904E-12</c:v>
                </c:pt>
                <c:pt idx="32415">
                  <c:v>3.8117727412217097E-12</c:v>
                </c:pt>
                <c:pt idx="32416">
                  <c:v>3.6367713744492904E-12</c:v>
                </c:pt>
                <c:pt idx="32417">
                  <c:v>3.8117727412217097E-12</c:v>
                </c:pt>
                <c:pt idx="32418">
                  <c:v>3.7232483010013883E-12</c:v>
                </c:pt>
                <c:pt idx="32419">
                  <c:v>3.7232483010013883E-12</c:v>
                </c:pt>
                <c:pt idx="32420">
                  <c:v>3.7232483010013883E-12</c:v>
                </c:pt>
                <c:pt idx="32421">
                  <c:v>3.8117727412217097E-12</c:v>
                </c:pt>
                <c:pt idx="32422">
                  <c:v>3.9024019501501029E-12</c:v>
                </c:pt>
                <c:pt idx="32423">
                  <c:v>3.7232483010013883E-12</c:v>
                </c:pt>
                <c:pt idx="32424">
                  <c:v>3.7232483010013883E-12</c:v>
                </c:pt>
                <c:pt idx="32425">
                  <c:v>3.9951859710435844E-12</c:v>
                </c:pt>
                <c:pt idx="32426">
                  <c:v>3.6367713744492904E-12</c:v>
                </c:pt>
                <c:pt idx="32427">
                  <c:v>3.8117727412217097E-12</c:v>
                </c:pt>
                <c:pt idx="32428">
                  <c:v>3.9024019501501029E-12</c:v>
                </c:pt>
                <c:pt idx="32429">
                  <c:v>3.7232483010013883E-12</c:v>
                </c:pt>
                <c:pt idx="32430">
                  <c:v>3.7232483010013883E-12</c:v>
                </c:pt>
                <c:pt idx="32431">
                  <c:v>3.6367713744492904E-12</c:v>
                </c:pt>
                <c:pt idx="32432">
                  <c:v>3.6367713744492904E-12</c:v>
                </c:pt>
                <c:pt idx="32433">
                  <c:v>3.9024019501501029E-12</c:v>
                </c:pt>
                <c:pt idx="32434">
                  <c:v>3.6367713744492904E-12</c:v>
                </c:pt>
                <c:pt idx="32435">
                  <c:v>3.6367713744492904E-12</c:v>
                </c:pt>
                <c:pt idx="32436">
                  <c:v>3.7232483010013883E-12</c:v>
                </c:pt>
                <c:pt idx="32437">
                  <c:v>3.9024019501501029E-12</c:v>
                </c:pt>
                <c:pt idx="32438">
                  <c:v>3.8117727412217097E-12</c:v>
                </c:pt>
                <c:pt idx="32439">
                  <c:v>3.8117727412217097E-12</c:v>
                </c:pt>
                <c:pt idx="32440">
                  <c:v>3.7232483010013883E-12</c:v>
                </c:pt>
                <c:pt idx="32441">
                  <c:v>3.7232483010013883E-12</c:v>
                </c:pt>
                <c:pt idx="32442">
                  <c:v>3.7232483010013883E-12</c:v>
                </c:pt>
                <c:pt idx="32443">
                  <c:v>3.7232483010013883E-12</c:v>
                </c:pt>
                <c:pt idx="32444">
                  <c:v>3.8117727412217097E-12</c:v>
                </c:pt>
                <c:pt idx="32445">
                  <c:v>3.8117727412217097E-12</c:v>
                </c:pt>
                <c:pt idx="32446">
                  <c:v>3.9024019501501029E-12</c:v>
                </c:pt>
                <c:pt idx="32447">
                  <c:v>3.6367713744492904E-12</c:v>
                </c:pt>
                <c:pt idx="32448">
                  <c:v>3.6367713744492904E-12</c:v>
                </c:pt>
                <c:pt idx="32449">
                  <c:v>3.9024019501501029E-12</c:v>
                </c:pt>
                <c:pt idx="32450">
                  <c:v>3.7232483010013883E-12</c:v>
                </c:pt>
                <c:pt idx="32451">
                  <c:v>3.9951859710435844E-12</c:v>
                </c:pt>
                <c:pt idx="32452">
                  <c:v>3.7232483010013883E-12</c:v>
                </c:pt>
                <c:pt idx="32453">
                  <c:v>3.9024019501501029E-12</c:v>
                </c:pt>
                <c:pt idx="32454">
                  <c:v>3.9024019501501029E-12</c:v>
                </c:pt>
                <c:pt idx="32455">
                  <c:v>3.7232483010013883E-12</c:v>
                </c:pt>
                <c:pt idx="32456">
                  <c:v>3.9024019501501029E-12</c:v>
                </c:pt>
                <c:pt idx="32457">
                  <c:v>3.8117727412217097E-12</c:v>
                </c:pt>
                <c:pt idx="32458">
                  <c:v>3.7232483010013883E-12</c:v>
                </c:pt>
                <c:pt idx="32459">
                  <c:v>3.5523111581696518E-12</c:v>
                </c:pt>
                <c:pt idx="32460">
                  <c:v>3.6367713744492904E-12</c:v>
                </c:pt>
                <c:pt idx="32461">
                  <c:v>3.6367713744492904E-12</c:v>
                </c:pt>
                <c:pt idx="32462">
                  <c:v>3.7232483010013883E-12</c:v>
                </c:pt>
                <c:pt idx="32463">
                  <c:v>3.6367713744492904E-12</c:v>
                </c:pt>
                <c:pt idx="32464">
                  <c:v>3.6367713744492904E-12</c:v>
                </c:pt>
                <c:pt idx="32465">
                  <c:v>3.6367713744492904E-12</c:v>
                </c:pt>
                <c:pt idx="32466">
                  <c:v>3.6367713744492904E-12</c:v>
                </c:pt>
                <c:pt idx="32467">
                  <c:v>3.7232483010013883E-12</c:v>
                </c:pt>
                <c:pt idx="32468">
                  <c:v>3.8117727412217097E-12</c:v>
                </c:pt>
                <c:pt idx="32469">
                  <c:v>3.7232483010013883E-12</c:v>
                </c:pt>
                <c:pt idx="32470">
                  <c:v>3.8117727412217097E-12</c:v>
                </c:pt>
                <c:pt idx="32471">
                  <c:v>3.7232483010013883E-12</c:v>
                </c:pt>
                <c:pt idx="32472">
                  <c:v>3.9024019501501029E-12</c:v>
                </c:pt>
                <c:pt idx="32473">
                  <c:v>3.9951859710435844E-12</c:v>
                </c:pt>
                <c:pt idx="32474">
                  <c:v>3.9951859710435844E-12</c:v>
                </c:pt>
                <c:pt idx="32475">
                  <c:v>3.9024019501501029E-12</c:v>
                </c:pt>
                <c:pt idx="32476">
                  <c:v>3.9024019501501029E-12</c:v>
                </c:pt>
                <c:pt idx="32477">
                  <c:v>3.9024019501501029E-12</c:v>
                </c:pt>
                <c:pt idx="32478">
                  <c:v>3.9024019501501029E-12</c:v>
                </c:pt>
                <c:pt idx="32479">
                  <c:v>3.9024019501501029E-12</c:v>
                </c:pt>
                <c:pt idx="32480">
                  <c:v>3.9024019501501029E-12</c:v>
                </c:pt>
                <c:pt idx="32481">
                  <c:v>3.9951859710435844E-12</c:v>
                </c:pt>
                <c:pt idx="32482">
                  <c:v>3.8117727412217097E-12</c:v>
                </c:pt>
                <c:pt idx="32483">
                  <c:v>3.7232483010013883E-12</c:v>
                </c:pt>
                <c:pt idx="32484">
                  <c:v>3.8117727412217097E-12</c:v>
                </c:pt>
                <c:pt idx="32485">
                  <c:v>3.7232483010013883E-12</c:v>
                </c:pt>
                <c:pt idx="32486">
                  <c:v>3.6367713744492904E-12</c:v>
                </c:pt>
                <c:pt idx="32487">
                  <c:v>3.8117727412217097E-12</c:v>
                </c:pt>
                <c:pt idx="32488">
                  <c:v>3.6367713744492904E-12</c:v>
                </c:pt>
                <c:pt idx="32489">
                  <c:v>3.8117727412217097E-12</c:v>
                </c:pt>
                <c:pt idx="32490">
                  <c:v>3.7232483010013883E-12</c:v>
                </c:pt>
                <c:pt idx="32491">
                  <c:v>3.7232483010013883E-12</c:v>
                </c:pt>
                <c:pt idx="32492">
                  <c:v>3.8117727412217097E-12</c:v>
                </c:pt>
                <c:pt idx="32493">
                  <c:v>3.8117727412217097E-12</c:v>
                </c:pt>
                <c:pt idx="32494">
                  <c:v>3.9024019501501029E-12</c:v>
                </c:pt>
                <c:pt idx="32495">
                  <c:v>3.9024019501501029E-12</c:v>
                </c:pt>
                <c:pt idx="32496">
                  <c:v>3.8117727412217097E-12</c:v>
                </c:pt>
                <c:pt idx="32497">
                  <c:v>3.8117727412217097E-12</c:v>
                </c:pt>
                <c:pt idx="32498">
                  <c:v>3.9024019501501029E-12</c:v>
                </c:pt>
                <c:pt idx="32499">
                  <c:v>3.9024019501501029E-12</c:v>
                </c:pt>
                <c:pt idx="32500">
                  <c:v>3.9024019501501029E-12</c:v>
                </c:pt>
                <c:pt idx="32501">
                  <c:v>3.8117727412217097E-12</c:v>
                </c:pt>
                <c:pt idx="32502">
                  <c:v>3.8117727412217097E-12</c:v>
                </c:pt>
                <c:pt idx="32503">
                  <c:v>3.8117727412217097E-12</c:v>
                </c:pt>
                <c:pt idx="32504">
                  <c:v>3.8117727412217097E-12</c:v>
                </c:pt>
                <c:pt idx="32505">
                  <c:v>3.7232483010013883E-12</c:v>
                </c:pt>
                <c:pt idx="32506">
                  <c:v>3.9951859710435844E-12</c:v>
                </c:pt>
                <c:pt idx="32507">
                  <c:v>3.9951859710435844E-12</c:v>
                </c:pt>
                <c:pt idx="32508">
                  <c:v>3.7232483010013883E-12</c:v>
                </c:pt>
                <c:pt idx="32509">
                  <c:v>3.9024019501501029E-12</c:v>
                </c:pt>
                <c:pt idx="32510">
                  <c:v>3.8117727412217097E-12</c:v>
                </c:pt>
                <c:pt idx="32511">
                  <c:v>3.7232483010013883E-12</c:v>
                </c:pt>
                <c:pt idx="32512">
                  <c:v>3.9024019501501029E-12</c:v>
                </c:pt>
                <c:pt idx="32513">
                  <c:v>3.8117727412217097E-12</c:v>
                </c:pt>
                <c:pt idx="32514">
                  <c:v>3.8117727412217097E-12</c:v>
                </c:pt>
                <c:pt idx="32515">
                  <c:v>3.7232483010013883E-12</c:v>
                </c:pt>
                <c:pt idx="32516">
                  <c:v>3.6367713744492904E-12</c:v>
                </c:pt>
                <c:pt idx="32517">
                  <c:v>3.7232483010013883E-12</c:v>
                </c:pt>
                <c:pt idx="32518">
                  <c:v>3.6367713744492904E-12</c:v>
                </c:pt>
                <c:pt idx="32519">
                  <c:v>3.9951859710435844E-12</c:v>
                </c:pt>
                <c:pt idx="32520">
                  <c:v>3.6367713744492904E-12</c:v>
                </c:pt>
                <c:pt idx="32521">
                  <c:v>3.7232483010013883E-12</c:v>
                </c:pt>
                <c:pt idx="32522">
                  <c:v>3.8117727412217097E-12</c:v>
                </c:pt>
                <c:pt idx="32523">
                  <c:v>3.6367713744492904E-12</c:v>
                </c:pt>
                <c:pt idx="32524">
                  <c:v>3.8117727412217097E-12</c:v>
                </c:pt>
                <c:pt idx="32525">
                  <c:v>3.7232483010013883E-12</c:v>
                </c:pt>
                <c:pt idx="32526">
                  <c:v>3.6367713744492904E-12</c:v>
                </c:pt>
                <c:pt idx="32527">
                  <c:v>3.8117727412217097E-12</c:v>
                </c:pt>
                <c:pt idx="32528">
                  <c:v>3.8117727412217097E-12</c:v>
                </c:pt>
                <c:pt idx="32529">
                  <c:v>3.8117727412217097E-12</c:v>
                </c:pt>
                <c:pt idx="32530">
                  <c:v>3.7232483010013883E-12</c:v>
                </c:pt>
                <c:pt idx="32531">
                  <c:v>3.6367713744492904E-12</c:v>
                </c:pt>
                <c:pt idx="32532">
                  <c:v>3.9024019501501029E-12</c:v>
                </c:pt>
                <c:pt idx="32533">
                  <c:v>3.7232483010013883E-12</c:v>
                </c:pt>
                <c:pt idx="32534">
                  <c:v>3.6367713744492904E-12</c:v>
                </c:pt>
                <c:pt idx="32535">
                  <c:v>3.7232483010013883E-12</c:v>
                </c:pt>
                <c:pt idx="32536">
                  <c:v>3.7232483010013883E-12</c:v>
                </c:pt>
                <c:pt idx="32537">
                  <c:v>3.7232483010013883E-12</c:v>
                </c:pt>
                <c:pt idx="32538">
                  <c:v>3.6367713744492904E-12</c:v>
                </c:pt>
                <c:pt idx="32539">
                  <c:v>3.6367713744492904E-12</c:v>
                </c:pt>
                <c:pt idx="32540">
                  <c:v>3.8117727412217097E-12</c:v>
                </c:pt>
                <c:pt idx="32541">
                  <c:v>3.7232483010013883E-12</c:v>
                </c:pt>
                <c:pt idx="32542">
                  <c:v>3.9024019501501029E-12</c:v>
                </c:pt>
                <c:pt idx="32543">
                  <c:v>3.9024019501501029E-12</c:v>
                </c:pt>
                <c:pt idx="32544">
                  <c:v>3.8117727412217097E-12</c:v>
                </c:pt>
                <c:pt idx="32545">
                  <c:v>3.9024019501501029E-12</c:v>
                </c:pt>
                <c:pt idx="32546">
                  <c:v>3.8117727412217097E-12</c:v>
                </c:pt>
                <c:pt idx="32547">
                  <c:v>3.8117727412217097E-12</c:v>
                </c:pt>
                <c:pt idx="32548">
                  <c:v>3.8117727412217097E-12</c:v>
                </c:pt>
                <c:pt idx="32549">
                  <c:v>3.7232483010013883E-12</c:v>
                </c:pt>
                <c:pt idx="32550">
                  <c:v>3.9024019501501029E-12</c:v>
                </c:pt>
                <c:pt idx="32551">
                  <c:v>3.8117727412217097E-12</c:v>
                </c:pt>
                <c:pt idx="32552">
                  <c:v>3.8117727412217097E-12</c:v>
                </c:pt>
                <c:pt idx="32553">
                  <c:v>3.8117727412217097E-12</c:v>
                </c:pt>
                <c:pt idx="32554">
                  <c:v>3.7232483010013883E-12</c:v>
                </c:pt>
                <c:pt idx="32555">
                  <c:v>3.7232483010013883E-12</c:v>
                </c:pt>
                <c:pt idx="32556">
                  <c:v>3.8117727412217097E-12</c:v>
                </c:pt>
                <c:pt idx="32557">
                  <c:v>3.7232483010013883E-12</c:v>
                </c:pt>
                <c:pt idx="32558">
                  <c:v>3.7232483010013883E-12</c:v>
                </c:pt>
                <c:pt idx="32559">
                  <c:v>3.8117727412217097E-12</c:v>
                </c:pt>
                <c:pt idx="32560">
                  <c:v>3.7232483010013883E-12</c:v>
                </c:pt>
                <c:pt idx="32561">
                  <c:v>3.8117727412217097E-12</c:v>
                </c:pt>
                <c:pt idx="32562">
                  <c:v>3.9024019501501029E-12</c:v>
                </c:pt>
                <c:pt idx="32563">
                  <c:v>3.7232483010013883E-12</c:v>
                </c:pt>
                <c:pt idx="32564">
                  <c:v>3.8117727412217097E-12</c:v>
                </c:pt>
                <c:pt idx="32565">
                  <c:v>3.8117727412217097E-12</c:v>
                </c:pt>
                <c:pt idx="32566">
                  <c:v>3.8117727412217097E-12</c:v>
                </c:pt>
                <c:pt idx="32567">
                  <c:v>3.6367713744492904E-12</c:v>
                </c:pt>
                <c:pt idx="32568">
                  <c:v>3.7232483010013883E-12</c:v>
                </c:pt>
                <c:pt idx="32569">
                  <c:v>3.8117727412217097E-12</c:v>
                </c:pt>
                <c:pt idx="32570">
                  <c:v>3.8117727412217097E-12</c:v>
                </c:pt>
                <c:pt idx="32571">
                  <c:v>3.8117727412217097E-12</c:v>
                </c:pt>
                <c:pt idx="32572">
                  <c:v>3.9024019501501029E-12</c:v>
                </c:pt>
                <c:pt idx="32573">
                  <c:v>3.8117727412217097E-12</c:v>
                </c:pt>
                <c:pt idx="32574">
                  <c:v>3.6367713744492904E-12</c:v>
                </c:pt>
                <c:pt idx="32575">
                  <c:v>3.7232483010013883E-12</c:v>
                </c:pt>
                <c:pt idx="32576">
                  <c:v>3.6367713744492904E-12</c:v>
                </c:pt>
                <c:pt idx="32577">
                  <c:v>3.7232483010013883E-12</c:v>
                </c:pt>
                <c:pt idx="32578">
                  <c:v>3.7232483010013883E-12</c:v>
                </c:pt>
                <c:pt idx="32579">
                  <c:v>3.7232483010013883E-12</c:v>
                </c:pt>
                <c:pt idx="32580">
                  <c:v>3.8117727412217097E-12</c:v>
                </c:pt>
                <c:pt idx="32581">
                  <c:v>3.7232483010013883E-12</c:v>
                </c:pt>
                <c:pt idx="32582">
                  <c:v>3.8117727412217097E-12</c:v>
                </c:pt>
                <c:pt idx="32583">
                  <c:v>3.8117727412217097E-12</c:v>
                </c:pt>
                <c:pt idx="32584">
                  <c:v>3.6367713744492904E-12</c:v>
                </c:pt>
                <c:pt idx="32585">
                  <c:v>3.8117727412217097E-12</c:v>
                </c:pt>
                <c:pt idx="32586">
                  <c:v>3.8117727412217097E-12</c:v>
                </c:pt>
                <c:pt idx="32587">
                  <c:v>3.8117727412217097E-12</c:v>
                </c:pt>
                <c:pt idx="32588">
                  <c:v>3.9024019501501029E-12</c:v>
                </c:pt>
                <c:pt idx="32589">
                  <c:v>3.7232483010013883E-12</c:v>
                </c:pt>
                <c:pt idx="32590">
                  <c:v>3.6367713744492904E-12</c:v>
                </c:pt>
                <c:pt idx="32591">
                  <c:v>3.7232483010013883E-12</c:v>
                </c:pt>
                <c:pt idx="32592">
                  <c:v>3.7232483010013883E-12</c:v>
                </c:pt>
                <c:pt idx="32593">
                  <c:v>3.8117727412217097E-12</c:v>
                </c:pt>
                <c:pt idx="32594">
                  <c:v>3.8117727412217097E-12</c:v>
                </c:pt>
                <c:pt idx="32595">
                  <c:v>3.8117727412217097E-12</c:v>
                </c:pt>
                <c:pt idx="32596">
                  <c:v>3.6367713744492904E-12</c:v>
                </c:pt>
                <c:pt idx="32597">
                  <c:v>3.8117727412217097E-12</c:v>
                </c:pt>
                <c:pt idx="32598">
                  <c:v>3.7232483010013883E-12</c:v>
                </c:pt>
                <c:pt idx="32599">
                  <c:v>3.8117727412217097E-12</c:v>
                </c:pt>
                <c:pt idx="32600">
                  <c:v>3.9024019501501029E-12</c:v>
                </c:pt>
                <c:pt idx="32601">
                  <c:v>3.7232483010013883E-12</c:v>
                </c:pt>
                <c:pt idx="32602">
                  <c:v>3.9024019501501029E-12</c:v>
                </c:pt>
                <c:pt idx="32603">
                  <c:v>3.8117727412217097E-12</c:v>
                </c:pt>
                <c:pt idx="32604">
                  <c:v>3.5523111581696518E-12</c:v>
                </c:pt>
                <c:pt idx="32605">
                  <c:v>3.6367713744492904E-12</c:v>
                </c:pt>
                <c:pt idx="32606">
                  <c:v>3.6367713744492904E-12</c:v>
                </c:pt>
                <c:pt idx="32607">
                  <c:v>3.7232483010013883E-12</c:v>
                </c:pt>
                <c:pt idx="32608">
                  <c:v>3.7232483010013883E-12</c:v>
                </c:pt>
                <c:pt idx="32609">
                  <c:v>3.7232483010013883E-12</c:v>
                </c:pt>
                <c:pt idx="32610">
                  <c:v>3.6367713744492904E-12</c:v>
                </c:pt>
                <c:pt idx="32611">
                  <c:v>3.6367713744492904E-12</c:v>
                </c:pt>
                <c:pt idx="32612">
                  <c:v>3.7232483010013883E-12</c:v>
                </c:pt>
                <c:pt idx="32613">
                  <c:v>3.6367713744492904E-12</c:v>
                </c:pt>
                <c:pt idx="32614">
                  <c:v>3.8117727412217097E-12</c:v>
                </c:pt>
                <c:pt idx="32615">
                  <c:v>3.6367713744492904E-12</c:v>
                </c:pt>
                <c:pt idx="32616">
                  <c:v>3.6367713744492904E-12</c:v>
                </c:pt>
                <c:pt idx="32617">
                  <c:v>3.8117727412217097E-12</c:v>
                </c:pt>
                <c:pt idx="32618">
                  <c:v>3.8117727412217097E-12</c:v>
                </c:pt>
                <c:pt idx="32619">
                  <c:v>3.9024019501501029E-12</c:v>
                </c:pt>
                <c:pt idx="32620">
                  <c:v>3.8117727412217097E-12</c:v>
                </c:pt>
                <c:pt idx="32621">
                  <c:v>3.8117727412217097E-12</c:v>
                </c:pt>
                <c:pt idx="32622">
                  <c:v>3.8117727412217097E-12</c:v>
                </c:pt>
                <c:pt idx="32623">
                  <c:v>3.9024019501501029E-12</c:v>
                </c:pt>
                <c:pt idx="32624">
                  <c:v>3.8117727412217097E-12</c:v>
                </c:pt>
                <c:pt idx="32625">
                  <c:v>3.8117727412217097E-12</c:v>
                </c:pt>
                <c:pt idx="32626">
                  <c:v>3.9024019501501029E-12</c:v>
                </c:pt>
                <c:pt idx="32627">
                  <c:v>3.9951859710435844E-12</c:v>
                </c:pt>
                <c:pt idx="32628">
                  <c:v>3.8117727412217097E-12</c:v>
                </c:pt>
                <c:pt idx="32629">
                  <c:v>3.6367713744492904E-12</c:v>
                </c:pt>
                <c:pt idx="32630">
                  <c:v>3.8117727412217097E-12</c:v>
                </c:pt>
                <c:pt idx="32631">
                  <c:v>3.9024019501501029E-12</c:v>
                </c:pt>
                <c:pt idx="32632">
                  <c:v>3.7232483010013883E-12</c:v>
                </c:pt>
                <c:pt idx="32633">
                  <c:v>3.7232483010013883E-12</c:v>
                </c:pt>
                <c:pt idx="32634">
                  <c:v>3.6367713744492904E-12</c:v>
                </c:pt>
                <c:pt idx="32635">
                  <c:v>3.7232483010013883E-12</c:v>
                </c:pt>
                <c:pt idx="32636">
                  <c:v>3.7232483010013883E-12</c:v>
                </c:pt>
                <c:pt idx="32637">
                  <c:v>3.8117727412217097E-12</c:v>
                </c:pt>
                <c:pt idx="32638">
                  <c:v>3.7232483010013883E-12</c:v>
                </c:pt>
                <c:pt idx="32639">
                  <c:v>3.6367713744492904E-12</c:v>
                </c:pt>
                <c:pt idx="32640">
                  <c:v>3.9024019501501029E-12</c:v>
                </c:pt>
                <c:pt idx="32641">
                  <c:v>3.6367713744492904E-12</c:v>
                </c:pt>
                <c:pt idx="32642">
                  <c:v>3.6367713744492904E-12</c:v>
                </c:pt>
                <c:pt idx="32643">
                  <c:v>3.7232483010013883E-12</c:v>
                </c:pt>
                <c:pt idx="32644">
                  <c:v>3.7232483010013883E-12</c:v>
                </c:pt>
                <c:pt idx="32645">
                  <c:v>3.8117727412217097E-12</c:v>
                </c:pt>
                <c:pt idx="32646">
                  <c:v>3.7232483010013883E-12</c:v>
                </c:pt>
                <c:pt idx="32647">
                  <c:v>3.7232483010013883E-12</c:v>
                </c:pt>
                <c:pt idx="32648">
                  <c:v>3.6367713744492904E-12</c:v>
                </c:pt>
                <c:pt idx="32649">
                  <c:v>3.6367713744492904E-12</c:v>
                </c:pt>
                <c:pt idx="32650">
                  <c:v>3.7232483010013883E-12</c:v>
                </c:pt>
                <c:pt idx="32651">
                  <c:v>3.7232483010013883E-12</c:v>
                </c:pt>
                <c:pt idx="32652">
                  <c:v>3.6367713744492904E-12</c:v>
                </c:pt>
                <c:pt idx="32653">
                  <c:v>3.6367713744492904E-12</c:v>
                </c:pt>
                <c:pt idx="32654">
                  <c:v>3.7232483010013883E-12</c:v>
                </c:pt>
                <c:pt idx="32655">
                  <c:v>3.7232483010013883E-12</c:v>
                </c:pt>
                <c:pt idx="32656">
                  <c:v>3.7232483010013883E-12</c:v>
                </c:pt>
                <c:pt idx="32657">
                  <c:v>3.8117727412217097E-12</c:v>
                </c:pt>
                <c:pt idx="32658">
                  <c:v>3.7232483010013883E-12</c:v>
                </c:pt>
                <c:pt idx="32659">
                  <c:v>3.8117727412217097E-12</c:v>
                </c:pt>
                <c:pt idx="32660">
                  <c:v>3.6367713744492904E-12</c:v>
                </c:pt>
                <c:pt idx="32661">
                  <c:v>3.7232483010013883E-12</c:v>
                </c:pt>
                <c:pt idx="32662">
                  <c:v>3.8117727412217097E-12</c:v>
                </c:pt>
                <c:pt idx="32663">
                  <c:v>3.8117727412217097E-12</c:v>
                </c:pt>
                <c:pt idx="32664">
                  <c:v>3.9951859710435844E-12</c:v>
                </c:pt>
                <c:pt idx="32665">
                  <c:v>3.9024019501501029E-12</c:v>
                </c:pt>
                <c:pt idx="32666">
                  <c:v>3.8117727412217097E-12</c:v>
                </c:pt>
                <c:pt idx="32667">
                  <c:v>3.8117727412217097E-12</c:v>
                </c:pt>
                <c:pt idx="32668">
                  <c:v>3.7232483010013883E-12</c:v>
                </c:pt>
                <c:pt idx="32669">
                  <c:v>3.9951859710435844E-12</c:v>
                </c:pt>
                <c:pt idx="32670">
                  <c:v>3.9024019501501029E-12</c:v>
                </c:pt>
                <c:pt idx="32671">
                  <c:v>3.8117727412217097E-12</c:v>
                </c:pt>
                <c:pt idx="32672">
                  <c:v>3.9024019501501029E-12</c:v>
                </c:pt>
                <c:pt idx="32673">
                  <c:v>3.9024019501501029E-12</c:v>
                </c:pt>
                <c:pt idx="32674">
                  <c:v>3.9951859710435844E-12</c:v>
                </c:pt>
                <c:pt idx="32675">
                  <c:v>3.9951859710435844E-12</c:v>
                </c:pt>
                <c:pt idx="32676">
                  <c:v>3.9024019501501029E-12</c:v>
                </c:pt>
                <c:pt idx="32677">
                  <c:v>3.9024019501501029E-12</c:v>
                </c:pt>
                <c:pt idx="32678">
                  <c:v>3.9024019501501029E-12</c:v>
                </c:pt>
                <c:pt idx="32679">
                  <c:v>3.8117727412217097E-12</c:v>
                </c:pt>
                <c:pt idx="32680">
                  <c:v>3.9951859710435844E-12</c:v>
                </c:pt>
                <c:pt idx="32681">
                  <c:v>3.9024019501501029E-12</c:v>
                </c:pt>
                <c:pt idx="32682">
                  <c:v>3.7232483010013883E-12</c:v>
                </c:pt>
                <c:pt idx="32683">
                  <c:v>3.9024019501501029E-12</c:v>
                </c:pt>
                <c:pt idx="32684">
                  <c:v>3.6367713744492904E-12</c:v>
                </c:pt>
                <c:pt idx="32685">
                  <c:v>3.6367713744492904E-12</c:v>
                </c:pt>
                <c:pt idx="32686">
                  <c:v>3.8117727412217097E-12</c:v>
                </c:pt>
                <c:pt idx="32687">
                  <c:v>3.8117727412217097E-12</c:v>
                </c:pt>
                <c:pt idx="32688">
                  <c:v>3.9024019501501029E-12</c:v>
                </c:pt>
                <c:pt idx="32689">
                  <c:v>3.9024019501501029E-12</c:v>
                </c:pt>
                <c:pt idx="32690">
                  <c:v>3.8117727412217097E-12</c:v>
                </c:pt>
                <c:pt idx="32691">
                  <c:v>3.9024019501501029E-12</c:v>
                </c:pt>
                <c:pt idx="32692">
                  <c:v>3.8117727412217097E-12</c:v>
                </c:pt>
                <c:pt idx="32693">
                  <c:v>3.7232483010013883E-12</c:v>
                </c:pt>
                <c:pt idx="32694">
                  <c:v>3.7232483010013883E-12</c:v>
                </c:pt>
                <c:pt idx="32695">
                  <c:v>3.7232483010013883E-12</c:v>
                </c:pt>
                <c:pt idx="32696">
                  <c:v>3.6367713744492904E-12</c:v>
                </c:pt>
                <c:pt idx="32697">
                  <c:v>3.7232483010013883E-12</c:v>
                </c:pt>
                <c:pt idx="32698">
                  <c:v>3.6367713744492904E-12</c:v>
                </c:pt>
                <c:pt idx="32699">
                  <c:v>3.6367713744492904E-12</c:v>
                </c:pt>
                <c:pt idx="32700">
                  <c:v>3.6367713744492904E-12</c:v>
                </c:pt>
                <c:pt idx="32701">
                  <c:v>3.6367713744492904E-12</c:v>
                </c:pt>
                <c:pt idx="32702">
                  <c:v>3.8117727412217097E-12</c:v>
                </c:pt>
                <c:pt idx="32703">
                  <c:v>3.6367713744492904E-12</c:v>
                </c:pt>
                <c:pt idx="32704">
                  <c:v>3.6367713744492904E-12</c:v>
                </c:pt>
                <c:pt idx="32705">
                  <c:v>3.8117727412217097E-12</c:v>
                </c:pt>
                <c:pt idx="32706">
                  <c:v>3.9024019501501029E-12</c:v>
                </c:pt>
                <c:pt idx="32707">
                  <c:v>3.7232483010013883E-12</c:v>
                </c:pt>
                <c:pt idx="32708">
                  <c:v>3.9024019501501029E-12</c:v>
                </c:pt>
                <c:pt idx="32709">
                  <c:v>3.6367713744492904E-12</c:v>
                </c:pt>
                <c:pt idx="32710">
                  <c:v>3.6367713744492904E-12</c:v>
                </c:pt>
                <c:pt idx="32711">
                  <c:v>3.6367713744492904E-12</c:v>
                </c:pt>
                <c:pt idx="32712">
                  <c:v>3.6367713744492904E-12</c:v>
                </c:pt>
                <c:pt idx="32713">
                  <c:v>3.6367713744492904E-12</c:v>
                </c:pt>
                <c:pt idx="32714">
                  <c:v>3.7232483010013883E-12</c:v>
                </c:pt>
                <c:pt idx="32715">
                  <c:v>3.8117727412217097E-12</c:v>
                </c:pt>
                <c:pt idx="32716">
                  <c:v>3.6367713744492904E-12</c:v>
                </c:pt>
                <c:pt idx="32717">
                  <c:v>3.6367713744492904E-12</c:v>
                </c:pt>
                <c:pt idx="32718">
                  <c:v>3.7232483010013883E-12</c:v>
                </c:pt>
                <c:pt idx="32719">
                  <c:v>3.8117727412217097E-12</c:v>
                </c:pt>
                <c:pt idx="32720">
                  <c:v>3.6367713744492904E-12</c:v>
                </c:pt>
                <c:pt idx="32721">
                  <c:v>3.7232483010013883E-12</c:v>
                </c:pt>
                <c:pt idx="32722">
                  <c:v>3.8117727412217097E-12</c:v>
                </c:pt>
                <c:pt idx="32723">
                  <c:v>3.8117727412217097E-12</c:v>
                </c:pt>
                <c:pt idx="32724">
                  <c:v>3.7232483010013883E-12</c:v>
                </c:pt>
                <c:pt idx="32725">
                  <c:v>3.6367713744492904E-12</c:v>
                </c:pt>
                <c:pt idx="32726">
                  <c:v>3.7232483010013883E-12</c:v>
                </c:pt>
                <c:pt idx="32727">
                  <c:v>3.6367713744492904E-12</c:v>
                </c:pt>
                <c:pt idx="32728">
                  <c:v>3.7232483010013883E-12</c:v>
                </c:pt>
                <c:pt idx="32729">
                  <c:v>3.8117727412217097E-12</c:v>
                </c:pt>
                <c:pt idx="32730">
                  <c:v>3.5523111581696518E-12</c:v>
                </c:pt>
                <c:pt idx="32731">
                  <c:v>3.8117727412217097E-12</c:v>
                </c:pt>
                <c:pt idx="32732">
                  <c:v>3.7232483010013883E-12</c:v>
                </c:pt>
                <c:pt idx="32733">
                  <c:v>3.7232483010013883E-12</c:v>
                </c:pt>
                <c:pt idx="32734">
                  <c:v>3.6367713744492904E-12</c:v>
                </c:pt>
                <c:pt idx="32735">
                  <c:v>3.8117727412217097E-12</c:v>
                </c:pt>
                <c:pt idx="32736">
                  <c:v>3.6367713744492904E-12</c:v>
                </c:pt>
                <c:pt idx="32737">
                  <c:v>3.6367713744492904E-12</c:v>
                </c:pt>
                <c:pt idx="32738">
                  <c:v>3.8117727412217097E-12</c:v>
                </c:pt>
                <c:pt idx="32739">
                  <c:v>3.8117727412217097E-12</c:v>
                </c:pt>
                <c:pt idx="32740">
                  <c:v>3.7232483010013883E-12</c:v>
                </c:pt>
                <c:pt idx="32741">
                  <c:v>3.9024019501501029E-12</c:v>
                </c:pt>
                <c:pt idx="32742">
                  <c:v>3.9024019501501029E-12</c:v>
                </c:pt>
                <c:pt idx="32743">
                  <c:v>3.9024019501501029E-12</c:v>
                </c:pt>
                <c:pt idx="32744">
                  <c:v>3.7232483010013883E-12</c:v>
                </c:pt>
                <c:pt idx="32745">
                  <c:v>3.8117727412217097E-12</c:v>
                </c:pt>
                <c:pt idx="32746">
                  <c:v>3.8117727412217097E-12</c:v>
                </c:pt>
                <c:pt idx="32747">
                  <c:v>3.8117727412217097E-12</c:v>
                </c:pt>
                <c:pt idx="32748">
                  <c:v>3.6367713744492904E-12</c:v>
                </c:pt>
                <c:pt idx="32749">
                  <c:v>3.6367713744492904E-12</c:v>
                </c:pt>
                <c:pt idx="32750">
                  <c:v>3.6367713744492904E-12</c:v>
                </c:pt>
                <c:pt idx="32751">
                  <c:v>3.7232483010013883E-12</c:v>
                </c:pt>
                <c:pt idx="32752">
                  <c:v>3.7232483010013883E-12</c:v>
                </c:pt>
                <c:pt idx="32753">
                  <c:v>3.7232483010013883E-12</c:v>
                </c:pt>
                <c:pt idx="32754">
                  <c:v>3.7232483010013883E-12</c:v>
                </c:pt>
                <c:pt idx="32755">
                  <c:v>3.9024019501501029E-12</c:v>
                </c:pt>
                <c:pt idx="32756">
                  <c:v>3.7232483010013883E-12</c:v>
                </c:pt>
                <c:pt idx="32757">
                  <c:v>3.8117727412217097E-12</c:v>
                </c:pt>
                <c:pt idx="32758">
                  <c:v>3.6367713744492904E-12</c:v>
                </c:pt>
                <c:pt idx="32759">
                  <c:v>3.7232483010013883E-12</c:v>
                </c:pt>
                <c:pt idx="32760">
                  <c:v>3.6367713744492904E-12</c:v>
                </c:pt>
                <c:pt idx="32761">
                  <c:v>3.7232483010013883E-12</c:v>
                </c:pt>
                <c:pt idx="32762">
                  <c:v>3.9024019501501029E-12</c:v>
                </c:pt>
                <c:pt idx="32763">
                  <c:v>3.8117727412217097E-12</c:v>
                </c:pt>
                <c:pt idx="32764">
                  <c:v>3.7232483010013883E-12</c:v>
                </c:pt>
                <c:pt idx="32765">
                  <c:v>3.7232483010013883E-12</c:v>
                </c:pt>
                <c:pt idx="32766">
                  <c:v>3.9024019501501029E-12</c:v>
                </c:pt>
                <c:pt idx="32767">
                  <c:v>3.9024019501501029E-12</c:v>
                </c:pt>
                <c:pt idx="32768">
                  <c:v>3.8117727412217097E-12</c:v>
                </c:pt>
                <c:pt idx="32769">
                  <c:v>3.8117727412217097E-12</c:v>
                </c:pt>
                <c:pt idx="32770">
                  <c:v>3.7232483010013883E-12</c:v>
                </c:pt>
                <c:pt idx="32771">
                  <c:v>3.7232483010013883E-12</c:v>
                </c:pt>
                <c:pt idx="32772">
                  <c:v>3.8117727412217097E-12</c:v>
                </c:pt>
                <c:pt idx="32773">
                  <c:v>3.9024019501501029E-12</c:v>
                </c:pt>
                <c:pt idx="32774">
                  <c:v>3.8117727412217097E-12</c:v>
                </c:pt>
                <c:pt idx="32775">
                  <c:v>3.9024019501501029E-12</c:v>
                </c:pt>
                <c:pt idx="32776">
                  <c:v>3.8117727412217097E-12</c:v>
                </c:pt>
                <c:pt idx="32777">
                  <c:v>3.9024019501501029E-12</c:v>
                </c:pt>
                <c:pt idx="32778">
                  <c:v>3.7232483010013883E-12</c:v>
                </c:pt>
                <c:pt idx="32779">
                  <c:v>3.8117727412217097E-12</c:v>
                </c:pt>
                <c:pt idx="32780">
                  <c:v>3.8117727412217097E-12</c:v>
                </c:pt>
                <c:pt idx="32781">
                  <c:v>3.7232483010013883E-12</c:v>
                </c:pt>
                <c:pt idx="32782">
                  <c:v>3.8117727412217097E-12</c:v>
                </c:pt>
                <c:pt idx="32783">
                  <c:v>3.8117727412217097E-12</c:v>
                </c:pt>
                <c:pt idx="32784">
                  <c:v>3.8117727412217097E-12</c:v>
                </c:pt>
                <c:pt idx="32785">
                  <c:v>3.7232483010013883E-12</c:v>
                </c:pt>
                <c:pt idx="32786">
                  <c:v>3.6367713744492904E-12</c:v>
                </c:pt>
                <c:pt idx="32787">
                  <c:v>3.7232483010013883E-12</c:v>
                </c:pt>
                <c:pt idx="32788">
                  <c:v>3.6367713744492904E-12</c:v>
                </c:pt>
                <c:pt idx="32789">
                  <c:v>3.7232483010013883E-12</c:v>
                </c:pt>
                <c:pt idx="32790">
                  <c:v>3.7232483010013883E-12</c:v>
                </c:pt>
                <c:pt idx="32791">
                  <c:v>3.6367713744492904E-12</c:v>
                </c:pt>
                <c:pt idx="32792">
                  <c:v>3.8117727412217097E-12</c:v>
                </c:pt>
                <c:pt idx="32793">
                  <c:v>3.7232483010013883E-12</c:v>
                </c:pt>
                <c:pt idx="32794">
                  <c:v>3.6367713744492904E-12</c:v>
                </c:pt>
                <c:pt idx="32795">
                  <c:v>3.8117727412217097E-12</c:v>
                </c:pt>
                <c:pt idx="32796">
                  <c:v>3.6367713744492904E-12</c:v>
                </c:pt>
                <c:pt idx="32797">
                  <c:v>3.8117727412217097E-12</c:v>
                </c:pt>
                <c:pt idx="32798">
                  <c:v>3.8117727412217097E-12</c:v>
                </c:pt>
                <c:pt idx="32799">
                  <c:v>3.7232483010013883E-12</c:v>
                </c:pt>
                <c:pt idx="32800">
                  <c:v>3.6367713744492904E-12</c:v>
                </c:pt>
                <c:pt idx="32801">
                  <c:v>3.9024019501501029E-12</c:v>
                </c:pt>
                <c:pt idx="32802">
                  <c:v>3.8117727412217097E-12</c:v>
                </c:pt>
                <c:pt idx="32803">
                  <c:v>3.7232483010013883E-12</c:v>
                </c:pt>
                <c:pt idx="32804">
                  <c:v>3.5523111581696518E-12</c:v>
                </c:pt>
                <c:pt idx="32805">
                  <c:v>3.7232483010013883E-12</c:v>
                </c:pt>
                <c:pt idx="32806">
                  <c:v>3.7232483010013883E-12</c:v>
                </c:pt>
                <c:pt idx="32807">
                  <c:v>3.7232483010013883E-12</c:v>
                </c:pt>
                <c:pt idx="32808">
                  <c:v>3.6367713744492904E-12</c:v>
                </c:pt>
                <c:pt idx="32809">
                  <c:v>3.6367713744492904E-12</c:v>
                </c:pt>
                <c:pt idx="32810">
                  <c:v>3.9024019501501029E-12</c:v>
                </c:pt>
                <c:pt idx="32811">
                  <c:v>3.6367713744492904E-12</c:v>
                </c:pt>
                <c:pt idx="32812">
                  <c:v>3.9024019501501029E-12</c:v>
                </c:pt>
                <c:pt idx="32813">
                  <c:v>3.9024019501501029E-12</c:v>
                </c:pt>
                <c:pt idx="32814">
                  <c:v>3.9024019501501029E-12</c:v>
                </c:pt>
                <c:pt idx="32815">
                  <c:v>3.8117727412217097E-12</c:v>
                </c:pt>
                <c:pt idx="32816">
                  <c:v>3.7232483010013883E-12</c:v>
                </c:pt>
                <c:pt idx="32817">
                  <c:v>3.9024019501501029E-12</c:v>
                </c:pt>
                <c:pt idx="32818">
                  <c:v>3.9024019501501029E-12</c:v>
                </c:pt>
                <c:pt idx="32819">
                  <c:v>3.8117727412217097E-12</c:v>
                </c:pt>
                <c:pt idx="32820">
                  <c:v>3.6367713744492904E-12</c:v>
                </c:pt>
                <c:pt idx="32821">
                  <c:v>3.8117727412217097E-12</c:v>
                </c:pt>
                <c:pt idx="32822">
                  <c:v>3.8117727412217097E-12</c:v>
                </c:pt>
                <c:pt idx="32823">
                  <c:v>3.8117727412217097E-12</c:v>
                </c:pt>
                <c:pt idx="32824">
                  <c:v>3.7232483010013883E-12</c:v>
                </c:pt>
                <c:pt idx="32825">
                  <c:v>3.8117727412217097E-12</c:v>
                </c:pt>
                <c:pt idx="32826">
                  <c:v>3.7232483010013883E-12</c:v>
                </c:pt>
                <c:pt idx="32827">
                  <c:v>3.8117727412217097E-12</c:v>
                </c:pt>
                <c:pt idx="32828">
                  <c:v>3.6367713744492904E-12</c:v>
                </c:pt>
                <c:pt idx="32829">
                  <c:v>3.7232483010013883E-12</c:v>
                </c:pt>
                <c:pt idx="32830">
                  <c:v>3.6367713744492904E-12</c:v>
                </c:pt>
                <c:pt idx="32831">
                  <c:v>3.6367713744492904E-12</c:v>
                </c:pt>
                <c:pt idx="32832">
                  <c:v>3.8117727412217097E-12</c:v>
                </c:pt>
                <c:pt idx="32833">
                  <c:v>3.8117727412217097E-12</c:v>
                </c:pt>
                <c:pt idx="32834">
                  <c:v>3.6367713744492904E-12</c:v>
                </c:pt>
                <c:pt idx="32835">
                  <c:v>3.7232483010013883E-12</c:v>
                </c:pt>
                <c:pt idx="32836">
                  <c:v>3.7232483010013883E-12</c:v>
                </c:pt>
                <c:pt idx="32837">
                  <c:v>3.6367713744492904E-12</c:v>
                </c:pt>
                <c:pt idx="32838">
                  <c:v>3.7232483010013883E-12</c:v>
                </c:pt>
                <c:pt idx="32839">
                  <c:v>3.6367713744492904E-12</c:v>
                </c:pt>
                <c:pt idx="32840">
                  <c:v>3.7232483010013883E-12</c:v>
                </c:pt>
                <c:pt idx="32841">
                  <c:v>3.8117727412217097E-12</c:v>
                </c:pt>
                <c:pt idx="32842">
                  <c:v>3.7232483010013883E-12</c:v>
                </c:pt>
                <c:pt idx="32843">
                  <c:v>3.8117727412217097E-12</c:v>
                </c:pt>
                <c:pt idx="32844">
                  <c:v>3.7232483010013883E-12</c:v>
                </c:pt>
                <c:pt idx="32845">
                  <c:v>3.8117727412217097E-12</c:v>
                </c:pt>
                <c:pt idx="32846">
                  <c:v>3.6367713744492904E-12</c:v>
                </c:pt>
                <c:pt idx="32847">
                  <c:v>3.7232483010013883E-12</c:v>
                </c:pt>
                <c:pt idx="32848">
                  <c:v>3.8117727412217097E-12</c:v>
                </c:pt>
                <c:pt idx="32849">
                  <c:v>3.6367713744492904E-12</c:v>
                </c:pt>
                <c:pt idx="32850">
                  <c:v>3.8117727412217097E-12</c:v>
                </c:pt>
                <c:pt idx="32851">
                  <c:v>3.7232483010013883E-12</c:v>
                </c:pt>
                <c:pt idx="32852">
                  <c:v>3.6367713744492904E-12</c:v>
                </c:pt>
                <c:pt idx="32853">
                  <c:v>3.6367713744492904E-12</c:v>
                </c:pt>
                <c:pt idx="32854">
                  <c:v>3.8117727412217097E-12</c:v>
                </c:pt>
                <c:pt idx="32855">
                  <c:v>3.8117727412217097E-12</c:v>
                </c:pt>
                <c:pt idx="32856">
                  <c:v>3.6367713744492904E-12</c:v>
                </c:pt>
                <c:pt idx="32857">
                  <c:v>3.7232483010013883E-12</c:v>
                </c:pt>
                <c:pt idx="32858">
                  <c:v>3.7232483010013883E-12</c:v>
                </c:pt>
                <c:pt idx="32859">
                  <c:v>3.7232483010013883E-12</c:v>
                </c:pt>
                <c:pt idx="32860">
                  <c:v>3.6367713744492904E-12</c:v>
                </c:pt>
                <c:pt idx="32861">
                  <c:v>3.6367713744492904E-12</c:v>
                </c:pt>
                <c:pt idx="32862">
                  <c:v>3.6367713744492904E-12</c:v>
                </c:pt>
                <c:pt idx="32863">
                  <c:v>3.9024019501501029E-12</c:v>
                </c:pt>
                <c:pt idx="32864">
                  <c:v>3.8117727412217097E-12</c:v>
                </c:pt>
                <c:pt idx="32865">
                  <c:v>3.8117727412217097E-12</c:v>
                </c:pt>
                <c:pt idx="32866">
                  <c:v>3.7232483010013883E-12</c:v>
                </c:pt>
                <c:pt idx="32867">
                  <c:v>3.7232483010013883E-12</c:v>
                </c:pt>
                <c:pt idx="32868">
                  <c:v>3.8117727412217097E-12</c:v>
                </c:pt>
                <c:pt idx="32869">
                  <c:v>3.9024019501501029E-12</c:v>
                </c:pt>
                <c:pt idx="32870">
                  <c:v>3.7232483010013883E-12</c:v>
                </c:pt>
                <c:pt idx="32871">
                  <c:v>3.8117727412217097E-12</c:v>
                </c:pt>
                <c:pt idx="32872">
                  <c:v>3.7232483010013883E-12</c:v>
                </c:pt>
                <c:pt idx="32873">
                  <c:v>3.8117727412217097E-12</c:v>
                </c:pt>
                <c:pt idx="32874">
                  <c:v>3.7232483010013883E-12</c:v>
                </c:pt>
                <c:pt idx="32875">
                  <c:v>3.8117727412217097E-12</c:v>
                </c:pt>
                <c:pt idx="32876">
                  <c:v>3.6367713744492904E-12</c:v>
                </c:pt>
                <c:pt idx="32877">
                  <c:v>3.6367713744492904E-12</c:v>
                </c:pt>
                <c:pt idx="32878">
                  <c:v>3.7232483010013883E-12</c:v>
                </c:pt>
                <c:pt idx="32879">
                  <c:v>3.7232483010013883E-12</c:v>
                </c:pt>
                <c:pt idx="32880">
                  <c:v>3.7232483010013883E-12</c:v>
                </c:pt>
                <c:pt idx="32881">
                  <c:v>3.8117727412217097E-12</c:v>
                </c:pt>
                <c:pt idx="32882">
                  <c:v>3.6367713744492904E-12</c:v>
                </c:pt>
                <c:pt idx="32883">
                  <c:v>3.7232483010013883E-12</c:v>
                </c:pt>
                <c:pt idx="32884">
                  <c:v>3.8117727412217097E-12</c:v>
                </c:pt>
                <c:pt idx="32885">
                  <c:v>3.6367713744492904E-12</c:v>
                </c:pt>
                <c:pt idx="32886">
                  <c:v>3.6367713744492904E-12</c:v>
                </c:pt>
                <c:pt idx="32887">
                  <c:v>3.7232483010013883E-12</c:v>
                </c:pt>
                <c:pt idx="32888">
                  <c:v>3.8117727412217097E-12</c:v>
                </c:pt>
                <c:pt idx="32889">
                  <c:v>3.8117727412217097E-12</c:v>
                </c:pt>
                <c:pt idx="32890">
                  <c:v>3.8117727412217097E-12</c:v>
                </c:pt>
                <c:pt idx="32891">
                  <c:v>3.7232483010013883E-12</c:v>
                </c:pt>
                <c:pt idx="32892">
                  <c:v>3.7232483010013883E-12</c:v>
                </c:pt>
                <c:pt idx="32893">
                  <c:v>3.8117727412217097E-12</c:v>
                </c:pt>
                <c:pt idx="32894">
                  <c:v>3.7232483010013883E-12</c:v>
                </c:pt>
                <c:pt idx="32895">
                  <c:v>3.8117727412217097E-12</c:v>
                </c:pt>
                <c:pt idx="32896">
                  <c:v>3.6367713744492904E-12</c:v>
                </c:pt>
                <c:pt idx="32897">
                  <c:v>3.7232483010013883E-12</c:v>
                </c:pt>
                <c:pt idx="32898">
                  <c:v>3.6367713744492904E-12</c:v>
                </c:pt>
                <c:pt idx="32899">
                  <c:v>3.6367713744492904E-12</c:v>
                </c:pt>
                <c:pt idx="32900">
                  <c:v>3.7232483010013883E-12</c:v>
                </c:pt>
                <c:pt idx="32901">
                  <c:v>3.6367713744492904E-12</c:v>
                </c:pt>
                <c:pt idx="32902">
                  <c:v>3.6367713744492904E-12</c:v>
                </c:pt>
                <c:pt idx="32903">
                  <c:v>3.8117727412217097E-12</c:v>
                </c:pt>
                <c:pt idx="32904">
                  <c:v>3.7232483010013883E-12</c:v>
                </c:pt>
                <c:pt idx="32905">
                  <c:v>3.7232483010013883E-12</c:v>
                </c:pt>
                <c:pt idx="32906">
                  <c:v>3.8117727412217097E-12</c:v>
                </c:pt>
                <c:pt idx="32907">
                  <c:v>3.7232483010013883E-12</c:v>
                </c:pt>
                <c:pt idx="32908">
                  <c:v>3.8117727412217097E-12</c:v>
                </c:pt>
                <c:pt idx="32909">
                  <c:v>3.7232483010013883E-12</c:v>
                </c:pt>
                <c:pt idx="32910">
                  <c:v>3.6367713744492904E-12</c:v>
                </c:pt>
                <c:pt idx="32911">
                  <c:v>3.6367713744492904E-12</c:v>
                </c:pt>
                <c:pt idx="32912">
                  <c:v>3.7232483010013883E-12</c:v>
                </c:pt>
                <c:pt idx="32913">
                  <c:v>3.9024019501501029E-12</c:v>
                </c:pt>
                <c:pt idx="32914">
                  <c:v>3.8117727412217097E-12</c:v>
                </c:pt>
                <c:pt idx="32915">
                  <c:v>3.6367713744492904E-12</c:v>
                </c:pt>
                <c:pt idx="32916">
                  <c:v>3.6367713744492904E-12</c:v>
                </c:pt>
                <c:pt idx="32917">
                  <c:v>3.6367713744492904E-12</c:v>
                </c:pt>
                <c:pt idx="32918">
                  <c:v>3.7232483010013883E-12</c:v>
                </c:pt>
                <c:pt idx="32919">
                  <c:v>3.7232483010013883E-12</c:v>
                </c:pt>
                <c:pt idx="32920">
                  <c:v>3.7232483010013883E-12</c:v>
                </c:pt>
                <c:pt idx="32921">
                  <c:v>3.6367713744492904E-12</c:v>
                </c:pt>
                <c:pt idx="32922">
                  <c:v>3.7232483010013883E-12</c:v>
                </c:pt>
                <c:pt idx="32923">
                  <c:v>3.7232483010013883E-12</c:v>
                </c:pt>
                <c:pt idx="32924">
                  <c:v>3.9024019501501029E-12</c:v>
                </c:pt>
                <c:pt idx="32925">
                  <c:v>3.6367713744492904E-12</c:v>
                </c:pt>
                <c:pt idx="32926">
                  <c:v>3.6367713744492904E-12</c:v>
                </c:pt>
                <c:pt idx="32927">
                  <c:v>3.8117727412217097E-12</c:v>
                </c:pt>
                <c:pt idx="32928">
                  <c:v>3.6367713744492904E-12</c:v>
                </c:pt>
                <c:pt idx="32929">
                  <c:v>3.8117727412217097E-12</c:v>
                </c:pt>
                <c:pt idx="32930">
                  <c:v>3.8117727412217097E-12</c:v>
                </c:pt>
                <c:pt idx="32931">
                  <c:v>3.7232483010013883E-12</c:v>
                </c:pt>
                <c:pt idx="32932">
                  <c:v>3.8117727412217097E-12</c:v>
                </c:pt>
                <c:pt idx="32933">
                  <c:v>3.7232483010013883E-12</c:v>
                </c:pt>
                <c:pt idx="32934">
                  <c:v>3.8117727412217097E-12</c:v>
                </c:pt>
                <c:pt idx="32935">
                  <c:v>3.7232483010013883E-12</c:v>
                </c:pt>
                <c:pt idx="32936">
                  <c:v>3.9024019501501029E-12</c:v>
                </c:pt>
                <c:pt idx="32937">
                  <c:v>3.7232483010013883E-12</c:v>
                </c:pt>
                <c:pt idx="32938">
                  <c:v>3.6367713744492904E-12</c:v>
                </c:pt>
                <c:pt idx="32939">
                  <c:v>3.7232483010013883E-12</c:v>
                </c:pt>
                <c:pt idx="32940">
                  <c:v>3.8117727412217097E-12</c:v>
                </c:pt>
                <c:pt idx="32941">
                  <c:v>3.8117727412217097E-12</c:v>
                </c:pt>
                <c:pt idx="32942">
                  <c:v>3.7232483010013883E-12</c:v>
                </c:pt>
                <c:pt idx="32943">
                  <c:v>3.6367713744492904E-12</c:v>
                </c:pt>
                <c:pt idx="32944">
                  <c:v>3.7232483010013883E-12</c:v>
                </c:pt>
                <c:pt idx="32945">
                  <c:v>3.8117727412217097E-12</c:v>
                </c:pt>
                <c:pt idx="32946">
                  <c:v>3.8117727412217097E-12</c:v>
                </c:pt>
                <c:pt idx="32947">
                  <c:v>3.8117727412217097E-12</c:v>
                </c:pt>
                <c:pt idx="32948">
                  <c:v>3.6367713744492904E-12</c:v>
                </c:pt>
                <c:pt idx="32949">
                  <c:v>3.7232483010013883E-12</c:v>
                </c:pt>
                <c:pt idx="32950">
                  <c:v>3.7232483010013883E-12</c:v>
                </c:pt>
                <c:pt idx="32951">
                  <c:v>3.8117727412217097E-12</c:v>
                </c:pt>
                <c:pt idx="32952">
                  <c:v>3.8117727412217097E-12</c:v>
                </c:pt>
                <c:pt idx="32953">
                  <c:v>3.8117727412217097E-12</c:v>
                </c:pt>
                <c:pt idx="32954">
                  <c:v>3.8117727412217097E-12</c:v>
                </c:pt>
                <c:pt idx="32955">
                  <c:v>3.9024019501501029E-12</c:v>
                </c:pt>
                <c:pt idx="32956">
                  <c:v>3.8117727412217097E-12</c:v>
                </c:pt>
                <c:pt idx="32957">
                  <c:v>3.8117727412217097E-12</c:v>
                </c:pt>
                <c:pt idx="32958">
                  <c:v>3.8117727412217097E-12</c:v>
                </c:pt>
                <c:pt idx="32959">
                  <c:v>3.8117727412217097E-12</c:v>
                </c:pt>
                <c:pt idx="32960">
                  <c:v>3.9024019501501029E-12</c:v>
                </c:pt>
                <c:pt idx="32961">
                  <c:v>3.7232483010013883E-12</c:v>
                </c:pt>
                <c:pt idx="32962">
                  <c:v>3.7232483010013883E-12</c:v>
                </c:pt>
                <c:pt idx="32963">
                  <c:v>3.8117727412217097E-12</c:v>
                </c:pt>
                <c:pt idx="32964">
                  <c:v>3.7232483010013883E-12</c:v>
                </c:pt>
                <c:pt idx="32965">
                  <c:v>3.8117727412217097E-12</c:v>
                </c:pt>
                <c:pt idx="32966">
                  <c:v>3.8117727412217097E-12</c:v>
                </c:pt>
                <c:pt idx="32967">
                  <c:v>3.7232483010013883E-12</c:v>
                </c:pt>
                <c:pt idx="32968">
                  <c:v>3.6367713744492904E-12</c:v>
                </c:pt>
                <c:pt idx="32969">
                  <c:v>3.7232483010013883E-12</c:v>
                </c:pt>
                <c:pt idx="32970">
                  <c:v>3.6367713744492904E-12</c:v>
                </c:pt>
                <c:pt idx="32971">
                  <c:v>3.8117727412217097E-12</c:v>
                </c:pt>
                <c:pt idx="32972">
                  <c:v>3.7232483010013883E-12</c:v>
                </c:pt>
                <c:pt idx="32973">
                  <c:v>3.7232483010013883E-12</c:v>
                </c:pt>
                <c:pt idx="32974">
                  <c:v>3.9024019501501029E-12</c:v>
                </c:pt>
                <c:pt idx="32975">
                  <c:v>3.6367713744492904E-12</c:v>
                </c:pt>
                <c:pt idx="32976">
                  <c:v>3.7232483010013883E-12</c:v>
                </c:pt>
                <c:pt idx="32977">
                  <c:v>3.8117727412217097E-12</c:v>
                </c:pt>
                <c:pt idx="32978">
                  <c:v>3.7232483010013883E-12</c:v>
                </c:pt>
                <c:pt idx="32979">
                  <c:v>3.8117727412217097E-12</c:v>
                </c:pt>
                <c:pt idx="32980">
                  <c:v>3.7232483010013883E-12</c:v>
                </c:pt>
                <c:pt idx="32981">
                  <c:v>3.6367713744492904E-12</c:v>
                </c:pt>
                <c:pt idx="32982">
                  <c:v>3.6367713744492904E-12</c:v>
                </c:pt>
                <c:pt idx="32983">
                  <c:v>3.7232483010013883E-12</c:v>
                </c:pt>
                <c:pt idx="32984">
                  <c:v>3.7232483010013883E-12</c:v>
                </c:pt>
                <c:pt idx="32985">
                  <c:v>3.7232483010013883E-12</c:v>
                </c:pt>
                <c:pt idx="32986">
                  <c:v>3.7232483010013883E-12</c:v>
                </c:pt>
                <c:pt idx="32987">
                  <c:v>3.8117727412217097E-12</c:v>
                </c:pt>
                <c:pt idx="32988">
                  <c:v>3.8117727412217097E-12</c:v>
                </c:pt>
                <c:pt idx="32989">
                  <c:v>3.7232483010013883E-12</c:v>
                </c:pt>
                <c:pt idx="32990">
                  <c:v>3.6367713744492904E-12</c:v>
                </c:pt>
                <c:pt idx="32991">
                  <c:v>3.9024019501501029E-12</c:v>
                </c:pt>
                <c:pt idx="32992">
                  <c:v>3.8117727412217097E-12</c:v>
                </c:pt>
                <c:pt idx="32993">
                  <c:v>3.7232483010013883E-12</c:v>
                </c:pt>
                <c:pt idx="32994">
                  <c:v>3.8117727412217097E-12</c:v>
                </c:pt>
                <c:pt idx="32995">
                  <c:v>3.8117727412217097E-12</c:v>
                </c:pt>
                <c:pt idx="32996">
                  <c:v>3.7232483010013883E-12</c:v>
                </c:pt>
                <c:pt idx="32997">
                  <c:v>3.7232483010013883E-12</c:v>
                </c:pt>
                <c:pt idx="32998">
                  <c:v>3.5523111581696518E-12</c:v>
                </c:pt>
                <c:pt idx="32999">
                  <c:v>3.7232483010013883E-12</c:v>
                </c:pt>
                <c:pt idx="33000">
                  <c:v>3.8117727412217097E-12</c:v>
                </c:pt>
                <c:pt idx="33001">
                  <c:v>3.8117727412217097E-12</c:v>
                </c:pt>
                <c:pt idx="33002">
                  <c:v>3.9024019501501029E-12</c:v>
                </c:pt>
                <c:pt idx="33003">
                  <c:v>3.8117727412217097E-12</c:v>
                </c:pt>
                <c:pt idx="33004">
                  <c:v>3.7232483010013883E-12</c:v>
                </c:pt>
                <c:pt idx="33005">
                  <c:v>3.8117727412217097E-12</c:v>
                </c:pt>
                <c:pt idx="33006">
                  <c:v>3.8117727412217097E-12</c:v>
                </c:pt>
                <c:pt idx="33007">
                  <c:v>3.6367713744492904E-12</c:v>
                </c:pt>
                <c:pt idx="33008">
                  <c:v>3.8117727412217097E-12</c:v>
                </c:pt>
                <c:pt idx="33009">
                  <c:v>3.9024019501501029E-12</c:v>
                </c:pt>
                <c:pt idx="33010">
                  <c:v>3.9024019501501029E-12</c:v>
                </c:pt>
                <c:pt idx="33011">
                  <c:v>3.9024019501501029E-12</c:v>
                </c:pt>
                <c:pt idx="33012">
                  <c:v>3.8117727412217097E-12</c:v>
                </c:pt>
                <c:pt idx="33013">
                  <c:v>3.8117727412217097E-12</c:v>
                </c:pt>
                <c:pt idx="33014">
                  <c:v>3.9951859710435844E-12</c:v>
                </c:pt>
                <c:pt idx="33015">
                  <c:v>3.9951859710435844E-12</c:v>
                </c:pt>
                <c:pt idx="33016">
                  <c:v>3.8117727412217097E-12</c:v>
                </c:pt>
                <c:pt idx="33017">
                  <c:v>3.6367713744492904E-12</c:v>
                </c:pt>
                <c:pt idx="33018">
                  <c:v>3.8117727412217097E-12</c:v>
                </c:pt>
                <c:pt idx="33019">
                  <c:v>3.9024019501501029E-12</c:v>
                </c:pt>
                <c:pt idx="33020">
                  <c:v>3.7232483010013883E-12</c:v>
                </c:pt>
                <c:pt idx="33021">
                  <c:v>3.9024019501501029E-12</c:v>
                </c:pt>
                <c:pt idx="33022">
                  <c:v>3.7232483010013883E-12</c:v>
                </c:pt>
                <c:pt idx="33023">
                  <c:v>3.8117727412217097E-12</c:v>
                </c:pt>
                <c:pt idx="33024">
                  <c:v>3.8117727412217097E-12</c:v>
                </c:pt>
                <c:pt idx="33025">
                  <c:v>3.8117727412217097E-12</c:v>
                </c:pt>
                <c:pt idx="33026">
                  <c:v>3.6367713744492904E-12</c:v>
                </c:pt>
                <c:pt idx="33027">
                  <c:v>3.7232483010013883E-12</c:v>
                </c:pt>
                <c:pt idx="33028">
                  <c:v>3.9024019501501029E-12</c:v>
                </c:pt>
                <c:pt idx="33029">
                  <c:v>3.8117727412217097E-12</c:v>
                </c:pt>
                <c:pt idx="33030">
                  <c:v>3.7232483010013883E-12</c:v>
                </c:pt>
                <c:pt idx="33031">
                  <c:v>3.8117727412217097E-12</c:v>
                </c:pt>
                <c:pt idx="33032">
                  <c:v>3.7232483010013883E-12</c:v>
                </c:pt>
                <c:pt idx="33033">
                  <c:v>3.7232483010013883E-12</c:v>
                </c:pt>
                <c:pt idx="33034">
                  <c:v>3.7232483010013883E-12</c:v>
                </c:pt>
                <c:pt idx="33035">
                  <c:v>3.6367713744492904E-12</c:v>
                </c:pt>
                <c:pt idx="33036">
                  <c:v>3.8117727412217097E-12</c:v>
                </c:pt>
                <c:pt idx="33037">
                  <c:v>3.7232483010013883E-12</c:v>
                </c:pt>
                <c:pt idx="33038">
                  <c:v>3.8117727412217097E-12</c:v>
                </c:pt>
                <c:pt idx="33039">
                  <c:v>3.8117727412217097E-12</c:v>
                </c:pt>
                <c:pt idx="33040">
                  <c:v>3.7232483010013883E-12</c:v>
                </c:pt>
                <c:pt idx="33041">
                  <c:v>3.7232483010013883E-12</c:v>
                </c:pt>
                <c:pt idx="33042">
                  <c:v>3.7232483010013883E-12</c:v>
                </c:pt>
                <c:pt idx="33043">
                  <c:v>3.8117727412217097E-12</c:v>
                </c:pt>
                <c:pt idx="33044">
                  <c:v>3.8117727412217097E-12</c:v>
                </c:pt>
                <c:pt idx="33045">
                  <c:v>3.8117727412217097E-12</c:v>
                </c:pt>
                <c:pt idx="33046">
                  <c:v>3.7232483010013883E-12</c:v>
                </c:pt>
                <c:pt idx="33047">
                  <c:v>3.6367713744492904E-12</c:v>
                </c:pt>
                <c:pt idx="33048">
                  <c:v>3.8117727412217097E-12</c:v>
                </c:pt>
                <c:pt idx="33049">
                  <c:v>3.7232483010013883E-12</c:v>
                </c:pt>
                <c:pt idx="33050">
                  <c:v>3.9024019501501029E-12</c:v>
                </c:pt>
                <c:pt idx="33051">
                  <c:v>3.8117727412217097E-12</c:v>
                </c:pt>
                <c:pt idx="33052">
                  <c:v>3.7232483010013883E-12</c:v>
                </c:pt>
                <c:pt idx="33053">
                  <c:v>3.8117727412217097E-12</c:v>
                </c:pt>
                <c:pt idx="33054">
                  <c:v>3.9024019501501029E-12</c:v>
                </c:pt>
                <c:pt idx="33055">
                  <c:v>3.7232483010013883E-12</c:v>
                </c:pt>
                <c:pt idx="33056">
                  <c:v>3.8117727412217097E-12</c:v>
                </c:pt>
                <c:pt idx="33057">
                  <c:v>3.7232483010013883E-12</c:v>
                </c:pt>
                <c:pt idx="33058">
                  <c:v>3.8117727412217097E-12</c:v>
                </c:pt>
                <c:pt idx="33059">
                  <c:v>3.7232483010013883E-12</c:v>
                </c:pt>
                <c:pt idx="33060">
                  <c:v>3.7232483010013883E-12</c:v>
                </c:pt>
                <c:pt idx="33061">
                  <c:v>3.8117727412217097E-12</c:v>
                </c:pt>
                <c:pt idx="33062">
                  <c:v>3.6367713744492904E-12</c:v>
                </c:pt>
                <c:pt idx="33063">
                  <c:v>3.7232483010013883E-12</c:v>
                </c:pt>
                <c:pt idx="33064">
                  <c:v>3.9024019501501029E-12</c:v>
                </c:pt>
                <c:pt idx="33065">
                  <c:v>3.7232483010013883E-12</c:v>
                </c:pt>
                <c:pt idx="33066">
                  <c:v>3.8117727412217097E-12</c:v>
                </c:pt>
                <c:pt idx="33067">
                  <c:v>3.8117727412217097E-12</c:v>
                </c:pt>
                <c:pt idx="33068">
                  <c:v>3.9024019501501029E-12</c:v>
                </c:pt>
                <c:pt idx="33069">
                  <c:v>3.7232483010013883E-12</c:v>
                </c:pt>
                <c:pt idx="33070">
                  <c:v>3.8117727412217097E-12</c:v>
                </c:pt>
                <c:pt idx="33071">
                  <c:v>3.7232483010013883E-12</c:v>
                </c:pt>
                <c:pt idx="33072">
                  <c:v>3.7232483010013883E-12</c:v>
                </c:pt>
                <c:pt idx="33073">
                  <c:v>3.8117727412217097E-12</c:v>
                </c:pt>
                <c:pt idx="33074">
                  <c:v>3.8117727412217097E-12</c:v>
                </c:pt>
                <c:pt idx="33075">
                  <c:v>3.7232483010013883E-12</c:v>
                </c:pt>
                <c:pt idx="33076">
                  <c:v>3.6367713744492904E-12</c:v>
                </c:pt>
                <c:pt idx="33077">
                  <c:v>3.8117727412217097E-12</c:v>
                </c:pt>
                <c:pt idx="33078">
                  <c:v>3.8117727412217097E-12</c:v>
                </c:pt>
                <c:pt idx="33079">
                  <c:v>3.7232483010013883E-12</c:v>
                </c:pt>
                <c:pt idx="33080">
                  <c:v>3.6367713744492904E-12</c:v>
                </c:pt>
                <c:pt idx="33081">
                  <c:v>3.7232483010013883E-12</c:v>
                </c:pt>
                <c:pt idx="33082">
                  <c:v>3.8117727412217097E-12</c:v>
                </c:pt>
                <c:pt idx="33083">
                  <c:v>3.8117727412217097E-12</c:v>
                </c:pt>
                <c:pt idx="33084">
                  <c:v>3.7232483010013883E-12</c:v>
                </c:pt>
                <c:pt idx="33085">
                  <c:v>3.8117727412217097E-12</c:v>
                </c:pt>
                <c:pt idx="33086">
                  <c:v>3.8117727412217097E-12</c:v>
                </c:pt>
                <c:pt idx="33087">
                  <c:v>3.8117727412217097E-12</c:v>
                </c:pt>
                <c:pt idx="33088">
                  <c:v>3.8117727412217097E-12</c:v>
                </c:pt>
                <c:pt idx="33089">
                  <c:v>3.8117727412217097E-12</c:v>
                </c:pt>
                <c:pt idx="33090">
                  <c:v>3.8117727412217097E-12</c:v>
                </c:pt>
                <c:pt idx="33091">
                  <c:v>3.8117727412217097E-12</c:v>
                </c:pt>
                <c:pt idx="33092">
                  <c:v>3.8117727412217097E-12</c:v>
                </c:pt>
                <c:pt idx="33093">
                  <c:v>3.8117727412217097E-12</c:v>
                </c:pt>
                <c:pt idx="33094">
                  <c:v>3.7232483010013883E-12</c:v>
                </c:pt>
                <c:pt idx="33095">
                  <c:v>3.6367713744492904E-12</c:v>
                </c:pt>
                <c:pt idx="33096">
                  <c:v>3.7232483010013883E-12</c:v>
                </c:pt>
                <c:pt idx="33097">
                  <c:v>3.7232483010013883E-12</c:v>
                </c:pt>
                <c:pt idx="33098">
                  <c:v>3.6367713744492904E-12</c:v>
                </c:pt>
                <c:pt idx="33099">
                  <c:v>3.7232483010013883E-12</c:v>
                </c:pt>
                <c:pt idx="33100">
                  <c:v>3.9024019501501029E-12</c:v>
                </c:pt>
                <c:pt idx="33101">
                  <c:v>3.8117727412217097E-12</c:v>
                </c:pt>
                <c:pt idx="33102">
                  <c:v>3.6367713744492904E-12</c:v>
                </c:pt>
                <c:pt idx="33103">
                  <c:v>3.8117727412217097E-12</c:v>
                </c:pt>
                <c:pt idx="33104">
                  <c:v>3.8117727412217097E-12</c:v>
                </c:pt>
                <c:pt idx="33105">
                  <c:v>3.9024019501501029E-12</c:v>
                </c:pt>
                <c:pt idx="33106">
                  <c:v>3.7232483010013883E-12</c:v>
                </c:pt>
                <c:pt idx="33107">
                  <c:v>3.8117727412217097E-12</c:v>
                </c:pt>
                <c:pt idx="33108">
                  <c:v>3.8117727412217097E-12</c:v>
                </c:pt>
                <c:pt idx="33109">
                  <c:v>3.9024019501501029E-12</c:v>
                </c:pt>
                <c:pt idx="33110">
                  <c:v>3.8117727412217097E-12</c:v>
                </c:pt>
                <c:pt idx="33111">
                  <c:v>3.7232483010013883E-12</c:v>
                </c:pt>
                <c:pt idx="33112">
                  <c:v>3.9024019501501029E-12</c:v>
                </c:pt>
                <c:pt idx="33113">
                  <c:v>3.8117727412217097E-12</c:v>
                </c:pt>
                <c:pt idx="33114">
                  <c:v>3.8117727412217097E-12</c:v>
                </c:pt>
                <c:pt idx="33115">
                  <c:v>3.8117727412217097E-12</c:v>
                </c:pt>
                <c:pt idx="33116">
                  <c:v>3.8117727412217097E-12</c:v>
                </c:pt>
                <c:pt idx="33117">
                  <c:v>3.8117727412217097E-12</c:v>
                </c:pt>
                <c:pt idx="33118">
                  <c:v>3.9024019501501029E-12</c:v>
                </c:pt>
                <c:pt idx="33119">
                  <c:v>3.7232483010013883E-12</c:v>
                </c:pt>
                <c:pt idx="33120">
                  <c:v>3.7232483010013883E-12</c:v>
                </c:pt>
                <c:pt idx="33121">
                  <c:v>3.8117727412217097E-12</c:v>
                </c:pt>
                <c:pt idx="33122">
                  <c:v>3.7232483010013883E-12</c:v>
                </c:pt>
                <c:pt idx="33123">
                  <c:v>3.8117727412217097E-12</c:v>
                </c:pt>
                <c:pt idx="33124">
                  <c:v>3.6367713744492904E-12</c:v>
                </c:pt>
                <c:pt idx="33125">
                  <c:v>3.7232483010013883E-12</c:v>
                </c:pt>
                <c:pt idx="33126">
                  <c:v>3.8117727412217097E-12</c:v>
                </c:pt>
                <c:pt idx="33127">
                  <c:v>3.7232483010013883E-12</c:v>
                </c:pt>
                <c:pt idx="33128">
                  <c:v>3.9024019501501029E-12</c:v>
                </c:pt>
                <c:pt idx="33129">
                  <c:v>3.6367713744492904E-12</c:v>
                </c:pt>
                <c:pt idx="33130">
                  <c:v>3.8117727412217097E-12</c:v>
                </c:pt>
                <c:pt idx="33131">
                  <c:v>3.7232483010013883E-12</c:v>
                </c:pt>
                <c:pt idx="33132">
                  <c:v>3.8117727412217097E-12</c:v>
                </c:pt>
                <c:pt idx="33133">
                  <c:v>3.7232483010013883E-12</c:v>
                </c:pt>
                <c:pt idx="33134">
                  <c:v>3.9024019501501029E-12</c:v>
                </c:pt>
                <c:pt idx="33135">
                  <c:v>3.8117727412217097E-12</c:v>
                </c:pt>
                <c:pt idx="33136">
                  <c:v>3.7232483010013883E-12</c:v>
                </c:pt>
                <c:pt idx="33137">
                  <c:v>3.8117727412217097E-12</c:v>
                </c:pt>
                <c:pt idx="33138">
                  <c:v>3.8117727412217097E-12</c:v>
                </c:pt>
                <c:pt idx="33139">
                  <c:v>3.7232483010013883E-12</c:v>
                </c:pt>
                <c:pt idx="33140">
                  <c:v>3.9024019501501029E-12</c:v>
                </c:pt>
                <c:pt idx="33141">
                  <c:v>3.7232483010013883E-12</c:v>
                </c:pt>
                <c:pt idx="33142">
                  <c:v>3.8117727412217097E-12</c:v>
                </c:pt>
                <c:pt idx="33143">
                  <c:v>3.7232483010013883E-12</c:v>
                </c:pt>
                <c:pt idx="33144">
                  <c:v>3.9024019501501029E-12</c:v>
                </c:pt>
                <c:pt idx="33145">
                  <c:v>3.8117727412217097E-12</c:v>
                </c:pt>
                <c:pt idx="33146">
                  <c:v>3.9024019501501029E-12</c:v>
                </c:pt>
                <c:pt idx="33147">
                  <c:v>3.9024019501501029E-12</c:v>
                </c:pt>
                <c:pt idx="33148">
                  <c:v>3.8117727412217097E-12</c:v>
                </c:pt>
                <c:pt idx="33149">
                  <c:v>3.9951859710435844E-12</c:v>
                </c:pt>
                <c:pt idx="33150">
                  <c:v>3.9024019501501029E-12</c:v>
                </c:pt>
                <c:pt idx="33151">
                  <c:v>3.9024019501501029E-12</c:v>
                </c:pt>
                <c:pt idx="33152">
                  <c:v>3.9951859710435844E-12</c:v>
                </c:pt>
                <c:pt idx="33153">
                  <c:v>3.9024019501501029E-12</c:v>
                </c:pt>
                <c:pt idx="33154">
                  <c:v>3.9024019501501029E-12</c:v>
                </c:pt>
                <c:pt idx="33155">
                  <c:v>3.9951859710435844E-12</c:v>
                </c:pt>
                <c:pt idx="33156">
                  <c:v>3.7232483010013883E-12</c:v>
                </c:pt>
                <c:pt idx="33157">
                  <c:v>3.8117727412217097E-12</c:v>
                </c:pt>
                <c:pt idx="33158">
                  <c:v>3.9024019501501029E-12</c:v>
                </c:pt>
                <c:pt idx="33159">
                  <c:v>3.9024019501501029E-12</c:v>
                </c:pt>
                <c:pt idx="33160">
                  <c:v>3.8117727412217097E-12</c:v>
                </c:pt>
                <c:pt idx="33161">
                  <c:v>3.8117727412217097E-12</c:v>
                </c:pt>
                <c:pt idx="33162">
                  <c:v>3.9024019501501029E-12</c:v>
                </c:pt>
                <c:pt idx="33163">
                  <c:v>3.8117727412217097E-12</c:v>
                </c:pt>
                <c:pt idx="33164">
                  <c:v>3.9024019501501029E-12</c:v>
                </c:pt>
                <c:pt idx="33165">
                  <c:v>3.9024019501501029E-12</c:v>
                </c:pt>
                <c:pt idx="33166">
                  <c:v>3.7232483010013883E-12</c:v>
                </c:pt>
                <c:pt idx="33167">
                  <c:v>3.9951859710435844E-12</c:v>
                </c:pt>
                <c:pt idx="33168">
                  <c:v>3.7232483010013883E-12</c:v>
                </c:pt>
                <c:pt idx="33169">
                  <c:v>3.9024019501501029E-12</c:v>
                </c:pt>
                <c:pt idx="33170">
                  <c:v>3.7232483010013883E-12</c:v>
                </c:pt>
                <c:pt idx="33171">
                  <c:v>3.7232483010013883E-12</c:v>
                </c:pt>
                <c:pt idx="33172">
                  <c:v>3.8117727412217097E-12</c:v>
                </c:pt>
                <c:pt idx="33173">
                  <c:v>3.8117727412217097E-12</c:v>
                </c:pt>
                <c:pt idx="33174">
                  <c:v>3.8117727412217097E-12</c:v>
                </c:pt>
                <c:pt idx="33175">
                  <c:v>3.9024019501501029E-12</c:v>
                </c:pt>
                <c:pt idx="33176">
                  <c:v>3.7232483010013883E-12</c:v>
                </c:pt>
                <c:pt idx="33177">
                  <c:v>3.8117727412217097E-12</c:v>
                </c:pt>
                <c:pt idx="33178">
                  <c:v>3.8117727412217097E-12</c:v>
                </c:pt>
                <c:pt idx="33179">
                  <c:v>3.7232483010013883E-12</c:v>
                </c:pt>
                <c:pt idx="33180">
                  <c:v>3.8117727412217097E-12</c:v>
                </c:pt>
                <c:pt idx="33181">
                  <c:v>3.7232483010013883E-12</c:v>
                </c:pt>
                <c:pt idx="33182">
                  <c:v>3.9024019501501029E-12</c:v>
                </c:pt>
                <c:pt idx="33183">
                  <c:v>3.9024019501501029E-12</c:v>
                </c:pt>
                <c:pt idx="33184">
                  <c:v>3.9024019501501029E-12</c:v>
                </c:pt>
                <c:pt idx="33185">
                  <c:v>3.8117727412217097E-12</c:v>
                </c:pt>
                <c:pt idx="33186">
                  <c:v>3.8117727412217097E-12</c:v>
                </c:pt>
                <c:pt idx="33187">
                  <c:v>3.8117727412217097E-12</c:v>
                </c:pt>
                <c:pt idx="33188">
                  <c:v>3.8117727412217097E-12</c:v>
                </c:pt>
                <c:pt idx="33189">
                  <c:v>3.9024019501501029E-12</c:v>
                </c:pt>
                <c:pt idx="33190">
                  <c:v>3.7232483010013883E-12</c:v>
                </c:pt>
                <c:pt idx="33191">
                  <c:v>3.8117727412217097E-12</c:v>
                </c:pt>
                <c:pt idx="33192">
                  <c:v>3.8117727412217097E-12</c:v>
                </c:pt>
                <c:pt idx="33193">
                  <c:v>3.8117727412217097E-12</c:v>
                </c:pt>
                <c:pt idx="33194">
                  <c:v>3.8117727412217097E-12</c:v>
                </c:pt>
                <c:pt idx="33195">
                  <c:v>3.8117727412217097E-12</c:v>
                </c:pt>
                <c:pt idx="33196">
                  <c:v>3.7232483010013883E-12</c:v>
                </c:pt>
                <c:pt idx="33197">
                  <c:v>3.9024019501501029E-12</c:v>
                </c:pt>
                <c:pt idx="33198">
                  <c:v>3.8117727412217097E-12</c:v>
                </c:pt>
                <c:pt idx="33199">
                  <c:v>3.8117727412217097E-12</c:v>
                </c:pt>
                <c:pt idx="33200">
                  <c:v>3.8117727412217097E-12</c:v>
                </c:pt>
                <c:pt idx="33201">
                  <c:v>3.6367713744492904E-12</c:v>
                </c:pt>
                <c:pt idx="33202">
                  <c:v>3.9024019501501029E-12</c:v>
                </c:pt>
                <c:pt idx="33203">
                  <c:v>3.8117727412217097E-12</c:v>
                </c:pt>
                <c:pt idx="33204">
                  <c:v>3.7232483010013883E-12</c:v>
                </c:pt>
                <c:pt idx="33205">
                  <c:v>3.7232483010013883E-12</c:v>
                </c:pt>
                <c:pt idx="33206">
                  <c:v>3.7232483010013883E-12</c:v>
                </c:pt>
                <c:pt idx="33207">
                  <c:v>3.8117727412217097E-12</c:v>
                </c:pt>
                <c:pt idx="33208">
                  <c:v>3.8117727412217097E-12</c:v>
                </c:pt>
                <c:pt idx="33209">
                  <c:v>3.8117727412217097E-12</c:v>
                </c:pt>
                <c:pt idx="33210">
                  <c:v>3.8117727412217097E-12</c:v>
                </c:pt>
                <c:pt idx="33211">
                  <c:v>3.6367713744492904E-12</c:v>
                </c:pt>
                <c:pt idx="33212">
                  <c:v>3.9024019501501029E-12</c:v>
                </c:pt>
                <c:pt idx="33213">
                  <c:v>3.9024019501501029E-12</c:v>
                </c:pt>
                <c:pt idx="33214">
                  <c:v>3.7232483010013883E-12</c:v>
                </c:pt>
                <c:pt idx="33215">
                  <c:v>3.8117727412217097E-12</c:v>
                </c:pt>
                <c:pt idx="33216">
                  <c:v>3.9024019501501029E-12</c:v>
                </c:pt>
                <c:pt idx="33217">
                  <c:v>3.8117727412217097E-12</c:v>
                </c:pt>
                <c:pt idx="33218">
                  <c:v>3.9024019501501029E-12</c:v>
                </c:pt>
                <c:pt idx="33219">
                  <c:v>3.8117727412217097E-12</c:v>
                </c:pt>
                <c:pt idx="33220">
                  <c:v>3.8117727412217097E-12</c:v>
                </c:pt>
                <c:pt idx="33221">
                  <c:v>3.8117727412217097E-12</c:v>
                </c:pt>
                <c:pt idx="33222">
                  <c:v>3.9024019501501029E-12</c:v>
                </c:pt>
                <c:pt idx="33223">
                  <c:v>3.8117727412217097E-12</c:v>
                </c:pt>
                <c:pt idx="33224">
                  <c:v>3.7232483010013883E-12</c:v>
                </c:pt>
                <c:pt idx="33225">
                  <c:v>3.9024019501501029E-12</c:v>
                </c:pt>
                <c:pt idx="33226">
                  <c:v>3.9024019501501029E-12</c:v>
                </c:pt>
                <c:pt idx="33227">
                  <c:v>3.8117727412217097E-12</c:v>
                </c:pt>
                <c:pt idx="33228">
                  <c:v>3.9951859710435844E-12</c:v>
                </c:pt>
                <c:pt idx="33229">
                  <c:v>3.9024019501501029E-12</c:v>
                </c:pt>
                <c:pt idx="33230">
                  <c:v>3.9024019501501029E-12</c:v>
                </c:pt>
                <c:pt idx="33231">
                  <c:v>3.8117727412217097E-12</c:v>
                </c:pt>
                <c:pt idx="33232">
                  <c:v>3.9024019501501029E-12</c:v>
                </c:pt>
                <c:pt idx="33233">
                  <c:v>3.8117727412217097E-12</c:v>
                </c:pt>
                <c:pt idx="33234">
                  <c:v>3.9951859710435844E-12</c:v>
                </c:pt>
                <c:pt idx="33235">
                  <c:v>3.9951859710435844E-12</c:v>
                </c:pt>
                <c:pt idx="33236">
                  <c:v>3.9951859710435844E-12</c:v>
                </c:pt>
                <c:pt idx="33237">
                  <c:v>3.9024019501501029E-12</c:v>
                </c:pt>
                <c:pt idx="33238">
                  <c:v>3.9024019501501029E-12</c:v>
                </c:pt>
                <c:pt idx="33239">
                  <c:v>3.8117727412217097E-12</c:v>
                </c:pt>
                <c:pt idx="33240">
                  <c:v>3.7232483010013883E-12</c:v>
                </c:pt>
                <c:pt idx="33241">
                  <c:v>3.9024019501501029E-12</c:v>
                </c:pt>
                <c:pt idx="33242">
                  <c:v>3.8117727412217097E-12</c:v>
                </c:pt>
                <c:pt idx="33243">
                  <c:v>3.8117727412217097E-12</c:v>
                </c:pt>
                <c:pt idx="33244">
                  <c:v>3.9024019501501029E-12</c:v>
                </c:pt>
                <c:pt idx="33245">
                  <c:v>3.8117727412217097E-12</c:v>
                </c:pt>
                <c:pt idx="33246">
                  <c:v>3.9024019501501029E-12</c:v>
                </c:pt>
                <c:pt idx="33247">
                  <c:v>3.9024019501501029E-12</c:v>
                </c:pt>
                <c:pt idx="33248">
                  <c:v>3.6367713744492904E-12</c:v>
                </c:pt>
                <c:pt idx="33249">
                  <c:v>3.8117727412217097E-12</c:v>
                </c:pt>
                <c:pt idx="33250">
                  <c:v>3.9024019501501029E-12</c:v>
                </c:pt>
                <c:pt idx="33251">
                  <c:v>3.9024019501501029E-12</c:v>
                </c:pt>
                <c:pt idx="33252">
                  <c:v>3.9024019501501029E-12</c:v>
                </c:pt>
                <c:pt idx="33253">
                  <c:v>3.9951859710435844E-12</c:v>
                </c:pt>
                <c:pt idx="33254">
                  <c:v>3.8117727412217097E-12</c:v>
                </c:pt>
                <c:pt idx="33255">
                  <c:v>3.8117727412217097E-12</c:v>
                </c:pt>
                <c:pt idx="33256">
                  <c:v>3.8117727412217097E-12</c:v>
                </c:pt>
                <c:pt idx="33257">
                  <c:v>3.9024019501501029E-12</c:v>
                </c:pt>
                <c:pt idx="33258">
                  <c:v>3.7232483010013883E-12</c:v>
                </c:pt>
                <c:pt idx="33259">
                  <c:v>3.9024019501501029E-12</c:v>
                </c:pt>
                <c:pt idx="33260">
                  <c:v>3.9024019501501029E-12</c:v>
                </c:pt>
                <c:pt idx="33261">
                  <c:v>3.9024019501501029E-12</c:v>
                </c:pt>
                <c:pt idx="33262">
                  <c:v>3.9024019501501029E-12</c:v>
                </c:pt>
                <c:pt idx="33263">
                  <c:v>3.8117727412217097E-12</c:v>
                </c:pt>
                <c:pt idx="33264">
                  <c:v>3.8117727412217097E-12</c:v>
                </c:pt>
                <c:pt idx="33265">
                  <c:v>3.9951859710435844E-12</c:v>
                </c:pt>
                <c:pt idx="33266">
                  <c:v>3.9024019501501029E-12</c:v>
                </c:pt>
                <c:pt idx="33267">
                  <c:v>3.9024019501501029E-12</c:v>
                </c:pt>
                <c:pt idx="33268">
                  <c:v>3.7232483010013883E-12</c:v>
                </c:pt>
                <c:pt idx="33269">
                  <c:v>3.9024019501501029E-12</c:v>
                </c:pt>
                <c:pt idx="33270">
                  <c:v>3.8117727412217097E-12</c:v>
                </c:pt>
                <c:pt idx="33271">
                  <c:v>3.8117727412217097E-12</c:v>
                </c:pt>
                <c:pt idx="33272">
                  <c:v>3.6367713744492904E-12</c:v>
                </c:pt>
                <c:pt idx="33273">
                  <c:v>3.7232483010013883E-12</c:v>
                </c:pt>
                <c:pt idx="33274">
                  <c:v>3.7232483010013883E-12</c:v>
                </c:pt>
                <c:pt idx="33275">
                  <c:v>3.6367713744492904E-12</c:v>
                </c:pt>
                <c:pt idx="33276">
                  <c:v>3.8117727412217097E-12</c:v>
                </c:pt>
                <c:pt idx="33277">
                  <c:v>3.9024019501501029E-12</c:v>
                </c:pt>
                <c:pt idx="33278">
                  <c:v>3.8117727412217097E-12</c:v>
                </c:pt>
                <c:pt idx="33279">
                  <c:v>3.8117727412217097E-12</c:v>
                </c:pt>
                <c:pt idx="33280">
                  <c:v>3.6367713744492904E-12</c:v>
                </c:pt>
                <c:pt idx="33281">
                  <c:v>3.7232483010013883E-12</c:v>
                </c:pt>
                <c:pt idx="33282">
                  <c:v>3.9024019501501029E-12</c:v>
                </c:pt>
                <c:pt idx="33283">
                  <c:v>3.8117727412217097E-12</c:v>
                </c:pt>
                <c:pt idx="33284">
                  <c:v>3.7232483010013883E-12</c:v>
                </c:pt>
                <c:pt idx="33285">
                  <c:v>3.8117727412217097E-12</c:v>
                </c:pt>
                <c:pt idx="33286">
                  <c:v>3.7232483010013883E-12</c:v>
                </c:pt>
                <c:pt idx="33287">
                  <c:v>3.7232483010013883E-12</c:v>
                </c:pt>
                <c:pt idx="33288">
                  <c:v>3.9951859710435844E-12</c:v>
                </c:pt>
                <c:pt idx="33289">
                  <c:v>3.8117727412217097E-12</c:v>
                </c:pt>
                <c:pt idx="33290">
                  <c:v>3.7232483010013883E-12</c:v>
                </c:pt>
                <c:pt idx="33291">
                  <c:v>3.9024019501501029E-12</c:v>
                </c:pt>
                <c:pt idx="33292">
                  <c:v>3.8117727412217097E-12</c:v>
                </c:pt>
                <c:pt idx="33293">
                  <c:v>3.7232483010013883E-12</c:v>
                </c:pt>
                <c:pt idx="33294">
                  <c:v>3.6367713744492904E-12</c:v>
                </c:pt>
                <c:pt idx="33295">
                  <c:v>3.8117727412217097E-12</c:v>
                </c:pt>
                <c:pt idx="33296">
                  <c:v>3.8117727412217097E-12</c:v>
                </c:pt>
                <c:pt idx="33297">
                  <c:v>3.6367713744492904E-12</c:v>
                </c:pt>
                <c:pt idx="33298">
                  <c:v>3.8117727412217097E-12</c:v>
                </c:pt>
                <c:pt idx="33299">
                  <c:v>3.8117727412217097E-12</c:v>
                </c:pt>
                <c:pt idx="33300">
                  <c:v>3.8117727412217097E-12</c:v>
                </c:pt>
                <c:pt idx="33301">
                  <c:v>3.7232483010013883E-12</c:v>
                </c:pt>
                <c:pt idx="33302">
                  <c:v>3.8117727412217097E-12</c:v>
                </c:pt>
                <c:pt idx="33303">
                  <c:v>3.9024019501501029E-12</c:v>
                </c:pt>
                <c:pt idx="33304">
                  <c:v>3.8117727412217097E-12</c:v>
                </c:pt>
                <c:pt idx="33305">
                  <c:v>3.9024019501501029E-12</c:v>
                </c:pt>
                <c:pt idx="33306">
                  <c:v>3.7232483010013883E-12</c:v>
                </c:pt>
                <c:pt idx="33307">
                  <c:v>3.8117727412217097E-12</c:v>
                </c:pt>
                <c:pt idx="33308">
                  <c:v>3.5523111581696518E-12</c:v>
                </c:pt>
                <c:pt idx="33309">
                  <c:v>3.7232483010013883E-12</c:v>
                </c:pt>
                <c:pt idx="33310">
                  <c:v>3.7232483010013883E-12</c:v>
                </c:pt>
                <c:pt idx="33311">
                  <c:v>3.8117727412217097E-12</c:v>
                </c:pt>
                <c:pt idx="33312">
                  <c:v>3.9951859710435844E-12</c:v>
                </c:pt>
                <c:pt idx="33313">
                  <c:v>3.9024019501501029E-12</c:v>
                </c:pt>
                <c:pt idx="33314">
                  <c:v>3.8117727412217097E-12</c:v>
                </c:pt>
                <c:pt idx="33315">
                  <c:v>3.6367713744492904E-12</c:v>
                </c:pt>
                <c:pt idx="33316">
                  <c:v>3.9024019501501029E-12</c:v>
                </c:pt>
                <c:pt idx="33317">
                  <c:v>3.8117727412217097E-12</c:v>
                </c:pt>
                <c:pt idx="33318">
                  <c:v>3.9024019501501029E-12</c:v>
                </c:pt>
                <c:pt idx="33319">
                  <c:v>3.8117727412217097E-12</c:v>
                </c:pt>
                <c:pt idx="33320">
                  <c:v>3.8117727412217097E-12</c:v>
                </c:pt>
                <c:pt idx="33321">
                  <c:v>3.9024019501501029E-12</c:v>
                </c:pt>
                <c:pt idx="33322">
                  <c:v>3.9024019501501029E-12</c:v>
                </c:pt>
                <c:pt idx="33323">
                  <c:v>3.8117727412217097E-12</c:v>
                </c:pt>
                <c:pt idx="33324">
                  <c:v>3.9024019501501029E-12</c:v>
                </c:pt>
                <c:pt idx="33325">
                  <c:v>3.9024019501501029E-12</c:v>
                </c:pt>
                <c:pt idx="33326">
                  <c:v>3.9024019501501029E-12</c:v>
                </c:pt>
                <c:pt idx="33327">
                  <c:v>3.9024019501501029E-12</c:v>
                </c:pt>
                <c:pt idx="33328">
                  <c:v>3.8117727412217097E-12</c:v>
                </c:pt>
                <c:pt idx="33329">
                  <c:v>3.7232483010013883E-12</c:v>
                </c:pt>
                <c:pt idx="33330">
                  <c:v>3.8117727412217097E-12</c:v>
                </c:pt>
                <c:pt idx="33331">
                  <c:v>3.8117727412217097E-12</c:v>
                </c:pt>
                <c:pt idx="33332">
                  <c:v>3.8117727412217097E-12</c:v>
                </c:pt>
                <c:pt idx="33333">
                  <c:v>3.8117727412217097E-12</c:v>
                </c:pt>
                <c:pt idx="33334">
                  <c:v>3.9024019501501029E-12</c:v>
                </c:pt>
                <c:pt idx="33335">
                  <c:v>3.8117727412217097E-12</c:v>
                </c:pt>
                <c:pt idx="33336">
                  <c:v>3.9024019501501029E-12</c:v>
                </c:pt>
                <c:pt idx="33337">
                  <c:v>3.8117727412217097E-12</c:v>
                </c:pt>
                <c:pt idx="33338">
                  <c:v>3.8117727412217097E-12</c:v>
                </c:pt>
                <c:pt idx="33339">
                  <c:v>3.9024019501501029E-12</c:v>
                </c:pt>
                <c:pt idx="33340">
                  <c:v>3.8117727412217097E-12</c:v>
                </c:pt>
                <c:pt idx="33341">
                  <c:v>3.8117727412217097E-12</c:v>
                </c:pt>
                <c:pt idx="33342">
                  <c:v>3.7232483010013883E-12</c:v>
                </c:pt>
                <c:pt idx="33343">
                  <c:v>3.8117727412217097E-12</c:v>
                </c:pt>
                <c:pt idx="33344">
                  <c:v>3.8117727412217097E-12</c:v>
                </c:pt>
                <c:pt idx="33345">
                  <c:v>3.8117727412217097E-12</c:v>
                </c:pt>
                <c:pt idx="33346">
                  <c:v>3.9951859710435844E-12</c:v>
                </c:pt>
                <c:pt idx="33347">
                  <c:v>3.9024019501501029E-12</c:v>
                </c:pt>
                <c:pt idx="33348">
                  <c:v>3.8117727412217097E-12</c:v>
                </c:pt>
                <c:pt idx="33349">
                  <c:v>3.8117727412217097E-12</c:v>
                </c:pt>
                <c:pt idx="33350">
                  <c:v>3.8117727412217097E-12</c:v>
                </c:pt>
                <c:pt idx="33351">
                  <c:v>3.8117727412217097E-12</c:v>
                </c:pt>
                <c:pt idx="33352">
                  <c:v>3.9024019501501029E-12</c:v>
                </c:pt>
                <c:pt idx="33353">
                  <c:v>3.7232483010013883E-12</c:v>
                </c:pt>
                <c:pt idx="33354">
                  <c:v>3.8117727412217097E-12</c:v>
                </c:pt>
                <c:pt idx="33355">
                  <c:v>3.6367713744492904E-12</c:v>
                </c:pt>
                <c:pt idx="33356">
                  <c:v>3.8117727412217097E-12</c:v>
                </c:pt>
                <c:pt idx="33357">
                  <c:v>3.9024019501501029E-12</c:v>
                </c:pt>
                <c:pt idx="33358">
                  <c:v>3.8117727412217097E-12</c:v>
                </c:pt>
                <c:pt idx="33359">
                  <c:v>3.7232483010013883E-12</c:v>
                </c:pt>
                <c:pt idx="33360">
                  <c:v>3.8117727412217097E-12</c:v>
                </c:pt>
                <c:pt idx="33361">
                  <c:v>3.9024019501501029E-12</c:v>
                </c:pt>
                <c:pt idx="33362">
                  <c:v>3.8117727412217097E-12</c:v>
                </c:pt>
                <c:pt idx="33363">
                  <c:v>3.7232483010013883E-12</c:v>
                </c:pt>
                <c:pt idx="33364">
                  <c:v>3.9024019501501029E-12</c:v>
                </c:pt>
                <c:pt idx="33365">
                  <c:v>3.7232483010013883E-12</c:v>
                </c:pt>
                <c:pt idx="33366">
                  <c:v>3.8117727412217097E-12</c:v>
                </c:pt>
                <c:pt idx="33367">
                  <c:v>3.9024019501501029E-12</c:v>
                </c:pt>
                <c:pt idx="33368">
                  <c:v>3.9024019501501029E-12</c:v>
                </c:pt>
                <c:pt idx="33369">
                  <c:v>3.9951859710435844E-12</c:v>
                </c:pt>
                <c:pt idx="33370">
                  <c:v>3.9024019501501029E-12</c:v>
                </c:pt>
                <c:pt idx="33371">
                  <c:v>3.8117727412217097E-12</c:v>
                </c:pt>
                <c:pt idx="33372">
                  <c:v>3.9024019501501029E-12</c:v>
                </c:pt>
                <c:pt idx="33373">
                  <c:v>3.9024019501501029E-12</c:v>
                </c:pt>
                <c:pt idx="33374">
                  <c:v>3.8117727412217097E-12</c:v>
                </c:pt>
                <c:pt idx="33375">
                  <c:v>3.9024019501501029E-12</c:v>
                </c:pt>
                <c:pt idx="33376">
                  <c:v>3.9024019501501029E-12</c:v>
                </c:pt>
                <c:pt idx="33377">
                  <c:v>3.8117727412217097E-12</c:v>
                </c:pt>
                <c:pt idx="33378">
                  <c:v>3.8117727412217097E-12</c:v>
                </c:pt>
                <c:pt idx="33379">
                  <c:v>3.9024019501501029E-12</c:v>
                </c:pt>
                <c:pt idx="33380">
                  <c:v>3.8117727412217097E-12</c:v>
                </c:pt>
                <c:pt idx="33381">
                  <c:v>3.9024019501501029E-12</c:v>
                </c:pt>
                <c:pt idx="33382">
                  <c:v>3.9024019501501029E-12</c:v>
                </c:pt>
                <c:pt idx="33383">
                  <c:v>3.9024019501501029E-12</c:v>
                </c:pt>
                <c:pt idx="33384">
                  <c:v>3.9024019501501029E-12</c:v>
                </c:pt>
                <c:pt idx="33385">
                  <c:v>3.6367713744492904E-12</c:v>
                </c:pt>
                <c:pt idx="33386">
                  <c:v>3.8117727412217097E-12</c:v>
                </c:pt>
                <c:pt idx="33387">
                  <c:v>3.9024019501501029E-12</c:v>
                </c:pt>
                <c:pt idx="33388">
                  <c:v>3.8117727412217097E-12</c:v>
                </c:pt>
                <c:pt idx="33389">
                  <c:v>3.9951859710435844E-12</c:v>
                </c:pt>
                <c:pt idx="33390">
                  <c:v>3.8117727412217097E-12</c:v>
                </c:pt>
                <c:pt idx="33391">
                  <c:v>3.7232483010013883E-12</c:v>
                </c:pt>
                <c:pt idx="33392">
                  <c:v>3.9024019501501029E-12</c:v>
                </c:pt>
                <c:pt idx="33393">
                  <c:v>3.7232483010013883E-12</c:v>
                </c:pt>
                <c:pt idx="33394">
                  <c:v>3.9024019501501029E-12</c:v>
                </c:pt>
                <c:pt idx="33395">
                  <c:v>3.9951859710435844E-12</c:v>
                </c:pt>
                <c:pt idx="33396">
                  <c:v>3.8117727412217097E-12</c:v>
                </c:pt>
                <c:pt idx="33397">
                  <c:v>3.9024019501501029E-12</c:v>
                </c:pt>
                <c:pt idx="33398">
                  <c:v>3.9024019501501029E-12</c:v>
                </c:pt>
                <c:pt idx="33399">
                  <c:v>3.7232483010013883E-12</c:v>
                </c:pt>
                <c:pt idx="33400">
                  <c:v>3.9951859710435844E-12</c:v>
                </c:pt>
                <c:pt idx="33401">
                  <c:v>3.9024019501501029E-12</c:v>
                </c:pt>
                <c:pt idx="33402">
                  <c:v>3.8117727412217097E-12</c:v>
                </c:pt>
                <c:pt idx="33403">
                  <c:v>3.9024019501501029E-12</c:v>
                </c:pt>
                <c:pt idx="33404">
                  <c:v>3.9024019501501029E-12</c:v>
                </c:pt>
                <c:pt idx="33405">
                  <c:v>3.8117727412217097E-12</c:v>
                </c:pt>
                <c:pt idx="33406">
                  <c:v>3.9024019501501029E-12</c:v>
                </c:pt>
                <c:pt idx="33407">
                  <c:v>3.9024019501501029E-12</c:v>
                </c:pt>
                <c:pt idx="33408">
                  <c:v>3.9024019501501029E-12</c:v>
                </c:pt>
                <c:pt idx="33409">
                  <c:v>3.8117727412217097E-12</c:v>
                </c:pt>
                <c:pt idx="33410">
                  <c:v>3.9024019501501029E-12</c:v>
                </c:pt>
                <c:pt idx="33411">
                  <c:v>3.9024019501501029E-12</c:v>
                </c:pt>
                <c:pt idx="33412">
                  <c:v>3.9024019501501029E-12</c:v>
                </c:pt>
                <c:pt idx="33413">
                  <c:v>3.9024019501501029E-12</c:v>
                </c:pt>
                <c:pt idx="33414">
                  <c:v>3.9024019501501029E-12</c:v>
                </c:pt>
                <c:pt idx="33415">
                  <c:v>3.9024019501501029E-12</c:v>
                </c:pt>
                <c:pt idx="33416">
                  <c:v>3.8117727412217097E-12</c:v>
                </c:pt>
                <c:pt idx="33417">
                  <c:v>3.9024019501501029E-12</c:v>
                </c:pt>
                <c:pt idx="33418">
                  <c:v>3.9024019501501029E-12</c:v>
                </c:pt>
                <c:pt idx="33419">
                  <c:v>3.9024019501501029E-12</c:v>
                </c:pt>
                <c:pt idx="33420">
                  <c:v>3.9024019501501029E-12</c:v>
                </c:pt>
                <c:pt idx="33421">
                  <c:v>3.9024019501501029E-12</c:v>
                </c:pt>
                <c:pt idx="33422">
                  <c:v>3.8117727412217097E-12</c:v>
                </c:pt>
                <c:pt idx="33423">
                  <c:v>3.7232483010013883E-12</c:v>
                </c:pt>
                <c:pt idx="33424">
                  <c:v>3.9951859710435844E-12</c:v>
                </c:pt>
                <c:pt idx="33425">
                  <c:v>3.9024019501501029E-12</c:v>
                </c:pt>
                <c:pt idx="33426">
                  <c:v>3.8117727412217097E-12</c:v>
                </c:pt>
                <c:pt idx="33427">
                  <c:v>3.8117727412217097E-12</c:v>
                </c:pt>
                <c:pt idx="33428">
                  <c:v>3.7232483010013883E-12</c:v>
                </c:pt>
                <c:pt idx="33429">
                  <c:v>3.7232483010013883E-12</c:v>
                </c:pt>
                <c:pt idx="33430">
                  <c:v>3.7232483010013883E-12</c:v>
                </c:pt>
                <c:pt idx="33431">
                  <c:v>3.8117727412217097E-12</c:v>
                </c:pt>
                <c:pt idx="33432">
                  <c:v>3.8117727412217097E-12</c:v>
                </c:pt>
                <c:pt idx="33433">
                  <c:v>3.7232483010013883E-12</c:v>
                </c:pt>
                <c:pt idx="33434">
                  <c:v>3.8117727412217097E-12</c:v>
                </c:pt>
                <c:pt idx="33435">
                  <c:v>3.8117727412217097E-12</c:v>
                </c:pt>
                <c:pt idx="33436">
                  <c:v>3.8117727412217097E-12</c:v>
                </c:pt>
                <c:pt idx="33437">
                  <c:v>3.8117727412217097E-12</c:v>
                </c:pt>
                <c:pt idx="33438">
                  <c:v>3.8117727412217097E-12</c:v>
                </c:pt>
                <c:pt idx="33439">
                  <c:v>3.8117727412217097E-12</c:v>
                </c:pt>
                <c:pt idx="33440">
                  <c:v>3.7232483010013883E-12</c:v>
                </c:pt>
                <c:pt idx="33441">
                  <c:v>3.7232483010013883E-12</c:v>
                </c:pt>
                <c:pt idx="33442">
                  <c:v>3.8117727412217097E-12</c:v>
                </c:pt>
                <c:pt idx="33443">
                  <c:v>3.8117727412217097E-12</c:v>
                </c:pt>
                <c:pt idx="33444">
                  <c:v>3.7232483010013883E-12</c:v>
                </c:pt>
                <c:pt idx="33445">
                  <c:v>3.8117727412217097E-12</c:v>
                </c:pt>
                <c:pt idx="33446">
                  <c:v>3.9024019501501029E-12</c:v>
                </c:pt>
                <c:pt idx="33447">
                  <c:v>3.9951859710435844E-12</c:v>
                </c:pt>
                <c:pt idx="33448">
                  <c:v>3.9024019501501029E-12</c:v>
                </c:pt>
                <c:pt idx="33449">
                  <c:v>3.9024019501501029E-12</c:v>
                </c:pt>
                <c:pt idx="33450">
                  <c:v>3.8117727412217097E-12</c:v>
                </c:pt>
                <c:pt idx="33451">
                  <c:v>3.7232483010013883E-12</c:v>
                </c:pt>
                <c:pt idx="33452">
                  <c:v>3.9024019501501029E-12</c:v>
                </c:pt>
                <c:pt idx="33453">
                  <c:v>3.8117727412217097E-12</c:v>
                </c:pt>
                <c:pt idx="33454">
                  <c:v>3.8117727412217097E-12</c:v>
                </c:pt>
                <c:pt idx="33455">
                  <c:v>3.7232483010013883E-12</c:v>
                </c:pt>
                <c:pt idx="33456">
                  <c:v>3.7232483010013883E-12</c:v>
                </c:pt>
                <c:pt idx="33457">
                  <c:v>3.7232483010013883E-12</c:v>
                </c:pt>
                <c:pt idx="33458">
                  <c:v>3.9951859710435844E-12</c:v>
                </c:pt>
                <c:pt idx="33459">
                  <c:v>3.7232483010013883E-12</c:v>
                </c:pt>
                <c:pt idx="33460">
                  <c:v>3.7232483010013883E-12</c:v>
                </c:pt>
                <c:pt idx="33461">
                  <c:v>3.8117727412217097E-12</c:v>
                </c:pt>
                <c:pt idx="33462">
                  <c:v>3.9024019501501029E-12</c:v>
                </c:pt>
                <c:pt idx="33463">
                  <c:v>3.6367713744492904E-12</c:v>
                </c:pt>
                <c:pt idx="33464">
                  <c:v>3.8117727412217097E-12</c:v>
                </c:pt>
                <c:pt idx="33465">
                  <c:v>3.8117727412217097E-12</c:v>
                </c:pt>
                <c:pt idx="33466">
                  <c:v>3.7232483010013883E-12</c:v>
                </c:pt>
                <c:pt idx="33467">
                  <c:v>3.9024019501501029E-12</c:v>
                </c:pt>
                <c:pt idx="33468">
                  <c:v>3.9024019501501029E-12</c:v>
                </c:pt>
                <c:pt idx="33469">
                  <c:v>3.8117727412217097E-12</c:v>
                </c:pt>
                <c:pt idx="33470">
                  <c:v>3.7232483010013883E-12</c:v>
                </c:pt>
                <c:pt idx="33471">
                  <c:v>3.8117727412217097E-12</c:v>
                </c:pt>
                <c:pt idx="33472">
                  <c:v>3.8117727412217097E-12</c:v>
                </c:pt>
                <c:pt idx="33473">
                  <c:v>3.9024019501501029E-12</c:v>
                </c:pt>
                <c:pt idx="33474">
                  <c:v>3.8117727412217097E-12</c:v>
                </c:pt>
                <c:pt idx="33475">
                  <c:v>3.8117727412217097E-12</c:v>
                </c:pt>
                <c:pt idx="33476">
                  <c:v>3.7232483010013883E-12</c:v>
                </c:pt>
                <c:pt idx="33477">
                  <c:v>3.9024019501501029E-12</c:v>
                </c:pt>
                <c:pt idx="33478">
                  <c:v>3.8117727412217097E-12</c:v>
                </c:pt>
                <c:pt idx="33479">
                  <c:v>3.8117727412217097E-12</c:v>
                </c:pt>
                <c:pt idx="33480">
                  <c:v>3.9951859710435844E-12</c:v>
                </c:pt>
                <c:pt idx="33481">
                  <c:v>3.9951859710435844E-12</c:v>
                </c:pt>
                <c:pt idx="33482">
                  <c:v>3.8117727412217097E-12</c:v>
                </c:pt>
                <c:pt idx="33483">
                  <c:v>3.9024019501501029E-12</c:v>
                </c:pt>
                <c:pt idx="33484">
                  <c:v>3.9951859710435844E-12</c:v>
                </c:pt>
                <c:pt idx="33485">
                  <c:v>3.9951859710435844E-12</c:v>
                </c:pt>
                <c:pt idx="33486">
                  <c:v>3.9024019501501029E-12</c:v>
                </c:pt>
                <c:pt idx="33487">
                  <c:v>3.8117727412217097E-12</c:v>
                </c:pt>
                <c:pt idx="33488">
                  <c:v>3.9024019501501029E-12</c:v>
                </c:pt>
                <c:pt idx="33489">
                  <c:v>3.9024019501501029E-12</c:v>
                </c:pt>
                <c:pt idx="33490">
                  <c:v>3.8117727412217097E-12</c:v>
                </c:pt>
                <c:pt idx="33491">
                  <c:v>3.7232483010013883E-12</c:v>
                </c:pt>
                <c:pt idx="33492">
                  <c:v>3.9024019501501029E-12</c:v>
                </c:pt>
                <c:pt idx="33493">
                  <c:v>3.9951859710435844E-12</c:v>
                </c:pt>
                <c:pt idx="33494">
                  <c:v>3.8117727412217097E-12</c:v>
                </c:pt>
                <c:pt idx="33495">
                  <c:v>4.0901760369942227E-12</c:v>
                </c:pt>
                <c:pt idx="33496">
                  <c:v>3.9024019501501029E-12</c:v>
                </c:pt>
                <c:pt idx="33497">
                  <c:v>3.8117727412217097E-12</c:v>
                </c:pt>
                <c:pt idx="33498">
                  <c:v>3.9024019501501029E-12</c:v>
                </c:pt>
                <c:pt idx="33499">
                  <c:v>3.8117727412217097E-12</c:v>
                </c:pt>
                <c:pt idx="33500">
                  <c:v>3.9024019501501029E-12</c:v>
                </c:pt>
                <c:pt idx="33501">
                  <c:v>3.8117727412217097E-12</c:v>
                </c:pt>
                <c:pt idx="33502">
                  <c:v>3.9951859710435844E-12</c:v>
                </c:pt>
                <c:pt idx="33503">
                  <c:v>3.9024019501501029E-12</c:v>
                </c:pt>
                <c:pt idx="33504">
                  <c:v>3.8117727412217097E-12</c:v>
                </c:pt>
                <c:pt idx="33505">
                  <c:v>3.9024019501501029E-12</c:v>
                </c:pt>
                <c:pt idx="33506">
                  <c:v>3.7232483010013883E-12</c:v>
                </c:pt>
                <c:pt idx="33507">
                  <c:v>3.8117727412217097E-12</c:v>
                </c:pt>
                <c:pt idx="33508">
                  <c:v>3.9024019501501029E-12</c:v>
                </c:pt>
                <c:pt idx="33509">
                  <c:v>3.9024019501501029E-12</c:v>
                </c:pt>
                <c:pt idx="33510">
                  <c:v>3.9951859710435844E-12</c:v>
                </c:pt>
                <c:pt idx="33511">
                  <c:v>3.8117727412217097E-12</c:v>
                </c:pt>
                <c:pt idx="33512">
                  <c:v>3.9024019501501029E-12</c:v>
                </c:pt>
                <c:pt idx="33513">
                  <c:v>3.9024019501501029E-12</c:v>
                </c:pt>
                <c:pt idx="33514">
                  <c:v>3.9024019501501029E-12</c:v>
                </c:pt>
                <c:pt idx="33515">
                  <c:v>3.9024019501501029E-12</c:v>
                </c:pt>
                <c:pt idx="33516">
                  <c:v>3.9024019501501029E-12</c:v>
                </c:pt>
                <c:pt idx="33517">
                  <c:v>3.8117727412217097E-12</c:v>
                </c:pt>
                <c:pt idx="33518">
                  <c:v>3.9024019501501029E-12</c:v>
                </c:pt>
                <c:pt idx="33519">
                  <c:v>3.8117727412217097E-12</c:v>
                </c:pt>
                <c:pt idx="33520">
                  <c:v>3.8117727412217097E-12</c:v>
                </c:pt>
                <c:pt idx="33521">
                  <c:v>3.9024019501501029E-12</c:v>
                </c:pt>
                <c:pt idx="33522">
                  <c:v>3.9024019501501029E-12</c:v>
                </c:pt>
                <c:pt idx="33523">
                  <c:v>3.9024019501501029E-12</c:v>
                </c:pt>
                <c:pt idx="33524">
                  <c:v>3.8117727412217097E-12</c:v>
                </c:pt>
                <c:pt idx="33525">
                  <c:v>3.9024019501501029E-12</c:v>
                </c:pt>
                <c:pt idx="33526">
                  <c:v>3.7232483010013883E-12</c:v>
                </c:pt>
                <c:pt idx="33527">
                  <c:v>3.9024019501501029E-12</c:v>
                </c:pt>
                <c:pt idx="33528">
                  <c:v>3.8117727412217097E-12</c:v>
                </c:pt>
                <c:pt idx="33529">
                  <c:v>3.9024019501501029E-12</c:v>
                </c:pt>
                <c:pt idx="33530">
                  <c:v>3.7232483010013883E-12</c:v>
                </c:pt>
                <c:pt idx="33531">
                  <c:v>3.9024019501501029E-12</c:v>
                </c:pt>
                <c:pt idx="33532">
                  <c:v>3.9951859710435844E-12</c:v>
                </c:pt>
                <c:pt idx="33533">
                  <c:v>3.8117727412217097E-12</c:v>
                </c:pt>
                <c:pt idx="33534">
                  <c:v>3.9951859710435844E-12</c:v>
                </c:pt>
                <c:pt idx="33535">
                  <c:v>3.9024019501501029E-12</c:v>
                </c:pt>
                <c:pt idx="33536">
                  <c:v>3.9951859710435844E-12</c:v>
                </c:pt>
                <c:pt idx="33537">
                  <c:v>3.9024019501501029E-12</c:v>
                </c:pt>
                <c:pt idx="33538">
                  <c:v>3.9951859710435844E-12</c:v>
                </c:pt>
                <c:pt idx="33539">
                  <c:v>3.9024019501501029E-12</c:v>
                </c:pt>
                <c:pt idx="33540">
                  <c:v>3.8117727412217097E-12</c:v>
                </c:pt>
                <c:pt idx="33541">
                  <c:v>3.8117727412217097E-12</c:v>
                </c:pt>
                <c:pt idx="33542">
                  <c:v>3.7232483010013883E-12</c:v>
                </c:pt>
                <c:pt idx="33543">
                  <c:v>3.6367713744492904E-12</c:v>
                </c:pt>
                <c:pt idx="33544">
                  <c:v>3.7232483010013883E-12</c:v>
                </c:pt>
                <c:pt idx="33545">
                  <c:v>3.8117727412217097E-12</c:v>
                </c:pt>
                <c:pt idx="33546">
                  <c:v>3.7232483010013883E-12</c:v>
                </c:pt>
                <c:pt idx="33547">
                  <c:v>3.7232483010013883E-12</c:v>
                </c:pt>
                <c:pt idx="33548">
                  <c:v>3.7232483010013883E-12</c:v>
                </c:pt>
                <c:pt idx="33549">
                  <c:v>3.8117727412217097E-12</c:v>
                </c:pt>
                <c:pt idx="33550">
                  <c:v>3.7232483010013883E-12</c:v>
                </c:pt>
                <c:pt idx="33551">
                  <c:v>3.8117727412217097E-12</c:v>
                </c:pt>
                <c:pt idx="33552">
                  <c:v>3.6367713744492904E-12</c:v>
                </c:pt>
                <c:pt idx="33553">
                  <c:v>3.8117727412217097E-12</c:v>
                </c:pt>
                <c:pt idx="33554">
                  <c:v>3.6367713744492904E-12</c:v>
                </c:pt>
                <c:pt idx="33555">
                  <c:v>3.7232483010013883E-12</c:v>
                </c:pt>
                <c:pt idx="33556">
                  <c:v>3.7232483010013883E-12</c:v>
                </c:pt>
                <c:pt idx="33557">
                  <c:v>3.7232483010013883E-12</c:v>
                </c:pt>
                <c:pt idx="33558">
                  <c:v>3.8117727412217097E-12</c:v>
                </c:pt>
                <c:pt idx="33559">
                  <c:v>3.7232483010013883E-12</c:v>
                </c:pt>
                <c:pt idx="33560">
                  <c:v>3.8117727412217097E-12</c:v>
                </c:pt>
                <c:pt idx="33561">
                  <c:v>3.8117727412217097E-12</c:v>
                </c:pt>
                <c:pt idx="33562">
                  <c:v>3.7232483010013883E-12</c:v>
                </c:pt>
                <c:pt idx="33563">
                  <c:v>3.7232483010013883E-12</c:v>
                </c:pt>
                <c:pt idx="33564">
                  <c:v>3.7232483010013883E-12</c:v>
                </c:pt>
                <c:pt idx="33565">
                  <c:v>3.8117727412217097E-12</c:v>
                </c:pt>
                <c:pt idx="33566">
                  <c:v>3.7232483010013883E-12</c:v>
                </c:pt>
                <c:pt idx="33567">
                  <c:v>3.8117727412217097E-12</c:v>
                </c:pt>
                <c:pt idx="33568">
                  <c:v>3.7232483010013883E-12</c:v>
                </c:pt>
                <c:pt idx="33569">
                  <c:v>3.8117727412217097E-12</c:v>
                </c:pt>
                <c:pt idx="33570">
                  <c:v>3.6367713744492904E-12</c:v>
                </c:pt>
                <c:pt idx="33571">
                  <c:v>3.6367713744492904E-12</c:v>
                </c:pt>
                <c:pt idx="33572">
                  <c:v>3.6367713744492904E-12</c:v>
                </c:pt>
                <c:pt idx="33573">
                  <c:v>3.6367713744492904E-12</c:v>
                </c:pt>
                <c:pt idx="33574">
                  <c:v>3.7232483010013883E-12</c:v>
                </c:pt>
                <c:pt idx="33575">
                  <c:v>3.7232483010013883E-12</c:v>
                </c:pt>
                <c:pt idx="33576">
                  <c:v>3.8117727412217097E-12</c:v>
                </c:pt>
                <c:pt idx="33577">
                  <c:v>3.7232483010013883E-12</c:v>
                </c:pt>
                <c:pt idx="33578">
                  <c:v>3.8117727412217097E-12</c:v>
                </c:pt>
                <c:pt idx="33579">
                  <c:v>3.8117727412217097E-12</c:v>
                </c:pt>
                <c:pt idx="33580">
                  <c:v>3.7232483010013883E-12</c:v>
                </c:pt>
                <c:pt idx="33581">
                  <c:v>3.6367713744492904E-12</c:v>
                </c:pt>
                <c:pt idx="33582">
                  <c:v>3.6367713744492904E-12</c:v>
                </c:pt>
                <c:pt idx="33583">
                  <c:v>3.8117727412217097E-12</c:v>
                </c:pt>
                <c:pt idx="33584">
                  <c:v>3.6367713744492904E-12</c:v>
                </c:pt>
                <c:pt idx="33585">
                  <c:v>3.8117727412217097E-12</c:v>
                </c:pt>
                <c:pt idx="33586">
                  <c:v>3.8117727412217097E-12</c:v>
                </c:pt>
                <c:pt idx="33587">
                  <c:v>3.7232483010013883E-12</c:v>
                </c:pt>
                <c:pt idx="33588">
                  <c:v>3.7232483010013883E-12</c:v>
                </c:pt>
                <c:pt idx="33589">
                  <c:v>3.8117727412217097E-12</c:v>
                </c:pt>
                <c:pt idx="33590">
                  <c:v>3.7232483010013883E-12</c:v>
                </c:pt>
                <c:pt idx="33591">
                  <c:v>3.6367713744492904E-12</c:v>
                </c:pt>
                <c:pt idx="33592">
                  <c:v>3.8117727412217097E-12</c:v>
                </c:pt>
                <c:pt idx="33593">
                  <c:v>3.7232483010013883E-12</c:v>
                </c:pt>
                <c:pt idx="33594">
                  <c:v>3.8117727412217097E-12</c:v>
                </c:pt>
                <c:pt idx="33595">
                  <c:v>3.8117727412217097E-12</c:v>
                </c:pt>
                <c:pt idx="33596">
                  <c:v>3.9024019501501029E-12</c:v>
                </c:pt>
                <c:pt idx="33597">
                  <c:v>3.7232483010013883E-12</c:v>
                </c:pt>
                <c:pt idx="33598">
                  <c:v>3.8117727412217097E-12</c:v>
                </c:pt>
                <c:pt idx="33599">
                  <c:v>3.8117727412217097E-12</c:v>
                </c:pt>
                <c:pt idx="33600">
                  <c:v>3.8117727412217097E-12</c:v>
                </c:pt>
                <c:pt idx="33601">
                  <c:v>3.9024019501501029E-12</c:v>
                </c:pt>
                <c:pt idx="33602">
                  <c:v>3.9951859710435844E-12</c:v>
                </c:pt>
                <c:pt idx="33603">
                  <c:v>3.9024019501501029E-12</c:v>
                </c:pt>
                <c:pt idx="33604">
                  <c:v>3.9024019501501029E-12</c:v>
                </c:pt>
                <c:pt idx="33605">
                  <c:v>3.9024019501501029E-12</c:v>
                </c:pt>
                <c:pt idx="33606">
                  <c:v>3.9951859710435844E-12</c:v>
                </c:pt>
                <c:pt idx="33607">
                  <c:v>3.9024019501501029E-12</c:v>
                </c:pt>
                <c:pt idx="33608">
                  <c:v>3.8117727412217097E-12</c:v>
                </c:pt>
                <c:pt idx="33609">
                  <c:v>3.9024019501501029E-12</c:v>
                </c:pt>
                <c:pt idx="33610">
                  <c:v>3.9024019501501029E-12</c:v>
                </c:pt>
                <c:pt idx="33611">
                  <c:v>3.9024019501501029E-12</c:v>
                </c:pt>
                <c:pt idx="33612">
                  <c:v>3.9024019501501029E-12</c:v>
                </c:pt>
                <c:pt idx="33613">
                  <c:v>3.9024019501501029E-12</c:v>
                </c:pt>
                <c:pt idx="33614">
                  <c:v>3.9024019501501029E-12</c:v>
                </c:pt>
                <c:pt idx="33615">
                  <c:v>3.9024019501501029E-12</c:v>
                </c:pt>
                <c:pt idx="33616">
                  <c:v>3.9024019501501029E-12</c:v>
                </c:pt>
                <c:pt idx="33617">
                  <c:v>3.8117727412217097E-12</c:v>
                </c:pt>
                <c:pt idx="33618">
                  <c:v>3.8117727412217097E-12</c:v>
                </c:pt>
                <c:pt idx="33619">
                  <c:v>3.8117727412217097E-12</c:v>
                </c:pt>
                <c:pt idx="33620">
                  <c:v>3.9024019501501029E-12</c:v>
                </c:pt>
                <c:pt idx="33621">
                  <c:v>3.8117727412217097E-12</c:v>
                </c:pt>
                <c:pt idx="33622">
                  <c:v>3.9024019501501029E-12</c:v>
                </c:pt>
                <c:pt idx="33623">
                  <c:v>3.8117727412217097E-12</c:v>
                </c:pt>
                <c:pt idx="33624">
                  <c:v>3.8117727412217097E-12</c:v>
                </c:pt>
                <c:pt idx="33625">
                  <c:v>3.9024019501501029E-12</c:v>
                </c:pt>
                <c:pt idx="33626">
                  <c:v>3.9024019501501029E-12</c:v>
                </c:pt>
                <c:pt idx="33627">
                  <c:v>3.9024019501501029E-12</c:v>
                </c:pt>
                <c:pt idx="33628">
                  <c:v>3.9024019501501029E-12</c:v>
                </c:pt>
                <c:pt idx="33629">
                  <c:v>3.9951859710435844E-12</c:v>
                </c:pt>
                <c:pt idx="33630">
                  <c:v>3.8117727412217097E-12</c:v>
                </c:pt>
                <c:pt idx="33631">
                  <c:v>3.9024019501501029E-12</c:v>
                </c:pt>
                <c:pt idx="33632">
                  <c:v>3.8117727412217097E-12</c:v>
                </c:pt>
                <c:pt idx="33633">
                  <c:v>3.8117727412217097E-12</c:v>
                </c:pt>
                <c:pt idx="33634">
                  <c:v>3.9951859710435844E-12</c:v>
                </c:pt>
                <c:pt idx="33635">
                  <c:v>3.9951859710435844E-12</c:v>
                </c:pt>
                <c:pt idx="33636">
                  <c:v>3.9024019501501029E-12</c:v>
                </c:pt>
                <c:pt idx="33637">
                  <c:v>3.9024019501501029E-12</c:v>
                </c:pt>
                <c:pt idx="33638">
                  <c:v>3.9024019501501029E-12</c:v>
                </c:pt>
                <c:pt idx="33639">
                  <c:v>3.7232483010013883E-12</c:v>
                </c:pt>
                <c:pt idx="33640">
                  <c:v>3.9024019501501029E-12</c:v>
                </c:pt>
                <c:pt idx="33641">
                  <c:v>3.9024019501501029E-12</c:v>
                </c:pt>
                <c:pt idx="33642">
                  <c:v>3.8117727412217097E-12</c:v>
                </c:pt>
                <c:pt idx="33643">
                  <c:v>3.9024019501501029E-12</c:v>
                </c:pt>
                <c:pt idx="33644">
                  <c:v>3.9024019501501029E-12</c:v>
                </c:pt>
                <c:pt idx="33645">
                  <c:v>3.9951859710435844E-12</c:v>
                </c:pt>
                <c:pt idx="33646">
                  <c:v>3.9951859710435844E-12</c:v>
                </c:pt>
                <c:pt idx="33647">
                  <c:v>3.9024019501501029E-12</c:v>
                </c:pt>
                <c:pt idx="33648">
                  <c:v>3.8117727412217097E-12</c:v>
                </c:pt>
                <c:pt idx="33649">
                  <c:v>3.8117727412217097E-12</c:v>
                </c:pt>
                <c:pt idx="33650">
                  <c:v>3.8117727412217097E-12</c:v>
                </c:pt>
                <c:pt idx="33651">
                  <c:v>3.9024019501501029E-12</c:v>
                </c:pt>
                <c:pt idx="33652">
                  <c:v>3.9024019501501029E-12</c:v>
                </c:pt>
                <c:pt idx="33653">
                  <c:v>3.9024019501501029E-12</c:v>
                </c:pt>
                <c:pt idx="33654">
                  <c:v>3.7232483010013883E-12</c:v>
                </c:pt>
                <c:pt idx="33655">
                  <c:v>3.9024019501501029E-12</c:v>
                </c:pt>
                <c:pt idx="33656">
                  <c:v>3.9024019501501029E-12</c:v>
                </c:pt>
                <c:pt idx="33657">
                  <c:v>3.8117727412217097E-12</c:v>
                </c:pt>
                <c:pt idx="33658">
                  <c:v>3.8117727412217097E-12</c:v>
                </c:pt>
                <c:pt idx="33659">
                  <c:v>3.9024019501501029E-12</c:v>
                </c:pt>
                <c:pt idx="33660">
                  <c:v>3.8117727412217097E-12</c:v>
                </c:pt>
                <c:pt idx="33661">
                  <c:v>3.9024019501501029E-12</c:v>
                </c:pt>
                <c:pt idx="33662">
                  <c:v>4.0901760369942227E-12</c:v>
                </c:pt>
                <c:pt idx="33663">
                  <c:v>3.8117727412217097E-12</c:v>
                </c:pt>
                <c:pt idx="33664">
                  <c:v>3.7232483010013883E-12</c:v>
                </c:pt>
                <c:pt idx="33665">
                  <c:v>3.7232483010013883E-12</c:v>
                </c:pt>
                <c:pt idx="33666">
                  <c:v>3.9024019501501029E-12</c:v>
                </c:pt>
                <c:pt idx="33667">
                  <c:v>3.7232483010013883E-12</c:v>
                </c:pt>
                <c:pt idx="33668">
                  <c:v>3.8117727412217097E-12</c:v>
                </c:pt>
                <c:pt idx="33669">
                  <c:v>3.9024019501501029E-12</c:v>
                </c:pt>
                <c:pt idx="33670">
                  <c:v>3.8117727412217097E-12</c:v>
                </c:pt>
                <c:pt idx="33671">
                  <c:v>3.9024019501501029E-12</c:v>
                </c:pt>
                <c:pt idx="33672">
                  <c:v>3.8117727412217097E-12</c:v>
                </c:pt>
                <c:pt idx="33673">
                  <c:v>3.9024019501501029E-12</c:v>
                </c:pt>
                <c:pt idx="33674">
                  <c:v>3.9024019501501029E-12</c:v>
                </c:pt>
                <c:pt idx="33675">
                  <c:v>3.8117727412217097E-12</c:v>
                </c:pt>
                <c:pt idx="33676">
                  <c:v>3.7232483010013883E-12</c:v>
                </c:pt>
                <c:pt idx="33677">
                  <c:v>3.8117727412217097E-12</c:v>
                </c:pt>
                <c:pt idx="33678">
                  <c:v>3.9024019501501029E-12</c:v>
                </c:pt>
                <c:pt idx="33679">
                  <c:v>3.8117727412217097E-12</c:v>
                </c:pt>
                <c:pt idx="33680">
                  <c:v>3.8117727412217097E-12</c:v>
                </c:pt>
                <c:pt idx="33681">
                  <c:v>3.9024019501501029E-12</c:v>
                </c:pt>
                <c:pt idx="33682">
                  <c:v>3.7232483010013883E-12</c:v>
                </c:pt>
                <c:pt idx="33683">
                  <c:v>3.9024019501501029E-12</c:v>
                </c:pt>
                <c:pt idx="33684">
                  <c:v>3.7232483010013883E-12</c:v>
                </c:pt>
                <c:pt idx="33685">
                  <c:v>3.7232483010013883E-12</c:v>
                </c:pt>
                <c:pt idx="33686">
                  <c:v>3.9024019501501029E-12</c:v>
                </c:pt>
                <c:pt idx="33687">
                  <c:v>3.8117727412217097E-12</c:v>
                </c:pt>
                <c:pt idx="33688">
                  <c:v>3.8117727412217097E-12</c:v>
                </c:pt>
                <c:pt idx="33689">
                  <c:v>3.8117727412217097E-12</c:v>
                </c:pt>
                <c:pt idx="33690">
                  <c:v>3.9951859710435844E-12</c:v>
                </c:pt>
                <c:pt idx="33691">
                  <c:v>3.9024019501501029E-12</c:v>
                </c:pt>
                <c:pt idx="33692">
                  <c:v>3.9024019501501029E-12</c:v>
                </c:pt>
                <c:pt idx="33693">
                  <c:v>3.7232483010013883E-12</c:v>
                </c:pt>
                <c:pt idx="33694">
                  <c:v>3.8117727412217097E-12</c:v>
                </c:pt>
                <c:pt idx="33695">
                  <c:v>3.8117727412217097E-12</c:v>
                </c:pt>
                <c:pt idx="33696">
                  <c:v>3.9024019501501029E-12</c:v>
                </c:pt>
                <c:pt idx="33697">
                  <c:v>3.9024019501501029E-12</c:v>
                </c:pt>
                <c:pt idx="33698">
                  <c:v>3.7232483010013883E-12</c:v>
                </c:pt>
                <c:pt idx="33699">
                  <c:v>3.8117727412217097E-12</c:v>
                </c:pt>
                <c:pt idx="33700">
                  <c:v>3.9024019501501029E-12</c:v>
                </c:pt>
                <c:pt idx="33701">
                  <c:v>3.8117727412217097E-12</c:v>
                </c:pt>
                <c:pt idx="33702">
                  <c:v>3.8117727412217097E-12</c:v>
                </c:pt>
                <c:pt idx="33703">
                  <c:v>3.9024019501501029E-12</c:v>
                </c:pt>
                <c:pt idx="33704">
                  <c:v>3.9024019501501029E-12</c:v>
                </c:pt>
                <c:pt idx="33705">
                  <c:v>3.9024019501501029E-12</c:v>
                </c:pt>
                <c:pt idx="33706">
                  <c:v>3.6367713744492904E-12</c:v>
                </c:pt>
                <c:pt idx="33707">
                  <c:v>3.7232483010013883E-12</c:v>
                </c:pt>
                <c:pt idx="33708">
                  <c:v>3.9024019501501029E-12</c:v>
                </c:pt>
                <c:pt idx="33709">
                  <c:v>3.7232483010013883E-12</c:v>
                </c:pt>
                <c:pt idx="33710">
                  <c:v>3.8117727412217097E-12</c:v>
                </c:pt>
                <c:pt idx="33711">
                  <c:v>3.8117727412217097E-12</c:v>
                </c:pt>
                <c:pt idx="33712">
                  <c:v>3.7232483010013883E-12</c:v>
                </c:pt>
                <c:pt idx="33713">
                  <c:v>3.8117727412217097E-12</c:v>
                </c:pt>
                <c:pt idx="33714">
                  <c:v>3.8117727412217097E-12</c:v>
                </c:pt>
                <c:pt idx="33715">
                  <c:v>3.8117727412217097E-12</c:v>
                </c:pt>
                <c:pt idx="33716">
                  <c:v>3.8117727412217097E-12</c:v>
                </c:pt>
                <c:pt idx="33717">
                  <c:v>3.9024019501501029E-12</c:v>
                </c:pt>
                <c:pt idx="33718">
                  <c:v>3.9951859710435844E-12</c:v>
                </c:pt>
                <c:pt idx="33719">
                  <c:v>3.8117727412217097E-12</c:v>
                </c:pt>
                <c:pt idx="33720">
                  <c:v>3.9024019501501029E-12</c:v>
                </c:pt>
                <c:pt idx="33721">
                  <c:v>3.8117727412217097E-12</c:v>
                </c:pt>
                <c:pt idx="33722">
                  <c:v>3.8117727412217097E-12</c:v>
                </c:pt>
                <c:pt idx="33723">
                  <c:v>3.8117727412217097E-12</c:v>
                </c:pt>
                <c:pt idx="33724">
                  <c:v>3.8117727412217097E-12</c:v>
                </c:pt>
                <c:pt idx="33725">
                  <c:v>3.9024019501501029E-12</c:v>
                </c:pt>
                <c:pt idx="33726">
                  <c:v>3.8117727412217097E-12</c:v>
                </c:pt>
                <c:pt idx="33727">
                  <c:v>3.8117727412217097E-12</c:v>
                </c:pt>
                <c:pt idx="33728">
                  <c:v>3.8117727412217097E-12</c:v>
                </c:pt>
                <c:pt idx="33729">
                  <c:v>3.8117727412217097E-12</c:v>
                </c:pt>
                <c:pt idx="33730">
                  <c:v>3.9024019501501029E-12</c:v>
                </c:pt>
                <c:pt idx="33731">
                  <c:v>3.8117727412217097E-12</c:v>
                </c:pt>
                <c:pt idx="33732">
                  <c:v>3.9024019501501029E-12</c:v>
                </c:pt>
                <c:pt idx="33733">
                  <c:v>3.9024019501501029E-12</c:v>
                </c:pt>
                <c:pt idx="33734">
                  <c:v>3.9024019501501029E-12</c:v>
                </c:pt>
                <c:pt idx="33735">
                  <c:v>3.9024019501501029E-12</c:v>
                </c:pt>
                <c:pt idx="33736">
                  <c:v>3.9951859710435844E-12</c:v>
                </c:pt>
                <c:pt idx="33737">
                  <c:v>3.8117727412217097E-12</c:v>
                </c:pt>
                <c:pt idx="33738">
                  <c:v>3.9024019501501029E-12</c:v>
                </c:pt>
                <c:pt idx="33739">
                  <c:v>3.8117727412217097E-12</c:v>
                </c:pt>
                <c:pt idx="33740">
                  <c:v>3.8117727412217097E-12</c:v>
                </c:pt>
                <c:pt idx="33741">
                  <c:v>3.9024019501501029E-12</c:v>
                </c:pt>
                <c:pt idx="33742">
                  <c:v>3.9024019501501029E-12</c:v>
                </c:pt>
                <c:pt idx="33743">
                  <c:v>3.8117727412217097E-12</c:v>
                </c:pt>
                <c:pt idx="33744">
                  <c:v>3.7232483010013883E-12</c:v>
                </c:pt>
                <c:pt idx="33745">
                  <c:v>3.9024019501501029E-12</c:v>
                </c:pt>
                <c:pt idx="33746">
                  <c:v>3.8117727412217097E-12</c:v>
                </c:pt>
                <c:pt idx="33747">
                  <c:v>3.8117727412217097E-12</c:v>
                </c:pt>
                <c:pt idx="33748">
                  <c:v>3.7232483010013883E-12</c:v>
                </c:pt>
                <c:pt idx="33749">
                  <c:v>3.9951859710435844E-12</c:v>
                </c:pt>
                <c:pt idx="33750">
                  <c:v>3.9024019501501029E-12</c:v>
                </c:pt>
                <c:pt idx="33751">
                  <c:v>3.8117727412217097E-12</c:v>
                </c:pt>
                <c:pt idx="33752">
                  <c:v>3.9951859710435844E-12</c:v>
                </c:pt>
                <c:pt idx="33753">
                  <c:v>3.9951859710435844E-12</c:v>
                </c:pt>
                <c:pt idx="33754">
                  <c:v>3.9024019501501029E-12</c:v>
                </c:pt>
                <c:pt idx="33755">
                  <c:v>3.9024019501501029E-12</c:v>
                </c:pt>
                <c:pt idx="33756">
                  <c:v>3.9024019501501029E-12</c:v>
                </c:pt>
                <c:pt idx="33757">
                  <c:v>3.8117727412217097E-12</c:v>
                </c:pt>
                <c:pt idx="33758">
                  <c:v>3.8117727412217097E-12</c:v>
                </c:pt>
                <c:pt idx="33759">
                  <c:v>3.8117727412217097E-12</c:v>
                </c:pt>
                <c:pt idx="33760">
                  <c:v>3.9024019501501029E-12</c:v>
                </c:pt>
                <c:pt idx="33761">
                  <c:v>3.9951859710435844E-12</c:v>
                </c:pt>
                <c:pt idx="33762">
                  <c:v>3.9951859710435844E-12</c:v>
                </c:pt>
                <c:pt idx="33763">
                  <c:v>3.9024019501501029E-12</c:v>
                </c:pt>
                <c:pt idx="33764">
                  <c:v>3.9024019501501029E-12</c:v>
                </c:pt>
                <c:pt idx="33765">
                  <c:v>3.9024019501501029E-12</c:v>
                </c:pt>
                <c:pt idx="33766">
                  <c:v>3.9024019501501029E-12</c:v>
                </c:pt>
                <c:pt idx="33767">
                  <c:v>3.9024019501501029E-12</c:v>
                </c:pt>
                <c:pt idx="33768">
                  <c:v>3.9024019501501029E-12</c:v>
                </c:pt>
                <c:pt idx="33769">
                  <c:v>3.9951859710435844E-12</c:v>
                </c:pt>
                <c:pt idx="33770">
                  <c:v>3.9024019501501029E-12</c:v>
                </c:pt>
                <c:pt idx="33771">
                  <c:v>3.9024019501501029E-12</c:v>
                </c:pt>
                <c:pt idx="33772">
                  <c:v>3.9024019501501029E-12</c:v>
                </c:pt>
                <c:pt idx="33773">
                  <c:v>3.9024019501501029E-12</c:v>
                </c:pt>
                <c:pt idx="33774">
                  <c:v>3.9024019501501029E-12</c:v>
                </c:pt>
                <c:pt idx="33775">
                  <c:v>3.8117727412217097E-12</c:v>
                </c:pt>
                <c:pt idx="33776">
                  <c:v>3.9024019501501029E-12</c:v>
                </c:pt>
                <c:pt idx="33777">
                  <c:v>3.9024019501501029E-12</c:v>
                </c:pt>
                <c:pt idx="33778">
                  <c:v>3.9951859710435844E-12</c:v>
                </c:pt>
                <c:pt idx="33779">
                  <c:v>3.9024019501501029E-12</c:v>
                </c:pt>
                <c:pt idx="33780">
                  <c:v>3.9951859710435844E-12</c:v>
                </c:pt>
                <c:pt idx="33781">
                  <c:v>3.9951859710435844E-12</c:v>
                </c:pt>
                <c:pt idx="33782">
                  <c:v>3.9024019501501029E-12</c:v>
                </c:pt>
                <c:pt idx="33783">
                  <c:v>3.9951859710435844E-12</c:v>
                </c:pt>
                <c:pt idx="33784">
                  <c:v>3.8117727412217097E-12</c:v>
                </c:pt>
                <c:pt idx="33785">
                  <c:v>3.8117727412217097E-12</c:v>
                </c:pt>
                <c:pt idx="33786">
                  <c:v>3.9024019501501029E-12</c:v>
                </c:pt>
                <c:pt idx="33787">
                  <c:v>3.9951859710435844E-12</c:v>
                </c:pt>
                <c:pt idx="33788">
                  <c:v>3.9951859710435844E-12</c:v>
                </c:pt>
                <c:pt idx="33789">
                  <c:v>3.8117727412217097E-12</c:v>
                </c:pt>
                <c:pt idx="33790">
                  <c:v>3.7232483010013883E-12</c:v>
                </c:pt>
                <c:pt idx="33791">
                  <c:v>3.8117727412217097E-12</c:v>
                </c:pt>
                <c:pt idx="33792">
                  <c:v>3.8117727412217097E-12</c:v>
                </c:pt>
                <c:pt idx="33793">
                  <c:v>3.9024019501501029E-12</c:v>
                </c:pt>
                <c:pt idx="33794">
                  <c:v>3.9951859710435844E-12</c:v>
                </c:pt>
                <c:pt idx="33795">
                  <c:v>3.9951859710435844E-12</c:v>
                </c:pt>
                <c:pt idx="33796">
                  <c:v>3.9024019501501029E-12</c:v>
                </c:pt>
                <c:pt idx="33797">
                  <c:v>3.9951859710435844E-12</c:v>
                </c:pt>
                <c:pt idx="33798">
                  <c:v>3.9951859710435844E-12</c:v>
                </c:pt>
                <c:pt idx="33799">
                  <c:v>3.8117727412217097E-12</c:v>
                </c:pt>
                <c:pt idx="33800">
                  <c:v>3.8117727412217097E-12</c:v>
                </c:pt>
                <c:pt idx="33801">
                  <c:v>3.8117727412217097E-12</c:v>
                </c:pt>
                <c:pt idx="33802">
                  <c:v>3.9024019501501029E-12</c:v>
                </c:pt>
                <c:pt idx="33803">
                  <c:v>3.7232483010013883E-12</c:v>
                </c:pt>
                <c:pt idx="33804">
                  <c:v>3.8117727412217097E-12</c:v>
                </c:pt>
                <c:pt idx="33805">
                  <c:v>3.9024019501501029E-12</c:v>
                </c:pt>
                <c:pt idx="33806">
                  <c:v>3.7232483010013883E-12</c:v>
                </c:pt>
                <c:pt idx="33807">
                  <c:v>3.9024019501501029E-12</c:v>
                </c:pt>
                <c:pt idx="33808">
                  <c:v>3.9024019501501029E-12</c:v>
                </c:pt>
                <c:pt idx="33809">
                  <c:v>3.8117727412217097E-12</c:v>
                </c:pt>
                <c:pt idx="33810">
                  <c:v>3.9024019501501029E-12</c:v>
                </c:pt>
                <c:pt idx="33811">
                  <c:v>3.7232483010013883E-12</c:v>
                </c:pt>
                <c:pt idx="33812">
                  <c:v>3.8117727412217097E-12</c:v>
                </c:pt>
                <c:pt idx="33813">
                  <c:v>3.9024019501501029E-12</c:v>
                </c:pt>
                <c:pt idx="33814">
                  <c:v>3.8117727412217097E-12</c:v>
                </c:pt>
                <c:pt idx="33815">
                  <c:v>3.9951859710435844E-12</c:v>
                </c:pt>
                <c:pt idx="33816">
                  <c:v>3.9024019501501029E-12</c:v>
                </c:pt>
                <c:pt idx="33817">
                  <c:v>3.8117727412217097E-12</c:v>
                </c:pt>
                <c:pt idx="33818">
                  <c:v>3.8117727412217097E-12</c:v>
                </c:pt>
                <c:pt idx="33819">
                  <c:v>3.9024019501501029E-12</c:v>
                </c:pt>
                <c:pt idx="33820">
                  <c:v>3.9024019501501029E-12</c:v>
                </c:pt>
                <c:pt idx="33821">
                  <c:v>3.9024019501501029E-12</c:v>
                </c:pt>
                <c:pt idx="33822">
                  <c:v>3.9024019501501029E-12</c:v>
                </c:pt>
                <c:pt idx="33823">
                  <c:v>3.9951859710435844E-12</c:v>
                </c:pt>
                <c:pt idx="33824">
                  <c:v>3.9024019501501029E-12</c:v>
                </c:pt>
                <c:pt idx="33825">
                  <c:v>3.9024019501501029E-12</c:v>
                </c:pt>
                <c:pt idx="33826">
                  <c:v>3.8117727412217097E-12</c:v>
                </c:pt>
                <c:pt idx="33827">
                  <c:v>3.9024019501501029E-12</c:v>
                </c:pt>
                <c:pt idx="33828">
                  <c:v>3.9024019501501029E-12</c:v>
                </c:pt>
                <c:pt idx="33829">
                  <c:v>3.9024019501501029E-12</c:v>
                </c:pt>
                <c:pt idx="33830">
                  <c:v>3.9024019501501029E-12</c:v>
                </c:pt>
                <c:pt idx="33831">
                  <c:v>3.9024019501501029E-12</c:v>
                </c:pt>
                <c:pt idx="33832">
                  <c:v>3.9024019501501029E-12</c:v>
                </c:pt>
                <c:pt idx="33833">
                  <c:v>3.7232483010013883E-12</c:v>
                </c:pt>
                <c:pt idx="33834">
                  <c:v>3.6367713744492904E-12</c:v>
                </c:pt>
                <c:pt idx="33835">
                  <c:v>3.9024019501501029E-12</c:v>
                </c:pt>
                <c:pt idx="33836">
                  <c:v>3.9951859710435844E-12</c:v>
                </c:pt>
                <c:pt idx="33837">
                  <c:v>3.9024019501501029E-12</c:v>
                </c:pt>
                <c:pt idx="33838">
                  <c:v>3.9024019501501029E-12</c:v>
                </c:pt>
                <c:pt idx="33839">
                  <c:v>3.8117727412217097E-12</c:v>
                </c:pt>
                <c:pt idx="33840">
                  <c:v>3.9024019501501029E-12</c:v>
                </c:pt>
                <c:pt idx="33841">
                  <c:v>3.9024019501501029E-12</c:v>
                </c:pt>
                <c:pt idx="33842">
                  <c:v>3.9951859710435844E-12</c:v>
                </c:pt>
                <c:pt idx="33843">
                  <c:v>3.9024019501501029E-12</c:v>
                </c:pt>
                <c:pt idx="33844">
                  <c:v>3.9024019501501029E-12</c:v>
                </c:pt>
                <c:pt idx="33845">
                  <c:v>3.9951859710435844E-12</c:v>
                </c:pt>
                <c:pt idx="33846">
                  <c:v>3.9024019501501029E-12</c:v>
                </c:pt>
                <c:pt idx="33847">
                  <c:v>3.9024019501501029E-12</c:v>
                </c:pt>
                <c:pt idx="33848">
                  <c:v>3.9951859710435844E-12</c:v>
                </c:pt>
                <c:pt idx="33849">
                  <c:v>3.9024019501501029E-12</c:v>
                </c:pt>
                <c:pt idx="33850">
                  <c:v>3.9024019501501029E-12</c:v>
                </c:pt>
                <c:pt idx="33851">
                  <c:v>3.8117727412217097E-12</c:v>
                </c:pt>
                <c:pt idx="33852">
                  <c:v>3.8117727412217097E-12</c:v>
                </c:pt>
                <c:pt idx="33853">
                  <c:v>3.9024019501501029E-12</c:v>
                </c:pt>
                <c:pt idx="33854">
                  <c:v>3.8117727412217097E-12</c:v>
                </c:pt>
                <c:pt idx="33855">
                  <c:v>3.8117727412217097E-12</c:v>
                </c:pt>
                <c:pt idx="33856">
                  <c:v>3.9951859710435844E-12</c:v>
                </c:pt>
                <c:pt idx="33857">
                  <c:v>3.9951859710435844E-12</c:v>
                </c:pt>
                <c:pt idx="33858">
                  <c:v>3.9024019501501029E-12</c:v>
                </c:pt>
                <c:pt idx="33859">
                  <c:v>3.8117727412217097E-12</c:v>
                </c:pt>
                <c:pt idx="33860">
                  <c:v>3.8117727412217097E-12</c:v>
                </c:pt>
                <c:pt idx="33861">
                  <c:v>3.7232483010013883E-12</c:v>
                </c:pt>
                <c:pt idx="33862">
                  <c:v>3.8117727412217097E-12</c:v>
                </c:pt>
                <c:pt idx="33863">
                  <c:v>3.7232483010013883E-12</c:v>
                </c:pt>
                <c:pt idx="33864">
                  <c:v>3.6367713744492904E-12</c:v>
                </c:pt>
                <c:pt idx="33865">
                  <c:v>3.8117727412217097E-12</c:v>
                </c:pt>
                <c:pt idx="33866">
                  <c:v>3.8117727412217097E-12</c:v>
                </c:pt>
                <c:pt idx="33867">
                  <c:v>3.9024019501501029E-12</c:v>
                </c:pt>
                <c:pt idx="33868">
                  <c:v>3.8117727412217097E-12</c:v>
                </c:pt>
                <c:pt idx="33869">
                  <c:v>3.8117727412217097E-12</c:v>
                </c:pt>
                <c:pt idx="33870">
                  <c:v>3.9951859710435844E-12</c:v>
                </c:pt>
                <c:pt idx="33871">
                  <c:v>3.9024019501501029E-12</c:v>
                </c:pt>
                <c:pt idx="33872">
                  <c:v>3.8117727412217097E-12</c:v>
                </c:pt>
                <c:pt idx="33873">
                  <c:v>3.7232483010013883E-12</c:v>
                </c:pt>
                <c:pt idx="33874">
                  <c:v>3.8117727412217097E-12</c:v>
                </c:pt>
                <c:pt idx="33875">
                  <c:v>3.9024019501501029E-12</c:v>
                </c:pt>
                <c:pt idx="33876">
                  <c:v>3.8117727412217097E-12</c:v>
                </c:pt>
                <c:pt idx="33877">
                  <c:v>3.9951859710435844E-12</c:v>
                </c:pt>
                <c:pt idx="33878">
                  <c:v>3.8117727412217097E-12</c:v>
                </c:pt>
                <c:pt idx="33879">
                  <c:v>3.8117727412217097E-12</c:v>
                </c:pt>
                <c:pt idx="33880">
                  <c:v>3.9024019501501029E-12</c:v>
                </c:pt>
                <c:pt idx="33881">
                  <c:v>3.9024019501501029E-12</c:v>
                </c:pt>
                <c:pt idx="33882">
                  <c:v>3.8117727412217097E-12</c:v>
                </c:pt>
                <c:pt idx="33883">
                  <c:v>3.8117727412217097E-12</c:v>
                </c:pt>
                <c:pt idx="33884">
                  <c:v>3.9024019501501029E-12</c:v>
                </c:pt>
                <c:pt idx="33885">
                  <c:v>3.8117727412217097E-12</c:v>
                </c:pt>
                <c:pt idx="33886">
                  <c:v>3.9024019501501029E-12</c:v>
                </c:pt>
                <c:pt idx="33887">
                  <c:v>3.9024019501501029E-12</c:v>
                </c:pt>
                <c:pt idx="33888">
                  <c:v>3.9024019501501029E-12</c:v>
                </c:pt>
                <c:pt idx="33889">
                  <c:v>3.9024019501501029E-12</c:v>
                </c:pt>
                <c:pt idx="33890">
                  <c:v>3.9024019501501029E-12</c:v>
                </c:pt>
                <c:pt idx="33891">
                  <c:v>3.8117727412217097E-12</c:v>
                </c:pt>
                <c:pt idx="33892">
                  <c:v>3.9024019501501029E-12</c:v>
                </c:pt>
                <c:pt idx="33893">
                  <c:v>3.9024019501501029E-12</c:v>
                </c:pt>
                <c:pt idx="33894">
                  <c:v>3.9024019501501029E-12</c:v>
                </c:pt>
                <c:pt idx="33895">
                  <c:v>3.9024019501501029E-12</c:v>
                </c:pt>
                <c:pt idx="33896">
                  <c:v>3.9951859710435844E-12</c:v>
                </c:pt>
                <c:pt idx="33897">
                  <c:v>3.9951859710435844E-12</c:v>
                </c:pt>
                <c:pt idx="33898">
                  <c:v>3.9951859710435844E-12</c:v>
                </c:pt>
                <c:pt idx="33899">
                  <c:v>3.8117727412217097E-12</c:v>
                </c:pt>
                <c:pt idx="33900">
                  <c:v>3.9024019501501029E-12</c:v>
                </c:pt>
                <c:pt idx="33901">
                  <c:v>3.8117727412217097E-12</c:v>
                </c:pt>
                <c:pt idx="33902">
                  <c:v>3.9024019501501029E-12</c:v>
                </c:pt>
                <c:pt idx="33903">
                  <c:v>3.9024019501501029E-12</c:v>
                </c:pt>
                <c:pt idx="33904">
                  <c:v>3.9024019501501029E-12</c:v>
                </c:pt>
                <c:pt idx="33905">
                  <c:v>3.9024019501501029E-12</c:v>
                </c:pt>
                <c:pt idx="33906">
                  <c:v>3.8117727412217097E-12</c:v>
                </c:pt>
                <c:pt idx="33907">
                  <c:v>3.9024019501501029E-12</c:v>
                </c:pt>
                <c:pt idx="33908">
                  <c:v>3.9951859710435844E-12</c:v>
                </c:pt>
                <c:pt idx="33909">
                  <c:v>3.9951859710435844E-12</c:v>
                </c:pt>
                <c:pt idx="33910">
                  <c:v>3.9024019501501029E-12</c:v>
                </c:pt>
                <c:pt idx="33911">
                  <c:v>3.9024019501501029E-12</c:v>
                </c:pt>
                <c:pt idx="33912">
                  <c:v>3.9024019501501029E-12</c:v>
                </c:pt>
                <c:pt idx="33913">
                  <c:v>3.9951859710435844E-12</c:v>
                </c:pt>
                <c:pt idx="33914">
                  <c:v>3.8117727412217097E-12</c:v>
                </c:pt>
                <c:pt idx="33915">
                  <c:v>3.9951859710435844E-12</c:v>
                </c:pt>
                <c:pt idx="33916">
                  <c:v>3.8117727412217097E-12</c:v>
                </c:pt>
                <c:pt idx="33917">
                  <c:v>3.8117727412217097E-12</c:v>
                </c:pt>
                <c:pt idx="33918">
                  <c:v>3.9024019501501029E-12</c:v>
                </c:pt>
                <c:pt idx="33919">
                  <c:v>3.9024019501501029E-12</c:v>
                </c:pt>
                <c:pt idx="33920">
                  <c:v>3.9951859710435844E-12</c:v>
                </c:pt>
                <c:pt idx="33921">
                  <c:v>3.9024019501501029E-12</c:v>
                </c:pt>
                <c:pt idx="33922">
                  <c:v>3.9024019501501029E-12</c:v>
                </c:pt>
                <c:pt idx="33923">
                  <c:v>3.9024019501501029E-12</c:v>
                </c:pt>
                <c:pt idx="33924">
                  <c:v>3.9024019501501029E-12</c:v>
                </c:pt>
                <c:pt idx="33925">
                  <c:v>3.9024019501501029E-12</c:v>
                </c:pt>
                <c:pt idx="33926">
                  <c:v>3.9951859710435844E-12</c:v>
                </c:pt>
                <c:pt idx="33927">
                  <c:v>3.8117727412217097E-12</c:v>
                </c:pt>
                <c:pt idx="33928">
                  <c:v>3.9024019501501029E-12</c:v>
                </c:pt>
                <c:pt idx="33929">
                  <c:v>3.9024019501501029E-12</c:v>
                </c:pt>
                <c:pt idx="33930">
                  <c:v>3.8117727412217097E-12</c:v>
                </c:pt>
                <c:pt idx="33931">
                  <c:v>3.8117727412217097E-12</c:v>
                </c:pt>
                <c:pt idx="33932">
                  <c:v>3.8117727412217097E-12</c:v>
                </c:pt>
                <c:pt idx="33933">
                  <c:v>3.9024019501501029E-12</c:v>
                </c:pt>
                <c:pt idx="33934">
                  <c:v>3.9951859710435844E-12</c:v>
                </c:pt>
                <c:pt idx="33935">
                  <c:v>3.8117727412217097E-12</c:v>
                </c:pt>
                <c:pt idx="33936">
                  <c:v>3.9024019501501029E-12</c:v>
                </c:pt>
                <c:pt idx="33937">
                  <c:v>3.8117727412217097E-12</c:v>
                </c:pt>
                <c:pt idx="33938">
                  <c:v>3.9024019501501029E-12</c:v>
                </c:pt>
                <c:pt idx="33939">
                  <c:v>3.9024019501501029E-12</c:v>
                </c:pt>
                <c:pt idx="33940">
                  <c:v>3.9024019501501029E-12</c:v>
                </c:pt>
                <c:pt idx="33941">
                  <c:v>3.9024019501501029E-12</c:v>
                </c:pt>
                <c:pt idx="33942">
                  <c:v>3.8117727412217097E-12</c:v>
                </c:pt>
                <c:pt idx="33943">
                  <c:v>3.9024019501501029E-12</c:v>
                </c:pt>
                <c:pt idx="33944">
                  <c:v>3.9024019501501029E-12</c:v>
                </c:pt>
                <c:pt idx="33945">
                  <c:v>3.9024019501501029E-12</c:v>
                </c:pt>
                <c:pt idx="33946">
                  <c:v>3.9951859710435844E-12</c:v>
                </c:pt>
                <c:pt idx="33947">
                  <c:v>3.9024019501501029E-12</c:v>
                </c:pt>
                <c:pt idx="33948">
                  <c:v>3.9024019501501029E-12</c:v>
                </c:pt>
                <c:pt idx="33949">
                  <c:v>3.9951859710435844E-12</c:v>
                </c:pt>
                <c:pt idx="33950">
                  <c:v>3.9951859710435844E-12</c:v>
                </c:pt>
                <c:pt idx="33951">
                  <c:v>3.9951859710435844E-12</c:v>
                </c:pt>
                <c:pt idx="33952">
                  <c:v>3.8117727412217097E-12</c:v>
                </c:pt>
                <c:pt idx="33953">
                  <c:v>3.9024019501501029E-12</c:v>
                </c:pt>
                <c:pt idx="33954">
                  <c:v>3.8117727412217097E-12</c:v>
                </c:pt>
                <c:pt idx="33955">
                  <c:v>3.9024019501501029E-12</c:v>
                </c:pt>
                <c:pt idx="33956">
                  <c:v>3.9951859710435844E-12</c:v>
                </c:pt>
                <c:pt idx="33957">
                  <c:v>3.7232483010013883E-12</c:v>
                </c:pt>
                <c:pt idx="33958">
                  <c:v>3.8117727412217097E-12</c:v>
                </c:pt>
                <c:pt idx="33959">
                  <c:v>3.9024019501501029E-12</c:v>
                </c:pt>
                <c:pt idx="33960">
                  <c:v>3.9024019501501029E-12</c:v>
                </c:pt>
                <c:pt idx="33961">
                  <c:v>3.8117727412217097E-12</c:v>
                </c:pt>
                <c:pt idx="33962">
                  <c:v>3.7232483010013883E-12</c:v>
                </c:pt>
                <c:pt idx="33963">
                  <c:v>3.9024019501501029E-12</c:v>
                </c:pt>
                <c:pt idx="33964">
                  <c:v>3.9024019501501029E-12</c:v>
                </c:pt>
                <c:pt idx="33965">
                  <c:v>3.8117727412217097E-12</c:v>
                </c:pt>
                <c:pt idx="33966">
                  <c:v>3.9951859710435844E-12</c:v>
                </c:pt>
                <c:pt idx="33967">
                  <c:v>3.9024019501501029E-12</c:v>
                </c:pt>
                <c:pt idx="33968">
                  <c:v>3.9951859710435844E-12</c:v>
                </c:pt>
                <c:pt idx="33969">
                  <c:v>3.9024019501501029E-12</c:v>
                </c:pt>
                <c:pt idx="33970">
                  <c:v>3.9951859710435844E-12</c:v>
                </c:pt>
                <c:pt idx="33971">
                  <c:v>3.9024019501501029E-12</c:v>
                </c:pt>
                <c:pt idx="33972">
                  <c:v>3.8117727412217097E-12</c:v>
                </c:pt>
                <c:pt idx="33973">
                  <c:v>3.9024019501501029E-12</c:v>
                </c:pt>
                <c:pt idx="33974">
                  <c:v>3.9951859710435844E-12</c:v>
                </c:pt>
                <c:pt idx="33975">
                  <c:v>3.9024019501501029E-12</c:v>
                </c:pt>
                <c:pt idx="33976">
                  <c:v>3.8117727412217097E-12</c:v>
                </c:pt>
                <c:pt idx="33977">
                  <c:v>3.9951859710435844E-12</c:v>
                </c:pt>
                <c:pt idx="33978">
                  <c:v>3.9951859710435844E-12</c:v>
                </c:pt>
                <c:pt idx="33979">
                  <c:v>3.9024019501501029E-12</c:v>
                </c:pt>
                <c:pt idx="33980">
                  <c:v>3.8117727412217097E-12</c:v>
                </c:pt>
                <c:pt idx="33981">
                  <c:v>3.9951859710435844E-12</c:v>
                </c:pt>
                <c:pt idx="33982">
                  <c:v>3.9951859710435844E-12</c:v>
                </c:pt>
                <c:pt idx="33983">
                  <c:v>3.9951859710435844E-12</c:v>
                </c:pt>
                <c:pt idx="33984">
                  <c:v>3.9951859710435844E-12</c:v>
                </c:pt>
                <c:pt idx="33985">
                  <c:v>3.9951859710435844E-12</c:v>
                </c:pt>
                <c:pt idx="33986">
                  <c:v>3.9024019501501029E-12</c:v>
                </c:pt>
                <c:pt idx="33987">
                  <c:v>3.9024019501501029E-12</c:v>
                </c:pt>
                <c:pt idx="33988">
                  <c:v>3.9024019501501029E-12</c:v>
                </c:pt>
                <c:pt idx="33989">
                  <c:v>3.8117727412217097E-12</c:v>
                </c:pt>
                <c:pt idx="33990">
                  <c:v>3.7232483010013883E-12</c:v>
                </c:pt>
                <c:pt idx="33991">
                  <c:v>3.8117727412217097E-12</c:v>
                </c:pt>
                <c:pt idx="33992">
                  <c:v>3.8117727412217097E-12</c:v>
                </c:pt>
                <c:pt idx="33993">
                  <c:v>3.7232483010013883E-12</c:v>
                </c:pt>
                <c:pt idx="33994">
                  <c:v>3.8117727412217097E-12</c:v>
                </c:pt>
                <c:pt idx="33995">
                  <c:v>3.8117727412217097E-12</c:v>
                </c:pt>
                <c:pt idx="33996">
                  <c:v>3.8117727412217097E-12</c:v>
                </c:pt>
                <c:pt idx="33997">
                  <c:v>3.8117727412217097E-12</c:v>
                </c:pt>
                <c:pt idx="33998">
                  <c:v>3.9024019501501029E-12</c:v>
                </c:pt>
                <c:pt idx="33999">
                  <c:v>3.9951859710435844E-12</c:v>
                </c:pt>
                <c:pt idx="34000">
                  <c:v>3.8117727412217097E-12</c:v>
                </c:pt>
                <c:pt idx="34001">
                  <c:v>3.9024019501501029E-12</c:v>
                </c:pt>
                <c:pt idx="34002">
                  <c:v>3.8117727412217097E-12</c:v>
                </c:pt>
                <c:pt idx="34003">
                  <c:v>3.9024019501501029E-12</c:v>
                </c:pt>
                <c:pt idx="34004">
                  <c:v>3.7232483010013883E-12</c:v>
                </c:pt>
                <c:pt idx="34005">
                  <c:v>3.9024019501501029E-12</c:v>
                </c:pt>
                <c:pt idx="34006">
                  <c:v>3.8117727412217097E-12</c:v>
                </c:pt>
                <c:pt idx="34007">
                  <c:v>3.9024019501501029E-12</c:v>
                </c:pt>
                <c:pt idx="34008">
                  <c:v>3.8117727412217097E-12</c:v>
                </c:pt>
                <c:pt idx="34009">
                  <c:v>3.9024019501501029E-12</c:v>
                </c:pt>
                <c:pt idx="34010">
                  <c:v>3.9024019501501029E-12</c:v>
                </c:pt>
                <c:pt idx="34011">
                  <c:v>3.8117727412217097E-12</c:v>
                </c:pt>
                <c:pt idx="34012">
                  <c:v>3.9024019501501029E-12</c:v>
                </c:pt>
                <c:pt idx="34013">
                  <c:v>3.9024019501501029E-12</c:v>
                </c:pt>
                <c:pt idx="34014">
                  <c:v>3.9951859710435844E-12</c:v>
                </c:pt>
                <c:pt idx="34015">
                  <c:v>3.9024019501501029E-12</c:v>
                </c:pt>
                <c:pt idx="34016">
                  <c:v>3.9024019501501029E-12</c:v>
                </c:pt>
                <c:pt idx="34017">
                  <c:v>3.9024019501501029E-12</c:v>
                </c:pt>
                <c:pt idx="34018">
                  <c:v>3.9951859710435844E-12</c:v>
                </c:pt>
                <c:pt idx="34019">
                  <c:v>3.8117727412217097E-12</c:v>
                </c:pt>
                <c:pt idx="34020">
                  <c:v>3.9951859710435844E-12</c:v>
                </c:pt>
                <c:pt idx="34021">
                  <c:v>3.9024019501501029E-12</c:v>
                </c:pt>
                <c:pt idx="34022">
                  <c:v>3.9024019501501029E-12</c:v>
                </c:pt>
                <c:pt idx="34023">
                  <c:v>3.9024019501501029E-12</c:v>
                </c:pt>
                <c:pt idx="34024">
                  <c:v>3.8117727412217097E-12</c:v>
                </c:pt>
                <c:pt idx="34025">
                  <c:v>3.8117727412217097E-12</c:v>
                </c:pt>
                <c:pt idx="34026">
                  <c:v>3.8117727412217097E-12</c:v>
                </c:pt>
                <c:pt idx="34027">
                  <c:v>3.8117727412217097E-12</c:v>
                </c:pt>
                <c:pt idx="34028">
                  <c:v>3.7232483010013883E-12</c:v>
                </c:pt>
                <c:pt idx="34029">
                  <c:v>3.9024019501501029E-12</c:v>
                </c:pt>
                <c:pt idx="34030">
                  <c:v>3.9024019501501029E-12</c:v>
                </c:pt>
                <c:pt idx="34031">
                  <c:v>3.9024019501501029E-12</c:v>
                </c:pt>
                <c:pt idx="34032">
                  <c:v>3.8117727412217097E-12</c:v>
                </c:pt>
                <c:pt idx="34033">
                  <c:v>3.9024019501501029E-12</c:v>
                </c:pt>
                <c:pt idx="34034">
                  <c:v>3.8117727412217097E-12</c:v>
                </c:pt>
                <c:pt idx="34035">
                  <c:v>3.8117727412217097E-12</c:v>
                </c:pt>
                <c:pt idx="34036">
                  <c:v>3.8117727412217097E-12</c:v>
                </c:pt>
                <c:pt idx="34037">
                  <c:v>3.9951859710435844E-12</c:v>
                </c:pt>
                <c:pt idx="34038">
                  <c:v>3.9024019501501029E-12</c:v>
                </c:pt>
                <c:pt idx="34039">
                  <c:v>3.9024019501501029E-12</c:v>
                </c:pt>
                <c:pt idx="34040">
                  <c:v>3.9024019501501029E-12</c:v>
                </c:pt>
                <c:pt idx="34041">
                  <c:v>3.7232483010013883E-12</c:v>
                </c:pt>
                <c:pt idx="34042">
                  <c:v>3.9024019501501029E-12</c:v>
                </c:pt>
                <c:pt idx="34043">
                  <c:v>3.8117727412217097E-12</c:v>
                </c:pt>
                <c:pt idx="34044">
                  <c:v>3.8117727412217097E-12</c:v>
                </c:pt>
                <c:pt idx="34045">
                  <c:v>3.8117727412217097E-12</c:v>
                </c:pt>
                <c:pt idx="34046">
                  <c:v>3.9951859710435844E-12</c:v>
                </c:pt>
                <c:pt idx="34047">
                  <c:v>3.9024019501501029E-12</c:v>
                </c:pt>
                <c:pt idx="34048">
                  <c:v>3.8117727412217097E-12</c:v>
                </c:pt>
                <c:pt idx="34049">
                  <c:v>3.9024019501501029E-12</c:v>
                </c:pt>
                <c:pt idx="34050">
                  <c:v>3.7232483010013883E-12</c:v>
                </c:pt>
                <c:pt idx="34051">
                  <c:v>3.8117727412217097E-12</c:v>
                </c:pt>
                <c:pt idx="34052">
                  <c:v>3.8117727412217097E-12</c:v>
                </c:pt>
                <c:pt idx="34053">
                  <c:v>3.7232483010013883E-12</c:v>
                </c:pt>
                <c:pt idx="34054">
                  <c:v>3.8117727412217097E-12</c:v>
                </c:pt>
                <c:pt idx="34055">
                  <c:v>3.8117727412217097E-12</c:v>
                </c:pt>
                <c:pt idx="34056">
                  <c:v>4.0901760369942227E-12</c:v>
                </c:pt>
                <c:pt idx="34057">
                  <c:v>3.9024019501501029E-12</c:v>
                </c:pt>
                <c:pt idx="34058">
                  <c:v>3.9024019501501029E-12</c:v>
                </c:pt>
                <c:pt idx="34059">
                  <c:v>3.9024019501501029E-12</c:v>
                </c:pt>
                <c:pt idx="34060">
                  <c:v>3.9951859710435844E-12</c:v>
                </c:pt>
                <c:pt idx="34061">
                  <c:v>3.8117727412217097E-12</c:v>
                </c:pt>
                <c:pt idx="34062">
                  <c:v>3.9951859710435844E-12</c:v>
                </c:pt>
                <c:pt idx="34063">
                  <c:v>3.9024019501501029E-12</c:v>
                </c:pt>
                <c:pt idx="34064">
                  <c:v>3.9024019501501029E-12</c:v>
                </c:pt>
                <c:pt idx="34065">
                  <c:v>3.9951859710435844E-12</c:v>
                </c:pt>
                <c:pt idx="34066">
                  <c:v>3.9951859710435844E-12</c:v>
                </c:pt>
                <c:pt idx="34067">
                  <c:v>3.8117727412217097E-12</c:v>
                </c:pt>
                <c:pt idx="34068">
                  <c:v>3.9024019501501029E-12</c:v>
                </c:pt>
                <c:pt idx="34069">
                  <c:v>3.9024019501501029E-12</c:v>
                </c:pt>
                <c:pt idx="34070">
                  <c:v>3.9951859710435844E-12</c:v>
                </c:pt>
                <c:pt idx="34071">
                  <c:v>3.9024019501501029E-12</c:v>
                </c:pt>
                <c:pt idx="34072">
                  <c:v>3.8117727412217097E-12</c:v>
                </c:pt>
                <c:pt idx="34073">
                  <c:v>3.9024019501501029E-12</c:v>
                </c:pt>
                <c:pt idx="34074">
                  <c:v>3.9951859710435844E-12</c:v>
                </c:pt>
                <c:pt idx="34075">
                  <c:v>3.9024019501501029E-12</c:v>
                </c:pt>
                <c:pt idx="34076">
                  <c:v>3.9024019501501029E-12</c:v>
                </c:pt>
                <c:pt idx="34077">
                  <c:v>3.9024019501501029E-12</c:v>
                </c:pt>
                <c:pt idx="34078">
                  <c:v>3.9024019501501029E-12</c:v>
                </c:pt>
                <c:pt idx="34079">
                  <c:v>3.9024019501501029E-12</c:v>
                </c:pt>
                <c:pt idx="34080">
                  <c:v>3.8117727412217097E-12</c:v>
                </c:pt>
                <c:pt idx="34081">
                  <c:v>3.9024019501501029E-12</c:v>
                </c:pt>
                <c:pt idx="34082">
                  <c:v>3.9024019501501029E-12</c:v>
                </c:pt>
                <c:pt idx="34083">
                  <c:v>3.9024019501501029E-12</c:v>
                </c:pt>
                <c:pt idx="34084">
                  <c:v>3.9024019501501029E-12</c:v>
                </c:pt>
                <c:pt idx="34085">
                  <c:v>3.8117727412217097E-12</c:v>
                </c:pt>
                <c:pt idx="34086">
                  <c:v>3.7232483010013883E-12</c:v>
                </c:pt>
                <c:pt idx="34087">
                  <c:v>3.8117727412217097E-12</c:v>
                </c:pt>
                <c:pt idx="34088">
                  <c:v>3.9024019501501029E-12</c:v>
                </c:pt>
                <c:pt idx="34089">
                  <c:v>3.8117727412217097E-12</c:v>
                </c:pt>
                <c:pt idx="34090">
                  <c:v>3.9024019501501029E-12</c:v>
                </c:pt>
                <c:pt idx="34091">
                  <c:v>3.9024019501501029E-12</c:v>
                </c:pt>
                <c:pt idx="34092">
                  <c:v>3.8117727412217097E-12</c:v>
                </c:pt>
                <c:pt idx="34093">
                  <c:v>3.9024019501501029E-12</c:v>
                </c:pt>
                <c:pt idx="34094">
                  <c:v>3.9951859710435844E-12</c:v>
                </c:pt>
                <c:pt idx="34095">
                  <c:v>3.9024019501501029E-12</c:v>
                </c:pt>
                <c:pt idx="34096">
                  <c:v>3.8117727412217097E-12</c:v>
                </c:pt>
                <c:pt idx="34097">
                  <c:v>3.8117727412217097E-12</c:v>
                </c:pt>
                <c:pt idx="34098">
                  <c:v>3.8117727412217097E-12</c:v>
                </c:pt>
                <c:pt idx="34099">
                  <c:v>3.8117727412217097E-12</c:v>
                </c:pt>
                <c:pt idx="34100">
                  <c:v>3.8117727412217097E-12</c:v>
                </c:pt>
                <c:pt idx="34101">
                  <c:v>3.9024019501501029E-12</c:v>
                </c:pt>
                <c:pt idx="34102">
                  <c:v>3.9024019501501029E-12</c:v>
                </c:pt>
                <c:pt idx="34103">
                  <c:v>3.9024019501501029E-12</c:v>
                </c:pt>
                <c:pt idx="34104">
                  <c:v>3.8117727412217097E-12</c:v>
                </c:pt>
                <c:pt idx="34105">
                  <c:v>3.9024019501501029E-12</c:v>
                </c:pt>
                <c:pt idx="34106">
                  <c:v>3.8117727412217097E-12</c:v>
                </c:pt>
                <c:pt idx="34107">
                  <c:v>3.9024019501501029E-12</c:v>
                </c:pt>
                <c:pt idx="34108">
                  <c:v>3.8117727412217097E-12</c:v>
                </c:pt>
                <c:pt idx="34109">
                  <c:v>3.9024019501501029E-12</c:v>
                </c:pt>
                <c:pt idx="34110">
                  <c:v>3.9951859710435844E-12</c:v>
                </c:pt>
                <c:pt idx="34111">
                  <c:v>3.9024019501501029E-12</c:v>
                </c:pt>
                <c:pt idx="34112">
                  <c:v>3.8117727412217097E-12</c:v>
                </c:pt>
                <c:pt idx="34113">
                  <c:v>3.9024019501501029E-12</c:v>
                </c:pt>
                <c:pt idx="34114">
                  <c:v>3.8117727412217097E-12</c:v>
                </c:pt>
                <c:pt idx="34115">
                  <c:v>3.9951859710435844E-12</c:v>
                </c:pt>
                <c:pt idx="34116">
                  <c:v>3.8117727412217097E-12</c:v>
                </c:pt>
                <c:pt idx="34117">
                  <c:v>3.9024019501501029E-12</c:v>
                </c:pt>
                <c:pt idx="34118">
                  <c:v>3.9951859710435844E-12</c:v>
                </c:pt>
                <c:pt idx="34119">
                  <c:v>3.9024019501501029E-12</c:v>
                </c:pt>
                <c:pt idx="34120">
                  <c:v>3.9024019501501029E-12</c:v>
                </c:pt>
                <c:pt idx="34121">
                  <c:v>3.8117727412217097E-12</c:v>
                </c:pt>
                <c:pt idx="34122">
                  <c:v>3.8117727412217097E-12</c:v>
                </c:pt>
                <c:pt idx="34123">
                  <c:v>3.9951859710435844E-12</c:v>
                </c:pt>
                <c:pt idx="34124">
                  <c:v>3.9951859710435844E-12</c:v>
                </c:pt>
                <c:pt idx="34125">
                  <c:v>3.9951859710435844E-12</c:v>
                </c:pt>
                <c:pt idx="34126">
                  <c:v>3.8117727412217097E-12</c:v>
                </c:pt>
                <c:pt idx="34127">
                  <c:v>3.9024019501501029E-12</c:v>
                </c:pt>
                <c:pt idx="34128">
                  <c:v>3.9024019501501029E-12</c:v>
                </c:pt>
                <c:pt idx="34129">
                  <c:v>3.9024019501501029E-12</c:v>
                </c:pt>
                <c:pt idx="34130">
                  <c:v>3.8117727412217097E-12</c:v>
                </c:pt>
                <c:pt idx="34131">
                  <c:v>3.9024019501501029E-12</c:v>
                </c:pt>
                <c:pt idx="34132">
                  <c:v>3.9951859710435844E-12</c:v>
                </c:pt>
                <c:pt idx="34133">
                  <c:v>3.9024019501501029E-12</c:v>
                </c:pt>
                <c:pt idx="34134">
                  <c:v>3.9951859710435844E-12</c:v>
                </c:pt>
                <c:pt idx="34135">
                  <c:v>3.9024019501501029E-12</c:v>
                </c:pt>
                <c:pt idx="34136">
                  <c:v>3.8117727412217097E-12</c:v>
                </c:pt>
                <c:pt idx="34137">
                  <c:v>3.9951859710435844E-12</c:v>
                </c:pt>
                <c:pt idx="34138">
                  <c:v>3.9951859710435844E-12</c:v>
                </c:pt>
                <c:pt idx="34139">
                  <c:v>3.9024019501501029E-12</c:v>
                </c:pt>
                <c:pt idx="34140">
                  <c:v>3.9024019501501029E-12</c:v>
                </c:pt>
                <c:pt idx="34141">
                  <c:v>3.9951859710435844E-12</c:v>
                </c:pt>
                <c:pt idx="34142">
                  <c:v>3.9951859710435844E-12</c:v>
                </c:pt>
                <c:pt idx="34143">
                  <c:v>3.9951859710435844E-12</c:v>
                </c:pt>
                <c:pt idx="34144">
                  <c:v>4.0901760369942227E-12</c:v>
                </c:pt>
                <c:pt idx="34145">
                  <c:v>3.9951859710435844E-12</c:v>
                </c:pt>
                <c:pt idx="34146">
                  <c:v>3.9024019501501029E-12</c:v>
                </c:pt>
                <c:pt idx="34147">
                  <c:v>3.9951859710435844E-12</c:v>
                </c:pt>
                <c:pt idx="34148">
                  <c:v>3.9024019501501029E-12</c:v>
                </c:pt>
                <c:pt idx="34149">
                  <c:v>3.8117727412217097E-12</c:v>
                </c:pt>
                <c:pt idx="34150">
                  <c:v>3.9024019501501029E-12</c:v>
                </c:pt>
                <c:pt idx="34151">
                  <c:v>3.7232483010013883E-12</c:v>
                </c:pt>
                <c:pt idx="34152">
                  <c:v>3.7232483010013883E-12</c:v>
                </c:pt>
                <c:pt idx="34153">
                  <c:v>3.8117727412217097E-12</c:v>
                </c:pt>
                <c:pt idx="34154">
                  <c:v>3.8117727412217097E-12</c:v>
                </c:pt>
                <c:pt idx="34155">
                  <c:v>3.6367713744492904E-12</c:v>
                </c:pt>
                <c:pt idx="34156">
                  <c:v>3.8117727412217097E-12</c:v>
                </c:pt>
                <c:pt idx="34157">
                  <c:v>3.8117727412217097E-12</c:v>
                </c:pt>
                <c:pt idx="34158">
                  <c:v>3.8117727412217097E-12</c:v>
                </c:pt>
                <c:pt idx="34159">
                  <c:v>3.9024019501501029E-12</c:v>
                </c:pt>
                <c:pt idx="34160">
                  <c:v>3.9024019501501029E-12</c:v>
                </c:pt>
                <c:pt idx="34161">
                  <c:v>3.9951859710435844E-12</c:v>
                </c:pt>
                <c:pt idx="34162">
                  <c:v>3.7232483010013883E-12</c:v>
                </c:pt>
                <c:pt idx="34163">
                  <c:v>3.8117727412217097E-12</c:v>
                </c:pt>
                <c:pt idx="34164">
                  <c:v>3.9024019501501029E-12</c:v>
                </c:pt>
                <c:pt idx="34165">
                  <c:v>3.8117727412217097E-12</c:v>
                </c:pt>
                <c:pt idx="34166">
                  <c:v>3.8117727412217097E-12</c:v>
                </c:pt>
                <c:pt idx="34167">
                  <c:v>3.8117727412217097E-12</c:v>
                </c:pt>
                <c:pt idx="34168">
                  <c:v>3.8117727412217097E-12</c:v>
                </c:pt>
                <c:pt idx="34169">
                  <c:v>3.8117727412217097E-12</c:v>
                </c:pt>
                <c:pt idx="34170">
                  <c:v>3.8117727412217097E-12</c:v>
                </c:pt>
                <c:pt idx="34171">
                  <c:v>3.9024019501501029E-12</c:v>
                </c:pt>
                <c:pt idx="34172">
                  <c:v>3.9024019501501029E-12</c:v>
                </c:pt>
                <c:pt idx="34173">
                  <c:v>3.8117727412217097E-12</c:v>
                </c:pt>
                <c:pt idx="34174">
                  <c:v>3.8117727412217097E-12</c:v>
                </c:pt>
                <c:pt idx="34175">
                  <c:v>3.9024019501501029E-12</c:v>
                </c:pt>
                <c:pt idx="34176">
                  <c:v>3.8117727412217097E-12</c:v>
                </c:pt>
                <c:pt idx="34177">
                  <c:v>3.9024019501501029E-12</c:v>
                </c:pt>
                <c:pt idx="34178">
                  <c:v>3.9024019501501029E-12</c:v>
                </c:pt>
                <c:pt idx="34179">
                  <c:v>3.8117727412217097E-12</c:v>
                </c:pt>
                <c:pt idx="34180">
                  <c:v>3.8117727412217097E-12</c:v>
                </c:pt>
                <c:pt idx="34181">
                  <c:v>3.9024019501501029E-12</c:v>
                </c:pt>
                <c:pt idx="34182">
                  <c:v>3.7232483010013883E-12</c:v>
                </c:pt>
                <c:pt idx="34183">
                  <c:v>3.8117727412217097E-12</c:v>
                </c:pt>
                <c:pt idx="34184">
                  <c:v>3.6367713744492904E-12</c:v>
                </c:pt>
                <c:pt idx="34185">
                  <c:v>3.8117727412217097E-12</c:v>
                </c:pt>
                <c:pt idx="34186">
                  <c:v>3.9024019501501029E-12</c:v>
                </c:pt>
                <c:pt idx="34187">
                  <c:v>3.8117727412217097E-12</c:v>
                </c:pt>
                <c:pt idx="34188">
                  <c:v>3.9024019501501029E-12</c:v>
                </c:pt>
                <c:pt idx="34189">
                  <c:v>3.9024019501501029E-12</c:v>
                </c:pt>
                <c:pt idx="34190">
                  <c:v>3.9024019501501029E-12</c:v>
                </c:pt>
                <c:pt idx="34191">
                  <c:v>3.9024019501501029E-12</c:v>
                </c:pt>
                <c:pt idx="34192">
                  <c:v>3.8117727412217097E-12</c:v>
                </c:pt>
                <c:pt idx="34193">
                  <c:v>3.8117727412217097E-12</c:v>
                </c:pt>
                <c:pt idx="34194">
                  <c:v>3.8117727412217097E-12</c:v>
                </c:pt>
                <c:pt idx="34195">
                  <c:v>3.7232483010013883E-12</c:v>
                </c:pt>
                <c:pt idx="34196">
                  <c:v>3.9024019501501029E-12</c:v>
                </c:pt>
                <c:pt idx="34197">
                  <c:v>3.9024019501501029E-12</c:v>
                </c:pt>
                <c:pt idx="34198">
                  <c:v>3.9024019501501029E-12</c:v>
                </c:pt>
                <c:pt idx="34199">
                  <c:v>3.9024019501501029E-12</c:v>
                </c:pt>
                <c:pt idx="34200">
                  <c:v>3.8117727412217097E-12</c:v>
                </c:pt>
                <c:pt idx="34201">
                  <c:v>3.9024019501501029E-12</c:v>
                </c:pt>
                <c:pt idx="34202">
                  <c:v>3.8117727412217097E-12</c:v>
                </c:pt>
                <c:pt idx="34203">
                  <c:v>3.9024019501501029E-12</c:v>
                </c:pt>
                <c:pt idx="34204">
                  <c:v>3.9951859710435844E-12</c:v>
                </c:pt>
                <c:pt idx="34205">
                  <c:v>3.9024019501501029E-12</c:v>
                </c:pt>
                <c:pt idx="34206">
                  <c:v>3.7232483010013883E-12</c:v>
                </c:pt>
                <c:pt idx="34207">
                  <c:v>3.8117727412217097E-12</c:v>
                </c:pt>
                <c:pt idx="34208">
                  <c:v>3.9024019501501029E-12</c:v>
                </c:pt>
                <c:pt idx="34209">
                  <c:v>3.8117727412217097E-12</c:v>
                </c:pt>
                <c:pt idx="34210">
                  <c:v>3.9024019501501029E-12</c:v>
                </c:pt>
                <c:pt idx="34211">
                  <c:v>3.9024019501501029E-12</c:v>
                </c:pt>
                <c:pt idx="34212">
                  <c:v>3.9024019501501029E-12</c:v>
                </c:pt>
                <c:pt idx="34213">
                  <c:v>3.9024019501501029E-12</c:v>
                </c:pt>
                <c:pt idx="34214">
                  <c:v>3.9024019501501029E-12</c:v>
                </c:pt>
                <c:pt idx="34215">
                  <c:v>3.8117727412217097E-12</c:v>
                </c:pt>
                <c:pt idx="34216">
                  <c:v>3.9024019501501029E-12</c:v>
                </c:pt>
                <c:pt idx="34217">
                  <c:v>3.9024019501501029E-12</c:v>
                </c:pt>
                <c:pt idx="34218">
                  <c:v>3.8117727412217097E-12</c:v>
                </c:pt>
                <c:pt idx="34219">
                  <c:v>3.9024019501501029E-12</c:v>
                </c:pt>
                <c:pt idx="34220">
                  <c:v>3.9951859710435844E-12</c:v>
                </c:pt>
                <c:pt idx="34221">
                  <c:v>3.9024019501501029E-12</c:v>
                </c:pt>
                <c:pt idx="34222">
                  <c:v>3.9951859710435844E-12</c:v>
                </c:pt>
                <c:pt idx="34223">
                  <c:v>3.9951859710435844E-12</c:v>
                </c:pt>
                <c:pt idx="34224">
                  <c:v>3.9024019501501029E-12</c:v>
                </c:pt>
                <c:pt idx="34225">
                  <c:v>3.9024019501501029E-12</c:v>
                </c:pt>
                <c:pt idx="34226">
                  <c:v>3.9024019501501029E-12</c:v>
                </c:pt>
                <c:pt idx="34227">
                  <c:v>3.9024019501501029E-12</c:v>
                </c:pt>
                <c:pt idx="34228">
                  <c:v>3.9024019501501029E-12</c:v>
                </c:pt>
                <c:pt idx="34229">
                  <c:v>3.9024019501501029E-12</c:v>
                </c:pt>
                <c:pt idx="34230">
                  <c:v>3.9024019501501029E-12</c:v>
                </c:pt>
                <c:pt idx="34231">
                  <c:v>3.9024019501501029E-12</c:v>
                </c:pt>
                <c:pt idx="34232">
                  <c:v>3.9951859710435844E-12</c:v>
                </c:pt>
                <c:pt idx="34233">
                  <c:v>3.8117727412217097E-12</c:v>
                </c:pt>
                <c:pt idx="34234">
                  <c:v>3.9024019501501029E-12</c:v>
                </c:pt>
                <c:pt idx="34235">
                  <c:v>3.9951859710435844E-12</c:v>
                </c:pt>
                <c:pt idx="34236">
                  <c:v>3.9024019501501029E-12</c:v>
                </c:pt>
                <c:pt idx="34237">
                  <c:v>3.9951859710435844E-12</c:v>
                </c:pt>
                <c:pt idx="34238">
                  <c:v>3.9024019501501029E-12</c:v>
                </c:pt>
                <c:pt idx="34239">
                  <c:v>3.8117727412217097E-12</c:v>
                </c:pt>
                <c:pt idx="34240">
                  <c:v>3.8117727412217097E-12</c:v>
                </c:pt>
                <c:pt idx="34241">
                  <c:v>3.8117727412217097E-12</c:v>
                </c:pt>
                <c:pt idx="34242">
                  <c:v>3.8117727412217097E-12</c:v>
                </c:pt>
                <c:pt idx="34243">
                  <c:v>3.9024019501501029E-12</c:v>
                </c:pt>
                <c:pt idx="34244">
                  <c:v>3.8117727412217097E-12</c:v>
                </c:pt>
                <c:pt idx="34245">
                  <c:v>3.9024019501501029E-12</c:v>
                </c:pt>
                <c:pt idx="34246">
                  <c:v>3.8117727412217097E-12</c:v>
                </c:pt>
                <c:pt idx="34247">
                  <c:v>3.8117727412217097E-12</c:v>
                </c:pt>
                <c:pt idx="34248">
                  <c:v>3.9024019501501029E-12</c:v>
                </c:pt>
                <c:pt idx="34249">
                  <c:v>3.8117727412217097E-12</c:v>
                </c:pt>
                <c:pt idx="34250">
                  <c:v>3.8117727412217097E-12</c:v>
                </c:pt>
                <c:pt idx="34251">
                  <c:v>3.8117727412217097E-12</c:v>
                </c:pt>
                <c:pt idx="34252">
                  <c:v>3.8117727412217097E-12</c:v>
                </c:pt>
                <c:pt idx="34253">
                  <c:v>3.8117727412217097E-12</c:v>
                </c:pt>
                <c:pt idx="34254">
                  <c:v>3.9024019501501029E-12</c:v>
                </c:pt>
                <c:pt idx="34255">
                  <c:v>3.8117727412217097E-12</c:v>
                </c:pt>
                <c:pt idx="34256">
                  <c:v>3.8117727412217097E-12</c:v>
                </c:pt>
                <c:pt idx="34257">
                  <c:v>3.8117727412217097E-12</c:v>
                </c:pt>
                <c:pt idx="34258">
                  <c:v>3.8117727412217097E-12</c:v>
                </c:pt>
                <c:pt idx="34259">
                  <c:v>3.9024019501501029E-12</c:v>
                </c:pt>
                <c:pt idx="34260">
                  <c:v>3.7232483010013883E-12</c:v>
                </c:pt>
                <c:pt idx="34261">
                  <c:v>3.8117727412217097E-12</c:v>
                </c:pt>
                <c:pt idx="34262">
                  <c:v>3.8117727412217097E-12</c:v>
                </c:pt>
                <c:pt idx="34263">
                  <c:v>3.7232483010013883E-12</c:v>
                </c:pt>
                <c:pt idx="34264">
                  <c:v>3.6367713744492904E-12</c:v>
                </c:pt>
                <c:pt idx="34265">
                  <c:v>3.8117727412217097E-12</c:v>
                </c:pt>
                <c:pt idx="34266">
                  <c:v>3.8117727412217097E-12</c:v>
                </c:pt>
                <c:pt idx="34267">
                  <c:v>3.8117727412217097E-12</c:v>
                </c:pt>
                <c:pt idx="34268">
                  <c:v>3.9024019501501029E-12</c:v>
                </c:pt>
                <c:pt idx="34269">
                  <c:v>3.8117727412217097E-12</c:v>
                </c:pt>
                <c:pt idx="34270">
                  <c:v>3.9024019501501029E-12</c:v>
                </c:pt>
                <c:pt idx="34271">
                  <c:v>3.9024019501501029E-12</c:v>
                </c:pt>
                <c:pt idx="34272">
                  <c:v>3.9024019501501029E-12</c:v>
                </c:pt>
                <c:pt idx="34273">
                  <c:v>3.8117727412217097E-12</c:v>
                </c:pt>
                <c:pt idx="34274">
                  <c:v>3.9024019501501029E-12</c:v>
                </c:pt>
                <c:pt idx="34275">
                  <c:v>3.9024019501501029E-12</c:v>
                </c:pt>
                <c:pt idx="34276">
                  <c:v>3.9024019501501029E-12</c:v>
                </c:pt>
                <c:pt idx="34277">
                  <c:v>4.0901760369942227E-12</c:v>
                </c:pt>
                <c:pt idx="34278">
                  <c:v>3.8117727412217097E-12</c:v>
                </c:pt>
                <c:pt idx="34279">
                  <c:v>3.9024019501501029E-12</c:v>
                </c:pt>
                <c:pt idx="34280">
                  <c:v>3.9024019501501029E-12</c:v>
                </c:pt>
                <c:pt idx="34281">
                  <c:v>3.8117727412217097E-12</c:v>
                </c:pt>
                <c:pt idx="34282">
                  <c:v>3.8117727412217097E-12</c:v>
                </c:pt>
                <c:pt idx="34283">
                  <c:v>3.9024019501501029E-12</c:v>
                </c:pt>
                <c:pt idx="34284">
                  <c:v>3.9024019501501029E-12</c:v>
                </c:pt>
                <c:pt idx="34285">
                  <c:v>3.9951859710435844E-12</c:v>
                </c:pt>
                <c:pt idx="34286">
                  <c:v>3.8117727412217097E-12</c:v>
                </c:pt>
                <c:pt idx="34287">
                  <c:v>3.9024019501501029E-12</c:v>
                </c:pt>
                <c:pt idx="34288">
                  <c:v>3.9024019501501029E-12</c:v>
                </c:pt>
                <c:pt idx="34289">
                  <c:v>3.9024019501501029E-12</c:v>
                </c:pt>
                <c:pt idx="34290">
                  <c:v>3.9024019501501029E-12</c:v>
                </c:pt>
                <c:pt idx="34291">
                  <c:v>3.7232483010013883E-12</c:v>
                </c:pt>
                <c:pt idx="34292">
                  <c:v>3.9951859710435844E-12</c:v>
                </c:pt>
                <c:pt idx="34293">
                  <c:v>3.9024019501501029E-12</c:v>
                </c:pt>
                <c:pt idx="34294">
                  <c:v>3.9024019501501029E-12</c:v>
                </c:pt>
                <c:pt idx="34295">
                  <c:v>3.9951859710435844E-12</c:v>
                </c:pt>
                <c:pt idx="34296">
                  <c:v>3.9024019501501029E-12</c:v>
                </c:pt>
                <c:pt idx="34297">
                  <c:v>3.9024019501501029E-12</c:v>
                </c:pt>
                <c:pt idx="34298">
                  <c:v>4.0901760369942227E-12</c:v>
                </c:pt>
                <c:pt idx="34299">
                  <c:v>3.8117727412217097E-12</c:v>
                </c:pt>
                <c:pt idx="34300">
                  <c:v>4.0901760369942227E-12</c:v>
                </c:pt>
                <c:pt idx="34301">
                  <c:v>3.9024019501501029E-12</c:v>
                </c:pt>
                <c:pt idx="34302">
                  <c:v>3.8117727412217097E-12</c:v>
                </c:pt>
                <c:pt idx="34303">
                  <c:v>3.7232483010013883E-12</c:v>
                </c:pt>
                <c:pt idx="34304">
                  <c:v>3.7232483010013883E-12</c:v>
                </c:pt>
                <c:pt idx="34305">
                  <c:v>3.7232483010013883E-12</c:v>
                </c:pt>
                <c:pt idx="34306">
                  <c:v>3.8117727412217097E-12</c:v>
                </c:pt>
                <c:pt idx="34307">
                  <c:v>3.9024019501501029E-12</c:v>
                </c:pt>
                <c:pt idx="34308">
                  <c:v>3.7232483010013883E-12</c:v>
                </c:pt>
                <c:pt idx="34309">
                  <c:v>3.8117727412217097E-12</c:v>
                </c:pt>
                <c:pt idx="34310">
                  <c:v>3.8117727412217097E-12</c:v>
                </c:pt>
                <c:pt idx="34311">
                  <c:v>3.9024019501501029E-12</c:v>
                </c:pt>
                <c:pt idx="34312">
                  <c:v>3.9951859710435844E-12</c:v>
                </c:pt>
                <c:pt idx="34313">
                  <c:v>3.9024019501501029E-12</c:v>
                </c:pt>
                <c:pt idx="34314">
                  <c:v>3.8117727412217097E-12</c:v>
                </c:pt>
                <c:pt idx="34315">
                  <c:v>3.8117727412217097E-12</c:v>
                </c:pt>
                <c:pt idx="34316">
                  <c:v>3.8117727412217097E-12</c:v>
                </c:pt>
                <c:pt idx="34317">
                  <c:v>3.9024019501501029E-12</c:v>
                </c:pt>
                <c:pt idx="34318">
                  <c:v>3.9951859710435844E-12</c:v>
                </c:pt>
                <c:pt idx="34319">
                  <c:v>3.9024019501501029E-12</c:v>
                </c:pt>
                <c:pt idx="34320">
                  <c:v>3.8117727412217097E-12</c:v>
                </c:pt>
                <c:pt idx="34321">
                  <c:v>3.9024019501501029E-12</c:v>
                </c:pt>
                <c:pt idx="34322">
                  <c:v>3.9024019501501029E-12</c:v>
                </c:pt>
                <c:pt idx="34323">
                  <c:v>3.8117727412217097E-12</c:v>
                </c:pt>
                <c:pt idx="34324">
                  <c:v>3.9024019501501029E-12</c:v>
                </c:pt>
                <c:pt idx="34325">
                  <c:v>3.8117727412217097E-12</c:v>
                </c:pt>
                <c:pt idx="34326">
                  <c:v>3.9951859710435844E-12</c:v>
                </c:pt>
                <c:pt idx="34327">
                  <c:v>3.9024019501501029E-12</c:v>
                </c:pt>
                <c:pt idx="34328">
                  <c:v>3.9951859710435844E-12</c:v>
                </c:pt>
                <c:pt idx="34329">
                  <c:v>3.9024019501501029E-12</c:v>
                </c:pt>
                <c:pt idx="34330">
                  <c:v>3.9951859710435844E-12</c:v>
                </c:pt>
                <c:pt idx="34331">
                  <c:v>3.9951859710435844E-12</c:v>
                </c:pt>
                <c:pt idx="34332">
                  <c:v>3.8117727412217097E-12</c:v>
                </c:pt>
                <c:pt idx="34333">
                  <c:v>3.8117727412217097E-12</c:v>
                </c:pt>
                <c:pt idx="34334">
                  <c:v>3.9024019501501029E-12</c:v>
                </c:pt>
                <c:pt idx="34335">
                  <c:v>3.9024019501501029E-12</c:v>
                </c:pt>
                <c:pt idx="34336">
                  <c:v>3.9024019501501029E-12</c:v>
                </c:pt>
                <c:pt idx="34337">
                  <c:v>3.9024019501501029E-12</c:v>
                </c:pt>
                <c:pt idx="34338">
                  <c:v>3.8117727412217097E-12</c:v>
                </c:pt>
                <c:pt idx="34339">
                  <c:v>3.9951859710435844E-12</c:v>
                </c:pt>
                <c:pt idx="34340">
                  <c:v>4.0901760369942227E-12</c:v>
                </c:pt>
                <c:pt idx="34341">
                  <c:v>3.8117727412217097E-12</c:v>
                </c:pt>
                <c:pt idx="34342">
                  <c:v>3.9024019501501029E-12</c:v>
                </c:pt>
                <c:pt idx="34343">
                  <c:v>3.8117727412217097E-12</c:v>
                </c:pt>
                <c:pt idx="34344">
                  <c:v>3.9024019501501029E-12</c:v>
                </c:pt>
                <c:pt idx="34345">
                  <c:v>3.8117727412217097E-12</c:v>
                </c:pt>
                <c:pt idx="34346">
                  <c:v>3.9951859710435844E-12</c:v>
                </c:pt>
                <c:pt idx="34347">
                  <c:v>3.9024019501501029E-12</c:v>
                </c:pt>
                <c:pt idx="34348">
                  <c:v>3.9024019501501029E-12</c:v>
                </c:pt>
                <c:pt idx="34349">
                  <c:v>3.8117727412217097E-12</c:v>
                </c:pt>
                <c:pt idx="34350">
                  <c:v>3.8117727412217097E-12</c:v>
                </c:pt>
                <c:pt idx="34351">
                  <c:v>3.9024019501501029E-12</c:v>
                </c:pt>
                <c:pt idx="34352">
                  <c:v>3.9951859710435844E-12</c:v>
                </c:pt>
                <c:pt idx="34353">
                  <c:v>3.9024019501501029E-12</c:v>
                </c:pt>
                <c:pt idx="34354">
                  <c:v>3.8117727412217097E-12</c:v>
                </c:pt>
                <c:pt idx="34355">
                  <c:v>3.9024019501501029E-12</c:v>
                </c:pt>
                <c:pt idx="34356">
                  <c:v>3.9024019501501029E-12</c:v>
                </c:pt>
                <c:pt idx="34357">
                  <c:v>3.9024019501501029E-12</c:v>
                </c:pt>
                <c:pt idx="34358">
                  <c:v>3.9951859710435844E-12</c:v>
                </c:pt>
                <c:pt idx="34359">
                  <c:v>3.9024019501501029E-12</c:v>
                </c:pt>
                <c:pt idx="34360">
                  <c:v>3.9024019501501029E-12</c:v>
                </c:pt>
                <c:pt idx="34361">
                  <c:v>3.9024019501501029E-12</c:v>
                </c:pt>
                <c:pt idx="34362">
                  <c:v>3.9951859710435844E-12</c:v>
                </c:pt>
                <c:pt idx="34363">
                  <c:v>3.9951859710435844E-12</c:v>
                </c:pt>
                <c:pt idx="34364">
                  <c:v>3.9951859710435844E-12</c:v>
                </c:pt>
                <c:pt idx="34365">
                  <c:v>3.9024019501501029E-12</c:v>
                </c:pt>
                <c:pt idx="34366">
                  <c:v>3.9024019501501029E-12</c:v>
                </c:pt>
                <c:pt idx="34367">
                  <c:v>3.9024019501501029E-12</c:v>
                </c:pt>
                <c:pt idx="34368">
                  <c:v>3.9024019501501029E-12</c:v>
                </c:pt>
                <c:pt idx="34369">
                  <c:v>3.9951859710435844E-12</c:v>
                </c:pt>
                <c:pt idx="34370">
                  <c:v>3.8117727412217097E-12</c:v>
                </c:pt>
                <c:pt idx="34371">
                  <c:v>3.9024019501501029E-12</c:v>
                </c:pt>
                <c:pt idx="34372">
                  <c:v>3.8117727412217097E-12</c:v>
                </c:pt>
                <c:pt idx="34373">
                  <c:v>3.9951859710435844E-12</c:v>
                </c:pt>
                <c:pt idx="34374">
                  <c:v>3.9024019501501029E-12</c:v>
                </c:pt>
                <c:pt idx="34375">
                  <c:v>3.8117727412217097E-12</c:v>
                </c:pt>
                <c:pt idx="34376">
                  <c:v>3.8117727412217097E-12</c:v>
                </c:pt>
                <c:pt idx="34377">
                  <c:v>3.9951859710435844E-12</c:v>
                </c:pt>
                <c:pt idx="34378">
                  <c:v>3.9951859710435844E-12</c:v>
                </c:pt>
                <c:pt idx="34379">
                  <c:v>3.9024019501501029E-12</c:v>
                </c:pt>
                <c:pt idx="34380">
                  <c:v>3.8117727412217097E-12</c:v>
                </c:pt>
                <c:pt idx="34381">
                  <c:v>3.9024019501501029E-12</c:v>
                </c:pt>
                <c:pt idx="34382">
                  <c:v>3.9024019501501029E-12</c:v>
                </c:pt>
                <c:pt idx="34383">
                  <c:v>3.9951859710435844E-12</c:v>
                </c:pt>
                <c:pt idx="34384">
                  <c:v>3.9024019501501029E-12</c:v>
                </c:pt>
                <c:pt idx="34385">
                  <c:v>3.9951859710435844E-12</c:v>
                </c:pt>
                <c:pt idx="34386">
                  <c:v>3.9951859710435844E-12</c:v>
                </c:pt>
                <c:pt idx="34387">
                  <c:v>3.9951859710435844E-12</c:v>
                </c:pt>
                <c:pt idx="34388">
                  <c:v>3.9024019501501029E-12</c:v>
                </c:pt>
                <c:pt idx="34389">
                  <c:v>3.9951859710435844E-12</c:v>
                </c:pt>
                <c:pt idx="34390">
                  <c:v>3.9951859710435844E-12</c:v>
                </c:pt>
                <c:pt idx="34391">
                  <c:v>3.9024019501501029E-12</c:v>
                </c:pt>
                <c:pt idx="34392">
                  <c:v>3.8117727412217097E-12</c:v>
                </c:pt>
                <c:pt idx="34393">
                  <c:v>3.9024019501501029E-12</c:v>
                </c:pt>
                <c:pt idx="34394">
                  <c:v>3.9024019501501029E-12</c:v>
                </c:pt>
                <c:pt idx="34395">
                  <c:v>3.8117727412217097E-12</c:v>
                </c:pt>
                <c:pt idx="34396">
                  <c:v>3.9024019501501029E-12</c:v>
                </c:pt>
                <c:pt idx="34397">
                  <c:v>3.8117727412217097E-12</c:v>
                </c:pt>
                <c:pt idx="34398">
                  <c:v>3.8117727412217097E-12</c:v>
                </c:pt>
                <c:pt idx="34399">
                  <c:v>3.9951859710435844E-12</c:v>
                </c:pt>
                <c:pt idx="34400">
                  <c:v>3.9024019501501029E-12</c:v>
                </c:pt>
                <c:pt idx="34401">
                  <c:v>3.8117727412217097E-12</c:v>
                </c:pt>
                <c:pt idx="34402">
                  <c:v>3.9024019501501029E-12</c:v>
                </c:pt>
                <c:pt idx="34403">
                  <c:v>3.9951859710435844E-12</c:v>
                </c:pt>
                <c:pt idx="34404">
                  <c:v>3.9024019501501029E-12</c:v>
                </c:pt>
                <c:pt idx="34405">
                  <c:v>3.9024019501501029E-12</c:v>
                </c:pt>
                <c:pt idx="34406">
                  <c:v>3.9024019501501029E-12</c:v>
                </c:pt>
                <c:pt idx="34407">
                  <c:v>3.9024019501501029E-12</c:v>
                </c:pt>
                <c:pt idx="34408">
                  <c:v>3.9024019501501029E-12</c:v>
                </c:pt>
                <c:pt idx="34409">
                  <c:v>3.9024019501501029E-12</c:v>
                </c:pt>
                <c:pt idx="34410">
                  <c:v>3.9951859710435844E-12</c:v>
                </c:pt>
                <c:pt idx="34411">
                  <c:v>3.9951859710435844E-12</c:v>
                </c:pt>
                <c:pt idx="34412">
                  <c:v>3.9024019501501029E-12</c:v>
                </c:pt>
                <c:pt idx="34413">
                  <c:v>3.9951859710435844E-12</c:v>
                </c:pt>
                <c:pt idx="34414">
                  <c:v>3.9024019501501029E-12</c:v>
                </c:pt>
                <c:pt idx="34415">
                  <c:v>3.9951859710435844E-12</c:v>
                </c:pt>
                <c:pt idx="34416">
                  <c:v>3.9024019501501029E-12</c:v>
                </c:pt>
                <c:pt idx="34417">
                  <c:v>3.9024019501501029E-12</c:v>
                </c:pt>
                <c:pt idx="34418">
                  <c:v>3.9024019501501029E-12</c:v>
                </c:pt>
                <c:pt idx="34419">
                  <c:v>3.8117727412217097E-12</c:v>
                </c:pt>
                <c:pt idx="34420">
                  <c:v>3.8117727412217097E-12</c:v>
                </c:pt>
                <c:pt idx="34421">
                  <c:v>3.8117727412217097E-12</c:v>
                </c:pt>
                <c:pt idx="34422">
                  <c:v>3.9024019501501029E-12</c:v>
                </c:pt>
                <c:pt idx="34423">
                  <c:v>3.7232483010013883E-12</c:v>
                </c:pt>
                <c:pt idx="34424">
                  <c:v>3.8117727412217097E-12</c:v>
                </c:pt>
                <c:pt idx="34425">
                  <c:v>3.9951859710435844E-12</c:v>
                </c:pt>
                <c:pt idx="34426">
                  <c:v>3.9024019501501029E-12</c:v>
                </c:pt>
                <c:pt idx="34427">
                  <c:v>3.7232483010013883E-12</c:v>
                </c:pt>
                <c:pt idx="34428">
                  <c:v>3.9024019501501029E-12</c:v>
                </c:pt>
                <c:pt idx="34429">
                  <c:v>3.7232483010013883E-12</c:v>
                </c:pt>
                <c:pt idx="34430">
                  <c:v>3.9951859710435844E-12</c:v>
                </c:pt>
                <c:pt idx="34431">
                  <c:v>3.8117727412217097E-12</c:v>
                </c:pt>
                <c:pt idx="34432">
                  <c:v>3.9951859710435844E-12</c:v>
                </c:pt>
                <c:pt idx="34433">
                  <c:v>3.9024019501501029E-12</c:v>
                </c:pt>
                <c:pt idx="34434">
                  <c:v>3.7232483010013883E-12</c:v>
                </c:pt>
                <c:pt idx="34435">
                  <c:v>3.8117727412217097E-12</c:v>
                </c:pt>
                <c:pt idx="34436">
                  <c:v>3.8117727412217097E-12</c:v>
                </c:pt>
                <c:pt idx="34437">
                  <c:v>3.8117727412217097E-12</c:v>
                </c:pt>
                <c:pt idx="34438">
                  <c:v>3.9951859710435844E-12</c:v>
                </c:pt>
                <c:pt idx="34439">
                  <c:v>3.8117727412217097E-12</c:v>
                </c:pt>
                <c:pt idx="34440">
                  <c:v>3.8117727412217097E-12</c:v>
                </c:pt>
                <c:pt idx="34441">
                  <c:v>3.9024019501501029E-12</c:v>
                </c:pt>
                <c:pt idx="34442">
                  <c:v>3.9024019501501029E-12</c:v>
                </c:pt>
                <c:pt idx="34443">
                  <c:v>3.9024019501501029E-12</c:v>
                </c:pt>
                <c:pt idx="34444">
                  <c:v>3.9024019501501029E-12</c:v>
                </c:pt>
                <c:pt idx="34445">
                  <c:v>3.8117727412217097E-12</c:v>
                </c:pt>
                <c:pt idx="34446">
                  <c:v>3.9024019501501029E-12</c:v>
                </c:pt>
                <c:pt idx="34447">
                  <c:v>3.9024019501501029E-12</c:v>
                </c:pt>
                <c:pt idx="34448">
                  <c:v>3.9024019501501029E-12</c:v>
                </c:pt>
                <c:pt idx="34449">
                  <c:v>3.9951859710435844E-12</c:v>
                </c:pt>
                <c:pt idx="34450">
                  <c:v>3.9951859710435844E-12</c:v>
                </c:pt>
                <c:pt idx="34451">
                  <c:v>3.9024019501501029E-12</c:v>
                </c:pt>
                <c:pt idx="34452">
                  <c:v>3.9951859710435844E-12</c:v>
                </c:pt>
                <c:pt idx="34453">
                  <c:v>3.9024019501501029E-12</c:v>
                </c:pt>
                <c:pt idx="34454">
                  <c:v>3.9024019501501029E-12</c:v>
                </c:pt>
                <c:pt idx="34455">
                  <c:v>3.9024019501501029E-12</c:v>
                </c:pt>
                <c:pt idx="34456">
                  <c:v>3.9024019501501029E-12</c:v>
                </c:pt>
                <c:pt idx="34457">
                  <c:v>3.9024019501501029E-12</c:v>
                </c:pt>
                <c:pt idx="34458">
                  <c:v>3.8117727412217097E-12</c:v>
                </c:pt>
                <c:pt idx="34459">
                  <c:v>3.7232483010013883E-12</c:v>
                </c:pt>
                <c:pt idx="34460">
                  <c:v>3.9024019501501029E-12</c:v>
                </c:pt>
                <c:pt idx="34461">
                  <c:v>3.9951859710435844E-12</c:v>
                </c:pt>
                <c:pt idx="34462">
                  <c:v>3.9024019501501029E-12</c:v>
                </c:pt>
                <c:pt idx="34463">
                  <c:v>3.9024019501501029E-12</c:v>
                </c:pt>
                <c:pt idx="34464">
                  <c:v>3.9024019501501029E-12</c:v>
                </c:pt>
                <c:pt idx="34465">
                  <c:v>3.9951859710435844E-12</c:v>
                </c:pt>
                <c:pt idx="34466">
                  <c:v>4.0901760369942227E-12</c:v>
                </c:pt>
                <c:pt idx="34467">
                  <c:v>3.9024019501501029E-12</c:v>
                </c:pt>
                <c:pt idx="34468">
                  <c:v>3.9951859710435844E-12</c:v>
                </c:pt>
                <c:pt idx="34469">
                  <c:v>3.9951859710435844E-12</c:v>
                </c:pt>
                <c:pt idx="34470">
                  <c:v>3.9951859710435844E-12</c:v>
                </c:pt>
                <c:pt idx="34471">
                  <c:v>3.9951859710435844E-12</c:v>
                </c:pt>
                <c:pt idx="34472">
                  <c:v>3.9024019501501029E-12</c:v>
                </c:pt>
                <c:pt idx="34473">
                  <c:v>3.9951859710435844E-12</c:v>
                </c:pt>
                <c:pt idx="34474">
                  <c:v>3.9024019501501029E-12</c:v>
                </c:pt>
                <c:pt idx="34475">
                  <c:v>3.9024019501501029E-12</c:v>
                </c:pt>
                <c:pt idx="34476">
                  <c:v>3.9024019501501029E-12</c:v>
                </c:pt>
                <c:pt idx="34477">
                  <c:v>3.9024019501501029E-12</c:v>
                </c:pt>
                <c:pt idx="34478">
                  <c:v>3.9024019501501029E-12</c:v>
                </c:pt>
                <c:pt idx="34479">
                  <c:v>3.9024019501501029E-12</c:v>
                </c:pt>
                <c:pt idx="34480">
                  <c:v>3.9024019501501029E-12</c:v>
                </c:pt>
                <c:pt idx="34481">
                  <c:v>3.8117727412217097E-12</c:v>
                </c:pt>
                <c:pt idx="34482">
                  <c:v>3.9951859710435844E-12</c:v>
                </c:pt>
                <c:pt idx="34483">
                  <c:v>3.9024019501501029E-12</c:v>
                </c:pt>
                <c:pt idx="34484">
                  <c:v>3.9024019501501029E-12</c:v>
                </c:pt>
                <c:pt idx="34485">
                  <c:v>3.9024019501501029E-12</c:v>
                </c:pt>
                <c:pt idx="34486">
                  <c:v>3.9024019501501029E-12</c:v>
                </c:pt>
                <c:pt idx="34487">
                  <c:v>3.8117727412217097E-12</c:v>
                </c:pt>
                <c:pt idx="34488">
                  <c:v>3.8117727412217097E-12</c:v>
                </c:pt>
                <c:pt idx="34489">
                  <c:v>3.9024019501501029E-12</c:v>
                </c:pt>
                <c:pt idx="34490">
                  <c:v>3.9024019501501029E-12</c:v>
                </c:pt>
                <c:pt idx="34491">
                  <c:v>3.9024019501501029E-12</c:v>
                </c:pt>
                <c:pt idx="34492">
                  <c:v>3.9024019501501029E-12</c:v>
                </c:pt>
                <c:pt idx="34493">
                  <c:v>3.9951859710435844E-12</c:v>
                </c:pt>
                <c:pt idx="34494">
                  <c:v>3.9024019501501029E-12</c:v>
                </c:pt>
                <c:pt idx="34495">
                  <c:v>3.9024019501501029E-12</c:v>
                </c:pt>
                <c:pt idx="34496">
                  <c:v>3.9024019501501029E-12</c:v>
                </c:pt>
                <c:pt idx="34497">
                  <c:v>3.7232483010013883E-12</c:v>
                </c:pt>
                <c:pt idx="34498">
                  <c:v>3.7232483010013883E-12</c:v>
                </c:pt>
                <c:pt idx="34499">
                  <c:v>3.8117727412217097E-12</c:v>
                </c:pt>
                <c:pt idx="34500">
                  <c:v>3.9024019501501029E-12</c:v>
                </c:pt>
                <c:pt idx="34501">
                  <c:v>3.9024019501501029E-12</c:v>
                </c:pt>
                <c:pt idx="34502">
                  <c:v>3.9024019501501029E-12</c:v>
                </c:pt>
                <c:pt idx="34503">
                  <c:v>3.9024019501501029E-12</c:v>
                </c:pt>
                <c:pt idx="34504">
                  <c:v>3.8117727412217097E-12</c:v>
                </c:pt>
                <c:pt idx="34505">
                  <c:v>3.9951859710435844E-12</c:v>
                </c:pt>
                <c:pt idx="34506">
                  <c:v>3.9024019501501029E-12</c:v>
                </c:pt>
                <c:pt idx="34507">
                  <c:v>3.8117727412217097E-12</c:v>
                </c:pt>
                <c:pt idx="34508">
                  <c:v>3.8117727412217097E-12</c:v>
                </c:pt>
                <c:pt idx="34509">
                  <c:v>3.8117727412217097E-12</c:v>
                </c:pt>
                <c:pt idx="34510">
                  <c:v>3.9024019501501029E-12</c:v>
                </c:pt>
                <c:pt idx="34511">
                  <c:v>3.9024019501501029E-12</c:v>
                </c:pt>
                <c:pt idx="34512">
                  <c:v>3.8117727412217097E-12</c:v>
                </c:pt>
                <c:pt idx="34513">
                  <c:v>3.9024019501501029E-12</c:v>
                </c:pt>
                <c:pt idx="34514">
                  <c:v>3.9024019501501029E-12</c:v>
                </c:pt>
                <c:pt idx="34515">
                  <c:v>3.8117727412217097E-12</c:v>
                </c:pt>
                <c:pt idx="34516">
                  <c:v>3.8117727412217097E-12</c:v>
                </c:pt>
                <c:pt idx="34517">
                  <c:v>3.9024019501501029E-12</c:v>
                </c:pt>
                <c:pt idx="34518">
                  <c:v>3.8117727412217097E-12</c:v>
                </c:pt>
                <c:pt idx="34519">
                  <c:v>3.9024019501501029E-12</c:v>
                </c:pt>
                <c:pt idx="34520">
                  <c:v>3.9024019501501029E-12</c:v>
                </c:pt>
                <c:pt idx="34521">
                  <c:v>3.9024019501501029E-12</c:v>
                </c:pt>
                <c:pt idx="34522">
                  <c:v>3.9024019501501029E-12</c:v>
                </c:pt>
                <c:pt idx="34523">
                  <c:v>3.9024019501501029E-12</c:v>
                </c:pt>
                <c:pt idx="34524">
                  <c:v>3.9951859710435844E-12</c:v>
                </c:pt>
                <c:pt idx="34525">
                  <c:v>3.9024019501501029E-12</c:v>
                </c:pt>
                <c:pt idx="34526">
                  <c:v>3.9951859710435844E-12</c:v>
                </c:pt>
                <c:pt idx="34527">
                  <c:v>3.9951859710435844E-12</c:v>
                </c:pt>
                <c:pt idx="34528">
                  <c:v>3.9024019501501029E-12</c:v>
                </c:pt>
                <c:pt idx="34529">
                  <c:v>3.8117727412217097E-12</c:v>
                </c:pt>
                <c:pt idx="34530">
                  <c:v>3.8117727412217097E-12</c:v>
                </c:pt>
                <c:pt idx="34531">
                  <c:v>3.9951859710435844E-12</c:v>
                </c:pt>
                <c:pt idx="34532">
                  <c:v>3.9024019501501029E-12</c:v>
                </c:pt>
                <c:pt idx="34533">
                  <c:v>3.9951859710435844E-12</c:v>
                </c:pt>
                <c:pt idx="34534">
                  <c:v>3.9951859710435844E-12</c:v>
                </c:pt>
                <c:pt idx="34535">
                  <c:v>3.9024019501501029E-12</c:v>
                </c:pt>
                <c:pt idx="34536">
                  <c:v>3.9951859710435844E-12</c:v>
                </c:pt>
                <c:pt idx="34537">
                  <c:v>3.8117727412217097E-12</c:v>
                </c:pt>
                <c:pt idx="34538">
                  <c:v>3.9024019501501029E-12</c:v>
                </c:pt>
                <c:pt idx="34539">
                  <c:v>3.9024019501501029E-12</c:v>
                </c:pt>
                <c:pt idx="34540">
                  <c:v>3.9951859710435844E-12</c:v>
                </c:pt>
                <c:pt idx="34541">
                  <c:v>3.9024019501501029E-12</c:v>
                </c:pt>
                <c:pt idx="34542">
                  <c:v>3.8117727412217097E-12</c:v>
                </c:pt>
                <c:pt idx="34543">
                  <c:v>3.9024019501501029E-12</c:v>
                </c:pt>
                <c:pt idx="34544">
                  <c:v>3.9951859710435844E-12</c:v>
                </c:pt>
                <c:pt idx="34545">
                  <c:v>3.9951859710435844E-12</c:v>
                </c:pt>
                <c:pt idx="34546">
                  <c:v>3.9024019501501029E-12</c:v>
                </c:pt>
                <c:pt idx="34547">
                  <c:v>3.9951859710435844E-12</c:v>
                </c:pt>
                <c:pt idx="34548">
                  <c:v>3.8117727412217097E-12</c:v>
                </c:pt>
                <c:pt idx="34549">
                  <c:v>3.9024019501501029E-12</c:v>
                </c:pt>
                <c:pt idx="34550">
                  <c:v>3.9951859710435844E-12</c:v>
                </c:pt>
                <c:pt idx="34551">
                  <c:v>3.9951859710435844E-12</c:v>
                </c:pt>
                <c:pt idx="34552">
                  <c:v>3.9024019501501029E-12</c:v>
                </c:pt>
                <c:pt idx="34553">
                  <c:v>3.8117727412217097E-12</c:v>
                </c:pt>
                <c:pt idx="34554">
                  <c:v>3.9024019501501029E-12</c:v>
                </c:pt>
                <c:pt idx="34555">
                  <c:v>3.9951859710435844E-12</c:v>
                </c:pt>
                <c:pt idx="34556">
                  <c:v>3.9024019501501029E-12</c:v>
                </c:pt>
                <c:pt idx="34557">
                  <c:v>3.9951859710435844E-12</c:v>
                </c:pt>
                <c:pt idx="34558">
                  <c:v>3.9951859710435844E-12</c:v>
                </c:pt>
                <c:pt idx="34559">
                  <c:v>3.9951859710435844E-12</c:v>
                </c:pt>
                <c:pt idx="34560">
                  <c:v>3.9024019501501029E-12</c:v>
                </c:pt>
                <c:pt idx="34561">
                  <c:v>3.9951859710435844E-12</c:v>
                </c:pt>
                <c:pt idx="34562">
                  <c:v>3.9024019501501029E-12</c:v>
                </c:pt>
                <c:pt idx="34563">
                  <c:v>3.9951859710435844E-12</c:v>
                </c:pt>
                <c:pt idx="34564">
                  <c:v>3.9951859710435844E-12</c:v>
                </c:pt>
                <c:pt idx="34565">
                  <c:v>3.9951859710435844E-12</c:v>
                </c:pt>
                <c:pt idx="34566">
                  <c:v>3.9024019501501029E-12</c:v>
                </c:pt>
                <c:pt idx="34567">
                  <c:v>3.9024019501501029E-12</c:v>
                </c:pt>
                <c:pt idx="34568">
                  <c:v>3.9951859710435844E-12</c:v>
                </c:pt>
                <c:pt idx="34569">
                  <c:v>3.8117727412217097E-12</c:v>
                </c:pt>
                <c:pt idx="34570">
                  <c:v>3.9024019501501029E-12</c:v>
                </c:pt>
                <c:pt idx="34571">
                  <c:v>3.9951859710435844E-12</c:v>
                </c:pt>
                <c:pt idx="34572">
                  <c:v>3.9024019501501029E-12</c:v>
                </c:pt>
                <c:pt idx="34573">
                  <c:v>3.9024019501501029E-12</c:v>
                </c:pt>
                <c:pt idx="34574">
                  <c:v>3.9024019501501029E-12</c:v>
                </c:pt>
                <c:pt idx="34575">
                  <c:v>3.9024019501501029E-12</c:v>
                </c:pt>
                <c:pt idx="34576">
                  <c:v>3.9024019501501029E-12</c:v>
                </c:pt>
                <c:pt idx="34577">
                  <c:v>3.8117727412217097E-12</c:v>
                </c:pt>
                <c:pt idx="34578">
                  <c:v>3.9951859710435844E-12</c:v>
                </c:pt>
                <c:pt idx="34579">
                  <c:v>3.9024019501501029E-12</c:v>
                </c:pt>
                <c:pt idx="34580">
                  <c:v>3.8117727412217097E-12</c:v>
                </c:pt>
                <c:pt idx="34581">
                  <c:v>3.9024019501501029E-12</c:v>
                </c:pt>
                <c:pt idx="34582">
                  <c:v>3.9024019501501029E-12</c:v>
                </c:pt>
                <c:pt idx="34583">
                  <c:v>3.9024019501501029E-12</c:v>
                </c:pt>
                <c:pt idx="34584">
                  <c:v>3.9024019501501029E-12</c:v>
                </c:pt>
                <c:pt idx="34585">
                  <c:v>3.8117727412217097E-12</c:v>
                </c:pt>
                <c:pt idx="34586">
                  <c:v>3.9024019501501029E-12</c:v>
                </c:pt>
                <c:pt idx="34587">
                  <c:v>3.9024019501501029E-12</c:v>
                </c:pt>
                <c:pt idx="34588">
                  <c:v>3.9024019501501029E-12</c:v>
                </c:pt>
                <c:pt idx="34589">
                  <c:v>3.8117727412217097E-12</c:v>
                </c:pt>
                <c:pt idx="34590">
                  <c:v>3.9951859710435844E-12</c:v>
                </c:pt>
                <c:pt idx="34591">
                  <c:v>3.7232483010013883E-12</c:v>
                </c:pt>
                <c:pt idx="34592">
                  <c:v>3.9024019501501029E-12</c:v>
                </c:pt>
                <c:pt idx="34593">
                  <c:v>3.9024019501501029E-12</c:v>
                </c:pt>
                <c:pt idx="34594">
                  <c:v>3.9951859710435844E-12</c:v>
                </c:pt>
                <c:pt idx="34595">
                  <c:v>3.9951859710435844E-12</c:v>
                </c:pt>
                <c:pt idx="34596">
                  <c:v>3.9951859710435844E-12</c:v>
                </c:pt>
                <c:pt idx="34597">
                  <c:v>3.9024019501501029E-12</c:v>
                </c:pt>
                <c:pt idx="34598">
                  <c:v>3.9024019501501029E-12</c:v>
                </c:pt>
                <c:pt idx="34599">
                  <c:v>3.9951859710435844E-12</c:v>
                </c:pt>
                <c:pt idx="34600">
                  <c:v>3.9024019501501029E-12</c:v>
                </c:pt>
                <c:pt idx="34601">
                  <c:v>3.9024019501501029E-12</c:v>
                </c:pt>
                <c:pt idx="34602">
                  <c:v>3.9951859710435844E-12</c:v>
                </c:pt>
                <c:pt idx="34603">
                  <c:v>3.9024019501501029E-12</c:v>
                </c:pt>
                <c:pt idx="34604">
                  <c:v>3.8117727412217097E-12</c:v>
                </c:pt>
                <c:pt idx="34605">
                  <c:v>3.9024019501501029E-12</c:v>
                </c:pt>
                <c:pt idx="34606">
                  <c:v>3.8117727412217097E-12</c:v>
                </c:pt>
                <c:pt idx="34607">
                  <c:v>3.9024019501501029E-12</c:v>
                </c:pt>
                <c:pt idx="34608">
                  <c:v>3.9024019501501029E-12</c:v>
                </c:pt>
                <c:pt idx="34609">
                  <c:v>3.9951859710435844E-12</c:v>
                </c:pt>
                <c:pt idx="34610">
                  <c:v>3.9024019501501029E-12</c:v>
                </c:pt>
                <c:pt idx="34611">
                  <c:v>3.9024019501501029E-12</c:v>
                </c:pt>
                <c:pt idx="34612">
                  <c:v>3.9024019501501029E-12</c:v>
                </c:pt>
                <c:pt idx="34613">
                  <c:v>3.9024019501501029E-12</c:v>
                </c:pt>
                <c:pt idx="34614">
                  <c:v>3.9024019501501029E-12</c:v>
                </c:pt>
                <c:pt idx="34615">
                  <c:v>3.9024019501501029E-12</c:v>
                </c:pt>
                <c:pt idx="34616">
                  <c:v>3.9951859710435844E-12</c:v>
                </c:pt>
                <c:pt idx="34617">
                  <c:v>3.9024019501501029E-12</c:v>
                </c:pt>
                <c:pt idx="34618">
                  <c:v>3.8117727412217097E-12</c:v>
                </c:pt>
                <c:pt idx="34619">
                  <c:v>3.9951859710435844E-12</c:v>
                </c:pt>
                <c:pt idx="34620">
                  <c:v>3.9024019501501029E-12</c:v>
                </c:pt>
                <c:pt idx="34621">
                  <c:v>3.8117727412217097E-12</c:v>
                </c:pt>
                <c:pt idx="34622">
                  <c:v>3.8117727412217097E-12</c:v>
                </c:pt>
                <c:pt idx="34623">
                  <c:v>3.9951859710435844E-12</c:v>
                </c:pt>
                <c:pt idx="34624">
                  <c:v>3.9951859710435844E-12</c:v>
                </c:pt>
                <c:pt idx="34625">
                  <c:v>3.9951859710435844E-12</c:v>
                </c:pt>
                <c:pt idx="34626">
                  <c:v>3.9951859710435844E-12</c:v>
                </c:pt>
                <c:pt idx="34627">
                  <c:v>3.9024019501501029E-12</c:v>
                </c:pt>
                <c:pt idx="34628">
                  <c:v>3.9024019501501029E-12</c:v>
                </c:pt>
                <c:pt idx="34629">
                  <c:v>3.9024019501501029E-12</c:v>
                </c:pt>
                <c:pt idx="34630">
                  <c:v>3.9951859710435844E-12</c:v>
                </c:pt>
                <c:pt idx="34631">
                  <c:v>3.9951859710435844E-12</c:v>
                </c:pt>
                <c:pt idx="34632">
                  <c:v>3.9024019501501029E-12</c:v>
                </c:pt>
                <c:pt idx="34633">
                  <c:v>3.9024019501501029E-12</c:v>
                </c:pt>
                <c:pt idx="34634">
                  <c:v>3.9024019501501029E-12</c:v>
                </c:pt>
                <c:pt idx="34635">
                  <c:v>3.8117727412217097E-12</c:v>
                </c:pt>
                <c:pt idx="34636">
                  <c:v>3.9024019501501029E-12</c:v>
                </c:pt>
                <c:pt idx="34637">
                  <c:v>3.9951859710435844E-12</c:v>
                </c:pt>
                <c:pt idx="34638">
                  <c:v>3.8117727412217097E-12</c:v>
                </c:pt>
                <c:pt idx="34639">
                  <c:v>3.8117727412217097E-12</c:v>
                </c:pt>
                <c:pt idx="34640">
                  <c:v>3.9951859710435844E-12</c:v>
                </c:pt>
                <c:pt idx="34641">
                  <c:v>3.9024019501501029E-12</c:v>
                </c:pt>
                <c:pt idx="34642">
                  <c:v>3.9024019501501029E-12</c:v>
                </c:pt>
                <c:pt idx="34643">
                  <c:v>3.7232483010013883E-12</c:v>
                </c:pt>
                <c:pt idx="34644">
                  <c:v>3.9024019501501029E-12</c:v>
                </c:pt>
                <c:pt idx="34645">
                  <c:v>3.9951859710435844E-12</c:v>
                </c:pt>
                <c:pt idx="34646">
                  <c:v>3.9024019501501029E-12</c:v>
                </c:pt>
                <c:pt idx="34647">
                  <c:v>3.9024019501501029E-12</c:v>
                </c:pt>
                <c:pt idx="34648">
                  <c:v>3.9024019501501029E-12</c:v>
                </c:pt>
                <c:pt idx="34649">
                  <c:v>3.8117727412217097E-12</c:v>
                </c:pt>
                <c:pt idx="34650">
                  <c:v>3.8117727412217097E-12</c:v>
                </c:pt>
                <c:pt idx="34651">
                  <c:v>3.8117727412217097E-12</c:v>
                </c:pt>
                <c:pt idx="34652">
                  <c:v>3.8117727412217097E-12</c:v>
                </c:pt>
                <c:pt idx="34653">
                  <c:v>3.9024019501501029E-12</c:v>
                </c:pt>
                <c:pt idx="34654">
                  <c:v>3.9024019501501029E-12</c:v>
                </c:pt>
                <c:pt idx="34655">
                  <c:v>3.7232483010013883E-12</c:v>
                </c:pt>
                <c:pt idx="34656">
                  <c:v>3.8117727412217097E-12</c:v>
                </c:pt>
                <c:pt idx="34657">
                  <c:v>3.7232483010013883E-12</c:v>
                </c:pt>
                <c:pt idx="34658">
                  <c:v>3.9024019501501029E-12</c:v>
                </c:pt>
                <c:pt idx="34659">
                  <c:v>3.8117727412217097E-12</c:v>
                </c:pt>
                <c:pt idx="34660">
                  <c:v>3.6367713744492904E-12</c:v>
                </c:pt>
                <c:pt idx="34661">
                  <c:v>3.9024019501501029E-12</c:v>
                </c:pt>
                <c:pt idx="34662">
                  <c:v>3.7232483010013883E-12</c:v>
                </c:pt>
                <c:pt idx="34663">
                  <c:v>3.9024019501501029E-12</c:v>
                </c:pt>
                <c:pt idx="34664">
                  <c:v>3.8117727412217097E-12</c:v>
                </c:pt>
                <c:pt idx="34665">
                  <c:v>3.9951859710435844E-12</c:v>
                </c:pt>
                <c:pt idx="34666">
                  <c:v>3.8117727412217097E-12</c:v>
                </c:pt>
                <c:pt idx="34667">
                  <c:v>3.9024019501501029E-12</c:v>
                </c:pt>
                <c:pt idx="34668">
                  <c:v>3.9024019501501029E-12</c:v>
                </c:pt>
                <c:pt idx="34669">
                  <c:v>3.9024019501501029E-12</c:v>
                </c:pt>
                <c:pt idx="34670">
                  <c:v>3.9024019501501029E-12</c:v>
                </c:pt>
                <c:pt idx="34671">
                  <c:v>3.8117727412217097E-12</c:v>
                </c:pt>
                <c:pt idx="34672">
                  <c:v>3.8117727412217097E-12</c:v>
                </c:pt>
                <c:pt idx="34673">
                  <c:v>3.9024019501501029E-12</c:v>
                </c:pt>
                <c:pt idx="34674">
                  <c:v>3.9024019501501029E-12</c:v>
                </c:pt>
                <c:pt idx="34675">
                  <c:v>3.9024019501501029E-12</c:v>
                </c:pt>
                <c:pt idx="34676">
                  <c:v>3.9024019501501029E-12</c:v>
                </c:pt>
                <c:pt idx="34677">
                  <c:v>3.9024019501501029E-12</c:v>
                </c:pt>
                <c:pt idx="34678">
                  <c:v>3.9024019501501029E-12</c:v>
                </c:pt>
                <c:pt idx="34679">
                  <c:v>3.9951859710435844E-12</c:v>
                </c:pt>
                <c:pt idx="34680">
                  <c:v>3.9024019501501029E-12</c:v>
                </c:pt>
                <c:pt idx="34681">
                  <c:v>3.9024019501501029E-12</c:v>
                </c:pt>
                <c:pt idx="34682">
                  <c:v>3.9024019501501029E-12</c:v>
                </c:pt>
                <c:pt idx="34683">
                  <c:v>3.9951859710435844E-12</c:v>
                </c:pt>
                <c:pt idx="34684">
                  <c:v>3.9951859710435844E-12</c:v>
                </c:pt>
                <c:pt idx="34685">
                  <c:v>3.9024019501501029E-12</c:v>
                </c:pt>
                <c:pt idx="34686">
                  <c:v>3.9951859710435844E-12</c:v>
                </c:pt>
                <c:pt idx="34687">
                  <c:v>3.9951859710435844E-12</c:v>
                </c:pt>
                <c:pt idx="34688">
                  <c:v>3.9951859710435844E-12</c:v>
                </c:pt>
                <c:pt idx="34689">
                  <c:v>3.9024019501501029E-12</c:v>
                </c:pt>
                <c:pt idx="34690">
                  <c:v>3.9951859710435844E-12</c:v>
                </c:pt>
                <c:pt idx="34691">
                  <c:v>3.9951859710435844E-12</c:v>
                </c:pt>
                <c:pt idx="34692">
                  <c:v>3.9024019501501029E-12</c:v>
                </c:pt>
                <c:pt idx="34693">
                  <c:v>3.9951859710435844E-12</c:v>
                </c:pt>
                <c:pt idx="34694">
                  <c:v>3.9951859710435844E-12</c:v>
                </c:pt>
                <c:pt idx="34695">
                  <c:v>3.8117727412217097E-12</c:v>
                </c:pt>
                <c:pt idx="34696">
                  <c:v>3.9951859710435844E-12</c:v>
                </c:pt>
                <c:pt idx="34697">
                  <c:v>3.9951859710435844E-12</c:v>
                </c:pt>
                <c:pt idx="34698">
                  <c:v>3.9024019501501029E-12</c:v>
                </c:pt>
                <c:pt idx="34699">
                  <c:v>3.8117727412217097E-12</c:v>
                </c:pt>
                <c:pt idx="34700">
                  <c:v>3.9951859710435844E-12</c:v>
                </c:pt>
                <c:pt idx="34701">
                  <c:v>3.8117727412217097E-12</c:v>
                </c:pt>
                <c:pt idx="34702">
                  <c:v>3.9951859710435844E-12</c:v>
                </c:pt>
                <c:pt idx="34703">
                  <c:v>3.9024019501501029E-12</c:v>
                </c:pt>
                <c:pt idx="34704">
                  <c:v>3.9951859710435844E-12</c:v>
                </c:pt>
                <c:pt idx="34705">
                  <c:v>3.9951859710435844E-12</c:v>
                </c:pt>
                <c:pt idx="34706">
                  <c:v>3.7232483010013883E-12</c:v>
                </c:pt>
                <c:pt idx="34707">
                  <c:v>3.9024019501501029E-12</c:v>
                </c:pt>
                <c:pt idx="34708">
                  <c:v>3.9024019501501029E-12</c:v>
                </c:pt>
                <c:pt idx="34709">
                  <c:v>3.8117727412217097E-12</c:v>
                </c:pt>
                <c:pt idx="34710">
                  <c:v>3.9951859710435844E-12</c:v>
                </c:pt>
                <c:pt idx="34711">
                  <c:v>3.9024019501501029E-12</c:v>
                </c:pt>
                <c:pt idx="34712">
                  <c:v>3.9024019501501029E-12</c:v>
                </c:pt>
                <c:pt idx="34713">
                  <c:v>3.8117727412217097E-12</c:v>
                </c:pt>
                <c:pt idx="34714">
                  <c:v>3.9024019501501029E-12</c:v>
                </c:pt>
                <c:pt idx="34715">
                  <c:v>3.8117727412217097E-12</c:v>
                </c:pt>
                <c:pt idx="34716">
                  <c:v>3.8117727412217097E-12</c:v>
                </c:pt>
                <c:pt idx="34717">
                  <c:v>3.9024019501501029E-12</c:v>
                </c:pt>
                <c:pt idx="34718">
                  <c:v>3.9024019501501029E-12</c:v>
                </c:pt>
                <c:pt idx="34719">
                  <c:v>3.9951859710435844E-12</c:v>
                </c:pt>
                <c:pt idx="34720">
                  <c:v>3.9024019501501029E-12</c:v>
                </c:pt>
                <c:pt idx="34721">
                  <c:v>3.8117727412217097E-12</c:v>
                </c:pt>
                <c:pt idx="34722">
                  <c:v>3.9024019501501029E-12</c:v>
                </c:pt>
                <c:pt idx="34723">
                  <c:v>3.8117727412217097E-12</c:v>
                </c:pt>
                <c:pt idx="34724">
                  <c:v>3.9024019501501029E-12</c:v>
                </c:pt>
                <c:pt idx="34725">
                  <c:v>3.8117727412217097E-12</c:v>
                </c:pt>
                <c:pt idx="34726">
                  <c:v>3.9024019501501029E-12</c:v>
                </c:pt>
                <c:pt idx="34727">
                  <c:v>3.8117727412217097E-12</c:v>
                </c:pt>
                <c:pt idx="34728">
                  <c:v>3.8117727412217097E-12</c:v>
                </c:pt>
                <c:pt idx="34729">
                  <c:v>3.9024019501501029E-12</c:v>
                </c:pt>
                <c:pt idx="34730">
                  <c:v>3.8117727412217097E-12</c:v>
                </c:pt>
                <c:pt idx="34731">
                  <c:v>3.9024019501501029E-12</c:v>
                </c:pt>
                <c:pt idx="34732">
                  <c:v>3.9951859710435844E-12</c:v>
                </c:pt>
                <c:pt idx="34733">
                  <c:v>3.9951859710435844E-12</c:v>
                </c:pt>
                <c:pt idx="34734">
                  <c:v>3.9024019501501029E-12</c:v>
                </c:pt>
                <c:pt idx="34735">
                  <c:v>3.8117727412217097E-12</c:v>
                </c:pt>
                <c:pt idx="34736">
                  <c:v>3.9024019501501029E-12</c:v>
                </c:pt>
                <c:pt idx="34737">
                  <c:v>3.9024019501501029E-12</c:v>
                </c:pt>
                <c:pt idx="34738">
                  <c:v>3.9024019501501029E-12</c:v>
                </c:pt>
                <c:pt idx="34739">
                  <c:v>3.9024019501501029E-12</c:v>
                </c:pt>
                <c:pt idx="34740">
                  <c:v>3.9024019501501029E-12</c:v>
                </c:pt>
                <c:pt idx="34741">
                  <c:v>3.9024019501501029E-12</c:v>
                </c:pt>
                <c:pt idx="34742">
                  <c:v>3.9024019501501029E-12</c:v>
                </c:pt>
                <c:pt idx="34743">
                  <c:v>3.9024019501501029E-12</c:v>
                </c:pt>
                <c:pt idx="34744">
                  <c:v>3.9024019501501029E-12</c:v>
                </c:pt>
                <c:pt idx="34745">
                  <c:v>3.9024019501501029E-12</c:v>
                </c:pt>
                <c:pt idx="34746">
                  <c:v>3.9024019501501029E-12</c:v>
                </c:pt>
                <c:pt idx="34747">
                  <c:v>3.9024019501501029E-12</c:v>
                </c:pt>
                <c:pt idx="34748">
                  <c:v>3.9951859710435844E-12</c:v>
                </c:pt>
                <c:pt idx="34749">
                  <c:v>3.9024019501501029E-12</c:v>
                </c:pt>
                <c:pt idx="34750">
                  <c:v>3.9024019501501029E-12</c:v>
                </c:pt>
                <c:pt idx="34751">
                  <c:v>3.9024019501501029E-12</c:v>
                </c:pt>
                <c:pt idx="34752">
                  <c:v>3.9024019501501029E-12</c:v>
                </c:pt>
                <c:pt idx="34753">
                  <c:v>3.9024019501501029E-12</c:v>
                </c:pt>
                <c:pt idx="34754">
                  <c:v>3.9024019501501029E-12</c:v>
                </c:pt>
                <c:pt idx="34755">
                  <c:v>3.8117727412217097E-12</c:v>
                </c:pt>
                <c:pt idx="34756">
                  <c:v>3.9024019501501029E-12</c:v>
                </c:pt>
                <c:pt idx="34757">
                  <c:v>3.8117727412217097E-12</c:v>
                </c:pt>
                <c:pt idx="34758">
                  <c:v>3.9951859710435844E-12</c:v>
                </c:pt>
                <c:pt idx="34759">
                  <c:v>3.9024019501501029E-12</c:v>
                </c:pt>
                <c:pt idx="34760">
                  <c:v>3.8117727412217097E-12</c:v>
                </c:pt>
                <c:pt idx="34761">
                  <c:v>3.7232483010013883E-12</c:v>
                </c:pt>
                <c:pt idx="34762">
                  <c:v>3.9024019501501029E-12</c:v>
                </c:pt>
                <c:pt idx="34763">
                  <c:v>3.8117727412217097E-12</c:v>
                </c:pt>
                <c:pt idx="34764">
                  <c:v>3.7232483010013883E-12</c:v>
                </c:pt>
                <c:pt idx="34765">
                  <c:v>3.7232483010013883E-12</c:v>
                </c:pt>
                <c:pt idx="34766">
                  <c:v>3.7232483010013883E-12</c:v>
                </c:pt>
                <c:pt idx="34767">
                  <c:v>3.9024019501501029E-12</c:v>
                </c:pt>
                <c:pt idx="34768">
                  <c:v>3.9024019501501029E-12</c:v>
                </c:pt>
                <c:pt idx="34769">
                  <c:v>3.8117727412217097E-12</c:v>
                </c:pt>
                <c:pt idx="34770">
                  <c:v>3.8117727412217097E-12</c:v>
                </c:pt>
                <c:pt idx="34771">
                  <c:v>3.7232483010013883E-12</c:v>
                </c:pt>
                <c:pt idx="34772">
                  <c:v>3.9951859710435844E-12</c:v>
                </c:pt>
                <c:pt idx="34773">
                  <c:v>3.7232483010013883E-12</c:v>
                </c:pt>
                <c:pt idx="34774">
                  <c:v>3.8117727412217097E-12</c:v>
                </c:pt>
                <c:pt idx="34775">
                  <c:v>3.9024019501501029E-12</c:v>
                </c:pt>
                <c:pt idx="34776">
                  <c:v>3.9024019501501029E-12</c:v>
                </c:pt>
                <c:pt idx="34777">
                  <c:v>3.9951859710435844E-12</c:v>
                </c:pt>
                <c:pt idx="34778">
                  <c:v>3.9024019501501029E-12</c:v>
                </c:pt>
                <c:pt idx="34779">
                  <c:v>3.8117727412217097E-12</c:v>
                </c:pt>
                <c:pt idx="34780">
                  <c:v>3.8117727412217097E-12</c:v>
                </c:pt>
                <c:pt idx="34781">
                  <c:v>3.7232483010013883E-12</c:v>
                </c:pt>
                <c:pt idx="34782">
                  <c:v>3.8117727412217097E-12</c:v>
                </c:pt>
                <c:pt idx="34783">
                  <c:v>3.7232483010013883E-12</c:v>
                </c:pt>
                <c:pt idx="34784">
                  <c:v>3.9024019501501029E-12</c:v>
                </c:pt>
                <c:pt idx="34785">
                  <c:v>3.9951859710435844E-12</c:v>
                </c:pt>
                <c:pt idx="34786">
                  <c:v>3.9951859710435844E-12</c:v>
                </c:pt>
                <c:pt idx="34787">
                  <c:v>3.9024019501501029E-12</c:v>
                </c:pt>
                <c:pt idx="34788">
                  <c:v>3.9024019501501029E-12</c:v>
                </c:pt>
                <c:pt idx="34789">
                  <c:v>3.9024019501501029E-12</c:v>
                </c:pt>
                <c:pt idx="34790">
                  <c:v>3.9024019501501029E-12</c:v>
                </c:pt>
                <c:pt idx="34791">
                  <c:v>3.9024019501501029E-12</c:v>
                </c:pt>
                <c:pt idx="34792">
                  <c:v>3.9951859710435844E-12</c:v>
                </c:pt>
                <c:pt idx="34793">
                  <c:v>3.9024019501501029E-12</c:v>
                </c:pt>
                <c:pt idx="34794">
                  <c:v>3.9951859710435844E-12</c:v>
                </c:pt>
                <c:pt idx="34795">
                  <c:v>3.9024019501501029E-12</c:v>
                </c:pt>
                <c:pt idx="34796">
                  <c:v>3.9951859710435844E-12</c:v>
                </c:pt>
                <c:pt idx="34797">
                  <c:v>3.9951859710435844E-12</c:v>
                </c:pt>
                <c:pt idx="34798">
                  <c:v>3.8117727412217097E-12</c:v>
                </c:pt>
                <c:pt idx="34799">
                  <c:v>3.9024019501501029E-12</c:v>
                </c:pt>
                <c:pt idx="34800">
                  <c:v>3.9024019501501029E-12</c:v>
                </c:pt>
                <c:pt idx="34801">
                  <c:v>3.9951859710435844E-12</c:v>
                </c:pt>
                <c:pt idx="34802">
                  <c:v>3.9024019501501029E-12</c:v>
                </c:pt>
                <c:pt idx="34803">
                  <c:v>3.7232483010013883E-12</c:v>
                </c:pt>
                <c:pt idx="34804">
                  <c:v>3.8117727412217097E-12</c:v>
                </c:pt>
                <c:pt idx="34805">
                  <c:v>3.9024019501501029E-12</c:v>
                </c:pt>
                <c:pt idx="34806">
                  <c:v>4.0901760369942227E-12</c:v>
                </c:pt>
                <c:pt idx="34807">
                  <c:v>3.9024019501501029E-12</c:v>
                </c:pt>
                <c:pt idx="34808">
                  <c:v>3.9024019501501029E-12</c:v>
                </c:pt>
                <c:pt idx="34809">
                  <c:v>3.7232483010013883E-12</c:v>
                </c:pt>
                <c:pt idx="34810">
                  <c:v>3.9024019501501029E-12</c:v>
                </c:pt>
                <c:pt idx="34811">
                  <c:v>3.9024019501501029E-12</c:v>
                </c:pt>
                <c:pt idx="34812">
                  <c:v>3.9024019501501029E-12</c:v>
                </c:pt>
                <c:pt idx="34813">
                  <c:v>3.9024019501501029E-12</c:v>
                </c:pt>
                <c:pt idx="34814">
                  <c:v>3.8117727412217097E-12</c:v>
                </c:pt>
                <c:pt idx="34815">
                  <c:v>3.9024019501501029E-12</c:v>
                </c:pt>
                <c:pt idx="34816">
                  <c:v>3.9951859710435844E-12</c:v>
                </c:pt>
                <c:pt idx="34817">
                  <c:v>3.9951859710435844E-12</c:v>
                </c:pt>
                <c:pt idx="34818">
                  <c:v>4.0901760369942227E-12</c:v>
                </c:pt>
                <c:pt idx="34819">
                  <c:v>3.9024019501501029E-12</c:v>
                </c:pt>
                <c:pt idx="34820">
                  <c:v>3.9024019501501029E-12</c:v>
                </c:pt>
                <c:pt idx="34821">
                  <c:v>3.9951859710435844E-12</c:v>
                </c:pt>
                <c:pt idx="34822">
                  <c:v>3.9951859710435844E-12</c:v>
                </c:pt>
                <c:pt idx="34823">
                  <c:v>3.9024019501501029E-12</c:v>
                </c:pt>
                <c:pt idx="34824">
                  <c:v>3.9951859710435844E-12</c:v>
                </c:pt>
                <c:pt idx="34825">
                  <c:v>3.9951859710435844E-12</c:v>
                </c:pt>
                <c:pt idx="34826">
                  <c:v>3.9951859710435844E-12</c:v>
                </c:pt>
                <c:pt idx="34827">
                  <c:v>3.9951859710435844E-12</c:v>
                </c:pt>
                <c:pt idx="34828">
                  <c:v>3.9951859710435844E-12</c:v>
                </c:pt>
                <c:pt idx="34829">
                  <c:v>3.9024019501501029E-12</c:v>
                </c:pt>
                <c:pt idx="34830">
                  <c:v>3.9024019501501029E-12</c:v>
                </c:pt>
                <c:pt idx="34831">
                  <c:v>3.9024019501501029E-12</c:v>
                </c:pt>
                <c:pt idx="34832">
                  <c:v>3.9951859710435844E-12</c:v>
                </c:pt>
                <c:pt idx="34833">
                  <c:v>3.9024019501501029E-12</c:v>
                </c:pt>
                <c:pt idx="34834">
                  <c:v>3.8117727412217097E-12</c:v>
                </c:pt>
                <c:pt idx="34835">
                  <c:v>3.9951859710435844E-12</c:v>
                </c:pt>
                <c:pt idx="34836">
                  <c:v>3.9951859710435844E-12</c:v>
                </c:pt>
                <c:pt idx="34837">
                  <c:v>3.9951859710435844E-12</c:v>
                </c:pt>
                <c:pt idx="34838">
                  <c:v>3.9024019501501029E-12</c:v>
                </c:pt>
                <c:pt idx="34839">
                  <c:v>3.8117727412217097E-12</c:v>
                </c:pt>
                <c:pt idx="34840">
                  <c:v>3.8117727412217097E-12</c:v>
                </c:pt>
                <c:pt idx="34841">
                  <c:v>3.9024019501501029E-12</c:v>
                </c:pt>
                <c:pt idx="34842">
                  <c:v>3.9024019501501029E-12</c:v>
                </c:pt>
                <c:pt idx="34843">
                  <c:v>3.9951859710435844E-12</c:v>
                </c:pt>
                <c:pt idx="34844">
                  <c:v>3.9951859710435844E-12</c:v>
                </c:pt>
                <c:pt idx="34845">
                  <c:v>3.9024019501501029E-12</c:v>
                </c:pt>
                <c:pt idx="34846">
                  <c:v>3.8117727412217097E-12</c:v>
                </c:pt>
                <c:pt idx="34847">
                  <c:v>3.9024019501501029E-12</c:v>
                </c:pt>
                <c:pt idx="34848">
                  <c:v>3.8117727412217097E-12</c:v>
                </c:pt>
                <c:pt idx="34849">
                  <c:v>3.9951859710435844E-12</c:v>
                </c:pt>
                <c:pt idx="34850">
                  <c:v>3.9951859710435844E-12</c:v>
                </c:pt>
                <c:pt idx="34851">
                  <c:v>3.9951859710435844E-12</c:v>
                </c:pt>
                <c:pt idx="34852">
                  <c:v>3.9951859710435844E-12</c:v>
                </c:pt>
                <c:pt idx="34853">
                  <c:v>3.9024019501501029E-12</c:v>
                </c:pt>
                <c:pt idx="34854">
                  <c:v>3.9024019501501029E-12</c:v>
                </c:pt>
                <c:pt idx="34855">
                  <c:v>3.9951859710435844E-12</c:v>
                </c:pt>
                <c:pt idx="34856">
                  <c:v>3.8117727412217097E-12</c:v>
                </c:pt>
                <c:pt idx="34857">
                  <c:v>3.9951859710435844E-12</c:v>
                </c:pt>
                <c:pt idx="34858">
                  <c:v>3.9024019501501029E-12</c:v>
                </c:pt>
                <c:pt idx="34859">
                  <c:v>3.9951859710435844E-12</c:v>
                </c:pt>
                <c:pt idx="34860">
                  <c:v>3.9024019501501029E-12</c:v>
                </c:pt>
                <c:pt idx="34861">
                  <c:v>3.9024019501501029E-12</c:v>
                </c:pt>
                <c:pt idx="34862">
                  <c:v>3.9951859710435844E-12</c:v>
                </c:pt>
                <c:pt idx="34863">
                  <c:v>3.9024019501501029E-12</c:v>
                </c:pt>
                <c:pt idx="34864">
                  <c:v>3.9024019501501029E-12</c:v>
                </c:pt>
                <c:pt idx="34865">
                  <c:v>3.9024019501501029E-12</c:v>
                </c:pt>
                <c:pt idx="34866">
                  <c:v>3.9024019501501029E-12</c:v>
                </c:pt>
                <c:pt idx="34867">
                  <c:v>3.9951859710435844E-12</c:v>
                </c:pt>
                <c:pt idx="34868">
                  <c:v>3.9951859710435844E-12</c:v>
                </c:pt>
                <c:pt idx="34869">
                  <c:v>3.9024019501501029E-12</c:v>
                </c:pt>
                <c:pt idx="34870">
                  <c:v>3.8117727412217097E-12</c:v>
                </c:pt>
                <c:pt idx="34871">
                  <c:v>3.9951859710435844E-12</c:v>
                </c:pt>
                <c:pt idx="34872">
                  <c:v>3.9951859710435844E-12</c:v>
                </c:pt>
                <c:pt idx="34873">
                  <c:v>3.9024019501501029E-12</c:v>
                </c:pt>
                <c:pt idx="34874">
                  <c:v>3.9951859710435844E-12</c:v>
                </c:pt>
                <c:pt idx="34875">
                  <c:v>3.9024019501501029E-12</c:v>
                </c:pt>
                <c:pt idx="34876">
                  <c:v>3.9951859710435844E-12</c:v>
                </c:pt>
                <c:pt idx="34877">
                  <c:v>3.9951859710435844E-12</c:v>
                </c:pt>
                <c:pt idx="34878">
                  <c:v>3.9024019501501029E-12</c:v>
                </c:pt>
                <c:pt idx="34879">
                  <c:v>3.9951859710435844E-12</c:v>
                </c:pt>
                <c:pt idx="34880">
                  <c:v>3.9024019501501029E-12</c:v>
                </c:pt>
                <c:pt idx="34881">
                  <c:v>3.9024019501501029E-12</c:v>
                </c:pt>
                <c:pt idx="34882">
                  <c:v>3.9024019501501029E-12</c:v>
                </c:pt>
                <c:pt idx="34883">
                  <c:v>3.9951859710435844E-12</c:v>
                </c:pt>
                <c:pt idx="34884">
                  <c:v>3.9951859710435844E-12</c:v>
                </c:pt>
                <c:pt idx="34885">
                  <c:v>3.9024019501501029E-12</c:v>
                </c:pt>
                <c:pt idx="34886">
                  <c:v>3.9024019501501029E-12</c:v>
                </c:pt>
                <c:pt idx="34887">
                  <c:v>3.9951859710435844E-12</c:v>
                </c:pt>
                <c:pt idx="34888">
                  <c:v>3.9951859710435844E-12</c:v>
                </c:pt>
                <c:pt idx="34889">
                  <c:v>3.9024019501501029E-12</c:v>
                </c:pt>
                <c:pt idx="34890">
                  <c:v>3.9024019501501029E-12</c:v>
                </c:pt>
                <c:pt idx="34891">
                  <c:v>3.9024019501501029E-12</c:v>
                </c:pt>
                <c:pt idx="34892">
                  <c:v>3.8117727412217097E-12</c:v>
                </c:pt>
                <c:pt idx="34893">
                  <c:v>3.9024019501501029E-12</c:v>
                </c:pt>
                <c:pt idx="34894">
                  <c:v>3.9951859710435844E-12</c:v>
                </c:pt>
                <c:pt idx="34895">
                  <c:v>3.9024019501501029E-12</c:v>
                </c:pt>
                <c:pt idx="34896">
                  <c:v>3.9024019501501029E-12</c:v>
                </c:pt>
                <c:pt idx="34897">
                  <c:v>3.9024019501501029E-12</c:v>
                </c:pt>
                <c:pt idx="34898">
                  <c:v>3.9951859710435844E-12</c:v>
                </c:pt>
                <c:pt idx="34899">
                  <c:v>3.9951859710435844E-12</c:v>
                </c:pt>
                <c:pt idx="34900">
                  <c:v>3.9024019501501029E-12</c:v>
                </c:pt>
                <c:pt idx="34901">
                  <c:v>3.9024019501501029E-12</c:v>
                </c:pt>
                <c:pt idx="34902">
                  <c:v>3.9024019501501029E-12</c:v>
                </c:pt>
                <c:pt idx="34903">
                  <c:v>3.9024019501501029E-12</c:v>
                </c:pt>
                <c:pt idx="34904">
                  <c:v>3.9951859710435844E-12</c:v>
                </c:pt>
                <c:pt idx="34905">
                  <c:v>3.9951859710435844E-12</c:v>
                </c:pt>
                <c:pt idx="34906">
                  <c:v>3.9951859710435844E-12</c:v>
                </c:pt>
                <c:pt idx="34907">
                  <c:v>3.9951859710435844E-12</c:v>
                </c:pt>
                <c:pt idx="34908">
                  <c:v>3.9951859710435844E-12</c:v>
                </c:pt>
                <c:pt idx="34909">
                  <c:v>3.9024019501501029E-12</c:v>
                </c:pt>
                <c:pt idx="34910">
                  <c:v>3.8117727412217097E-12</c:v>
                </c:pt>
                <c:pt idx="34911">
                  <c:v>3.9951859710435844E-12</c:v>
                </c:pt>
                <c:pt idx="34912">
                  <c:v>3.9024019501501029E-12</c:v>
                </c:pt>
                <c:pt idx="34913">
                  <c:v>3.9024019501501029E-12</c:v>
                </c:pt>
                <c:pt idx="34914">
                  <c:v>3.9024019501501029E-12</c:v>
                </c:pt>
                <c:pt idx="34915">
                  <c:v>3.9024019501501029E-12</c:v>
                </c:pt>
                <c:pt idx="34916">
                  <c:v>3.9951859710435844E-12</c:v>
                </c:pt>
                <c:pt idx="34917">
                  <c:v>3.9024019501501029E-12</c:v>
                </c:pt>
                <c:pt idx="34918">
                  <c:v>3.9951859710435844E-12</c:v>
                </c:pt>
                <c:pt idx="34919">
                  <c:v>3.9024019501501029E-12</c:v>
                </c:pt>
                <c:pt idx="34920">
                  <c:v>3.9024019501501029E-12</c:v>
                </c:pt>
                <c:pt idx="34921">
                  <c:v>3.9024019501501029E-12</c:v>
                </c:pt>
                <c:pt idx="34922">
                  <c:v>3.9024019501501029E-12</c:v>
                </c:pt>
                <c:pt idx="34923">
                  <c:v>3.9951859710435844E-12</c:v>
                </c:pt>
                <c:pt idx="34924">
                  <c:v>3.9024019501501029E-12</c:v>
                </c:pt>
                <c:pt idx="34925">
                  <c:v>3.9024019501501029E-12</c:v>
                </c:pt>
                <c:pt idx="34926">
                  <c:v>3.9024019501501029E-12</c:v>
                </c:pt>
                <c:pt idx="34927">
                  <c:v>3.9951859710435844E-12</c:v>
                </c:pt>
                <c:pt idx="34928">
                  <c:v>3.9024019501501029E-12</c:v>
                </c:pt>
                <c:pt idx="34929">
                  <c:v>3.9951859710435844E-12</c:v>
                </c:pt>
                <c:pt idx="34930">
                  <c:v>3.9024019501501029E-12</c:v>
                </c:pt>
                <c:pt idx="34931">
                  <c:v>3.9951859710435844E-12</c:v>
                </c:pt>
                <c:pt idx="34932">
                  <c:v>3.9951859710435844E-12</c:v>
                </c:pt>
                <c:pt idx="34933">
                  <c:v>3.9951859710435844E-12</c:v>
                </c:pt>
                <c:pt idx="34934">
                  <c:v>3.9024019501501029E-12</c:v>
                </c:pt>
                <c:pt idx="34935">
                  <c:v>3.9951859710435844E-12</c:v>
                </c:pt>
                <c:pt idx="34936">
                  <c:v>3.9024019501501029E-12</c:v>
                </c:pt>
                <c:pt idx="34937">
                  <c:v>3.9024019501501029E-12</c:v>
                </c:pt>
                <c:pt idx="34938">
                  <c:v>3.9024019501501029E-12</c:v>
                </c:pt>
                <c:pt idx="34939">
                  <c:v>3.9024019501501029E-12</c:v>
                </c:pt>
                <c:pt idx="34940">
                  <c:v>3.9024019501501029E-12</c:v>
                </c:pt>
                <c:pt idx="34941">
                  <c:v>3.8117727412217097E-12</c:v>
                </c:pt>
                <c:pt idx="34942">
                  <c:v>3.9024019501501029E-12</c:v>
                </c:pt>
                <c:pt idx="34943">
                  <c:v>3.8117727412217097E-12</c:v>
                </c:pt>
                <c:pt idx="34944">
                  <c:v>3.9024019501501029E-12</c:v>
                </c:pt>
                <c:pt idx="34945">
                  <c:v>3.9951859710435844E-12</c:v>
                </c:pt>
                <c:pt idx="34946">
                  <c:v>3.8117727412217097E-12</c:v>
                </c:pt>
                <c:pt idx="34947">
                  <c:v>3.9024019501501029E-12</c:v>
                </c:pt>
                <c:pt idx="34948">
                  <c:v>3.9024019501501029E-12</c:v>
                </c:pt>
                <c:pt idx="34949">
                  <c:v>3.8117727412217097E-12</c:v>
                </c:pt>
                <c:pt idx="34950">
                  <c:v>3.9024019501501029E-12</c:v>
                </c:pt>
                <c:pt idx="34951">
                  <c:v>3.9951859710435844E-12</c:v>
                </c:pt>
                <c:pt idx="34952">
                  <c:v>3.9024019501501029E-12</c:v>
                </c:pt>
                <c:pt idx="34953">
                  <c:v>3.9024019501501029E-12</c:v>
                </c:pt>
                <c:pt idx="34954">
                  <c:v>3.8117727412217097E-12</c:v>
                </c:pt>
                <c:pt idx="34955">
                  <c:v>3.8117727412217097E-12</c:v>
                </c:pt>
                <c:pt idx="34956">
                  <c:v>3.9024019501501029E-12</c:v>
                </c:pt>
                <c:pt idx="34957">
                  <c:v>3.8117727412217097E-12</c:v>
                </c:pt>
                <c:pt idx="34958">
                  <c:v>3.9951859710435844E-12</c:v>
                </c:pt>
                <c:pt idx="34959">
                  <c:v>3.9024019501501029E-12</c:v>
                </c:pt>
                <c:pt idx="34960">
                  <c:v>3.9024019501501029E-12</c:v>
                </c:pt>
                <c:pt idx="34961">
                  <c:v>3.9951859710435844E-12</c:v>
                </c:pt>
                <c:pt idx="34962">
                  <c:v>3.8117727412217097E-12</c:v>
                </c:pt>
                <c:pt idx="34963">
                  <c:v>3.9024019501501029E-12</c:v>
                </c:pt>
                <c:pt idx="34964">
                  <c:v>3.8117727412217097E-12</c:v>
                </c:pt>
                <c:pt idx="34965">
                  <c:v>3.9024019501501029E-12</c:v>
                </c:pt>
                <c:pt idx="34966">
                  <c:v>3.9024019501501029E-12</c:v>
                </c:pt>
                <c:pt idx="34967">
                  <c:v>3.9024019501501029E-12</c:v>
                </c:pt>
                <c:pt idx="34968">
                  <c:v>3.9951859710435844E-12</c:v>
                </c:pt>
                <c:pt idx="34969">
                  <c:v>3.9024019501501029E-12</c:v>
                </c:pt>
                <c:pt idx="34970">
                  <c:v>3.9951859710435844E-12</c:v>
                </c:pt>
                <c:pt idx="34971">
                  <c:v>3.9951859710435844E-12</c:v>
                </c:pt>
                <c:pt idx="34972">
                  <c:v>3.9024019501501029E-12</c:v>
                </c:pt>
                <c:pt idx="34973">
                  <c:v>3.9024019501501029E-12</c:v>
                </c:pt>
                <c:pt idx="34974">
                  <c:v>3.8117727412217097E-12</c:v>
                </c:pt>
                <c:pt idx="34975">
                  <c:v>3.8117727412217097E-12</c:v>
                </c:pt>
                <c:pt idx="34976">
                  <c:v>3.9951859710435844E-12</c:v>
                </c:pt>
                <c:pt idx="34977">
                  <c:v>3.9951859710435844E-12</c:v>
                </c:pt>
                <c:pt idx="34978">
                  <c:v>3.9951859710435844E-12</c:v>
                </c:pt>
                <c:pt idx="34979">
                  <c:v>3.9024019501501029E-12</c:v>
                </c:pt>
                <c:pt idx="34980">
                  <c:v>3.9024019501501029E-12</c:v>
                </c:pt>
                <c:pt idx="34981">
                  <c:v>3.9024019501501029E-12</c:v>
                </c:pt>
                <c:pt idx="34982">
                  <c:v>3.9024019501501029E-12</c:v>
                </c:pt>
                <c:pt idx="34983">
                  <c:v>3.9024019501501029E-12</c:v>
                </c:pt>
                <c:pt idx="34984">
                  <c:v>3.9951859710435844E-12</c:v>
                </c:pt>
                <c:pt idx="34985">
                  <c:v>3.9024019501501029E-12</c:v>
                </c:pt>
                <c:pt idx="34986">
                  <c:v>3.9951859710435844E-12</c:v>
                </c:pt>
                <c:pt idx="34987">
                  <c:v>3.9024019501501029E-12</c:v>
                </c:pt>
                <c:pt idx="34988">
                  <c:v>3.9951859710435844E-12</c:v>
                </c:pt>
                <c:pt idx="34989">
                  <c:v>3.9951859710435844E-12</c:v>
                </c:pt>
                <c:pt idx="34990">
                  <c:v>3.9951859710435844E-12</c:v>
                </c:pt>
                <c:pt idx="34991">
                  <c:v>3.9951859710435844E-12</c:v>
                </c:pt>
                <c:pt idx="34992">
                  <c:v>3.9024019501501029E-12</c:v>
                </c:pt>
                <c:pt idx="34993">
                  <c:v>3.9024019501501029E-12</c:v>
                </c:pt>
                <c:pt idx="34994">
                  <c:v>3.9024019501501029E-12</c:v>
                </c:pt>
                <c:pt idx="34995">
                  <c:v>3.9951859710435844E-12</c:v>
                </c:pt>
                <c:pt idx="34996">
                  <c:v>3.9951859710435844E-12</c:v>
                </c:pt>
                <c:pt idx="34997">
                  <c:v>3.9951859710435844E-12</c:v>
                </c:pt>
                <c:pt idx="34998">
                  <c:v>3.9951859710435844E-12</c:v>
                </c:pt>
                <c:pt idx="34999">
                  <c:v>3.9951859710435844E-12</c:v>
                </c:pt>
                <c:pt idx="35000">
                  <c:v>3.9024019501501029E-12</c:v>
                </c:pt>
                <c:pt idx="35001">
                  <c:v>3.9951859710435844E-12</c:v>
                </c:pt>
                <c:pt idx="35002">
                  <c:v>3.9951859710435844E-12</c:v>
                </c:pt>
                <c:pt idx="35003">
                  <c:v>3.9951859710435844E-12</c:v>
                </c:pt>
                <c:pt idx="35004">
                  <c:v>3.7232483010013883E-12</c:v>
                </c:pt>
                <c:pt idx="35005">
                  <c:v>3.9024019501501029E-12</c:v>
                </c:pt>
                <c:pt idx="35006">
                  <c:v>3.9024019501501029E-12</c:v>
                </c:pt>
                <c:pt idx="35007">
                  <c:v>3.9024019501501029E-12</c:v>
                </c:pt>
                <c:pt idx="35008">
                  <c:v>3.9024019501501029E-12</c:v>
                </c:pt>
                <c:pt idx="35009">
                  <c:v>3.9951859710435844E-12</c:v>
                </c:pt>
                <c:pt idx="35010">
                  <c:v>3.9024019501501029E-12</c:v>
                </c:pt>
                <c:pt idx="35011">
                  <c:v>3.9951859710435844E-12</c:v>
                </c:pt>
                <c:pt idx="35012">
                  <c:v>3.9951859710435844E-12</c:v>
                </c:pt>
                <c:pt idx="35013">
                  <c:v>3.8117727412217097E-12</c:v>
                </c:pt>
                <c:pt idx="35014">
                  <c:v>3.9024019501501029E-12</c:v>
                </c:pt>
                <c:pt idx="35015">
                  <c:v>3.9024019501501029E-12</c:v>
                </c:pt>
                <c:pt idx="35016">
                  <c:v>3.9951859710435844E-12</c:v>
                </c:pt>
                <c:pt idx="35017">
                  <c:v>3.9024019501501029E-12</c:v>
                </c:pt>
                <c:pt idx="35018">
                  <c:v>3.9024019501501029E-12</c:v>
                </c:pt>
                <c:pt idx="35019">
                  <c:v>3.9024019501501029E-12</c:v>
                </c:pt>
                <c:pt idx="35020">
                  <c:v>3.9951859710435844E-12</c:v>
                </c:pt>
                <c:pt idx="35021">
                  <c:v>3.9024019501501029E-12</c:v>
                </c:pt>
                <c:pt idx="35022">
                  <c:v>3.9951859710435844E-12</c:v>
                </c:pt>
                <c:pt idx="35023">
                  <c:v>3.9024019501501029E-12</c:v>
                </c:pt>
                <c:pt idx="35024">
                  <c:v>3.9024019501501029E-12</c:v>
                </c:pt>
                <c:pt idx="35025">
                  <c:v>3.9024019501501029E-12</c:v>
                </c:pt>
                <c:pt idx="35026">
                  <c:v>3.8117727412217097E-12</c:v>
                </c:pt>
                <c:pt idx="35027">
                  <c:v>3.9024019501501029E-12</c:v>
                </c:pt>
                <c:pt idx="35028">
                  <c:v>3.9951859710435844E-12</c:v>
                </c:pt>
                <c:pt idx="35029">
                  <c:v>4.0901760369942227E-12</c:v>
                </c:pt>
                <c:pt idx="35030">
                  <c:v>3.9951859710435844E-12</c:v>
                </c:pt>
                <c:pt idx="35031">
                  <c:v>4.0901760369942227E-12</c:v>
                </c:pt>
                <c:pt idx="35032">
                  <c:v>3.9951859710435844E-12</c:v>
                </c:pt>
                <c:pt idx="35033">
                  <c:v>3.9024019501501029E-12</c:v>
                </c:pt>
                <c:pt idx="35034">
                  <c:v>3.9024019501501029E-12</c:v>
                </c:pt>
                <c:pt idx="35035">
                  <c:v>3.9024019501501029E-12</c:v>
                </c:pt>
                <c:pt idx="35036">
                  <c:v>3.9024019501501029E-12</c:v>
                </c:pt>
                <c:pt idx="35037">
                  <c:v>3.8117727412217097E-12</c:v>
                </c:pt>
                <c:pt idx="35038">
                  <c:v>3.9024019501501029E-12</c:v>
                </c:pt>
                <c:pt idx="35039">
                  <c:v>3.9024019501501029E-12</c:v>
                </c:pt>
                <c:pt idx="35040">
                  <c:v>3.9951859710435844E-12</c:v>
                </c:pt>
                <c:pt idx="35041">
                  <c:v>3.9951859710435844E-12</c:v>
                </c:pt>
                <c:pt idx="35042">
                  <c:v>3.8117727412217097E-12</c:v>
                </c:pt>
                <c:pt idx="35043">
                  <c:v>3.9951859710435844E-12</c:v>
                </c:pt>
                <c:pt idx="35044">
                  <c:v>3.9951859710435844E-12</c:v>
                </c:pt>
                <c:pt idx="35045">
                  <c:v>3.9024019501501029E-12</c:v>
                </c:pt>
                <c:pt idx="35046">
                  <c:v>3.9024019501501029E-12</c:v>
                </c:pt>
                <c:pt idx="35047">
                  <c:v>3.9951859710435844E-12</c:v>
                </c:pt>
                <c:pt idx="35048">
                  <c:v>3.9951859710435844E-12</c:v>
                </c:pt>
                <c:pt idx="35049">
                  <c:v>3.9951859710435844E-12</c:v>
                </c:pt>
                <c:pt idx="35050">
                  <c:v>3.9951859710435844E-12</c:v>
                </c:pt>
                <c:pt idx="35051">
                  <c:v>3.9024019501501029E-12</c:v>
                </c:pt>
                <c:pt idx="35052">
                  <c:v>3.9951859710435844E-12</c:v>
                </c:pt>
                <c:pt idx="35053">
                  <c:v>3.9951859710435844E-12</c:v>
                </c:pt>
                <c:pt idx="35054">
                  <c:v>3.9951859710435844E-12</c:v>
                </c:pt>
                <c:pt idx="35055">
                  <c:v>3.9951859710435844E-12</c:v>
                </c:pt>
                <c:pt idx="35056">
                  <c:v>3.9024019501501029E-12</c:v>
                </c:pt>
                <c:pt idx="35057">
                  <c:v>3.9951859710435844E-12</c:v>
                </c:pt>
                <c:pt idx="35058">
                  <c:v>3.9951859710435844E-12</c:v>
                </c:pt>
                <c:pt idx="35059">
                  <c:v>3.8117727412217097E-12</c:v>
                </c:pt>
                <c:pt idx="35060">
                  <c:v>3.9951859710435844E-12</c:v>
                </c:pt>
                <c:pt idx="35061">
                  <c:v>3.9024019501501029E-12</c:v>
                </c:pt>
                <c:pt idx="35062">
                  <c:v>3.9024019501501029E-12</c:v>
                </c:pt>
                <c:pt idx="35063">
                  <c:v>3.9024019501501029E-12</c:v>
                </c:pt>
                <c:pt idx="35064">
                  <c:v>3.9951859710435844E-12</c:v>
                </c:pt>
                <c:pt idx="35065">
                  <c:v>3.9024019501501029E-12</c:v>
                </c:pt>
                <c:pt idx="35066">
                  <c:v>3.9024019501501029E-12</c:v>
                </c:pt>
                <c:pt idx="35067">
                  <c:v>3.9951859710435844E-12</c:v>
                </c:pt>
                <c:pt idx="35068">
                  <c:v>3.9024019501501029E-12</c:v>
                </c:pt>
                <c:pt idx="35069">
                  <c:v>3.9024019501501029E-12</c:v>
                </c:pt>
                <c:pt idx="35070">
                  <c:v>3.9024019501501029E-12</c:v>
                </c:pt>
                <c:pt idx="35071">
                  <c:v>3.9024019501501029E-12</c:v>
                </c:pt>
                <c:pt idx="35072">
                  <c:v>3.9024019501501029E-12</c:v>
                </c:pt>
                <c:pt idx="35073">
                  <c:v>3.9951859710435844E-12</c:v>
                </c:pt>
                <c:pt idx="35074">
                  <c:v>3.9024019501501029E-12</c:v>
                </c:pt>
                <c:pt idx="35075">
                  <c:v>3.9951859710435844E-12</c:v>
                </c:pt>
                <c:pt idx="35076">
                  <c:v>3.9024019501501029E-12</c:v>
                </c:pt>
                <c:pt idx="35077">
                  <c:v>3.9951859710435844E-12</c:v>
                </c:pt>
                <c:pt idx="35078">
                  <c:v>3.8117727412217097E-12</c:v>
                </c:pt>
                <c:pt idx="35079">
                  <c:v>3.9024019501501029E-12</c:v>
                </c:pt>
                <c:pt idx="35080">
                  <c:v>3.9951859710435844E-12</c:v>
                </c:pt>
                <c:pt idx="35081">
                  <c:v>3.9951859710435844E-12</c:v>
                </c:pt>
                <c:pt idx="35082">
                  <c:v>3.9951859710435844E-12</c:v>
                </c:pt>
                <c:pt idx="35083">
                  <c:v>3.9951859710435844E-12</c:v>
                </c:pt>
                <c:pt idx="35084">
                  <c:v>3.9024019501501029E-12</c:v>
                </c:pt>
                <c:pt idx="35085">
                  <c:v>3.9951859710435844E-12</c:v>
                </c:pt>
                <c:pt idx="35086">
                  <c:v>3.9951859710435844E-12</c:v>
                </c:pt>
                <c:pt idx="35087">
                  <c:v>3.9024019501501029E-12</c:v>
                </c:pt>
                <c:pt idx="35088">
                  <c:v>4.0901760369942227E-12</c:v>
                </c:pt>
                <c:pt idx="35089">
                  <c:v>3.9024019501501029E-12</c:v>
                </c:pt>
                <c:pt idx="35090">
                  <c:v>3.9951859710435844E-12</c:v>
                </c:pt>
                <c:pt idx="35091">
                  <c:v>3.9024019501501029E-12</c:v>
                </c:pt>
                <c:pt idx="35092">
                  <c:v>3.9024019501501029E-12</c:v>
                </c:pt>
                <c:pt idx="35093">
                  <c:v>3.9024019501501029E-12</c:v>
                </c:pt>
                <c:pt idx="35094">
                  <c:v>3.9024019501501029E-12</c:v>
                </c:pt>
                <c:pt idx="35095">
                  <c:v>3.9951859710435844E-12</c:v>
                </c:pt>
                <c:pt idx="35096">
                  <c:v>3.9024019501501029E-12</c:v>
                </c:pt>
                <c:pt idx="35097">
                  <c:v>3.9951859710435844E-12</c:v>
                </c:pt>
                <c:pt idx="35098">
                  <c:v>3.9024019501501029E-12</c:v>
                </c:pt>
                <c:pt idx="35099">
                  <c:v>3.9951859710435844E-12</c:v>
                </c:pt>
                <c:pt idx="35100">
                  <c:v>3.9024019501501029E-12</c:v>
                </c:pt>
                <c:pt idx="35101">
                  <c:v>3.9951859710435844E-12</c:v>
                </c:pt>
                <c:pt idx="35102">
                  <c:v>4.0901760369942227E-12</c:v>
                </c:pt>
                <c:pt idx="35103">
                  <c:v>3.9951859710435844E-12</c:v>
                </c:pt>
                <c:pt idx="35104">
                  <c:v>3.9024019501501029E-12</c:v>
                </c:pt>
                <c:pt idx="35105">
                  <c:v>4.0901760369942227E-12</c:v>
                </c:pt>
                <c:pt idx="35106">
                  <c:v>3.9024019501501029E-12</c:v>
                </c:pt>
                <c:pt idx="35107">
                  <c:v>3.9951859710435844E-12</c:v>
                </c:pt>
                <c:pt idx="35108">
                  <c:v>3.9024019501501029E-12</c:v>
                </c:pt>
                <c:pt idx="35109">
                  <c:v>3.9951859710435844E-12</c:v>
                </c:pt>
                <c:pt idx="35110">
                  <c:v>3.9951859710435844E-12</c:v>
                </c:pt>
                <c:pt idx="35111">
                  <c:v>3.9024019501501029E-12</c:v>
                </c:pt>
                <c:pt idx="35112">
                  <c:v>3.9951859710435844E-12</c:v>
                </c:pt>
                <c:pt idx="35113">
                  <c:v>3.9951859710435844E-12</c:v>
                </c:pt>
                <c:pt idx="35114">
                  <c:v>3.9951859710435844E-12</c:v>
                </c:pt>
                <c:pt idx="35115">
                  <c:v>3.9024019501501029E-12</c:v>
                </c:pt>
                <c:pt idx="35116">
                  <c:v>3.9951859710435844E-12</c:v>
                </c:pt>
                <c:pt idx="35117">
                  <c:v>3.9024019501501029E-12</c:v>
                </c:pt>
                <c:pt idx="35118">
                  <c:v>3.9024019501501029E-12</c:v>
                </c:pt>
                <c:pt idx="35119">
                  <c:v>3.9024019501501029E-12</c:v>
                </c:pt>
                <c:pt idx="35120">
                  <c:v>3.9024019501501029E-12</c:v>
                </c:pt>
                <c:pt idx="35121">
                  <c:v>3.9951859710435844E-12</c:v>
                </c:pt>
                <c:pt idx="35122">
                  <c:v>3.9024019501501029E-12</c:v>
                </c:pt>
                <c:pt idx="35123">
                  <c:v>3.9024019501501029E-12</c:v>
                </c:pt>
                <c:pt idx="35124">
                  <c:v>3.9024019501501029E-12</c:v>
                </c:pt>
                <c:pt idx="35125">
                  <c:v>3.9951859710435844E-12</c:v>
                </c:pt>
                <c:pt idx="35126">
                  <c:v>4.0901760369942227E-12</c:v>
                </c:pt>
                <c:pt idx="35127">
                  <c:v>4.0901760369942227E-12</c:v>
                </c:pt>
                <c:pt idx="35128">
                  <c:v>3.9951859710435844E-12</c:v>
                </c:pt>
                <c:pt idx="35129">
                  <c:v>3.9951859710435844E-12</c:v>
                </c:pt>
                <c:pt idx="35130">
                  <c:v>9.3093637485498385E-12</c:v>
                </c:pt>
                <c:pt idx="35131">
                  <c:v>3.9951859710435844E-12</c:v>
                </c:pt>
                <c:pt idx="35132">
                  <c:v>3.9024019501501029E-12</c:v>
                </c:pt>
                <c:pt idx="35133">
                  <c:v>3.9024019501501029E-12</c:v>
                </c:pt>
                <c:pt idx="35134">
                  <c:v>3.9951859710435844E-12</c:v>
                </c:pt>
                <c:pt idx="35135">
                  <c:v>3.9024019501501029E-12</c:v>
                </c:pt>
                <c:pt idx="35136">
                  <c:v>3.9024019501501029E-12</c:v>
                </c:pt>
                <c:pt idx="35137">
                  <c:v>3.9951859710435844E-12</c:v>
                </c:pt>
                <c:pt idx="35138">
                  <c:v>4.2869853560211222E-12</c:v>
                </c:pt>
                <c:pt idx="35139">
                  <c:v>4.1874245992188016E-12</c:v>
                </c:pt>
                <c:pt idx="35140">
                  <c:v>4.0901760369942227E-12</c:v>
                </c:pt>
                <c:pt idx="35141">
                  <c:v>4.0901760369942227E-12</c:v>
                </c:pt>
                <c:pt idx="35142">
                  <c:v>4.0901760369942227E-12</c:v>
                </c:pt>
                <c:pt idx="35143">
                  <c:v>4.0901760369942227E-12</c:v>
                </c:pt>
                <c:pt idx="35144">
                  <c:v>3.9024019501501029E-12</c:v>
                </c:pt>
                <c:pt idx="35145">
                  <c:v>4.0901760369942227E-12</c:v>
                </c:pt>
                <c:pt idx="35146">
                  <c:v>3.9024019501501029E-12</c:v>
                </c:pt>
                <c:pt idx="35147">
                  <c:v>3.9951859710435844E-12</c:v>
                </c:pt>
                <c:pt idx="35148">
                  <c:v>4.7094696234539969E-12</c:v>
                </c:pt>
                <c:pt idx="35149">
                  <c:v>4.3889132824429033E-12</c:v>
                </c:pt>
                <c:pt idx="35150">
                  <c:v>4.2869853560211222E-12</c:v>
                </c:pt>
                <c:pt idx="35151">
                  <c:v>4.2869853560211222E-12</c:v>
                </c:pt>
                <c:pt idx="35152">
                  <c:v>4.0901760369942227E-12</c:v>
                </c:pt>
                <c:pt idx="35153">
                  <c:v>4.1874245992188016E-12</c:v>
                </c:pt>
                <c:pt idx="35154">
                  <c:v>4.2869853560211222E-12</c:v>
                </c:pt>
                <c:pt idx="35155">
                  <c:v>4.1874245992188016E-12</c:v>
                </c:pt>
                <c:pt idx="35156">
                  <c:v>4.2869853560211222E-12</c:v>
                </c:pt>
                <c:pt idx="35157">
                  <c:v>4.1874245992188016E-12</c:v>
                </c:pt>
                <c:pt idx="35158">
                  <c:v>4.1874245992188016E-12</c:v>
                </c:pt>
                <c:pt idx="35159">
                  <c:v>4.0901760369942227E-12</c:v>
                </c:pt>
                <c:pt idx="35160">
                  <c:v>4.1874245992188016E-12</c:v>
                </c:pt>
                <c:pt idx="35161">
                  <c:v>4.2869853560211222E-12</c:v>
                </c:pt>
                <c:pt idx="35162">
                  <c:v>4.1874245992188016E-12</c:v>
                </c:pt>
                <c:pt idx="35163">
                  <c:v>4.2869853560211222E-12</c:v>
                </c:pt>
                <c:pt idx="35164">
                  <c:v>4.1874245992188016E-12</c:v>
                </c:pt>
                <c:pt idx="35165">
                  <c:v>4.1874245992188016E-12</c:v>
                </c:pt>
                <c:pt idx="35166">
                  <c:v>4.1874245992188016E-12</c:v>
                </c:pt>
                <c:pt idx="35167">
                  <c:v>4.1874245992188016E-12</c:v>
                </c:pt>
                <c:pt idx="35168">
                  <c:v>4.1874245992188016E-12</c:v>
                </c:pt>
                <c:pt idx="35169">
                  <c:v>4.1874245992188016E-12</c:v>
                </c:pt>
                <c:pt idx="35170">
                  <c:v>4.2869853560211222E-12</c:v>
                </c:pt>
                <c:pt idx="35171">
                  <c:v>4.2869853560211222E-12</c:v>
                </c:pt>
                <c:pt idx="35172">
                  <c:v>4.0901760369942227E-12</c:v>
                </c:pt>
                <c:pt idx="35173">
                  <c:v>4.1874245992188016E-12</c:v>
                </c:pt>
                <c:pt idx="35174">
                  <c:v>4.0901760369942227E-12</c:v>
                </c:pt>
                <c:pt idx="35175">
                  <c:v>4.2869853560211222E-12</c:v>
                </c:pt>
                <c:pt idx="35176">
                  <c:v>3.9951859710435844E-12</c:v>
                </c:pt>
                <c:pt idx="35177">
                  <c:v>4.1874245992188016E-12</c:v>
                </c:pt>
                <c:pt idx="35178">
                  <c:v>4.0901760369942227E-12</c:v>
                </c:pt>
                <c:pt idx="35179">
                  <c:v>4.1874245992188016E-12</c:v>
                </c:pt>
                <c:pt idx="35180">
                  <c:v>4.0901760369942227E-12</c:v>
                </c:pt>
                <c:pt idx="35181">
                  <c:v>4.1874245992188016E-12</c:v>
                </c:pt>
                <c:pt idx="35182">
                  <c:v>4.1874245992188016E-12</c:v>
                </c:pt>
                <c:pt idx="35183">
                  <c:v>4.0901760369942227E-12</c:v>
                </c:pt>
                <c:pt idx="35184">
                  <c:v>4.1874245992188016E-12</c:v>
                </c:pt>
                <c:pt idx="35185">
                  <c:v>4.1874245992188016E-12</c:v>
                </c:pt>
                <c:pt idx="35186">
                  <c:v>4.0901760369942227E-12</c:v>
                </c:pt>
                <c:pt idx="35187">
                  <c:v>4.0901760369942227E-12</c:v>
                </c:pt>
                <c:pt idx="35188">
                  <c:v>4.0901760369942227E-12</c:v>
                </c:pt>
                <c:pt idx="35189">
                  <c:v>4.1874245992188016E-12</c:v>
                </c:pt>
                <c:pt idx="35190">
                  <c:v>4.0901760369942227E-12</c:v>
                </c:pt>
                <c:pt idx="35191">
                  <c:v>4.2869853560211222E-12</c:v>
                </c:pt>
                <c:pt idx="35192">
                  <c:v>4.0901760369942227E-12</c:v>
                </c:pt>
                <c:pt idx="35193">
                  <c:v>4.0901760369942227E-12</c:v>
                </c:pt>
                <c:pt idx="35194">
                  <c:v>4.2869853560211222E-12</c:v>
                </c:pt>
                <c:pt idx="35195">
                  <c:v>4.1874245992188016E-12</c:v>
                </c:pt>
                <c:pt idx="35196">
                  <c:v>4.0901760369942227E-12</c:v>
                </c:pt>
                <c:pt idx="35197">
                  <c:v>4.8214425912624427E-12</c:v>
                </c:pt>
                <c:pt idx="35198">
                  <c:v>4.8214425912624427E-12</c:v>
                </c:pt>
                <c:pt idx="35199">
                  <c:v>4.7094696234539969E-12</c:v>
                </c:pt>
                <c:pt idx="35200">
                  <c:v>4.6000971108583855E-12</c:v>
                </c:pt>
                <c:pt idx="35201">
                  <c:v>4.4932646606196691E-12</c:v>
                </c:pt>
                <c:pt idx="35202">
                  <c:v>4.7094696234539969E-12</c:v>
                </c:pt>
                <c:pt idx="35203">
                  <c:v>4.8214425912624427E-12</c:v>
                </c:pt>
                <c:pt idx="35204">
                  <c:v>4.6000971108583855E-12</c:v>
                </c:pt>
                <c:pt idx="35205">
                  <c:v>4.6000971108583855E-12</c:v>
                </c:pt>
                <c:pt idx="35206">
                  <c:v>4.6000971108583855E-12</c:v>
                </c:pt>
                <c:pt idx="35207">
                  <c:v>4.6000971108583855E-12</c:v>
                </c:pt>
                <c:pt idx="35208">
                  <c:v>4.8214425912624427E-12</c:v>
                </c:pt>
                <c:pt idx="35209">
                  <c:v>4.6000971108583855E-12</c:v>
                </c:pt>
                <c:pt idx="35210">
                  <c:v>4.6000971108583855E-12</c:v>
                </c:pt>
                <c:pt idx="35211">
                  <c:v>4.4932646606196691E-12</c:v>
                </c:pt>
                <c:pt idx="35212">
                  <c:v>4.4932646606196691E-12</c:v>
                </c:pt>
                <c:pt idx="35213">
                  <c:v>4.6000971108583855E-12</c:v>
                </c:pt>
                <c:pt idx="35214">
                  <c:v>4.3889132824429033E-12</c:v>
                </c:pt>
                <c:pt idx="35215">
                  <c:v>4.6000971108583855E-12</c:v>
                </c:pt>
                <c:pt idx="35216">
                  <c:v>4.6000971108583855E-12</c:v>
                </c:pt>
                <c:pt idx="35217">
                  <c:v>4.6000971108583855E-12</c:v>
                </c:pt>
                <c:pt idx="35218">
                  <c:v>4.3889132824429033E-12</c:v>
                </c:pt>
                <c:pt idx="35219">
                  <c:v>4.4932646606196691E-12</c:v>
                </c:pt>
                <c:pt idx="35220">
                  <c:v>4.3889132824429033E-12</c:v>
                </c:pt>
                <c:pt idx="35221">
                  <c:v>4.4932646606196691E-12</c:v>
                </c:pt>
                <c:pt idx="35222">
                  <c:v>4.4932646606196691E-12</c:v>
                </c:pt>
                <c:pt idx="35223">
                  <c:v>4.3889132824429033E-12</c:v>
                </c:pt>
                <c:pt idx="35224">
                  <c:v>4.3889132824429033E-12</c:v>
                </c:pt>
                <c:pt idx="35225">
                  <c:v>4.3889132824429033E-12</c:v>
                </c:pt>
                <c:pt idx="35226">
                  <c:v>4.3889132824429033E-12</c:v>
                </c:pt>
                <c:pt idx="35227">
                  <c:v>4.4932646606196691E-12</c:v>
                </c:pt>
                <c:pt idx="35228">
                  <c:v>4.4932646606196691E-12</c:v>
                </c:pt>
                <c:pt idx="35229">
                  <c:v>4.4932646606196691E-12</c:v>
                </c:pt>
                <c:pt idx="35230">
                  <c:v>4.4932646606196691E-12</c:v>
                </c:pt>
                <c:pt idx="35231">
                  <c:v>4.3889132824429033E-12</c:v>
                </c:pt>
                <c:pt idx="35232">
                  <c:v>4.4932646606196691E-12</c:v>
                </c:pt>
                <c:pt idx="35233">
                  <c:v>4.4932646606196691E-12</c:v>
                </c:pt>
                <c:pt idx="35234">
                  <c:v>4.4932646606196691E-12</c:v>
                </c:pt>
                <c:pt idx="35235">
                  <c:v>4.3889132824429033E-12</c:v>
                </c:pt>
                <c:pt idx="35236">
                  <c:v>4.2869853560211222E-12</c:v>
                </c:pt>
                <c:pt idx="35237">
                  <c:v>4.3889132824429033E-12</c:v>
                </c:pt>
                <c:pt idx="35238">
                  <c:v>4.6000971108583855E-12</c:v>
                </c:pt>
                <c:pt idx="35239">
                  <c:v>4.3889132824429033E-12</c:v>
                </c:pt>
                <c:pt idx="35240">
                  <c:v>4.3889132824429033E-12</c:v>
                </c:pt>
                <c:pt idx="35241">
                  <c:v>4.3889132824429033E-12</c:v>
                </c:pt>
                <c:pt idx="35242">
                  <c:v>4.2869853560211222E-12</c:v>
                </c:pt>
                <c:pt idx="35243">
                  <c:v>4.4932646606196691E-12</c:v>
                </c:pt>
                <c:pt idx="35244">
                  <c:v>4.2869853560211222E-12</c:v>
                </c:pt>
                <c:pt idx="35245">
                  <c:v>4.6000971108583855E-12</c:v>
                </c:pt>
                <c:pt idx="35246">
                  <c:v>4.3889132824429033E-12</c:v>
                </c:pt>
                <c:pt idx="35247">
                  <c:v>4.4932646606196691E-12</c:v>
                </c:pt>
                <c:pt idx="35248">
                  <c:v>4.4932646606196691E-12</c:v>
                </c:pt>
                <c:pt idx="35249">
                  <c:v>4.3889132824429033E-12</c:v>
                </c:pt>
                <c:pt idx="35250">
                  <c:v>4.3889132824429033E-12</c:v>
                </c:pt>
                <c:pt idx="35251">
                  <c:v>4.6000971108583855E-12</c:v>
                </c:pt>
                <c:pt idx="35252">
                  <c:v>4.6000971108583855E-12</c:v>
                </c:pt>
                <c:pt idx="35253">
                  <c:v>4.4932646606196691E-12</c:v>
                </c:pt>
                <c:pt idx="35254">
                  <c:v>4.3889132824429033E-12</c:v>
                </c:pt>
                <c:pt idx="35255">
                  <c:v>4.4932646606196691E-12</c:v>
                </c:pt>
                <c:pt idx="35256">
                  <c:v>4.4932646606196691E-12</c:v>
                </c:pt>
                <c:pt idx="35257">
                  <c:v>4.7094696234539969E-12</c:v>
                </c:pt>
                <c:pt idx="35258">
                  <c:v>4.3889132824429033E-12</c:v>
                </c:pt>
                <c:pt idx="35259">
                  <c:v>4.2869853560211222E-12</c:v>
                </c:pt>
                <c:pt idx="35260">
                  <c:v>4.3889132824429033E-12</c:v>
                </c:pt>
                <c:pt idx="35261">
                  <c:v>4.3889132824429033E-12</c:v>
                </c:pt>
                <c:pt idx="35262">
                  <c:v>4.3889132824429033E-12</c:v>
                </c:pt>
                <c:pt idx="35263">
                  <c:v>4.4932646606196691E-12</c:v>
                </c:pt>
                <c:pt idx="35264">
                  <c:v>4.4932646606196691E-12</c:v>
                </c:pt>
                <c:pt idx="35265">
                  <c:v>4.3889132824429033E-12</c:v>
                </c:pt>
                <c:pt idx="35266">
                  <c:v>4.3889132824429033E-12</c:v>
                </c:pt>
                <c:pt idx="35267">
                  <c:v>4.3889132824429033E-12</c:v>
                </c:pt>
                <c:pt idx="35268">
                  <c:v>4.6000971108583855E-12</c:v>
                </c:pt>
                <c:pt idx="35269">
                  <c:v>4.4932646606196691E-12</c:v>
                </c:pt>
                <c:pt idx="35270">
                  <c:v>4.3889132824429033E-12</c:v>
                </c:pt>
                <c:pt idx="35271">
                  <c:v>4.4932646606196691E-12</c:v>
                </c:pt>
                <c:pt idx="35272">
                  <c:v>4.2869853560211222E-12</c:v>
                </c:pt>
                <c:pt idx="35273">
                  <c:v>4.4932646606196691E-12</c:v>
                </c:pt>
                <c:pt idx="35274">
                  <c:v>4.3889132824429033E-12</c:v>
                </c:pt>
                <c:pt idx="35275">
                  <c:v>4.2869853560211222E-12</c:v>
                </c:pt>
                <c:pt idx="35276">
                  <c:v>4.3889132824429033E-12</c:v>
                </c:pt>
                <c:pt idx="35277">
                  <c:v>4.3889132824429033E-12</c:v>
                </c:pt>
                <c:pt idx="35278">
                  <c:v>4.3889132824429033E-12</c:v>
                </c:pt>
                <c:pt idx="35279">
                  <c:v>4.3889132824429033E-12</c:v>
                </c:pt>
                <c:pt idx="35280">
                  <c:v>4.6000971108583855E-12</c:v>
                </c:pt>
                <c:pt idx="35281">
                  <c:v>4.3889132824429033E-12</c:v>
                </c:pt>
                <c:pt idx="35282">
                  <c:v>4.2869853560211222E-12</c:v>
                </c:pt>
                <c:pt idx="35283">
                  <c:v>4.3889132824429033E-12</c:v>
                </c:pt>
                <c:pt idx="35284">
                  <c:v>4.3889132824429033E-12</c:v>
                </c:pt>
                <c:pt idx="35285">
                  <c:v>4.2869853560211222E-12</c:v>
                </c:pt>
                <c:pt idx="35286">
                  <c:v>4.3889132824429033E-12</c:v>
                </c:pt>
                <c:pt idx="35287">
                  <c:v>4.3889132824429033E-12</c:v>
                </c:pt>
                <c:pt idx="35288">
                  <c:v>4.3889132824429033E-12</c:v>
                </c:pt>
                <c:pt idx="35289">
                  <c:v>4.2869853560211222E-12</c:v>
                </c:pt>
                <c:pt idx="35290">
                  <c:v>4.2869853560211222E-12</c:v>
                </c:pt>
                <c:pt idx="35291">
                  <c:v>4.4932646606196691E-12</c:v>
                </c:pt>
                <c:pt idx="35292">
                  <c:v>4.2869853560211222E-12</c:v>
                </c:pt>
                <c:pt idx="35293">
                  <c:v>4.4932646606196691E-12</c:v>
                </c:pt>
                <c:pt idx="35294">
                  <c:v>4.2869853560211222E-12</c:v>
                </c:pt>
                <c:pt idx="35295">
                  <c:v>4.2869853560211222E-12</c:v>
                </c:pt>
                <c:pt idx="35296">
                  <c:v>4.3889132824429033E-12</c:v>
                </c:pt>
                <c:pt idx="35297">
                  <c:v>4.4932646606196691E-12</c:v>
                </c:pt>
                <c:pt idx="35298">
                  <c:v>4.3889132824429033E-12</c:v>
                </c:pt>
                <c:pt idx="35299">
                  <c:v>4.3889132824429033E-12</c:v>
                </c:pt>
                <c:pt idx="35300">
                  <c:v>4.3889132824429033E-12</c:v>
                </c:pt>
                <c:pt idx="35301">
                  <c:v>4.3889132824429033E-12</c:v>
                </c:pt>
                <c:pt idx="35302">
                  <c:v>4.3889132824429033E-12</c:v>
                </c:pt>
                <c:pt idx="35303">
                  <c:v>4.3889132824429033E-12</c:v>
                </c:pt>
                <c:pt idx="35304">
                  <c:v>4.2869853560211222E-12</c:v>
                </c:pt>
                <c:pt idx="35305">
                  <c:v>4.3889132824429033E-12</c:v>
                </c:pt>
                <c:pt idx="35306">
                  <c:v>4.4932646606196691E-12</c:v>
                </c:pt>
                <c:pt idx="35307">
                  <c:v>4.3889132824429033E-12</c:v>
                </c:pt>
                <c:pt idx="35308">
                  <c:v>4.3889132824429033E-12</c:v>
                </c:pt>
                <c:pt idx="35309">
                  <c:v>4.3889132824429033E-12</c:v>
                </c:pt>
                <c:pt idx="35310">
                  <c:v>4.3889132824429033E-12</c:v>
                </c:pt>
                <c:pt idx="35311">
                  <c:v>4.2869853560211222E-12</c:v>
                </c:pt>
                <c:pt idx="35312">
                  <c:v>4.2869853560211222E-12</c:v>
                </c:pt>
                <c:pt idx="35313">
                  <c:v>4.3889132824429033E-12</c:v>
                </c:pt>
                <c:pt idx="35314">
                  <c:v>4.3889132824429033E-12</c:v>
                </c:pt>
                <c:pt idx="35315">
                  <c:v>4.2869853560211222E-12</c:v>
                </c:pt>
                <c:pt idx="35316">
                  <c:v>4.2869853560211222E-12</c:v>
                </c:pt>
                <c:pt idx="35317">
                  <c:v>4.2869853560211222E-12</c:v>
                </c:pt>
                <c:pt idx="35318">
                  <c:v>4.3889132824429033E-12</c:v>
                </c:pt>
                <c:pt idx="35319">
                  <c:v>4.3889132824429033E-12</c:v>
                </c:pt>
                <c:pt idx="35320">
                  <c:v>4.3889132824429033E-12</c:v>
                </c:pt>
                <c:pt idx="35321">
                  <c:v>4.4932646606196691E-12</c:v>
                </c:pt>
                <c:pt idx="35322">
                  <c:v>4.3889132824429033E-12</c:v>
                </c:pt>
                <c:pt idx="35323">
                  <c:v>4.2869853560211222E-12</c:v>
                </c:pt>
                <c:pt idx="35324">
                  <c:v>4.3889132824429033E-12</c:v>
                </c:pt>
                <c:pt idx="35325">
                  <c:v>4.3889132824429033E-12</c:v>
                </c:pt>
                <c:pt idx="35326">
                  <c:v>4.3889132824429033E-12</c:v>
                </c:pt>
                <c:pt idx="35327">
                  <c:v>4.3889132824429033E-12</c:v>
                </c:pt>
                <c:pt idx="35328">
                  <c:v>4.3889132824429033E-12</c:v>
                </c:pt>
                <c:pt idx="35329">
                  <c:v>4.2869853560211222E-12</c:v>
                </c:pt>
                <c:pt idx="35330">
                  <c:v>4.3889132824429033E-12</c:v>
                </c:pt>
                <c:pt idx="35331">
                  <c:v>4.3889132824429033E-12</c:v>
                </c:pt>
                <c:pt idx="35332">
                  <c:v>4.3889132824429033E-12</c:v>
                </c:pt>
                <c:pt idx="35333">
                  <c:v>4.2869853560211222E-12</c:v>
                </c:pt>
                <c:pt idx="35334">
                  <c:v>4.3889132824429033E-12</c:v>
                </c:pt>
                <c:pt idx="35335">
                  <c:v>4.3889132824429033E-12</c:v>
                </c:pt>
                <c:pt idx="35336">
                  <c:v>4.2869853560211222E-12</c:v>
                </c:pt>
                <c:pt idx="35337">
                  <c:v>4.2869853560211222E-12</c:v>
                </c:pt>
                <c:pt idx="35338">
                  <c:v>4.3889132824429033E-12</c:v>
                </c:pt>
                <c:pt idx="35339">
                  <c:v>4.3889132824429033E-12</c:v>
                </c:pt>
                <c:pt idx="35340">
                  <c:v>4.2869853560211222E-12</c:v>
                </c:pt>
                <c:pt idx="35341">
                  <c:v>4.1874245992188016E-12</c:v>
                </c:pt>
                <c:pt idx="35342">
                  <c:v>4.0901760369942227E-12</c:v>
                </c:pt>
                <c:pt idx="35343">
                  <c:v>4.0901760369942227E-12</c:v>
                </c:pt>
                <c:pt idx="35344">
                  <c:v>3.9024019501501029E-12</c:v>
                </c:pt>
                <c:pt idx="35345">
                  <c:v>3.9951859710435844E-12</c:v>
                </c:pt>
                <c:pt idx="35346">
                  <c:v>3.9951859710435844E-12</c:v>
                </c:pt>
                <c:pt idx="35347">
                  <c:v>4.0901760369942227E-12</c:v>
                </c:pt>
                <c:pt idx="35348">
                  <c:v>4.0901760369942227E-12</c:v>
                </c:pt>
                <c:pt idx="35349">
                  <c:v>3.9951859710435844E-12</c:v>
                </c:pt>
                <c:pt idx="35350">
                  <c:v>3.9024019501501029E-12</c:v>
                </c:pt>
                <c:pt idx="35351">
                  <c:v>3.9024019501501029E-12</c:v>
                </c:pt>
                <c:pt idx="35352">
                  <c:v>3.9951859710435844E-12</c:v>
                </c:pt>
                <c:pt idx="35353">
                  <c:v>3.9024019501501029E-12</c:v>
                </c:pt>
                <c:pt idx="35354">
                  <c:v>3.9951859710435844E-12</c:v>
                </c:pt>
                <c:pt idx="35355">
                  <c:v>4.0901760369942227E-12</c:v>
                </c:pt>
                <c:pt idx="35356">
                  <c:v>3.9951859710435844E-12</c:v>
                </c:pt>
                <c:pt idx="35357">
                  <c:v>3.9951859710435844E-12</c:v>
                </c:pt>
                <c:pt idx="35358">
                  <c:v>4.0901760369942227E-12</c:v>
                </c:pt>
                <c:pt idx="35359">
                  <c:v>3.9951859710435844E-12</c:v>
                </c:pt>
                <c:pt idx="35360">
                  <c:v>4.0901760369942227E-12</c:v>
                </c:pt>
                <c:pt idx="35361">
                  <c:v>3.9951859710435844E-12</c:v>
                </c:pt>
                <c:pt idx="35362">
                  <c:v>3.9951859710435844E-12</c:v>
                </c:pt>
                <c:pt idx="35363">
                  <c:v>3.9951859710435844E-12</c:v>
                </c:pt>
                <c:pt idx="35364">
                  <c:v>4.0901760369942227E-12</c:v>
                </c:pt>
                <c:pt idx="35365">
                  <c:v>3.9024019501501029E-12</c:v>
                </c:pt>
                <c:pt idx="35366">
                  <c:v>3.9951859710435844E-12</c:v>
                </c:pt>
                <c:pt idx="35367">
                  <c:v>4.0901760369942227E-12</c:v>
                </c:pt>
                <c:pt idx="35368">
                  <c:v>4.0901760369942227E-12</c:v>
                </c:pt>
                <c:pt idx="35369">
                  <c:v>3.9951859710435844E-12</c:v>
                </c:pt>
                <c:pt idx="35370">
                  <c:v>3.9024019501501029E-12</c:v>
                </c:pt>
                <c:pt idx="35371">
                  <c:v>4.0901760369942227E-12</c:v>
                </c:pt>
                <c:pt idx="35372">
                  <c:v>3.9951859710435844E-12</c:v>
                </c:pt>
                <c:pt idx="35373">
                  <c:v>4.0901760369942227E-12</c:v>
                </c:pt>
                <c:pt idx="35374">
                  <c:v>4.0901760369942227E-12</c:v>
                </c:pt>
                <c:pt idx="35375">
                  <c:v>3.9024019501501029E-12</c:v>
                </c:pt>
                <c:pt idx="35376">
                  <c:v>4.0901760369942227E-12</c:v>
                </c:pt>
                <c:pt idx="35377">
                  <c:v>3.9951859710435844E-12</c:v>
                </c:pt>
                <c:pt idx="35378">
                  <c:v>4.0901760369942227E-12</c:v>
                </c:pt>
                <c:pt idx="35379">
                  <c:v>4.0901760369942227E-12</c:v>
                </c:pt>
                <c:pt idx="35380">
                  <c:v>3.9951859710435844E-12</c:v>
                </c:pt>
                <c:pt idx="35381">
                  <c:v>4.0901760369942227E-12</c:v>
                </c:pt>
                <c:pt idx="35382">
                  <c:v>3.9951859710435844E-12</c:v>
                </c:pt>
                <c:pt idx="35383">
                  <c:v>3.9024019501501029E-12</c:v>
                </c:pt>
                <c:pt idx="35384">
                  <c:v>3.9951859710435844E-12</c:v>
                </c:pt>
                <c:pt idx="35385">
                  <c:v>3.9951859710435844E-12</c:v>
                </c:pt>
                <c:pt idx="35386">
                  <c:v>4.0901760369942227E-12</c:v>
                </c:pt>
                <c:pt idx="35387">
                  <c:v>4.0901760369942227E-12</c:v>
                </c:pt>
                <c:pt idx="35388">
                  <c:v>4.0901760369942227E-12</c:v>
                </c:pt>
                <c:pt idx="35389">
                  <c:v>3.9951859710435844E-12</c:v>
                </c:pt>
                <c:pt idx="35390">
                  <c:v>4.0901760369942227E-12</c:v>
                </c:pt>
                <c:pt idx="35391">
                  <c:v>3.9024019501501029E-12</c:v>
                </c:pt>
                <c:pt idx="35392">
                  <c:v>3.9024019501501029E-12</c:v>
                </c:pt>
                <c:pt idx="35393">
                  <c:v>3.9024019501501029E-12</c:v>
                </c:pt>
                <c:pt idx="35394">
                  <c:v>3.9951859710435844E-12</c:v>
                </c:pt>
                <c:pt idx="35395">
                  <c:v>3.9951859710435844E-12</c:v>
                </c:pt>
                <c:pt idx="35396">
                  <c:v>3.9951859710435844E-12</c:v>
                </c:pt>
                <c:pt idx="35397">
                  <c:v>4.0901760369942227E-12</c:v>
                </c:pt>
                <c:pt idx="35398">
                  <c:v>3.9951859710435844E-12</c:v>
                </c:pt>
                <c:pt idx="35399">
                  <c:v>3.9024019501501029E-12</c:v>
                </c:pt>
                <c:pt idx="35400">
                  <c:v>3.9951859710435844E-12</c:v>
                </c:pt>
                <c:pt idx="35401">
                  <c:v>4.0901760369942227E-12</c:v>
                </c:pt>
                <c:pt idx="35402">
                  <c:v>3.9024019501501029E-12</c:v>
                </c:pt>
                <c:pt idx="35403">
                  <c:v>4.0901760369942227E-12</c:v>
                </c:pt>
                <c:pt idx="35404">
                  <c:v>4.0901760369942227E-12</c:v>
                </c:pt>
                <c:pt idx="35405">
                  <c:v>3.9951859710435844E-12</c:v>
                </c:pt>
                <c:pt idx="35406">
                  <c:v>3.9951859710435844E-12</c:v>
                </c:pt>
                <c:pt idx="35407">
                  <c:v>3.9024019501501029E-12</c:v>
                </c:pt>
                <c:pt idx="35408">
                  <c:v>3.9024019501501029E-12</c:v>
                </c:pt>
                <c:pt idx="35409">
                  <c:v>3.9951859710435844E-12</c:v>
                </c:pt>
                <c:pt idx="35410">
                  <c:v>3.9951859710435844E-12</c:v>
                </c:pt>
                <c:pt idx="35411">
                  <c:v>3.9024019501501029E-12</c:v>
                </c:pt>
                <c:pt idx="35412">
                  <c:v>3.9951859710435844E-12</c:v>
                </c:pt>
                <c:pt idx="35413">
                  <c:v>3.9024019501501029E-12</c:v>
                </c:pt>
                <c:pt idx="35414">
                  <c:v>3.9024019501501029E-12</c:v>
                </c:pt>
                <c:pt idx="35415">
                  <c:v>3.9951859710435844E-12</c:v>
                </c:pt>
                <c:pt idx="35416">
                  <c:v>3.9951859710435844E-12</c:v>
                </c:pt>
                <c:pt idx="35417">
                  <c:v>3.9951859710435844E-12</c:v>
                </c:pt>
                <c:pt idx="35418">
                  <c:v>3.9024019501501029E-12</c:v>
                </c:pt>
                <c:pt idx="35419">
                  <c:v>3.9951859710435844E-12</c:v>
                </c:pt>
                <c:pt idx="35420">
                  <c:v>4.0901760369942227E-12</c:v>
                </c:pt>
                <c:pt idx="35421">
                  <c:v>4.0901760369942227E-12</c:v>
                </c:pt>
                <c:pt idx="35422">
                  <c:v>3.9951859710435844E-12</c:v>
                </c:pt>
                <c:pt idx="35423">
                  <c:v>3.9951859710435844E-12</c:v>
                </c:pt>
                <c:pt idx="35424">
                  <c:v>3.9024019501501029E-12</c:v>
                </c:pt>
                <c:pt idx="35425">
                  <c:v>3.9024019501501029E-12</c:v>
                </c:pt>
                <c:pt idx="35426">
                  <c:v>3.9024019501501029E-12</c:v>
                </c:pt>
                <c:pt idx="35427">
                  <c:v>3.9951859710435844E-12</c:v>
                </c:pt>
                <c:pt idx="35428">
                  <c:v>3.9951859710435844E-12</c:v>
                </c:pt>
                <c:pt idx="35429">
                  <c:v>3.9024019501501029E-12</c:v>
                </c:pt>
                <c:pt idx="35430">
                  <c:v>3.9024019501501029E-12</c:v>
                </c:pt>
                <c:pt idx="35431">
                  <c:v>3.9951859710435844E-12</c:v>
                </c:pt>
                <c:pt idx="35432">
                  <c:v>3.9024019501501029E-12</c:v>
                </c:pt>
                <c:pt idx="35433">
                  <c:v>4.0901760369942227E-12</c:v>
                </c:pt>
                <c:pt idx="35434">
                  <c:v>4.1874245992188016E-12</c:v>
                </c:pt>
                <c:pt idx="35435">
                  <c:v>3.9951859710435844E-12</c:v>
                </c:pt>
                <c:pt idx="35436">
                  <c:v>3.9024019501501029E-12</c:v>
                </c:pt>
                <c:pt idx="35437">
                  <c:v>3.9951859710435844E-12</c:v>
                </c:pt>
                <c:pt idx="35438">
                  <c:v>3.9024019501501029E-12</c:v>
                </c:pt>
                <c:pt idx="35439">
                  <c:v>3.9951859710435844E-12</c:v>
                </c:pt>
                <c:pt idx="35440">
                  <c:v>3.9951859710435844E-12</c:v>
                </c:pt>
                <c:pt idx="35441">
                  <c:v>3.9024019501501029E-12</c:v>
                </c:pt>
                <c:pt idx="35442">
                  <c:v>4.0901760369942227E-12</c:v>
                </c:pt>
                <c:pt idx="35443">
                  <c:v>4.0901760369942227E-12</c:v>
                </c:pt>
                <c:pt idx="35444">
                  <c:v>3.9024019501501029E-12</c:v>
                </c:pt>
                <c:pt idx="35445">
                  <c:v>3.9024019501501029E-12</c:v>
                </c:pt>
                <c:pt idx="35446">
                  <c:v>3.9024019501501029E-12</c:v>
                </c:pt>
                <c:pt idx="35447">
                  <c:v>3.9024019501501029E-12</c:v>
                </c:pt>
                <c:pt idx="35448">
                  <c:v>3.9951859710435844E-12</c:v>
                </c:pt>
                <c:pt idx="35449">
                  <c:v>3.9951859710435844E-12</c:v>
                </c:pt>
                <c:pt idx="35450">
                  <c:v>3.9951859710435844E-12</c:v>
                </c:pt>
                <c:pt idx="35451">
                  <c:v>3.9951859710435844E-12</c:v>
                </c:pt>
                <c:pt idx="35452">
                  <c:v>3.9024019501501029E-12</c:v>
                </c:pt>
                <c:pt idx="35453">
                  <c:v>3.9024019501501029E-12</c:v>
                </c:pt>
                <c:pt idx="35454">
                  <c:v>4.0901760369942227E-12</c:v>
                </c:pt>
                <c:pt idx="35455">
                  <c:v>3.9024019501501029E-12</c:v>
                </c:pt>
                <c:pt idx="35456">
                  <c:v>3.9951859710435844E-12</c:v>
                </c:pt>
                <c:pt idx="35457">
                  <c:v>3.9951859710435844E-12</c:v>
                </c:pt>
                <c:pt idx="35458">
                  <c:v>3.9951859710435844E-12</c:v>
                </c:pt>
                <c:pt idx="35459">
                  <c:v>3.9024019501501029E-12</c:v>
                </c:pt>
                <c:pt idx="35460">
                  <c:v>3.9951859710435844E-12</c:v>
                </c:pt>
                <c:pt idx="35461">
                  <c:v>3.9951859710435844E-12</c:v>
                </c:pt>
                <c:pt idx="35462">
                  <c:v>3.9951859710435844E-12</c:v>
                </c:pt>
                <c:pt idx="35463">
                  <c:v>3.9951859710435844E-12</c:v>
                </c:pt>
                <c:pt idx="35464">
                  <c:v>3.9024019501501029E-12</c:v>
                </c:pt>
                <c:pt idx="35465">
                  <c:v>3.9951859710435844E-12</c:v>
                </c:pt>
                <c:pt idx="35466">
                  <c:v>3.9951859710435844E-12</c:v>
                </c:pt>
                <c:pt idx="35467">
                  <c:v>3.9951859710435844E-12</c:v>
                </c:pt>
                <c:pt idx="35468">
                  <c:v>3.9024019501501029E-12</c:v>
                </c:pt>
                <c:pt idx="35469">
                  <c:v>4.0901760369942227E-12</c:v>
                </c:pt>
                <c:pt idx="35470">
                  <c:v>3.9951859710435844E-12</c:v>
                </c:pt>
                <c:pt idx="35471">
                  <c:v>3.9024019501501029E-12</c:v>
                </c:pt>
                <c:pt idx="35472">
                  <c:v>4.0901760369942227E-12</c:v>
                </c:pt>
                <c:pt idx="35473">
                  <c:v>3.9024019501501029E-12</c:v>
                </c:pt>
                <c:pt idx="35474">
                  <c:v>3.9951859710435844E-12</c:v>
                </c:pt>
                <c:pt idx="35475">
                  <c:v>3.9951859710435844E-12</c:v>
                </c:pt>
                <c:pt idx="35476">
                  <c:v>3.9951859710435844E-12</c:v>
                </c:pt>
                <c:pt idx="35477">
                  <c:v>3.9951859710435844E-12</c:v>
                </c:pt>
                <c:pt idx="35478">
                  <c:v>3.9951859710435844E-12</c:v>
                </c:pt>
                <c:pt idx="35479">
                  <c:v>3.9024019501501029E-12</c:v>
                </c:pt>
                <c:pt idx="35480">
                  <c:v>3.9951859710435844E-12</c:v>
                </c:pt>
                <c:pt idx="35481">
                  <c:v>4.0901760369942227E-12</c:v>
                </c:pt>
                <c:pt idx="35482">
                  <c:v>3.9951859710435844E-12</c:v>
                </c:pt>
                <c:pt idx="35483">
                  <c:v>3.9951859710435844E-12</c:v>
                </c:pt>
                <c:pt idx="35484">
                  <c:v>3.9024019501501029E-12</c:v>
                </c:pt>
                <c:pt idx="35485">
                  <c:v>3.9951859710435844E-12</c:v>
                </c:pt>
                <c:pt idx="35486">
                  <c:v>3.9024019501501029E-12</c:v>
                </c:pt>
                <c:pt idx="35487">
                  <c:v>3.9024019501501029E-12</c:v>
                </c:pt>
                <c:pt idx="35488">
                  <c:v>4.0901760369942227E-12</c:v>
                </c:pt>
                <c:pt idx="35489">
                  <c:v>3.9024019501501029E-12</c:v>
                </c:pt>
                <c:pt idx="35490">
                  <c:v>3.9951859710435844E-12</c:v>
                </c:pt>
                <c:pt idx="35491">
                  <c:v>3.9951859710435844E-12</c:v>
                </c:pt>
                <c:pt idx="35492">
                  <c:v>3.9024019501501029E-12</c:v>
                </c:pt>
                <c:pt idx="35493">
                  <c:v>3.9951859710435844E-12</c:v>
                </c:pt>
                <c:pt idx="35494">
                  <c:v>3.9951859710435844E-12</c:v>
                </c:pt>
                <c:pt idx="35495">
                  <c:v>3.9024019501501029E-12</c:v>
                </c:pt>
                <c:pt idx="35496">
                  <c:v>3.9951859710435844E-12</c:v>
                </c:pt>
                <c:pt idx="35497">
                  <c:v>3.9951859710435844E-12</c:v>
                </c:pt>
                <c:pt idx="35498">
                  <c:v>3.9024019501501029E-12</c:v>
                </c:pt>
                <c:pt idx="35499">
                  <c:v>3.9024019501501029E-12</c:v>
                </c:pt>
                <c:pt idx="35500">
                  <c:v>3.9951859710435844E-12</c:v>
                </c:pt>
                <c:pt idx="35501">
                  <c:v>3.9024019501501029E-12</c:v>
                </c:pt>
                <c:pt idx="35502">
                  <c:v>3.9024019501501029E-12</c:v>
                </c:pt>
                <c:pt idx="35503">
                  <c:v>3.9951859710435844E-12</c:v>
                </c:pt>
                <c:pt idx="35504">
                  <c:v>3.9951859710435844E-12</c:v>
                </c:pt>
                <c:pt idx="35505">
                  <c:v>3.9951859710435844E-12</c:v>
                </c:pt>
                <c:pt idx="35506">
                  <c:v>3.9951859710435844E-12</c:v>
                </c:pt>
                <c:pt idx="35507">
                  <c:v>4.0901760369942227E-12</c:v>
                </c:pt>
                <c:pt idx="35508">
                  <c:v>3.9951859710435844E-12</c:v>
                </c:pt>
                <c:pt idx="35509">
                  <c:v>3.9951859710435844E-12</c:v>
                </c:pt>
                <c:pt idx="35510">
                  <c:v>4.0901760369942227E-12</c:v>
                </c:pt>
                <c:pt idx="35511">
                  <c:v>3.9024019501501029E-12</c:v>
                </c:pt>
                <c:pt idx="35512">
                  <c:v>4.0901760369942227E-12</c:v>
                </c:pt>
                <c:pt idx="35513">
                  <c:v>3.9024019501501029E-12</c:v>
                </c:pt>
                <c:pt idx="35514">
                  <c:v>3.9024019501501029E-12</c:v>
                </c:pt>
                <c:pt idx="35515">
                  <c:v>3.9024019501501029E-12</c:v>
                </c:pt>
                <c:pt idx="35516">
                  <c:v>3.9024019501501029E-12</c:v>
                </c:pt>
                <c:pt idx="35517">
                  <c:v>3.9024019501501029E-12</c:v>
                </c:pt>
                <c:pt idx="35518">
                  <c:v>3.9024019501501029E-12</c:v>
                </c:pt>
                <c:pt idx="35519">
                  <c:v>3.9951859710435844E-12</c:v>
                </c:pt>
                <c:pt idx="35520">
                  <c:v>3.9951859710435844E-12</c:v>
                </c:pt>
                <c:pt idx="35521">
                  <c:v>3.9951859710435844E-12</c:v>
                </c:pt>
                <c:pt idx="35522">
                  <c:v>3.9951859710435844E-12</c:v>
                </c:pt>
                <c:pt idx="35523">
                  <c:v>3.9024019501501029E-12</c:v>
                </c:pt>
                <c:pt idx="35524">
                  <c:v>3.9024019501501029E-12</c:v>
                </c:pt>
                <c:pt idx="35525">
                  <c:v>3.9024019501501029E-12</c:v>
                </c:pt>
                <c:pt idx="35526">
                  <c:v>3.9024019501501029E-12</c:v>
                </c:pt>
                <c:pt idx="35527">
                  <c:v>3.9024019501501029E-12</c:v>
                </c:pt>
                <c:pt idx="35528">
                  <c:v>3.9951859710435844E-12</c:v>
                </c:pt>
                <c:pt idx="35529">
                  <c:v>3.9951859710435844E-12</c:v>
                </c:pt>
                <c:pt idx="35530">
                  <c:v>3.9951859710435844E-12</c:v>
                </c:pt>
                <c:pt idx="35531">
                  <c:v>3.9951859710435844E-12</c:v>
                </c:pt>
                <c:pt idx="35532">
                  <c:v>3.9024019501501029E-12</c:v>
                </c:pt>
                <c:pt idx="35533">
                  <c:v>4.0901760369942227E-12</c:v>
                </c:pt>
                <c:pt idx="35534">
                  <c:v>4.0901760369942227E-12</c:v>
                </c:pt>
                <c:pt idx="35535">
                  <c:v>3.9024019501501029E-12</c:v>
                </c:pt>
                <c:pt idx="35536">
                  <c:v>3.9951859710435844E-12</c:v>
                </c:pt>
                <c:pt idx="35537">
                  <c:v>3.9024019501501029E-12</c:v>
                </c:pt>
                <c:pt idx="35538">
                  <c:v>3.9024019501501029E-12</c:v>
                </c:pt>
                <c:pt idx="35539">
                  <c:v>3.9951859710435844E-12</c:v>
                </c:pt>
                <c:pt idx="35540">
                  <c:v>3.9951859710435844E-12</c:v>
                </c:pt>
                <c:pt idx="35541">
                  <c:v>3.9951859710435844E-12</c:v>
                </c:pt>
                <c:pt idx="35542">
                  <c:v>3.9024019501501029E-12</c:v>
                </c:pt>
                <c:pt idx="35543">
                  <c:v>3.9951859710435844E-12</c:v>
                </c:pt>
                <c:pt idx="35544">
                  <c:v>3.9951859710435844E-12</c:v>
                </c:pt>
                <c:pt idx="35545">
                  <c:v>3.9951859710435844E-12</c:v>
                </c:pt>
                <c:pt idx="35546">
                  <c:v>3.9951859710435844E-12</c:v>
                </c:pt>
                <c:pt idx="35547">
                  <c:v>3.9951859710435844E-12</c:v>
                </c:pt>
                <c:pt idx="35548">
                  <c:v>3.9024019501501029E-12</c:v>
                </c:pt>
                <c:pt idx="35549">
                  <c:v>3.9951859710435844E-12</c:v>
                </c:pt>
                <c:pt idx="35550">
                  <c:v>3.9024019501501029E-12</c:v>
                </c:pt>
                <c:pt idx="35551">
                  <c:v>3.9024019501501029E-12</c:v>
                </c:pt>
                <c:pt idx="35552">
                  <c:v>3.9951859710435844E-12</c:v>
                </c:pt>
                <c:pt idx="35553">
                  <c:v>3.9951859710435844E-12</c:v>
                </c:pt>
                <c:pt idx="35554">
                  <c:v>4.0901760369942227E-12</c:v>
                </c:pt>
                <c:pt idx="35555">
                  <c:v>3.9024019501501029E-12</c:v>
                </c:pt>
                <c:pt idx="35556">
                  <c:v>3.9951859710435844E-12</c:v>
                </c:pt>
                <c:pt idx="35557">
                  <c:v>3.9024019501501029E-12</c:v>
                </c:pt>
                <c:pt idx="35558">
                  <c:v>3.9951859710435844E-12</c:v>
                </c:pt>
                <c:pt idx="35559">
                  <c:v>3.9024019501501029E-12</c:v>
                </c:pt>
                <c:pt idx="35560">
                  <c:v>4.0901760369942227E-12</c:v>
                </c:pt>
                <c:pt idx="35561">
                  <c:v>3.9951859710435844E-12</c:v>
                </c:pt>
                <c:pt idx="35562">
                  <c:v>3.9951859710435844E-12</c:v>
                </c:pt>
                <c:pt idx="35563">
                  <c:v>4.0901760369942227E-12</c:v>
                </c:pt>
                <c:pt idx="35564">
                  <c:v>4.0901760369942227E-12</c:v>
                </c:pt>
                <c:pt idx="35565">
                  <c:v>4.0901760369942227E-12</c:v>
                </c:pt>
                <c:pt idx="35566">
                  <c:v>3.9951859710435844E-12</c:v>
                </c:pt>
                <c:pt idx="35567">
                  <c:v>3.9951859710435844E-12</c:v>
                </c:pt>
                <c:pt idx="35568">
                  <c:v>4.0901760369942227E-12</c:v>
                </c:pt>
                <c:pt idx="35569">
                  <c:v>6.8588925603643258E-12</c:v>
                </c:pt>
                <c:pt idx="35570">
                  <c:v>6.5439956202534012E-12</c:v>
                </c:pt>
                <c:pt idx="35571">
                  <c:v>6.699586518913415E-12</c:v>
                </c:pt>
                <c:pt idx="35572">
                  <c:v>6.699586518913415E-12</c:v>
                </c:pt>
                <c:pt idx="35573">
                  <c:v>6.3920181576879113E-12</c:v>
                </c:pt>
                <c:pt idx="35574">
                  <c:v>6.3920181576879113E-12</c:v>
                </c:pt>
                <c:pt idx="35575">
                  <c:v>6.3920181576879113E-12</c:v>
                </c:pt>
                <c:pt idx="35576">
                  <c:v>6.5439956202534012E-12</c:v>
                </c:pt>
                <c:pt idx="35577">
                  <c:v>6.3920181576879113E-12</c:v>
                </c:pt>
                <c:pt idx="35578">
                  <c:v>6.3920181576879113E-12</c:v>
                </c:pt>
                <c:pt idx="35579">
                  <c:v>6.2435702129381674E-12</c:v>
                </c:pt>
                <c:pt idx="35580">
                  <c:v>6.2435702129381674E-12</c:v>
                </c:pt>
                <c:pt idx="35581">
                  <c:v>6.0985698166397577E-12</c:v>
                </c:pt>
                <c:pt idx="35582">
                  <c:v>6.0985698166397577E-12</c:v>
                </c:pt>
                <c:pt idx="35583">
                  <c:v>6.3920181576879113E-12</c:v>
                </c:pt>
                <c:pt idx="35584">
                  <c:v>6.2435702129381674E-12</c:v>
                </c:pt>
                <c:pt idx="35585">
                  <c:v>6.3920181576879113E-12</c:v>
                </c:pt>
                <c:pt idx="35586">
                  <c:v>6.2435702129381674E-12</c:v>
                </c:pt>
                <c:pt idx="35587">
                  <c:v>6.3920181576879113E-12</c:v>
                </c:pt>
                <c:pt idx="35588">
                  <c:v>6.3920181576879113E-12</c:v>
                </c:pt>
                <c:pt idx="35589">
                  <c:v>6.2435702129381674E-12</c:v>
                </c:pt>
                <c:pt idx="35590">
                  <c:v>6.2435702129381674E-12</c:v>
                </c:pt>
                <c:pt idx="35591">
                  <c:v>6.0985698166397577E-12</c:v>
                </c:pt>
                <c:pt idx="35592">
                  <c:v>6.3920181576879113E-12</c:v>
                </c:pt>
                <c:pt idx="35593">
                  <c:v>6.0985698166397577E-12</c:v>
                </c:pt>
                <c:pt idx="35594">
                  <c:v>6.2435702129381674E-12</c:v>
                </c:pt>
                <c:pt idx="35595">
                  <c:v>6.2435702129381674E-12</c:v>
                </c:pt>
                <c:pt idx="35596">
                  <c:v>6.3920181576879113E-12</c:v>
                </c:pt>
                <c:pt idx="35597">
                  <c:v>6.2435702129381674E-12</c:v>
                </c:pt>
                <c:pt idx="35598">
                  <c:v>6.2435702129381674E-12</c:v>
                </c:pt>
                <c:pt idx="35599">
                  <c:v>6.3920181576879113E-12</c:v>
                </c:pt>
                <c:pt idx="35600">
                  <c:v>6.2435702129381674E-12</c:v>
                </c:pt>
                <c:pt idx="35601">
                  <c:v>6.2435702129381674E-12</c:v>
                </c:pt>
                <c:pt idx="35602">
                  <c:v>6.2435702129381674E-12</c:v>
                </c:pt>
                <c:pt idx="35603">
                  <c:v>6.2435702129381674E-12</c:v>
                </c:pt>
                <c:pt idx="35604">
                  <c:v>6.0985698166397577E-12</c:v>
                </c:pt>
                <c:pt idx="35605">
                  <c:v>6.2435702129381674E-12</c:v>
                </c:pt>
                <c:pt idx="35606">
                  <c:v>6.0985698166397577E-12</c:v>
                </c:pt>
                <c:pt idx="35607">
                  <c:v>5.9569369030811287E-12</c:v>
                </c:pt>
                <c:pt idx="35608">
                  <c:v>6.0985698166397577E-12</c:v>
                </c:pt>
                <c:pt idx="35609">
                  <c:v>6.0985698166397577E-12</c:v>
                </c:pt>
                <c:pt idx="35610">
                  <c:v>6.2435702129381674E-12</c:v>
                </c:pt>
                <c:pt idx="35611">
                  <c:v>6.0985698166397577E-12</c:v>
                </c:pt>
                <c:pt idx="35612">
                  <c:v>6.0985698166397577E-12</c:v>
                </c:pt>
                <c:pt idx="35613">
                  <c:v>6.2435702129381674E-12</c:v>
                </c:pt>
                <c:pt idx="35614">
                  <c:v>6.2435702129381674E-12</c:v>
                </c:pt>
                <c:pt idx="35615">
                  <c:v>6.0985698166397577E-12</c:v>
                </c:pt>
                <c:pt idx="35616">
                  <c:v>5.9569369030811287E-12</c:v>
                </c:pt>
                <c:pt idx="35617">
                  <c:v>6.2435702129381674E-12</c:v>
                </c:pt>
                <c:pt idx="35618">
                  <c:v>6.2435702129381674E-12</c:v>
                </c:pt>
                <c:pt idx="35619">
                  <c:v>1.0226805586331769E-11</c:v>
                </c:pt>
                <c:pt idx="35620">
                  <c:v>1.0226805586331769E-11</c:v>
                </c:pt>
                <c:pt idx="35621">
                  <c:v>1.0469959458054104E-11</c:v>
                </c:pt>
                <c:pt idx="35622">
                  <c:v>1.0469959458054104E-11</c:v>
                </c:pt>
                <c:pt idx="35623">
                  <c:v>1.0226805586331769E-11</c:v>
                </c:pt>
                <c:pt idx="35624">
                  <c:v>1.0226805586331769E-11</c:v>
                </c:pt>
                <c:pt idx="35625">
                  <c:v>9.9892987092869602E-12</c:v>
                </c:pt>
                <c:pt idx="35626">
                  <c:v>9.9892987092869602E-12</c:v>
                </c:pt>
                <c:pt idx="35627">
                  <c:v>9.9892987092869602E-12</c:v>
                </c:pt>
                <c:pt idx="35628">
                  <c:v>9.9892987092869602E-12</c:v>
                </c:pt>
                <c:pt idx="35629">
                  <c:v>9.9892987092869602E-12</c:v>
                </c:pt>
                <c:pt idx="35630">
                  <c:v>9.9892987092869602E-12</c:v>
                </c:pt>
                <c:pt idx="35631">
                  <c:v>9.9892987092869602E-12</c:v>
                </c:pt>
                <c:pt idx="35632">
                  <c:v>9.7573076813670253E-12</c:v>
                </c:pt>
                <c:pt idx="35633">
                  <c:v>9.7573076813670253E-12</c:v>
                </c:pt>
                <c:pt idx="35634">
                  <c:v>9.9892987092869602E-12</c:v>
                </c:pt>
                <c:pt idx="35635">
                  <c:v>9.9892987092869602E-12</c:v>
                </c:pt>
                <c:pt idx="35636">
                  <c:v>9.9892987092869602E-12</c:v>
                </c:pt>
                <c:pt idx="35637">
                  <c:v>9.9892987092869602E-12</c:v>
                </c:pt>
                <c:pt idx="35638">
                  <c:v>1.0226805586331769E-11</c:v>
                </c:pt>
                <c:pt idx="35639">
                  <c:v>9.7573076813670253E-12</c:v>
                </c:pt>
                <c:pt idx="35640">
                  <c:v>9.9892987092869602E-12</c:v>
                </c:pt>
                <c:pt idx="35641">
                  <c:v>9.7573076813670253E-12</c:v>
                </c:pt>
                <c:pt idx="35642">
                  <c:v>9.9892987092869602E-12</c:v>
                </c:pt>
                <c:pt idx="35643">
                  <c:v>9.9892987092869602E-12</c:v>
                </c:pt>
                <c:pt idx="35644">
                  <c:v>9.7573076813670253E-12</c:v>
                </c:pt>
                <c:pt idx="35645">
                  <c:v>1.0226805586331769E-11</c:v>
                </c:pt>
                <c:pt idx="35646">
                  <c:v>9.9892987092869602E-12</c:v>
                </c:pt>
                <c:pt idx="35647">
                  <c:v>9.7573076813670253E-12</c:v>
                </c:pt>
                <c:pt idx="35648">
                  <c:v>9.7573076813670253E-12</c:v>
                </c:pt>
                <c:pt idx="35649">
                  <c:v>9.9892987092869602E-12</c:v>
                </c:pt>
                <c:pt idx="35650">
                  <c:v>9.7573076813670253E-12</c:v>
                </c:pt>
                <c:pt idx="35651">
                  <c:v>9.7573076813670253E-12</c:v>
                </c:pt>
                <c:pt idx="35652">
                  <c:v>9.9892987092869602E-12</c:v>
                </c:pt>
                <c:pt idx="35653">
                  <c:v>9.9892987092869602E-12</c:v>
                </c:pt>
                <c:pt idx="35654">
                  <c:v>9.9892987092869602E-12</c:v>
                </c:pt>
                <c:pt idx="35655">
                  <c:v>9.7573076813670253E-12</c:v>
                </c:pt>
                <c:pt idx="35656">
                  <c:v>9.9892987092869602E-12</c:v>
                </c:pt>
                <c:pt idx="35657">
                  <c:v>9.7573076813670253E-12</c:v>
                </c:pt>
                <c:pt idx="35658">
                  <c:v>9.9892987092869602E-12</c:v>
                </c:pt>
                <c:pt idx="35659">
                  <c:v>1.0226805586331769E-11</c:v>
                </c:pt>
                <c:pt idx="35660">
                  <c:v>9.9892987092869602E-12</c:v>
                </c:pt>
                <c:pt idx="35661">
                  <c:v>9.9892987092869602E-12</c:v>
                </c:pt>
                <c:pt idx="35662">
                  <c:v>9.7573076813670253E-12</c:v>
                </c:pt>
                <c:pt idx="35663">
                  <c:v>9.9892987092869602E-12</c:v>
                </c:pt>
                <c:pt idx="35664">
                  <c:v>9.9892987092869602E-12</c:v>
                </c:pt>
                <c:pt idx="35665">
                  <c:v>9.7573076813670253E-12</c:v>
                </c:pt>
                <c:pt idx="35666">
                  <c:v>9.5307044027377686E-12</c:v>
                </c:pt>
                <c:pt idx="35667">
                  <c:v>9.7573076813670253E-12</c:v>
                </c:pt>
                <c:pt idx="35668">
                  <c:v>1.0226805586331769E-11</c:v>
                </c:pt>
                <c:pt idx="35669">
                  <c:v>9.9892987092869602E-12</c:v>
                </c:pt>
                <c:pt idx="35670">
                  <c:v>9.5307044027377686E-12</c:v>
                </c:pt>
                <c:pt idx="35671">
                  <c:v>9.7573076813670253E-12</c:v>
                </c:pt>
                <c:pt idx="35672">
                  <c:v>9.9892987092869602E-12</c:v>
                </c:pt>
                <c:pt idx="35673">
                  <c:v>9.9892987092869602E-12</c:v>
                </c:pt>
                <c:pt idx="35674">
                  <c:v>9.9892987092869602E-12</c:v>
                </c:pt>
                <c:pt idx="35675">
                  <c:v>9.9892987092869602E-12</c:v>
                </c:pt>
                <c:pt idx="35676">
                  <c:v>9.7573076813670253E-12</c:v>
                </c:pt>
                <c:pt idx="35677">
                  <c:v>9.7573076813670253E-12</c:v>
                </c:pt>
                <c:pt idx="35678">
                  <c:v>9.9892987092869602E-12</c:v>
                </c:pt>
                <c:pt idx="35679">
                  <c:v>9.9892987092869602E-12</c:v>
                </c:pt>
                <c:pt idx="35680">
                  <c:v>9.9892987092869602E-12</c:v>
                </c:pt>
                <c:pt idx="35681">
                  <c:v>9.9892987092869602E-12</c:v>
                </c:pt>
                <c:pt idx="35682">
                  <c:v>9.9892987092869602E-12</c:v>
                </c:pt>
                <c:pt idx="35683">
                  <c:v>9.9892987092869602E-12</c:v>
                </c:pt>
                <c:pt idx="35684">
                  <c:v>9.9892987092869602E-12</c:v>
                </c:pt>
                <c:pt idx="35685">
                  <c:v>1.0226805586331769E-11</c:v>
                </c:pt>
                <c:pt idx="35686">
                  <c:v>9.9892987092869602E-12</c:v>
                </c:pt>
                <c:pt idx="35687">
                  <c:v>9.9892987092869602E-12</c:v>
                </c:pt>
                <c:pt idx="35688">
                  <c:v>9.9892987092869602E-12</c:v>
                </c:pt>
                <c:pt idx="35689">
                  <c:v>9.9892987092869602E-12</c:v>
                </c:pt>
                <c:pt idx="35690">
                  <c:v>9.7573076813670253E-12</c:v>
                </c:pt>
                <c:pt idx="35691">
                  <c:v>9.9892987092869602E-12</c:v>
                </c:pt>
                <c:pt idx="35692">
                  <c:v>9.9892987092869602E-12</c:v>
                </c:pt>
                <c:pt idx="35693">
                  <c:v>9.9892987092869602E-12</c:v>
                </c:pt>
                <c:pt idx="35694">
                  <c:v>9.9892987092869602E-12</c:v>
                </c:pt>
                <c:pt idx="35695">
                  <c:v>9.9892987092869602E-12</c:v>
                </c:pt>
                <c:pt idx="35696">
                  <c:v>9.7573076813670253E-12</c:v>
                </c:pt>
                <c:pt idx="35697">
                  <c:v>9.9892987092869602E-12</c:v>
                </c:pt>
                <c:pt idx="35698">
                  <c:v>9.7573076813670253E-12</c:v>
                </c:pt>
                <c:pt idx="35699">
                  <c:v>9.7573076813670253E-12</c:v>
                </c:pt>
                <c:pt idx="35700">
                  <c:v>9.7573076813670253E-12</c:v>
                </c:pt>
                <c:pt idx="35701">
                  <c:v>9.9892987092869602E-12</c:v>
                </c:pt>
                <c:pt idx="35702">
                  <c:v>9.9892987092869602E-12</c:v>
                </c:pt>
                <c:pt idx="35703">
                  <c:v>9.9892987092869602E-12</c:v>
                </c:pt>
                <c:pt idx="35704">
                  <c:v>9.9892987092869602E-12</c:v>
                </c:pt>
                <c:pt idx="35705">
                  <c:v>9.9892987092869602E-12</c:v>
                </c:pt>
                <c:pt idx="35706">
                  <c:v>9.9892987092869602E-12</c:v>
                </c:pt>
                <c:pt idx="35707">
                  <c:v>9.7573076813670253E-12</c:v>
                </c:pt>
                <c:pt idx="35708">
                  <c:v>9.7573076813670253E-12</c:v>
                </c:pt>
                <c:pt idx="35709">
                  <c:v>9.9892987092869602E-12</c:v>
                </c:pt>
                <c:pt idx="35710">
                  <c:v>9.9892987092869602E-12</c:v>
                </c:pt>
                <c:pt idx="35711">
                  <c:v>9.9892987092869602E-12</c:v>
                </c:pt>
                <c:pt idx="35712">
                  <c:v>9.7573076813670253E-12</c:v>
                </c:pt>
                <c:pt idx="35713">
                  <c:v>9.7573076813670253E-12</c:v>
                </c:pt>
                <c:pt idx="35714">
                  <c:v>9.7573076813670253E-12</c:v>
                </c:pt>
                <c:pt idx="35715">
                  <c:v>9.9892987092869602E-12</c:v>
                </c:pt>
                <c:pt idx="35716">
                  <c:v>9.9892987092869602E-12</c:v>
                </c:pt>
                <c:pt idx="35717">
                  <c:v>9.9892987092869602E-12</c:v>
                </c:pt>
                <c:pt idx="35718">
                  <c:v>9.7573076813670253E-12</c:v>
                </c:pt>
                <c:pt idx="35719">
                  <c:v>9.9892987092869602E-12</c:v>
                </c:pt>
                <c:pt idx="35720">
                  <c:v>9.9892987092869602E-12</c:v>
                </c:pt>
                <c:pt idx="35721">
                  <c:v>9.9892987092869602E-12</c:v>
                </c:pt>
                <c:pt idx="35722">
                  <c:v>9.7573076813670253E-12</c:v>
                </c:pt>
                <c:pt idx="35723">
                  <c:v>9.9892987092869602E-12</c:v>
                </c:pt>
                <c:pt idx="35724">
                  <c:v>9.9892987092869602E-12</c:v>
                </c:pt>
                <c:pt idx="35725">
                  <c:v>9.9892987092869602E-12</c:v>
                </c:pt>
                <c:pt idx="35726">
                  <c:v>9.9892987092869602E-12</c:v>
                </c:pt>
                <c:pt idx="35727">
                  <c:v>9.5307044027377686E-12</c:v>
                </c:pt>
                <c:pt idx="35728">
                  <c:v>9.7573076813670253E-12</c:v>
                </c:pt>
                <c:pt idx="35729">
                  <c:v>9.9892987092869602E-12</c:v>
                </c:pt>
                <c:pt idx="35730">
                  <c:v>9.9892987092869602E-12</c:v>
                </c:pt>
                <c:pt idx="35731">
                  <c:v>9.7573076813670253E-12</c:v>
                </c:pt>
                <c:pt idx="35732">
                  <c:v>9.7573076813670253E-12</c:v>
                </c:pt>
                <c:pt idx="35733">
                  <c:v>9.7573076813670253E-12</c:v>
                </c:pt>
                <c:pt idx="35734">
                  <c:v>9.9892987092869602E-12</c:v>
                </c:pt>
                <c:pt idx="35735">
                  <c:v>9.9892987092869602E-12</c:v>
                </c:pt>
                <c:pt idx="35736">
                  <c:v>9.9892987092869602E-12</c:v>
                </c:pt>
                <c:pt idx="35737">
                  <c:v>9.9892987092869602E-12</c:v>
                </c:pt>
                <c:pt idx="35738">
                  <c:v>9.7573076813670253E-12</c:v>
                </c:pt>
                <c:pt idx="35739">
                  <c:v>9.9892987092869602E-12</c:v>
                </c:pt>
                <c:pt idx="35740">
                  <c:v>9.7573076813670253E-12</c:v>
                </c:pt>
                <c:pt idx="35741">
                  <c:v>1.0226805586331769E-11</c:v>
                </c:pt>
                <c:pt idx="35742">
                  <c:v>9.9892987092869602E-12</c:v>
                </c:pt>
                <c:pt idx="35743">
                  <c:v>9.9892987092869602E-12</c:v>
                </c:pt>
                <c:pt idx="35744">
                  <c:v>9.7573076813670253E-12</c:v>
                </c:pt>
                <c:pt idx="35745">
                  <c:v>9.9892987092869602E-12</c:v>
                </c:pt>
                <c:pt idx="35746">
                  <c:v>9.9892987092869602E-12</c:v>
                </c:pt>
                <c:pt idx="35747">
                  <c:v>9.9892987092869602E-12</c:v>
                </c:pt>
                <c:pt idx="35748">
                  <c:v>9.9892987092869602E-12</c:v>
                </c:pt>
                <c:pt idx="35749">
                  <c:v>9.7573076813670253E-12</c:v>
                </c:pt>
                <c:pt idx="35750">
                  <c:v>9.9892987092869602E-12</c:v>
                </c:pt>
                <c:pt idx="35751">
                  <c:v>9.9892987092869602E-12</c:v>
                </c:pt>
                <c:pt idx="35752">
                  <c:v>9.9892987092869602E-12</c:v>
                </c:pt>
                <c:pt idx="35753">
                  <c:v>9.9892987092869602E-12</c:v>
                </c:pt>
                <c:pt idx="35754">
                  <c:v>9.7573076813670253E-12</c:v>
                </c:pt>
                <c:pt idx="35755">
                  <c:v>9.9892987092869602E-12</c:v>
                </c:pt>
                <c:pt idx="35756">
                  <c:v>9.9892987092869602E-12</c:v>
                </c:pt>
                <c:pt idx="35757">
                  <c:v>9.9892987092869602E-12</c:v>
                </c:pt>
                <c:pt idx="35758">
                  <c:v>9.7573076813670253E-12</c:v>
                </c:pt>
                <c:pt idx="35759">
                  <c:v>9.9892987092869602E-12</c:v>
                </c:pt>
                <c:pt idx="35760">
                  <c:v>9.7573076813670253E-12</c:v>
                </c:pt>
                <c:pt idx="35761">
                  <c:v>9.7573076813670253E-12</c:v>
                </c:pt>
                <c:pt idx="35762">
                  <c:v>9.7573076813670253E-12</c:v>
                </c:pt>
                <c:pt idx="35763">
                  <c:v>9.9892987092869602E-12</c:v>
                </c:pt>
                <c:pt idx="35764">
                  <c:v>9.9892987092869602E-12</c:v>
                </c:pt>
                <c:pt idx="35765">
                  <c:v>9.7573076813670253E-12</c:v>
                </c:pt>
                <c:pt idx="35766">
                  <c:v>9.9892987092869602E-12</c:v>
                </c:pt>
                <c:pt idx="35767">
                  <c:v>9.9892987092869602E-12</c:v>
                </c:pt>
                <c:pt idx="35768">
                  <c:v>9.9892987092869602E-12</c:v>
                </c:pt>
                <c:pt idx="35769">
                  <c:v>9.9892987092869602E-12</c:v>
                </c:pt>
                <c:pt idx="35770">
                  <c:v>9.9892987092869602E-12</c:v>
                </c:pt>
                <c:pt idx="35771">
                  <c:v>9.9892987092869602E-12</c:v>
                </c:pt>
                <c:pt idx="35772">
                  <c:v>9.7573076813670253E-12</c:v>
                </c:pt>
                <c:pt idx="35773">
                  <c:v>9.7573076813670253E-12</c:v>
                </c:pt>
                <c:pt idx="35774">
                  <c:v>9.9892987092869602E-12</c:v>
                </c:pt>
                <c:pt idx="35775">
                  <c:v>9.9892987092869602E-12</c:v>
                </c:pt>
                <c:pt idx="35776">
                  <c:v>9.9892987092869602E-12</c:v>
                </c:pt>
                <c:pt idx="35777">
                  <c:v>9.9892987092869602E-12</c:v>
                </c:pt>
                <c:pt idx="35778">
                  <c:v>9.9892987092869602E-12</c:v>
                </c:pt>
                <c:pt idx="35779">
                  <c:v>1.0226805586331769E-11</c:v>
                </c:pt>
                <c:pt idx="35780">
                  <c:v>9.9892987092869602E-12</c:v>
                </c:pt>
                <c:pt idx="35781">
                  <c:v>9.9892987092869602E-12</c:v>
                </c:pt>
                <c:pt idx="35782">
                  <c:v>9.9892987092869602E-12</c:v>
                </c:pt>
                <c:pt idx="35783">
                  <c:v>9.7573076813670253E-12</c:v>
                </c:pt>
                <c:pt idx="35784">
                  <c:v>9.9892987092869602E-12</c:v>
                </c:pt>
                <c:pt idx="35785">
                  <c:v>9.9892987092869602E-12</c:v>
                </c:pt>
                <c:pt idx="35786">
                  <c:v>9.9892987092869602E-12</c:v>
                </c:pt>
                <c:pt idx="35787">
                  <c:v>9.9892987092869602E-12</c:v>
                </c:pt>
                <c:pt idx="35788">
                  <c:v>9.9892987092869602E-12</c:v>
                </c:pt>
                <c:pt idx="35789">
                  <c:v>9.7573076813670253E-12</c:v>
                </c:pt>
                <c:pt idx="35790">
                  <c:v>9.7573076813670253E-12</c:v>
                </c:pt>
                <c:pt idx="35791">
                  <c:v>9.9892987092869602E-12</c:v>
                </c:pt>
                <c:pt idx="35792">
                  <c:v>1.0226805586331769E-11</c:v>
                </c:pt>
                <c:pt idx="35793">
                  <c:v>9.7573076813670253E-12</c:v>
                </c:pt>
                <c:pt idx="35794">
                  <c:v>9.9892987092869602E-12</c:v>
                </c:pt>
                <c:pt idx="35795">
                  <c:v>9.7573076813670253E-12</c:v>
                </c:pt>
                <c:pt idx="35796">
                  <c:v>9.9892987092869602E-12</c:v>
                </c:pt>
                <c:pt idx="35797">
                  <c:v>9.7573076813670253E-12</c:v>
                </c:pt>
                <c:pt idx="35798">
                  <c:v>9.7573076813670253E-12</c:v>
                </c:pt>
                <c:pt idx="35799">
                  <c:v>9.7573076813670253E-12</c:v>
                </c:pt>
                <c:pt idx="35800">
                  <c:v>9.9892987092869602E-12</c:v>
                </c:pt>
                <c:pt idx="35801">
                  <c:v>9.9892987092869602E-12</c:v>
                </c:pt>
                <c:pt idx="35802">
                  <c:v>9.9892987092869602E-12</c:v>
                </c:pt>
                <c:pt idx="35803">
                  <c:v>9.9892987092869602E-12</c:v>
                </c:pt>
                <c:pt idx="35804">
                  <c:v>9.7573076813670253E-12</c:v>
                </c:pt>
                <c:pt idx="35805">
                  <c:v>9.9892987092869602E-12</c:v>
                </c:pt>
                <c:pt idx="35806">
                  <c:v>9.9892987092869602E-12</c:v>
                </c:pt>
                <c:pt idx="35807">
                  <c:v>9.9892987092869602E-12</c:v>
                </c:pt>
                <c:pt idx="35808">
                  <c:v>9.9892987092869602E-12</c:v>
                </c:pt>
                <c:pt idx="35809">
                  <c:v>9.9892987092869602E-12</c:v>
                </c:pt>
                <c:pt idx="35810">
                  <c:v>9.7573076813670253E-12</c:v>
                </c:pt>
                <c:pt idx="35811">
                  <c:v>1.0226805586331769E-11</c:v>
                </c:pt>
                <c:pt idx="35812">
                  <c:v>9.7573076813670253E-12</c:v>
                </c:pt>
                <c:pt idx="35813">
                  <c:v>9.7573076813670253E-12</c:v>
                </c:pt>
                <c:pt idx="35814">
                  <c:v>9.7573076813670253E-12</c:v>
                </c:pt>
                <c:pt idx="35815">
                  <c:v>9.9892987092869602E-12</c:v>
                </c:pt>
                <c:pt idx="35816">
                  <c:v>9.9892987092869602E-12</c:v>
                </c:pt>
                <c:pt idx="35817">
                  <c:v>9.7573076813670253E-12</c:v>
                </c:pt>
                <c:pt idx="35818">
                  <c:v>9.9892987092869602E-12</c:v>
                </c:pt>
                <c:pt idx="35819">
                  <c:v>9.9892987092869602E-12</c:v>
                </c:pt>
                <c:pt idx="35820">
                  <c:v>9.7573076813670253E-12</c:v>
                </c:pt>
                <c:pt idx="35821">
                  <c:v>9.9892987092869602E-12</c:v>
                </c:pt>
                <c:pt idx="35822">
                  <c:v>9.7573076813670253E-12</c:v>
                </c:pt>
                <c:pt idx="35823">
                  <c:v>9.9892987092869602E-12</c:v>
                </c:pt>
                <c:pt idx="35824">
                  <c:v>9.7573076813670253E-12</c:v>
                </c:pt>
                <c:pt idx="35825">
                  <c:v>1.0226805586331769E-11</c:v>
                </c:pt>
                <c:pt idx="35826">
                  <c:v>9.7573076813670253E-12</c:v>
                </c:pt>
                <c:pt idx="35827">
                  <c:v>9.7573076813670253E-12</c:v>
                </c:pt>
                <c:pt idx="35828">
                  <c:v>9.9892987092869602E-12</c:v>
                </c:pt>
                <c:pt idx="35829">
                  <c:v>9.7573076813670253E-12</c:v>
                </c:pt>
                <c:pt idx="35830">
                  <c:v>9.7573076813670253E-12</c:v>
                </c:pt>
                <c:pt idx="35831">
                  <c:v>9.9892987092869602E-12</c:v>
                </c:pt>
                <c:pt idx="35832">
                  <c:v>1.0226805586331769E-11</c:v>
                </c:pt>
                <c:pt idx="35833">
                  <c:v>1.0226805586331769E-11</c:v>
                </c:pt>
                <c:pt idx="35834">
                  <c:v>9.7573076813670253E-12</c:v>
                </c:pt>
                <c:pt idx="35835">
                  <c:v>9.9892987092869602E-12</c:v>
                </c:pt>
                <c:pt idx="35836">
                  <c:v>9.7573076813670253E-12</c:v>
                </c:pt>
                <c:pt idx="35837">
                  <c:v>9.9892987092869602E-12</c:v>
                </c:pt>
                <c:pt idx="35838">
                  <c:v>1.0226805586331769E-11</c:v>
                </c:pt>
                <c:pt idx="35839">
                  <c:v>9.9892987092869602E-12</c:v>
                </c:pt>
                <c:pt idx="35840">
                  <c:v>9.9892987092869602E-12</c:v>
                </c:pt>
                <c:pt idx="35841">
                  <c:v>9.7573076813670253E-12</c:v>
                </c:pt>
                <c:pt idx="35842">
                  <c:v>9.7573076813670253E-12</c:v>
                </c:pt>
                <c:pt idx="35843">
                  <c:v>9.9892987092869602E-12</c:v>
                </c:pt>
                <c:pt idx="35844">
                  <c:v>9.9892987092869602E-12</c:v>
                </c:pt>
                <c:pt idx="35845">
                  <c:v>9.9892987092869602E-12</c:v>
                </c:pt>
                <c:pt idx="35846">
                  <c:v>1.0226805586331769E-11</c:v>
                </c:pt>
                <c:pt idx="35847">
                  <c:v>9.9892987092869602E-12</c:v>
                </c:pt>
                <c:pt idx="35848">
                  <c:v>9.7573076813670253E-12</c:v>
                </c:pt>
                <c:pt idx="35849">
                  <c:v>9.9892987092869602E-12</c:v>
                </c:pt>
                <c:pt idx="35850">
                  <c:v>9.7573076813670253E-12</c:v>
                </c:pt>
                <c:pt idx="35851">
                  <c:v>9.9892987092869602E-12</c:v>
                </c:pt>
                <c:pt idx="35852">
                  <c:v>9.9892987092869602E-12</c:v>
                </c:pt>
                <c:pt idx="35853">
                  <c:v>9.7573076813670253E-12</c:v>
                </c:pt>
                <c:pt idx="35854">
                  <c:v>1.0226805586331769E-11</c:v>
                </c:pt>
                <c:pt idx="35855">
                  <c:v>9.9892987092869602E-12</c:v>
                </c:pt>
                <c:pt idx="35856">
                  <c:v>1.0226805586331769E-11</c:v>
                </c:pt>
                <c:pt idx="35857">
                  <c:v>9.7573076813670253E-12</c:v>
                </c:pt>
                <c:pt idx="35858">
                  <c:v>1.0226805586331769E-11</c:v>
                </c:pt>
                <c:pt idx="35859">
                  <c:v>9.7573076813670253E-12</c:v>
                </c:pt>
                <c:pt idx="35860">
                  <c:v>9.9892987092869602E-12</c:v>
                </c:pt>
                <c:pt idx="35861">
                  <c:v>9.9892987092869602E-12</c:v>
                </c:pt>
                <c:pt idx="35862">
                  <c:v>9.9892987092869602E-12</c:v>
                </c:pt>
                <c:pt idx="35863">
                  <c:v>9.7573076813670253E-12</c:v>
                </c:pt>
                <c:pt idx="35864">
                  <c:v>9.9892987092869602E-12</c:v>
                </c:pt>
                <c:pt idx="35865">
                  <c:v>9.9892987092869602E-12</c:v>
                </c:pt>
                <c:pt idx="35866">
                  <c:v>9.9892987092869602E-12</c:v>
                </c:pt>
                <c:pt idx="35867">
                  <c:v>9.9892987092869602E-12</c:v>
                </c:pt>
                <c:pt idx="35868">
                  <c:v>9.7573076813670253E-12</c:v>
                </c:pt>
                <c:pt idx="35869">
                  <c:v>9.7573076813670253E-12</c:v>
                </c:pt>
                <c:pt idx="35870">
                  <c:v>1.0226805586331769E-11</c:v>
                </c:pt>
                <c:pt idx="35871">
                  <c:v>9.9892987092869602E-12</c:v>
                </c:pt>
                <c:pt idx="35872">
                  <c:v>9.9892987092869602E-12</c:v>
                </c:pt>
                <c:pt idx="35873">
                  <c:v>9.7573076813670253E-12</c:v>
                </c:pt>
                <c:pt idx="35874">
                  <c:v>9.9892987092869602E-12</c:v>
                </c:pt>
                <c:pt idx="35875">
                  <c:v>9.9892987092869602E-12</c:v>
                </c:pt>
                <c:pt idx="35876">
                  <c:v>1.0226805586331769E-11</c:v>
                </c:pt>
                <c:pt idx="35877">
                  <c:v>9.9892987092869602E-12</c:v>
                </c:pt>
                <c:pt idx="35878">
                  <c:v>9.9892987092869602E-12</c:v>
                </c:pt>
                <c:pt idx="35879">
                  <c:v>9.9892987092869602E-12</c:v>
                </c:pt>
                <c:pt idx="35880">
                  <c:v>9.9892987092869602E-12</c:v>
                </c:pt>
                <c:pt idx="35881">
                  <c:v>1.0226805586331769E-11</c:v>
                </c:pt>
                <c:pt idx="35882">
                  <c:v>9.9892987092869602E-12</c:v>
                </c:pt>
                <c:pt idx="35883">
                  <c:v>9.9892987092869602E-12</c:v>
                </c:pt>
                <c:pt idx="35884">
                  <c:v>9.9892987092869602E-12</c:v>
                </c:pt>
                <c:pt idx="35885">
                  <c:v>9.9892987092869602E-12</c:v>
                </c:pt>
                <c:pt idx="35886">
                  <c:v>1.0226805586331769E-11</c:v>
                </c:pt>
                <c:pt idx="35887">
                  <c:v>9.9892987092869602E-12</c:v>
                </c:pt>
                <c:pt idx="35888">
                  <c:v>1.0226805586331769E-11</c:v>
                </c:pt>
                <c:pt idx="35889">
                  <c:v>9.9892987092869602E-12</c:v>
                </c:pt>
                <c:pt idx="35890">
                  <c:v>1.0226805586331769E-11</c:v>
                </c:pt>
                <c:pt idx="35891">
                  <c:v>1.0226805586331769E-11</c:v>
                </c:pt>
                <c:pt idx="35892">
                  <c:v>9.9892987092869602E-12</c:v>
                </c:pt>
                <c:pt idx="35893">
                  <c:v>1.0226805586331769E-11</c:v>
                </c:pt>
                <c:pt idx="35894">
                  <c:v>9.9892987092869602E-12</c:v>
                </c:pt>
                <c:pt idx="35895">
                  <c:v>9.9892987092869602E-12</c:v>
                </c:pt>
                <c:pt idx="35896">
                  <c:v>9.9892987092869602E-12</c:v>
                </c:pt>
                <c:pt idx="35897">
                  <c:v>1.0226805586331769E-11</c:v>
                </c:pt>
                <c:pt idx="35898">
                  <c:v>1.0226805586331769E-11</c:v>
                </c:pt>
                <c:pt idx="35899">
                  <c:v>9.9892987092869602E-12</c:v>
                </c:pt>
                <c:pt idx="35900">
                  <c:v>9.9892987092869602E-12</c:v>
                </c:pt>
                <c:pt idx="35901">
                  <c:v>9.9892987092869602E-12</c:v>
                </c:pt>
                <c:pt idx="35902">
                  <c:v>1.0226805586331769E-11</c:v>
                </c:pt>
                <c:pt idx="35903">
                  <c:v>1.0226805586331769E-11</c:v>
                </c:pt>
                <c:pt idx="35904">
                  <c:v>1.0226805586331769E-11</c:v>
                </c:pt>
                <c:pt idx="35905">
                  <c:v>1.0226805586331769E-11</c:v>
                </c:pt>
                <c:pt idx="35906">
                  <c:v>1.0226805586331769E-11</c:v>
                </c:pt>
                <c:pt idx="35907">
                  <c:v>1.0226805586331769E-11</c:v>
                </c:pt>
                <c:pt idx="35908">
                  <c:v>1.0226805586331769E-11</c:v>
                </c:pt>
                <c:pt idx="35909">
                  <c:v>1.0226805586331769E-11</c:v>
                </c:pt>
                <c:pt idx="35910">
                  <c:v>1.0226805586331769E-11</c:v>
                </c:pt>
                <c:pt idx="35911">
                  <c:v>1.0226805586331769E-11</c:v>
                </c:pt>
                <c:pt idx="35912">
                  <c:v>1.0469959458054104E-11</c:v>
                </c:pt>
                <c:pt idx="35913">
                  <c:v>9.9892987092869602E-12</c:v>
                </c:pt>
                <c:pt idx="35914">
                  <c:v>9.9892987092869602E-12</c:v>
                </c:pt>
                <c:pt idx="35915">
                  <c:v>9.9892987092869602E-12</c:v>
                </c:pt>
                <c:pt idx="35916">
                  <c:v>1.0226805586331769E-11</c:v>
                </c:pt>
                <c:pt idx="35917">
                  <c:v>1.0226805586331769E-11</c:v>
                </c:pt>
                <c:pt idx="35918">
                  <c:v>1.0226805586331769E-11</c:v>
                </c:pt>
                <c:pt idx="35919">
                  <c:v>1.0226805586331769E-11</c:v>
                </c:pt>
                <c:pt idx="35920">
                  <c:v>9.9892987092869602E-12</c:v>
                </c:pt>
                <c:pt idx="35921">
                  <c:v>9.9892987092869602E-12</c:v>
                </c:pt>
                <c:pt idx="35922">
                  <c:v>9.9892987092869602E-12</c:v>
                </c:pt>
                <c:pt idx="35923">
                  <c:v>1.0226805586331769E-11</c:v>
                </c:pt>
                <c:pt idx="35924">
                  <c:v>9.9892987092869602E-12</c:v>
                </c:pt>
                <c:pt idx="35925">
                  <c:v>9.9892987092869602E-12</c:v>
                </c:pt>
                <c:pt idx="35926">
                  <c:v>1.0226805586331769E-11</c:v>
                </c:pt>
                <c:pt idx="35927">
                  <c:v>1.0226805586331769E-11</c:v>
                </c:pt>
                <c:pt idx="35928">
                  <c:v>9.7573076813670253E-12</c:v>
                </c:pt>
                <c:pt idx="35929">
                  <c:v>1.0226805586331769E-11</c:v>
                </c:pt>
                <c:pt idx="35930">
                  <c:v>1.0226805586331769E-11</c:v>
                </c:pt>
                <c:pt idx="35931">
                  <c:v>9.9892987092869602E-12</c:v>
                </c:pt>
                <c:pt idx="35932">
                  <c:v>9.9892987092869602E-12</c:v>
                </c:pt>
                <c:pt idx="35933">
                  <c:v>9.9892987092869602E-12</c:v>
                </c:pt>
                <c:pt idx="35934">
                  <c:v>1.0226805586331769E-11</c:v>
                </c:pt>
                <c:pt idx="35935">
                  <c:v>1.0226805586331769E-11</c:v>
                </c:pt>
                <c:pt idx="35936">
                  <c:v>1.0226805586331769E-11</c:v>
                </c:pt>
                <c:pt idx="35937">
                  <c:v>1.0226805586331769E-11</c:v>
                </c:pt>
                <c:pt idx="35938">
                  <c:v>9.9892987092869602E-12</c:v>
                </c:pt>
                <c:pt idx="35939">
                  <c:v>9.9892987092869602E-12</c:v>
                </c:pt>
                <c:pt idx="35940">
                  <c:v>9.9892987092869602E-12</c:v>
                </c:pt>
                <c:pt idx="35941">
                  <c:v>9.9892987092869602E-12</c:v>
                </c:pt>
                <c:pt idx="35942">
                  <c:v>9.9892987092869602E-12</c:v>
                </c:pt>
                <c:pt idx="35943">
                  <c:v>1.0226805586331769E-11</c:v>
                </c:pt>
                <c:pt idx="35944">
                  <c:v>1.0226805586331769E-11</c:v>
                </c:pt>
                <c:pt idx="35945">
                  <c:v>9.9892987092869602E-12</c:v>
                </c:pt>
                <c:pt idx="35946">
                  <c:v>9.9892987092869602E-12</c:v>
                </c:pt>
                <c:pt idx="35947">
                  <c:v>9.9892987092869602E-12</c:v>
                </c:pt>
                <c:pt idx="35948">
                  <c:v>9.9892987092869602E-12</c:v>
                </c:pt>
                <c:pt idx="35949">
                  <c:v>1.0226805586331769E-11</c:v>
                </c:pt>
                <c:pt idx="35950">
                  <c:v>1.0226805586331769E-11</c:v>
                </c:pt>
                <c:pt idx="35951">
                  <c:v>1.0226805586331769E-11</c:v>
                </c:pt>
                <c:pt idx="35952">
                  <c:v>1.0226805586331769E-11</c:v>
                </c:pt>
                <c:pt idx="35953">
                  <c:v>1.0226805586331769E-11</c:v>
                </c:pt>
                <c:pt idx="35954">
                  <c:v>9.9892987092869602E-12</c:v>
                </c:pt>
                <c:pt idx="35955">
                  <c:v>1.0226805586331769E-11</c:v>
                </c:pt>
                <c:pt idx="35956">
                  <c:v>1.0226805586331769E-11</c:v>
                </c:pt>
                <c:pt idx="35957">
                  <c:v>1.0226805586331769E-11</c:v>
                </c:pt>
                <c:pt idx="35958">
                  <c:v>1.0226805586331769E-11</c:v>
                </c:pt>
                <c:pt idx="35959">
                  <c:v>1.0469959458054104E-11</c:v>
                </c:pt>
                <c:pt idx="35960">
                  <c:v>1.0226805586331769E-11</c:v>
                </c:pt>
                <c:pt idx="35961">
                  <c:v>1.0226805586331769E-11</c:v>
                </c:pt>
                <c:pt idx="35962">
                  <c:v>9.9892987092869602E-12</c:v>
                </c:pt>
                <c:pt idx="35963">
                  <c:v>9.9892987092869602E-12</c:v>
                </c:pt>
                <c:pt idx="35964">
                  <c:v>1.0469959458054104E-11</c:v>
                </c:pt>
                <c:pt idx="35965">
                  <c:v>1.0226805586331769E-11</c:v>
                </c:pt>
                <c:pt idx="35966">
                  <c:v>9.9892987092869602E-12</c:v>
                </c:pt>
                <c:pt idx="35967">
                  <c:v>1.0226805586331769E-11</c:v>
                </c:pt>
                <c:pt idx="35968">
                  <c:v>9.9892987092869602E-12</c:v>
                </c:pt>
                <c:pt idx="35969">
                  <c:v>1.0226805586331769E-11</c:v>
                </c:pt>
                <c:pt idx="35970">
                  <c:v>9.9892987092869602E-12</c:v>
                </c:pt>
                <c:pt idx="35971">
                  <c:v>9.9892987092869602E-12</c:v>
                </c:pt>
                <c:pt idx="35972">
                  <c:v>9.9892987092869602E-12</c:v>
                </c:pt>
                <c:pt idx="35973">
                  <c:v>9.9892987092869602E-12</c:v>
                </c:pt>
                <c:pt idx="35974">
                  <c:v>9.9892987092869602E-12</c:v>
                </c:pt>
                <c:pt idx="35975">
                  <c:v>1.0226805586331769E-11</c:v>
                </c:pt>
                <c:pt idx="35976">
                  <c:v>9.9892987092869602E-12</c:v>
                </c:pt>
                <c:pt idx="35977">
                  <c:v>1.0226805586331769E-11</c:v>
                </c:pt>
                <c:pt idx="35978">
                  <c:v>9.9892987092869602E-12</c:v>
                </c:pt>
                <c:pt idx="35979">
                  <c:v>9.9892987092869602E-12</c:v>
                </c:pt>
                <c:pt idx="35980">
                  <c:v>1.0226805586331769E-11</c:v>
                </c:pt>
                <c:pt idx="35981">
                  <c:v>1.0226805586331769E-11</c:v>
                </c:pt>
                <c:pt idx="35982">
                  <c:v>9.9892987092869602E-12</c:v>
                </c:pt>
                <c:pt idx="35983">
                  <c:v>1.0226805586331769E-11</c:v>
                </c:pt>
                <c:pt idx="35984">
                  <c:v>1.0226805586331769E-11</c:v>
                </c:pt>
                <c:pt idx="35985">
                  <c:v>9.9892987092869602E-12</c:v>
                </c:pt>
                <c:pt idx="35986">
                  <c:v>1.0226805586331769E-11</c:v>
                </c:pt>
                <c:pt idx="35987">
                  <c:v>9.9892987092869602E-12</c:v>
                </c:pt>
                <c:pt idx="35988">
                  <c:v>1.0469959458054104E-11</c:v>
                </c:pt>
                <c:pt idx="35989">
                  <c:v>1.0226805586331769E-11</c:v>
                </c:pt>
                <c:pt idx="35990">
                  <c:v>1.0469959458054104E-11</c:v>
                </c:pt>
                <c:pt idx="35991">
                  <c:v>1.0226805586331769E-11</c:v>
                </c:pt>
                <c:pt idx="35992">
                  <c:v>1.0226805586331769E-11</c:v>
                </c:pt>
                <c:pt idx="35993">
                  <c:v>1.0226805586331769E-11</c:v>
                </c:pt>
                <c:pt idx="35994">
                  <c:v>9.9892987092869602E-12</c:v>
                </c:pt>
                <c:pt idx="35995">
                  <c:v>1.0226805586331769E-11</c:v>
                </c:pt>
                <c:pt idx="35996">
                  <c:v>9.9892987092869602E-12</c:v>
                </c:pt>
                <c:pt idx="35997">
                  <c:v>1.0226805586331769E-11</c:v>
                </c:pt>
                <c:pt idx="35998">
                  <c:v>9.9892987092869602E-12</c:v>
                </c:pt>
                <c:pt idx="35999">
                  <c:v>9.9892987092869602E-12</c:v>
                </c:pt>
                <c:pt idx="36000">
                  <c:v>1.0226805586331769E-11</c:v>
                </c:pt>
                <c:pt idx="36001">
                  <c:v>9.9892987092869602E-12</c:v>
                </c:pt>
                <c:pt idx="36002">
                  <c:v>1.0226805586331769E-11</c:v>
                </c:pt>
                <c:pt idx="36003">
                  <c:v>9.9892987092869602E-12</c:v>
                </c:pt>
                <c:pt idx="36004">
                  <c:v>9.9892987092869602E-12</c:v>
                </c:pt>
                <c:pt idx="36005">
                  <c:v>1.0226805586331769E-11</c:v>
                </c:pt>
                <c:pt idx="36006">
                  <c:v>9.9892987092869602E-12</c:v>
                </c:pt>
                <c:pt idx="36007">
                  <c:v>1.0226805586331769E-11</c:v>
                </c:pt>
                <c:pt idx="36008">
                  <c:v>1.0469959458054104E-11</c:v>
                </c:pt>
                <c:pt idx="36009">
                  <c:v>1.0226805586331769E-11</c:v>
                </c:pt>
                <c:pt idx="36010">
                  <c:v>9.9892987092869602E-12</c:v>
                </c:pt>
                <c:pt idx="36011">
                  <c:v>9.9892987092869602E-12</c:v>
                </c:pt>
                <c:pt idx="36012">
                  <c:v>9.9892987092869602E-12</c:v>
                </c:pt>
                <c:pt idx="36013">
                  <c:v>9.9892987092869602E-12</c:v>
                </c:pt>
                <c:pt idx="36014">
                  <c:v>9.9892987092869602E-12</c:v>
                </c:pt>
                <c:pt idx="36015">
                  <c:v>1.0226805586331769E-11</c:v>
                </c:pt>
                <c:pt idx="36016">
                  <c:v>9.9892987092869602E-12</c:v>
                </c:pt>
                <c:pt idx="36017">
                  <c:v>9.9892987092869602E-12</c:v>
                </c:pt>
                <c:pt idx="36018">
                  <c:v>1.0226805586331769E-11</c:v>
                </c:pt>
                <c:pt idx="36019">
                  <c:v>1.0226805586331769E-11</c:v>
                </c:pt>
                <c:pt idx="36020">
                  <c:v>9.9892987092869602E-12</c:v>
                </c:pt>
                <c:pt idx="36021">
                  <c:v>1.0226805586331769E-11</c:v>
                </c:pt>
                <c:pt idx="36022">
                  <c:v>1.0226805586331769E-11</c:v>
                </c:pt>
                <c:pt idx="36023">
                  <c:v>1.0469959458054104E-11</c:v>
                </c:pt>
                <c:pt idx="36024">
                  <c:v>1.0469959458054104E-11</c:v>
                </c:pt>
                <c:pt idx="36025">
                  <c:v>1.0226805586331769E-11</c:v>
                </c:pt>
                <c:pt idx="36026">
                  <c:v>1.0226805586331769E-11</c:v>
                </c:pt>
                <c:pt idx="36027">
                  <c:v>1.0226805586331769E-11</c:v>
                </c:pt>
                <c:pt idx="36028">
                  <c:v>9.9892987092869602E-12</c:v>
                </c:pt>
                <c:pt idx="36029">
                  <c:v>1.0226805586331769E-11</c:v>
                </c:pt>
                <c:pt idx="36030">
                  <c:v>9.9892987092869602E-12</c:v>
                </c:pt>
                <c:pt idx="36031">
                  <c:v>1.0226805586331769E-11</c:v>
                </c:pt>
                <c:pt idx="36032">
                  <c:v>1.0226805586331769E-11</c:v>
                </c:pt>
                <c:pt idx="36033">
                  <c:v>9.9892987092869602E-12</c:v>
                </c:pt>
                <c:pt idx="36034">
                  <c:v>9.9892987092869602E-12</c:v>
                </c:pt>
                <c:pt idx="36035">
                  <c:v>1.0226805586331769E-11</c:v>
                </c:pt>
                <c:pt idx="36036">
                  <c:v>1.0226805586331769E-11</c:v>
                </c:pt>
                <c:pt idx="36037">
                  <c:v>1.0226805586331769E-11</c:v>
                </c:pt>
                <c:pt idx="36038">
                  <c:v>1.0226805586331769E-11</c:v>
                </c:pt>
                <c:pt idx="36039">
                  <c:v>1.0226805586331769E-11</c:v>
                </c:pt>
                <c:pt idx="36040">
                  <c:v>1.0226805586331769E-11</c:v>
                </c:pt>
                <c:pt idx="36041">
                  <c:v>1.0226805586331769E-11</c:v>
                </c:pt>
                <c:pt idx="36042">
                  <c:v>9.9892987092869602E-12</c:v>
                </c:pt>
                <c:pt idx="36043">
                  <c:v>9.9892987092869602E-12</c:v>
                </c:pt>
                <c:pt idx="36044">
                  <c:v>1.0226805586331769E-11</c:v>
                </c:pt>
                <c:pt idx="36045">
                  <c:v>9.9892987092869602E-12</c:v>
                </c:pt>
                <c:pt idx="36046">
                  <c:v>9.9892987092869602E-12</c:v>
                </c:pt>
                <c:pt idx="36047">
                  <c:v>9.9892987092869602E-12</c:v>
                </c:pt>
                <c:pt idx="36048">
                  <c:v>1.0226805586331769E-11</c:v>
                </c:pt>
                <c:pt idx="36049">
                  <c:v>1.0226805586331769E-11</c:v>
                </c:pt>
                <c:pt idx="36050">
                  <c:v>9.9892987092869602E-12</c:v>
                </c:pt>
                <c:pt idx="36051">
                  <c:v>9.9892987092869602E-12</c:v>
                </c:pt>
                <c:pt idx="36052">
                  <c:v>9.9892987092869602E-12</c:v>
                </c:pt>
                <c:pt idx="36053">
                  <c:v>9.9892987092869602E-12</c:v>
                </c:pt>
                <c:pt idx="36054">
                  <c:v>1.0226805586331769E-11</c:v>
                </c:pt>
                <c:pt idx="36055">
                  <c:v>9.9892987092869602E-12</c:v>
                </c:pt>
                <c:pt idx="36056">
                  <c:v>9.9892987092869602E-12</c:v>
                </c:pt>
                <c:pt idx="36057">
                  <c:v>1.0226805586331769E-11</c:v>
                </c:pt>
                <c:pt idx="36058">
                  <c:v>1.0226805586331769E-11</c:v>
                </c:pt>
                <c:pt idx="36059">
                  <c:v>1.0226805586331769E-11</c:v>
                </c:pt>
                <c:pt idx="36060">
                  <c:v>1.0226805586331769E-11</c:v>
                </c:pt>
                <c:pt idx="36061">
                  <c:v>1.0226805586331769E-11</c:v>
                </c:pt>
                <c:pt idx="36062">
                  <c:v>1.0226805586331769E-11</c:v>
                </c:pt>
                <c:pt idx="36063">
                  <c:v>9.9892987092869602E-12</c:v>
                </c:pt>
                <c:pt idx="36064">
                  <c:v>9.9892987092869602E-12</c:v>
                </c:pt>
                <c:pt idx="36065">
                  <c:v>1.0226805586331769E-11</c:v>
                </c:pt>
                <c:pt idx="36066">
                  <c:v>1.0226805586331769E-11</c:v>
                </c:pt>
                <c:pt idx="36067">
                  <c:v>1.0226805586331769E-11</c:v>
                </c:pt>
                <c:pt idx="36068">
                  <c:v>1.0226805586331769E-11</c:v>
                </c:pt>
                <c:pt idx="36069">
                  <c:v>1.0226805586331769E-11</c:v>
                </c:pt>
                <c:pt idx="36070">
                  <c:v>1.0226805586331769E-11</c:v>
                </c:pt>
                <c:pt idx="36071">
                  <c:v>1.0226805586331769E-11</c:v>
                </c:pt>
                <c:pt idx="36072">
                  <c:v>9.9892987092869602E-12</c:v>
                </c:pt>
                <c:pt idx="36073">
                  <c:v>1.0469959458054104E-11</c:v>
                </c:pt>
                <c:pt idx="36074">
                  <c:v>9.9892987092869602E-12</c:v>
                </c:pt>
                <c:pt idx="36075">
                  <c:v>1.0469959458054104E-11</c:v>
                </c:pt>
                <c:pt idx="36076">
                  <c:v>1.0469959458054104E-11</c:v>
                </c:pt>
                <c:pt idx="36077">
                  <c:v>1.0226805586331769E-11</c:v>
                </c:pt>
                <c:pt idx="36078">
                  <c:v>1.0226805586331769E-11</c:v>
                </c:pt>
                <c:pt idx="36079">
                  <c:v>1.0226805586331769E-11</c:v>
                </c:pt>
                <c:pt idx="36080">
                  <c:v>9.9892987092869602E-12</c:v>
                </c:pt>
                <c:pt idx="36081">
                  <c:v>1.0226805586331769E-11</c:v>
                </c:pt>
                <c:pt idx="36082">
                  <c:v>9.9892987092869602E-12</c:v>
                </c:pt>
                <c:pt idx="36083">
                  <c:v>9.9892987092869602E-12</c:v>
                </c:pt>
                <c:pt idx="36084">
                  <c:v>1.0226805586331769E-11</c:v>
                </c:pt>
                <c:pt idx="36085">
                  <c:v>9.9892987092869602E-12</c:v>
                </c:pt>
                <c:pt idx="36086">
                  <c:v>1.0226805586331769E-11</c:v>
                </c:pt>
                <c:pt idx="36087">
                  <c:v>1.0226805586331769E-11</c:v>
                </c:pt>
                <c:pt idx="36088">
                  <c:v>1.0226805586331769E-11</c:v>
                </c:pt>
                <c:pt idx="36089">
                  <c:v>1.0226805586331769E-11</c:v>
                </c:pt>
                <c:pt idx="36090">
                  <c:v>9.9892987092869602E-12</c:v>
                </c:pt>
                <c:pt idx="36091">
                  <c:v>9.9892987092869602E-12</c:v>
                </c:pt>
                <c:pt idx="36092">
                  <c:v>1.0226805586331769E-11</c:v>
                </c:pt>
                <c:pt idx="36093">
                  <c:v>1.0226805586331769E-11</c:v>
                </c:pt>
                <c:pt idx="36094">
                  <c:v>1.0226805586331769E-11</c:v>
                </c:pt>
                <c:pt idx="36095">
                  <c:v>1.0226805586331769E-11</c:v>
                </c:pt>
                <c:pt idx="36096">
                  <c:v>9.9892987092869602E-12</c:v>
                </c:pt>
                <c:pt idx="36097">
                  <c:v>9.9892987092869602E-12</c:v>
                </c:pt>
                <c:pt idx="36098">
                  <c:v>9.9892987092869602E-12</c:v>
                </c:pt>
                <c:pt idx="36099">
                  <c:v>1.0226805586331769E-11</c:v>
                </c:pt>
                <c:pt idx="36100">
                  <c:v>9.9892987092869602E-12</c:v>
                </c:pt>
                <c:pt idx="36101">
                  <c:v>1.0226805586331769E-11</c:v>
                </c:pt>
                <c:pt idx="36102">
                  <c:v>1.0226805586331769E-11</c:v>
                </c:pt>
                <c:pt idx="36103">
                  <c:v>9.9892987092869602E-12</c:v>
                </c:pt>
                <c:pt idx="36104">
                  <c:v>1.0226805586331769E-11</c:v>
                </c:pt>
                <c:pt idx="36105">
                  <c:v>9.9892987092869602E-12</c:v>
                </c:pt>
                <c:pt idx="36106">
                  <c:v>9.9892987092869602E-12</c:v>
                </c:pt>
                <c:pt idx="36107">
                  <c:v>1.0226805586331769E-11</c:v>
                </c:pt>
                <c:pt idx="36108">
                  <c:v>1.0469959458054104E-11</c:v>
                </c:pt>
                <c:pt idx="36109">
                  <c:v>9.9892987092869602E-12</c:v>
                </c:pt>
                <c:pt idx="36110">
                  <c:v>1.0226805586331769E-11</c:v>
                </c:pt>
                <c:pt idx="36111">
                  <c:v>9.9892987092869602E-12</c:v>
                </c:pt>
                <c:pt idx="36112">
                  <c:v>1.0226805586331769E-11</c:v>
                </c:pt>
                <c:pt idx="36113">
                  <c:v>1.0226805586331769E-11</c:v>
                </c:pt>
                <c:pt idx="36114">
                  <c:v>1.0226805586331769E-11</c:v>
                </c:pt>
                <c:pt idx="36115">
                  <c:v>9.9892987092869602E-12</c:v>
                </c:pt>
                <c:pt idx="36116">
                  <c:v>9.9892987092869602E-12</c:v>
                </c:pt>
                <c:pt idx="36117">
                  <c:v>9.9892987092869602E-12</c:v>
                </c:pt>
                <c:pt idx="36118">
                  <c:v>1.0226805586331769E-11</c:v>
                </c:pt>
                <c:pt idx="36119">
                  <c:v>9.9892987092869602E-12</c:v>
                </c:pt>
                <c:pt idx="36120">
                  <c:v>1.0226805586331769E-11</c:v>
                </c:pt>
                <c:pt idx="36121">
                  <c:v>1.0226805586331769E-11</c:v>
                </c:pt>
                <c:pt idx="36122">
                  <c:v>1.0226805586331769E-11</c:v>
                </c:pt>
                <c:pt idx="36123">
                  <c:v>9.9892987092869602E-12</c:v>
                </c:pt>
                <c:pt idx="36124">
                  <c:v>9.9892987092869602E-12</c:v>
                </c:pt>
                <c:pt idx="36125">
                  <c:v>1.0226805586331769E-11</c:v>
                </c:pt>
                <c:pt idx="36126">
                  <c:v>1.0226805586331769E-11</c:v>
                </c:pt>
                <c:pt idx="36127">
                  <c:v>9.9892987092869602E-12</c:v>
                </c:pt>
                <c:pt idx="36128">
                  <c:v>1.0226805586331769E-11</c:v>
                </c:pt>
                <c:pt idx="36129">
                  <c:v>1.0226805586331769E-11</c:v>
                </c:pt>
                <c:pt idx="36130">
                  <c:v>1.0226805586331769E-11</c:v>
                </c:pt>
                <c:pt idx="36131">
                  <c:v>1.0226805586331769E-11</c:v>
                </c:pt>
                <c:pt idx="36132">
                  <c:v>9.9892987092869602E-12</c:v>
                </c:pt>
                <c:pt idx="36133">
                  <c:v>9.9892987092869602E-12</c:v>
                </c:pt>
                <c:pt idx="36134">
                  <c:v>1.0226805586331769E-11</c:v>
                </c:pt>
                <c:pt idx="36135">
                  <c:v>9.9892987092869602E-12</c:v>
                </c:pt>
                <c:pt idx="36136">
                  <c:v>1.0226805586331769E-11</c:v>
                </c:pt>
                <c:pt idx="36137">
                  <c:v>1.0226805586331769E-11</c:v>
                </c:pt>
                <c:pt idx="36138">
                  <c:v>9.9892987092869602E-12</c:v>
                </c:pt>
                <c:pt idx="36139">
                  <c:v>9.9892987092869602E-12</c:v>
                </c:pt>
                <c:pt idx="36140">
                  <c:v>9.9892987092869602E-12</c:v>
                </c:pt>
                <c:pt idx="36141">
                  <c:v>9.9892987092869602E-12</c:v>
                </c:pt>
                <c:pt idx="36142">
                  <c:v>9.9892987092869602E-12</c:v>
                </c:pt>
                <c:pt idx="36143">
                  <c:v>1.0226805586331769E-11</c:v>
                </c:pt>
                <c:pt idx="36144">
                  <c:v>1.0226805586331769E-11</c:v>
                </c:pt>
                <c:pt idx="36145">
                  <c:v>1.0226805586331769E-11</c:v>
                </c:pt>
                <c:pt idx="36146">
                  <c:v>9.9892987092869602E-12</c:v>
                </c:pt>
                <c:pt idx="36147">
                  <c:v>1.0226805586331769E-11</c:v>
                </c:pt>
                <c:pt idx="36148">
                  <c:v>9.9892987092869602E-12</c:v>
                </c:pt>
                <c:pt idx="36149">
                  <c:v>1.0226805586331769E-11</c:v>
                </c:pt>
                <c:pt idx="36150">
                  <c:v>1.0226805586331769E-11</c:v>
                </c:pt>
                <c:pt idx="36151">
                  <c:v>1.0226805586331769E-11</c:v>
                </c:pt>
                <c:pt idx="36152">
                  <c:v>9.9892987092869602E-12</c:v>
                </c:pt>
                <c:pt idx="36153">
                  <c:v>1.0226805586331769E-11</c:v>
                </c:pt>
                <c:pt idx="36154">
                  <c:v>1.0226805586331769E-11</c:v>
                </c:pt>
                <c:pt idx="36155">
                  <c:v>9.9892987092869602E-12</c:v>
                </c:pt>
                <c:pt idx="36156">
                  <c:v>9.9892987092869602E-12</c:v>
                </c:pt>
                <c:pt idx="36157">
                  <c:v>9.9892987092869602E-12</c:v>
                </c:pt>
                <c:pt idx="36158">
                  <c:v>1.0469959458054104E-11</c:v>
                </c:pt>
                <c:pt idx="36159">
                  <c:v>9.9892987092869602E-12</c:v>
                </c:pt>
                <c:pt idx="36160">
                  <c:v>1.0226805586331769E-11</c:v>
                </c:pt>
                <c:pt idx="36161">
                  <c:v>9.9892987092869602E-12</c:v>
                </c:pt>
                <c:pt idx="36162">
                  <c:v>1.0226805586331769E-11</c:v>
                </c:pt>
                <c:pt idx="36163">
                  <c:v>9.9892987092869602E-12</c:v>
                </c:pt>
                <c:pt idx="36164">
                  <c:v>9.9892987092869602E-12</c:v>
                </c:pt>
                <c:pt idx="36165">
                  <c:v>1.0226805586331769E-11</c:v>
                </c:pt>
                <c:pt idx="36166">
                  <c:v>1.0226805586331769E-11</c:v>
                </c:pt>
                <c:pt idx="36167">
                  <c:v>9.9892987092869602E-12</c:v>
                </c:pt>
                <c:pt idx="36168">
                  <c:v>1.0226805586331769E-11</c:v>
                </c:pt>
                <c:pt idx="36169">
                  <c:v>9.9892987092869602E-12</c:v>
                </c:pt>
                <c:pt idx="36170">
                  <c:v>9.9892987092869602E-12</c:v>
                </c:pt>
                <c:pt idx="36171">
                  <c:v>1.0226805586331769E-11</c:v>
                </c:pt>
                <c:pt idx="36172">
                  <c:v>9.9892987092869602E-12</c:v>
                </c:pt>
                <c:pt idx="36173">
                  <c:v>1.0226805586331769E-11</c:v>
                </c:pt>
                <c:pt idx="36174">
                  <c:v>9.9892987092869602E-12</c:v>
                </c:pt>
                <c:pt idx="36175">
                  <c:v>1.0226805586331769E-11</c:v>
                </c:pt>
                <c:pt idx="36176">
                  <c:v>1.0226805586331769E-11</c:v>
                </c:pt>
                <c:pt idx="36177">
                  <c:v>1.0226805586331769E-11</c:v>
                </c:pt>
                <c:pt idx="36178">
                  <c:v>9.9892987092869602E-12</c:v>
                </c:pt>
                <c:pt idx="36179">
                  <c:v>1.0469959458054104E-11</c:v>
                </c:pt>
                <c:pt idx="36180">
                  <c:v>9.9892987092869602E-12</c:v>
                </c:pt>
                <c:pt idx="36181">
                  <c:v>1.0226805586331769E-11</c:v>
                </c:pt>
                <c:pt idx="36182">
                  <c:v>1.0226805586331769E-11</c:v>
                </c:pt>
                <c:pt idx="36183">
                  <c:v>1.0226805586331769E-11</c:v>
                </c:pt>
                <c:pt idx="36184">
                  <c:v>9.9892987092869602E-12</c:v>
                </c:pt>
                <c:pt idx="36185">
                  <c:v>9.9892987092869602E-12</c:v>
                </c:pt>
                <c:pt idx="36186">
                  <c:v>9.9892987092869602E-12</c:v>
                </c:pt>
                <c:pt idx="36187">
                  <c:v>9.9892987092869602E-12</c:v>
                </c:pt>
                <c:pt idx="36188">
                  <c:v>1.0226805586331769E-11</c:v>
                </c:pt>
                <c:pt idx="36189">
                  <c:v>9.9892987092869602E-12</c:v>
                </c:pt>
                <c:pt idx="36190">
                  <c:v>1.0226805586331769E-11</c:v>
                </c:pt>
                <c:pt idx="36191">
                  <c:v>9.9892987092869602E-12</c:v>
                </c:pt>
                <c:pt idx="36192">
                  <c:v>1.0226805586331769E-11</c:v>
                </c:pt>
                <c:pt idx="36193">
                  <c:v>1.0226805586331769E-11</c:v>
                </c:pt>
                <c:pt idx="36194">
                  <c:v>9.9892987092869602E-12</c:v>
                </c:pt>
                <c:pt idx="36195">
                  <c:v>1.0226805586331769E-11</c:v>
                </c:pt>
                <c:pt idx="36196">
                  <c:v>1.0226805586331769E-11</c:v>
                </c:pt>
                <c:pt idx="36197">
                  <c:v>9.9892987092869602E-12</c:v>
                </c:pt>
                <c:pt idx="36198">
                  <c:v>9.9892987092869602E-12</c:v>
                </c:pt>
                <c:pt idx="36199">
                  <c:v>9.9892987092869602E-12</c:v>
                </c:pt>
                <c:pt idx="36200">
                  <c:v>1.0226805586331769E-11</c:v>
                </c:pt>
                <c:pt idx="36201">
                  <c:v>1.0469959458054104E-11</c:v>
                </c:pt>
                <c:pt idx="36202">
                  <c:v>1.0226805586331769E-11</c:v>
                </c:pt>
                <c:pt idx="36203">
                  <c:v>1.0226805586331769E-11</c:v>
                </c:pt>
                <c:pt idx="36204">
                  <c:v>1.0226805586331769E-11</c:v>
                </c:pt>
                <c:pt idx="36205">
                  <c:v>9.9892987092869602E-12</c:v>
                </c:pt>
                <c:pt idx="36206">
                  <c:v>9.9892987092869602E-12</c:v>
                </c:pt>
                <c:pt idx="36207">
                  <c:v>1.0226805586331769E-11</c:v>
                </c:pt>
                <c:pt idx="36208">
                  <c:v>9.9892987092869602E-12</c:v>
                </c:pt>
                <c:pt idx="36209">
                  <c:v>1.0226805586331769E-11</c:v>
                </c:pt>
                <c:pt idx="36210">
                  <c:v>9.9892987092869602E-12</c:v>
                </c:pt>
                <c:pt idx="36211">
                  <c:v>1.0226805586331769E-11</c:v>
                </c:pt>
                <c:pt idx="36212">
                  <c:v>1.0226805586331769E-11</c:v>
                </c:pt>
                <c:pt idx="36213">
                  <c:v>9.9892987092869602E-12</c:v>
                </c:pt>
                <c:pt idx="36214">
                  <c:v>1.0226805586331769E-11</c:v>
                </c:pt>
                <c:pt idx="36215">
                  <c:v>1.0226805586331769E-11</c:v>
                </c:pt>
                <c:pt idx="36216">
                  <c:v>1.0226805586331769E-11</c:v>
                </c:pt>
                <c:pt idx="36217">
                  <c:v>1.0226805586331769E-11</c:v>
                </c:pt>
                <c:pt idx="36218">
                  <c:v>1.0226805586331769E-11</c:v>
                </c:pt>
                <c:pt idx="36219">
                  <c:v>1.0226805586331769E-11</c:v>
                </c:pt>
                <c:pt idx="36220">
                  <c:v>1.0226805586331769E-11</c:v>
                </c:pt>
                <c:pt idx="36221">
                  <c:v>1.0226805586331769E-11</c:v>
                </c:pt>
                <c:pt idx="36222">
                  <c:v>1.0226805586331769E-11</c:v>
                </c:pt>
                <c:pt idx="36223">
                  <c:v>1.0226805586331769E-11</c:v>
                </c:pt>
                <c:pt idx="36224">
                  <c:v>9.9892987092869602E-12</c:v>
                </c:pt>
                <c:pt idx="36225">
                  <c:v>1.0226805586331769E-11</c:v>
                </c:pt>
                <c:pt idx="36226">
                  <c:v>9.9892987092869602E-12</c:v>
                </c:pt>
                <c:pt idx="36227">
                  <c:v>9.9892987092869602E-12</c:v>
                </c:pt>
                <c:pt idx="36228">
                  <c:v>1.0226805586331769E-11</c:v>
                </c:pt>
                <c:pt idx="36229">
                  <c:v>9.9892987092869602E-12</c:v>
                </c:pt>
                <c:pt idx="36230">
                  <c:v>1.0226805586331769E-11</c:v>
                </c:pt>
                <c:pt idx="36231">
                  <c:v>9.9892987092869602E-12</c:v>
                </c:pt>
                <c:pt idx="36232">
                  <c:v>1.0226805586331769E-11</c:v>
                </c:pt>
                <c:pt idx="36233">
                  <c:v>1.0226805586331769E-11</c:v>
                </c:pt>
                <c:pt idx="36234">
                  <c:v>1.0226805586331769E-11</c:v>
                </c:pt>
                <c:pt idx="36235">
                  <c:v>9.9892987092869602E-12</c:v>
                </c:pt>
                <c:pt idx="36236">
                  <c:v>9.9892987092869602E-12</c:v>
                </c:pt>
                <c:pt idx="36237">
                  <c:v>1.0226805586331769E-11</c:v>
                </c:pt>
                <c:pt idx="36238">
                  <c:v>9.9892987092869602E-12</c:v>
                </c:pt>
                <c:pt idx="36239">
                  <c:v>9.9892987092869602E-12</c:v>
                </c:pt>
                <c:pt idx="36240">
                  <c:v>9.9892987092869602E-12</c:v>
                </c:pt>
                <c:pt idx="36241">
                  <c:v>1.0226805586331769E-11</c:v>
                </c:pt>
                <c:pt idx="36242">
                  <c:v>1.0226805586331769E-11</c:v>
                </c:pt>
                <c:pt idx="36243">
                  <c:v>1.0226805586331769E-11</c:v>
                </c:pt>
                <c:pt idx="36244">
                  <c:v>1.0226805586331769E-11</c:v>
                </c:pt>
                <c:pt idx="36245">
                  <c:v>9.9892987092869602E-12</c:v>
                </c:pt>
                <c:pt idx="36246">
                  <c:v>9.9892987092869602E-12</c:v>
                </c:pt>
                <c:pt idx="36247">
                  <c:v>1.0226805586331769E-11</c:v>
                </c:pt>
                <c:pt idx="36248">
                  <c:v>9.9892987092869602E-12</c:v>
                </c:pt>
                <c:pt idx="36249">
                  <c:v>9.9892987092869602E-12</c:v>
                </c:pt>
                <c:pt idx="36250">
                  <c:v>1.0226805586331769E-11</c:v>
                </c:pt>
                <c:pt idx="36251">
                  <c:v>9.9892987092869602E-12</c:v>
                </c:pt>
                <c:pt idx="36252">
                  <c:v>1.0226805586331769E-11</c:v>
                </c:pt>
                <c:pt idx="36253">
                  <c:v>1.0226805586331769E-11</c:v>
                </c:pt>
                <c:pt idx="36254">
                  <c:v>1.0226805586331769E-11</c:v>
                </c:pt>
                <c:pt idx="36255">
                  <c:v>1.0226805586331769E-11</c:v>
                </c:pt>
                <c:pt idx="36256">
                  <c:v>9.9892987092869602E-12</c:v>
                </c:pt>
                <c:pt idx="36257">
                  <c:v>9.9892987092869602E-12</c:v>
                </c:pt>
                <c:pt idx="36258">
                  <c:v>1.0226805586331769E-11</c:v>
                </c:pt>
                <c:pt idx="36259">
                  <c:v>9.9892987092869602E-12</c:v>
                </c:pt>
                <c:pt idx="36260">
                  <c:v>9.9892987092869602E-12</c:v>
                </c:pt>
                <c:pt idx="36261">
                  <c:v>9.9892987092869602E-12</c:v>
                </c:pt>
                <c:pt idx="36262">
                  <c:v>1.0226805586331769E-11</c:v>
                </c:pt>
                <c:pt idx="36263">
                  <c:v>9.9892987092869602E-12</c:v>
                </c:pt>
                <c:pt idx="36264">
                  <c:v>1.0226805586331769E-11</c:v>
                </c:pt>
                <c:pt idx="36265">
                  <c:v>9.9892987092869602E-12</c:v>
                </c:pt>
                <c:pt idx="36266">
                  <c:v>9.9892987092869602E-12</c:v>
                </c:pt>
                <c:pt idx="36267">
                  <c:v>9.9892987092869602E-12</c:v>
                </c:pt>
                <c:pt idx="36268">
                  <c:v>9.9892987092869602E-12</c:v>
                </c:pt>
                <c:pt idx="36269">
                  <c:v>1.0226805586331769E-11</c:v>
                </c:pt>
                <c:pt idx="36270">
                  <c:v>9.9892987092869602E-12</c:v>
                </c:pt>
                <c:pt idx="36271">
                  <c:v>1.0226805586331769E-11</c:v>
                </c:pt>
                <c:pt idx="36272">
                  <c:v>1.0226805586331769E-11</c:v>
                </c:pt>
                <c:pt idx="36273">
                  <c:v>9.9892987092869602E-12</c:v>
                </c:pt>
                <c:pt idx="36274">
                  <c:v>9.9892987092869602E-12</c:v>
                </c:pt>
                <c:pt idx="36275">
                  <c:v>1.0226805586331769E-11</c:v>
                </c:pt>
                <c:pt idx="36276">
                  <c:v>9.9892987092869602E-12</c:v>
                </c:pt>
                <c:pt idx="36277">
                  <c:v>1.0226805586331769E-11</c:v>
                </c:pt>
                <c:pt idx="36278">
                  <c:v>1.0226805586331769E-11</c:v>
                </c:pt>
                <c:pt idx="36279">
                  <c:v>1.0226805586331769E-11</c:v>
                </c:pt>
                <c:pt idx="36280">
                  <c:v>9.9892987092869602E-12</c:v>
                </c:pt>
                <c:pt idx="36281">
                  <c:v>9.9892987092869602E-12</c:v>
                </c:pt>
                <c:pt idx="36282">
                  <c:v>1.0226805586331769E-11</c:v>
                </c:pt>
                <c:pt idx="36283">
                  <c:v>1.0226805586331769E-11</c:v>
                </c:pt>
                <c:pt idx="36284">
                  <c:v>9.9892987092869602E-12</c:v>
                </c:pt>
                <c:pt idx="36285">
                  <c:v>1.0226805586331769E-11</c:v>
                </c:pt>
                <c:pt idx="36286">
                  <c:v>1.0226805586331769E-11</c:v>
                </c:pt>
                <c:pt idx="36287">
                  <c:v>9.9892987092869602E-12</c:v>
                </c:pt>
                <c:pt idx="36288">
                  <c:v>1.0226805586331769E-11</c:v>
                </c:pt>
                <c:pt idx="36289">
                  <c:v>1.0226805586331769E-11</c:v>
                </c:pt>
                <c:pt idx="36290">
                  <c:v>9.9892987092869602E-12</c:v>
                </c:pt>
                <c:pt idx="36291">
                  <c:v>1.0226805586331769E-11</c:v>
                </c:pt>
                <c:pt idx="36292">
                  <c:v>1.0226805586331769E-11</c:v>
                </c:pt>
                <c:pt idx="36293">
                  <c:v>9.9892987092869602E-12</c:v>
                </c:pt>
                <c:pt idx="36294">
                  <c:v>9.9892987092869602E-12</c:v>
                </c:pt>
                <c:pt idx="36295">
                  <c:v>9.9892987092869602E-12</c:v>
                </c:pt>
                <c:pt idx="36296">
                  <c:v>9.9892987092869602E-12</c:v>
                </c:pt>
                <c:pt idx="36297">
                  <c:v>9.9892987092869602E-12</c:v>
                </c:pt>
                <c:pt idx="36298">
                  <c:v>9.9892987092869602E-12</c:v>
                </c:pt>
                <c:pt idx="36299">
                  <c:v>1.0469959458054104E-11</c:v>
                </c:pt>
                <c:pt idx="36300">
                  <c:v>9.9892987092869602E-12</c:v>
                </c:pt>
                <c:pt idx="36301">
                  <c:v>1.0226805586331769E-11</c:v>
                </c:pt>
                <c:pt idx="36302">
                  <c:v>9.9892987092869602E-12</c:v>
                </c:pt>
                <c:pt idx="36303">
                  <c:v>1.0226805586331769E-11</c:v>
                </c:pt>
                <c:pt idx="36304">
                  <c:v>1.0226805586331769E-11</c:v>
                </c:pt>
                <c:pt idx="36305">
                  <c:v>9.9892987092869602E-12</c:v>
                </c:pt>
                <c:pt idx="36306">
                  <c:v>9.9892987092869602E-12</c:v>
                </c:pt>
                <c:pt idx="36307">
                  <c:v>9.9892987092869602E-12</c:v>
                </c:pt>
                <c:pt idx="36308">
                  <c:v>1.0226805586331769E-11</c:v>
                </c:pt>
                <c:pt idx="36309">
                  <c:v>1.0226805586331769E-11</c:v>
                </c:pt>
                <c:pt idx="36310">
                  <c:v>9.9892987092869602E-12</c:v>
                </c:pt>
                <c:pt idx="36311">
                  <c:v>1.0226805586331769E-11</c:v>
                </c:pt>
                <c:pt idx="36312">
                  <c:v>9.9892987092869602E-12</c:v>
                </c:pt>
                <c:pt idx="36313">
                  <c:v>1.0226805586331769E-11</c:v>
                </c:pt>
                <c:pt idx="36314">
                  <c:v>9.9892987092869602E-12</c:v>
                </c:pt>
                <c:pt idx="36315">
                  <c:v>1.0226805586331769E-11</c:v>
                </c:pt>
                <c:pt idx="36316">
                  <c:v>1.0226805586331769E-11</c:v>
                </c:pt>
                <c:pt idx="36317">
                  <c:v>9.9892987092869602E-12</c:v>
                </c:pt>
                <c:pt idx="36318">
                  <c:v>9.9892987092869602E-12</c:v>
                </c:pt>
                <c:pt idx="36319">
                  <c:v>1.0226805586331769E-11</c:v>
                </c:pt>
                <c:pt idx="36320">
                  <c:v>1.0226805586331769E-11</c:v>
                </c:pt>
                <c:pt idx="36321">
                  <c:v>1.0226805586331769E-11</c:v>
                </c:pt>
                <c:pt idx="36322">
                  <c:v>9.9892987092869602E-12</c:v>
                </c:pt>
                <c:pt idx="36323">
                  <c:v>9.9892987092869602E-12</c:v>
                </c:pt>
                <c:pt idx="36324">
                  <c:v>9.9892987092869602E-12</c:v>
                </c:pt>
                <c:pt idx="36325">
                  <c:v>9.9892987092869602E-12</c:v>
                </c:pt>
                <c:pt idx="36326">
                  <c:v>1.0469959458054104E-11</c:v>
                </c:pt>
                <c:pt idx="36327">
                  <c:v>9.9892987092869602E-12</c:v>
                </c:pt>
                <c:pt idx="36328">
                  <c:v>1.0226805586331769E-11</c:v>
                </c:pt>
                <c:pt idx="36329">
                  <c:v>9.9892987092869602E-12</c:v>
                </c:pt>
                <c:pt idx="36330">
                  <c:v>9.9892987092869602E-12</c:v>
                </c:pt>
                <c:pt idx="36331">
                  <c:v>9.9892987092869602E-12</c:v>
                </c:pt>
                <c:pt idx="36332">
                  <c:v>1.0226805586331769E-11</c:v>
                </c:pt>
                <c:pt idx="36333">
                  <c:v>9.9892987092869602E-12</c:v>
                </c:pt>
                <c:pt idx="36334">
                  <c:v>9.9892987092869602E-12</c:v>
                </c:pt>
                <c:pt idx="36335">
                  <c:v>9.9892987092869602E-12</c:v>
                </c:pt>
                <c:pt idx="36336">
                  <c:v>1.0226805586331769E-11</c:v>
                </c:pt>
                <c:pt idx="36337">
                  <c:v>9.9892987092869602E-12</c:v>
                </c:pt>
                <c:pt idx="36338">
                  <c:v>9.9892987092869602E-12</c:v>
                </c:pt>
                <c:pt idx="36339">
                  <c:v>9.9892987092869602E-12</c:v>
                </c:pt>
                <c:pt idx="36340">
                  <c:v>1.0226805586331769E-11</c:v>
                </c:pt>
                <c:pt idx="36341">
                  <c:v>1.0226805586331769E-11</c:v>
                </c:pt>
                <c:pt idx="36342">
                  <c:v>9.9892987092869602E-12</c:v>
                </c:pt>
                <c:pt idx="36343">
                  <c:v>9.9892987092869602E-12</c:v>
                </c:pt>
                <c:pt idx="36344">
                  <c:v>9.9892987092869602E-12</c:v>
                </c:pt>
                <c:pt idx="36345">
                  <c:v>1.0226805586331769E-11</c:v>
                </c:pt>
                <c:pt idx="36346">
                  <c:v>1.0226805586331769E-11</c:v>
                </c:pt>
                <c:pt idx="36347">
                  <c:v>1.0226805586331769E-11</c:v>
                </c:pt>
                <c:pt idx="36348">
                  <c:v>9.9892987092869602E-12</c:v>
                </c:pt>
                <c:pt idx="36349">
                  <c:v>1.0226805586331769E-11</c:v>
                </c:pt>
                <c:pt idx="36350">
                  <c:v>1.0226805586331769E-11</c:v>
                </c:pt>
                <c:pt idx="36351">
                  <c:v>1.0226805586331769E-11</c:v>
                </c:pt>
                <c:pt idx="36352">
                  <c:v>9.9892987092869602E-12</c:v>
                </c:pt>
                <c:pt idx="36353">
                  <c:v>9.9892987092869602E-12</c:v>
                </c:pt>
                <c:pt idx="36354">
                  <c:v>9.9892987092869602E-12</c:v>
                </c:pt>
                <c:pt idx="36355">
                  <c:v>9.9892987092869602E-12</c:v>
                </c:pt>
                <c:pt idx="36356">
                  <c:v>9.9892987092869602E-12</c:v>
                </c:pt>
                <c:pt idx="36357">
                  <c:v>9.9892987092869602E-12</c:v>
                </c:pt>
                <c:pt idx="36358">
                  <c:v>9.9892987092869602E-12</c:v>
                </c:pt>
                <c:pt idx="36359">
                  <c:v>1.0226805586331769E-11</c:v>
                </c:pt>
                <c:pt idx="36360">
                  <c:v>9.9892987092869602E-12</c:v>
                </c:pt>
                <c:pt idx="36361">
                  <c:v>1.0226805586331769E-11</c:v>
                </c:pt>
                <c:pt idx="36362">
                  <c:v>9.9892987092869602E-12</c:v>
                </c:pt>
                <c:pt idx="36363">
                  <c:v>9.9892987092869602E-12</c:v>
                </c:pt>
                <c:pt idx="36364">
                  <c:v>9.9892987092869602E-12</c:v>
                </c:pt>
                <c:pt idx="36365">
                  <c:v>1.0226805586331769E-11</c:v>
                </c:pt>
                <c:pt idx="36366">
                  <c:v>9.9892987092869602E-12</c:v>
                </c:pt>
                <c:pt idx="36367">
                  <c:v>1.0226805586331769E-11</c:v>
                </c:pt>
                <c:pt idx="36368">
                  <c:v>1.0226805586331769E-11</c:v>
                </c:pt>
                <c:pt idx="36369">
                  <c:v>1.0226805586331769E-11</c:v>
                </c:pt>
                <c:pt idx="36370">
                  <c:v>1.0226805586331769E-11</c:v>
                </c:pt>
                <c:pt idx="36371">
                  <c:v>1.0226805586331769E-11</c:v>
                </c:pt>
                <c:pt idx="36372">
                  <c:v>1.0226805586331769E-11</c:v>
                </c:pt>
                <c:pt idx="36373">
                  <c:v>9.9892987092869602E-12</c:v>
                </c:pt>
                <c:pt idx="36374">
                  <c:v>9.9892987092869602E-12</c:v>
                </c:pt>
                <c:pt idx="36375">
                  <c:v>1.0226805586331769E-11</c:v>
                </c:pt>
                <c:pt idx="36376">
                  <c:v>1.0226805586331769E-11</c:v>
                </c:pt>
                <c:pt idx="36377">
                  <c:v>1.0226805586331769E-11</c:v>
                </c:pt>
                <c:pt idx="36378">
                  <c:v>9.9892987092869602E-12</c:v>
                </c:pt>
                <c:pt idx="36379">
                  <c:v>1.0226805586331769E-11</c:v>
                </c:pt>
                <c:pt idx="36380">
                  <c:v>1.0226805586331769E-11</c:v>
                </c:pt>
                <c:pt idx="36381">
                  <c:v>1.0226805586331769E-11</c:v>
                </c:pt>
                <c:pt idx="36382">
                  <c:v>9.9892987092869602E-12</c:v>
                </c:pt>
                <c:pt idx="36383">
                  <c:v>1.0226805586331769E-11</c:v>
                </c:pt>
                <c:pt idx="36384">
                  <c:v>1.0226805586331769E-11</c:v>
                </c:pt>
                <c:pt idx="36385">
                  <c:v>1.0226805586331769E-11</c:v>
                </c:pt>
                <c:pt idx="36386">
                  <c:v>9.9892987092869602E-12</c:v>
                </c:pt>
                <c:pt idx="36387">
                  <c:v>9.9892987092869602E-12</c:v>
                </c:pt>
                <c:pt idx="36388">
                  <c:v>1.0226805586331769E-11</c:v>
                </c:pt>
                <c:pt idx="36389">
                  <c:v>1.0226805586331769E-11</c:v>
                </c:pt>
                <c:pt idx="36390">
                  <c:v>1.0226805586331769E-11</c:v>
                </c:pt>
                <c:pt idx="36391">
                  <c:v>9.9892987092869602E-12</c:v>
                </c:pt>
                <c:pt idx="36392">
                  <c:v>9.9892987092869602E-12</c:v>
                </c:pt>
                <c:pt idx="36393">
                  <c:v>1.0226805586331769E-11</c:v>
                </c:pt>
                <c:pt idx="36394">
                  <c:v>9.9892987092869602E-12</c:v>
                </c:pt>
                <c:pt idx="36395">
                  <c:v>9.9892987092869602E-12</c:v>
                </c:pt>
                <c:pt idx="36396">
                  <c:v>9.9892987092869602E-12</c:v>
                </c:pt>
                <c:pt idx="36397">
                  <c:v>9.9892987092869602E-12</c:v>
                </c:pt>
                <c:pt idx="36398">
                  <c:v>1.0226805586331769E-11</c:v>
                </c:pt>
                <c:pt idx="36399">
                  <c:v>9.9892987092869602E-12</c:v>
                </c:pt>
                <c:pt idx="36400">
                  <c:v>9.9892987092869602E-12</c:v>
                </c:pt>
                <c:pt idx="36401">
                  <c:v>9.9892987092869602E-12</c:v>
                </c:pt>
                <c:pt idx="36402">
                  <c:v>1.0226805586331769E-11</c:v>
                </c:pt>
                <c:pt idx="36403">
                  <c:v>1.0469959458054104E-11</c:v>
                </c:pt>
                <c:pt idx="36404">
                  <c:v>1.0226805586331769E-11</c:v>
                </c:pt>
                <c:pt idx="36405">
                  <c:v>1.0226805586331769E-11</c:v>
                </c:pt>
                <c:pt idx="36406">
                  <c:v>1.0226805586331769E-11</c:v>
                </c:pt>
                <c:pt idx="36407">
                  <c:v>1.0226805586331769E-11</c:v>
                </c:pt>
                <c:pt idx="36408">
                  <c:v>9.9892987092869602E-12</c:v>
                </c:pt>
                <c:pt idx="36409">
                  <c:v>9.9892987092869602E-12</c:v>
                </c:pt>
                <c:pt idx="36410">
                  <c:v>1.0226805586331769E-11</c:v>
                </c:pt>
                <c:pt idx="36411">
                  <c:v>9.9892987092869602E-12</c:v>
                </c:pt>
                <c:pt idx="36412">
                  <c:v>9.9892987092869602E-12</c:v>
                </c:pt>
                <c:pt idx="36413">
                  <c:v>9.9892987092869602E-12</c:v>
                </c:pt>
                <c:pt idx="36414">
                  <c:v>1.0469959458054104E-11</c:v>
                </c:pt>
                <c:pt idx="36415">
                  <c:v>9.9892987092869602E-12</c:v>
                </c:pt>
                <c:pt idx="36416">
                  <c:v>1.0226805586331769E-11</c:v>
                </c:pt>
                <c:pt idx="36417">
                  <c:v>9.9892987092869602E-12</c:v>
                </c:pt>
                <c:pt idx="36418">
                  <c:v>1.0226805586331769E-11</c:v>
                </c:pt>
                <c:pt idx="36419">
                  <c:v>1.0226805586331769E-11</c:v>
                </c:pt>
                <c:pt idx="36420">
                  <c:v>9.9892987092869602E-12</c:v>
                </c:pt>
                <c:pt idx="36421">
                  <c:v>1.0226805586331769E-11</c:v>
                </c:pt>
                <c:pt idx="36422">
                  <c:v>1.0469959458054104E-11</c:v>
                </c:pt>
                <c:pt idx="36423">
                  <c:v>1.0226805586331769E-11</c:v>
                </c:pt>
                <c:pt idx="36424">
                  <c:v>1.0226805586331769E-11</c:v>
                </c:pt>
                <c:pt idx="36425">
                  <c:v>1.0226805586331769E-11</c:v>
                </c:pt>
                <c:pt idx="36426">
                  <c:v>9.9892987092869602E-12</c:v>
                </c:pt>
                <c:pt idx="36427">
                  <c:v>9.9892987092869602E-12</c:v>
                </c:pt>
                <c:pt idx="36428">
                  <c:v>1.0226805586331769E-11</c:v>
                </c:pt>
                <c:pt idx="36429">
                  <c:v>9.9892987092869602E-12</c:v>
                </c:pt>
                <c:pt idx="36430">
                  <c:v>1.0226805586331769E-11</c:v>
                </c:pt>
                <c:pt idx="36431">
                  <c:v>1.0226805586331769E-11</c:v>
                </c:pt>
                <c:pt idx="36432">
                  <c:v>1.0226805586331769E-11</c:v>
                </c:pt>
                <c:pt idx="36433">
                  <c:v>1.0226805586331769E-11</c:v>
                </c:pt>
                <c:pt idx="36434">
                  <c:v>1.0226805586331769E-11</c:v>
                </c:pt>
                <c:pt idx="36435">
                  <c:v>9.9892987092869602E-12</c:v>
                </c:pt>
                <c:pt idx="36436">
                  <c:v>9.9892987092869602E-12</c:v>
                </c:pt>
                <c:pt idx="36437">
                  <c:v>1.0226805586331769E-11</c:v>
                </c:pt>
                <c:pt idx="36438">
                  <c:v>9.9892987092869602E-12</c:v>
                </c:pt>
                <c:pt idx="36439">
                  <c:v>1.0469959458054104E-11</c:v>
                </c:pt>
                <c:pt idx="36440">
                  <c:v>9.9892987092869602E-12</c:v>
                </c:pt>
                <c:pt idx="36441">
                  <c:v>1.0469959458054104E-11</c:v>
                </c:pt>
                <c:pt idx="36442">
                  <c:v>1.0226805586331769E-11</c:v>
                </c:pt>
                <c:pt idx="36443">
                  <c:v>1.0226805586331769E-11</c:v>
                </c:pt>
                <c:pt idx="36444">
                  <c:v>1.0226805586331769E-11</c:v>
                </c:pt>
                <c:pt idx="36445">
                  <c:v>1.0226805586331769E-11</c:v>
                </c:pt>
                <c:pt idx="36446">
                  <c:v>1.0226805586331769E-11</c:v>
                </c:pt>
                <c:pt idx="36447">
                  <c:v>9.9892987092869602E-12</c:v>
                </c:pt>
                <c:pt idx="36448">
                  <c:v>1.0226805586331769E-11</c:v>
                </c:pt>
                <c:pt idx="36449">
                  <c:v>1.0226805586331769E-11</c:v>
                </c:pt>
                <c:pt idx="36450">
                  <c:v>9.9892987092869602E-12</c:v>
                </c:pt>
                <c:pt idx="36451">
                  <c:v>1.0226805586331769E-11</c:v>
                </c:pt>
                <c:pt idx="36452">
                  <c:v>9.9892987092869602E-12</c:v>
                </c:pt>
                <c:pt idx="36453">
                  <c:v>1.0226805586331769E-11</c:v>
                </c:pt>
                <c:pt idx="36454">
                  <c:v>1.0226805586331769E-11</c:v>
                </c:pt>
                <c:pt idx="36455">
                  <c:v>9.9892987092869602E-12</c:v>
                </c:pt>
                <c:pt idx="36456">
                  <c:v>9.9892987092869602E-12</c:v>
                </c:pt>
                <c:pt idx="36457">
                  <c:v>9.9892987092869602E-12</c:v>
                </c:pt>
                <c:pt idx="36458">
                  <c:v>9.9892987092869602E-12</c:v>
                </c:pt>
                <c:pt idx="36459">
                  <c:v>1.0226805586331769E-11</c:v>
                </c:pt>
                <c:pt idx="36460">
                  <c:v>1.0226805586331769E-11</c:v>
                </c:pt>
                <c:pt idx="36461">
                  <c:v>1.0226805586331769E-11</c:v>
                </c:pt>
                <c:pt idx="36462">
                  <c:v>9.9892987092869602E-12</c:v>
                </c:pt>
                <c:pt idx="36463">
                  <c:v>1.0226805586331769E-11</c:v>
                </c:pt>
                <c:pt idx="36464">
                  <c:v>9.9892987092869602E-12</c:v>
                </c:pt>
                <c:pt idx="36465">
                  <c:v>9.9892987092869602E-12</c:v>
                </c:pt>
                <c:pt idx="36466">
                  <c:v>9.9892987092869602E-12</c:v>
                </c:pt>
                <c:pt idx="36467">
                  <c:v>1.0226805586331769E-11</c:v>
                </c:pt>
                <c:pt idx="36468">
                  <c:v>1.0226805586331769E-11</c:v>
                </c:pt>
                <c:pt idx="36469">
                  <c:v>9.9892987092869602E-12</c:v>
                </c:pt>
                <c:pt idx="36470">
                  <c:v>1.0226805586331769E-11</c:v>
                </c:pt>
                <c:pt idx="36471">
                  <c:v>9.9892987092869602E-12</c:v>
                </c:pt>
                <c:pt idx="36472">
                  <c:v>9.9892987092869602E-12</c:v>
                </c:pt>
                <c:pt idx="36473">
                  <c:v>9.9892987092869602E-12</c:v>
                </c:pt>
                <c:pt idx="36474">
                  <c:v>9.9892987092869602E-12</c:v>
                </c:pt>
                <c:pt idx="36475">
                  <c:v>1.0226805586331769E-11</c:v>
                </c:pt>
                <c:pt idx="36476">
                  <c:v>1.0226805586331769E-11</c:v>
                </c:pt>
                <c:pt idx="36477">
                  <c:v>9.9892987092869602E-12</c:v>
                </c:pt>
                <c:pt idx="36478">
                  <c:v>9.9892987092869602E-12</c:v>
                </c:pt>
                <c:pt idx="36479">
                  <c:v>9.9892987092869602E-12</c:v>
                </c:pt>
                <c:pt idx="36480">
                  <c:v>9.9892987092869602E-12</c:v>
                </c:pt>
                <c:pt idx="36481">
                  <c:v>1.0226805586331769E-11</c:v>
                </c:pt>
                <c:pt idx="36482">
                  <c:v>9.9892987092869602E-12</c:v>
                </c:pt>
                <c:pt idx="36483">
                  <c:v>1.0226805586331769E-11</c:v>
                </c:pt>
                <c:pt idx="36484">
                  <c:v>9.9892987092869602E-12</c:v>
                </c:pt>
                <c:pt idx="36485">
                  <c:v>9.9892987092869602E-12</c:v>
                </c:pt>
                <c:pt idx="36486">
                  <c:v>1.0226805586331769E-11</c:v>
                </c:pt>
                <c:pt idx="36487">
                  <c:v>9.9892987092869602E-12</c:v>
                </c:pt>
                <c:pt idx="36488">
                  <c:v>9.9892987092869602E-12</c:v>
                </c:pt>
                <c:pt idx="36489">
                  <c:v>9.9892987092869602E-12</c:v>
                </c:pt>
                <c:pt idx="36490">
                  <c:v>1.0226805586331769E-11</c:v>
                </c:pt>
                <c:pt idx="36491">
                  <c:v>1.0226805586331769E-11</c:v>
                </c:pt>
                <c:pt idx="36492">
                  <c:v>9.9892987092869602E-12</c:v>
                </c:pt>
                <c:pt idx="36493">
                  <c:v>1.0226805586331769E-11</c:v>
                </c:pt>
                <c:pt idx="36494">
                  <c:v>9.9892987092869602E-12</c:v>
                </c:pt>
                <c:pt idx="36495">
                  <c:v>9.9892987092869602E-12</c:v>
                </c:pt>
                <c:pt idx="36496">
                  <c:v>1.0226805586331769E-11</c:v>
                </c:pt>
                <c:pt idx="36497">
                  <c:v>1.0226805586331769E-11</c:v>
                </c:pt>
                <c:pt idx="36498">
                  <c:v>1.0226805586331769E-11</c:v>
                </c:pt>
                <c:pt idx="36499">
                  <c:v>1.0226805586331769E-11</c:v>
                </c:pt>
                <c:pt idx="36500">
                  <c:v>1.0226805586331769E-11</c:v>
                </c:pt>
                <c:pt idx="36501">
                  <c:v>9.9892987092869602E-12</c:v>
                </c:pt>
                <c:pt idx="36502">
                  <c:v>1.0226805586331769E-11</c:v>
                </c:pt>
                <c:pt idx="36503">
                  <c:v>1.0226805586331769E-11</c:v>
                </c:pt>
                <c:pt idx="36504">
                  <c:v>9.9892987092869602E-12</c:v>
                </c:pt>
                <c:pt idx="36505">
                  <c:v>9.9892987092869602E-12</c:v>
                </c:pt>
                <c:pt idx="36506">
                  <c:v>9.9892987092869602E-12</c:v>
                </c:pt>
                <c:pt idx="36507">
                  <c:v>9.9892987092869602E-12</c:v>
                </c:pt>
                <c:pt idx="36508">
                  <c:v>9.9892987092869602E-12</c:v>
                </c:pt>
                <c:pt idx="36509">
                  <c:v>9.9892987092869602E-12</c:v>
                </c:pt>
                <c:pt idx="36510">
                  <c:v>1.0226805586331769E-11</c:v>
                </c:pt>
                <c:pt idx="36511">
                  <c:v>9.9892987092869602E-12</c:v>
                </c:pt>
                <c:pt idx="36512">
                  <c:v>1.0226805586331769E-11</c:v>
                </c:pt>
                <c:pt idx="36513">
                  <c:v>1.0226805586331769E-11</c:v>
                </c:pt>
                <c:pt idx="36514">
                  <c:v>1.0226805586331769E-11</c:v>
                </c:pt>
                <c:pt idx="36515">
                  <c:v>1.0226805586331769E-11</c:v>
                </c:pt>
                <c:pt idx="36516">
                  <c:v>1.0226805586331769E-11</c:v>
                </c:pt>
                <c:pt idx="36517">
                  <c:v>9.9892987092869602E-12</c:v>
                </c:pt>
                <c:pt idx="36518">
                  <c:v>1.0226805586331769E-11</c:v>
                </c:pt>
                <c:pt idx="36519">
                  <c:v>1.0226805586331769E-11</c:v>
                </c:pt>
                <c:pt idx="36520">
                  <c:v>9.9892987092869602E-12</c:v>
                </c:pt>
                <c:pt idx="36521">
                  <c:v>1.0469959458054104E-11</c:v>
                </c:pt>
                <c:pt idx="36522">
                  <c:v>9.9892987092869602E-12</c:v>
                </c:pt>
                <c:pt idx="36523">
                  <c:v>9.9892987092869602E-12</c:v>
                </c:pt>
                <c:pt idx="36524">
                  <c:v>9.9892987092869602E-12</c:v>
                </c:pt>
                <c:pt idx="36525">
                  <c:v>1.0469959458054104E-11</c:v>
                </c:pt>
                <c:pt idx="36526">
                  <c:v>9.9892987092869602E-12</c:v>
                </c:pt>
                <c:pt idx="36527">
                  <c:v>9.9892987092869602E-12</c:v>
                </c:pt>
                <c:pt idx="36528">
                  <c:v>9.9892987092869602E-12</c:v>
                </c:pt>
                <c:pt idx="36529">
                  <c:v>1.0226805586331769E-11</c:v>
                </c:pt>
                <c:pt idx="36530">
                  <c:v>9.9892987092869602E-12</c:v>
                </c:pt>
                <c:pt idx="36531">
                  <c:v>1.0226805586331769E-11</c:v>
                </c:pt>
                <c:pt idx="36532">
                  <c:v>1.0469959458054104E-11</c:v>
                </c:pt>
                <c:pt idx="36533">
                  <c:v>1.0226805586331769E-11</c:v>
                </c:pt>
                <c:pt idx="36534">
                  <c:v>9.9892987092869602E-12</c:v>
                </c:pt>
                <c:pt idx="36535">
                  <c:v>1.0226805586331769E-11</c:v>
                </c:pt>
                <c:pt idx="36536">
                  <c:v>1.0226805586331769E-11</c:v>
                </c:pt>
                <c:pt idx="36537">
                  <c:v>1.0226805586331769E-11</c:v>
                </c:pt>
                <c:pt idx="36538">
                  <c:v>9.9892987092869602E-12</c:v>
                </c:pt>
                <c:pt idx="36539">
                  <c:v>9.9892987092869602E-12</c:v>
                </c:pt>
                <c:pt idx="36540">
                  <c:v>9.9892987092869602E-12</c:v>
                </c:pt>
                <c:pt idx="36541">
                  <c:v>9.9892987092869602E-12</c:v>
                </c:pt>
                <c:pt idx="36542">
                  <c:v>9.9892987092869602E-12</c:v>
                </c:pt>
                <c:pt idx="36543">
                  <c:v>9.9892987092869602E-12</c:v>
                </c:pt>
                <c:pt idx="36544">
                  <c:v>1.0226805586331769E-11</c:v>
                </c:pt>
                <c:pt idx="36545">
                  <c:v>9.9892987092869602E-12</c:v>
                </c:pt>
                <c:pt idx="36546">
                  <c:v>9.9892987092869602E-12</c:v>
                </c:pt>
                <c:pt idx="36547">
                  <c:v>1.0226805586331769E-11</c:v>
                </c:pt>
                <c:pt idx="36548">
                  <c:v>1.0226805586331769E-11</c:v>
                </c:pt>
                <c:pt idx="36549">
                  <c:v>1.0226805586331769E-11</c:v>
                </c:pt>
                <c:pt idx="36550">
                  <c:v>1.0226805586331769E-11</c:v>
                </c:pt>
                <c:pt idx="36551">
                  <c:v>1.0469959458054104E-11</c:v>
                </c:pt>
                <c:pt idx="36552">
                  <c:v>9.9892987092869602E-12</c:v>
                </c:pt>
                <c:pt idx="36553">
                  <c:v>9.9892987092869602E-12</c:v>
                </c:pt>
                <c:pt idx="36554">
                  <c:v>1.0226805586331769E-11</c:v>
                </c:pt>
                <c:pt idx="36555">
                  <c:v>9.9892987092869602E-12</c:v>
                </c:pt>
                <c:pt idx="36556">
                  <c:v>1.0226805586331769E-11</c:v>
                </c:pt>
                <c:pt idx="36557">
                  <c:v>1.0226805586331769E-11</c:v>
                </c:pt>
                <c:pt idx="36558">
                  <c:v>1.0226805586331769E-11</c:v>
                </c:pt>
                <c:pt idx="36559">
                  <c:v>1.0226805586331769E-11</c:v>
                </c:pt>
                <c:pt idx="36560">
                  <c:v>1.0226805586331769E-11</c:v>
                </c:pt>
                <c:pt idx="36561">
                  <c:v>9.9892987092869602E-12</c:v>
                </c:pt>
                <c:pt idx="36562">
                  <c:v>1.0226805586331769E-11</c:v>
                </c:pt>
                <c:pt idx="36563">
                  <c:v>1.0226805586331769E-11</c:v>
                </c:pt>
                <c:pt idx="36564">
                  <c:v>1.0226805586331769E-11</c:v>
                </c:pt>
                <c:pt idx="36565">
                  <c:v>1.0226805586331769E-11</c:v>
                </c:pt>
                <c:pt idx="36566">
                  <c:v>9.9892987092869602E-12</c:v>
                </c:pt>
                <c:pt idx="36567">
                  <c:v>1.0226805586331769E-11</c:v>
                </c:pt>
                <c:pt idx="36568">
                  <c:v>9.9892987092869602E-12</c:v>
                </c:pt>
                <c:pt idx="36569">
                  <c:v>9.9892987092869602E-12</c:v>
                </c:pt>
                <c:pt idx="36570">
                  <c:v>9.9892987092869602E-12</c:v>
                </c:pt>
                <c:pt idx="36571">
                  <c:v>1.0469959458054104E-11</c:v>
                </c:pt>
                <c:pt idx="36572">
                  <c:v>1.0226805586331769E-11</c:v>
                </c:pt>
                <c:pt idx="36573">
                  <c:v>1.0226805586331769E-11</c:v>
                </c:pt>
                <c:pt idx="36574">
                  <c:v>9.9892987092869602E-12</c:v>
                </c:pt>
                <c:pt idx="36575">
                  <c:v>1.0226805586331769E-11</c:v>
                </c:pt>
                <c:pt idx="36576">
                  <c:v>9.9892987092869602E-12</c:v>
                </c:pt>
                <c:pt idx="36577">
                  <c:v>1.0469959458054104E-11</c:v>
                </c:pt>
                <c:pt idx="36578">
                  <c:v>1.0469959458054104E-11</c:v>
                </c:pt>
                <c:pt idx="36579">
                  <c:v>9.9892987092869602E-12</c:v>
                </c:pt>
                <c:pt idx="36580">
                  <c:v>9.9892987092869602E-12</c:v>
                </c:pt>
                <c:pt idx="36581">
                  <c:v>1.0469959458054104E-11</c:v>
                </c:pt>
                <c:pt idx="36582">
                  <c:v>1.0469959458054104E-11</c:v>
                </c:pt>
                <c:pt idx="36583">
                  <c:v>9.9892987092869602E-12</c:v>
                </c:pt>
                <c:pt idx="36584">
                  <c:v>9.9892987092869602E-12</c:v>
                </c:pt>
                <c:pt idx="36585">
                  <c:v>1.0226805586331769E-11</c:v>
                </c:pt>
                <c:pt idx="36586">
                  <c:v>9.9892987092869602E-12</c:v>
                </c:pt>
                <c:pt idx="36587">
                  <c:v>9.9892987092869602E-12</c:v>
                </c:pt>
                <c:pt idx="36588">
                  <c:v>1.0226805586331769E-11</c:v>
                </c:pt>
                <c:pt idx="36589">
                  <c:v>9.9892987092869602E-12</c:v>
                </c:pt>
                <c:pt idx="36590">
                  <c:v>1.0226805586331769E-11</c:v>
                </c:pt>
                <c:pt idx="36591">
                  <c:v>1.0226805586331769E-11</c:v>
                </c:pt>
                <c:pt idx="36592">
                  <c:v>9.9892987092869602E-12</c:v>
                </c:pt>
                <c:pt idx="36593">
                  <c:v>1.0226805586331769E-11</c:v>
                </c:pt>
                <c:pt idx="36594">
                  <c:v>9.9892987092869602E-12</c:v>
                </c:pt>
                <c:pt idx="36595">
                  <c:v>1.0469959458054104E-11</c:v>
                </c:pt>
                <c:pt idx="36596">
                  <c:v>9.9892987092869602E-12</c:v>
                </c:pt>
                <c:pt idx="36597">
                  <c:v>1.0226805586331769E-11</c:v>
                </c:pt>
                <c:pt idx="36598">
                  <c:v>1.0226805586331769E-11</c:v>
                </c:pt>
                <c:pt idx="36599">
                  <c:v>1.0226805586331769E-11</c:v>
                </c:pt>
                <c:pt idx="36600">
                  <c:v>9.7573076813670253E-12</c:v>
                </c:pt>
                <c:pt idx="36601">
                  <c:v>9.9892987092869602E-12</c:v>
                </c:pt>
                <c:pt idx="36602">
                  <c:v>1.0226805586331769E-11</c:v>
                </c:pt>
                <c:pt idx="36603">
                  <c:v>1.0226805586331769E-11</c:v>
                </c:pt>
                <c:pt idx="36604">
                  <c:v>1.0226805586331769E-11</c:v>
                </c:pt>
                <c:pt idx="36605">
                  <c:v>9.9892987092869602E-12</c:v>
                </c:pt>
                <c:pt idx="36606">
                  <c:v>1.0226805586331769E-11</c:v>
                </c:pt>
                <c:pt idx="36607">
                  <c:v>1.0226805586331769E-11</c:v>
                </c:pt>
                <c:pt idx="36608">
                  <c:v>1.0469959458054104E-11</c:v>
                </c:pt>
                <c:pt idx="36609">
                  <c:v>9.9892987092869602E-12</c:v>
                </c:pt>
                <c:pt idx="36610">
                  <c:v>9.9892987092869602E-12</c:v>
                </c:pt>
                <c:pt idx="36611">
                  <c:v>1.0226805586331769E-11</c:v>
                </c:pt>
                <c:pt idx="36612">
                  <c:v>1.0226805586331769E-11</c:v>
                </c:pt>
                <c:pt idx="36613">
                  <c:v>1.0226805586331769E-11</c:v>
                </c:pt>
                <c:pt idx="36614">
                  <c:v>1.0226805586331769E-11</c:v>
                </c:pt>
                <c:pt idx="36615">
                  <c:v>9.9892987092869602E-12</c:v>
                </c:pt>
                <c:pt idx="36616">
                  <c:v>1.0226805586331769E-11</c:v>
                </c:pt>
                <c:pt idx="36617">
                  <c:v>9.9892987092869602E-12</c:v>
                </c:pt>
                <c:pt idx="36618">
                  <c:v>1.0226805586331769E-11</c:v>
                </c:pt>
                <c:pt idx="36619">
                  <c:v>1.0226805586331769E-11</c:v>
                </c:pt>
                <c:pt idx="36620">
                  <c:v>1.0226805586331769E-11</c:v>
                </c:pt>
                <c:pt idx="36621">
                  <c:v>1.0469959458054104E-11</c:v>
                </c:pt>
                <c:pt idx="36622">
                  <c:v>9.9892987092869602E-12</c:v>
                </c:pt>
                <c:pt idx="36623">
                  <c:v>9.9892987092869602E-12</c:v>
                </c:pt>
                <c:pt idx="36624">
                  <c:v>1.0226805586331769E-11</c:v>
                </c:pt>
                <c:pt idx="36625">
                  <c:v>9.9892987092869602E-12</c:v>
                </c:pt>
                <c:pt idx="36626">
                  <c:v>1.0226805586331769E-11</c:v>
                </c:pt>
                <c:pt idx="36627">
                  <c:v>9.9892987092869602E-12</c:v>
                </c:pt>
                <c:pt idx="36628">
                  <c:v>1.0469959458054104E-11</c:v>
                </c:pt>
                <c:pt idx="36629">
                  <c:v>9.9892987092869602E-12</c:v>
                </c:pt>
                <c:pt idx="36630">
                  <c:v>9.9892987092869602E-12</c:v>
                </c:pt>
                <c:pt idx="36631">
                  <c:v>1.0226805586331769E-11</c:v>
                </c:pt>
                <c:pt idx="36632">
                  <c:v>1.0226805586331769E-11</c:v>
                </c:pt>
                <c:pt idx="36633">
                  <c:v>1.0226805586331769E-11</c:v>
                </c:pt>
                <c:pt idx="36634">
                  <c:v>9.9892987092869602E-12</c:v>
                </c:pt>
                <c:pt idx="36635">
                  <c:v>1.0226805586331769E-11</c:v>
                </c:pt>
                <c:pt idx="36636">
                  <c:v>1.0226805586331769E-11</c:v>
                </c:pt>
                <c:pt idx="36637">
                  <c:v>1.0226805586331769E-11</c:v>
                </c:pt>
                <c:pt idx="36638">
                  <c:v>1.0226805586331769E-11</c:v>
                </c:pt>
                <c:pt idx="36639">
                  <c:v>1.0226805586331769E-11</c:v>
                </c:pt>
                <c:pt idx="36640">
                  <c:v>9.9892987092869602E-12</c:v>
                </c:pt>
                <c:pt idx="36641">
                  <c:v>9.9892987092869602E-12</c:v>
                </c:pt>
                <c:pt idx="36642">
                  <c:v>1.0226805586331769E-11</c:v>
                </c:pt>
                <c:pt idx="36643">
                  <c:v>1.0226805586331769E-11</c:v>
                </c:pt>
                <c:pt idx="36644">
                  <c:v>9.9892987092869602E-12</c:v>
                </c:pt>
                <c:pt idx="36645">
                  <c:v>9.9892987092869602E-12</c:v>
                </c:pt>
                <c:pt idx="36646">
                  <c:v>1.0226805586331769E-11</c:v>
                </c:pt>
                <c:pt idx="36647">
                  <c:v>9.9892987092869602E-12</c:v>
                </c:pt>
                <c:pt idx="36648">
                  <c:v>9.9892987092869602E-12</c:v>
                </c:pt>
                <c:pt idx="36649">
                  <c:v>1.0226805586331769E-11</c:v>
                </c:pt>
                <c:pt idx="36650">
                  <c:v>9.9892987092869602E-12</c:v>
                </c:pt>
                <c:pt idx="36651">
                  <c:v>9.9892987092869602E-12</c:v>
                </c:pt>
                <c:pt idx="36652">
                  <c:v>1.0226805586331769E-11</c:v>
                </c:pt>
                <c:pt idx="36653">
                  <c:v>9.9892987092869602E-12</c:v>
                </c:pt>
                <c:pt idx="36654">
                  <c:v>9.9892987092869602E-12</c:v>
                </c:pt>
                <c:pt idx="36655">
                  <c:v>9.9892987092869602E-12</c:v>
                </c:pt>
                <c:pt idx="36656">
                  <c:v>1.0226805586331769E-11</c:v>
                </c:pt>
                <c:pt idx="36657">
                  <c:v>9.9892987092869602E-12</c:v>
                </c:pt>
                <c:pt idx="36658">
                  <c:v>1.0226805586331769E-11</c:v>
                </c:pt>
                <c:pt idx="36659">
                  <c:v>1.0226805586331769E-11</c:v>
                </c:pt>
                <c:pt idx="36660">
                  <c:v>1.0226805586331769E-11</c:v>
                </c:pt>
                <c:pt idx="36661">
                  <c:v>9.9892987092869602E-12</c:v>
                </c:pt>
                <c:pt idx="36662">
                  <c:v>9.9892987092869602E-12</c:v>
                </c:pt>
                <c:pt idx="36663">
                  <c:v>1.0226805586331769E-11</c:v>
                </c:pt>
                <c:pt idx="36664">
                  <c:v>9.9892987092869602E-12</c:v>
                </c:pt>
                <c:pt idx="36665">
                  <c:v>9.9892987092869602E-12</c:v>
                </c:pt>
                <c:pt idx="36666">
                  <c:v>1.0469959458054104E-11</c:v>
                </c:pt>
                <c:pt idx="36667">
                  <c:v>9.9892987092869602E-12</c:v>
                </c:pt>
                <c:pt idx="36668">
                  <c:v>1.0226805586331769E-11</c:v>
                </c:pt>
                <c:pt idx="36669">
                  <c:v>9.9892987092869602E-12</c:v>
                </c:pt>
                <c:pt idx="36670">
                  <c:v>1.0226805586331769E-11</c:v>
                </c:pt>
                <c:pt idx="36671">
                  <c:v>1.0226805586331769E-11</c:v>
                </c:pt>
                <c:pt idx="36672">
                  <c:v>1.0226805586331769E-11</c:v>
                </c:pt>
                <c:pt idx="36673">
                  <c:v>1.0226805586331769E-11</c:v>
                </c:pt>
                <c:pt idx="36674">
                  <c:v>1.0226805586331769E-11</c:v>
                </c:pt>
                <c:pt idx="36675">
                  <c:v>1.0226805586331769E-11</c:v>
                </c:pt>
                <c:pt idx="36676">
                  <c:v>9.9892987092869602E-12</c:v>
                </c:pt>
                <c:pt idx="36677">
                  <c:v>1.0226805586331769E-11</c:v>
                </c:pt>
                <c:pt idx="36678">
                  <c:v>1.0226805586331769E-11</c:v>
                </c:pt>
                <c:pt idx="36679">
                  <c:v>9.9892987092869602E-12</c:v>
                </c:pt>
                <c:pt idx="36680">
                  <c:v>1.0226805586331769E-11</c:v>
                </c:pt>
                <c:pt idx="36681">
                  <c:v>1.0226805586331769E-11</c:v>
                </c:pt>
                <c:pt idx="36682">
                  <c:v>1.0226805586331769E-11</c:v>
                </c:pt>
                <c:pt idx="36683">
                  <c:v>1.0226805586331769E-11</c:v>
                </c:pt>
                <c:pt idx="36684">
                  <c:v>1.0226805586331769E-11</c:v>
                </c:pt>
                <c:pt idx="36685">
                  <c:v>9.9892987092869602E-12</c:v>
                </c:pt>
                <c:pt idx="36686">
                  <c:v>9.9892987092869602E-12</c:v>
                </c:pt>
                <c:pt idx="36687">
                  <c:v>1.0226805586331769E-11</c:v>
                </c:pt>
                <c:pt idx="36688">
                  <c:v>9.9892987092869602E-12</c:v>
                </c:pt>
                <c:pt idx="36689">
                  <c:v>1.0226805586331769E-11</c:v>
                </c:pt>
                <c:pt idx="36690">
                  <c:v>9.9892987092869602E-12</c:v>
                </c:pt>
                <c:pt idx="36691">
                  <c:v>1.0226805586331769E-11</c:v>
                </c:pt>
                <c:pt idx="36692">
                  <c:v>9.9892987092869602E-12</c:v>
                </c:pt>
                <c:pt idx="36693">
                  <c:v>9.9892987092869602E-12</c:v>
                </c:pt>
                <c:pt idx="36694">
                  <c:v>1.0226805586331769E-11</c:v>
                </c:pt>
                <c:pt idx="36695">
                  <c:v>9.9892987092869602E-12</c:v>
                </c:pt>
                <c:pt idx="36696">
                  <c:v>1.0226805586331769E-11</c:v>
                </c:pt>
                <c:pt idx="36697">
                  <c:v>9.9892987092869602E-12</c:v>
                </c:pt>
                <c:pt idx="36698">
                  <c:v>1.0226805586331769E-11</c:v>
                </c:pt>
                <c:pt idx="36699">
                  <c:v>9.9892987092869602E-12</c:v>
                </c:pt>
                <c:pt idx="36700">
                  <c:v>9.9892987092869602E-12</c:v>
                </c:pt>
                <c:pt idx="36701">
                  <c:v>9.9892987092869602E-12</c:v>
                </c:pt>
                <c:pt idx="36702">
                  <c:v>1.0469959458054104E-11</c:v>
                </c:pt>
                <c:pt idx="36703">
                  <c:v>1.0226805586331769E-11</c:v>
                </c:pt>
                <c:pt idx="36704">
                  <c:v>1.0226805586331769E-11</c:v>
                </c:pt>
                <c:pt idx="36705">
                  <c:v>1.0226805586331769E-11</c:v>
                </c:pt>
                <c:pt idx="36706">
                  <c:v>9.9892987092869602E-12</c:v>
                </c:pt>
                <c:pt idx="36707">
                  <c:v>9.9892987092869602E-12</c:v>
                </c:pt>
                <c:pt idx="36708">
                  <c:v>9.9892987092869602E-12</c:v>
                </c:pt>
                <c:pt idx="36709">
                  <c:v>9.9892987092869602E-12</c:v>
                </c:pt>
                <c:pt idx="36710">
                  <c:v>1.0226805586331769E-11</c:v>
                </c:pt>
                <c:pt idx="36711">
                  <c:v>1.0226805586331769E-11</c:v>
                </c:pt>
                <c:pt idx="36712">
                  <c:v>9.9892987092869602E-12</c:v>
                </c:pt>
                <c:pt idx="36713">
                  <c:v>9.9892987092869602E-12</c:v>
                </c:pt>
                <c:pt idx="36714">
                  <c:v>1.0226805586331769E-11</c:v>
                </c:pt>
                <c:pt idx="36715">
                  <c:v>1.0226805586331769E-11</c:v>
                </c:pt>
                <c:pt idx="36716">
                  <c:v>1.0226805586331769E-11</c:v>
                </c:pt>
                <c:pt idx="36717">
                  <c:v>1.0226805586331769E-11</c:v>
                </c:pt>
                <c:pt idx="36718">
                  <c:v>9.9892987092869602E-12</c:v>
                </c:pt>
                <c:pt idx="36719">
                  <c:v>1.0226805586331769E-11</c:v>
                </c:pt>
                <c:pt idx="36720">
                  <c:v>1.0226805586331769E-11</c:v>
                </c:pt>
                <c:pt idx="36721">
                  <c:v>9.9892987092869602E-12</c:v>
                </c:pt>
                <c:pt idx="36722">
                  <c:v>1.0226805586331769E-11</c:v>
                </c:pt>
                <c:pt idx="36723">
                  <c:v>1.0226805586331769E-11</c:v>
                </c:pt>
                <c:pt idx="36724">
                  <c:v>9.9892987092869602E-12</c:v>
                </c:pt>
                <c:pt idx="36725">
                  <c:v>9.9892987092869602E-12</c:v>
                </c:pt>
                <c:pt idx="36726">
                  <c:v>1.0226805586331769E-11</c:v>
                </c:pt>
                <c:pt idx="36727">
                  <c:v>9.9892987092869602E-12</c:v>
                </c:pt>
                <c:pt idx="36728">
                  <c:v>1.0226805586331769E-11</c:v>
                </c:pt>
                <c:pt idx="36729">
                  <c:v>9.9892987092869602E-12</c:v>
                </c:pt>
                <c:pt idx="36730">
                  <c:v>1.0226805586331769E-11</c:v>
                </c:pt>
                <c:pt idx="36731">
                  <c:v>1.0226805586331769E-11</c:v>
                </c:pt>
                <c:pt idx="36732">
                  <c:v>9.9892987092869602E-12</c:v>
                </c:pt>
                <c:pt idx="36733">
                  <c:v>1.0226805586331769E-11</c:v>
                </c:pt>
                <c:pt idx="36734">
                  <c:v>1.0226805586331769E-11</c:v>
                </c:pt>
                <c:pt idx="36735">
                  <c:v>1.0226805586331769E-11</c:v>
                </c:pt>
                <c:pt idx="36736">
                  <c:v>1.0226805586331769E-11</c:v>
                </c:pt>
                <c:pt idx="36737">
                  <c:v>1.0226805586331769E-11</c:v>
                </c:pt>
                <c:pt idx="36738">
                  <c:v>1.0469959458054104E-11</c:v>
                </c:pt>
                <c:pt idx="36739">
                  <c:v>1.0226805586331769E-11</c:v>
                </c:pt>
                <c:pt idx="36740">
                  <c:v>1.0226805586331769E-11</c:v>
                </c:pt>
                <c:pt idx="36741">
                  <c:v>1.0226805586331769E-11</c:v>
                </c:pt>
                <c:pt idx="36742">
                  <c:v>1.0226805586331769E-11</c:v>
                </c:pt>
                <c:pt idx="36743">
                  <c:v>1.0226805586331769E-11</c:v>
                </c:pt>
                <c:pt idx="36744">
                  <c:v>9.9892987092869602E-12</c:v>
                </c:pt>
                <c:pt idx="36745">
                  <c:v>1.0469959458054104E-11</c:v>
                </c:pt>
                <c:pt idx="36746">
                  <c:v>9.9892987092869602E-12</c:v>
                </c:pt>
                <c:pt idx="36747">
                  <c:v>1.0226805586331769E-11</c:v>
                </c:pt>
                <c:pt idx="36748">
                  <c:v>9.9892987092869602E-12</c:v>
                </c:pt>
                <c:pt idx="36749">
                  <c:v>9.9892987092869602E-12</c:v>
                </c:pt>
                <c:pt idx="36750">
                  <c:v>9.9892987092869602E-12</c:v>
                </c:pt>
                <c:pt idx="36751">
                  <c:v>1.0226805586331769E-11</c:v>
                </c:pt>
                <c:pt idx="36752">
                  <c:v>9.9892987092869602E-12</c:v>
                </c:pt>
                <c:pt idx="36753">
                  <c:v>9.9892987092869602E-12</c:v>
                </c:pt>
                <c:pt idx="36754">
                  <c:v>1.0226805586331769E-11</c:v>
                </c:pt>
                <c:pt idx="36755">
                  <c:v>9.9892987092869602E-12</c:v>
                </c:pt>
                <c:pt idx="36756">
                  <c:v>1.0226805586331769E-11</c:v>
                </c:pt>
                <c:pt idx="36757">
                  <c:v>1.0226805586331769E-11</c:v>
                </c:pt>
                <c:pt idx="36758">
                  <c:v>9.9892987092869602E-12</c:v>
                </c:pt>
                <c:pt idx="36759">
                  <c:v>9.9892987092869602E-12</c:v>
                </c:pt>
                <c:pt idx="36760">
                  <c:v>1.0226805586331769E-11</c:v>
                </c:pt>
                <c:pt idx="36761">
                  <c:v>1.0226805586331769E-11</c:v>
                </c:pt>
                <c:pt idx="36762">
                  <c:v>9.9892987092869602E-12</c:v>
                </c:pt>
                <c:pt idx="36763">
                  <c:v>1.0226805586331769E-11</c:v>
                </c:pt>
                <c:pt idx="36764">
                  <c:v>1.0226805586331769E-11</c:v>
                </c:pt>
                <c:pt idx="36765">
                  <c:v>1.0226805586331769E-11</c:v>
                </c:pt>
                <c:pt idx="36766">
                  <c:v>1.0226805586331769E-11</c:v>
                </c:pt>
                <c:pt idx="36767">
                  <c:v>1.0226805586331769E-11</c:v>
                </c:pt>
                <c:pt idx="36768">
                  <c:v>1.0226805586331769E-11</c:v>
                </c:pt>
                <c:pt idx="36769">
                  <c:v>1.0226805586331769E-11</c:v>
                </c:pt>
                <c:pt idx="36770">
                  <c:v>9.9892987092869602E-12</c:v>
                </c:pt>
                <c:pt idx="36771">
                  <c:v>9.9892987092869602E-12</c:v>
                </c:pt>
                <c:pt idx="36772">
                  <c:v>9.9892987092869602E-12</c:v>
                </c:pt>
                <c:pt idx="36773">
                  <c:v>9.9892987092869602E-12</c:v>
                </c:pt>
                <c:pt idx="36774">
                  <c:v>9.9892987092869602E-12</c:v>
                </c:pt>
                <c:pt idx="36775">
                  <c:v>1.0226805586331769E-11</c:v>
                </c:pt>
                <c:pt idx="36776">
                  <c:v>1.0469959458054104E-11</c:v>
                </c:pt>
                <c:pt idx="36777">
                  <c:v>9.9892987092869602E-12</c:v>
                </c:pt>
                <c:pt idx="36778">
                  <c:v>1.0226805586331769E-11</c:v>
                </c:pt>
                <c:pt idx="36779">
                  <c:v>9.9892987092869602E-12</c:v>
                </c:pt>
                <c:pt idx="36780">
                  <c:v>9.9892987092869602E-12</c:v>
                </c:pt>
                <c:pt idx="36781">
                  <c:v>1.0226805586331769E-11</c:v>
                </c:pt>
                <c:pt idx="36782">
                  <c:v>1.0226805586331769E-11</c:v>
                </c:pt>
                <c:pt idx="36783">
                  <c:v>1.0226805586331769E-11</c:v>
                </c:pt>
                <c:pt idx="36784">
                  <c:v>1.0226805586331769E-11</c:v>
                </c:pt>
                <c:pt idx="36785">
                  <c:v>1.0226805586331769E-11</c:v>
                </c:pt>
                <c:pt idx="36786">
                  <c:v>9.9892987092869602E-12</c:v>
                </c:pt>
                <c:pt idx="36787">
                  <c:v>9.9892987092869602E-12</c:v>
                </c:pt>
                <c:pt idx="36788">
                  <c:v>9.9892987092869602E-12</c:v>
                </c:pt>
                <c:pt idx="36789">
                  <c:v>1.0226805586331769E-11</c:v>
                </c:pt>
                <c:pt idx="36790">
                  <c:v>1.0226805586331769E-11</c:v>
                </c:pt>
                <c:pt idx="36791">
                  <c:v>9.9892987092869602E-12</c:v>
                </c:pt>
                <c:pt idx="36792">
                  <c:v>9.9892987092869602E-12</c:v>
                </c:pt>
                <c:pt idx="36793">
                  <c:v>1.0226805586331769E-11</c:v>
                </c:pt>
                <c:pt idx="36794">
                  <c:v>1.0469959458054104E-11</c:v>
                </c:pt>
                <c:pt idx="36795">
                  <c:v>1.0226805586331769E-11</c:v>
                </c:pt>
                <c:pt idx="36796">
                  <c:v>9.9892987092869602E-12</c:v>
                </c:pt>
                <c:pt idx="36797">
                  <c:v>1.0226805586331769E-11</c:v>
                </c:pt>
                <c:pt idx="36798">
                  <c:v>1.0226805586331769E-11</c:v>
                </c:pt>
                <c:pt idx="36799">
                  <c:v>1.0226805586331769E-11</c:v>
                </c:pt>
                <c:pt idx="36800">
                  <c:v>9.9892987092869602E-12</c:v>
                </c:pt>
                <c:pt idx="36801">
                  <c:v>9.9892987092869602E-12</c:v>
                </c:pt>
                <c:pt idx="36802">
                  <c:v>1.0226805586331769E-11</c:v>
                </c:pt>
                <c:pt idx="36803">
                  <c:v>1.0226805586331769E-11</c:v>
                </c:pt>
                <c:pt idx="36804">
                  <c:v>1.0226805586331769E-11</c:v>
                </c:pt>
                <c:pt idx="36805">
                  <c:v>9.9892987092869602E-12</c:v>
                </c:pt>
                <c:pt idx="36806">
                  <c:v>1.0226805586331769E-11</c:v>
                </c:pt>
                <c:pt idx="36807">
                  <c:v>1.0226805586331769E-11</c:v>
                </c:pt>
                <c:pt idx="36808">
                  <c:v>9.9892987092869602E-12</c:v>
                </c:pt>
                <c:pt idx="36809">
                  <c:v>1.0226805586331769E-11</c:v>
                </c:pt>
                <c:pt idx="36810">
                  <c:v>1.0226805586331769E-11</c:v>
                </c:pt>
                <c:pt idx="36811">
                  <c:v>1.0226805586331769E-11</c:v>
                </c:pt>
                <c:pt idx="36812">
                  <c:v>1.0226805586331769E-11</c:v>
                </c:pt>
                <c:pt idx="36813">
                  <c:v>9.9892987092869602E-12</c:v>
                </c:pt>
                <c:pt idx="36814">
                  <c:v>1.0226805586331769E-11</c:v>
                </c:pt>
                <c:pt idx="36815">
                  <c:v>1.0469959458054104E-11</c:v>
                </c:pt>
                <c:pt idx="36816">
                  <c:v>9.9892987092869602E-12</c:v>
                </c:pt>
                <c:pt idx="36817">
                  <c:v>1.0226805586331769E-11</c:v>
                </c:pt>
                <c:pt idx="36818">
                  <c:v>9.9892987092869602E-12</c:v>
                </c:pt>
                <c:pt idx="36819">
                  <c:v>9.9892987092869602E-12</c:v>
                </c:pt>
                <c:pt idx="36820">
                  <c:v>1.0226805586331769E-11</c:v>
                </c:pt>
                <c:pt idx="36821">
                  <c:v>9.9892987092869602E-12</c:v>
                </c:pt>
                <c:pt idx="36822">
                  <c:v>1.0226805586331769E-11</c:v>
                </c:pt>
                <c:pt idx="36823">
                  <c:v>1.0469959458054104E-11</c:v>
                </c:pt>
                <c:pt idx="36824">
                  <c:v>9.9892987092869602E-12</c:v>
                </c:pt>
                <c:pt idx="36825">
                  <c:v>9.9892987092869602E-12</c:v>
                </c:pt>
                <c:pt idx="36826">
                  <c:v>9.9892987092869602E-12</c:v>
                </c:pt>
                <c:pt idx="36827">
                  <c:v>1.0226805586331769E-11</c:v>
                </c:pt>
                <c:pt idx="36828">
                  <c:v>1.0226805586331769E-11</c:v>
                </c:pt>
                <c:pt idx="36829">
                  <c:v>9.9892987092869602E-12</c:v>
                </c:pt>
                <c:pt idx="36830">
                  <c:v>9.9892987092869602E-12</c:v>
                </c:pt>
                <c:pt idx="36831">
                  <c:v>1.0226805586331769E-11</c:v>
                </c:pt>
                <c:pt idx="36832">
                  <c:v>9.9892987092869602E-12</c:v>
                </c:pt>
                <c:pt idx="36833">
                  <c:v>9.9892987092869602E-12</c:v>
                </c:pt>
                <c:pt idx="36834">
                  <c:v>1.0226805586331769E-11</c:v>
                </c:pt>
                <c:pt idx="36835">
                  <c:v>9.9892987092869602E-12</c:v>
                </c:pt>
                <c:pt idx="36836">
                  <c:v>1.0226805586331769E-11</c:v>
                </c:pt>
                <c:pt idx="36837">
                  <c:v>9.9892987092869602E-12</c:v>
                </c:pt>
                <c:pt idx="36838">
                  <c:v>1.0226805586331769E-11</c:v>
                </c:pt>
                <c:pt idx="36839">
                  <c:v>1.0469959458054104E-11</c:v>
                </c:pt>
                <c:pt idx="36840">
                  <c:v>1.0226805586331769E-11</c:v>
                </c:pt>
                <c:pt idx="36841">
                  <c:v>1.0226805586331769E-11</c:v>
                </c:pt>
                <c:pt idx="36842">
                  <c:v>1.0226805586331769E-11</c:v>
                </c:pt>
                <c:pt idx="36843">
                  <c:v>9.9892987092869602E-12</c:v>
                </c:pt>
                <c:pt idx="36844">
                  <c:v>1.0226805586331769E-11</c:v>
                </c:pt>
                <c:pt idx="36845">
                  <c:v>1.0226805586331769E-11</c:v>
                </c:pt>
                <c:pt idx="36846">
                  <c:v>1.0226805586331769E-11</c:v>
                </c:pt>
                <c:pt idx="36847">
                  <c:v>1.0226805586331769E-11</c:v>
                </c:pt>
                <c:pt idx="36848">
                  <c:v>1.0226805586331769E-11</c:v>
                </c:pt>
                <c:pt idx="36849">
                  <c:v>9.9892987092869602E-12</c:v>
                </c:pt>
                <c:pt idx="36850">
                  <c:v>9.9892987092869602E-12</c:v>
                </c:pt>
                <c:pt idx="36851">
                  <c:v>9.9892987092869602E-12</c:v>
                </c:pt>
                <c:pt idx="36852">
                  <c:v>1.0226805586331769E-11</c:v>
                </c:pt>
                <c:pt idx="36853">
                  <c:v>1.0226805586331769E-11</c:v>
                </c:pt>
                <c:pt idx="36854">
                  <c:v>1.0226805586331769E-11</c:v>
                </c:pt>
                <c:pt idx="36855">
                  <c:v>1.0226805586331769E-11</c:v>
                </c:pt>
                <c:pt idx="36856">
                  <c:v>9.9892987092869602E-12</c:v>
                </c:pt>
                <c:pt idx="36857">
                  <c:v>9.9892987092869602E-12</c:v>
                </c:pt>
                <c:pt idx="36858">
                  <c:v>9.9892987092869602E-12</c:v>
                </c:pt>
                <c:pt idx="36859">
                  <c:v>1.0226805586331769E-11</c:v>
                </c:pt>
                <c:pt idx="36860">
                  <c:v>1.0226805586331769E-11</c:v>
                </c:pt>
                <c:pt idx="36861">
                  <c:v>1.0469959458054104E-11</c:v>
                </c:pt>
                <c:pt idx="36862">
                  <c:v>1.0226805586331769E-11</c:v>
                </c:pt>
                <c:pt idx="36863">
                  <c:v>9.9892987092869602E-12</c:v>
                </c:pt>
                <c:pt idx="36864">
                  <c:v>1.0226805586331769E-11</c:v>
                </c:pt>
                <c:pt idx="36865">
                  <c:v>1.0226805586331769E-11</c:v>
                </c:pt>
                <c:pt idx="36866">
                  <c:v>1.0226805586331769E-11</c:v>
                </c:pt>
                <c:pt idx="36867">
                  <c:v>1.0226805586331769E-11</c:v>
                </c:pt>
                <c:pt idx="36868">
                  <c:v>9.9892987092869602E-12</c:v>
                </c:pt>
                <c:pt idx="36869">
                  <c:v>9.9892987092869602E-12</c:v>
                </c:pt>
                <c:pt idx="36870">
                  <c:v>1.0226805586331769E-11</c:v>
                </c:pt>
                <c:pt idx="36871">
                  <c:v>1.0226805586331769E-11</c:v>
                </c:pt>
                <c:pt idx="36872">
                  <c:v>1.0226805586331769E-11</c:v>
                </c:pt>
                <c:pt idx="36873">
                  <c:v>9.9892987092869602E-12</c:v>
                </c:pt>
                <c:pt idx="36874">
                  <c:v>1.0469959458054104E-11</c:v>
                </c:pt>
                <c:pt idx="36875">
                  <c:v>1.0226805586331769E-11</c:v>
                </c:pt>
                <c:pt idx="36876">
                  <c:v>9.9892987092869602E-12</c:v>
                </c:pt>
                <c:pt idx="36877">
                  <c:v>9.9892987092869602E-12</c:v>
                </c:pt>
                <c:pt idx="36878">
                  <c:v>9.9892987092869602E-12</c:v>
                </c:pt>
                <c:pt idx="36879">
                  <c:v>9.9892987092869602E-12</c:v>
                </c:pt>
                <c:pt idx="36880">
                  <c:v>1.0226805586331769E-11</c:v>
                </c:pt>
                <c:pt idx="36881">
                  <c:v>1.0226805586331769E-11</c:v>
                </c:pt>
                <c:pt idx="36882">
                  <c:v>9.9892987092869602E-12</c:v>
                </c:pt>
                <c:pt idx="36883">
                  <c:v>9.9892987092869602E-12</c:v>
                </c:pt>
                <c:pt idx="36884">
                  <c:v>1.0226805586331769E-11</c:v>
                </c:pt>
                <c:pt idx="36885">
                  <c:v>1.0226805586331769E-11</c:v>
                </c:pt>
                <c:pt idx="36886">
                  <c:v>9.9892987092869602E-12</c:v>
                </c:pt>
                <c:pt idx="36887">
                  <c:v>1.0226805586331769E-11</c:v>
                </c:pt>
                <c:pt idx="36888">
                  <c:v>1.0226805586331769E-11</c:v>
                </c:pt>
                <c:pt idx="36889">
                  <c:v>1.0226805586331769E-11</c:v>
                </c:pt>
                <c:pt idx="36890">
                  <c:v>1.0226805586331769E-11</c:v>
                </c:pt>
                <c:pt idx="36891">
                  <c:v>1.0226805586331769E-11</c:v>
                </c:pt>
                <c:pt idx="36892">
                  <c:v>9.9892987092869602E-12</c:v>
                </c:pt>
                <c:pt idx="36893">
                  <c:v>9.9892987092869602E-12</c:v>
                </c:pt>
                <c:pt idx="36894">
                  <c:v>9.9892987092869602E-12</c:v>
                </c:pt>
                <c:pt idx="36895">
                  <c:v>9.9892987092869602E-12</c:v>
                </c:pt>
                <c:pt idx="36896">
                  <c:v>1.0469959458054104E-11</c:v>
                </c:pt>
                <c:pt idx="36897">
                  <c:v>1.0226805586331769E-11</c:v>
                </c:pt>
                <c:pt idx="36898">
                  <c:v>9.9892987092869602E-12</c:v>
                </c:pt>
                <c:pt idx="36899">
                  <c:v>9.9892987092869602E-12</c:v>
                </c:pt>
                <c:pt idx="36900">
                  <c:v>1.0469959458054104E-11</c:v>
                </c:pt>
                <c:pt idx="36901">
                  <c:v>9.9892987092869602E-12</c:v>
                </c:pt>
                <c:pt idx="36902">
                  <c:v>1.0226805586331769E-11</c:v>
                </c:pt>
                <c:pt idx="36903">
                  <c:v>1.0226805586331769E-11</c:v>
                </c:pt>
                <c:pt idx="36904">
                  <c:v>1.0469959458054104E-11</c:v>
                </c:pt>
                <c:pt idx="36905">
                  <c:v>1.0226805586331769E-11</c:v>
                </c:pt>
                <c:pt idx="36906">
                  <c:v>9.9892987092869602E-12</c:v>
                </c:pt>
                <c:pt idx="36907">
                  <c:v>1.0226805586331769E-11</c:v>
                </c:pt>
                <c:pt idx="36908">
                  <c:v>1.0226805586331769E-11</c:v>
                </c:pt>
                <c:pt idx="36909">
                  <c:v>9.9892987092869602E-12</c:v>
                </c:pt>
                <c:pt idx="36910">
                  <c:v>1.0226805586331769E-11</c:v>
                </c:pt>
                <c:pt idx="36911">
                  <c:v>1.0226805586331769E-11</c:v>
                </c:pt>
                <c:pt idx="36912">
                  <c:v>1.0226805586331769E-11</c:v>
                </c:pt>
                <c:pt idx="36913">
                  <c:v>9.9892987092869602E-12</c:v>
                </c:pt>
                <c:pt idx="36914">
                  <c:v>9.9892987092869602E-12</c:v>
                </c:pt>
                <c:pt idx="36915">
                  <c:v>1.0226805586331769E-11</c:v>
                </c:pt>
                <c:pt idx="36916">
                  <c:v>9.9892987092869602E-12</c:v>
                </c:pt>
                <c:pt idx="36917">
                  <c:v>1.0226805586331769E-11</c:v>
                </c:pt>
                <c:pt idx="36918">
                  <c:v>9.9892987092869602E-12</c:v>
                </c:pt>
                <c:pt idx="36919">
                  <c:v>1.0226805586331769E-11</c:v>
                </c:pt>
                <c:pt idx="36920">
                  <c:v>1.0226805586331769E-11</c:v>
                </c:pt>
                <c:pt idx="36921">
                  <c:v>1.0226805586331769E-11</c:v>
                </c:pt>
                <c:pt idx="36922">
                  <c:v>1.0226805586331769E-11</c:v>
                </c:pt>
                <c:pt idx="36923">
                  <c:v>1.0469959458054104E-11</c:v>
                </c:pt>
                <c:pt idx="36924">
                  <c:v>9.9892987092869602E-12</c:v>
                </c:pt>
                <c:pt idx="36925">
                  <c:v>9.9892987092869602E-12</c:v>
                </c:pt>
                <c:pt idx="36926">
                  <c:v>9.9892987092869602E-12</c:v>
                </c:pt>
                <c:pt idx="36927">
                  <c:v>1.0226805586331769E-11</c:v>
                </c:pt>
                <c:pt idx="36928">
                  <c:v>1.0226805586331769E-11</c:v>
                </c:pt>
                <c:pt idx="36929">
                  <c:v>1.0226805586331769E-11</c:v>
                </c:pt>
                <c:pt idx="36930">
                  <c:v>9.9892987092869602E-12</c:v>
                </c:pt>
                <c:pt idx="36931">
                  <c:v>9.9892987092869602E-12</c:v>
                </c:pt>
                <c:pt idx="36932">
                  <c:v>1.0226805586331769E-11</c:v>
                </c:pt>
                <c:pt idx="36933">
                  <c:v>1.0226805586331769E-11</c:v>
                </c:pt>
                <c:pt idx="36934">
                  <c:v>1.0226805586331769E-11</c:v>
                </c:pt>
                <c:pt idx="36935">
                  <c:v>1.0226805586331769E-11</c:v>
                </c:pt>
                <c:pt idx="36936">
                  <c:v>1.0226805586331769E-11</c:v>
                </c:pt>
                <c:pt idx="36937">
                  <c:v>1.0226805586331769E-11</c:v>
                </c:pt>
                <c:pt idx="36938">
                  <c:v>1.0226805586331769E-11</c:v>
                </c:pt>
                <c:pt idx="36939">
                  <c:v>1.0226805586331769E-11</c:v>
                </c:pt>
                <c:pt idx="36940">
                  <c:v>9.9892987092869602E-12</c:v>
                </c:pt>
                <c:pt idx="36941">
                  <c:v>1.0226805586331769E-11</c:v>
                </c:pt>
                <c:pt idx="36942">
                  <c:v>1.0226805586331769E-11</c:v>
                </c:pt>
                <c:pt idx="36943">
                  <c:v>9.9892987092869602E-12</c:v>
                </c:pt>
                <c:pt idx="36944">
                  <c:v>9.9892987092869602E-12</c:v>
                </c:pt>
                <c:pt idx="36945">
                  <c:v>1.0226805586331769E-11</c:v>
                </c:pt>
                <c:pt idx="36946">
                  <c:v>9.9892987092869602E-12</c:v>
                </c:pt>
                <c:pt idx="36947">
                  <c:v>1.0226805586331769E-11</c:v>
                </c:pt>
                <c:pt idx="36948">
                  <c:v>1.0226805586331769E-11</c:v>
                </c:pt>
                <c:pt idx="36949">
                  <c:v>1.0226805586331769E-11</c:v>
                </c:pt>
                <c:pt idx="36950">
                  <c:v>9.9892987092869602E-12</c:v>
                </c:pt>
                <c:pt idx="36951">
                  <c:v>9.9892987092869602E-12</c:v>
                </c:pt>
                <c:pt idx="36952">
                  <c:v>1.0226805586331769E-11</c:v>
                </c:pt>
                <c:pt idx="36953">
                  <c:v>9.9892987092869602E-12</c:v>
                </c:pt>
                <c:pt idx="36954">
                  <c:v>9.9892987092869602E-12</c:v>
                </c:pt>
                <c:pt idx="36955">
                  <c:v>9.9892987092869602E-12</c:v>
                </c:pt>
                <c:pt idx="36956">
                  <c:v>9.9892987092869602E-12</c:v>
                </c:pt>
                <c:pt idx="36957">
                  <c:v>1.0469959458054104E-11</c:v>
                </c:pt>
                <c:pt idx="36958">
                  <c:v>1.0226805586331769E-11</c:v>
                </c:pt>
                <c:pt idx="36959">
                  <c:v>1.0226805586331769E-11</c:v>
                </c:pt>
                <c:pt idx="36960">
                  <c:v>1.0226805586331769E-11</c:v>
                </c:pt>
                <c:pt idx="36961">
                  <c:v>1.0226805586331769E-11</c:v>
                </c:pt>
                <c:pt idx="36962">
                  <c:v>1.0226805586331769E-11</c:v>
                </c:pt>
                <c:pt idx="36963">
                  <c:v>1.0226805586331769E-11</c:v>
                </c:pt>
                <c:pt idx="36964">
                  <c:v>1.0226805586331769E-11</c:v>
                </c:pt>
                <c:pt idx="36965">
                  <c:v>1.0226805586331769E-11</c:v>
                </c:pt>
                <c:pt idx="36966">
                  <c:v>1.0226805586331769E-11</c:v>
                </c:pt>
                <c:pt idx="36967">
                  <c:v>1.0226805586331769E-11</c:v>
                </c:pt>
                <c:pt idx="36968">
                  <c:v>1.0226805586331769E-11</c:v>
                </c:pt>
                <c:pt idx="36969">
                  <c:v>1.0226805586331769E-11</c:v>
                </c:pt>
                <c:pt idx="36970">
                  <c:v>9.9892987092869602E-12</c:v>
                </c:pt>
                <c:pt idx="36971">
                  <c:v>1.0226805586331769E-11</c:v>
                </c:pt>
                <c:pt idx="36972">
                  <c:v>1.0226805586331769E-11</c:v>
                </c:pt>
                <c:pt idx="36973">
                  <c:v>9.9892987092869602E-12</c:v>
                </c:pt>
                <c:pt idx="36974">
                  <c:v>1.0226805586331769E-11</c:v>
                </c:pt>
                <c:pt idx="36975">
                  <c:v>9.9892987092869602E-12</c:v>
                </c:pt>
                <c:pt idx="36976">
                  <c:v>9.9892987092869602E-12</c:v>
                </c:pt>
                <c:pt idx="36977">
                  <c:v>1.0226805586331769E-11</c:v>
                </c:pt>
                <c:pt idx="36978">
                  <c:v>1.0226805586331769E-11</c:v>
                </c:pt>
                <c:pt idx="36979">
                  <c:v>1.0226805586331769E-11</c:v>
                </c:pt>
                <c:pt idx="36980">
                  <c:v>1.0469959458054104E-11</c:v>
                </c:pt>
                <c:pt idx="36981">
                  <c:v>1.0226805586331769E-11</c:v>
                </c:pt>
                <c:pt idx="36982">
                  <c:v>9.9892987092869602E-12</c:v>
                </c:pt>
                <c:pt idx="36983">
                  <c:v>1.0226805586331769E-11</c:v>
                </c:pt>
                <c:pt idx="36984">
                  <c:v>1.0226805586331769E-11</c:v>
                </c:pt>
                <c:pt idx="36985">
                  <c:v>9.9892987092869602E-12</c:v>
                </c:pt>
                <c:pt idx="36986">
                  <c:v>1.0226805586331769E-11</c:v>
                </c:pt>
                <c:pt idx="36987">
                  <c:v>1.0226805586331769E-11</c:v>
                </c:pt>
                <c:pt idx="36988">
                  <c:v>9.9892987092869602E-12</c:v>
                </c:pt>
                <c:pt idx="36989">
                  <c:v>1.0226805586331769E-11</c:v>
                </c:pt>
                <c:pt idx="36990">
                  <c:v>9.9892987092869602E-12</c:v>
                </c:pt>
                <c:pt idx="36991">
                  <c:v>9.9892987092869602E-12</c:v>
                </c:pt>
                <c:pt idx="36992">
                  <c:v>1.0226805586331769E-11</c:v>
                </c:pt>
                <c:pt idx="36993">
                  <c:v>1.0226805586331769E-11</c:v>
                </c:pt>
                <c:pt idx="36994">
                  <c:v>9.9892987092869602E-12</c:v>
                </c:pt>
                <c:pt idx="36995">
                  <c:v>1.0226805586331769E-11</c:v>
                </c:pt>
                <c:pt idx="36996">
                  <c:v>1.0226805586331769E-11</c:v>
                </c:pt>
                <c:pt idx="36997">
                  <c:v>1.0226805586331769E-11</c:v>
                </c:pt>
                <c:pt idx="36998">
                  <c:v>1.0226805586331769E-11</c:v>
                </c:pt>
                <c:pt idx="36999">
                  <c:v>1.0226805586331769E-11</c:v>
                </c:pt>
                <c:pt idx="37000">
                  <c:v>1.0226805586331769E-11</c:v>
                </c:pt>
                <c:pt idx="37001">
                  <c:v>9.9892987092869602E-12</c:v>
                </c:pt>
                <c:pt idx="37002">
                  <c:v>9.9892987092869602E-12</c:v>
                </c:pt>
                <c:pt idx="37003">
                  <c:v>9.9892987092869602E-12</c:v>
                </c:pt>
                <c:pt idx="37004">
                  <c:v>1.0226805586331769E-11</c:v>
                </c:pt>
                <c:pt idx="37005">
                  <c:v>1.0226805586331769E-11</c:v>
                </c:pt>
                <c:pt idx="37006">
                  <c:v>1.0226805586331769E-11</c:v>
                </c:pt>
                <c:pt idx="37007">
                  <c:v>9.9892987092869602E-12</c:v>
                </c:pt>
                <c:pt idx="37008">
                  <c:v>1.0226805586331769E-11</c:v>
                </c:pt>
                <c:pt idx="37009">
                  <c:v>9.9892987092869602E-12</c:v>
                </c:pt>
                <c:pt idx="37010">
                  <c:v>9.9892987092869602E-12</c:v>
                </c:pt>
                <c:pt idx="37011">
                  <c:v>1.0226805586331769E-11</c:v>
                </c:pt>
                <c:pt idx="37012">
                  <c:v>1.0226805586331769E-11</c:v>
                </c:pt>
                <c:pt idx="37013">
                  <c:v>9.9892987092869602E-12</c:v>
                </c:pt>
                <c:pt idx="37014">
                  <c:v>1.0226805586331769E-11</c:v>
                </c:pt>
                <c:pt idx="37015">
                  <c:v>1.0226805586331769E-11</c:v>
                </c:pt>
                <c:pt idx="37016">
                  <c:v>1.0226805586331769E-11</c:v>
                </c:pt>
                <c:pt idx="37017">
                  <c:v>1.0226805586331769E-11</c:v>
                </c:pt>
                <c:pt idx="37018">
                  <c:v>1.0226805586331769E-11</c:v>
                </c:pt>
                <c:pt idx="37019">
                  <c:v>9.9892987092869602E-12</c:v>
                </c:pt>
                <c:pt idx="37020">
                  <c:v>1.0226805586331769E-11</c:v>
                </c:pt>
                <c:pt idx="37021">
                  <c:v>9.9892987092869602E-12</c:v>
                </c:pt>
                <c:pt idx="37022">
                  <c:v>9.9892987092869602E-12</c:v>
                </c:pt>
                <c:pt idx="37023">
                  <c:v>9.9892987092869602E-12</c:v>
                </c:pt>
                <c:pt idx="37024">
                  <c:v>1.0226805586331769E-11</c:v>
                </c:pt>
                <c:pt idx="37025">
                  <c:v>9.9892987092869602E-12</c:v>
                </c:pt>
                <c:pt idx="37026">
                  <c:v>1.0226805586331769E-11</c:v>
                </c:pt>
                <c:pt idx="37027">
                  <c:v>1.0226805586331769E-11</c:v>
                </c:pt>
                <c:pt idx="37028">
                  <c:v>1.0226805586331769E-11</c:v>
                </c:pt>
                <c:pt idx="37029">
                  <c:v>9.9892987092869602E-12</c:v>
                </c:pt>
                <c:pt idx="37030">
                  <c:v>9.9892987092869602E-12</c:v>
                </c:pt>
                <c:pt idx="37031">
                  <c:v>9.9892987092869602E-12</c:v>
                </c:pt>
                <c:pt idx="37032">
                  <c:v>9.9892987092869602E-12</c:v>
                </c:pt>
                <c:pt idx="37033">
                  <c:v>9.9892987092869602E-12</c:v>
                </c:pt>
                <c:pt idx="37034">
                  <c:v>1.0226805586331769E-11</c:v>
                </c:pt>
                <c:pt idx="37035">
                  <c:v>9.9892987092869602E-12</c:v>
                </c:pt>
                <c:pt idx="37036">
                  <c:v>9.9892987092869602E-12</c:v>
                </c:pt>
                <c:pt idx="37037">
                  <c:v>1.0226805586331769E-11</c:v>
                </c:pt>
                <c:pt idx="37038">
                  <c:v>9.9892987092869602E-12</c:v>
                </c:pt>
                <c:pt idx="37039">
                  <c:v>9.9892987092869602E-12</c:v>
                </c:pt>
                <c:pt idx="37040">
                  <c:v>1.0226805586331769E-11</c:v>
                </c:pt>
                <c:pt idx="37041">
                  <c:v>1.0226805586331769E-11</c:v>
                </c:pt>
                <c:pt idx="37042">
                  <c:v>1.0718894588140491E-11</c:v>
                </c:pt>
                <c:pt idx="37043">
                  <c:v>1.0226805586331769E-11</c:v>
                </c:pt>
                <c:pt idx="37044">
                  <c:v>1.0226805586331769E-11</c:v>
                </c:pt>
                <c:pt idx="37045">
                  <c:v>1.0226805586331769E-11</c:v>
                </c:pt>
                <c:pt idx="37046">
                  <c:v>1.0226805586331769E-11</c:v>
                </c:pt>
                <c:pt idx="37047">
                  <c:v>1.0226805586331769E-11</c:v>
                </c:pt>
                <c:pt idx="37048">
                  <c:v>9.9892987092869602E-12</c:v>
                </c:pt>
                <c:pt idx="37049">
                  <c:v>9.9892987092869602E-12</c:v>
                </c:pt>
                <c:pt idx="37050">
                  <c:v>9.9892987092869602E-12</c:v>
                </c:pt>
                <c:pt idx="37051">
                  <c:v>9.9892987092869602E-12</c:v>
                </c:pt>
                <c:pt idx="37052">
                  <c:v>1.0226805586331769E-11</c:v>
                </c:pt>
                <c:pt idx="37053">
                  <c:v>1.0226805586331769E-11</c:v>
                </c:pt>
                <c:pt idx="37054">
                  <c:v>1.0226805586331769E-11</c:v>
                </c:pt>
                <c:pt idx="37055">
                  <c:v>1.0226805586331769E-11</c:v>
                </c:pt>
                <c:pt idx="37056">
                  <c:v>1.0226805586331769E-11</c:v>
                </c:pt>
                <c:pt idx="37057">
                  <c:v>1.0226805586331769E-11</c:v>
                </c:pt>
                <c:pt idx="37058">
                  <c:v>1.0226805586331769E-11</c:v>
                </c:pt>
                <c:pt idx="37059">
                  <c:v>1.0226805586331769E-11</c:v>
                </c:pt>
                <c:pt idx="37060">
                  <c:v>9.9892987092869602E-12</c:v>
                </c:pt>
                <c:pt idx="37061">
                  <c:v>9.9892987092869602E-12</c:v>
                </c:pt>
                <c:pt idx="37062">
                  <c:v>1.0226805586331769E-11</c:v>
                </c:pt>
                <c:pt idx="37063">
                  <c:v>1.0226805586331769E-11</c:v>
                </c:pt>
                <c:pt idx="37064">
                  <c:v>1.0226805586331769E-11</c:v>
                </c:pt>
                <c:pt idx="37065">
                  <c:v>1.0226805586331769E-11</c:v>
                </c:pt>
                <c:pt idx="37066">
                  <c:v>1.0226805586331769E-11</c:v>
                </c:pt>
                <c:pt idx="37067">
                  <c:v>9.9892987092869602E-12</c:v>
                </c:pt>
                <c:pt idx="37068">
                  <c:v>1.0469959458054104E-11</c:v>
                </c:pt>
                <c:pt idx="37069">
                  <c:v>1.0226805586331769E-11</c:v>
                </c:pt>
                <c:pt idx="37070">
                  <c:v>1.0469959458054104E-11</c:v>
                </c:pt>
                <c:pt idx="37071">
                  <c:v>1.0226805586331769E-11</c:v>
                </c:pt>
                <c:pt idx="37072">
                  <c:v>9.9892987092869602E-12</c:v>
                </c:pt>
                <c:pt idx="37073">
                  <c:v>1.0226805586331769E-11</c:v>
                </c:pt>
                <c:pt idx="37074">
                  <c:v>9.9892987092869602E-12</c:v>
                </c:pt>
                <c:pt idx="37075">
                  <c:v>1.0226805586331769E-11</c:v>
                </c:pt>
                <c:pt idx="37076">
                  <c:v>1.0226805586331769E-11</c:v>
                </c:pt>
                <c:pt idx="37077">
                  <c:v>1.0226805586331769E-11</c:v>
                </c:pt>
                <c:pt idx="37078">
                  <c:v>9.9892987092869602E-12</c:v>
                </c:pt>
                <c:pt idx="37079">
                  <c:v>9.9892987092869602E-12</c:v>
                </c:pt>
                <c:pt idx="37080">
                  <c:v>9.9892987092869602E-12</c:v>
                </c:pt>
                <c:pt idx="37081">
                  <c:v>1.0226805586331769E-11</c:v>
                </c:pt>
                <c:pt idx="37082">
                  <c:v>9.9892987092869602E-12</c:v>
                </c:pt>
                <c:pt idx="37083">
                  <c:v>1.0469959458054104E-11</c:v>
                </c:pt>
                <c:pt idx="37084">
                  <c:v>1.0469959458054104E-11</c:v>
                </c:pt>
                <c:pt idx="37085">
                  <c:v>1.0226805586331769E-11</c:v>
                </c:pt>
                <c:pt idx="37086">
                  <c:v>1.0226805586331769E-11</c:v>
                </c:pt>
                <c:pt idx="37087">
                  <c:v>1.0226805586331769E-11</c:v>
                </c:pt>
                <c:pt idx="37088">
                  <c:v>9.9892987092869602E-12</c:v>
                </c:pt>
                <c:pt idx="37089">
                  <c:v>9.9892987092869602E-12</c:v>
                </c:pt>
                <c:pt idx="37090">
                  <c:v>9.9892987092869602E-12</c:v>
                </c:pt>
                <c:pt idx="37091">
                  <c:v>9.9892987092869602E-12</c:v>
                </c:pt>
                <c:pt idx="37092">
                  <c:v>9.9892987092869602E-12</c:v>
                </c:pt>
                <c:pt idx="37093">
                  <c:v>1.0226805586331769E-11</c:v>
                </c:pt>
                <c:pt idx="37094">
                  <c:v>9.9892987092869602E-12</c:v>
                </c:pt>
                <c:pt idx="37095">
                  <c:v>1.0226805586331769E-11</c:v>
                </c:pt>
                <c:pt idx="37096">
                  <c:v>9.9892987092869602E-12</c:v>
                </c:pt>
                <c:pt idx="37097">
                  <c:v>9.9892987092869602E-12</c:v>
                </c:pt>
                <c:pt idx="37098">
                  <c:v>9.9892987092869602E-12</c:v>
                </c:pt>
                <c:pt idx="37099">
                  <c:v>9.9892987092869602E-12</c:v>
                </c:pt>
                <c:pt idx="37100">
                  <c:v>9.9892987092869602E-12</c:v>
                </c:pt>
                <c:pt idx="37101">
                  <c:v>9.9892987092869602E-12</c:v>
                </c:pt>
                <c:pt idx="37102">
                  <c:v>9.9892987092869602E-12</c:v>
                </c:pt>
                <c:pt idx="37103">
                  <c:v>1.0226805586331769E-11</c:v>
                </c:pt>
                <c:pt idx="37104">
                  <c:v>1.0226805586331769E-11</c:v>
                </c:pt>
                <c:pt idx="37105">
                  <c:v>1.0226805586331769E-11</c:v>
                </c:pt>
                <c:pt idx="37106">
                  <c:v>9.9892987092869602E-12</c:v>
                </c:pt>
                <c:pt idx="37107">
                  <c:v>1.0226805586331769E-11</c:v>
                </c:pt>
                <c:pt idx="37108">
                  <c:v>1.0226805586331769E-11</c:v>
                </c:pt>
                <c:pt idx="37109">
                  <c:v>1.0226805586331769E-11</c:v>
                </c:pt>
                <c:pt idx="37110">
                  <c:v>9.9892987092869602E-12</c:v>
                </c:pt>
                <c:pt idx="37111">
                  <c:v>9.9892987092869602E-12</c:v>
                </c:pt>
                <c:pt idx="37112">
                  <c:v>9.9892987092869602E-12</c:v>
                </c:pt>
                <c:pt idx="37113">
                  <c:v>1.0226805586331769E-11</c:v>
                </c:pt>
                <c:pt idx="37114">
                  <c:v>9.9892987092869602E-12</c:v>
                </c:pt>
                <c:pt idx="37115">
                  <c:v>9.9892987092869602E-12</c:v>
                </c:pt>
                <c:pt idx="37116">
                  <c:v>1.0226805586331769E-11</c:v>
                </c:pt>
                <c:pt idx="37117">
                  <c:v>9.9892987092869602E-12</c:v>
                </c:pt>
                <c:pt idx="37118">
                  <c:v>9.9892987092869602E-12</c:v>
                </c:pt>
                <c:pt idx="37119">
                  <c:v>1.0469959458054104E-11</c:v>
                </c:pt>
                <c:pt idx="37120">
                  <c:v>9.9892987092869602E-12</c:v>
                </c:pt>
                <c:pt idx="37121">
                  <c:v>9.9892987092869602E-12</c:v>
                </c:pt>
                <c:pt idx="37122">
                  <c:v>9.9892987092869602E-12</c:v>
                </c:pt>
                <c:pt idx="37123">
                  <c:v>1.0469959458054104E-11</c:v>
                </c:pt>
                <c:pt idx="37124">
                  <c:v>9.9892987092869602E-12</c:v>
                </c:pt>
                <c:pt idx="37125">
                  <c:v>1.0226805586331769E-11</c:v>
                </c:pt>
                <c:pt idx="37126">
                  <c:v>9.9892987092869602E-12</c:v>
                </c:pt>
                <c:pt idx="37127">
                  <c:v>9.9892987092869602E-12</c:v>
                </c:pt>
                <c:pt idx="37128">
                  <c:v>1.0226805586331769E-11</c:v>
                </c:pt>
                <c:pt idx="37129">
                  <c:v>9.9892987092869602E-12</c:v>
                </c:pt>
                <c:pt idx="37130">
                  <c:v>1.0226805586331769E-11</c:v>
                </c:pt>
                <c:pt idx="37131">
                  <c:v>9.9892987092869602E-12</c:v>
                </c:pt>
                <c:pt idx="37132">
                  <c:v>9.9892987092869602E-12</c:v>
                </c:pt>
                <c:pt idx="37133">
                  <c:v>9.9892987092869602E-12</c:v>
                </c:pt>
                <c:pt idx="37134">
                  <c:v>9.9892987092869602E-12</c:v>
                </c:pt>
                <c:pt idx="37135">
                  <c:v>9.9892987092869602E-12</c:v>
                </c:pt>
                <c:pt idx="37136">
                  <c:v>9.9892987092869602E-12</c:v>
                </c:pt>
                <c:pt idx="37137">
                  <c:v>1.0226805586331769E-11</c:v>
                </c:pt>
                <c:pt idx="37138">
                  <c:v>9.9892987092869602E-12</c:v>
                </c:pt>
                <c:pt idx="37139">
                  <c:v>1.0226805586331769E-11</c:v>
                </c:pt>
                <c:pt idx="37140">
                  <c:v>1.0226805586331769E-11</c:v>
                </c:pt>
                <c:pt idx="37141">
                  <c:v>1.0226805586331769E-11</c:v>
                </c:pt>
                <c:pt idx="37142">
                  <c:v>9.9892987092869602E-12</c:v>
                </c:pt>
                <c:pt idx="37143">
                  <c:v>1.0226805586331769E-11</c:v>
                </c:pt>
                <c:pt idx="37144">
                  <c:v>1.0226805586331769E-11</c:v>
                </c:pt>
                <c:pt idx="37145">
                  <c:v>9.9892987092869602E-12</c:v>
                </c:pt>
                <c:pt idx="37146">
                  <c:v>9.9892987092869602E-12</c:v>
                </c:pt>
                <c:pt idx="37147">
                  <c:v>9.9892987092869602E-12</c:v>
                </c:pt>
                <c:pt idx="37148">
                  <c:v>9.9892987092869602E-12</c:v>
                </c:pt>
                <c:pt idx="37149">
                  <c:v>1.0226805586331769E-11</c:v>
                </c:pt>
                <c:pt idx="37150">
                  <c:v>9.9892987092869602E-12</c:v>
                </c:pt>
                <c:pt idx="37151">
                  <c:v>1.0226805586331769E-11</c:v>
                </c:pt>
                <c:pt idx="37152">
                  <c:v>9.9892987092869602E-12</c:v>
                </c:pt>
                <c:pt idx="37153">
                  <c:v>9.9892987092869602E-12</c:v>
                </c:pt>
                <c:pt idx="37154">
                  <c:v>9.9892987092869602E-12</c:v>
                </c:pt>
                <c:pt idx="37155">
                  <c:v>9.9892987092869602E-12</c:v>
                </c:pt>
                <c:pt idx="37156">
                  <c:v>1.0226805586331769E-11</c:v>
                </c:pt>
                <c:pt idx="37157">
                  <c:v>1.0226805586331769E-11</c:v>
                </c:pt>
                <c:pt idx="37158">
                  <c:v>9.9892987092869602E-12</c:v>
                </c:pt>
                <c:pt idx="37159">
                  <c:v>1.0226805586331769E-11</c:v>
                </c:pt>
                <c:pt idx="37160">
                  <c:v>1.0226805586331769E-11</c:v>
                </c:pt>
                <c:pt idx="37161">
                  <c:v>9.9892987092869602E-12</c:v>
                </c:pt>
                <c:pt idx="37162">
                  <c:v>1.0226805586331769E-11</c:v>
                </c:pt>
                <c:pt idx="37163">
                  <c:v>9.9892987092869602E-12</c:v>
                </c:pt>
                <c:pt idx="37164">
                  <c:v>1.0226805586331769E-11</c:v>
                </c:pt>
                <c:pt idx="37165">
                  <c:v>1.0226805586331769E-11</c:v>
                </c:pt>
                <c:pt idx="37166">
                  <c:v>9.9892987092869602E-12</c:v>
                </c:pt>
                <c:pt idx="37167">
                  <c:v>1.0226805586331769E-11</c:v>
                </c:pt>
                <c:pt idx="37168">
                  <c:v>1.0226805586331769E-11</c:v>
                </c:pt>
                <c:pt idx="37169">
                  <c:v>9.9892987092869602E-12</c:v>
                </c:pt>
                <c:pt idx="37170">
                  <c:v>9.9892987092869602E-12</c:v>
                </c:pt>
                <c:pt idx="37171">
                  <c:v>1.0226805586331769E-11</c:v>
                </c:pt>
                <c:pt idx="37172">
                  <c:v>9.9892987092869602E-12</c:v>
                </c:pt>
                <c:pt idx="37173">
                  <c:v>1.0226805586331769E-11</c:v>
                </c:pt>
                <c:pt idx="37174">
                  <c:v>9.9892987092869602E-12</c:v>
                </c:pt>
                <c:pt idx="37175">
                  <c:v>1.0226805586331769E-11</c:v>
                </c:pt>
                <c:pt idx="37176">
                  <c:v>9.9892987092869602E-12</c:v>
                </c:pt>
                <c:pt idx="37177">
                  <c:v>1.0226805586331769E-11</c:v>
                </c:pt>
                <c:pt idx="37178">
                  <c:v>1.0226805586331769E-11</c:v>
                </c:pt>
                <c:pt idx="37179">
                  <c:v>1.0226805586331769E-11</c:v>
                </c:pt>
                <c:pt idx="37180">
                  <c:v>9.9892987092869602E-12</c:v>
                </c:pt>
                <c:pt idx="37181">
                  <c:v>9.9892987092869602E-12</c:v>
                </c:pt>
                <c:pt idx="37182">
                  <c:v>9.9892987092869602E-12</c:v>
                </c:pt>
                <c:pt idx="37183">
                  <c:v>9.9892987092869602E-12</c:v>
                </c:pt>
                <c:pt idx="37184">
                  <c:v>1.0469959458054104E-11</c:v>
                </c:pt>
                <c:pt idx="37185">
                  <c:v>1.0226805586331769E-11</c:v>
                </c:pt>
                <c:pt idx="37186">
                  <c:v>1.0226805586331769E-11</c:v>
                </c:pt>
                <c:pt idx="37187">
                  <c:v>1.0226805586331769E-11</c:v>
                </c:pt>
                <c:pt idx="37188">
                  <c:v>9.9892987092869602E-12</c:v>
                </c:pt>
                <c:pt idx="37189">
                  <c:v>9.9892987092869602E-12</c:v>
                </c:pt>
                <c:pt idx="37190">
                  <c:v>1.0226805586331769E-11</c:v>
                </c:pt>
                <c:pt idx="37191">
                  <c:v>9.9892987092869602E-12</c:v>
                </c:pt>
                <c:pt idx="37192">
                  <c:v>9.9892987092869602E-12</c:v>
                </c:pt>
                <c:pt idx="37193">
                  <c:v>1.0226805586331769E-11</c:v>
                </c:pt>
                <c:pt idx="37194">
                  <c:v>9.9892987092869602E-12</c:v>
                </c:pt>
                <c:pt idx="37195">
                  <c:v>9.9892987092869602E-12</c:v>
                </c:pt>
                <c:pt idx="37196">
                  <c:v>9.9892987092869602E-12</c:v>
                </c:pt>
                <c:pt idx="37197">
                  <c:v>1.0226805586331769E-11</c:v>
                </c:pt>
                <c:pt idx="37198">
                  <c:v>1.0226805586331769E-11</c:v>
                </c:pt>
                <c:pt idx="37199">
                  <c:v>1.0226805586331769E-11</c:v>
                </c:pt>
                <c:pt idx="37200">
                  <c:v>9.9892987092869602E-12</c:v>
                </c:pt>
                <c:pt idx="37201">
                  <c:v>1.0226805586331769E-11</c:v>
                </c:pt>
                <c:pt idx="37202">
                  <c:v>1.0226805586331769E-11</c:v>
                </c:pt>
                <c:pt idx="37203">
                  <c:v>9.9892987092869602E-12</c:v>
                </c:pt>
                <c:pt idx="37204">
                  <c:v>1.0226805586331769E-11</c:v>
                </c:pt>
                <c:pt idx="37205">
                  <c:v>1.0226805586331769E-11</c:v>
                </c:pt>
                <c:pt idx="37206">
                  <c:v>1.0226805586331769E-11</c:v>
                </c:pt>
                <c:pt idx="37207">
                  <c:v>1.0226805586331769E-11</c:v>
                </c:pt>
                <c:pt idx="37208">
                  <c:v>1.0226805586331769E-11</c:v>
                </c:pt>
                <c:pt idx="37209">
                  <c:v>9.9892987092869602E-12</c:v>
                </c:pt>
                <c:pt idx="37210">
                  <c:v>9.9892987092869602E-12</c:v>
                </c:pt>
                <c:pt idx="37211">
                  <c:v>1.0226805586331769E-11</c:v>
                </c:pt>
                <c:pt idx="37212">
                  <c:v>9.9892987092869602E-12</c:v>
                </c:pt>
                <c:pt idx="37213">
                  <c:v>1.0226805586331769E-11</c:v>
                </c:pt>
                <c:pt idx="37214">
                  <c:v>1.0226805586331769E-11</c:v>
                </c:pt>
                <c:pt idx="37215">
                  <c:v>1.0226805586331769E-11</c:v>
                </c:pt>
                <c:pt idx="37216">
                  <c:v>9.9892987092869602E-12</c:v>
                </c:pt>
                <c:pt idx="37217">
                  <c:v>1.0226805586331769E-11</c:v>
                </c:pt>
                <c:pt idx="37218">
                  <c:v>9.9892987092869602E-12</c:v>
                </c:pt>
                <c:pt idx="37219">
                  <c:v>1.0226805586331769E-11</c:v>
                </c:pt>
                <c:pt idx="37220">
                  <c:v>9.9892987092869602E-12</c:v>
                </c:pt>
                <c:pt idx="37221">
                  <c:v>1.0226805586331769E-11</c:v>
                </c:pt>
                <c:pt idx="37222">
                  <c:v>1.0226805586331769E-11</c:v>
                </c:pt>
                <c:pt idx="37223">
                  <c:v>1.0226805586331769E-11</c:v>
                </c:pt>
                <c:pt idx="37224">
                  <c:v>1.0226805586331769E-11</c:v>
                </c:pt>
                <c:pt idx="37225">
                  <c:v>9.9892987092869602E-12</c:v>
                </c:pt>
                <c:pt idx="37226">
                  <c:v>9.9892987092869602E-12</c:v>
                </c:pt>
                <c:pt idx="37227">
                  <c:v>1.0226805586331769E-11</c:v>
                </c:pt>
                <c:pt idx="37228">
                  <c:v>9.9892987092869602E-12</c:v>
                </c:pt>
                <c:pt idx="37229">
                  <c:v>1.0226805586331769E-11</c:v>
                </c:pt>
                <c:pt idx="37230">
                  <c:v>1.0226805586331769E-11</c:v>
                </c:pt>
                <c:pt idx="37231">
                  <c:v>9.9892987092869602E-12</c:v>
                </c:pt>
                <c:pt idx="37232">
                  <c:v>1.0226805586331769E-11</c:v>
                </c:pt>
                <c:pt idx="37233">
                  <c:v>9.9892987092869602E-12</c:v>
                </c:pt>
                <c:pt idx="37234">
                  <c:v>9.9892987092869602E-12</c:v>
                </c:pt>
                <c:pt idx="37235">
                  <c:v>1.0226805586331769E-11</c:v>
                </c:pt>
                <c:pt idx="37236">
                  <c:v>9.9892987092869602E-12</c:v>
                </c:pt>
                <c:pt idx="37237">
                  <c:v>9.9892987092869602E-12</c:v>
                </c:pt>
                <c:pt idx="37238">
                  <c:v>9.9892987092869602E-12</c:v>
                </c:pt>
                <c:pt idx="37239">
                  <c:v>1.0226805586331769E-11</c:v>
                </c:pt>
                <c:pt idx="37240">
                  <c:v>9.9892987092869602E-12</c:v>
                </c:pt>
                <c:pt idx="37241">
                  <c:v>9.9892987092869602E-12</c:v>
                </c:pt>
                <c:pt idx="37242">
                  <c:v>9.9892987092869602E-12</c:v>
                </c:pt>
                <c:pt idx="37243">
                  <c:v>9.9892987092869602E-12</c:v>
                </c:pt>
                <c:pt idx="37244">
                  <c:v>9.9892987092869602E-12</c:v>
                </c:pt>
                <c:pt idx="37245">
                  <c:v>9.9892987092869602E-12</c:v>
                </c:pt>
                <c:pt idx="37246">
                  <c:v>9.9892987092869602E-12</c:v>
                </c:pt>
                <c:pt idx="37247">
                  <c:v>9.9892987092869602E-12</c:v>
                </c:pt>
                <c:pt idx="37248">
                  <c:v>9.9892987092869602E-12</c:v>
                </c:pt>
                <c:pt idx="37249">
                  <c:v>1.0226805586331769E-11</c:v>
                </c:pt>
                <c:pt idx="37250">
                  <c:v>1.0226805586331769E-11</c:v>
                </c:pt>
                <c:pt idx="37251">
                  <c:v>9.9892987092869602E-12</c:v>
                </c:pt>
                <c:pt idx="37252">
                  <c:v>9.9892987092869602E-12</c:v>
                </c:pt>
                <c:pt idx="37253">
                  <c:v>1.0226805586331769E-11</c:v>
                </c:pt>
                <c:pt idx="37254">
                  <c:v>9.9892987092869602E-12</c:v>
                </c:pt>
                <c:pt idx="37255">
                  <c:v>9.9892987092869602E-12</c:v>
                </c:pt>
                <c:pt idx="37256">
                  <c:v>1.0226805586331769E-11</c:v>
                </c:pt>
                <c:pt idx="37257">
                  <c:v>1.0226805586331769E-11</c:v>
                </c:pt>
                <c:pt idx="37258">
                  <c:v>1.0226805586331769E-11</c:v>
                </c:pt>
                <c:pt idx="37259">
                  <c:v>1.0226805586331769E-11</c:v>
                </c:pt>
                <c:pt idx="37260">
                  <c:v>9.9892987092869602E-12</c:v>
                </c:pt>
                <c:pt idx="37261">
                  <c:v>9.9892987092869602E-12</c:v>
                </c:pt>
                <c:pt idx="37262">
                  <c:v>1.0226805586331769E-11</c:v>
                </c:pt>
                <c:pt idx="37263">
                  <c:v>9.9892987092869602E-12</c:v>
                </c:pt>
                <c:pt idx="37264">
                  <c:v>9.9892987092869602E-12</c:v>
                </c:pt>
                <c:pt idx="37265">
                  <c:v>9.9892987092869602E-12</c:v>
                </c:pt>
                <c:pt idx="37266">
                  <c:v>1.0226805586331769E-11</c:v>
                </c:pt>
                <c:pt idx="37267">
                  <c:v>1.0226805586331769E-11</c:v>
                </c:pt>
                <c:pt idx="37268">
                  <c:v>9.9892987092869602E-12</c:v>
                </c:pt>
                <c:pt idx="37269">
                  <c:v>1.0226805586331769E-11</c:v>
                </c:pt>
                <c:pt idx="37270">
                  <c:v>9.9892987092869602E-12</c:v>
                </c:pt>
                <c:pt idx="37271">
                  <c:v>1.0226805586331769E-11</c:v>
                </c:pt>
                <c:pt idx="37272">
                  <c:v>1.0226805586331769E-11</c:v>
                </c:pt>
                <c:pt idx="37273">
                  <c:v>1.0469959458054104E-11</c:v>
                </c:pt>
                <c:pt idx="37274">
                  <c:v>1.0226805586331769E-11</c:v>
                </c:pt>
                <c:pt idx="37275">
                  <c:v>1.0226805586331769E-11</c:v>
                </c:pt>
                <c:pt idx="37276">
                  <c:v>9.9892987092869602E-12</c:v>
                </c:pt>
                <c:pt idx="37277">
                  <c:v>1.0226805586331769E-11</c:v>
                </c:pt>
                <c:pt idx="37278">
                  <c:v>9.9892987092869602E-12</c:v>
                </c:pt>
                <c:pt idx="37279">
                  <c:v>9.9892987092869602E-12</c:v>
                </c:pt>
                <c:pt idx="37280">
                  <c:v>9.9892987092869602E-12</c:v>
                </c:pt>
                <c:pt idx="37281">
                  <c:v>1.0226805586331769E-11</c:v>
                </c:pt>
                <c:pt idx="37282">
                  <c:v>1.0226805586331769E-11</c:v>
                </c:pt>
                <c:pt idx="37283">
                  <c:v>1.0226805586331769E-11</c:v>
                </c:pt>
                <c:pt idx="37284">
                  <c:v>9.9892987092869602E-12</c:v>
                </c:pt>
                <c:pt idx="37285">
                  <c:v>9.9892987092869602E-12</c:v>
                </c:pt>
                <c:pt idx="37286">
                  <c:v>1.0226805586331769E-11</c:v>
                </c:pt>
                <c:pt idx="37287">
                  <c:v>1.0226805586331769E-11</c:v>
                </c:pt>
                <c:pt idx="37288">
                  <c:v>9.9892987092869602E-12</c:v>
                </c:pt>
                <c:pt idx="37289">
                  <c:v>9.9892987092869602E-12</c:v>
                </c:pt>
                <c:pt idx="37290">
                  <c:v>1.0226805586331769E-11</c:v>
                </c:pt>
                <c:pt idx="37291">
                  <c:v>1.0226805586331769E-11</c:v>
                </c:pt>
                <c:pt idx="37292">
                  <c:v>1.0226805586331769E-11</c:v>
                </c:pt>
                <c:pt idx="37293">
                  <c:v>1.0226805586331769E-11</c:v>
                </c:pt>
                <c:pt idx="37294">
                  <c:v>9.9892987092869602E-12</c:v>
                </c:pt>
                <c:pt idx="37295">
                  <c:v>1.0226805586331769E-11</c:v>
                </c:pt>
                <c:pt idx="37296">
                  <c:v>9.9892987092869602E-12</c:v>
                </c:pt>
                <c:pt idx="37297">
                  <c:v>9.9892987092869602E-12</c:v>
                </c:pt>
                <c:pt idx="37298">
                  <c:v>1.0226805586331769E-11</c:v>
                </c:pt>
                <c:pt idx="37299">
                  <c:v>9.9892987092869602E-12</c:v>
                </c:pt>
                <c:pt idx="37300">
                  <c:v>1.0226805586331769E-11</c:v>
                </c:pt>
                <c:pt idx="37301">
                  <c:v>9.9892987092869602E-12</c:v>
                </c:pt>
                <c:pt idx="37302">
                  <c:v>1.0226805586331769E-11</c:v>
                </c:pt>
                <c:pt idx="37303">
                  <c:v>1.0226805586331769E-11</c:v>
                </c:pt>
                <c:pt idx="37304">
                  <c:v>1.0226805586331769E-11</c:v>
                </c:pt>
                <c:pt idx="37305">
                  <c:v>1.0226805586331769E-11</c:v>
                </c:pt>
                <c:pt idx="37306">
                  <c:v>1.0226805586331769E-11</c:v>
                </c:pt>
                <c:pt idx="37307">
                  <c:v>9.9892987092869602E-12</c:v>
                </c:pt>
                <c:pt idx="37308">
                  <c:v>1.0226805586331769E-11</c:v>
                </c:pt>
                <c:pt idx="37309">
                  <c:v>1.0226805586331769E-11</c:v>
                </c:pt>
                <c:pt idx="37310">
                  <c:v>1.0226805586331769E-11</c:v>
                </c:pt>
                <c:pt idx="37311">
                  <c:v>9.9892987092869602E-12</c:v>
                </c:pt>
                <c:pt idx="37312">
                  <c:v>9.9892987092869602E-12</c:v>
                </c:pt>
                <c:pt idx="37313">
                  <c:v>1.0226805586331769E-11</c:v>
                </c:pt>
                <c:pt idx="37314">
                  <c:v>9.9892987092869602E-12</c:v>
                </c:pt>
                <c:pt idx="37315">
                  <c:v>9.9892987092869602E-12</c:v>
                </c:pt>
                <c:pt idx="37316">
                  <c:v>1.0226805586331769E-11</c:v>
                </c:pt>
                <c:pt idx="37317">
                  <c:v>1.0226805586331769E-11</c:v>
                </c:pt>
                <c:pt idx="37318">
                  <c:v>1.0226805586331769E-11</c:v>
                </c:pt>
                <c:pt idx="37319">
                  <c:v>1.0226805586331769E-11</c:v>
                </c:pt>
                <c:pt idx="37320">
                  <c:v>1.0226805586331769E-11</c:v>
                </c:pt>
                <c:pt idx="37321">
                  <c:v>1.0226805586331769E-11</c:v>
                </c:pt>
                <c:pt idx="37322">
                  <c:v>9.9892987092869602E-12</c:v>
                </c:pt>
                <c:pt idx="37323">
                  <c:v>9.9892987092869602E-12</c:v>
                </c:pt>
                <c:pt idx="37324">
                  <c:v>9.9892987092869602E-12</c:v>
                </c:pt>
                <c:pt idx="37325">
                  <c:v>9.9892987092869602E-12</c:v>
                </c:pt>
                <c:pt idx="37326">
                  <c:v>9.9892987092869602E-12</c:v>
                </c:pt>
                <c:pt idx="37327">
                  <c:v>9.9892987092869602E-12</c:v>
                </c:pt>
                <c:pt idx="37328">
                  <c:v>1.0469959458054104E-11</c:v>
                </c:pt>
                <c:pt idx="37329">
                  <c:v>1.0226805586331769E-11</c:v>
                </c:pt>
                <c:pt idx="37330">
                  <c:v>1.0226805586331769E-11</c:v>
                </c:pt>
                <c:pt idx="37331">
                  <c:v>1.0226805586331769E-11</c:v>
                </c:pt>
                <c:pt idx="37332">
                  <c:v>9.9892987092869602E-12</c:v>
                </c:pt>
                <c:pt idx="37333">
                  <c:v>1.0226805586331769E-11</c:v>
                </c:pt>
                <c:pt idx="37334">
                  <c:v>1.0226805586331769E-11</c:v>
                </c:pt>
                <c:pt idx="37335">
                  <c:v>1.0226805586331769E-11</c:v>
                </c:pt>
                <c:pt idx="37336">
                  <c:v>1.0226805586331769E-11</c:v>
                </c:pt>
                <c:pt idx="37337">
                  <c:v>9.9892987092869602E-12</c:v>
                </c:pt>
                <c:pt idx="37338">
                  <c:v>9.9892987092869602E-12</c:v>
                </c:pt>
                <c:pt idx="37339">
                  <c:v>9.9892987092869602E-12</c:v>
                </c:pt>
                <c:pt idx="37340">
                  <c:v>9.9892987092869602E-12</c:v>
                </c:pt>
                <c:pt idx="37341">
                  <c:v>1.0226805586331769E-11</c:v>
                </c:pt>
                <c:pt idx="37342">
                  <c:v>1.0226805586331769E-11</c:v>
                </c:pt>
                <c:pt idx="37343">
                  <c:v>1.0226805586331769E-11</c:v>
                </c:pt>
                <c:pt idx="37344">
                  <c:v>1.0226805586331769E-11</c:v>
                </c:pt>
                <c:pt idx="37345">
                  <c:v>1.0226805586331769E-11</c:v>
                </c:pt>
                <c:pt idx="37346">
                  <c:v>9.9892987092869602E-12</c:v>
                </c:pt>
                <c:pt idx="37347">
                  <c:v>9.9892987092869602E-12</c:v>
                </c:pt>
                <c:pt idx="37348">
                  <c:v>9.9892987092869602E-12</c:v>
                </c:pt>
                <c:pt idx="37349">
                  <c:v>1.0226805586331769E-11</c:v>
                </c:pt>
                <c:pt idx="37350">
                  <c:v>9.9892987092869602E-12</c:v>
                </c:pt>
                <c:pt idx="37351">
                  <c:v>9.9892987092869602E-12</c:v>
                </c:pt>
                <c:pt idx="37352">
                  <c:v>1.0226805586331769E-11</c:v>
                </c:pt>
                <c:pt idx="37353">
                  <c:v>1.0226805586331769E-11</c:v>
                </c:pt>
                <c:pt idx="37354">
                  <c:v>1.0226805586331769E-11</c:v>
                </c:pt>
                <c:pt idx="37355">
                  <c:v>9.9892987092869602E-12</c:v>
                </c:pt>
                <c:pt idx="37356">
                  <c:v>9.9892987092869602E-12</c:v>
                </c:pt>
                <c:pt idx="37357">
                  <c:v>9.9892987092869602E-12</c:v>
                </c:pt>
                <c:pt idx="37358">
                  <c:v>9.9892987092869602E-12</c:v>
                </c:pt>
                <c:pt idx="37359">
                  <c:v>9.9892987092869602E-12</c:v>
                </c:pt>
                <c:pt idx="37360">
                  <c:v>1.0226805586331769E-11</c:v>
                </c:pt>
                <c:pt idx="37361">
                  <c:v>1.0226805586331769E-11</c:v>
                </c:pt>
                <c:pt idx="37362">
                  <c:v>1.0226805586331769E-11</c:v>
                </c:pt>
                <c:pt idx="37363">
                  <c:v>1.0226805586331769E-11</c:v>
                </c:pt>
                <c:pt idx="37364">
                  <c:v>1.0226805586331769E-11</c:v>
                </c:pt>
                <c:pt idx="37365">
                  <c:v>9.9892987092869602E-12</c:v>
                </c:pt>
                <c:pt idx="37366">
                  <c:v>1.0226805586331769E-11</c:v>
                </c:pt>
                <c:pt idx="37367">
                  <c:v>1.0226805586331769E-11</c:v>
                </c:pt>
                <c:pt idx="37368">
                  <c:v>1.0226805586331769E-11</c:v>
                </c:pt>
                <c:pt idx="37369">
                  <c:v>1.0226805586331769E-11</c:v>
                </c:pt>
                <c:pt idx="37370">
                  <c:v>9.9892987092869602E-12</c:v>
                </c:pt>
                <c:pt idx="37371">
                  <c:v>9.9892987092869602E-12</c:v>
                </c:pt>
                <c:pt idx="37372">
                  <c:v>9.9892987092869602E-12</c:v>
                </c:pt>
                <c:pt idx="37373">
                  <c:v>9.9892987092869602E-12</c:v>
                </c:pt>
                <c:pt idx="37374">
                  <c:v>1.0226805586331769E-11</c:v>
                </c:pt>
                <c:pt idx="37375">
                  <c:v>1.0226805586331769E-11</c:v>
                </c:pt>
                <c:pt idx="37376">
                  <c:v>9.9892987092869602E-12</c:v>
                </c:pt>
                <c:pt idx="37377">
                  <c:v>9.9892987092869602E-12</c:v>
                </c:pt>
                <c:pt idx="37378">
                  <c:v>1.0226805586331769E-11</c:v>
                </c:pt>
                <c:pt idx="37379">
                  <c:v>9.9892987092869602E-12</c:v>
                </c:pt>
                <c:pt idx="37380">
                  <c:v>9.9892987092869602E-12</c:v>
                </c:pt>
                <c:pt idx="37381">
                  <c:v>9.9892987092869602E-12</c:v>
                </c:pt>
                <c:pt idx="37382">
                  <c:v>1.0226805586331769E-11</c:v>
                </c:pt>
                <c:pt idx="37383">
                  <c:v>9.9892987092869602E-12</c:v>
                </c:pt>
                <c:pt idx="37384">
                  <c:v>1.0226805586331769E-11</c:v>
                </c:pt>
                <c:pt idx="37385">
                  <c:v>9.9892987092869602E-12</c:v>
                </c:pt>
                <c:pt idx="37386">
                  <c:v>9.9892987092869602E-12</c:v>
                </c:pt>
                <c:pt idx="37387">
                  <c:v>9.9892987092869602E-12</c:v>
                </c:pt>
                <c:pt idx="37388">
                  <c:v>1.0226805586331769E-11</c:v>
                </c:pt>
                <c:pt idx="37389">
                  <c:v>1.0226805586331769E-11</c:v>
                </c:pt>
                <c:pt idx="37390">
                  <c:v>1.0469959458054104E-11</c:v>
                </c:pt>
                <c:pt idx="37391">
                  <c:v>9.9892987092869602E-12</c:v>
                </c:pt>
                <c:pt idx="37392">
                  <c:v>1.0226805586331769E-11</c:v>
                </c:pt>
                <c:pt idx="37393">
                  <c:v>1.0469959458054104E-11</c:v>
                </c:pt>
                <c:pt idx="37394">
                  <c:v>1.0226805586331769E-11</c:v>
                </c:pt>
                <c:pt idx="37395">
                  <c:v>1.0226805586331769E-11</c:v>
                </c:pt>
                <c:pt idx="37396">
                  <c:v>1.0226805586331769E-11</c:v>
                </c:pt>
                <c:pt idx="37397">
                  <c:v>9.9892987092869602E-12</c:v>
                </c:pt>
                <c:pt idx="37398">
                  <c:v>9.9892987092869602E-12</c:v>
                </c:pt>
                <c:pt idx="37399">
                  <c:v>9.9892987092869602E-12</c:v>
                </c:pt>
                <c:pt idx="37400">
                  <c:v>1.0226805586331769E-11</c:v>
                </c:pt>
                <c:pt idx="37401">
                  <c:v>9.9892987092869602E-12</c:v>
                </c:pt>
                <c:pt idx="37402">
                  <c:v>9.9892987092869602E-12</c:v>
                </c:pt>
                <c:pt idx="37403">
                  <c:v>9.9892987092869602E-12</c:v>
                </c:pt>
                <c:pt idx="37404">
                  <c:v>1.0226805586331769E-11</c:v>
                </c:pt>
                <c:pt idx="37405">
                  <c:v>1.0226805586331769E-11</c:v>
                </c:pt>
                <c:pt idx="37406">
                  <c:v>9.9892987092869602E-12</c:v>
                </c:pt>
                <c:pt idx="37407">
                  <c:v>1.0226805586331769E-11</c:v>
                </c:pt>
                <c:pt idx="37408">
                  <c:v>1.0226805586331769E-11</c:v>
                </c:pt>
                <c:pt idx="37409">
                  <c:v>9.9892987092869602E-12</c:v>
                </c:pt>
                <c:pt idx="37410">
                  <c:v>9.9892987092869602E-12</c:v>
                </c:pt>
                <c:pt idx="37411">
                  <c:v>9.9892987092869602E-12</c:v>
                </c:pt>
                <c:pt idx="37412">
                  <c:v>1.0226805586331769E-11</c:v>
                </c:pt>
                <c:pt idx="37413">
                  <c:v>1.0226805586331769E-11</c:v>
                </c:pt>
                <c:pt idx="37414">
                  <c:v>1.0226805586331769E-11</c:v>
                </c:pt>
                <c:pt idx="37415">
                  <c:v>9.9892987092869602E-12</c:v>
                </c:pt>
                <c:pt idx="37416">
                  <c:v>1.0226805586331769E-11</c:v>
                </c:pt>
                <c:pt idx="37417">
                  <c:v>9.9892987092869602E-12</c:v>
                </c:pt>
                <c:pt idx="37418">
                  <c:v>9.9892987092869602E-12</c:v>
                </c:pt>
                <c:pt idx="37419">
                  <c:v>1.0226805586331769E-11</c:v>
                </c:pt>
                <c:pt idx="37420">
                  <c:v>1.0226805586331769E-11</c:v>
                </c:pt>
                <c:pt idx="37421">
                  <c:v>1.0226805586331769E-11</c:v>
                </c:pt>
                <c:pt idx="37422">
                  <c:v>9.9892987092869602E-12</c:v>
                </c:pt>
                <c:pt idx="37423">
                  <c:v>9.9892987092869602E-12</c:v>
                </c:pt>
                <c:pt idx="37424">
                  <c:v>1.0226805586331769E-11</c:v>
                </c:pt>
                <c:pt idx="37425">
                  <c:v>1.0226805586331769E-11</c:v>
                </c:pt>
                <c:pt idx="37426">
                  <c:v>9.9892987092869602E-12</c:v>
                </c:pt>
                <c:pt idx="37427">
                  <c:v>1.0226805586331769E-11</c:v>
                </c:pt>
                <c:pt idx="37428">
                  <c:v>9.9892987092869602E-12</c:v>
                </c:pt>
                <c:pt idx="37429">
                  <c:v>9.9892987092869602E-12</c:v>
                </c:pt>
                <c:pt idx="37430">
                  <c:v>9.9892987092869602E-12</c:v>
                </c:pt>
                <c:pt idx="37431">
                  <c:v>9.9892987092869602E-12</c:v>
                </c:pt>
                <c:pt idx="37432">
                  <c:v>1.0226805586331769E-11</c:v>
                </c:pt>
                <c:pt idx="37433">
                  <c:v>9.9892987092869602E-12</c:v>
                </c:pt>
                <c:pt idx="37434">
                  <c:v>9.9892987092869602E-12</c:v>
                </c:pt>
                <c:pt idx="37435">
                  <c:v>9.9892987092869602E-12</c:v>
                </c:pt>
                <c:pt idx="37436">
                  <c:v>9.9892987092869602E-12</c:v>
                </c:pt>
                <c:pt idx="37437">
                  <c:v>9.9892987092869602E-12</c:v>
                </c:pt>
                <c:pt idx="37438">
                  <c:v>1.0226805586331769E-11</c:v>
                </c:pt>
                <c:pt idx="37439">
                  <c:v>9.9892987092869602E-12</c:v>
                </c:pt>
                <c:pt idx="37440">
                  <c:v>9.9892987092869602E-12</c:v>
                </c:pt>
                <c:pt idx="37441">
                  <c:v>1.0226805586331769E-11</c:v>
                </c:pt>
                <c:pt idx="37442">
                  <c:v>1.0226805586331769E-11</c:v>
                </c:pt>
                <c:pt idx="37443">
                  <c:v>1.0226805586331769E-11</c:v>
                </c:pt>
                <c:pt idx="37444">
                  <c:v>9.9892987092869602E-12</c:v>
                </c:pt>
                <c:pt idx="37445">
                  <c:v>9.9892987092869602E-12</c:v>
                </c:pt>
                <c:pt idx="37446">
                  <c:v>1.0226805586331769E-11</c:v>
                </c:pt>
                <c:pt idx="37447">
                  <c:v>1.0226805586331769E-11</c:v>
                </c:pt>
                <c:pt idx="37448">
                  <c:v>1.0226805586331769E-11</c:v>
                </c:pt>
                <c:pt idx="37449">
                  <c:v>9.9892987092869602E-12</c:v>
                </c:pt>
                <c:pt idx="37450">
                  <c:v>9.9892987092869602E-12</c:v>
                </c:pt>
                <c:pt idx="37451">
                  <c:v>1.0226805586331769E-11</c:v>
                </c:pt>
                <c:pt idx="37452">
                  <c:v>9.9892987092869602E-12</c:v>
                </c:pt>
                <c:pt idx="37453">
                  <c:v>1.0226805586331769E-11</c:v>
                </c:pt>
                <c:pt idx="37454">
                  <c:v>9.9892987092869602E-12</c:v>
                </c:pt>
                <c:pt idx="37455">
                  <c:v>9.9892987092869602E-12</c:v>
                </c:pt>
                <c:pt idx="37456">
                  <c:v>1.0226805586331769E-11</c:v>
                </c:pt>
                <c:pt idx="37457">
                  <c:v>9.9892987092869602E-12</c:v>
                </c:pt>
                <c:pt idx="37458">
                  <c:v>1.0226805586331769E-11</c:v>
                </c:pt>
                <c:pt idx="37459">
                  <c:v>9.9892987092869602E-12</c:v>
                </c:pt>
                <c:pt idx="37460">
                  <c:v>9.9892987092869602E-12</c:v>
                </c:pt>
                <c:pt idx="37461">
                  <c:v>9.9892987092869602E-12</c:v>
                </c:pt>
                <c:pt idx="37462">
                  <c:v>1.0226805586331769E-11</c:v>
                </c:pt>
                <c:pt idx="37463">
                  <c:v>9.9892987092869602E-12</c:v>
                </c:pt>
                <c:pt idx="37464">
                  <c:v>9.9892987092869602E-12</c:v>
                </c:pt>
                <c:pt idx="37465">
                  <c:v>1.0226805586331769E-11</c:v>
                </c:pt>
                <c:pt idx="37466">
                  <c:v>1.0226805586331769E-11</c:v>
                </c:pt>
                <c:pt idx="37467">
                  <c:v>1.0469959458054104E-11</c:v>
                </c:pt>
                <c:pt idx="37468">
                  <c:v>9.9892987092869602E-12</c:v>
                </c:pt>
                <c:pt idx="37469">
                  <c:v>1.0226805586331769E-11</c:v>
                </c:pt>
                <c:pt idx="37470">
                  <c:v>1.0226805586331769E-11</c:v>
                </c:pt>
                <c:pt idx="37471">
                  <c:v>1.0226805586331769E-11</c:v>
                </c:pt>
                <c:pt idx="37472">
                  <c:v>9.9892987092869602E-12</c:v>
                </c:pt>
                <c:pt idx="37473">
                  <c:v>1.0226805586331769E-11</c:v>
                </c:pt>
                <c:pt idx="37474">
                  <c:v>1.0226805586331769E-11</c:v>
                </c:pt>
                <c:pt idx="37475">
                  <c:v>1.0226805586331769E-11</c:v>
                </c:pt>
                <c:pt idx="37476">
                  <c:v>9.9892987092869602E-12</c:v>
                </c:pt>
                <c:pt idx="37477">
                  <c:v>1.0226805586331769E-11</c:v>
                </c:pt>
                <c:pt idx="37478">
                  <c:v>1.0226805586331769E-11</c:v>
                </c:pt>
                <c:pt idx="37479">
                  <c:v>9.9892987092869602E-12</c:v>
                </c:pt>
                <c:pt idx="37480">
                  <c:v>9.9892987092869602E-12</c:v>
                </c:pt>
                <c:pt idx="37481">
                  <c:v>9.9892987092869602E-12</c:v>
                </c:pt>
                <c:pt idx="37482">
                  <c:v>1.0226805586331769E-11</c:v>
                </c:pt>
                <c:pt idx="37483">
                  <c:v>1.0226805586331769E-11</c:v>
                </c:pt>
                <c:pt idx="37484">
                  <c:v>9.9892987092869602E-12</c:v>
                </c:pt>
                <c:pt idx="37485">
                  <c:v>1.0226805586331769E-11</c:v>
                </c:pt>
                <c:pt idx="37486">
                  <c:v>1.0226805586331769E-11</c:v>
                </c:pt>
                <c:pt idx="37487">
                  <c:v>1.0226805586331769E-11</c:v>
                </c:pt>
                <c:pt idx="37488">
                  <c:v>1.0226805586331769E-11</c:v>
                </c:pt>
                <c:pt idx="37489">
                  <c:v>9.9892987092869602E-12</c:v>
                </c:pt>
                <c:pt idx="37490">
                  <c:v>1.0226805586331769E-11</c:v>
                </c:pt>
                <c:pt idx="37491">
                  <c:v>9.9892987092869602E-12</c:v>
                </c:pt>
                <c:pt idx="37492">
                  <c:v>9.9892987092869602E-12</c:v>
                </c:pt>
                <c:pt idx="37493">
                  <c:v>9.9892987092869602E-12</c:v>
                </c:pt>
                <c:pt idx="37494">
                  <c:v>1.0226805586331769E-11</c:v>
                </c:pt>
                <c:pt idx="37495">
                  <c:v>1.0226805586331769E-11</c:v>
                </c:pt>
                <c:pt idx="37496">
                  <c:v>1.0226805586331769E-11</c:v>
                </c:pt>
                <c:pt idx="37497">
                  <c:v>1.0226805586331769E-11</c:v>
                </c:pt>
                <c:pt idx="37498">
                  <c:v>9.9892987092869602E-12</c:v>
                </c:pt>
                <c:pt idx="37499">
                  <c:v>9.9892987092869602E-12</c:v>
                </c:pt>
                <c:pt idx="37500">
                  <c:v>1.0226805586331769E-11</c:v>
                </c:pt>
                <c:pt idx="37501">
                  <c:v>1.0226805586331769E-11</c:v>
                </c:pt>
                <c:pt idx="37502">
                  <c:v>1.0226805586331769E-11</c:v>
                </c:pt>
                <c:pt idx="37503">
                  <c:v>1.0226805586331769E-11</c:v>
                </c:pt>
                <c:pt idx="37504">
                  <c:v>9.9892987092869602E-12</c:v>
                </c:pt>
                <c:pt idx="37505">
                  <c:v>9.9892987092869602E-12</c:v>
                </c:pt>
                <c:pt idx="37506">
                  <c:v>1.0226805586331769E-11</c:v>
                </c:pt>
                <c:pt idx="37507">
                  <c:v>1.0226805586331769E-11</c:v>
                </c:pt>
                <c:pt idx="37508">
                  <c:v>1.0226805586331769E-11</c:v>
                </c:pt>
                <c:pt idx="37509">
                  <c:v>9.9892987092869602E-12</c:v>
                </c:pt>
                <c:pt idx="37510">
                  <c:v>1.0226805586331769E-11</c:v>
                </c:pt>
                <c:pt idx="37511">
                  <c:v>9.9892987092869602E-12</c:v>
                </c:pt>
                <c:pt idx="37512">
                  <c:v>1.0226805586331769E-11</c:v>
                </c:pt>
                <c:pt idx="37513">
                  <c:v>1.0226805586331769E-11</c:v>
                </c:pt>
                <c:pt idx="37514">
                  <c:v>1.0226805586331769E-11</c:v>
                </c:pt>
                <c:pt idx="37515">
                  <c:v>1.0226805586331769E-11</c:v>
                </c:pt>
                <c:pt idx="37516">
                  <c:v>9.7573076813670253E-12</c:v>
                </c:pt>
                <c:pt idx="37517">
                  <c:v>1.0226805586331769E-11</c:v>
                </c:pt>
                <c:pt idx="37518">
                  <c:v>1.0226805586331769E-11</c:v>
                </c:pt>
                <c:pt idx="37519">
                  <c:v>9.9892987092869602E-12</c:v>
                </c:pt>
                <c:pt idx="37520">
                  <c:v>1.0226805586331769E-11</c:v>
                </c:pt>
                <c:pt idx="37521">
                  <c:v>1.0226805586331769E-11</c:v>
                </c:pt>
                <c:pt idx="37522">
                  <c:v>1.0226805586331769E-11</c:v>
                </c:pt>
                <c:pt idx="37523">
                  <c:v>9.9892987092869602E-12</c:v>
                </c:pt>
                <c:pt idx="37524">
                  <c:v>9.9892987092869602E-12</c:v>
                </c:pt>
                <c:pt idx="37525">
                  <c:v>1.0226805586331769E-11</c:v>
                </c:pt>
                <c:pt idx="37526">
                  <c:v>1.0469959458054104E-11</c:v>
                </c:pt>
                <c:pt idx="37527">
                  <c:v>9.9892987092869602E-12</c:v>
                </c:pt>
                <c:pt idx="37528">
                  <c:v>9.9892987092869602E-12</c:v>
                </c:pt>
                <c:pt idx="37529">
                  <c:v>1.0226805586331769E-11</c:v>
                </c:pt>
                <c:pt idx="37530">
                  <c:v>1.0226805586331769E-11</c:v>
                </c:pt>
                <c:pt idx="37531">
                  <c:v>9.9892987092869602E-12</c:v>
                </c:pt>
                <c:pt idx="37532">
                  <c:v>1.0226805586331769E-11</c:v>
                </c:pt>
                <c:pt idx="37533">
                  <c:v>1.0226805586331769E-11</c:v>
                </c:pt>
                <c:pt idx="37534">
                  <c:v>9.9892987092869602E-12</c:v>
                </c:pt>
                <c:pt idx="37535">
                  <c:v>9.9892987092869602E-12</c:v>
                </c:pt>
                <c:pt idx="37536">
                  <c:v>9.9892987092869602E-12</c:v>
                </c:pt>
                <c:pt idx="37537">
                  <c:v>9.9892987092869602E-12</c:v>
                </c:pt>
                <c:pt idx="37538">
                  <c:v>1.0226805586331769E-11</c:v>
                </c:pt>
                <c:pt idx="37539">
                  <c:v>9.9892987092869602E-12</c:v>
                </c:pt>
                <c:pt idx="37540">
                  <c:v>1.0226805586331769E-11</c:v>
                </c:pt>
                <c:pt idx="37541">
                  <c:v>9.9892987092869602E-12</c:v>
                </c:pt>
                <c:pt idx="37542">
                  <c:v>1.0226805586331769E-11</c:v>
                </c:pt>
                <c:pt idx="37543">
                  <c:v>9.9892987092869602E-12</c:v>
                </c:pt>
                <c:pt idx="37544">
                  <c:v>9.9892987092869602E-12</c:v>
                </c:pt>
                <c:pt idx="37545">
                  <c:v>9.9892987092869602E-12</c:v>
                </c:pt>
                <c:pt idx="37546">
                  <c:v>1.0226805586331769E-11</c:v>
                </c:pt>
                <c:pt idx="37547">
                  <c:v>1.0226805586331769E-11</c:v>
                </c:pt>
                <c:pt idx="37548">
                  <c:v>1.0226805586331769E-11</c:v>
                </c:pt>
                <c:pt idx="37549">
                  <c:v>1.0226805586331769E-11</c:v>
                </c:pt>
                <c:pt idx="37550">
                  <c:v>1.0226805586331769E-11</c:v>
                </c:pt>
                <c:pt idx="37551">
                  <c:v>9.9892987092869602E-12</c:v>
                </c:pt>
                <c:pt idx="37552">
                  <c:v>9.9892987092869602E-12</c:v>
                </c:pt>
                <c:pt idx="37553">
                  <c:v>9.9892987092869602E-12</c:v>
                </c:pt>
                <c:pt idx="37554">
                  <c:v>9.9892987092869602E-12</c:v>
                </c:pt>
                <c:pt idx="37555">
                  <c:v>1.0226805586331769E-11</c:v>
                </c:pt>
                <c:pt idx="37556">
                  <c:v>1.0226805586331769E-11</c:v>
                </c:pt>
                <c:pt idx="37557">
                  <c:v>1.0226805586331769E-11</c:v>
                </c:pt>
                <c:pt idx="37558">
                  <c:v>9.9892987092869602E-12</c:v>
                </c:pt>
                <c:pt idx="37559">
                  <c:v>1.0226805586331769E-11</c:v>
                </c:pt>
                <c:pt idx="37560">
                  <c:v>1.0226805586331769E-11</c:v>
                </c:pt>
                <c:pt idx="37561">
                  <c:v>9.9892987092869602E-12</c:v>
                </c:pt>
                <c:pt idx="37562">
                  <c:v>1.0226805586331769E-11</c:v>
                </c:pt>
                <c:pt idx="37563">
                  <c:v>9.9892987092869602E-12</c:v>
                </c:pt>
                <c:pt idx="37564">
                  <c:v>1.0226805586331769E-11</c:v>
                </c:pt>
                <c:pt idx="37565">
                  <c:v>1.0226805586331769E-11</c:v>
                </c:pt>
                <c:pt idx="37566">
                  <c:v>1.0226805586331769E-11</c:v>
                </c:pt>
                <c:pt idx="37567">
                  <c:v>9.9892987092869602E-12</c:v>
                </c:pt>
                <c:pt idx="37568">
                  <c:v>9.9892987092869602E-12</c:v>
                </c:pt>
                <c:pt idx="37569">
                  <c:v>9.9892987092869602E-12</c:v>
                </c:pt>
                <c:pt idx="37570">
                  <c:v>1.0226805586331769E-11</c:v>
                </c:pt>
                <c:pt idx="37571">
                  <c:v>1.0226805586331769E-11</c:v>
                </c:pt>
                <c:pt idx="37572">
                  <c:v>9.9892987092869602E-12</c:v>
                </c:pt>
                <c:pt idx="37573">
                  <c:v>9.9892987092869602E-12</c:v>
                </c:pt>
                <c:pt idx="37574">
                  <c:v>9.9892987092869602E-12</c:v>
                </c:pt>
                <c:pt idx="37575">
                  <c:v>1.0226805586331769E-11</c:v>
                </c:pt>
                <c:pt idx="37576">
                  <c:v>9.9892987092869602E-12</c:v>
                </c:pt>
                <c:pt idx="37577">
                  <c:v>9.9892987092869602E-12</c:v>
                </c:pt>
                <c:pt idx="37578">
                  <c:v>1.0226805586331769E-11</c:v>
                </c:pt>
                <c:pt idx="37579">
                  <c:v>1.0226805586331769E-11</c:v>
                </c:pt>
                <c:pt idx="37580">
                  <c:v>9.9892987092869602E-12</c:v>
                </c:pt>
                <c:pt idx="37581">
                  <c:v>9.9892987092869602E-12</c:v>
                </c:pt>
                <c:pt idx="37582">
                  <c:v>9.9892987092869602E-12</c:v>
                </c:pt>
                <c:pt idx="37583">
                  <c:v>1.0226805586331769E-11</c:v>
                </c:pt>
                <c:pt idx="37584">
                  <c:v>1.0226805586331769E-11</c:v>
                </c:pt>
                <c:pt idx="37585">
                  <c:v>1.0226805586331769E-11</c:v>
                </c:pt>
                <c:pt idx="37586">
                  <c:v>1.0226805586331769E-11</c:v>
                </c:pt>
                <c:pt idx="37587">
                  <c:v>1.0226805586331769E-11</c:v>
                </c:pt>
                <c:pt idx="37588">
                  <c:v>9.9892987092869602E-12</c:v>
                </c:pt>
                <c:pt idx="37589">
                  <c:v>1.0226805586331769E-11</c:v>
                </c:pt>
                <c:pt idx="37590">
                  <c:v>1.0226805586331769E-11</c:v>
                </c:pt>
                <c:pt idx="37591">
                  <c:v>9.9892987092869602E-12</c:v>
                </c:pt>
                <c:pt idx="37592">
                  <c:v>9.9892987092869602E-12</c:v>
                </c:pt>
                <c:pt idx="37593">
                  <c:v>9.9892987092869602E-12</c:v>
                </c:pt>
                <c:pt idx="37594">
                  <c:v>1.0226805586331769E-11</c:v>
                </c:pt>
                <c:pt idx="37595">
                  <c:v>1.0226805586331769E-11</c:v>
                </c:pt>
                <c:pt idx="37596">
                  <c:v>9.9892987092869602E-12</c:v>
                </c:pt>
                <c:pt idx="37597">
                  <c:v>9.9892987092869602E-12</c:v>
                </c:pt>
                <c:pt idx="37598">
                  <c:v>1.0226805586331769E-11</c:v>
                </c:pt>
                <c:pt idx="37599">
                  <c:v>9.9892987092869602E-12</c:v>
                </c:pt>
                <c:pt idx="37600">
                  <c:v>9.9892987092869602E-12</c:v>
                </c:pt>
                <c:pt idx="37601">
                  <c:v>9.9892987092869602E-12</c:v>
                </c:pt>
                <c:pt idx="37602">
                  <c:v>1.0226805586331769E-11</c:v>
                </c:pt>
                <c:pt idx="37603">
                  <c:v>9.9892987092869602E-12</c:v>
                </c:pt>
                <c:pt idx="37604">
                  <c:v>1.0226805586331769E-11</c:v>
                </c:pt>
                <c:pt idx="37605">
                  <c:v>1.0226805586331769E-11</c:v>
                </c:pt>
                <c:pt idx="37606">
                  <c:v>9.9892987092869602E-12</c:v>
                </c:pt>
                <c:pt idx="37607">
                  <c:v>9.9892987092869602E-12</c:v>
                </c:pt>
                <c:pt idx="37608">
                  <c:v>1.0226805586331769E-11</c:v>
                </c:pt>
                <c:pt idx="37609">
                  <c:v>1.0226805586331769E-11</c:v>
                </c:pt>
                <c:pt idx="37610">
                  <c:v>9.9892987092869602E-12</c:v>
                </c:pt>
                <c:pt idx="37611">
                  <c:v>1.0226805586331769E-11</c:v>
                </c:pt>
                <c:pt idx="37612">
                  <c:v>9.9892987092869602E-12</c:v>
                </c:pt>
                <c:pt idx="37613">
                  <c:v>1.0226805586331769E-11</c:v>
                </c:pt>
                <c:pt idx="37614">
                  <c:v>1.0226805586331769E-11</c:v>
                </c:pt>
                <c:pt idx="37615">
                  <c:v>9.9892987092869602E-12</c:v>
                </c:pt>
                <c:pt idx="37616">
                  <c:v>9.9892987092869602E-12</c:v>
                </c:pt>
                <c:pt idx="37617">
                  <c:v>9.9892987092869602E-12</c:v>
                </c:pt>
                <c:pt idx="37618">
                  <c:v>9.9892987092869602E-12</c:v>
                </c:pt>
                <c:pt idx="37619">
                  <c:v>9.9892987092869602E-12</c:v>
                </c:pt>
                <c:pt idx="37620">
                  <c:v>9.9892987092869602E-12</c:v>
                </c:pt>
                <c:pt idx="37621">
                  <c:v>1.0226805586331769E-11</c:v>
                </c:pt>
                <c:pt idx="37622">
                  <c:v>1.0226805586331769E-11</c:v>
                </c:pt>
                <c:pt idx="37623">
                  <c:v>1.0226805586331769E-11</c:v>
                </c:pt>
                <c:pt idx="37624">
                  <c:v>1.0226805586331769E-11</c:v>
                </c:pt>
                <c:pt idx="37625">
                  <c:v>9.9892987092869602E-12</c:v>
                </c:pt>
                <c:pt idx="37626">
                  <c:v>9.9892987092869602E-12</c:v>
                </c:pt>
                <c:pt idx="37627">
                  <c:v>1.0226805586331769E-11</c:v>
                </c:pt>
                <c:pt idx="37628">
                  <c:v>9.9892987092869602E-12</c:v>
                </c:pt>
                <c:pt idx="37629">
                  <c:v>1.0226805586331769E-11</c:v>
                </c:pt>
                <c:pt idx="37630">
                  <c:v>9.9892987092869602E-12</c:v>
                </c:pt>
                <c:pt idx="37631">
                  <c:v>1.0226805586331769E-11</c:v>
                </c:pt>
                <c:pt idx="37632">
                  <c:v>9.9892987092869602E-12</c:v>
                </c:pt>
                <c:pt idx="37633">
                  <c:v>1.0226805586331769E-11</c:v>
                </c:pt>
                <c:pt idx="37634">
                  <c:v>9.9892987092869602E-12</c:v>
                </c:pt>
                <c:pt idx="37635">
                  <c:v>9.9892987092869602E-12</c:v>
                </c:pt>
                <c:pt idx="37636">
                  <c:v>9.9892987092869602E-12</c:v>
                </c:pt>
                <c:pt idx="37637">
                  <c:v>1.0226805586331769E-11</c:v>
                </c:pt>
                <c:pt idx="37638">
                  <c:v>9.9892987092869602E-12</c:v>
                </c:pt>
                <c:pt idx="37639">
                  <c:v>1.0226805586331769E-11</c:v>
                </c:pt>
                <c:pt idx="37640">
                  <c:v>9.9892987092869602E-12</c:v>
                </c:pt>
                <c:pt idx="37641">
                  <c:v>1.0226805586331769E-11</c:v>
                </c:pt>
                <c:pt idx="37642">
                  <c:v>1.0226805586331769E-11</c:v>
                </c:pt>
                <c:pt idx="37643">
                  <c:v>9.9892987092869602E-12</c:v>
                </c:pt>
                <c:pt idx="37644">
                  <c:v>9.9892987092869602E-12</c:v>
                </c:pt>
                <c:pt idx="37645">
                  <c:v>1.0226805586331769E-11</c:v>
                </c:pt>
                <c:pt idx="37646">
                  <c:v>9.9892987092869602E-12</c:v>
                </c:pt>
                <c:pt idx="37647">
                  <c:v>1.0226805586331769E-11</c:v>
                </c:pt>
                <c:pt idx="37648">
                  <c:v>1.0226805586331769E-11</c:v>
                </c:pt>
                <c:pt idx="37649">
                  <c:v>9.9892987092869602E-12</c:v>
                </c:pt>
                <c:pt idx="37650">
                  <c:v>1.0226805586331769E-11</c:v>
                </c:pt>
                <c:pt idx="37651">
                  <c:v>1.0469959458054104E-11</c:v>
                </c:pt>
                <c:pt idx="37652">
                  <c:v>1.0226805586331769E-11</c:v>
                </c:pt>
                <c:pt idx="37653">
                  <c:v>9.9892987092869602E-12</c:v>
                </c:pt>
                <c:pt idx="37654">
                  <c:v>9.9892987092869602E-12</c:v>
                </c:pt>
                <c:pt idx="37655">
                  <c:v>9.9892987092869602E-12</c:v>
                </c:pt>
                <c:pt idx="37656">
                  <c:v>9.9892987092869602E-12</c:v>
                </c:pt>
                <c:pt idx="37657">
                  <c:v>1.0469959458054104E-11</c:v>
                </c:pt>
                <c:pt idx="37658">
                  <c:v>1.0226805586331769E-11</c:v>
                </c:pt>
                <c:pt idx="37659">
                  <c:v>9.9892987092869602E-12</c:v>
                </c:pt>
                <c:pt idx="37660">
                  <c:v>9.9892987092869602E-12</c:v>
                </c:pt>
                <c:pt idx="37661">
                  <c:v>1.0226805586331769E-11</c:v>
                </c:pt>
                <c:pt idx="37662">
                  <c:v>9.9892987092869602E-12</c:v>
                </c:pt>
                <c:pt idx="37663">
                  <c:v>1.0226805586331769E-11</c:v>
                </c:pt>
                <c:pt idx="37664">
                  <c:v>1.0226805586331769E-11</c:v>
                </c:pt>
                <c:pt idx="37665">
                  <c:v>1.0226805586331769E-11</c:v>
                </c:pt>
                <c:pt idx="37666">
                  <c:v>9.9892987092869602E-12</c:v>
                </c:pt>
                <c:pt idx="37667">
                  <c:v>1.0226805586331769E-11</c:v>
                </c:pt>
                <c:pt idx="37668">
                  <c:v>1.0226805586331769E-11</c:v>
                </c:pt>
                <c:pt idx="37669">
                  <c:v>9.9892987092869602E-12</c:v>
                </c:pt>
                <c:pt idx="37670">
                  <c:v>9.9892987092869602E-12</c:v>
                </c:pt>
                <c:pt idx="37671">
                  <c:v>9.9892987092869602E-12</c:v>
                </c:pt>
                <c:pt idx="37672">
                  <c:v>9.9892987092869602E-12</c:v>
                </c:pt>
                <c:pt idx="37673">
                  <c:v>9.9892987092869602E-12</c:v>
                </c:pt>
                <c:pt idx="37674">
                  <c:v>9.9892987092869602E-12</c:v>
                </c:pt>
                <c:pt idx="37675">
                  <c:v>9.9892987092869602E-12</c:v>
                </c:pt>
                <c:pt idx="37676">
                  <c:v>9.9892987092869602E-12</c:v>
                </c:pt>
                <c:pt idx="37677">
                  <c:v>1.0226805586331769E-11</c:v>
                </c:pt>
                <c:pt idx="37678">
                  <c:v>9.9892987092869602E-12</c:v>
                </c:pt>
                <c:pt idx="37679">
                  <c:v>9.9892987092869602E-12</c:v>
                </c:pt>
                <c:pt idx="37680">
                  <c:v>9.9892987092869602E-12</c:v>
                </c:pt>
                <c:pt idx="37681">
                  <c:v>1.0226805586331769E-11</c:v>
                </c:pt>
                <c:pt idx="37682">
                  <c:v>1.0469959458054104E-11</c:v>
                </c:pt>
                <c:pt idx="37683">
                  <c:v>1.0226805586331769E-11</c:v>
                </c:pt>
                <c:pt idx="37684">
                  <c:v>9.9892987092869602E-12</c:v>
                </c:pt>
                <c:pt idx="37685">
                  <c:v>1.0226805586331769E-11</c:v>
                </c:pt>
                <c:pt idx="37686">
                  <c:v>9.9892987092869602E-12</c:v>
                </c:pt>
                <c:pt idx="37687">
                  <c:v>1.0226805586331769E-11</c:v>
                </c:pt>
                <c:pt idx="37688">
                  <c:v>1.0226805586331769E-11</c:v>
                </c:pt>
                <c:pt idx="37689">
                  <c:v>1.0469959458054104E-11</c:v>
                </c:pt>
                <c:pt idx="37690">
                  <c:v>1.0226805586331769E-11</c:v>
                </c:pt>
                <c:pt idx="37691">
                  <c:v>1.0226805586331769E-11</c:v>
                </c:pt>
                <c:pt idx="37692">
                  <c:v>9.9892987092869602E-12</c:v>
                </c:pt>
                <c:pt idx="37693">
                  <c:v>9.9892987092869602E-12</c:v>
                </c:pt>
                <c:pt idx="37694">
                  <c:v>1.0226805586331769E-11</c:v>
                </c:pt>
                <c:pt idx="37695">
                  <c:v>1.0226805586331769E-11</c:v>
                </c:pt>
                <c:pt idx="37696">
                  <c:v>9.9892987092869602E-12</c:v>
                </c:pt>
                <c:pt idx="37697">
                  <c:v>1.0226805586331769E-11</c:v>
                </c:pt>
                <c:pt idx="37698">
                  <c:v>9.9892987092869602E-12</c:v>
                </c:pt>
                <c:pt idx="37699">
                  <c:v>1.0469959458054104E-11</c:v>
                </c:pt>
                <c:pt idx="37700">
                  <c:v>9.9892987092869602E-12</c:v>
                </c:pt>
                <c:pt idx="37701">
                  <c:v>9.9892987092869602E-12</c:v>
                </c:pt>
                <c:pt idx="37702">
                  <c:v>1.0226805586331769E-11</c:v>
                </c:pt>
                <c:pt idx="37703">
                  <c:v>1.0226805586331769E-11</c:v>
                </c:pt>
                <c:pt idx="37704">
                  <c:v>9.9892987092869602E-12</c:v>
                </c:pt>
                <c:pt idx="37705">
                  <c:v>9.9892987092869602E-12</c:v>
                </c:pt>
                <c:pt idx="37706">
                  <c:v>1.0226805586331769E-11</c:v>
                </c:pt>
                <c:pt idx="37707">
                  <c:v>9.9892987092869602E-12</c:v>
                </c:pt>
                <c:pt idx="37708">
                  <c:v>1.0226805586331769E-11</c:v>
                </c:pt>
                <c:pt idx="37709">
                  <c:v>9.9892987092869602E-12</c:v>
                </c:pt>
                <c:pt idx="37710">
                  <c:v>1.0226805586331769E-11</c:v>
                </c:pt>
                <c:pt idx="37711">
                  <c:v>9.9892987092869602E-12</c:v>
                </c:pt>
                <c:pt idx="37712">
                  <c:v>1.0226805586331769E-11</c:v>
                </c:pt>
                <c:pt idx="37713">
                  <c:v>1.0226805586331769E-11</c:v>
                </c:pt>
                <c:pt idx="37714">
                  <c:v>1.0226805586331769E-11</c:v>
                </c:pt>
                <c:pt idx="37715">
                  <c:v>1.0226805586331769E-11</c:v>
                </c:pt>
                <c:pt idx="37716">
                  <c:v>9.9892987092869602E-12</c:v>
                </c:pt>
                <c:pt idx="37717">
                  <c:v>9.9892987092869602E-12</c:v>
                </c:pt>
                <c:pt idx="37718">
                  <c:v>9.9892987092869602E-12</c:v>
                </c:pt>
                <c:pt idx="37719">
                  <c:v>1.0226805586331769E-11</c:v>
                </c:pt>
                <c:pt idx="37720">
                  <c:v>1.0226805586331769E-11</c:v>
                </c:pt>
                <c:pt idx="37721">
                  <c:v>1.0226805586331769E-11</c:v>
                </c:pt>
                <c:pt idx="37722">
                  <c:v>1.0226805586331769E-11</c:v>
                </c:pt>
                <c:pt idx="37723">
                  <c:v>9.9892987092869602E-12</c:v>
                </c:pt>
                <c:pt idx="37724">
                  <c:v>9.9892987092869602E-12</c:v>
                </c:pt>
                <c:pt idx="37725">
                  <c:v>9.9892987092869602E-12</c:v>
                </c:pt>
                <c:pt idx="37726">
                  <c:v>1.0226805586331769E-11</c:v>
                </c:pt>
                <c:pt idx="37727">
                  <c:v>1.0226805586331769E-11</c:v>
                </c:pt>
                <c:pt idx="37728">
                  <c:v>1.0226805586331769E-11</c:v>
                </c:pt>
                <c:pt idx="37729">
                  <c:v>1.0226805586331769E-11</c:v>
                </c:pt>
                <c:pt idx="37730">
                  <c:v>1.0226805586331769E-11</c:v>
                </c:pt>
                <c:pt idx="37731">
                  <c:v>9.9892987092869602E-12</c:v>
                </c:pt>
                <c:pt idx="37732">
                  <c:v>1.0226805586331769E-11</c:v>
                </c:pt>
                <c:pt idx="37733">
                  <c:v>9.9892987092869602E-12</c:v>
                </c:pt>
                <c:pt idx="37734">
                  <c:v>9.9892987092869602E-12</c:v>
                </c:pt>
                <c:pt idx="37735">
                  <c:v>1.0226805586331769E-11</c:v>
                </c:pt>
                <c:pt idx="37736">
                  <c:v>9.9892987092869602E-12</c:v>
                </c:pt>
                <c:pt idx="37737">
                  <c:v>9.9892987092869602E-12</c:v>
                </c:pt>
                <c:pt idx="37738">
                  <c:v>1.0226805586331769E-11</c:v>
                </c:pt>
                <c:pt idx="37739">
                  <c:v>9.9892987092869602E-12</c:v>
                </c:pt>
                <c:pt idx="37740">
                  <c:v>9.9892987092869602E-12</c:v>
                </c:pt>
                <c:pt idx="37741">
                  <c:v>9.9892987092869602E-12</c:v>
                </c:pt>
                <c:pt idx="37742">
                  <c:v>9.9892987092869602E-12</c:v>
                </c:pt>
                <c:pt idx="37743">
                  <c:v>9.9892987092869602E-12</c:v>
                </c:pt>
                <c:pt idx="37744">
                  <c:v>9.9892987092869602E-12</c:v>
                </c:pt>
                <c:pt idx="37745">
                  <c:v>9.9892987092869602E-12</c:v>
                </c:pt>
                <c:pt idx="37746">
                  <c:v>9.9892987092869602E-12</c:v>
                </c:pt>
                <c:pt idx="37747">
                  <c:v>9.9892987092869602E-12</c:v>
                </c:pt>
                <c:pt idx="37748">
                  <c:v>9.9892987092869602E-12</c:v>
                </c:pt>
                <c:pt idx="37749">
                  <c:v>9.9892987092869602E-12</c:v>
                </c:pt>
                <c:pt idx="37750">
                  <c:v>9.9892987092869602E-12</c:v>
                </c:pt>
                <c:pt idx="37751">
                  <c:v>9.9892987092869602E-12</c:v>
                </c:pt>
                <c:pt idx="37752">
                  <c:v>1.0226805586331769E-11</c:v>
                </c:pt>
                <c:pt idx="37753">
                  <c:v>9.9892987092869602E-12</c:v>
                </c:pt>
                <c:pt idx="37754">
                  <c:v>1.0226805586331769E-11</c:v>
                </c:pt>
                <c:pt idx="37755">
                  <c:v>9.7573076813670253E-12</c:v>
                </c:pt>
                <c:pt idx="37756">
                  <c:v>1.0226805586331769E-11</c:v>
                </c:pt>
                <c:pt idx="37757">
                  <c:v>1.0226805586331769E-11</c:v>
                </c:pt>
                <c:pt idx="37758">
                  <c:v>1.0226805586331769E-11</c:v>
                </c:pt>
                <c:pt idx="37759">
                  <c:v>9.9892987092869602E-12</c:v>
                </c:pt>
                <c:pt idx="37760">
                  <c:v>1.0226805586331769E-11</c:v>
                </c:pt>
                <c:pt idx="37761">
                  <c:v>1.0226805586331769E-11</c:v>
                </c:pt>
                <c:pt idx="37762">
                  <c:v>9.9892987092869602E-12</c:v>
                </c:pt>
                <c:pt idx="37763">
                  <c:v>1.0226805586331769E-11</c:v>
                </c:pt>
                <c:pt idx="37764">
                  <c:v>1.0226805586331769E-11</c:v>
                </c:pt>
                <c:pt idx="37765">
                  <c:v>9.9892987092869602E-12</c:v>
                </c:pt>
                <c:pt idx="37766">
                  <c:v>9.9892987092869602E-12</c:v>
                </c:pt>
                <c:pt idx="37767">
                  <c:v>1.0469959458054104E-11</c:v>
                </c:pt>
                <c:pt idx="37768">
                  <c:v>1.0226805586331769E-11</c:v>
                </c:pt>
                <c:pt idx="37769">
                  <c:v>1.0226805586331769E-11</c:v>
                </c:pt>
                <c:pt idx="37770">
                  <c:v>1.0226805586331769E-11</c:v>
                </c:pt>
                <c:pt idx="37771">
                  <c:v>1.0469959458054104E-11</c:v>
                </c:pt>
                <c:pt idx="37772">
                  <c:v>9.9892987092869602E-12</c:v>
                </c:pt>
                <c:pt idx="37773">
                  <c:v>9.9892987092869602E-12</c:v>
                </c:pt>
                <c:pt idx="37774">
                  <c:v>1.0226805586331769E-11</c:v>
                </c:pt>
                <c:pt idx="37775">
                  <c:v>1.0226805586331769E-11</c:v>
                </c:pt>
                <c:pt idx="37776">
                  <c:v>9.9892987092869602E-12</c:v>
                </c:pt>
                <c:pt idx="37777">
                  <c:v>1.0226805586331769E-11</c:v>
                </c:pt>
                <c:pt idx="37778">
                  <c:v>9.9892987092869602E-12</c:v>
                </c:pt>
                <c:pt idx="37779">
                  <c:v>1.0226805586331769E-11</c:v>
                </c:pt>
                <c:pt idx="37780">
                  <c:v>9.9892987092869602E-12</c:v>
                </c:pt>
                <c:pt idx="37781">
                  <c:v>1.0226805586331769E-11</c:v>
                </c:pt>
                <c:pt idx="37782">
                  <c:v>1.0226805586331769E-11</c:v>
                </c:pt>
                <c:pt idx="37783">
                  <c:v>1.0226805586331769E-11</c:v>
                </c:pt>
                <c:pt idx="37784">
                  <c:v>1.0226805586331769E-11</c:v>
                </c:pt>
                <c:pt idx="37785">
                  <c:v>1.0226805586331769E-11</c:v>
                </c:pt>
                <c:pt idx="37786">
                  <c:v>9.9892987092869602E-12</c:v>
                </c:pt>
                <c:pt idx="37787">
                  <c:v>9.9892987092869602E-12</c:v>
                </c:pt>
                <c:pt idx="37788">
                  <c:v>9.9892987092869602E-12</c:v>
                </c:pt>
                <c:pt idx="37789">
                  <c:v>1.0226805586331769E-11</c:v>
                </c:pt>
                <c:pt idx="37790">
                  <c:v>9.9892987092869602E-12</c:v>
                </c:pt>
                <c:pt idx="37791">
                  <c:v>9.9892987092869602E-12</c:v>
                </c:pt>
                <c:pt idx="37792">
                  <c:v>9.9892987092869602E-12</c:v>
                </c:pt>
                <c:pt idx="37793">
                  <c:v>9.9892987092869602E-12</c:v>
                </c:pt>
                <c:pt idx="37794">
                  <c:v>9.9892987092869602E-12</c:v>
                </c:pt>
                <c:pt idx="37795">
                  <c:v>1.0226805586331769E-11</c:v>
                </c:pt>
                <c:pt idx="37796">
                  <c:v>1.0226805586331769E-11</c:v>
                </c:pt>
                <c:pt idx="37797">
                  <c:v>9.9892987092869602E-12</c:v>
                </c:pt>
                <c:pt idx="37798">
                  <c:v>1.0226805586331769E-11</c:v>
                </c:pt>
                <c:pt idx="37799">
                  <c:v>9.9892987092869602E-12</c:v>
                </c:pt>
                <c:pt idx="37800">
                  <c:v>1.0226805586331769E-11</c:v>
                </c:pt>
                <c:pt idx="37801">
                  <c:v>9.9892987092869602E-12</c:v>
                </c:pt>
                <c:pt idx="37802">
                  <c:v>1.0226805586331769E-11</c:v>
                </c:pt>
                <c:pt idx="37803">
                  <c:v>9.9892987092869602E-12</c:v>
                </c:pt>
                <c:pt idx="37804">
                  <c:v>1.0226805586331769E-11</c:v>
                </c:pt>
                <c:pt idx="37805">
                  <c:v>9.9892987092869602E-12</c:v>
                </c:pt>
                <c:pt idx="37806">
                  <c:v>9.9892987092869602E-12</c:v>
                </c:pt>
                <c:pt idx="37807">
                  <c:v>1.0226805586331769E-11</c:v>
                </c:pt>
                <c:pt idx="37808">
                  <c:v>9.9892987092869602E-12</c:v>
                </c:pt>
                <c:pt idx="37809">
                  <c:v>9.9892987092869602E-12</c:v>
                </c:pt>
                <c:pt idx="37810">
                  <c:v>1.0226805586331769E-11</c:v>
                </c:pt>
                <c:pt idx="37811">
                  <c:v>1.0469959458054104E-11</c:v>
                </c:pt>
                <c:pt idx="37812">
                  <c:v>1.0226805586331769E-11</c:v>
                </c:pt>
                <c:pt idx="37813">
                  <c:v>1.0226805586331769E-11</c:v>
                </c:pt>
                <c:pt idx="37814">
                  <c:v>9.9892987092869602E-12</c:v>
                </c:pt>
                <c:pt idx="37815">
                  <c:v>9.9892987092869602E-12</c:v>
                </c:pt>
                <c:pt idx="37816">
                  <c:v>9.9892987092869602E-12</c:v>
                </c:pt>
                <c:pt idx="37817">
                  <c:v>9.9892987092869602E-12</c:v>
                </c:pt>
                <c:pt idx="37818">
                  <c:v>1.0226805586331769E-11</c:v>
                </c:pt>
                <c:pt idx="37819">
                  <c:v>9.9892987092869602E-12</c:v>
                </c:pt>
                <c:pt idx="37820">
                  <c:v>9.9892987092869602E-12</c:v>
                </c:pt>
                <c:pt idx="37821">
                  <c:v>1.0226805586331769E-11</c:v>
                </c:pt>
                <c:pt idx="37822">
                  <c:v>9.9892987092869602E-12</c:v>
                </c:pt>
                <c:pt idx="37823">
                  <c:v>1.0226805586331769E-11</c:v>
                </c:pt>
                <c:pt idx="37824">
                  <c:v>1.0226805586331769E-11</c:v>
                </c:pt>
                <c:pt idx="37825">
                  <c:v>1.0226805586331769E-11</c:v>
                </c:pt>
                <c:pt idx="37826">
                  <c:v>1.0469959458054104E-11</c:v>
                </c:pt>
                <c:pt idx="37827">
                  <c:v>1.0226805586331769E-11</c:v>
                </c:pt>
                <c:pt idx="37828">
                  <c:v>9.9892987092869602E-12</c:v>
                </c:pt>
                <c:pt idx="37829">
                  <c:v>9.9892987092869602E-12</c:v>
                </c:pt>
                <c:pt idx="37830">
                  <c:v>1.0226805586331769E-11</c:v>
                </c:pt>
                <c:pt idx="37831">
                  <c:v>9.9892987092869602E-12</c:v>
                </c:pt>
                <c:pt idx="37832">
                  <c:v>9.9892987092869602E-12</c:v>
                </c:pt>
                <c:pt idx="37833">
                  <c:v>9.9892987092869602E-12</c:v>
                </c:pt>
                <c:pt idx="37834">
                  <c:v>9.9892987092869602E-12</c:v>
                </c:pt>
                <c:pt idx="37835">
                  <c:v>9.9892987092869602E-12</c:v>
                </c:pt>
                <c:pt idx="37836">
                  <c:v>9.9892987092869602E-12</c:v>
                </c:pt>
                <c:pt idx="37837">
                  <c:v>9.9892987092869602E-12</c:v>
                </c:pt>
                <c:pt idx="37838">
                  <c:v>1.0226805586331769E-11</c:v>
                </c:pt>
                <c:pt idx="37839">
                  <c:v>9.9892987092869602E-12</c:v>
                </c:pt>
                <c:pt idx="37840">
                  <c:v>1.0226805586331769E-11</c:v>
                </c:pt>
                <c:pt idx="37841">
                  <c:v>9.9892987092869602E-12</c:v>
                </c:pt>
                <c:pt idx="37842">
                  <c:v>1.0226805586331769E-11</c:v>
                </c:pt>
                <c:pt idx="37843">
                  <c:v>9.9892987092869602E-12</c:v>
                </c:pt>
                <c:pt idx="37844">
                  <c:v>1.0226805586331769E-11</c:v>
                </c:pt>
                <c:pt idx="37845">
                  <c:v>9.9892987092869602E-12</c:v>
                </c:pt>
                <c:pt idx="37846">
                  <c:v>1.0226805586331769E-11</c:v>
                </c:pt>
                <c:pt idx="37847">
                  <c:v>1.0226805586331769E-11</c:v>
                </c:pt>
                <c:pt idx="37848">
                  <c:v>1.0226805586331769E-11</c:v>
                </c:pt>
                <c:pt idx="37849">
                  <c:v>9.9892987092869602E-12</c:v>
                </c:pt>
                <c:pt idx="37850">
                  <c:v>9.9892987092869602E-12</c:v>
                </c:pt>
                <c:pt idx="37851">
                  <c:v>9.9892987092869602E-12</c:v>
                </c:pt>
                <c:pt idx="37852">
                  <c:v>1.0226805586331769E-11</c:v>
                </c:pt>
                <c:pt idx="37853">
                  <c:v>9.9892987092869602E-12</c:v>
                </c:pt>
                <c:pt idx="37854">
                  <c:v>9.9892987092869602E-12</c:v>
                </c:pt>
                <c:pt idx="37855">
                  <c:v>1.0226805586331769E-11</c:v>
                </c:pt>
                <c:pt idx="37856">
                  <c:v>9.9892987092869602E-12</c:v>
                </c:pt>
                <c:pt idx="37857">
                  <c:v>9.9892987092869602E-12</c:v>
                </c:pt>
                <c:pt idx="37858">
                  <c:v>9.9892987092869602E-12</c:v>
                </c:pt>
                <c:pt idx="37859">
                  <c:v>9.9892987092869602E-12</c:v>
                </c:pt>
                <c:pt idx="37860">
                  <c:v>1.0226805586331769E-11</c:v>
                </c:pt>
                <c:pt idx="37861">
                  <c:v>1.0226805586331769E-11</c:v>
                </c:pt>
                <c:pt idx="37862">
                  <c:v>1.0226805586331769E-11</c:v>
                </c:pt>
                <c:pt idx="37863">
                  <c:v>9.9892987092869602E-12</c:v>
                </c:pt>
                <c:pt idx="37864">
                  <c:v>9.9892987092869602E-12</c:v>
                </c:pt>
                <c:pt idx="37865">
                  <c:v>9.9892987092869602E-12</c:v>
                </c:pt>
                <c:pt idx="37866">
                  <c:v>9.9892987092869602E-12</c:v>
                </c:pt>
                <c:pt idx="37867">
                  <c:v>1.0226805586331769E-11</c:v>
                </c:pt>
                <c:pt idx="37868">
                  <c:v>1.0226805586331769E-11</c:v>
                </c:pt>
                <c:pt idx="37869">
                  <c:v>1.0226805586331769E-11</c:v>
                </c:pt>
                <c:pt idx="37870">
                  <c:v>1.0226805586331769E-11</c:v>
                </c:pt>
                <c:pt idx="37871">
                  <c:v>1.0226805586331769E-11</c:v>
                </c:pt>
                <c:pt idx="37872">
                  <c:v>1.0226805586331769E-11</c:v>
                </c:pt>
                <c:pt idx="37873">
                  <c:v>9.9892987092869602E-12</c:v>
                </c:pt>
                <c:pt idx="37874">
                  <c:v>9.9892987092869602E-12</c:v>
                </c:pt>
                <c:pt idx="37875">
                  <c:v>1.0226805586331769E-11</c:v>
                </c:pt>
                <c:pt idx="37876">
                  <c:v>9.9892987092869602E-12</c:v>
                </c:pt>
                <c:pt idx="37877">
                  <c:v>1.0226805586331769E-11</c:v>
                </c:pt>
                <c:pt idx="37878">
                  <c:v>9.9892987092869602E-12</c:v>
                </c:pt>
                <c:pt idx="37879">
                  <c:v>9.9892987092869602E-12</c:v>
                </c:pt>
                <c:pt idx="37880">
                  <c:v>1.0226805586331769E-11</c:v>
                </c:pt>
                <c:pt idx="37881">
                  <c:v>1.0469959458054104E-11</c:v>
                </c:pt>
                <c:pt idx="37882">
                  <c:v>9.9892987092869602E-12</c:v>
                </c:pt>
                <c:pt idx="37883">
                  <c:v>9.9892987092869602E-12</c:v>
                </c:pt>
                <c:pt idx="37884">
                  <c:v>1.0226805586331769E-11</c:v>
                </c:pt>
                <c:pt idx="37885">
                  <c:v>9.9892987092869602E-12</c:v>
                </c:pt>
                <c:pt idx="37886">
                  <c:v>1.0226805586331769E-11</c:v>
                </c:pt>
                <c:pt idx="37887">
                  <c:v>9.9892987092869602E-12</c:v>
                </c:pt>
                <c:pt idx="37888">
                  <c:v>1.0226805586331769E-11</c:v>
                </c:pt>
                <c:pt idx="37889">
                  <c:v>9.9892987092869602E-12</c:v>
                </c:pt>
                <c:pt idx="37890">
                  <c:v>1.0226805586331769E-11</c:v>
                </c:pt>
                <c:pt idx="37891">
                  <c:v>1.0226805586331769E-11</c:v>
                </c:pt>
                <c:pt idx="37892">
                  <c:v>9.9892987092869602E-12</c:v>
                </c:pt>
                <c:pt idx="37893">
                  <c:v>1.0226805586331769E-11</c:v>
                </c:pt>
                <c:pt idx="37894">
                  <c:v>9.9892987092869602E-12</c:v>
                </c:pt>
                <c:pt idx="37895">
                  <c:v>9.9892987092869602E-12</c:v>
                </c:pt>
                <c:pt idx="37896">
                  <c:v>9.9892987092869602E-12</c:v>
                </c:pt>
                <c:pt idx="37897">
                  <c:v>9.9892987092869602E-12</c:v>
                </c:pt>
                <c:pt idx="37898">
                  <c:v>1.0226805586331769E-11</c:v>
                </c:pt>
                <c:pt idx="37899">
                  <c:v>1.0226805586331769E-11</c:v>
                </c:pt>
                <c:pt idx="37900">
                  <c:v>1.0226805586331769E-11</c:v>
                </c:pt>
                <c:pt idx="37901">
                  <c:v>1.0226805586331769E-11</c:v>
                </c:pt>
                <c:pt idx="37902">
                  <c:v>1.0226805586331769E-11</c:v>
                </c:pt>
                <c:pt idx="37903">
                  <c:v>9.9892987092869602E-12</c:v>
                </c:pt>
                <c:pt idx="37904">
                  <c:v>1.0226805586331769E-11</c:v>
                </c:pt>
                <c:pt idx="37905">
                  <c:v>1.0226805586331769E-11</c:v>
                </c:pt>
                <c:pt idx="37906">
                  <c:v>9.9892987092869602E-12</c:v>
                </c:pt>
                <c:pt idx="37907">
                  <c:v>9.9892987092869602E-12</c:v>
                </c:pt>
                <c:pt idx="37908">
                  <c:v>1.0226805586331769E-11</c:v>
                </c:pt>
                <c:pt idx="37909">
                  <c:v>9.9892987092869602E-12</c:v>
                </c:pt>
                <c:pt idx="37910">
                  <c:v>1.0226805586331769E-11</c:v>
                </c:pt>
                <c:pt idx="37911">
                  <c:v>1.0226805586331769E-11</c:v>
                </c:pt>
                <c:pt idx="37912">
                  <c:v>9.9892987092869602E-12</c:v>
                </c:pt>
                <c:pt idx="37913">
                  <c:v>1.0226805586331769E-11</c:v>
                </c:pt>
                <c:pt idx="37914">
                  <c:v>1.0226805586331769E-11</c:v>
                </c:pt>
                <c:pt idx="37915">
                  <c:v>9.9892987092869602E-12</c:v>
                </c:pt>
                <c:pt idx="37916">
                  <c:v>9.9892987092869602E-12</c:v>
                </c:pt>
                <c:pt idx="37917">
                  <c:v>1.0226805586331769E-11</c:v>
                </c:pt>
                <c:pt idx="37918">
                  <c:v>1.0469959458054104E-11</c:v>
                </c:pt>
                <c:pt idx="37919">
                  <c:v>9.9892987092869602E-12</c:v>
                </c:pt>
                <c:pt idx="37920">
                  <c:v>1.0226805586331769E-11</c:v>
                </c:pt>
                <c:pt idx="37921">
                  <c:v>9.9892987092869602E-12</c:v>
                </c:pt>
                <c:pt idx="37922">
                  <c:v>9.9892987092869602E-12</c:v>
                </c:pt>
                <c:pt idx="37923">
                  <c:v>1.0226805586331769E-11</c:v>
                </c:pt>
                <c:pt idx="37924">
                  <c:v>4.9371918111761266E-11</c:v>
                </c:pt>
                <c:pt idx="37925">
                  <c:v>4.9371918111761266E-11</c:v>
                </c:pt>
                <c:pt idx="37926">
                  <c:v>5.0545791316046819E-11</c:v>
                </c:pt>
                <c:pt idx="37927">
                  <c:v>4.9371918111761266E-11</c:v>
                </c:pt>
                <c:pt idx="37928">
                  <c:v>4.7105324509107561E-11</c:v>
                </c:pt>
                <c:pt idx="37929">
                  <c:v>4.8225306886442923E-11</c:v>
                </c:pt>
                <c:pt idx="37930">
                  <c:v>4.9371918111761266E-11</c:v>
                </c:pt>
                <c:pt idx="37931">
                  <c:v>4.9371918111761266E-11</c:v>
                </c:pt>
                <c:pt idx="37932">
                  <c:v>4.8225306886442923E-11</c:v>
                </c:pt>
                <c:pt idx="37933">
                  <c:v>4.8225306886442923E-11</c:v>
                </c:pt>
                <c:pt idx="37934">
                  <c:v>4.8225306886442923E-11</c:v>
                </c:pt>
                <c:pt idx="37935">
                  <c:v>4.9371918111761266E-11</c:v>
                </c:pt>
                <c:pt idx="37936">
                  <c:v>4.9371918111761266E-11</c:v>
                </c:pt>
                <c:pt idx="37937">
                  <c:v>4.9371918111761266E-11</c:v>
                </c:pt>
                <c:pt idx="37938">
                  <c:v>5.0545791316046819E-11</c:v>
                </c:pt>
                <c:pt idx="37939">
                  <c:v>4.9371918111761266E-11</c:v>
                </c:pt>
                <c:pt idx="37940">
                  <c:v>5.0545791316046819E-11</c:v>
                </c:pt>
                <c:pt idx="37941">
                  <c:v>4.9371918111761266E-11</c:v>
                </c:pt>
                <c:pt idx="37942">
                  <c:v>5.0545791316046819E-11</c:v>
                </c:pt>
                <c:pt idx="37943">
                  <c:v>4.9371918111761266E-11</c:v>
                </c:pt>
                <c:pt idx="37944">
                  <c:v>4.9371918111761266E-11</c:v>
                </c:pt>
                <c:pt idx="37945">
                  <c:v>4.9371918111761266E-11</c:v>
                </c:pt>
                <c:pt idx="37946">
                  <c:v>4.9371918111761266E-11</c:v>
                </c:pt>
                <c:pt idx="37947">
                  <c:v>4.9371918111761266E-11</c:v>
                </c:pt>
                <c:pt idx="37948">
                  <c:v>5.0545791316046819E-11</c:v>
                </c:pt>
                <c:pt idx="37949">
                  <c:v>5.0545791316046819E-11</c:v>
                </c:pt>
                <c:pt idx="37950">
                  <c:v>5.0545791316046819E-11</c:v>
                </c:pt>
                <c:pt idx="37951">
                  <c:v>5.0545791316046819E-11</c:v>
                </c:pt>
                <c:pt idx="37952">
                  <c:v>5.1747574683689215E-11</c:v>
                </c:pt>
                <c:pt idx="37953">
                  <c:v>5.1747574683689215E-11</c:v>
                </c:pt>
                <c:pt idx="37954">
                  <c:v>5.0545791316046819E-11</c:v>
                </c:pt>
                <c:pt idx="37955">
                  <c:v>5.1747574683689215E-11</c:v>
                </c:pt>
                <c:pt idx="37956">
                  <c:v>4.9371918111761266E-11</c:v>
                </c:pt>
                <c:pt idx="37957">
                  <c:v>5.0545791316046819E-11</c:v>
                </c:pt>
                <c:pt idx="37958">
                  <c:v>5.0545791316046819E-11</c:v>
                </c:pt>
                <c:pt idx="37959">
                  <c:v>5.2977931810395181E-11</c:v>
                </c:pt>
                <c:pt idx="37960">
                  <c:v>5.1747574683689215E-11</c:v>
                </c:pt>
                <c:pt idx="37961">
                  <c:v>5.0545791316046819E-11</c:v>
                </c:pt>
                <c:pt idx="37962">
                  <c:v>5.1747574683689215E-11</c:v>
                </c:pt>
                <c:pt idx="37963">
                  <c:v>5.1747574683689215E-11</c:v>
                </c:pt>
                <c:pt idx="37964">
                  <c:v>5.2977931810395181E-11</c:v>
                </c:pt>
                <c:pt idx="37965">
                  <c:v>5.0545791316046819E-11</c:v>
                </c:pt>
                <c:pt idx="37966">
                  <c:v>5.0545791316046819E-11</c:v>
                </c:pt>
                <c:pt idx="37967">
                  <c:v>5.2977931810395181E-11</c:v>
                </c:pt>
                <c:pt idx="37968">
                  <c:v>5.0545791316046819E-11</c:v>
                </c:pt>
                <c:pt idx="37969">
                  <c:v>5.2977931810395181E-11</c:v>
                </c:pt>
                <c:pt idx="37970">
                  <c:v>5.2977931810395181E-11</c:v>
                </c:pt>
                <c:pt idx="37971">
                  <c:v>5.1747574683689215E-11</c:v>
                </c:pt>
                <c:pt idx="37972">
                  <c:v>5.1747574683689215E-11</c:v>
                </c:pt>
                <c:pt idx="37973">
                  <c:v>5.1747574683689215E-11</c:v>
                </c:pt>
                <c:pt idx="37974">
                  <c:v>5.2977931810395181E-11</c:v>
                </c:pt>
                <c:pt idx="37975">
                  <c:v>5.2977931810395181E-11</c:v>
                </c:pt>
                <c:pt idx="37976">
                  <c:v>5.1747574683689215E-11</c:v>
                </c:pt>
                <c:pt idx="37977">
                  <c:v>5.2977931810395181E-11</c:v>
                </c:pt>
                <c:pt idx="37978">
                  <c:v>5.2977931810395181E-11</c:v>
                </c:pt>
                <c:pt idx="37979">
                  <c:v>5.4237542069610048E-11</c:v>
                </c:pt>
                <c:pt idx="37980">
                  <c:v>5.2977931810395181E-11</c:v>
                </c:pt>
                <c:pt idx="37981">
                  <c:v>5.4237542069610048E-11</c:v>
                </c:pt>
                <c:pt idx="37982">
                  <c:v>5.5527100987651345E-11</c:v>
                </c:pt>
                <c:pt idx="37983">
                  <c:v>5.5527100987651345E-11</c:v>
                </c:pt>
                <c:pt idx="37984">
                  <c:v>5.4237542069610048E-11</c:v>
                </c:pt>
                <c:pt idx="37985">
                  <c:v>5.4237542069610048E-11</c:v>
                </c:pt>
                <c:pt idx="37986">
                  <c:v>5.4237542069610048E-11</c:v>
                </c:pt>
                <c:pt idx="37987">
                  <c:v>5.2977931810395181E-11</c:v>
                </c:pt>
                <c:pt idx="37988">
                  <c:v>5.5527100987651345E-11</c:v>
                </c:pt>
                <c:pt idx="37989">
                  <c:v>5.4237542069610048E-11</c:v>
                </c:pt>
                <c:pt idx="37990">
                  <c:v>5.5527100987651345E-11</c:v>
                </c:pt>
                <c:pt idx="37991">
                  <c:v>5.5527100987651345E-11</c:v>
                </c:pt>
                <c:pt idx="37992">
                  <c:v>5.5527100987651345E-11</c:v>
                </c:pt>
                <c:pt idx="37993">
                  <c:v>5.5527100987651345E-11</c:v>
                </c:pt>
                <c:pt idx="37994">
                  <c:v>5.5527100987651345E-11</c:v>
                </c:pt>
                <c:pt idx="37995">
                  <c:v>5.5527100987651345E-11</c:v>
                </c:pt>
                <c:pt idx="37996">
                  <c:v>5.5527100987651345E-11</c:v>
                </c:pt>
                <c:pt idx="37997">
                  <c:v>5.4237542069610048E-11</c:v>
                </c:pt>
                <c:pt idx="37998">
                  <c:v>5.6847451523705344E-11</c:v>
                </c:pt>
                <c:pt idx="37999">
                  <c:v>5.5527100987651345E-11</c:v>
                </c:pt>
                <c:pt idx="38000">
                  <c:v>5.5527100987651345E-11</c:v>
                </c:pt>
                <c:pt idx="38001">
                  <c:v>5.5527100987651345E-11</c:v>
                </c:pt>
                <c:pt idx="38002">
                  <c:v>5.6847451523705344E-11</c:v>
                </c:pt>
                <c:pt idx="38003">
                  <c:v>5.5527100987651345E-11</c:v>
                </c:pt>
                <c:pt idx="38004">
                  <c:v>5.6847451523705344E-11</c:v>
                </c:pt>
                <c:pt idx="38005">
                  <c:v>5.5527100987651345E-11</c:v>
                </c:pt>
                <c:pt idx="38006">
                  <c:v>5.6847451523705344E-11</c:v>
                </c:pt>
                <c:pt idx="38007">
                  <c:v>5.6847451523705344E-11</c:v>
                </c:pt>
                <c:pt idx="38008">
                  <c:v>5.6847451523705344E-11</c:v>
                </c:pt>
                <c:pt idx="38009">
                  <c:v>5.5527100987651345E-11</c:v>
                </c:pt>
                <c:pt idx="38010">
                  <c:v>5.8199063991435307E-11</c:v>
                </c:pt>
                <c:pt idx="38011">
                  <c:v>5.8199063991435307E-11</c:v>
                </c:pt>
                <c:pt idx="38012">
                  <c:v>5.5527100987651345E-11</c:v>
                </c:pt>
                <c:pt idx="38013">
                  <c:v>5.6847451523705344E-11</c:v>
                </c:pt>
                <c:pt idx="38014">
                  <c:v>5.5527100987651345E-11</c:v>
                </c:pt>
                <c:pt idx="38015">
                  <c:v>5.8199063991435307E-11</c:v>
                </c:pt>
                <c:pt idx="38016">
                  <c:v>5.9582812574575186E-11</c:v>
                </c:pt>
                <c:pt idx="38017">
                  <c:v>5.9582812574575186E-11</c:v>
                </c:pt>
                <c:pt idx="38018">
                  <c:v>5.6847451523705344E-11</c:v>
                </c:pt>
                <c:pt idx="38019">
                  <c:v>5.6847451523705344E-11</c:v>
                </c:pt>
                <c:pt idx="38020">
                  <c:v>5.6847451523705344E-11</c:v>
                </c:pt>
                <c:pt idx="38021">
                  <c:v>5.8199063991435307E-11</c:v>
                </c:pt>
                <c:pt idx="38022">
                  <c:v>5.8199063991435307E-11</c:v>
                </c:pt>
                <c:pt idx="38023">
                  <c:v>5.8199063991435307E-11</c:v>
                </c:pt>
                <c:pt idx="38024">
                  <c:v>5.8199063991435307E-11</c:v>
                </c:pt>
                <c:pt idx="38025">
                  <c:v>5.6847451523705344E-11</c:v>
                </c:pt>
                <c:pt idx="38026">
                  <c:v>5.6847451523705344E-11</c:v>
                </c:pt>
                <c:pt idx="38027">
                  <c:v>5.9582812574575186E-11</c:v>
                </c:pt>
                <c:pt idx="38028">
                  <c:v>5.6847451523705344E-11</c:v>
                </c:pt>
                <c:pt idx="38029">
                  <c:v>5.8199063991435307E-11</c:v>
                </c:pt>
                <c:pt idx="38030">
                  <c:v>5.6847451523705344E-11</c:v>
                </c:pt>
                <c:pt idx="38031">
                  <c:v>5.9582812574575186E-11</c:v>
                </c:pt>
                <c:pt idx="38032">
                  <c:v>5.6847451523705344E-11</c:v>
                </c:pt>
                <c:pt idx="38033">
                  <c:v>5.6847451523705344E-11</c:v>
                </c:pt>
                <c:pt idx="38034">
                  <c:v>5.8199063991435307E-11</c:v>
                </c:pt>
                <c:pt idx="38035">
                  <c:v>5.6847451523705344E-11</c:v>
                </c:pt>
                <c:pt idx="38036">
                  <c:v>5.6847451523705344E-11</c:v>
                </c:pt>
                <c:pt idx="38037">
                  <c:v>5.9582812574575186E-11</c:v>
                </c:pt>
                <c:pt idx="38038">
                  <c:v>5.6847451523705344E-11</c:v>
                </c:pt>
                <c:pt idx="38039">
                  <c:v>5.8199063991435307E-11</c:v>
                </c:pt>
                <c:pt idx="38040">
                  <c:v>5.8199063991435307E-11</c:v>
                </c:pt>
                <c:pt idx="38041">
                  <c:v>5.9582812574575186E-11</c:v>
                </c:pt>
                <c:pt idx="38042">
                  <c:v>5.9582812574575186E-11</c:v>
                </c:pt>
                <c:pt idx="38043">
                  <c:v>5.9582812574575186E-11</c:v>
                </c:pt>
                <c:pt idx="38044">
                  <c:v>5.9582812574575186E-11</c:v>
                </c:pt>
                <c:pt idx="38045">
                  <c:v>5.9582812574575186E-11</c:v>
                </c:pt>
                <c:pt idx="38046">
                  <c:v>5.9582812574575186E-11</c:v>
                </c:pt>
                <c:pt idx="38047">
                  <c:v>5.8199063991435307E-11</c:v>
                </c:pt>
                <c:pt idx="38048">
                  <c:v>5.9582812574575186E-11</c:v>
                </c:pt>
                <c:pt idx="38049">
                  <c:v>6.0999461345622234E-11</c:v>
                </c:pt>
                <c:pt idx="38050">
                  <c:v>5.9582812574575186E-11</c:v>
                </c:pt>
                <c:pt idx="38051">
                  <c:v>5.9582812574575186E-11</c:v>
                </c:pt>
                <c:pt idx="38052">
                  <c:v>5.9582812574575186E-11</c:v>
                </c:pt>
                <c:pt idx="38053">
                  <c:v>5.8199063991435307E-11</c:v>
                </c:pt>
                <c:pt idx="38054">
                  <c:v>5.9582812574575186E-11</c:v>
                </c:pt>
                <c:pt idx="38055">
                  <c:v>6.0999461345622234E-11</c:v>
                </c:pt>
                <c:pt idx="38056">
                  <c:v>5.9582812574575186E-11</c:v>
                </c:pt>
                <c:pt idx="38057">
                  <c:v>6.0999461345622234E-11</c:v>
                </c:pt>
                <c:pt idx="38058">
                  <c:v>6.0999461345622234E-11</c:v>
                </c:pt>
                <c:pt idx="38059">
                  <c:v>6.0999461345622234E-11</c:v>
                </c:pt>
                <c:pt idx="38060">
                  <c:v>6.0999461345622234E-11</c:v>
                </c:pt>
                <c:pt idx="38061">
                  <c:v>6.0999461345622234E-11</c:v>
                </c:pt>
                <c:pt idx="38062">
                  <c:v>5.9582812574575186E-11</c:v>
                </c:pt>
                <c:pt idx="38063">
                  <c:v>6.0999461345622234E-11</c:v>
                </c:pt>
                <c:pt idx="38064">
                  <c:v>5.9582812574575186E-11</c:v>
                </c:pt>
                <c:pt idx="38065">
                  <c:v>6.0999461345622234E-11</c:v>
                </c:pt>
                <c:pt idx="38066">
                  <c:v>6.0999461345622234E-11</c:v>
                </c:pt>
                <c:pt idx="38067">
                  <c:v>6.0999461345622234E-11</c:v>
                </c:pt>
                <c:pt idx="38068">
                  <c:v>6.0999461345622234E-11</c:v>
                </c:pt>
                <c:pt idx="38069">
                  <c:v>6.0999461345622234E-11</c:v>
                </c:pt>
                <c:pt idx="38070">
                  <c:v>6.0999461345622234E-11</c:v>
                </c:pt>
                <c:pt idx="38071">
                  <c:v>6.0999461345622234E-11</c:v>
                </c:pt>
                <c:pt idx="38072">
                  <c:v>6.0999461345622234E-11</c:v>
                </c:pt>
                <c:pt idx="38073">
                  <c:v>6.2449792543761817E-11</c:v>
                </c:pt>
                <c:pt idx="38074">
                  <c:v>5.9582812574575186E-11</c:v>
                </c:pt>
                <c:pt idx="38075">
                  <c:v>5.9582812574575186E-11</c:v>
                </c:pt>
                <c:pt idx="38076">
                  <c:v>5.9582812574575186E-11</c:v>
                </c:pt>
                <c:pt idx="38077">
                  <c:v>5.9582812574575186E-11</c:v>
                </c:pt>
                <c:pt idx="38078">
                  <c:v>5.9582812574575186E-11</c:v>
                </c:pt>
                <c:pt idx="38079">
                  <c:v>6.0999461345622234E-11</c:v>
                </c:pt>
                <c:pt idx="38080">
                  <c:v>5.9582812574575186E-11</c:v>
                </c:pt>
                <c:pt idx="38081">
                  <c:v>5.9582812574575186E-11</c:v>
                </c:pt>
                <c:pt idx="38082">
                  <c:v>5.9582812574575186E-11</c:v>
                </c:pt>
                <c:pt idx="38083">
                  <c:v>5.9582812574575186E-11</c:v>
                </c:pt>
                <c:pt idx="38084">
                  <c:v>6.0999461345622234E-11</c:v>
                </c:pt>
                <c:pt idx="38085">
                  <c:v>5.9582812574575186E-11</c:v>
                </c:pt>
                <c:pt idx="38086">
                  <c:v>6.0999461345622234E-11</c:v>
                </c:pt>
                <c:pt idx="38087">
                  <c:v>5.9582812574575186E-11</c:v>
                </c:pt>
                <c:pt idx="38088">
                  <c:v>5.9582812574575186E-11</c:v>
                </c:pt>
                <c:pt idx="38089">
                  <c:v>6.0999461345622234E-11</c:v>
                </c:pt>
                <c:pt idx="38090">
                  <c:v>5.9582812574575186E-11</c:v>
                </c:pt>
                <c:pt idx="38091">
                  <c:v>5.9582812574575186E-11</c:v>
                </c:pt>
                <c:pt idx="38092">
                  <c:v>6.2449792543761817E-11</c:v>
                </c:pt>
                <c:pt idx="38093">
                  <c:v>6.0999461345622234E-11</c:v>
                </c:pt>
                <c:pt idx="38094">
                  <c:v>6.2449792543761817E-11</c:v>
                </c:pt>
                <c:pt idx="38095">
                  <c:v>6.0999461345622234E-11</c:v>
                </c:pt>
                <c:pt idx="38096">
                  <c:v>6.0999461345622234E-11</c:v>
                </c:pt>
                <c:pt idx="38097">
                  <c:v>6.3934607006800675E-11</c:v>
                </c:pt>
                <c:pt idx="38098">
                  <c:v>6.3934607006800675E-11</c:v>
                </c:pt>
                <c:pt idx="38099">
                  <c:v>6.0999461345622234E-11</c:v>
                </c:pt>
                <c:pt idx="38100">
                  <c:v>6.0999461345622234E-11</c:v>
                </c:pt>
                <c:pt idx="38101">
                  <c:v>6.0999461345622234E-11</c:v>
                </c:pt>
                <c:pt idx="38102">
                  <c:v>6.2449792543761817E-11</c:v>
                </c:pt>
                <c:pt idx="38103">
                  <c:v>6.0999461345622234E-11</c:v>
                </c:pt>
                <c:pt idx="38104">
                  <c:v>6.0999461345622234E-11</c:v>
                </c:pt>
                <c:pt idx="38105">
                  <c:v>6.3934607006800675E-11</c:v>
                </c:pt>
                <c:pt idx="38106">
                  <c:v>6.0999461345622234E-11</c:v>
                </c:pt>
                <c:pt idx="38107">
                  <c:v>6.3934607006800675E-11</c:v>
                </c:pt>
                <c:pt idx="38108">
                  <c:v>6.2449792543761817E-11</c:v>
                </c:pt>
                <c:pt idx="38109">
                  <c:v>6.2449792543761817E-11</c:v>
                </c:pt>
                <c:pt idx="38110">
                  <c:v>6.3934607006800675E-11</c:v>
                </c:pt>
                <c:pt idx="38111">
                  <c:v>6.2449792543761817E-11</c:v>
                </c:pt>
                <c:pt idx="38112">
                  <c:v>6.2449792543761817E-11</c:v>
                </c:pt>
                <c:pt idx="38113">
                  <c:v>6.3934607006800675E-11</c:v>
                </c:pt>
                <c:pt idx="38114">
                  <c:v>6.3934607006800675E-11</c:v>
                </c:pt>
                <c:pt idx="38115">
                  <c:v>6.2449792543761817E-11</c:v>
                </c:pt>
                <c:pt idx="38116">
                  <c:v>6.2449792543761817E-11</c:v>
                </c:pt>
                <c:pt idx="38117">
                  <c:v>6.3934607006800675E-11</c:v>
                </c:pt>
                <c:pt idx="38118">
                  <c:v>6.2449792543761817E-11</c:v>
                </c:pt>
                <c:pt idx="38119">
                  <c:v>6.2449792543761817E-11</c:v>
                </c:pt>
                <c:pt idx="38120">
                  <c:v>6.3934607006800675E-11</c:v>
                </c:pt>
                <c:pt idx="38121">
                  <c:v>6.2449792543761817E-11</c:v>
                </c:pt>
                <c:pt idx="38122">
                  <c:v>6.2449792543761817E-11</c:v>
                </c:pt>
                <c:pt idx="38123">
                  <c:v>6.3934607006800675E-11</c:v>
                </c:pt>
                <c:pt idx="38124">
                  <c:v>6.2449792543761817E-11</c:v>
                </c:pt>
                <c:pt idx="38125">
                  <c:v>6.2449792543761817E-11</c:v>
                </c:pt>
                <c:pt idx="38126">
                  <c:v>6.3934607006800675E-11</c:v>
                </c:pt>
                <c:pt idx="38127">
                  <c:v>6.5454724613370519E-11</c:v>
                </c:pt>
                <c:pt idx="38128">
                  <c:v>6.3934607006800675E-11</c:v>
                </c:pt>
                <c:pt idx="38129">
                  <c:v>6.2449792543761817E-11</c:v>
                </c:pt>
                <c:pt idx="38130">
                  <c:v>6.2449792543761817E-11</c:v>
                </c:pt>
                <c:pt idx="38131">
                  <c:v>6.5454724613370519E-11</c:v>
                </c:pt>
                <c:pt idx="38132">
                  <c:v>6.5454724613370519E-11</c:v>
                </c:pt>
                <c:pt idx="38133">
                  <c:v>6.3934607006800675E-11</c:v>
                </c:pt>
                <c:pt idx="38134">
                  <c:v>6.5454724613370519E-11</c:v>
                </c:pt>
                <c:pt idx="38135">
                  <c:v>6.7010984735644802E-11</c:v>
                </c:pt>
                <c:pt idx="38136">
                  <c:v>6.3934607006800675E-11</c:v>
                </c:pt>
                <c:pt idx="38137">
                  <c:v>6.5454724613370519E-11</c:v>
                </c:pt>
                <c:pt idx="38138">
                  <c:v>6.3934607006800675E-11</c:v>
                </c:pt>
                <c:pt idx="38139">
                  <c:v>6.5454724613370519E-11</c:v>
                </c:pt>
                <c:pt idx="38140">
                  <c:v>6.3934607006800675E-11</c:v>
                </c:pt>
                <c:pt idx="38141">
                  <c:v>6.3934607006800675E-11</c:v>
                </c:pt>
                <c:pt idx="38142">
                  <c:v>6.5454724613370519E-11</c:v>
                </c:pt>
                <c:pt idx="38143">
                  <c:v>6.5454724613370519E-11</c:v>
                </c:pt>
                <c:pt idx="38144">
                  <c:v>6.3934607006800675E-11</c:v>
                </c:pt>
                <c:pt idx="38145">
                  <c:v>6.5454724613370519E-11</c:v>
                </c:pt>
                <c:pt idx="38146">
                  <c:v>6.3934607006800675E-11</c:v>
                </c:pt>
                <c:pt idx="38147">
                  <c:v>6.5454724613370519E-11</c:v>
                </c:pt>
                <c:pt idx="38148">
                  <c:v>6.5454724613370519E-11</c:v>
                </c:pt>
                <c:pt idx="38149">
                  <c:v>6.5454724613370519E-11</c:v>
                </c:pt>
                <c:pt idx="38150">
                  <c:v>6.5454724613370519E-11</c:v>
                </c:pt>
                <c:pt idx="38151">
                  <c:v>6.5454724613370519E-11</c:v>
                </c:pt>
                <c:pt idx="38152">
                  <c:v>6.5454724613370519E-11</c:v>
                </c:pt>
                <c:pt idx="38153">
                  <c:v>6.3934607006800675E-11</c:v>
                </c:pt>
                <c:pt idx="38154">
                  <c:v>6.3934607006800675E-11</c:v>
                </c:pt>
                <c:pt idx="38155">
                  <c:v>6.7010984735644802E-11</c:v>
                </c:pt>
                <c:pt idx="38156">
                  <c:v>6.5454724613370519E-11</c:v>
                </c:pt>
                <c:pt idx="38157">
                  <c:v>6.5454724613370519E-11</c:v>
                </c:pt>
                <c:pt idx="38158">
                  <c:v>6.5454724613370519E-11</c:v>
                </c:pt>
                <c:pt idx="38159">
                  <c:v>6.3934607006800675E-11</c:v>
                </c:pt>
                <c:pt idx="38160">
                  <c:v>6.5454724613370519E-11</c:v>
                </c:pt>
                <c:pt idx="38161">
                  <c:v>6.3934607006800675E-11</c:v>
                </c:pt>
                <c:pt idx="38162">
                  <c:v>6.5454724613370519E-11</c:v>
                </c:pt>
                <c:pt idx="38163">
                  <c:v>6.5454724613370519E-11</c:v>
                </c:pt>
                <c:pt idx="38164">
                  <c:v>6.5454724613370519E-11</c:v>
                </c:pt>
                <c:pt idx="38165">
                  <c:v>6.3934607006800675E-11</c:v>
                </c:pt>
                <c:pt idx="38166">
                  <c:v>6.3934607006800675E-11</c:v>
                </c:pt>
                <c:pt idx="38167">
                  <c:v>6.7010984735644802E-11</c:v>
                </c:pt>
                <c:pt idx="38168">
                  <c:v>6.5454724613370519E-11</c:v>
                </c:pt>
                <c:pt idx="38169">
                  <c:v>6.7010984735644802E-11</c:v>
                </c:pt>
                <c:pt idx="38170">
                  <c:v>6.5454724613370519E-11</c:v>
                </c:pt>
                <c:pt idx="38171">
                  <c:v>6.3934607006800675E-11</c:v>
                </c:pt>
                <c:pt idx="38172">
                  <c:v>6.7010984735644802E-11</c:v>
                </c:pt>
                <c:pt idx="38173">
                  <c:v>6.7010984735644802E-11</c:v>
                </c:pt>
                <c:pt idx="38174">
                  <c:v>6.5454724613370519E-11</c:v>
                </c:pt>
                <c:pt idx="38175">
                  <c:v>6.7010984735644802E-11</c:v>
                </c:pt>
                <c:pt idx="38176">
                  <c:v>6.5454724613370519E-11</c:v>
                </c:pt>
                <c:pt idx="38177">
                  <c:v>6.7010984735644802E-11</c:v>
                </c:pt>
                <c:pt idx="38178">
                  <c:v>6.7010984735644802E-11</c:v>
                </c:pt>
                <c:pt idx="38179">
                  <c:v>6.5454724613370519E-11</c:v>
                </c:pt>
                <c:pt idx="38180">
                  <c:v>6.7010984735644802E-11</c:v>
                </c:pt>
                <c:pt idx="38181">
                  <c:v>6.5454724613370519E-11</c:v>
                </c:pt>
                <c:pt idx="38182">
                  <c:v>6.5454724613370519E-11</c:v>
                </c:pt>
                <c:pt idx="38183">
                  <c:v>6.5454724613370519E-11</c:v>
                </c:pt>
                <c:pt idx="38184">
                  <c:v>6.7010984735644802E-11</c:v>
                </c:pt>
                <c:pt idx="38185">
                  <c:v>6.7010984735644802E-11</c:v>
                </c:pt>
                <c:pt idx="38186">
                  <c:v>6.7010984735644802E-11</c:v>
                </c:pt>
                <c:pt idx="38187">
                  <c:v>6.5454724613370519E-11</c:v>
                </c:pt>
                <c:pt idx="38188">
                  <c:v>6.7010984735644802E-11</c:v>
                </c:pt>
                <c:pt idx="38189">
                  <c:v>6.5454724613370519E-11</c:v>
                </c:pt>
                <c:pt idx="38190">
                  <c:v>6.8604246702820117E-11</c:v>
                </c:pt>
                <c:pt idx="38191">
                  <c:v>6.7010984735644802E-11</c:v>
                </c:pt>
                <c:pt idx="38192">
                  <c:v>6.7010984735644802E-11</c:v>
                </c:pt>
                <c:pt idx="38193">
                  <c:v>6.5454724613370519E-11</c:v>
                </c:pt>
                <c:pt idx="38194">
                  <c:v>6.7010984735644802E-11</c:v>
                </c:pt>
                <c:pt idx="38195">
                  <c:v>6.5454724613370519E-11</c:v>
                </c:pt>
                <c:pt idx="38196">
                  <c:v>6.7010984735644802E-11</c:v>
                </c:pt>
                <c:pt idx="38197">
                  <c:v>6.7010984735644802E-11</c:v>
                </c:pt>
                <c:pt idx="38198">
                  <c:v>6.7010984735644802E-11</c:v>
                </c:pt>
                <c:pt idx="38199">
                  <c:v>6.8604246702820117E-11</c:v>
                </c:pt>
                <c:pt idx="38200">
                  <c:v>6.5454724613370519E-11</c:v>
                </c:pt>
                <c:pt idx="38201">
                  <c:v>6.7010984735644802E-11</c:v>
                </c:pt>
                <c:pt idx="38202">
                  <c:v>6.7010984735644802E-11</c:v>
                </c:pt>
                <c:pt idx="38203">
                  <c:v>6.7010984735644802E-11</c:v>
                </c:pt>
                <c:pt idx="38204">
                  <c:v>6.7010984735644802E-11</c:v>
                </c:pt>
                <c:pt idx="38205">
                  <c:v>6.8604246702820117E-11</c:v>
                </c:pt>
                <c:pt idx="38206">
                  <c:v>6.7010984735644802E-11</c:v>
                </c:pt>
                <c:pt idx="38207">
                  <c:v>6.8604246702820117E-11</c:v>
                </c:pt>
                <c:pt idx="38208">
                  <c:v>6.7010984735644802E-11</c:v>
                </c:pt>
                <c:pt idx="38209">
                  <c:v>6.8604246702820117E-11</c:v>
                </c:pt>
                <c:pt idx="38210">
                  <c:v>6.8604246702820117E-11</c:v>
                </c:pt>
                <c:pt idx="38211">
                  <c:v>6.8604246702820117E-11</c:v>
                </c:pt>
                <c:pt idx="38212">
                  <c:v>6.8604246702820117E-11</c:v>
                </c:pt>
                <c:pt idx="38213">
                  <c:v>6.7010984735644802E-11</c:v>
                </c:pt>
                <c:pt idx="38214">
                  <c:v>6.7010984735644802E-11</c:v>
                </c:pt>
                <c:pt idx="38215">
                  <c:v>6.8604246702820117E-11</c:v>
                </c:pt>
                <c:pt idx="38216">
                  <c:v>6.7010984735644802E-11</c:v>
                </c:pt>
                <c:pt idx="38217">
                  <c:v>6.7010984735644802E-11</c:v>
                </c:pt>
                <c:pt idx="38218">
                  <c:v>6.7010984735644802E-11</c:v>
                </c:pt>
                <c:pt idx="38219">
                  <c:v>6.7010984735644802E-11</c:v>
                </c:pt>
                <c:pt idx="38220">
                  <c:v>6.7010984735644802E-11</c:v>
                </c:pt>
                <c:pt idx="38221">
                  <c:v>6.8604246702820117E-11</c:v>
                </c:pt>
                <c:pt idx="38222">
                  <c:v>6.7010984735644802E-11</c:v>
                </c:pt>
                <c:pt idx="38223">
                  <c:v>7.0235390275616641E-11</c:v>
                </c:pt>
                <c:pt idx="38224">
                  <c:v>6.7010984735644802E-11</c:v>
                </c:pt>
                <c:pt idx="38225">
                  <c:v>6.7010984735644802E-11</c:v>
                </c:pt>
                <c:pt idx="38226">
                  <c:v>6.7010984735644802E-11</c:v>
                </c:pt>
                <c:pt idx="38227">
                  <c:v>6.7010984735644802E-11</c:v>
                </c:pt>
                <c:pt idx="38228">
                  <c:v>6.8604246702820117E-11</c:v>
                </c:pt>
                <c:pt idx="38229">
                  <c:v>6.8604246702820117E-11</c:v>
                </c:pt>
                <c:pt idx="38230">
                  <c:v>6.8604246702820117E-11</c:v>
                </c:pt>
                <c:pt idx="38231">
                  <c:v>6.7010984735644802E-11</c:v>
                </c:pt>
                <c:pt idx="38232">
                  <c:v>6.7010984735644802E-11</c:v>
                </c:pt>
                <c:pt idx="38233">
                  <c:v>6.7010984735644802E-11</c:v>
                </c:pt>
                <c:pt idx="38234">
                  <c:v>6.8604246702820117E-11</c:v>
                </c:pt>
                <c:pt idx="38235">
                  <c:v>6.8604246702820117E-11</c:v>
                </c:pt>
                <c:pt idx="38236">
                  <c:v>6.7010984735644802E-11</c:v>
                </c:pt>
                <c:pt idx="38237">
                  <c:v>6.7010984735644802E-11</c:v>
                </c:pt>
                <c:pt idx="38238">
                  <c:v>6.7010984735644802E-11</c:v>
                </c:pt>
                <c:pt idx="38239">
                  <c:v>6.7010984735644802E-11</c:v>
                </c:pt>
                <c:pt idx="38240">
                  <c:v>6.7010984735644802E-11</c:v>
                </c:pt>
                <c:pt idx="38241">
                  <c:v>6.7010984735644802E-11</c:v>
                </c:pt>
                <c:pt idx="38242">
                  <c:v>6.8604246702820117E-11</c:v>
                </c:pt>
                <c:pt idx="38243">
                  <c:v>6.7010984735644802E-11</c:v>
                </c:pt>
                <c:pt idx="38244">
                  <c:v>6.7010984735644802E-11</c:v>
                </c:pt>
                <c:pt idx="38245">
                  <c:v>6.7010984735644802E-11</c:v>
                </c:pt>
                <c:pt idx="38246">
                  <c:v>6.8604246702820117E-11</c:v>
                </c:pt>
                <c:pt idx="38247">
                  <c:v>6.8604246702820117E-11</c:v>
                </c:pt>
                <c:pt idx="38248">
                  <c:v>6.7010984735644802E-11</c:v>
                </c:pt>
                <c:pt idx="38249">
                  <c:v>6.7010984735644802E-11</c:v>
                </c:pt>
                <c:pt idx="38250">
                  <c:v>6.8604246702820117E-11</c:v>
                </c:pt>
                <c:pt idx="38251">
                  <c:v>6.7010984735644802E-11</c:v>
                </c:pt>
                <c:pt idx="38252">
                  <c:v>6.7010984735644802E-11</c:v>
                </c:pt>
                <c:pt idx="38253">
                  <c:v>6.8604246702820117E-11</c:v>
                </c:pt>
                <c:pt idx="38254">
                  <c:v>6.8604246702820117E-11</c:v>
                </c:pt>
                <c:pt idx="38255">
                  <c:v>6.8604246702820117E-11</c:v>
                </c:pt>
                <c:pt idx="38256">
                  <c:v>6.7010984735644802E-11</c:v>
                </c:pt>
                <c:pt idx="38257">
                  <c:v>6.8604246702820117E-11</c:v>
                </c:pt>
                <c:pt idx="38258">
                  <c:v>7.0235390275616641E-11</c:v>
                </c:pt>
                <c:pt idx="38259">
                  <c:v>7.0235390275616641E-11</c:v>
                </c:pt>
                <c:pt idx="38260">
                  <c:v>6.8604246702820117E-11</c:v>
                </c:pt>
                <c:pt idx="38261">
                  <c:v>6.8604246702820117E-11</c:v>
                </c:pt>
                <c:pt idx="38262">
                  <c:v>7.0235390275616641E-11</c:v>
                </c:pt>
                <c:pt idx="38263">
                  <c:v>6.8604246702820117E-11</c:v>
                </c:pt>
                <c:pt idx="38264">
                  <c:v>6.8604246702820117E-11</c:v>
                </c:pt>
                <c:pt idx="38265">
                  <c:v>6.8604246702820117E-11</c:v>
                </c:pt>
                <c:pt idx="38266">
                  <c:v>6.8604246702820117E-11</c:v>
                </c:pt>
                <c:pt idx="38267">
                  <c:v>7.0235390275616641E-11</c:v>
                </c:pt>
                <c:pt idx="38268">
                  <c:v>6.8604246702820117E-11</c:v>
                </c:pt>
                <c:pt idx="38269">
                  <c:v>6.8604246702820117E-11</c:v>
                </c:pt>
                <c:pt idx="38270">
                  <c:v>6.8604246702820117E-11</c:v>
                </c:pt>
                <c:pt idx="38271">
                  <c:v>7.0235390275616641E-11</c:v>
                </c:pt>
                <c:pt idx="38272">
                  <c:v>6.8604246702820117E-11</c:v>
                </c:pt>
                <c:pt idx="38273">
                  <c:v>6.8604246702820117E-11</c:v>
                </c:pt>
                <c:pt idx="38274">
                  <c:v>7.0235390275616641E-11</c:v>
                </c:pt>
                <c:pt idx="38275">
                  <c:v>7.0235390275616641E-11</c:v>
                </c:pt>
                <c:pt idx="38276">
                  <c:v>6.8604246702820117E-11</c:v>
                </c:pt>
                <c:pt idx="38277">
                  <c:v>7.0235390275616641E-11</c:v>
                </c:pt>
                <c:pt idx="38278">
                  <c:v>7.0235390275616641E-11</c:v>
                </c:pt>
                <c:pt idx="38279">
                  <c:v>7.0235390275616641E-11</c:v>
                </c:pt>
                <c:pt idx="38280">
                  <c:v>7.0235390275616641E-11</c:v>
                </c:pt>
                <c:pt idx="38281">
                  <c:v>6.8604246702820117E-11</c:v>
                </c:pt>
                <c:pt idx="38282">
                  <c:v>7.0235390275616641E-11</c:v>
                </c:pt>
                <c:pt idx="38283">
                  <c:v>7.1905316132061076E-11</c:v>
                </c:pt>
                <c:pt idx="38284">
                  <c:v>7.1905316132061076E-11</c:v>
                </c:pt>
                <c:pt idx="38285">
                  <c:v>7.0235390275616641E-11</c:v>
                </c:pt>
                <c:pt idx="38286">
                  <c:v>7.0235390275616641E-11</c:v>
                </c:pt>
                <c:pt idx="38287">
                  <c:v>7.1905316132061076E-11</c:v>
                </c:pt>
                <c:pt idx="38288">
                  <c:v>7.1905316132061076E-11</c:v>
                </c:pt>
                <c:pt idx="38289">
                  <c:v>7.3614946364818836E-11</c:v>
                </c:pt>
                <c:pt idx="38290">
                  <c:v>7.0235390275616641E-11</c:v>
                </c:pt>
                <c:pt idx="38291">
                  <c:v>7.0235390275616641E-11</c:v>
                </c:pt>
                <c:pt idx="38292">
                  <c:v>7.0235390275616641E-11</c:v>
                </c:pt>
                <c:pt idx="38293">
                  <c:v>7.1905316132061076E-11</c:v>
                </c:pt>
                <c:pt idx="38294">
                  <c:v>7.1905316132061076E-11</c:v>
                </c:pt>
                <c:pt idx="38295">
                  <c:v>7.1905316132061076E-11</c:v>
                </c:pt>
                <c:pt idx="38296">
                  <c:v>7.1905316132061076E-11</c:v>
                </c:pt>
                <c:pt idx="38297">
                  <c:v>7.1905316132061076E-11</c:v>
                </c:pt>
                <c:pt idx="38298">
                  <c:v>7.0235390275616641E-11</c:v>
                </c:pt>
                <c:pt idx="38299">
                  <c:v>7.1905316132061076E-11</c:v>
                </c:pt>
                <c:pt idx="38300">
                  <c:v>7.0235390275616641E-11</c:v>
                </c:pt>
                <c:pt idx="38301">
                  <c:v>7.1905316132061076E-11</c:v>
                </c:pt>
                <c:pt idx="38302">
                  <c:v>7.1905316132061076E-11</c:v>
                </c:pt>
                <c:pt idx="38303">
                  <c:v>7.1905316132061076E-11</c:v>
                </c:pt>
                <c:pt idx="38304">
                  <c:v>7.0235390275616641E-11</c:v>
                </c:pt>
                <c:pt idx="38305">
                  <c:v>7.0235390275616641E-11</c:v>
                </c:pt>
                <c:pt idx="38306">
                  <c:v>7.1905316132061076E-11</c:v>
                </c:pt>
                <c:pt idx="38307">
                  <c:v>7.0235390275616641E-11</c:v>
                </c:pt>
                <c:pt idx="38308">
                  <c:v>7.1905316132061076E-11</c:v>
                </c:pt>
                <c:pt idx="38309">
                  <c:v>7.1905316132061076E-11</c:v>
                </c:pt>
                <c:pt idx="38310">
                  <c:v>7.1905316132061076E-11</c:v>
                </c:pt>
                <c:pt idx="38311">
                  <c:v>7.1905316132061076E-11</c:v>
                </c:pt>
                <c:pt idx="38312">
                  <c:v>7.1905316132061076E-11</c:v>
                </c:pt>
                <c:pt idx="38313">
                  <c:v>7.0235390275616641E-11</c:v>
                </c:pt>
                <c:pt idx="38314">
                  <c:v>7.1905316132061076E-11</c:v>
                </c:pt>
                <c:pt idx="38315">
                  <c:v>7.0235390275616641E-11</c:v>
                </c:pt>
                <c:pt idx="38316">
                  <c:v>7.0235390275616641E-11</c:v>
                </c:pt>
                <c:pt idx="38317">
                  <c:v>7.0235390275616641E-11</c:v>
                </c:pt>
                <c:pt idx="38318">
                  <c:v>7.0235390275616641E-11</c:v>
                </c:pt>
                <c:pt idx="38319">
                  <c:v>7.1905316132061076E-11</c:v>
                </c:pt>
                <c:pt idx="38320">
                  <c:v>7.1905316132061076E-11</c:v>
                </c:pt>
                <c:pt idx="38321">
                  <c:v>7.0235390275616641E-11</c:v>
                </c:pt>
                <c:pt idx="38322">
                  <c:v>7.1905316132061076E-11</c:v>
                </c:pt>
                <c:pt idx="38323">
                  <c:v>7.0235390275616641E-11</c:v>
                </c:pt>
                <c:pt idx="38324">
                  <c:v>7.1905316132061076E-11</c:v>
                </c:pt>
                <c:pt idx="38325">
                  <c:v>7.0235390275616641E-11</c:v>
                </c:pt>
                <c:pt idx="38326">
                  <c:v>7.1905316132061076E-11</c:v>
                </c:pt>
                <c:pt idx="38327">
                  <c:v>7.3614946364818836E-11</c:v>
                </c:pt>
                <c:pt idx="38328">
                  <c:v>7.0235390275616641E-11</c:v>
                </c:pt>
                <c:pt idx="38329">
                  <c:v>7.3614946364818836E-11</c:v>
                </c:pt>
                <c:pt idx="38330">
                  <c:v>7.0235390275616641E-11</c:v>
                </c:pt>
                <c:pt idx="38331">
                  <c:v>7.1905316132061076E-11</c:v>
                </c:pt>
                <c:pt idx="38332">
                  <c:v>7.1905316132061076E-11</c:v>
                </c:pt>
                <c:pt idx="38333">
                  <c:v>7.0235390275616641E-11</c:v>
                </c:pt>
                <c:pt idx="38334">
                  <c:v>7.0235390275616641E-11</c:v>
                </c:pt>
                <c:pt idx="38335">
                  <c:v>7.1905316132061076E-11</c:v>
                </c:pt>
                <c:pt idx="38336">
                  <c:v>7.0235390275616641E-11</c:v>
                </c:pt>
                <c:pt idx="38337">
                  <c:v>7.1905316132061076E-11</c:v>
                </c:pt>
                <c:pt idx="38338">
                  <c:v>7.0235390275616641E-11</c:v>
                </c:pt>
                <c:pt idx="38339">
                  <c:v>7.1905316132061076E-11</c:v>
                </c:pt>
                <c:pt idx="38340">
                  <c:v>7.1905316132061076E-11</c:v>
                </c:pt>
                <c:pt idx="38341">
                  <c:v>7.0235390275616641E-11</c:v>
                </c:pt>
                <c:pt idx="38342">
                  <c:v>7.0235390275616641E-11</c:v>
                </c:pt>
                <c:pt idx="38343">
                  <c:v>7.1905316132061076E-11</c:v>
                </c:pt>
                <c:pt idx="38344">
                  <c:v>7.1905316132061076E-11</c:v>
                </c:pt>
                <c:pt idx="38345">
                  <c:v>7.0235390275616641E-11</c:v>
                </c:pt>
                <c:pt idx="38346">
                  <c:v>7.0235390275616641E-11</c:v>
                </c:pt>
                <c:pt idx="38347">
                  <c:v>7.1905316132061076E-11</c:v>
                </c:pt>
                <c:pt idx="38348">
                  <c:v>7.0235390275616641E-11</c:v>
                </c:pt>
                <c:pt idx="38349">
                  <c:v>7.3614946364818836E-11</c:v>
                </c:pt>
                <c:pt idx="38350">
                  <c:v>7.1905316132061076E-11</c:v>
                </c:pt>
                <c:pt idx="38351">
                  <c:v>7.0235390275616641E-11</c:v>
                </c:pt>
                <c:pt idx="38352">
                  <c:v>7.0235390275616641E-11</c:v>
                </c:pt>
                <c:pt idx="38353">
                  <c:v>7.1905316132061076E-11</c:v>
                </c:pt>
                <c:pt idx="38354">
                  <c:v>7.1905316132061076E-11</c:v>
                </c:pt>
                <c:pt idx="38355">
                  <c:v>7.1905316132061076E-11</c:v>
                </c:pt>
                <c:pt idx="38356">
                  <c:v>7.1905316132061076E-11</c:v>
                </c:pt>
                <c:pt idx="38357">
                  <c:v>7.3614946364818836E-11</c:v>
                </c:pt>
                <c:pt idx="38358">
                  <c:v>7.3614946364818836E-11</c:v>
                </c:pt>
                <c:pt idx="38359">
                  <c:v>7.3614946364818836E-11</c:v>
                </c:pt>
                <c:pt idx="38360">
                  <c:v>7.3614946364818836E-11</c:v>
                </c:pt>
                <c:pt idx="38361">
                  <c:v>7.3614946364818836E-11</c:v>
                </c:pt>
                <c:pt idx="38362">
                  <c:v>7.3614946364818836E-11</c:v>
                </c:pt>
                <c:pt idx="38363">
                  <c:v>7.1905316132061076E-11</c:v>
                </c:pt>
                <c:pt idx="38364">
                  <c:v>7.1905316132061076E-11</c:v>
                </c:pt>
                <c:pt idx="38365">
                  <c:v>7.3614946364818836E-11</c:v>
                </c:pt>
                <c:pt idx="38366">
                  <c:v>7.3614946364818836E-11</c:v>
                </c:pt>
                <c:pt idx="38367">
                  <c:v>7.1905316132061076E-11</c:v>
                </c:pt>
                <c:pt idx="38368">
                  <c:v>7.1905316132061076E-11</c:v>
                </c:pt>
                <c:pt idx="38369">
                  <c:v>7.3614946364818836E-11</c:v>
                </c:pt>
                <c:pt idx="38370">
                  <c:v>7.3614946364818836E-11</c:v>
                </c:pt>
                <c:pt idx="38371">
                  <c:v>7.1905316132061076E-11</c:v>
                </c:pt>
                <c:pt idx="38372">
                  <c:v>7.1905316132061076E-11</c:v>
                </c:pt>
                <c:pt idx="38373">
                  <c:v>7.1905316132061076E-11</c:v>
                </c:pt>
                <c:pt idx="38374">
                  <c:v>7.3614946364818836E-11</c:v>
                </c:pt>
                <c:pt idx="38375">
                  <c:v>7.1905316132061076E-11</c:v>
                </c:pt>
                <c:pt idx="38376">
                  <c:v>7.1905316132061076E-11</c:v>
                </c:pt>
                <c:pt idx="38377">
                  <c:v>7.3614946364818836E-11</c:v>
                </c:pt>
                <c:pt idx="38378">
                  <c:v>7.1905316132061076E-11</c:v>
                </c:pt>
                <c:pt idx="38379">
                  <c:v>7.3614946364818836E-11</c:v>
                </c:pt>
                <c:pt idx="38380">
                  <c:v>7.3614946364818836E-11</c:v>
                </c:pt>
                <c:pt idx="38381">
                  <c:v>7.1905316132061076E-11</c:v>
                </c:pt>
                <c:pt idx="38382">
                  <c:v>7.1905316132061076E-11</c:v>
                </c:pt>
                <c:pt idx="38383">
                  <c:v>7.3614946364818836E-11</c:v>
                </c:pt>
                <c:pt idx="38384">
                  <c:v>7.3614946364818836E-11</c:v>
                </c:pt>
                <c:pt idx="38385">
                  <c:v>7.1905316132061076E-11</c:v>
                </c:pt>
                <c:pt idx="38386">
                  <c:v>7.1905316132061076E-11</c:v>
                </c:pt>
                <c:pt idx="38387">
                  <c:v>7.3614946364818836E-11</c:v>
                </c:pt>
                <c:pt idx="38388">
                  <c:v>7.3614946364818836E-11</c:v>
                </c:pt>
                <c:pt idx="38389">
                  <c:v>7.3614946364818836E-11</c:v>
                </c:pt>
                <c:pt idx="38390">
                  <c:v>7.3614946364818836E-11</c:v>
                </c:pt>
                <c:pt idx="38391">
                  <c:v>7.3614946364818836E-11</c:v>
                </c:pt>
                <c:pt idx="38392">
                  <c:v>7.1905316132061076E-11</c:v>
                </c:pt>
                <c:pt idx="38393">
                  <c:v>7.3614946364818836E-11</c:v>
                </c:pt>
                <c:pt idx="38394">
                  <c:v>7.3614946364818836E-11</c:v>
                </c:pt>
                <c:pt idx="38395">
                  <c:v>7.3614946364818836E-11</c:v>
                </c:pt>
                <c:pt idx="38396">
                  <c:v>7.3614946364818836E-11</c:v>
                </c:pt>
                <c:pt idx="38397">
                  <c:v>7.3614946364818836E-11</c:v>
                </c:pt>
                <c:pt idx="38398">
                  <c:v>7.5365224990351762E-11</c:v>
                </c:pt>
                <c:pt idx="38399">
                  <c:v>7.1905316132061076E-11</c:v>
                </c:pt>
                <c:pt idx="38400">
                  <c:v>7.1905316132061076E-11</c:v>
                </c:pt>
                <c:pt idx="38401">
                  <c:v>7.1905316132061076E-11</c:v>
                </c:pt>
                <c:pt idx="38402">
                  <c:v>7.3614946364818836E-11</c:v>
                </c:pt>
                <c:pt idx="38403">
                  <c:v>7.1905316132061076E-11</c:v>
                </c:pt>
                <c:pt idx="38404">
                  <c:v>7.1905316132061076E-11</c:v>
                </c:pt>
                <c:pt idx="38405">
                  <c:v>7.1905316132061076E-11</c:v>
                </c:pt>
                <c:pt idx="38406">
                  <c:v>7.1905316132061076E-11</c:v>
                </c:pt>
                <c:pt idx="38407">
                  <c:v>7.1905316132061076E-11</c:v>
                </c:pt>
                <c:pt idx="38408">
                  <c:v>7.3614946364818836E-11</c:v>
                </c:pt>
                <c:pt idx="38409">
                  <c:v>7.3614946364818836E-11</c:v>
                </c:pt>
                <c:pt idx="38410">
                  <c:v>7.1905316132061076E-11</c:v>
                </c:pt>
                <c:pt idx="38411">
                  <c:v>7.3614946364818836E-11</c:v>
                </c:pt>
                <c:pt idx="38412">
                  <c:v>7.3614946364818836E-11</c:v>
                </c:pt>
                <c:pt idx="38413">
                  <c:v>7.5365224990351762E-11</c:v>
                </c:pt>
                <c:pt idx="38414">
                  <c:v>7.3614946364818836E-11</c:v>
                </c:pt>
                <c:pt idx="38415">
                  <c:v>7.3614946364818836E-11</c:v>
                </c:pt>
                <c:pt idx="38416">
                  <c:v>7.1905316132061076E-11</c:v>
                </c:pt>
                <c:pt idx="38417">
                  <c:v>7.5365224990351762E-11</c:v>
                </c:pt>
                <c:pt idx="38418">
                  <c:v>7.1905316132061076E-11</c:v>
                </c:pt>
                <c:pt idx="38419">
                  <c:v>7.3614946364818836E-11</c:v>
                </c:pt>
                <c:pt idx="38420">
                  <c:v>7.3614946364818836E-11</c:v>
                </c:pt>
                <c:pt idx="38421">
                  <c:v>7.5365224990351762E-11</c:v>
                </c:pt>
                <c:pt idx="38422">
                  <c:v>7.5365224990351762E-11</c:v>
                </c:pt>
                <c:pt idx="38423">
                  <c:v>7.3614946364818836E-11</c:v>
                </c:pt>
                <c:pt idx="38424">
                  <c:v>7.1905316132061076E-11</c:v>
                </c:pt>
                <c:pt idx="38425">
                  <c:v>7.3614946364818836E-11</c:v>
                </c:pt>
                <c:pt idx="38426">
                  <c:v>7.3614946364818836E-11</c:v>
                </c:pt>
                <c:pt idx="38427">
                  <c:v>7.3614946364818836E-11</c:v>
                </c:pt>
                <c:pt idx="38428">
                  <c:v>7.5365224990351762E-11</c:v>
                </c:pt>
                <c:pt idx="38429">
                  <c:v>7.3614946364818836E-11</c:v>
                </c:pt>
                <c:pt idx="38430">
                  <c:v>7.7157296131216382E-11</c:v>
                </c:pt>
                <c:pt idx="38431">
                  <c:v>7.5365224990351762E-11</c:v>
                </c:pt>
                <c:pt idx="38432">
                  <c:v>7.5365224990351762E-11</c:v>
                </c:pt>
                <c:pt idx="38433">
                  <c:v>7.3614946364818836E-11</c:v>
                </c:pt>
                <c:pt idx="38434">
                  <c:v>7.3614946364818836E-11</c:v>
                </c:pt>
                <c:pt idx="38435">
                  <c:v>7.5365224990351762E-11</c:v>
                </c:pt>
                <c:pt idx="38436">
                  <c:v>7.5365224990351762E-11</c:v>
                </c:pt>
                <c:pt idx="38437">
                  <c:v>7.5365224990351762E-11</c:v>
                </c:pt>
                <c:pt idx="38438">
                  <c:v>7.5365224990351762E-11</c:v>
                </c:pt>
                <c:pt idx="38439">
                  <c:v>7.3614946364818836E-11</c:v>
                </c:pt>
                <c:pt idx="38440">
                  <c:v>7.5365224990351762E-11</c:v>
                </c:pt>
                <c:pt idx="38441">
                  <c:v>7.3614946364818836E-11</c:v>
                </c:pt>
                <c:pt idx="38442">
                  <c:v>7.3614946364818836E-11</c:v>
                </c:pt>
                <c:pt idx="38443">
                  <c:v>7.5365224990351762E-11</c:v>
                </c:pt>
                <c:pt idx="38444">
                  <c:v>7.3614946364818836E-11</c:v>
                </c:pt>
                <c:pt idx="38445">
                  <c:v>7.5365224990351762E-11</c:v>
                </c:pt>
                <c:pt idx="38446">
                  <c:v>7.5365224990351762E-11</c:v>
                </c:pt>
                <c:pt idx="38447">
                  <c:v>7.3614946364818836E-11</c:v>
                </c:pt>
                <c:pt idx="38448">
                  <c:v>7.7157296131216382E-11</c:v>
                </c:pt>
                <c:pt idx="38449">
                  <c:v>7.5365224990351762E-11</c:v>
                </c:pt>
                <c:pt idx="38450">
                  <c:v>7.3614946364818836E-11</c:v>
                </c:pt>
                <c:pt idx="38451">
                  <c:v>7.3614946364818836E-11</c:v>
                </c:pt>
                <c:pt idx="38452">
                  <c:v>7.5365224990351762E-11</c:v>
                </c:pt>
                <c:pt idx="38453">
                  <c:v>7.3614946364818836E-11</c:v>
                </c:pt>
                <c:pt idx="38454">
                  <c:v>7.5365224990351762E-11</c:v>
                </c:pt>
                <c:pt idx="38455">
                  <c:v>7.3614946364818836E-11</c:v>
                </c:pt>
                <c:pt idx="38456">
                  <c:v>7.3614946364818836E-11</c:v>
                </c:pt>
                <c:pt idx="38457">
                  <c:v>7.3614946364818836E-11</c:v>
                </c:pt>
                <c:pt idx="38458">
                  <c:v>7.5365224990351762E-11</c:v>
                </c:pt>
                <c:pt idx="38459">
                  <c:v>7.3614946364818836E-11</c:v>
                </c:pt>
                <c:pt idx="38460">
                  <c:v>7.3614946364818836E-11</c:v>
                </c:pt>
                <c:pt idx="38461">
                  <c:v>7.3614946364818836E-11</c:v>
                </c:pt>
                <c:pt idx="38462">
                  <c:v>7.3614946364818836E-11</c:v>
                </c:pt>
                <c:pt idx="38463">
                  <c:v>7.5365224990351762E-11</c:v>
                </c:pt>
                <c:pt idx="38464">
                  <c:v>7.5365224990351762E-11</c:v>
                </c:pt>
                <c:pt idx="38465">
                  <c:v>7.3614946364818836E-11</c:v>
                </c:pt>
                <c:pt idx="38466">
                  <c:v>7.3614946364818836E-11</c:v>
                </c:pt>
                <c:pt idx="38467">
                  <c:v>3.9960783985011323E-11</c:v>
                </c:pt>
                <c:pt idx="38468">
                  <c:v>3.9032736519121591E-11</c:v>
                </c:pt>
                <c:pt idx="38469">
                  <c:v>3.9032736519121591E-11</c:v>
                </c:pt>
                <c:pt idx="38470">
                  <c:v>3.8126241986209035E-11</c:v>
                </c:pt>
                <c:pt idx="38471">
                  <c:v>3.8126241986209035E-11</c:v>
                </c:pt>
                <c:pt idx="38472">
                  <c:v>3.8126241986209035E-11</c:v>
                </c:pt>
                <c:pt idx="38473">
                  <c:v>3.7240799841918982E-11</c:v>
                </c:pt>
                <c:pt idx="38474">
                  <c:v>3.7240799841918982E-11</c:v>
                </c:pt>
                <c:pt idx="38475">
                  <c:v>3.6375921166516542E-11</c:v>
                </c:pt>
                <c:pt idx="38476">
                  <c:v>3.7240799841918982E-11</c:v>
                </c:pt>
                <c:pt idx="38477">
                  <c:v>3.6375921166516542E-11</c:v>
                </c:pt>
                <c:pt idx="38478">
                  <c:v>3.4705955052985687E-11</c:v>
                </c:pt>
                <c:pt idx="38479">
                  <c:v>3.5531128394916947E-11</c:v>
                </c:pt>
                <c:pt idx="38480">
                  <c:v>3.6375921166516542E-11</c:v>
                </c:pt>
                <c:pt idx="38481">
                  <c:v>3.5531128394916947E-11</c:v>
                </c:pt>
                <c:pt idx="38482">
                  <c:v>3.4705955052985687E-11</c:v>
                </c:pt>
                <c:pt idx="38483">
                  <c:v>3.4705955052985687E-11</c:v>
                </c:pt>
                <c:pt idx="38484">
                  <c:v>3.5531128394916947E-11</c:v>
                </c:pt>
                <c:pt idx="38485">
                  <c:v>3.4705955052985687E-11</c:v>
                </c:pt>
                <c:pt idx="38486">
                  <c:v>3.4705955052985687E-11</c:v>
                </c:pt>
                <c:pt idx="38487">
                  <c:v>3.3899945499962717E-11</c:v>
                </c:pt>
                <c:pt idx="38488">
                  <c:v>3.3899945499962717E-11</c:v>
                </c:pt>
                <c:pt idx="38489">
                  <c:v>3.3899945499962717E-11</c:v>
                </c:pt>
                <c:pt idx="38490">
                  <c:v>3.3899945499962717E-11</c:v>
                </c:pt>
                <c:pt idx="38491">
                  <c:v>3.3899945499962717E-11</c:v>
                </c:pt>
                <c:pt idx="38492">
                  <c:v>3.3112654676868734E-11</c:v>
                </c:pt>
                <c:pt idx="38493">
                  <c:v>3.3112654676868734E-11</c:v>
                </c:pt>
                <c:pt idx="38494">
                  <c:v>3.3112654676868734E-11</c:v>
                </c:pt>
                <c:pt idx="38495">
                  <c:v>3.234364786075431E-11</c:v>
                </c:pt>
                <c:pt idx="38496">
                  <c:v>3.234364786075431E-11</c:v>
                </c:pt>
                <c:pt idx="38497">
                  <c:v>3.234364786075431E-11</c:v>
                </c:pt>
                <c:pt idx="38498">
                  <c:v>3.3112654676868734E-11</c:v>
                </c:pt>
                <c:pt idx="38499">
                  <c:v>3.1592500424656419E-11</c:v>
                </c:pt>
                <c:pt idx="38500">
                  <c:v>3.1592500424656419E-11</c:v>
                </c:pt>
                <c:pt idx="38501">
                  <c:v>3.1592500424656419E-11</c:v>
                </c:pt>
                <c:pt idx="38502">
                  <c:v>3.1592500424656419E-11</c:v>
                </c:pt>
                <c:pt idx="38503">
                  <c:v>3.1592500424656419E-11</c:v>
                </c:pt>
                <c:pt idx="38504">
                  <c:v>3.1592500424656419E-11</c:v>
                </c:pt>
                <c:pt idx="38505">
                  <c:v>3.1592500424656419E-11</c:v>
                </c:pt>
                <c:pt idx="38506">
                  <c:v>3.234364786075431E-11</c:v>
                </c:pt>
                <c:pt idx="38507">
                  <c:v>3.1592500424656419E-11</c:v>
                </c:pt>
                <c:pt idx="38508">
                  <c:v>3.1592500424656419E-11</c:v>
                </c:pt>
                <c:pt idx="38509">
                  <c:v>3.1592500424656419E-11</c:v>
                </c:pt>
                <c:pt idx="38510">
                  <c:v>3.0858797603129697E-11</c:v>
                </c:pt>
                <c:pt idx="38511">
                  <c:v>3.1592500424656419E-11</c:v>
                </c:pt>
                <c:pt idx="38512">
                  <c:v>3.1592500424656419E-11</c:v>
                </c:pt>
                <c:pt idx="38513">
                  <c:v>3.0142064858473871E-11</c:v>
                </c:pt>
                <c:pt idx="38514">
                  <c:v>3.0858797603129697E-11</c:v>
                </c:pt>
                <c:pt idx="38515">
                  <c:v>3.0142064858473871E-11</c:v>
                </c:pt>
                <c:pt idx="38516">
                  <c:v>3.0858797603129697E-11</c:v>
                </c:pt>
                <c:pt idx="38517">
                  <c:v>3.0858797603129697E-11</c:v>
                </c:pt>
                <c:pt idx="38518">
                  <c:v>2.9442046887878424E-11</c:v>
                </c:pt>
                <c:pt idx="38519">
                  <c:v>3.0142064858473871E-11</c:v>
                </c:pt>
                <c:pt idx="38520">
                  <c:v>2.8758286103426572E-11</c:v>
                </c:pt>
                <c:pt idx="38521">
                  <c:v>2.9442046887878424E-11</c:v>
                </c:pt>
                <c:pt idx="38522">
                  <c:v>2.8758286103426572E-11</c:v>
                </c:pt>
                <c:pt idx="38523">
                  <c:v>2.7438034636636105E-11</c:v>
                </c:pt>
                <c:pt idx="38524">
                  <c:v>2.8090404948952036E-11</c:v>
                </c:pt>
                <c:pt idx="38525">
                  <c:v>2.7438034636636105E-11</c:v>
                </c:pt>
                <c:pt idx="38526">
                  <c:v>2.6800814943371929E-11</c:v>
                </c:pt>
                <c:pt idx="38527">
                  <c:v>2.7438034636636105E-11</c:v>
                </c:pt>
                <c:pt idx="38528">
                  <c:v>2.8090404948952036E-11</c:v>
                </c:pt>
                <c:pt idx="38529">
                  <c:v>2.6800814943371929E-11</c:v>
                </c:pt>
                <c:pt idx="38530">
                  <c:v>2.6178394011858039E-11</c:v>
                </c:pt>
                <c:pt idx="38531">
                  <c:v>2.5570428156311251E-11</c:v>
                </c:pt>
                <c:pt idx="38532">
                  <c:v>2.4976581672691684E-11</c:v>
                </c:pt>
                <c:pt idx="38533">
                  <c:v>2.6178394011858039E-11</c:v>
                </c:pt>
                <c:pt idx="38534">
                  <c:v>2.4976581672691684E-11</c:v>
                </c:pt>
                <c:pt idx="38535">
                  <c:v>2.4976581672691684E-11</c:v>
                </c:pt>
                <c:pt idx="38536">
                  <c:v>2.4976581672691684E-11</c:v>
                </c:pt>
                <c:pt idx="38537">
                  <c:v>2.4396526653335112E-11</c:v>
                </c:pt>
                <c:pt idx="38538">
                  <c:v>2.4396526653335112E-11</c:v>
                </c:pt>
                <c:pt idx="38539">
                  <c:v>2.4396526653335112E-11</c:v>
                </c:pt>
                <c:pt idx="38540">
                  <c:v>2.4976581672691684E-11</c:v>
                </c:pt>
                <c:pt idx="38541">
                  <c:v>2.3276517276461288E-11</c:v>
                </c:pt>
                <c:pt idx="38542">
                  <c:v>2.3829942805890314E-11</c:v>
                </c:pt>
                <c:pt idx="38543">
                  <c:v>2.3829942805890314E-11</c:v>
                </c:pt>
                <c:pt idx="38544">
                  <c:v>2.3276517276461288E-11</c:v>
                </c:pt>
                <c:pt idx="38545">
                  <c:v>2.3276517276461288E-11</c:v>
                </c:pt>
                <c:pt idx="38546">
                  <c:v>2.3276517276461288E-11</c:v>
                </c:pt>
                <c:pt idx="38547">
                  <c:v>2.3276517276461288E-11</c:v>
                </c:pt>
                <c:pt idx="38548">
                  <c:v>2.3276517276461288E-11</c:v>
                </c:pt>
                <c:pt idx="38549">
                  <c:v>2.2207874780272742E-11</c:v>
                </c:pt>
                <c:pt idx="38550">
                  <c:v>2.2735944476857033E-11</c:v>
                </c:pt>
                <c:pt idx="38551">
                  <c:v>2.2207874780272742E-11</c:v>
                </c:pt>
                <c:pt idx="38552">
                  <c:v>2.2207874780272742E-11</c:v>
                </c:pt>
                <c:pt idx="38553">
                  <c:v>2.169212008636187E-11</c:v>
                </c:pt>
                <c:pt idx="38554">
                  <c:v>2.169212008636187E-11</c:v>
                </c:pt>
                <c:pt idx="38555">
                  <c:v>2.169212008636187E-11</c:v>
                </c:pt>
                <c:pt idx="38556">
                  <c:v>2.169212008636187E-11</c:v>
                </c:pt>
                <c:pt idx="38557">
                  <c:v>2.2207874780272742E-11</c:v>
                </c:pt>
                <c:pt idx="38558">
                  <c:v>2.1188343256470974E-11</c:v>
                </c:pt>
                <c:pt idx="38559">
                  <c:v>2.169212008636187E-11</c:v>
                </c:pt>
                <c:pt idx="38560">
                  <c:v>2.169212008636187E-11</c:v>
                </c:pt>
                <c:pt idx="38561">
                  <c:v>2.1188343256470974E-11</c:v>
                </c:pt>
                <c:pt idx="38562">
                  <c:v>2.169212008636187E-11</c:v>
                </c:pt>
                <c:pt idx="38563">
                  <c:v>2.069626611722002E-11</c:v>
                </c:pt>
                <c:pt idx="38564">
                  <c:v>2.1188343256470974E-11</c:v>
                </c:pt>
                <c:pt idx="38565">
                  <c:v>2.1188343256470974E-11</c:v>
                </c:pt>
                <c:pt idx="38566">
                  <c:v>2.069626611722002E-11</c:v>
                </c:pt>
                <c:pt idx="38567">
                  <c:v>2.0215616955515137E-11</c:v>
                </c:pt>
                <c:pt idx="38568">
                  <c:v>1.9746130368515236E-11</c:v>
                </c:pt>
                <c:pt idx="38569">
                  <c:v>1.9746130368515236E-11</c:v>
                </c:pt>
                <c:pt idx="38570">
                  <c:v>1.9746130368515236E-11</c:v>
                </c:pt>
                <c:pt idx="38571">
                  <c:v>1.9746130368515236E-11</c:v>
                </c:pt>
                <c:pt idx="38572">
                  <c:v>2.0215616955515137E-11</c:v>
                </c:pt>
                <c:pt idx="38573">
                  <c:v>2.0215616955515137E-11</c:v>
                </c:pt>
                <c:pt idx="38574">
                  <c:v>1.9287547117082968E-11</c:v>
                </c:pt>
                <c:pt idx="38575">
                  <c:v>1.9746130368515236E-11</c:v>
                </c:pt>
                <c:pt idx="38576">
                  <c:v>1.9746130368515236E-11</c:v>
                </c:pt>
                <c:pt idx="38577">
                  <c:v>1.9746130368515236E-11</c:v>
                </c:pt>
                <c:pt idx="38578">
                  <c:v>1.840208362734166E-11</c:v>
                </c:pt>
                <c:pt idx="38579">
                  <c:v>1.8839613982639172E-11</c:v>
                </c:pt>
                <c:pt idx="38580">
                  <c:v>1.840208362734166E-11</c:v>
                </c:pt>
                <c:pt idx="38581">
                  <c:v>1.8839613982639172E-11</c:v>
                </c:pt>
                <c:pt idx="38582">
                  <c:v>1.9287547117082968E-11</c:v>
                </c:pt>
                <c:pt idx="38583">
                  <c:v>1.7974714457511281E-11</c:v>
                </c:pt>
                <c:pt idx="38584">
                  <c:v>1.8839613982639172E-11</c:v>
                </c:pt>
                <c:pt idx="38585">
                  <c:v>1.840208362734166E-11</c:v>
                </c:pt>
                <c:pt idx="38586">
                  <c:v>1.7974714457511281E-11</c:v>
                </c:pt>
                <c:pt idx="38587">
                  <c:v>1.7974714457511281E-11</c:v>
                </c:pt>
                <c:pt idx="38588">
                  <c:v>1.840208362734166E-11</c:v>
                </c:pt>
                <c:pt idx="38589">
                  <c:v>1.7974714457511281E-11</c:v>
                </c:pt>
                <c:pt idx="38590">
                  <c:v>1.7974714457511281E-11</c:v>
                </c:pt>
                <c:pt idx="38591">
                  <c:v>1.7974714457511281E-11</c:v>
                </c:pt>
                <c:pt idx="38592">
                  <c:v>1.7974714457511281E-11</c:v>
                </c:pt>
                <c:pt idx="38593">
                  <c:v>1.7974714457511281E-11</c:v>
                </c:pt>
                <c:pt idx="38594">
                  <c:v>1.840208362734166E-11</c:v>
                </c:pt>
                <c:pt idx="38595">
                  <c:v>1.840208362734166E-11</c:v>
                </c:pt>
                <c:pt idx="38596">
                  <c:v>1.7974714457511281E-11</c:v>
                </c:pt>
                <c:pt idx="38597">
                  <c:v>1.7974714457511281E-11</c:v>
                </c:pt>
                <c:pt idx="38598">
                  <c:v>1.7557270490229711E-11</c:v>
                </c:pt>
                <c:pt idx="38599">
                  <c:v>1.7974714457511281E-11</c:v>
                </c:pt>
                <c:pt idx="38600">
                  <c:v>1.7557270490229711E-11</c:v>
                </c:pt>
                <c:pt idx="38601">
                  <c:v>1.7557270490229711E-11</c:v>
                </c:pt>
                <c:pt idx="38602">
                  <c:v>1.7557270490229711E-11</c:v>
                </c:pt>
                <c:pt idx="38603">
                  <c:v>1.7149521223035408E-11</c:v>
                </c:pt>
                <c:pt idx="38604">
                  <c:v>1.7557270490229711E-11</c:v>
                </c:pt>
                <c:pt idx="38605">
                  <c:v>1.6751241506645721E-11</c:v>
                </c:pt>
                <c:pt idx="38606">
                  <c:v>1.7149521223035408E-11</c:v>
                </c:pt>
                <c:pt idx="38607">
                  <c:v>1.7557270490229711E-11</c:v>
                </c:pt>
                <c:pt idx="38608">
                  <c:v>1.7149521223035408E-11</c:v>
                </c:pt>
                <c:pt idx="38609">
                  <c:v>1.7149521223035408E-11</c:v>
                </c:pt>
                <c:pt idx="38610">
                  <c:v>1.7149521223035408E-11</c:v>
                </c:pt>
                <c:pt idx="38611">
                  <c:v>1.7557270490229711E-11</c:v>
                </c:pt>
                <c:pt idx="38612">
                  <c:v>1.6751241506645721E-11</c:v>
                </c:pt>
                <c:pt idx="38613">
                  <c:v>1.7557270490229711E-11</c:v>
                </c:pt>
                <c:pt idx="38614">
                  <c:v>1.7149521223035408E-11</c:v>
                </c:pt>
                <c:pt idx="38615">
                  <c:v>1.7149521223035408E-11</c:v>
                </c:pt>
                <c:pt idx="38616">
                  <c:v>1.6362173745294145E-11</c:v>
                </c:pt>
                <c:pt idx="38617">
                  <c:v>1.6362173745294145E-11</c:v>
                </c:pt>
                <c:pt idx="38618">
                  <c:v>1.7149521223035408E-11</c:v>
                </c:pt>
                <c:pt idx="38619">
                  <c:v>1.6362173745294145E-11</c:v>
                </c:pt>
                <c:pt idx="38620">
                  <c:v>1.6751241506645721E-11</c:v>
                </c:pt>
                <c:pt idx="38621">
                  <c:v>1.6751241506645721E-11</c:v>
                </c:pt>
                <c:pt idx="38622">
                  <c:v>1.6751241506645721E-11</c:v>
                </c:pt>
                <c:pt idx="38623">
                  <c:v>1.6751241506645721E-11</c:v>
                </c:pt>
                <c:pt idx="38624">
                  <c:v>1.6362173745294145E-11</c:v>
                </c:pt>
                <c:pt idx="38625">
                  <c:v>1.6362173745294145E-11</c:v>
                </c:pt>
                <c:pt idx="38626">
                  <c:v>1.5982179351629012E-11</c:v>
                </c:pt>
                <c:pt idx="38627">
                  <c:v>1.6362173745294145E-11</c:v>
                </c:pt>
                <c:pt idx="38628">
                  <c:v>1.6751241506645721E-11</c:v>
                </c:pt>
                <c:pt idx="38629">
                  <c:v>1.5982179351629012E-11</c:v>
                </c:pt>
                <c:pt idx="38630">
                  <c:v>1.5982179351629012E-11</c:v>
                </c:pt>
                <c:pt idx="38631">
                  <c:v>1.6362173745294145E-11</c:v>
                </c:pt>
                <c:pt idx="38632">
                  <c:v>1.5982179351629012E-11</c:v>
                </c:pt>
                <c:pt idx="38633">
                  <c:v>1.6362173745294145E-11</c:v>
                </c:pt>
                <c:pt idx="38634">
                  <c:v>1.6362173745294145E-11</c:v>
                </c:pt>
                <c:pt idx="38635">
                  <c:v>1.5611009930822908E-11</c:v>
                </c:pt>
                <c:pt idx="38636">
                  <c:v>1.5611009930822908E-11</c:v>
                </c:pt>
                <c:pt idx="38637">
                  <c:v>1.5611009930822908E-11</c:v>
                </c:pt>
                <c:pt idx="38638">
                  <c:v>1.5982179351629012E-11</c:v>
                </c:pt>
                <c:pt idx="38639">
                  <c:v>1.5982179351629012E-11</c:v>
                </c:pt>
                <c:pt idx="38640">
                  <c:v>1.5611009930822908E-11</c:v>
                </c:pt>
                <c:pt idx="38641">
                  <c:v>1.5611009930822908E-11</c:v>
                </c:pt>
                <c:pt idx="38642">
                  <c:v>1.4894330964450374E-11</c:v>
                </c:pt>
                <c:pt idx="38643">
                  <c:v>1.524846053209956E-11</c:v>
                </c:pt>
                <c:pt idx="38644">
                  <c:v>1.524846053209956E-11</c:v>
                </c:pt>
                <c:pt idx="38645">
                  <c:v>1.524846053209956E-11</c:v>
                </c:pt>
                <c:pt idx="38646">
                  <c:v>1.5611009930822908E-11</c:v>
                </c:pt>
                <c:pt idx="38647">
                  <c:v>1.5611009930822908E-11</c:v>
                </c:pt>
                <c:pt idx="38648">
                  <c:v>1.524846053209956E-11</c:v>
                </c:pt>
                <c:pt idx="38649">
                  <c:v>1.4894330964450374E-11</c:v>
                </c:pt>
                <c:pt idx="38650">
                  <c:v>1.5611009930822908E-11</c:v>
                </c:pt>
                <c:pt idx="38651">
                  <c:v>1.5611009930822908E-11</c:v>
                </c:pt>
                <c:pt idx="38652">
                  <c:v>1.4894330964450374E-11</c:v>
                </c:pt>
                <c:pt idx="38653">
                  <c:v>1.524846053209956E-11</c:v>
                </c:pt>
                <c:pt idx="38654">
                  <c:v>1.4894330964450374E-11</c:v>
                </c:pt>
                <c:pt idx="38655">
                  <c:v>1.4894330964450374E-11</c:v>
                </c:pt>
                <c:pt idx="38656">
                  <c:v>1.4894330964450374E-11</c:v>
                </c:pt>
                <c:pt idx="38657">
                  <c:v>1.4894330964450374E-11</c:v>
                </c:pt>
                <c:pt idx="38658">
                  <c:v>1.524846053209956E-11</c:v>
                </c:pt>
                <c:pt idx="38659">
                  <c:v>1.4894330964450374E-11</c:v>
                </c:pt>
                <c:pt idx="38660">
                  <c:v>1.4894330964450374E-11</c:v>
                </c:pt>
                <c:pt idx="38661">
                  <c:v>1.4894330964450374E-11</c:v>
                </c:pt>
                <c:pt idx="38662">
                  <c:v>1.4894330964450374E-11</c:v>
                </c:pt>
                <c:pt idx="38663">
                  <c:v>1.4548425686093827E-11</c:v>
                </c:pt>
                <c:pt idx="38664">
                  <c:v>1.4210553696502011E-11</c:v>
                </c:pt>
                <c:pt idx="38665">
                  <c:v>1.4894330964450374E-11</c:v>
                </c:pt>
                <c:pt idx="38666">
                  <c:v>1.4548425686093827E-11</c:v>
                </c:pt>
                <c:pt idx="38667">
                  <c:v>1.4894330964450374E-11</c:v>
                </c:pt>
                <c:pt idx="38668">
                  <c:v>1.4548425686093827E-11</c:v>
                </c:pt>
                <c:pt idx="38669">
                  <c:v>1.4548425686093827E-11</c:v>
                </c:pt>
                <c:pt idx="38670">
                  <c:v>1.4894330964450374E-11</c:v>
                </c:pt>
                <c:pt idx="38671">
                  <c:v>1.4210553696502011E-11</c:v>
                </c:pt>
                <c:pt idx="38672">
                  <c:v>1.4548425686093827E-11</c:v>
                </c:pt>
                <c:pt idx="38673">
                  <c:v>1.4210553696502011E-11</c:v>
                </c:pt>
                <c:pt idx="38674">
                  <c:v>1.4548425686093827E-11</c:v>
                </c:pt>
                <c:pt idx="38675">
                  <c:v>1.4894330964450374E-11</c:v>
                </c:pt>
                <c:pt idx="38676">
                  <c:v>1.4894330964450374E-11</c:v>
                </c:pt>
                <c:pt idx="38677">
                  <c:v>1.4210553696502011E-11</c:v>
                </c:pt>
                <c:pt idx="38678">
                  <c:v>1.4210553696502011E-11</c:v>
                </c:pt>
                <c:pt idx="38679">
                  <c:v>1.4548425686093827E-11</c:v>
                </c:pt>
                <c:pt idx="38680">
                  <c:v>1.3880528430934766E-11</c:v>
                </c:pt>
                <c:pt idx="38681">
                  <c:v>1.4548425686093827E-11</c:v>
                </c:pt>
                <c:pt idx="38682">
                  <c:v>1.4548425686093827E-11</c:v>
                </c:pt>
                <c:pt idx="38683">
                  <c:v>1.4548425686093827E-11</c:v>
                </c:pt>
                <c:pt idx="38684">
                  <c:v>1.4894330964450374E-11</c:v>
                </c:pt>
                <c:pt idx="38685">
                  <c:v>1.4548425686093827E-11</c:v>
                </c:pt>
                <c:pt idx="38686">
                  <c:v>1.4210553696502011E-11</c:v>
                </c:pt>
                <c:pt idx="38687">
                  <c:v>1.4210553696502011E-11</c:v>
                </c:pt>
                <c:pt idx="38688">
                  <c:v>1.3880528430934766E-11</c:v>
                </c:pt>
                <c:pt idx="38689">
                  <c:v>1.3880528430934766E-11</c:v>
                </c:pt>
                <c:pt idx="38690">
                  <c:v>1.3880528430934766E-11</c:v>
                </c:pt>
                <c:pt idx="38691">
                  <c:v>1.3880528430934766E-11</c:v>
                </c:pt>
                <c:pt idx="38692">
                  <c:v>1.4210553696502011E-11</c:v>
                </c:pt>
                <c:pt idx="38693">
                  <c:v>1.4210553696502011E-11</c:v>
                </c:pt>
                <c:pt idx="38694">
                  <c:v>1.3880528430934766E-11</c:v>
                </c:pt>
                <c:pt idx="38695">
                  <c:v>1.4210553696502011E-11</c:v>
                </c:pt>
                <c:pt idx="38696">
                  <c:v>1.4210553696502011E-11</c:v>
                </c:pt>
                <c:pt idx="38697">
                  <c:v>1.3558167657423137E-11</c:v>
                </c:pt>
                <c:pt idx="38698">
                  <c:v>1.3880528430934766E-11</c:v>
                </c:pt>
                <c:pt idx="38699">
                  <c:v>1.3880528430934766E-11</c:v>
                </c:pt>
                <c:pt idx="38700">
                  <c:v>1.4210553696502011E-11</c:v>
                </c:pt>
                <c:pt idx="38701">
                  <c:v>1.3880528430934766E-11</c:v>
                </c:pt>
                <c:pt idx="38702">
                  <c:v>1.4210553696502011E-11</c:v>
                </c:pt>
                <c:pt idx="38703">
                  <c:v>1.3243293376145293E-11</c:v>
                </c:pt>
                <c:pt idx="38704">
                  <c:v>1.3558167657423137E-11</c:v>
                </c:pt>
                <c:pt idx="38705">
                  <c:v>1.3558167657423137E-11</c:v>
                </c:pt>
                <c:pt idx="38706">
                  <c:v>1.3880528430934766E-11</c:v>
                </c:pt>
                <c:pt idx="38707">
                  <c:v>1.3880528430934766E-11</c:v>
                </c:pt>
                <c:pt idx="38708">
                  <c:v>1.3880528430934766E-11</c:v>
                </c:pt>
                <c:pt idx="38709">
                  <c:v>1.3880528430934766E-11</c:v>
                </c:pt>
                <c:pt idx="38710">
                  <c:v>1.3558167657423137E-11</c:v>
                </c:pt>
                <c:pt idx="38711">
                  <c:v>1.3558167657423137E-11</c:v>
                </c:pt>
                <c:pt idx="38712">
                  <c:v>1.3880528430934766E-11</c:v>
                </c:pt>
                <c:pt idx="38713">
                  <c:v>1.3880528430934766E-11</c:v>
                </c:pt>
                <c:pt idx="38714">
                  <c:v>1.3558167657423137E-11</c:v>
                </c:pt>
                <c:pt idx="38715">
                  <c:v>1.3880528430934766E-11</c:v>
                </c:pt>
                <c:pt idx="38716">
                  <c:v>1.3558167657423137E-11</c:v>
                </c:pt>
                <c:pt idx="38717">
                  <c:v>1.3558167657423137E-11</c:v>
                </c:pt>
                <c:pt idx="38718">
                  <c:v>1.3243293376145293E-11</c:v>
                </c:pt>
                <c:pt idx="38719">
                  <c:v>1.4210553696502011E-11</c:v>
                </c:pt>
                <c:pt idx="38720">
                  <c:v>1.3558167657423137E-11</c:v>
                </c:pt>
                <c:pt idx="38721">
                  <c:v>1.3243293376145293E-11</c:v>
                </c:pt>
                <c:pt idx="38722">
                  <c:v>1.3243293376145293E-11</c:v>
                </c:pt>
                <c:pt idx="38723">
                  <c:v>1.3558167657423137E-11</c:v>
                </c:pt>
                <c:pt idx="38724">
                  <c:v>1.3558167657423137E-11</c:v>
                </c:pt>
                <c:pt idx="38725">
                  <c:v>1.3243293376145293E-11</c:v>
                </c:pt>
                <c:pt idx="38726">
                  <c:v>1.3243293376145293E-11</c:v>
                </c:pt>
                <c:pt idx="38727">
                  <c:v>1.3243293376145293E-11</c:v>
                </c:pt>
                <c:pt idx="38728">
                  <c:v>1.2935731721139327E-11</c:v>
                </c:pt>
                <c:pt idx="38729">
                  <c:v>1.3558167657423137E-11</c:v>
                </c:pt>
                <c:pt idx="38730">
                  <c:v>1.2935731721139327E-11</c:v>
                </c:pt>
                <c:pt idx="38731">
                  <c:v>1.3243293376145293E-11</c:v>
                </c:pt>
                <c:pt idx="38732">
                  <c:v>1.3243293376145293E-11</c:v>
                </c:pt>
                <c:pt idx="38733">
                  <c:v>1.3243293376145293E-11</c:v>
                </c:pt>
                <c:pt idx="38734">
                  <c:v>1.3558167657423137E-11</c:v>
                </c:pt>
                <c:pt idx="38735">
                  <c:v>1.2935731721139327E-11</c:v>
                </c:pt>
                <c:pt idx="38736">
                  <c:v>1.2935731721139327E-11</c:v>
                </c:pt>
                <c:pt idx="38737">
                  <c:v>1.3243293376145293E-11</c:v>
                </c:pt>
                <c:pt idx="38738">
                  <c:v>1.3558167657423137E-11</c:v>
                </c:pt>
                <c:pt idx="38739">
                  <c:v>1.3243293376145293E-11</c:v>
                </c:pt>
                <c:pt idx="38740">
                  <c:v>1.3243293376145293E-11</c:v>
                </c:pt>
                <c:pt idx="38741">
                  <c:v>1.2935731721139327E-11</c:v>
                </c:pt>
                <c:pt idx="38742">
                  <c:v>1.2935731721139327E-11</c:v>
                </c:pt>
                <c:pt idx="38743">
                  <c:v>1.3243293376145293E-11</c:v>
                </c:pt>
                <c:pt idx="38744">
                  <c:v>1.3243293376145293E-11</c:v>
                </c:pt>
                <c:pt idx="38745">
                  <c:v>1.2635312864298688E-11</c:v>
                </c:pt>
                <c:pt idx="38746">
                  <c:v>1.3243293376145293E-11</c:v>
                </c:pt>
                <c:pt idx="38747">
                  <c:v>1.2935731721139327E-11</c:v>
                </c:pt>
                <c:pt idx="38748">
                  <c:v>1.2935731721139327E-11</c:v>
                </c:pt>
                <c:pt idx="38749">
                  <c:v>1.3558167657423137E-11</c:v>
                </c:pt>
                <c:pt idx="38750">
                  <c:v>1.2935731721139327E-11</c:v>
                </c:pt>
                <c:pt idx="38751">
                  <c:v>1.2635312864298688E-11</c:v>
                </c:pt>
                <c:pt idx="38752">
                  <c:v>1.2635312864298688E-11</c:v>
                </c:pt>
                <c:pt idx="38753">
                  <c:v>1.2341842503421914E-11</c:v>
                </c:pt>
                <c:pt idx="38754">
                  <c:v>1.2635312864298688E-11</c:v>
                </c:pt>
                <c:pt idx="38755">
                  <c:v>1.2935731721139327E-11</c:v>
                </c:pt>
                <c:pt idx="38756">
                  <c:v>1.2935731721139327E-11</c:v>
                </c:pt>
                <c:pt idx="38757">
                  <c:v>1.2935731721139327E-11</c:v>
                </c:pt>
                <c:pt idx="38758">
                  <c:v>1.2635312864298688E-11</c:v>
                </c:pt>
                <c:pt idx="38759">
                  <c:v>1.2635312864298688E-11</c:v>
                </c:pt>
                <c:pt idx="38760">
                  <c:v>1.3243293376145293E-11</c:v>
                </c:pt>
                <c:pt idx="38761">
                  <c:v>1.2635312864298688E-11</c:v>
                </c:pt>
                <c:pt idx="38762">
                  <c:v>1.2635312864298688E-11</c:v>
                </c:pt>
                <c:pt idx="38763">
                  <c:v>1.2935731721139327E-11</c:v>
                </c:pt>
                <c:pt idx="38764">
                  <c:v>1.2341842503421914E-11</c:v>
                </c:pt>
                <c:pt idx="38765">
                  <c:v>1.2635312864298688E-11</c:v>
                </c:pt>
                <c:pt idx="38766">
                  <c:v>1.2635312864298688E-11</c:v>
                </c:pt>
                <c:pt idx="38767">
                  <c:v>1.2935731721139327E-11</c:v>
                </c:pt>
                <c:pt idx="38768">
                  <c:v>1.2635312864298688E-11</c:v>
                </c:pt>
                <c:pt idx="38769">
                  <c:v>1.2935731721139327E-11</c:v>
                </c:pt>
                <c:pt idx="38770">
                  <c:v>1.2935731721139327E-11</c:v>
                </c:pt>
                <c:pt idx="38771">
                  <c:v>1.2635312864298688E-11</c:v>
                </c:pt>
                <c:pt idx="38772">
                  <c:v>1.2341842503421914E-11</c:v>
                </c:pt>
                <c:pt idx="38773">
                  <c:v>1.2635312864298688E-11</c:v>
                </c:pt>
                <c:pt idx="38774">
                  <c:v>1.2341842503421914E-11</c:v>
                </c:pt>
                <c:pt idx="38775">
                  <c:v>1.2341842503421914E-11</c:v>
                </c:pt>
                <c:pt idx="38776">
                  <c:v>1.2935731721139327E-11</c:v>
                </c:pt>
                <c:pt idx="38777">
                  <c:v>1.2341842503421914E-11</c:v>
                </c:pt>
                <c:pt idx="38778">
                  <c:v>1.2341842503421914E-11</c:v>
                </c:pt>
                <c:pt idx="38779">
                  <c:v>1.2635312864298688E-11</c:v>
                </c:pt>
                <c:pt idx="38780">
                  <c:v>1.2341842503421914E-11</c:v>
                </c:pt>
                <c:pt idx="38781">
                  <c:v>1.2935731721139327E-11</c:v>
                </c:pt>
                <c:pt idx="38782">
                  <c:v>1.2341842503421914E-11</c:v>
                </c:pt>
                <c:pt idx="38783">
                  <c:v>1.2341842503421914E-11</c:v>
                </c:pt>
                <c:pt idx="38784">
                  <c:v>1.2341842503421914E-11</c:v>
                </c:pt>
                <c:pt idx="38785">
                  <c:v>1.2341842503421914E-11</c:v>
                </c:pt>
                <c:pt idx="38786">
                  <c:v>1.2341842503421914E-11</c:v>
                </c:pt>
                <c:pt idx="38787">
                  <c:v>1.2341842503421914E-11</c:v>
                </c:pt>
                <c:pt idx="38788">
                  <c:v>1.2341842503421914E-11</c:v>
                </c:pt>
                <c:pt idx="38789">
                  <c:v>1.2635312864298688E-11</c:v>
                </c:pt>
                <c:pt idx="38790">
                  <c:v>1.2341842503421914E-11</c:v>
                </c:pt>
                <c:pt idx="38791">
                  <c:v>1.2055216103299056E-11</c:v>
                </c:pt>
                <c:pt idx="38792">
                  <c:v>1.2341842503421914E-11</c:v>
                </c:pt>
                <c:pt idx="38793">
                  <c:v>1.2341842503421914E-11</c:v>
                </c:pt>
                <c:pt idx="38794">
                  <c:v>1.2055216103299056E-11</c:v>
                </c:pt>
                <c:pt idx="38795">
                  <c:v>1.2341842503421914E-11</c:v>
                </c:pt>
                <c:pt idx="38796">
                  <c:v>1.2055216103299056E-11</c:v>
                </c:pt>
                <c:pt idx="38797">
                  <c:v>1.2055216103299056E-11</c:v>
                </c:pt>
                <c:pt idx="38798">
                  <c:v>1.2055216103299056E-11</c:v>
                </c:pt>
                <c:pt idx="38799">
                  <c:v>1.2341842503421914E-11</c:v>
                </c:pt>
                <c:pt idx="38800">
                  <c:v>1.2341842503421914E-11</c:v>
                </c:pt>
                <c:pt idx="38801">
                  <c:v>1.2055216103299056E-11</c:v>
                </c:pt>
                <c:pt idx="38802">
                  <c:v>1.2341842503421914E-11</c:v>
                </c:pt>
                <c:pt idx="38803">
                  <c:v>1.2341842503421914E-11</c:v>
                </c:pt>
                <c:pt idx="38804">
                  <c:v>1.2341842503421914E-11</c:v>
                </c:pt>
                <c:pt idx="38805">
                  <c:v>1.2341842503421914E-11</c:v>
                </c:pt>
                <c:pt idx="38806">
                  <c:v>1.2055216103299056E-11</c:v>
                </c:pt>
                <c:pt idx="38807">
                  <c:v>1.2055216103299056E-11</c:v>
                </c:pt>
                <c:pt idx="38808">
                  <c:v>1.2341842503421914E-11</c:v>
                </c:pt>
                <c:pt idx="38809">
                  <c:v>1.2341842503421914E-11</c:v>
                </c:pt>
                <c:pt idx="38810">
                  <c:v>1.2341842503421914E-11</c:v>
                </c:pt>
                <c:pt idx="38811">
                  <c:v>1.2341842503421914E-11</c:v>
                </c:pt>
                <c:pt idx="38812">
                  <c:v>1.2055216103299056E-11</c:v>
                </c:pt>
                <c:pt idx="38813">
                  <c:v>1.2341842503421914E-11</c:v>
                </c:pt>
                <c:pt idx="38814">
                  <c:v>1.2055216103299056E-11</c:v>
                </c:pt>
                <c:pt idx="38815">
                  <c:v>1.2341842503421914E-11</c:v>
                </c:pt>
                <c:pt idx="38816">
                  <c:v>1.2055216103299056E-11</c:v>
                </c:pt>
                <c:pt idx="38817">
                  <c:v>1.2055216103299056E-11</c:v>
                </c:pt>
                <c:pt idx="38818">
                  <c:v>1.2055216103299056E-11</c:v>
                </c:pt>
                <c:pt idx="38819">
                  <c:v>1.2055216103299056E-11</c:v>
                </c:pt>
                <c:pt idx="38820">
                  <c:v>1.2055216103299056E-11</c:v>
                </c:pt>
                <c:pt idx="38821">
                  <c:v>1.2341842503421914E-11</c:v>
                </c:pt>
                <c:pt idx="38822">
                  <c:v>1.2341842503421914E-11</c:v>
                </c:pt>
                <c:pt idx="38823">
                  <c:v>1.2341842503421914E-11</c:v>
                </c:pt>
                <c:pt idx="38824">
                  <c:v>1.1775246301915375E-11</c:v>
                </c:pt>
                <c:pt idx="38825">
                  <c:v>1.2055216103299056E-11</c:v>
                </c:pt>
                <c:pt idx="38826">
                  <c:v>1.1775246301915375E-11</c:v>
                </c:pt>
                <c:pt idx="38827">
                  <c:v>1.2055216103299056E-11</c:v>
                </c:pt>
                <c:pt idx="38828">
                  <c:v>1.1775246301915375E-11</c:v>
                </c:pt>
                <c:pt idx="38829">
                  <c:v>1.1775246301915375E-11</c:v>
                </c:pt>
                <c:pt idx="38830">
                  <c:v>1.2341842503421914E-11</c:v>
                </c:pt>
                <c:pt idx="38831">
                  <c:v>1.2055216103299056E-11</c:v>
                </c:pt>
                <c:pt idx="38832">
                  <c:v>1.1775246301915375E-11</c:v>
                </c:pt>
                <c:pt idx="38833">
                  <c:v>1.2055216103299056E-11</c:v>
                </c:pt>
                <c:pt idx="38834">
                  <c:v>1.2055216103299056E-11</c:v>
                </c:pt>
                <c:pt idx="38835">
                  <c:v>1.2055216103299056E-11</c:v>
                </c:pt>
                <c:pt idx="38836">
                  <c:v>1.1775246301915375E-11</c:v>
                </c:pt>
                <c:pt idx="38837">
                  <c:v>1.2055216103299056E-11</c:v>
                </c:pt>
                <c:pt idx="38838">
                  <c:v>1.2055216103299056E-11</c:v>
                </c:pt>
                <c:pt idx="38839">
                  <c:v>1.1775246301915375E-11</c:v>
                </c:pt>
                <c:pt idx="38840">
                  <c:v>1.150177850671849E-11</c:v>
                </c:pt>
                <c:pt idx="38841">
                  <c:v>1.1775246301915375E-11</c:v>
                </c:pt>
                <c:pt idx="38842">
                  <c:v>1.1775246301915375E-11</c:v>
                </c:pt>
                <c:pt idx="38843">
                  <c:v>1.1775246301915375E-11</c:v>
                </c:pt>
                <c:pt idx="38844">
                  <c:v>1.150177850671849E-11</c:v>
                </c:pt>
                <c:pt idx="38845">
                  <c:v>1.150177850671849E-11</c:v>
                </c:pt>
                <c:pt idx="38846">
                  <c:v>1.1775246301915375E-11</c:v>
                </c:pt>
                <c:pt idx="38847">
                  <c:v>1.1775246301915375E-11</c:v>
                </c:pt>
                <c:pt idx="38848">
                  <c:v>1.1775246301915375E-11</c:v>
                </c:pt>
                <c:pt idx="38849">
                  <c:v>1.150177850671849E-11</c:v>
                </c:pt>
                <c:pt idx="38850">
                  <c:v>1.1775246301915375E-11</c:v>
                </c:pt>
                <c:pt idx="38851">
                  <c:v>1.1775246301915375E-11</c:v>
                </c:pt>
                <c:pt idx="38852">
                  <c:v>1.1775246301915375E-11</c:v>
                </c:pt>
                <c:pt idx="38853">
                  <c:v>1.150177850671849E-11</c:v>
                </c:pt>
                <c:pt idx="38854">
                  <c:v>1.150177850671849E-11</c:v>
                </c:pt>
                <c:pt idx="38855">
                  <c:v>1.150177850671849E-11</c:v>
                </c:pt>
                <c:pt idx="38856">
                  <c:v>1.150177850671849E-11</c:v>
                </c:pt>
                <c:pt idx="38857">
                  <c:v>1.150177850671849E-11</c:v>
                </c:pt>
                <c:pt idx="38858">
                  <c:v>1.150177850671849E-11</c:v>
                </c:pt>
                <c:pt idx="38859">
                  <c:v>1.1775246301915375E-11</c:v>
                </c:pt>
                <c:pt idx="38860">
                  <c:v>1.150177850671849E-11</c:v>
                </c:pt>
                <c:pt idx="38861">
                  <c:v>1.150177850671849E-11</c:v>
                </c:pt>
                <c:pt idx="38862">
                  <c:v>1.150177850671849E-11</c:v>
                </c:pt>
                <c:pt idx="38863">
                  <c:v>1.1775246301915375E-11</c:v>
                </c:pt>
                <c:pt idx="38864">
                  <c:v>1.2055216103299056E-11</c:v>
                </c:pt>
                <c:pt idx="38865">
                  <c:v>1.1775246301915375E-11</c:v>
                </c:pt>
                <c:pt idx="38866">
                  <c:v>1.1775246301915375E-11</c:v>
                </c:pt>
                <c:pt idx="38867">
                  <c:v>1.1775246301915375E-11</c:v>
                </c:pt>
                <c:pt idx="38868">
                  <c:v>1.150177850671849E-11</c:v>
                </c:pt>
                <c:pt idx="38869">
                  <c:v>1.150177850671849E-11</c:v>
                </c:pt>
                <c:pt idx="38870">
                  <c:v>1.1234661715406569E-11</c:v>
                </c:pt>
                <c:pt idx="38871">
                  <c:v>1.150177850671849E-11</c:v>
                </c:pt>
                <c:pt idx="38872">
                  <c:v>1.1775246301915375E-11</c:v>
                </c:pt>
                <c:pt idx="38873">
                  <c:v>1.1234661715406569E-11</c:v>
                </c:pt>
                <c:pt idx="38874">
                  <c:v>1.150177850671849E-11</c:v>
                </c:pt>
                <c:pt idx="38875">
                  <c:v>1.1775246301915375E-11</c:v>
                </c:pt>
                <c:pt idx="38876">
                  <c:v>1.1775246301915375E-11</c:v>
                </c:pt>
                <c:pt idx="38877">
                  <c:v>1.1234661715406569E-11</c:v>
                </c:pt>
                <c:pt idx="38878">
                  <c:v>1.1775246301915375E-11</c:v>
                </c:pt>
                <c:pt idx="38879">
                  <c:v>1.150177850671849E-11</c:v>
                </c:pt>
                <c:pt idx="38880">
                  <c:v>1.150177850671849E-11</c:v>
                </c:pt>
                <c:pt idx="38881">
                  <c:v>1.1234661715406569E-11</c:v>
                </c:pt>
                <c:pt idx="38882">
                  <c:v>1.1234661715406569E-11</c:v>
                </c:pt>
                <c:pt idx="38883">
                  <c:v>1.1234661715406569E-11</c:v>
                </c:pt>
                <c:pt idx="38884">
                  <c:v>1.1234661715406569E-11</c:v>
                </c:pt>
                <c:pt idx="38885">
                  <c:v>1.1234661715406569E-11</c:v>
                </c:pt>
                <c:pt idx="38886">
                  <c:v>1.1234661715406569E-11</c:v>
                </c:pt>
                <c:pt idx="38887">
                  <c:v>1.150177850671849E-11</c:v>
                </c:pt>
                <c:pt idx="38888">
                  <c:v>1.0973748432548498E-11</c:v>
                </c:pt>
                <c:pt idx="38889">
                  <c:v>1.0973748432548498E-11</c:v>
                </c:pt>
                <c:pt idx="38890">
                  <c:v>1.1234661715406569E-11</c:v>
                </c:pt>
                <c:pt idx="38891">
                  <c:v>1.1234661715406569E-11</c:v>
                </c:pt>
                <c:pt idx="38892">
                  <c:v>1.1234661715406569E-11</c:v>
                </c:pt>
                <c:pt idx="38893">
                  <c:v>1.0973748432548498E-11</c:v>
                </c:pt>
                <c:pt idx="38894">
                  <c:v>1.150177850671849E-11</c:v>
                </c:pt>
                <c:pt idx="38895">
                  <c:v>1.150177850671849E-11</c:v>
                </c:pt>
                <c:pt idx="38896">
                  <c:v>1.0973748432548498E-11</c:v>
                </c:pt>
                <c:pt idx="38897">
                  <c:v>1.1234661715406569E-11</c:v>
                </c:pt>
                <c:pt idx="38898">
                  <c:v>1.1234661715406569E-11</c:v>
                </c:pt>
                <c:pt idx="38899">
                  <c:v>1.1234661715406569E-11</c:v>
                </c:pt>
                <c:pt idx="38900">
                  <c:v>1.0973748432548498E-11</c:v>
                </c:pt>
                <c:pt idx="38901">
                  <c:v>1.0973748432548498E-11</c:v>
                </c:pt>
                <c:pt idx="38902">
                  <c:v>1.1234661715406569E-11</c:v>
                </c:pt>
                <c:pt idx="38903">
                  <c:v>1.0973748432548498E-11</c:v>
                </c:pt>
                <c:pt idx="38904">
                  <c:v>1.0973748432548498E-11</c:v>
                </c:pt>
                <c:pt idx="38905">
                  <c:v>1.1234661715406569E-11</c:v>
                </c:pt>
                <c:pt idx="38906">
                  <c:v>1.0973748432548498E-11</c:v>
                </c:pt>
                <c:pt idx="38907">
                  <c:v>1.1234661715406569E-11</c:v>
                </c:pt>
                <c:pt idx="38908">
                  <c:v>1.1234661715406569E-11</c:v>
                </c:pt>
                <c:pt idx="38909">
                  <c:v>1.0973748432548498E-11</c:v>
                </c:pt>
                <c:pt idx="38910">
                  <c:v>1.1234661715406569E-11</c:v>
                </c:pt>
                <c:pt idx="38911">
                  <c:v>1.0973748432548498E-11</c:v>
                </c:pt>
                <c:pt idx="38912">
                  <c:v>1.0973748432548498E-11</c:v>
                </c:pt>
                <c:pt idx="38913">
                  <c:v>1.0718894588140491E-11</c:v>
                </c:pt>
                <c:pt idx="38914">
                  <c:v>1.0973748432548498E-11</c:v>
                </c:pt>
                <c:pt idx="38915">
                  <c:v>1.0973748432548498E-11</c:v>
                </c:pt>
                <c:pt idx="38916">
                  <c:v>1.0973748432548498E-11</c:v>
                </c:pt>
                <c:pt idx="38917">
                  <c:v>1.0973748432548498E-11</c:v>
                </c:pt>
                <c:pt idx="38918">
                  <c:v>1.0973748432548498E-11</c:v>
                </c:pt>
                <c:pt idx="38919">
                  <c:v>1.0973748432548498E-11</c:v>
                </c:pt>
                <c:pt idx="38920">
                  <c:v>1.0718894588140491E-11</c:v>
                </c:pt>
                <c:pt idx="38921">
                  <c:v>1.0718894588140491E-11</c:v>
                </c:pt>
                <c:pt idx="38922">
                  <c:v>1.0973748432548498E-11</c:v>
                </c:pt>
                <c:pt idx="38923">
                  <c:v>1.0718894588140491E-11</c:v>
                </c:pt>
                <c:pt idx="38924">
                  <c:v>1.0973748432548498E-11</c:v>
                </c:pt>
                <c:pt idx="38925">
                  <c:v>1.0973748432548498E-11</c:v>
                </c:pt>
                <c:pt idx="38926">
                  <c:v>1.0973748432548498E-11</c:v>
                </c:pt>
                <c:pt idx="38927">
                  <c:v>1.1234661715406569E-11</c:v>
                </c:pt>
                <c:pt idx="38928">
                  <c:v>1.0718894588140491E-11</c:v>
                </c:pt>
                <c:pt idx="38929">
                  <c:v>1.0718894588140491E-11</c:v>
                </c:pt>
                <c:pt idx="38930">
                  <c:v>1.0718894588140491E-11</c:v>
                </c:pt>
                <c:pt idx="38931">
                  <c:v>1.0973748432548498E-11</c:v>
                </c:pt>
                <c:pt idx="38932">
                  <c:v>1.0973748432548498E-11</c:v>
                </c:pt>
                <c:pt idx="38933">
                  <c:v>1.0973748432548498E-11</c:v>
                </c:pt>
                <c:pt idx="38934">
                  <c:v>1.0973748432548498E-11</c:v>
                </c:pt>
                <c:pt idx="38935">
                  <c:v>1.0718894588140491E-11</c:v>
                </c:pt>
                <c:pt idx="38936">
                  <c:v>1.0718894588140491E-11</c:v>
                </c:pt>
                <c:pt idx="38937">
                  <c:v>1.0718894588140491E-11</c:v>
                </c:pt>
                <c:pt idx="38938">
                  <c:v>1.0718894588140491E-11</c:v>
                </c:pt>
                <c:pt idx="38939">
                  <c:v>1.0718894588140491E-11</c:v>
                </c:pt>
                <c:pt idx="38940">
                  <c:v>1.0973748432548498E-11</c:v>
                </c:pt>
                <c:pt idx="38941">
                  <c:v>1.0973748432548498E-11</c:v>
                </c:pt>
                <c:pt idx="38942">
                  <c:v>1.0469959458054104E-11</c:v>
                </c:pt>
                <c:pt idx="38943">
                  <c:v>1.0973748432548498E-11</c:v>
                </c:pt>
                <c:pt idx="38944">
                  <c:v>1.0973748432548498E-11</c:v>
                </c:pt>
                <c:pt idx="38945">
                  <c:v>1.0718894588140491E-11</c:v>
                </c:pt>
                <c:pt idx="38946">
                  <c:v>1.0973748432548498E-11</c:v>
                </c:pt>
                <c:pt idx="38947">
                  <c:v>1.0973748432548498E-11</c:v>
                </c:pt>
                <c:pt idx="38948">
                  <c:v>1.0973748432548498E-11</c:v>
                </c:pt>
                <c:pt idx="38949">
                  <c:v>1.0718894588140491E-11</c:v>
                </c:pt>
                <c:pt idx="38950">
                  <c:v>1.0469959458054104E-11</c:v>
                </c:pt>
                <c:pt idx="38951">
                  <c:v>1.0469959458054104E-11</c:v>
                </c:pt>
                <c:pt idx="38952">
                  <c:v>1.0973748432548498E-11</c:v>
                </c:pt>
                <c:pt idx="38953">
                  <c:v>1.0469959458054104E-11</c:v>
                </c:pt>
                <c:pt idx="38954">
                  <c:v>1.0469959458054104E-11</c:v>
                </c:pt>
                <c:pt idx="38955">
                  <c:v>1.0718894588140491E-11</c:v>
                </c:pt>
                <c:pt idx="38956">
                  <c:v>1.0469959458054104E-11</c:v>
                </c:pt>
                <c:pt idx="38957">
                  <c:v>1.0718894588140491E-11</c:v>
                </c:pt>
                <c:pt idx="38958">
                  <c:v>1.0718894588140491E-11</c:v>
                </c:pt>
                <c:pt idx="38959">
                  <c:v>1.0718894588140491E-11</c:v>
                </c:pt>
                <c:pt idx="38960">
                  <c:v>1.0718894588140491E-11</c:v>
                </c:pt>
                <c:pt idx="38961">
                  <c:v>1.0469959458054104E-11</c:v>
                </c:pt>
                <c:pt idx="38962">
                  <c:v>1.0469959458054104E-11</c:v>
                </c:pt>
                <c:pt idx="38963">
                  <c:v>1.0469959458054104E-11</c:v>
                </c:pt>
                <c:pt idx="38964">
                  <c:v>1.0718894588140491E-11</c:v>
                </c:pt>
                <c:pt idx="38965">
                  <c:v>1.0718894588140491E-11</c:v>
                </c:pt>
                <c:pt idx="38966">
                  <c:v>1.0718894588140491E-11</c:v>
                </c:pt>
                <c:pt idx="38967">
                  <c:v>1.0718894588140491E-11</c:v>
                </c:pt>
                <c:pt idx="38968">
                  <c:v>1.0469959458054104E-11</c:v>
                </c:pt>
                <c:pt idx="38969">
                  <c:v>1.0469959458054104E-11</c:v>
                </c:pt>
                <c:pt idx="38970">
                  <c:v>1.0469959458054104E-11</c:v>
                </c:pt>
                <c:pt idx="38971">
                  <c:v>1.0469959458054104E-11</c:v>
                </c:pt>
                <c:pt idx="38972">
                  <c:v>1.0469959458054104E-11</c:v>
                </c:pt>
                <c:pt idx="38973">
                  <c:v>1.0469959458054104E-11</c:v>
                </c:pt>
                <c:pt idx="38974">
                  <c:v>1.0718894588140491E-11</c:v>
                </c:pt>
                <c:pt idx="38975">
                  <c:v>1.0469959458054104E-11</c:v>
                </c:pt>
                <c:pt idx="38976">
                  <c:v>1.0718894588140491E-11</c:v>
                </c:pt>
                <c:pt idx="38977">
                  <c:v>9.9892987092869602E-12</c:v>
                </c:pt>
                <c:pt idx="38978">
                  <c:v>1.0226805586331769E-11</c:v>
                </c:pt>
                <c:pt idx="38979">
                  <c:v>1.0469959458054104E-11</c:v>
                </c:pt>
                <c:pt idx="38980">
                  <c:v>1.0226805586331769E-11</c:v>
                </c:pt>
                <c:pt idx="38981">
                  <c:v>1.0469959458054104E-11</c:v>
                </c:pt>
                <c:pt idx="38982">
                  <c:v>1.0226805586331769E-11</c:v>
                </c:pt>
                <c:pt idx="38983">
                  <c:v>1.0226805586331769E-11</c:v>
                </c:pt>
                <c:pt idx="38984">
                  <c:v>1.0469959458054104E-11</c:v>
                </c:pt>
                <c:pt idx="38985">
                  <c:v>1.0469959458054104E-11</c:v>
                </c:pt>
                <c:pt idx="38986">
                  <c:v>1.0226805586331769E-11</c:v>
                </c:pt>
                <c:pt idx="38987">
                  <c:v>1.0469959458054104E-11</c:v>
                </c:pt>
                <c:pt idx="38988">
                  <c:v>1.0226805586331769E-11</c:v>
                </c:pt>
                <c:pt idx="38989">
                  <c:v>1.0226805586331769E-11</c:v>
                </c:pt>
                <c:pt idx="38990">
                  <c:v>1.0469959458054104E-11</c:v>
                </c:pt>
                <c:pt idx="38991">
                  <c:v>9.9892987092869602E-12</c:v>
                </c:pt>
                <c:pt idx="38992">
                  <c:v>1.0226805586331769E-11</c:v>
                </c:pt>
                <c:pt idx="38993">
                  <c:v>1.0469959458054104E-11</c:v>
                </c:pt>
                <c:pt idx="38994">
                  <c:v>1.0469959458054104E-11</c:v>
                </c:pt>
                <c:pt idx="38995">
                  <c:v>1.0469959458054104E-11</c:v>
                </c:pt>
                <c:pt idx="38996">
                  <c:v>1.0469959458054104E-11</c:v>
                </c:pt>
                <c:pt idx="38997">
                  <c:v>1.0469959458054104E-11</c:v>
                </c:pt>
                <c:pt idx="38998">
                  <c:v>1.0226805586331769E-11</c:v>
                </c:pt>
                <c:pt idx="38999">
                  <c:v>1.0226805586331769E-11</c:v>
                </c:pt>
                <c:pt idx="39000">
                  <c:v>1.0226805586331769E-11</c:v>
                </c:pt>
                <c:pt idx="39001">
                  <c:v>1.0226805586331769E-11</c:v>
                </c:pt>
                <c:pt idx="39002">
                  <c:v>1.0469959458054104E-11</c:v>
                </c:pt>
                <c:pt idx="39003">
                  <c:v>1.0226805586331769E-11</c:v>
                </c:pt>
                <c:pt idx="39004">
                  <c:v>1.0226805586331769E-11</c:v>
                </c:pt>
                <c:pt idx="39005">
                  <c:v>1.0226805586331769E-11</c:v>
                </c:pt>
                <c:pt idx="39006">
                  <c:v>1.0469959458054104E-11</c:v>
                </c:pt>
                <c:pt idx="39007">
                  <c:v>1.0226805586331769E-11</c:v>
                </c:pt>
                <c:pt idx="39008">
                  <c:v>1.0226805586331769E-11</c:v>
                </c:pt>
                <c:pt idx="39009">
                  <c:v>1.0226805586331769E-11</c:v>
                </c:pt>
                <c:pt idx="39010">
                  <c:v>9.9892987092869602E-12</c:v>
                </c:pt>
                <c:pt idx="39011">
                  <c:v>1.0226805586331769E-11</c:v>
                </c:pt>
                <c:pt idx="39012">
                  <c:v>1.0469959458054104E-11</c:v>
                </c:pt>
                <c:pt idx="39013">
                  <c:v>1.0469959458054104E-11</c:v>
                </c:pt>
                <c:pt idx="39014">
                  <c:v>1.0226805586331769E-11</c:v>
                </c:pt>
                <c:pt idx="39015">
                  <c:v>9.9892987092869602E-12</c:v>
                </c:pt>
                <c:pt idx="39016">
                  <c:v>1.0226805586331769E-11</c:v>
                </c:pt>
                <c:pt idx="39017">
                  <c:v>1.0718894588140491E-11</c:v>
                </c:pt>
                <c:pt idx="39018">
                  <c:v>1.0469959458054104E-11</c:v>
                </c:pt>
                <c:pt idx="39019">
                  <c:v>1.0469959458054104E-11</c:v>
                </c:pt>
                <c:pt idx="39020">
                  <c:v>1.0226805586331769E-11</c:v>
                </c:pt>
                <c:pt idx="39021">
                  <c:v>9.9892987092869602E-12</c:v>
                </c:pt>
                <c:pt idx="39022">
                  <c:v>1.0226805586331769E-11</c:v>
                </c:pt>
                <c:pt idx="39023">
                  <c:v>1.0469959458054104E-11</c:v>
                </c:pt>
                <c:pt idx="39024">
                  <c:v>1.0226805586331769E-11</c:v>
                </c:pt>
                <c:pt idx="39025">
                  <c:v>1.0226805586331769E-11</c:v>
                </c:pt>
                <c:pt idx="39026">
                  <c:v>1.0226805586331769E-11</c:v>
                </c:pt>
                <c:pt idx="39027">
                  <c:v>9.9892987092869602E-12</c:v>
                </c:pt>
                <c:pt idx="39028">
                  <c:v>9.9892987092869602E-12</c:v>
                </c:pt>
                <c:pt idx="39029">
                  <c:v>9.9892987092869602E-12</c:v>
                </c:pt>
                <c:pt idx="39030">
                  <c:v>9.9892987092869602E-12</c:v>
                </c:pt>
                <c:pt idx="39031">
                  <c:v>9.9892987092869602E-12</c:v>
                </c:pt>
                <c:pt idx="39032">
                  <c:v>9.9892987092869602E-12</c:v>
                </c:pt>
                <c:pt idx="39033">
                  <c:v>9.9892987092869602E-12</c:v>
                </c:pt>
                <c:pt idx="39034">
                  <c:v>1.0226805586331769E-11</c:v>
                </c:pt>
                <c:pt idx="39035">
                  <c:v>1.0226805586331769E-11</c:v>
                </c:pt>
                <c:pt idx="39036">
                  <c:v>1.0226805586331769E-11</c:v>
                </c:pt>
                <c:pt idx="39037">
                  <c:v>9.9892987092869602E-12</c:v>
                </c:pt>
                <c:pt idx="39038">
                  <c:v>9.9892987092869602E-12</c:v>
                </c:pt>
                <c:pt idx="39039">
                  <c:v>1.0469959458054104E-11</c:v>
                </c:pt>
                <c:pt idx="39040">
                  <c:v>9.9892987092869602E-12</c:v>
                </c:pt>
                <c:pt idx="39041">
                  <c:v>1.0226805586331769E-11</c:v>
                </c:pt>
                <c:pt idx="39042">
                  <c:v>1.0226805586331769E-11</c:v>
                </c:pt>
                <c:pt idx="39043">
                  <c:v>1.0226805586331769E-11</c:v>
                </c:pt>
                <c:pt idx="39044">
                  <c:v>1.0226805586331769E-11</c:v>
                </c:pt>
                <c:pt idx="39045">
                  <c:v>9.9892987092869602E-12</c:v>
                </c:pt>
                <c:pt idx="39046">
                  <c:v>1.0226805586331769E-11</c:v>
                </c:pt>
                <c:pt idx="39047">
                  <c:v>1.0226805586331769E-11</c:v>
                </c:pt>
                <c:pt idx="39048">
                  <c:v>1.0226805586331769E-11</c:v>
                </c:pt>
                <c:pt idx="39049">
                  <c:v>1.0226805586331769E-11</c:v>
                </c:pt>
                <c:pt idx="39050">
                  <c:v>1.0226805586331769E-11</c:v>
                </c:pt>
                <c:pt idx="39051">
                  <c:v>1.0226805586331769E-11</c:v>
                </c:pt>
                <c:pt idx="39052">
                  <c:v>1.0469959458054104E-11</c:v>
                </c:pt>
                <c:pt idx="39053">
                  <c:v>1.0469959458054104E-11</c:v>
                </c:pt>
                <c:pt idx="39054">
                  <c:v>9.9892987092869602E-12</c:v>
                </c:pt>
                <c:pt idx="39055">
                  <c:v>1.0226805586331769E-11</c:v>
                </c:pt>
                <c:pt idx="39056">
                  <c:v>1.0226805586331769E-11</c:v>
                </c:pt>
                <c:pt idx="39057">
                  <c:v>9.9892987092869602E-12</c:v>
                </c:pt>
                <c:pt idx="39058">
                  <c:v>1.0226805586331769E-11</c:v>
                </c:pt>
                <c:pt idx="39059">
                  <c:v>9.9892987092869602E-12</c:v>
                </c:pt>
                <c:pt idx="39060">
                  <c:v>1.0226805586331769E-11</c:v>
                </c:pt>
                <c:pt idx="39061">
                  <c:v>9.9892987092869602E-12</c:v>
                </c:pt>
                <c:pt idx="39062">
                  <c:v>9.9892987092869602E-12</c:v>
                </c:pt>
                <c:pt idx="39063">
                  <c:v>1.0226805586331769E-11</c:v>
                </c:pt>
                <c:pt idx="39064">
                  <c:v>9.9892987092869602E-12</c:v>
                </c:pt>
                <c:pt idx="39065">
                  <c:v>9.9892987092869602E-12</c:v>
                </c:pt>
                <c:pt idx="39066">
                  <c:v>9.9892987092869602E-12</c:v>
                </c:pt>
                <c:pt idx="39067">
                  <c:v>1.0226805586331769E-11</c:v>
                </c:pt>
                <c:pt idx="39068">
                  <c:v>1.0226805586331769E-11</c:v>
                </c:pt>
                <c:pt idx="39069">
                  <c:v>9.9892987092869602E-12</c:v>
                </c:pt>
                <c:pt idx="39070">
                  <c:v>9.9892987092869602E-12</c:v>
                </c:pt>
                <c:pt idx="39071">
                  <c:v>9.9892987092869602E-12</c:v>
                </c:pt>
                <c:pt idx="39072">
                  <c:v>9.9892987092869602E-12</c:v>
                </c:pt>
                <c:pt idx="39073">
                  <c:v>9.9892987092869602E-12</c:v>
                </c:pt>
                <c:pt idx="39074">
                  <c:v>9.9892987092869602E-12</c:v>
                </c:pt>
                <c:pt idx="39075">
                  <c:v>9.9892987092869602E-12</c:v>
                </c:pt>
                <c:pt idx="39076">
                  <c:v>1.0226805586331769E-11</c:v>
                </c:pt>
                <c:pt idx="39077">
                  <c:v>9.9892987092869602E-12</c:v>
                </c:pt>
                <c:pt idx="39078">
                  <c:v>9.9892987092869602E-12</c:v>
                </c:pt>
                <c:pt idx="39079">
                  <c:v>9.9892987092869602E-12</c:v>
                </c:pt>
                <c:pt idx="39080">
                  <c:v>1.0226805586331769E-11</c:v>
                </c:pt>
                <c:pt idx="39081">
                  <c:v>1.0226805586331769E-11</c:v>
                </c:pt>
                <c:pt idx="39082">
                  <c:v>9.9892987092869602E-12</c:v>
                </c:pt>
                <c:pt idx="39083">
                  <c:v>1.0226805586331769E-11</c:v>
                </c:pt>
                <c:pt idx="39084">
                  <c:v>1.0226805586331769E-11</c:v>
                </c:pt>
                <c:pt idx="39085">
                  <c:v>1.0226805586331769E-11</c:v>
                </c:pt>
                <c:pt idx="39086">
                  <c:v>1.0226805586331769E-11</c:v>
                </c:pt>
                <c:pt idx="39087">
                  <c:v>9.9892987092869602E-12</c:v>
                </c:pt>
                <c:pt idx="39088">
                  <c:v>9.9892987092869602E-12</c:v>
                </c:pt>
                <c:pt idx="39089">
                  <c:v>9.9892987092869602E-12</c:v>
                </c:pt>
                <c:pt idx="39090">
                  <c:v>1.0226805586331769E-11</c:v>
                </c:pt>
                <c:pt idx="39091">
                  <c:v>9.9892987092869602E-12</c:v>
                </c:pt>
                <c:pt idx="39092">
                  <c:v>1.0226805586331769E-11</c:v>
                </c:pt>
                <c:pt idx="39093">
                  <c:v>9.9892987092869602E-12</c:v>
                </c:pt>
                <c:pt idx="39094">
                  <c:v>1.0226805586331769E-11</c:v>
                </c:pt>
                <c:pt idx="39095">
                  <c:v>9.7573076813670253E-12</c:v>
                </c:pt>
                <c:pt idx="39096">
                  <c:v>9.9892987092869602E-12</c:v>
                </c:pt>
                <c:pt idx="39097">
                  <c:v>1.0226805586331769E-11</c:v>
                </c:pt>
                <c:pt idx="39098">
                  <c:v>9.9892987092869602E-12</c:v>
                </c:pt>
                <c:pt idx="39099">
                  <c:v>9.9892987092869602E-12</c:v>
                </c:pt>
                <c:pt idx="39100">
                  <c:v>9.9892987092869602E-12</c:v>
                </c:pt>
                <c:pt idx="39101">
                  <c:v>9.7573076813670253E-12</c:v>
                </c:pt>
                <c:pt idx="39102">
                  <c:v>9.9892987092869602E-12</c:v>
                </c:pt>
                <c:pt idx="39103">
                  <c:v>9.9892987092869602E-12</c:v>
                </c:pt>
                <c:pt idx="39104">
                  <c:v>9.7573076813670253E-12</c:v>
                </c:pt>
                <c:pt idx="39105">
                  <c:v>9.9892987092869602E-12</c:v>
                </c:pt>
                <c:pt idx="39106">
                  <c:v>1.0226805586331769E-11</c:v>
                </c:pt>
                <c:pt idx="39107">
                  <c:v>9.7573076813670253E-12</c:v>
                </c:pt>
                <c:pt idx="39108">
                  <c:v>9.9892987092869602E-12</c:v>
                </c:pt>
                <c:pt idx="39109">
                  <c:v>9.7573076813670253E-12</c:v>
                </c:pt>
                <c:pt idx="39110">
                  <c:v>9.7573076813670253E-12</c:v>
                </c:pt>
                <c:pt idx="39111">
                  <c:v>9.7573076813670253E-12</c:v>
                </c:pt>
                <c:pt idx="39112">
                  <c:v>9.7573076813670253E-12</c:v>
                </c:pt>
                <c:pt idx="39113">
                  <c:v>9.9892987092869602E-12</c:v>
                </c:pt>
                <c:pt idx="39114">
                  <c:v>9.9892987092869602E-12</c:v>
                </c:pt>
                <c:pt idx="39115">
                  <c:v>9.7573076813670253E-12</c:v>
                </c:pt>
                <c:pt idx="39116">
                  <c:v>9.9892987092869602E-12</c:v>
                </c:pt>
                <c:pt idx="39117">
                  <c:v>9.7573076813670253E-12</c:v>
                </c:pt>
                <c:pt idx="39118">
                  <c:v>9.9892987092869602E-12</c:v>
                </c:pt>
                <c:pt idx="39119">
                  <c:v>9.9892987092869602E-12</c:v>
                </c:pt>
                <c:pt idx="39120">
                  <c:v>9.9892987092869602E-12</c:v>
                </c:pt>
                <c:pt idx="39121">
                  <c:v>9.9892987092869602E-12</c:v>
                </c:pt>
                <c:pt idx="39122">
                  <c:v>9.7573076813670253E-12</c:v>
                </c:pt>
                <c:pt idx="39123">
                  <c:v>9.7573076813670253E-12</c:v>
                </c:pt>
                <c:pt idx="39124">
                  <c:v>9.9892987092869602E-12</c:v>
                </c:pt>
                <c:pt idx="39125">
                  <c:v>9.9892987092869602E-12</c:v>
                </c:pt>
                <c:pt idx="39126">
                  <c:v>9.9892987092869602E-12</c:v>
                </c:pt>
                <c:pt idx="39127">
                  <c:v>9.7573076813670253E-12</c:v>
                </c:pt>
                <c:pt idx="39128">
                  <c:v>9.9892987092869602E-12</c:v>
                </c:pt>
                <c:pt idx="39129">
                  <c:v>9.9892987092869602E-12</c:v>
                </c:pt>
                <c:pt idx="39130">
                  <c:v>9.9892987092869602E-12</c:v>
                </c:pt>
                <c:pt idx="39131">
                  <c:v>9.9892987092869602E-12</c:v>
                </c:pt>
                <c:pt idx="39132">
                  <c:v>9.9892987092869602E-12</c:v>
                </c:pt>
                <c:pt idx="39133">
                  <c:v>9.7573076813670253E-12</c:v>
                </c:pt>
                <c:pt idx="39134">
                  <c:v>9.7573076813670253E-12</c:v>
                </c:pt>
                <c:pt idx="39135">
                  <c:v>9.7573076813670253E-12</c:v>
                </c:pt>
                <c:pt idx="39136">
                  <c:v>9.9892987092869602E-12</c:v>
                </c:pt>
                <c:pt idx="39137">
                  <c:v>9.9892987092869602E-12</c:v>
                </c:pt>
                <c:pt idx="39138">
                  <c:v>9.7573076813670253E-12</c:v>
                </c:pt>
                <c:pt idx="39139">
                  <c:v>9.9892987092869602E-12</c:v>
                </c:pt>
                <c:pt idx="39140">
                  <c:v>9.7573076813670253E-12</c:v>
                </c:pt>
                <c:pt idx="39141">
                  <c:v>9.9892987092869602E-12</c:v>
                </c:pt>
                <c:pt idx="39142">
                  <c:v>9.9892987092869602E-12</c:v>
                </c:pt>
                <c:pt idx="39143">
                  <c:v>9.7573076813670253E-12</c:v>
                </c:pt>
                <c:pt idx="39144">
                  <c:v>9.9892987092869602E-12</c:v>
                </c:pt>
                <c:pt idx="39145">
                  <c:v>9.9892987092869602E-12</c:v>
                </c:pt>
                <c:pt idx="39146">
                  <c:v>9.9892987092869602E-12</c:v>
                </c:pt>
                <c:pt idx="39147">
                  <c:v>9.7573076813670253E-12</c:v>
                </c:pt>
                <c:pt idx="39148">
                  <c:v>9.9892987092869602E-12</c:v>
                </c:pt>
                <c:pt idx="39149">
                  <c:v>9.7573076813670253E-12</c:v>
                </c:pt>
                <c:pt idx="39150">
                  <c:v>9.7573076813670253E-12</c:v>
                </c:pt>
                <c:pt idx="39151">
                  <c:v>9.7573076813670253E-12</c:v>
                </c:pt>
                <c:pt idx="39152">
                  <c:v>9.7573076813670253E-12</c:v>
                </c:pt>
                <c:pt idx="39153">
                  <c:v>9.7573076813670253E-12</c:v>
                </c:pt>
                <c:pt idx="39154">
                  <c:v>9.9892987092869602E-12</c:v>
                </c:pt>
                <c:pt idx="39155">
                  <c:v>9.7573076813670253E-12</c:v>
                </c:pt>
                <c:pt idx="39156">
                  <c:v>9.7573076813670253E-12</c:v>
                </c:pt>
                <c:pt idx="39157">
                  <c:v>9.9892987092869602E-12</c:v>
                </c:pt>
                <c:pt idx="39158">
                  <c:v>9.9892987092869602E-12</c:v>
                </c:pt>
                <c:pt idx="39159">
                  <c:v>9.5307044027377686E-12</c:v>
                </c:pt>
                <c:pt idx="39160">
                  <c:v>9.9892987092869602E-12</c:v>
                </c:pt>
                <c:pt idx="39161">
                  <c:v>9.7573076813670253E-12</c:v>
                </c:pt>
                <c:pt idx="39162">
                  <c:v>9.9892987092869602E-12</c:v>
                </c:pt>
                <c:pt idx="39163">
                  <c:v>9.7573076813670253E-12</c:v>
                </c:pt>
                <c:pt idx="39164">
                  <c:v>9.7573076813670253E-12</c:v>
                </c:pt>
                <c:pt idx="39165">
                  <c:v>9.9892987092869602E-12</c:v>
                </c:pt>
                <c:pt idx="39166">
                  <c:v>9.9892987092869602E-12</c:v>
                </c:pt>
                <c:pt idx="39167">
                  <c:v>9.9892987092869602E-12</c:v>
                </c:pt>
                <c:pt idx="39168">
                  <c:v>9.5307044027377686E-12</c:v>
                </c:pt>
                <c:pt idx="39169">
                  <c:v>9.7573076813670253E-12</c:v>
                </c:pt>
                <c:pt idx="39170">
                  <c:v>9.5307044027377686E-12</c:v>
                </c:pt>
                <c:pt idx="39171">
                  <c:v>9.7573076813670253E-12</c:v>
                </c:pt>
                <c:pt idx="39172">
                  <c:v>9.7573076813670253E-12</c:v>
                </c:pt>
                <c:pt idx="39173">
                  <c:v>9.7573076813670253E-12</c:v>
                </c:pt>
                <c:pt idx="39174">
                  <c:v>9.9892987092869602E-12</c:v>
                </c:pt>
                <c:pt idx="39175">
                  <c:v>9.7573076813670253E-12</c:v>
                </c:pt>
                <c:pt idx="39176">
                  <c:v>9.9892987092869602E-12</c:v>
                </c:pt>
                <c:pt idx="39177">
                  <c:v>9.7573076813670253E-12</c:v>
                </c:pt>
                <c:pt idx="39178">
                  <c:v>9.5307044027377686E-12</c:v>
                </c:pt>
                <c:pt idx="39179">
                  <c:v>9.7573076813670253E-12</c:v>
                </c:pt>
                <c:pt idx="39180">
                  <c:v>9.3093637485498385E-12</c:v>
                </c:pt>
                <c:pt idx="39181">
                  <c:v>9.5307044027377686E-12</c:v>
                </c:pt>
                <c:pt idx="39182">
                  <c:v>9.7573076813670253E-12</c:v>
                </c:pt>
                <c:pt idx="39183">
                  <c:v>9.7573076813670253E-12</c:v>
                </c:pt>
                <c:pt idx="39184">
                  <c:v>9.5307044027377686E-12</c:v>
                </c:pt>
                <c:pt idx="39185">
                  <c:v>9.5307044027377686E-12</c:v>
                </c:pt>
                <c:pt idx="39186">
                  <c:v>9.5307044027377686E-12</c:v>
                </c:pt>
                <c:pt idx="39187">
                  <c:v>9.7573076813670253E-12</c:v>
                </c:pt>
                <c:pt idx="39188">
                  <c:v>9.9892987092869602E-12</c:v>
                </c:pt>
                <c:pt idx="39189">
                  <c:v>9.7573076813670253E-12</c:v>
                </c:pt>
                <c:pt idx="39190">
                  <c:v>9.7573076813670253E-12</c:v>
                </c:pt>
                <c:pt idx="39191">
                  <c:v>9.5307044027377686E-12</c:v>
                </c:pt>
                <c:pt idx="39192">
                  <c:v>9.5307044027377686E-12</c:v>
                </c:pt>
                <c:pt idx="39193">
                  <c:v>9.7573076813670253E-12</c:v>
                </c:pt>
                <c:pt idx="39194">
                  <c:v>9.5307044027377686E-12</c:v>
                </c:pt>
                <c:pt idx="39195">
                  <c:v>9.3093637485498385E-12</c:v>
                </c:pt>
                <c:pt idx="39196">
                  <c:v>9.5307044027377686E-12</c:v>
                </c:pt>
                <c:pt idx="39197">
                  <c:v>9.7573076813670253E-12</c:v>
                </c:pt>
                <c:pt idx="39198">
                  <c:v>9.7573076813670253E-12</c:v>
                </c:pt>
                <c:pt idx="39199">
                  <c:v>9.7573076813670253E-12</c:v>
                </c:pt>
                <c:pt idx="39200">
                  <c:v>9.5307044027377686E-12</c:v>
                </c:pt>
                <c:pt idx="39201">
                  <c:v>9.5307044027377686E-12</c:v>
                </c:pt>
                <c:pt idx="39202">
                  <c:v>9.9892987092869602E-12</c:v>
                </c:pt>
                <c:pt idx="39203">
                  <c:v>9.7573076813670253E-12</c:v>
                </c:pt>
                <c:pt idx="39204">
                  <c:v>9.7573076813670253E-12</c:v>
                </c:pt>
                <c:pt idx="39205">
                  <c:v>9.7573076813670253E-12</c:v>
                </c:pt>
                <c:pt idx="39206">
                  <c:v>9.7573076813670253E-12</c:v>
                </c:pt>
                <c:pt idx="39207">
                  <c:v>9.5307044027377686E-12</c:v>
                </c:pt>
                <c:pt idx="39208">
                  <c:v>9.7573076813670253E-12</c:v>
                </c:pt>
                <c:pt idx="39209">
                  <c:v>9.9892987092869602E-12</c:v>
                </c:pt>
                <c:pt idx="39210">
                  <c:v>9.5307044027377686E-12</c:v>
                </c:pt>
                <c:pt idx="39211">
                  <c:v>9.5307044027377686E-12</c:v>
                </c:pt>
                <c:pt idx="39212">
                  <c:v>9.7573076813670253E-12</c:v>
                </c:pt>
                <c:pt idx="39213">
                  <c:v>9.3093637485498385E-12</c:v>
                </c:pt>
                <c:pt idx="39214">
                  <c:v>9.7573076813670253E-12</c:v>
                </c:pt>
                <c:pt idx="39215">
                  <c:v>9.5307044027377686E-12</c:v>
                </c:pt>
                <c:pt idx="39216">
                  <c:v>9.7573076813670253E-12</c:v>
                </c:pt>
                <c:pt idx="39217">
                  <c:v>9.5307044027377686E-12</c:v>
                </c:pt>
                <c:pt idx="39218">
                  <c:v>9.3093637485498385E-12</c:v>
                </c:pt>
                <c:pt idx="39219">
                  <c:v>9.7573076813670253E-12</c:v>
                </c:pt>
                <c:pt idx="39220">
                  <c:v>9.5307044027377686E-12</c:v>
                </c:pt>
                <c:pt idx="39221">
                  <c:v>9.9892987092869602E-12</c:v>
                </c:pt>
                <c:pt idx="39222">
                  <c:v>9.5307044027377686E-12</c:v>
                </c:pt>
                <c:pt idx="39223">
                  <c:v>9.5307044027377686E-12</c:v>
                </c:pt>
                <c:pt idx="39224">
                  <c:v>9.7573076813670253E-12</c:v>
                </c:pt>
                <c:pt idx="39225">
                  <c:v>9.7573076813670253E-12</c:v>
                </c:pt>
                <c:pt idx="39226">
                  <c:v>9.7573076813670253E-12</c:v>
                </c:pt>
                <c:pt idx="39227">
                  <c:v>9.3093637485498385E-12</c:v>
                </c:pt>
                <c:pt idx="39228">
                  <c:v>9.5307044027377686E-12</c:v>
                </c:pt>
                <c:pt idx="39229">
                  <c:v>9.5307044027377686E-12</c:v>
                </c:pt>
                <c:pt idx="39230">
                  <c:v>9.5307044027377686E-12</c:v>
                </c:pt>
                <c:pt idx="39231">
                  <c:v>9.5307044027377686E-12</c:v>
                </c:pt>
                <c:pt idx="39232">
                  <c:v>9.5307044027377686E-12</c:v>
                </c:pt>
                <c:pt idx="39233">
                  <c:v>9.5307044027377686E-12</c:v>
                </c:pt>
                <c:pt idx="39234">
                  <c:v>9.3093637485498385E-12</c:v>
                </c:pt>
                <c:pt idx="39235">
                  <c:v>9.5307044027377686E-12</c:v>
                </c:pt>
                <c:pt idx="39236">
                  <c:v>9.5307044027377686E-12</c:v>
                </c:pt>
                <c:pt idx="39237">
                  <c:v>9.7573076813670253E-12</c:v>
                </c:pt>
                <c:pt idx="39238">
                  <c:v>9.3093637485498385E-12</c:v>
                </c:pt>
                <c:pt idx="39239">
                  <c:v>9.7573076813670253E-12</c:v>
                </c:pt>
                <c:pt idx="39240">
                  <c:v>9.5307044027377686E-12</c:v>
                </c:pt>
                <c:pt idx="39241">
                  <c:v>9.5307044027377686E-12</c:v>
                </c:pt>
                <c:pt idx="39242">
                  <c:v>9.3093637485498385E-12</c:v>
                </c:pt>
                <c:pt idx="39243">
                  <c:v>9.3093637485498385E-12</c:v>
                </c:pt>
                <c:pt idx="39244">
                  <c:v>9.5307044027377686E-12</c:v>
                </c:pt>
                <c:pt idx="39245">
                  <c:v>9.5307044027377686E-12</c:v>
                </c:pt>
                <c:pt idx="39246">
                  <c:v>9.3093637485498385E-12</c:v>
                </c:pt>
                <c:pt idx="39247">
                  <c:v>9.3093637485498385E-12</c:v>
                </c:pt>
                <c:pt idx="39248">
                  <c:v>9.093142562089197E-12</c:v>
                </c:pt>
                <c:pt idx="39249">
                  <c:v>9.3093637485498385E-12</c:v>
                </c:pt>
                <c:pt idx="39250">
                  <c:v>9.5307044027377686E-12</c:v>
                </c:pt>
                <c:pt idx="39251">
                  <c:v>9.3093637485498385E-12</c:v>
                </c:pt>
                <c:pt idx="39252">
                  <c:v>9.5307044027377686E-12</c:v>
                </c:pt>
                <c:pt idx="39253">
                  <c:v>9.5307044027377686E-12</c:v>
                </c:pt>
                <c:pt idx="39254">
                  <c:v>9.3093637485498385E-12</c:v>
                </c:pt>
                <c:pt idx="39255">
                  <c:v>9.7573076813670253E-12</c:v>
                </c:pt>
                <c:pt idx="39256">
                  <c:v>9.5307044027377686E-12</c:v>
                </c:pt>
                <c:pt idx="39257">
                  <c:v>9.3093637485498385E-12</c:v>
                </c:pt>
                <c:pt idx="39258">
                  <c:v>9.3093637485498385E-12</c:v>
                </c:pt>
                <c:pt idx="39259">
                  <c:v>9.3093637485498385E-12</c:v>
                </c:pt>
                <c:pt idx="39260">
                  <c:v>9.3093637485498385E-12</c:v>
                </c:pt>
                <c:pt idx="39261">
                  <c:v>9.3093637485498385E-12</c:v>
                </c:pt>
                <c:pt idx="39262">
                  <c:v>9.093142562089197E-12</c:v>
                </c:pt>
                <c:pt idx="39263">
                  <c:v>9.3093637485498385E-12</c:v>
                </c:pt>
                <c:pt idx="39264">
                  <c:v>9.3093637485498385E-12</c:v>
                </c:pt>
                <c:pt idx="39265">
                  <c:v>9.3093637485498385E-12</c:v>
                </c:pt>
                <c:pt idx="39266">
                  <c:v>9.093142562089197E-12</c:v>
                </c:pt>
                <c:pt idx="39267">
                  <c:v>9.3093637485498385E-12</c:v>
                </c:pt>
                <c:pt idx="39268">
                  <c:v>9.3093637485498385E-12</c:v>
                </c:pt>
                <c:pt idx="39269">
                  <c:v>9.093142562089197E-12</c:v>
                </c:pt>
                <c:pt idx="39270">
                  <c:v>9.093142562089197E-12</c:v>
                </c:pt>
                <c:pt idx="39271">
                  <c:v>9.3093637485498385E-12</c:v>
                </c:pt>
                <c:pt idx="39272">
                  <c:v>9.3093637485498385E-12</c:v>
                </c:pt>
                <c:pt idx="39273">
                  <c:v>9.3093637485498385E-12</c:v>
                </c:pt>
                <c:pt idx="39274">
                  <c:v>9.3093637485498385E-12</c:v>
                </c:pt>
                <c:pt idx="39275">
                  <c:v>9.3093637485498385E-12</c:v>
                </c:pt>
                <c:pt idx="39276">
                  <c:v>9.3093637485498385E-12</c:v>
                </c:pt>
                <c:pt idx="39277">
                  <c:v>9.3093637485498385E-12</c:v>
                </c:pt>
                <c:pt idx="39278">
                  <c:v>9.3093637485498385E-12</c:v>
                </c:pt>
                <c:pt idx="39279">
                  <c:v>9.3093637485498385E-12</c:v>
                </c:pt>
                <c:pt idx="39280">
                  <c:v>9.3093637485498385E-12</c:v>
                </c:pt>
                <c:pt idx="39281">
                  <c:v>8.8819638245827888E-12</c:v>
                </c:pt>
                <c:pt idx="39282">
                  <c:v>9.3093637485498385E-12</c:v>
                </c:pt>
                <c:pt idx="39283">
                  <c:v>9.093142562089197E-12</c:v>
                </c:pt>
                <c:pt idx="39284">
                  <c:v>9.3093637485498385E-12</c:v>
                </c:pt>
                <c:pt idx="39285">
                  <c:v>9.3093637485498385E-12</c:v>
                </c:pt>
                <c:pt idx="39286">
                  <c:v>9.093142562089197E-12</c:v>
                </c:pt>
                <c:pt idx="39287">
                  <c:v>9.093142562089197E-12</c:v>
                </c:pt>
                <c:pt idx="39288">
                  <c:v>9.093142562089197E-12</c:v>
                </c:pt>
                <c:pt idx="39289">
                  <c:v>9.3093637485498385E-12</c:v>
                </c:pt>
                <c:pt idx="39290">
                  <c:v>9.093142562089197E-12</c:v>
                </c:pt>
                <c:pt idx="39291">
                  <c:v>9.3093637485498385E-12</c:v>
                </c:pt>
                <c:pt idx="39292">
                  <c:v>9.3093637485498385E-12</c:v>
                </c:pt>
                <c:pt idx="39293">
                  <c:v>9.3093637485498385E-12</c:v>
                </c:pt>
                <c:pt idx="39294">
                  <c:v>9.3093637485498385E-12</c:v>
                </c:pt>
                <c:pt idx="39295">
                  <c:v>9.3093637485498385E-12</c:v>
                </c:pt>
                <c:pt idx="39296">
                  <c:v>9.3093637485498385E-12</c:v>
                </c:pt>
                <c:pt idx="39297">
                  <c:v>9.5307044027377686E-12</c:v>
                </c:pt>
                <c:pt idx="39298">
                  <c:v>9.3093637485498385E-12</c:v>
                </c:pt>
                <c:pt idx="39299">
                  <c:v>9.093142562089197E-12</c:v>
                </c:pt>
                <c:pt idx="39300">
                  <c:v>9.3093637485498385E-12</c:v>
                </c:pt>
                <c:pt idx="39301">
                  <c:v>9.3093637485498385E-12</c:v>
                </c:pt>
                <c:pt idx="39302">
                  <c:v>9.3093637485498385E-12</c:v>
                </c:pt>
                <c:pt idx="39303">
                  <c:v>9.3093637485498385E-12</c:v>
                </c:pt>
                <c:pt idx="39304">
                  <c:v>9.093142562089197E-12</c:v>
                </c:pt>
                <c:pt idx="39305">
                  <c:v>9.3093637485498385E-12</c:v>
                </c:pt>
                <c:pt idx="39306">
                  <c:v>9.093142562089197E-12</c:v>
                </c:pt>
                <c:pt idx="39307">
                  <c:v>9.7573076813670253E-12</c:v>
                </c:pt>
                <c:pt idx="39308">
                  <c:v>9.3093637485498385E-12</c:v>
                </c:pt>
                <c:pt idx="39309">
                  <c:v>9.7573076813670253E-12</c:v>
                </c:pt>
                <c:pt idx="39310">
                  <c:v>9.3093637485498385E-12</c:v>
                </c:pt>
                <c:pt idx="39311">
                  <c:v>9.3093637485498385E-12</c:v>
                </c:pt>
                <c:pt idx="39312">
                  <c:v>9.093142562089197E-12</c:v>
                </c:pt>
                <c:pt idx="39313">
                  <c:v>9.093142562089197E-12</c:v>
                </c:pt>
                <c:pt idx="39314">
                  <c:v>9.093142562089197E-12</c:v>
                </c:pt>
                <c:pt idx="39315">
                  <c:v>9.3093637485498385E-12</c:v>
                </c:pt>
                <c:pt idx="39316">
                  <c:v>9.3093637485498385E-12</c:v>
                </c:pt>
                <c:pt idx="39317">
                  <c:v>9.3093637485498385E-12</c:v>
                </c:pt>
                <c:pt idx="39318">
                  <c:v>9.3093637485498385E-12</c:v>
                </c:pt>
                <c:pt idx="39319">
                  <c:v>9.3093637485498385E-12</c:v>
                </c:pt>
                <c:pt idx="39320">
                  <c:v>9.5307044027377686E-12</c:v>
                </c:pt>
                <c:pt idx="39321">
                  <c:v>9.3093637485498385E-12</c:v>
                </c:pt>
                <c:pt idx="39322">
                  <c:v>9.3093637485498385E-12</c:v>
                </c:pt>
                <c:pt idx="39323">
                  <c:v>9.093142562089197E-12</c:v>
                </c:pt>
                <c:pt idx="39324">
                  <c:v>9.3093637485498385E-12</c:v>
                </c:pt>
                <c:pt idx="39325">
                  <c:v>9.093142562089197E-12</c:v>
                </c:pt>
                <c:pt idx="39326">
                  <c:v>8.8819638245827888E-12</c:v>
                </c:pt>
                <c:pt idx="39327">
                  <c:v>8.8819638245827888E-12</c:v>
                </c:pt>
                <c:pt idx="39328">
                  <c:v>9.093142562089197E-12</c:v>
                </c:pt>
                <c:pt idx="39329">
                  <c:v>9.3093637485498385E-12</c:v>
                </c:pt>
                <c:pt idx="39330">
                  <c:v>9.093142562089197E-12</c:v>
                </c:pt>
                <c:pt idx="39331">
                  <c:v>9.3093637485498385E-12</c:v>
                </c:pt>
                <c:pt idx="39332">
                  <c:v>9.3093637485498385E-12</c:v>
                </c:pt>
                <c:pt idx="39333">
                  <c:v>9.3093637485498385E-12</c:v>
                </c:pt>
                <c:pt idx="39334">
                  <c:v>9.3093637485498385E-12</c:v>
                </c:pt>
                <c:pt idx="39335">
                  <c:v>9.5307044027377686E-12</c:v>
                </c:pt>
                <c:pt idx="39336">
                  <c:v>9.3093637485498385E-12</c:v>
                </c:pt>
                <c:pt idx="39337">
                  <c:v>9.093142562089197E-12</c:v>
                </c:pt>
                <c:pt idx="39338">
                  <c:v>8.8819638245827888E-12</c:v>
                </c:pt>
                <c:pt idx="39339">
                  <c:v>9.3093637485498385E-12</c:v>
                </c:pt>
                <c:pt idx="39340">
                  <c:v>8.8819638245827888E-12</c:v>
                </c:pt>
                <c:pt idx="39341">
                  <c:v>8.8819638245827888E-12</c:v>
                </c:pt>
                <c:pt idx="39342">
                  <c:v>9.3093637485498385E-12</c:v>
                </c:pt>
                <c:pt idx="39343">
                  <c:v>9.093142562089197E-12</c:v>
                </c:pt>
                <c:pt idx="39344">
                  <c:v>8.8819638245827888E-12</c:v>
                </c:pt>
                <c:pt idx="39345">
                  <c:v>9.3093637485498385E-12</c:v>
                </c:pt>
                <c:pt idx="39346">
                  <c:v>9.3093637485498385E-12</c:v>
                </c:pt>
                <c:pt idx="39347">
                  <c:v>9.093142562089197E-12</c:v>
                </c:pt>
                <c:pt idx="39348">
                  <c:v>9.093142562089197E-12</c:v>
                </c:pt>
                <c:pt idx="39349">
                  <c:v>9.093142562089197E-12</c:v>
                </c:pt>
                <c:pt idx="39350">
                  <c:v>8.8819638245827888E-12</c:v>
                </c:pt>
                <c:pt idx="39351">
                  <c:v>9.093142562089197E-12</c:v>
                </c:pt>
                <c:pt idx="39352">
                  <c:v>9.3093637485498385E-12</c:v>
                </c:pt>
                <c:pt idx="39353">
                  <c:v>9.093142562089197E-12</c:v>
                </c:pt>
                <c:pt idx="39354">
                  <c:v>9.093142562089197E-12</c:v>
                </c:pt>
                <c:pt idx="39355">
                  <c:v>9.5307044027377686E-12</c:v>
                </c:pt>
                <c:pt idx="39356">
                  <c:v>9.3093637485498385E-12</c:v>
                </c:pt>
                <c:pt idx="39357">
                  <c:v>9.3093637485498385E-12</c:v>
                </c:pt>
                <c:pt idx="39358">
                  <c:v>9.093142562089197E-12</c:v>
                </c:pt>
                <c:pt idx="39359">
                  <c:v>9.5307044027377686E-12</c:v>
                </c:pt>
                <c:pt idx="39360">
                  <c:v>8.8819638245827888E-12</c:v>
                </c:pt>
                <c:pt idx="39361">
                  <c:v>8.8819638245827888E-12</c:v>
                </c:pt>
                <c:pt idx="39362">
                  <c:v>9.093142562089197E-12</c:v>
                </c:pt>
                <c:pt idx="39363">
                  <c:v>9.093142562089197E-12</c:v>
                </c:pt>
                <c:pt idx="39364">
                  <c:v>8.8819638245827888E-12</c:v>
                </c:pt>
                <c:pt idx="39365">
                  <c:v>9.3093637485498385E-12</c:v>
                </c:pt>
                <c:pt idx="39366">
                  <c:v>8.8819638245827888E-12</c:v>
                </c:pt>
                <c:pt idx="39367">
                  <c:v>8.8819638245827888E-12</c:v>
                </c:pt>
                <c:pt idx="39368">
                  <c:v>9.093142562089197E-12</c:v>
                </c:pt>
                <c:pt idx="39369">
                  <c:v>9.3093637485498385E-12</c:v>
                </c:pt>
                <c:pt idx="39370">
                  <c:v>9.3093637485498385E-12</c:v>
                </c:pt>
                <c:pt idx="39371">
                  <c:v>9.093142562089197E-12</c:v>
                </c:pt>
                <c:pt idx="39372">
                  <c:v>8.8819638245827888E-12</c:v>
                </c:pt>
                <c:pt idx="39373">
                  <c:v>9.3093637485498385E-12</c:v>
                </c:pt>
                <c:pt idx="39374">
                  <c:v>9.093142562089197E-12</c:v>
                </c:pt>
                <c:pt idx="39375">
                  <c:v>8.8819638245827888E-12</c:v>
                </c:pt>
                <c:pt idx="39376">
                  <c:v>8.8819638245827888E-12</c:v>
                </c:pt>
                <c:pt idx="39377">
                  <c:v>9.3093637485498385E-12</c:v>
                </c:pt>
                <c:pt idx="39378">
                  <c:v>8.8819638245827888E-12</c:v>
                </c:pt>
                <c:pt idx="39379">
                  <c:v>9.093142562089197E-12</c:v>
                </c:pt>
                <c:pt idx="39380">
                  <c:v>9.093142562089197E-12</c:v>
                </c:pt>
                <c:pt idx="39381">
                  <c:v>9.093142562089197E-12</c:v>
                </c:pt>
                <c:pt idx="39382">
                  <c:v>9.3093637485498385E-12</c:v>
                </c:pt>
                <c:pt idx="39383">
                  <c:v>8.8819638245827888E-12</c:v>
                </c:pt>
                <c:pt idx="39384">
                  <c:v>9.3093637485498385E-12</c:v>
                </c:pt>
                <c:pt idx="39385">
                  <c:v>9.093142562089197E-12</c:v>
                </c:pt>
                <c:pt idx="39386">
                  <c:v>9.093142562089197E-12</c:v>
                </c:pt>
                <c:pt idx="39387">
                  <c:v>9.093142562089197E-12</c:v>
                </c:pt>
                <c:pt idx="39388">
                  <c:v>9.093142562089197E-12</c:v>
                </c:pt>
                <c:pt idx="39389">
                  <c:v>9.093142562089197E-12</c:v>
                </c:pt>
                <c:pt idx="39390">
                  <c:v>9.3093637485498385E-12</c:v>
                </c:pt>
                <c:pt idx="39391">
                  <c:v>9.3093637485498385E-12</c:v>
                </c:pt>
                <c:pt idx="39392">
                  <c:v>9.3093637485498385E-12</c:v>
                </c:pt>
                <c:pt idx="39393">
                  <c:v>9.3093637485498385E-12</c:v>
                </c:pt>
                <c:pt idx="39394">
                  <c:v>8.8819638245827888E-12</c:v>
                </c:pt>
                <c:pt idx="39395">
                  <c:v>9.3093637485498385E-12</c:v>
                </c:pt>
                <c:pt idx="39396">
                  <c:v>9.093142562089197E-12</c:v>
                </c:pt>
                <c:pt idx="39397">
                  <c:v>9.5307044027377686E-12</c:v>
                </c:pt>
                <c:pt idx="39398">
                  <c:v>9.3093637485498385E-12</c:v>
                </c:pt>
                <c:pt idx="39399">
                  <c:v>9.093142562089197E-12</c:v>
                </c:pt>
                <c:pt idx="39400">
                  <c:v>9.093142562089197E-12</c:v>
                </c:pt>
                <c:pt idx="39401">
                  <c:v>9.093142562089197E-12</c:v>
                </c:pt>
                <c:pt idx="39402">
                  <c:v>9.093142562089197E-12</c:v>
                </c:pt>
                <c:pt idx="39403">
                  <c:v>9.093142562089197E-12</c:v>
                </c:pt>
                <c:pt idx="39404">
                  <c:v>9.093142562089197E-12</c:v>
                </c:pt>
                <c:pt idx="39405">
                  <c:v>9.3093637485498385E-12</c:v>
                </c:pt>
                <c:pt idx="39406">
                  <c:v>9.093142562089197E-12</c:v>
                </c:pt>
                <c:pt idx="39407">
                  <c:v>8.6756894926622705E-12</c:v>
                </c:pt>
                <c:pt idx="39408">
                  <c:v>8.6756894926622705E-12</c:v>
                </c:pt>
                <c:pt idx="39409">
                  <c:v>8.8819638245827888E-12</c:v>
                </c:pt>
                <c:pt idx="39410">
                  <c:v>8.6756894926622705E-12</c:v>
                </c:pt>
                <c:pt idx="39411">
                  <c:v>9.3093637485498385E-12</c:v>
                </c:pt>
                <c:pt idx="39412">
                  <c:v>8.8819638245827888E-12</c:v>
                </c:pt>
                <c:pt idx="39413">
                  <c:v>9.3093637485498385E-12</c:v>
                </c:pt>
                <c:pt idx="39414">
                  <c:v>9.093142562089197E-12</c:v>
                </c:pt>
                <c:pt idx="39415">
                  <c:v>9.3093637485498385E-12</c:v>
                </c:pt>
                <c:pt idx="39416">
                  <c:v>8.6756894926622705E-12</c:v>
                </c:pt>
                <c:pt idx="39417">
                  <c:v>8.6756894926622705E-12</c:v>
                </c:pt>
                <c:pt idx="39418">
                  <c:v>9.093142562089197E-12</c:v>
                </c:pt>
                <c:pt idx="39419">
                  <c:v>8.8819638245827888E-12</c:v>
                </c:pt>
                <c:pt idx="39420">
                  <c:v>9.093142562089197E-12</c:v>
                </c:pt>
                <c:pt idx="39421">
                  <c:v>8.6756894926622705E-12</c:v>
                </c:pt>
                <c:pt idx="39422">
                  <c:v>9.093142562089197E-12</c:v>
                </c:pt>
                <c:pt idx="39423">
                  <c:v>9.093142562089197E-12</c:v>
                </c:pt>
                <c:pt idx="39424">
                  <c:v>9.093142562089197E-12</c:v>
                </c:pt>
                <c:pt idx="39425">
                  <c:v>8.8819638245827888E-12</c:v>
                </c:pt>
                <c:pt idx="39426">
                  <c:v>8.8819638245827888E-12</c:v>
                </c:pt>
                <c:pt idx="39427">
                  <c:v>8.8819638245827888E-12</c:v>
                </c:pt>
                <c:pt idx="39428">
                  <c:v>8.6756894926622705E-12</c:v>
                </c:pt>
                <c:pt idx="39429">
                  <c:v>9.093142562089197E-12</c:v>
                </c:pt>
                <c:pt idx="39430">
                  <c:v>8.8819638245827888E-12</c:v>
                </c:pt>
                <c:pt idx="39431">
                  <c:v>8.6756894926622705E-12</c:v>
                </c:pt>
                <c:pt idx="39432">
                  <c:v>9.093142562089197E-12</c:v>
                </c:pt>
                <c:pt idx="39433">
                  <c:v>8.8819638245827888E-12</c:v>
                </c:pt>
                <c:pt idx="39434">
                  <c:v>8.6756894926622705E-12</c:v>
                </c:pt>
                <c:pt idx="39435">
                  <c:v>8.6756894926622705E-12</c:v>
                </c:pt>
                <c:pt idx="39436">
                  <c:v>8.8819638245827888E-12</c:v>
                </c:pt>
                <c:pt idx="39437">
                  <c:v>9.093142562089197E-12</c:v>
                </c:pt>
                <c:pt idx="39438">
                  <c:v>8.8819638245827888E-12</c:v>
                </c:pt>
                <c:pt idx="39439">
                  <c:v>9.093142562089197E-12</c:v>
                </c:pt>
                <c:pt idx="39440">
                  <c:v>9.3093637485498385E-12</c:v>
                </c:pt>
                <c:pt idx="39441">
                  <c:v>8.8819638245827888E-12</c:v>
                </c:pt>
                <c:pt idx="39442">
                  <c:v>8.8819638245827888E-12</c:v>
                </c:pt>
                <c:pt idx="39443">
                  <c:v>8.6756894926622705E-12</c:v>
                </c:pt>
                <c:pt idx="39444">
                  <c:v>9.093142562089197E-12</c:v>
                </c:pt>
                <c:pt idx="39445">
                  <c:v>8.4742056666309448E-12</c:v>
                </c:pt>
                <c:pt idx="39446">
                  <c:v>8.8819638245827888E-12</c:v>
                </c:pt>
                <c:pt idx="39447">
                  <c:v>8.6756894926622705E-12</c:v>
                </c:pt>
                <c:pt idx="39448">
                  <c:v>8.6756894926622705E-12</c:v>
                </c:pt>
                <c:pt idx="39449">
                  <c:v>8.6756894926622705E-12</c:v>
                </c:pt>
                <c:pt idx="39450">
                  <c:v>8.8819638245827888E-12</c:v>
                </c:pt>
                <c:pt idx="39451">
                  <c:v>8.8819638245827888E-12</c:v>
                </c:pt>
                <c:pt idx="39452">
                  <c:v>9.093142562089197E-12</c:v>
                </c:pt>
                <c:pt idx="39453">
                  <c:v>8.8819638245827888E-12</c:v>
                </c:pt>
                <c:pt idx="39454">
                  <c:v>8.8819638245827888E-12</c:v>
                </c:pt>
                <c:pt idx="39455">
                  <c:v>8.6756894926622705E-12</c:v>
                </c:pt>
                <c:pt idx="39456">
                  <c:v>8.8819638245827888E-12</c:v>
                </c:pt>
                <c:pt idx="39457">
                  <c:v>8.6756894926622705E-12</c:v>
                </c:pt>
                <c:pt idx="39458">
                  <c:v>8.6756894926622705E-12</c:v>
                </c:pt>
                <c:pt idx="39459">
                  <c:v>8.6756894926622705E-12</c:v>
                </c:pt>
                <c:pt idx="39460">
                  <c:v>8.8819638245827888E-12</c:v>
                </c:pt>
                <c:pt idx="39461">
                  <c:v>8.4742056666309448E-12</c:v>
                </c:pt>
                <c:pt idx="39462">
                  <c:v>9.093142562089197E-12</c:v>
                </c:pt>
                <c:pt idx="39463">
                  <c:v>8.6756894926622705E-12</c:v>
                </c:pt>
                <c:pt idx="39464">
                  <c:v>9.093142562089197E-12</c:v>
                </c:pt>
                <c:pt idx="39465">
                  <c:v>9.093142562089197E-12</c:v>
                </c:pt>
                <c:pt idx="39466">
                  <c:v>8.4742056666309448E-12</c:v>
                </c:pt>
                <c:pt idx="39467">
                  <c:v>8.6756894926622705E-12</c:v>
                </c:pt>
                <c:pt idx="39468">
                  <c:v>8.6756894926622705E-12</c:v>
                </c:pt>
                <c:pt idx="39469">
                  <c:v>8.8819638245827888E-12</c:v>
                </c:pt>
                <c:pt idx="39470">
                  <c:v>8.8819638245827888E-12</c:v>
                </c:pt>
                <c:pt idx="39471">
                  <c:v>8.8819638245827888E-12</c:v>
                </c:pt>
                <c:pt idx="39472">
                  <c:v>8.8819638245827888E-12</c:v>
                </c:pt>
                <c:pt idx="39473">
                  <c:v>8.6756894926622705E-12</c:v>
                </c:pt>
                <c:pt idx="39474">
                  <c:v>8.8819638245827888E-12</c:v>
                </c:pt>
                <c:pt idx="39475">
                  <c:v>8.8819638245827888E-12</c:v>
                </c:pt>
                <c:pt idx="39476">
                  <c:v>8.8819638245827888E-12</c:v>
                </c:pt>
                <c:pt idx="39477">
                  <c:v>8.6756894926622705E-12</c:v>
                </c:pt>
                <c:pt idx="39478">
                  <c:v>8.6756894926622705E-12</c:v>
                </c:pt>
                <c:pt idx="39479">
                  <c:v>8.6756894926622705E-12</c:v>
                </c:pt>
                <c:pt idx="39480">
                  <c:v>8.4742056666309448E-12</c:v>
                </c:pt>
                <c:pt idx="39481">
                  <c:v>8.4742056666309448E-12</c:v>
                </c:pt>
                <c:pt idx="39482">
                  <c:v>8.6756894926622705E-12</c:v>
                </c:pt>
                <c:pt idx="39483">
                  <c:v>8.4742056666309448E-12</c:v>
                </c:pt>
                <c:pt idx="39484">
                  <c:v>8.4742056666309448E-12</c:v>
                </c:pt>
                <c:pt idx="39485">
                  <c:v>8.6756894926622705E-12</c:v>
                </c:pt>
                <c:pt idx="39486">
                  <c:v>8.8819638245827888E-12</c:v>
                </c:pt>
                <c:pt idx="39487">
                  <c:v>8.6756894926622705E-12</c:v>
                </c:pt>
                <c:pt idx="39488">
                  <c:v>8.6756894926622705E-12</c:v>
                </c:pt>
                <c:pt idx="39489">
                  <c:v>8.6756894926622705E-12</c:v>
                </c:pt>
                <c:pt idx="39490">
                  <c:v>8.6756894926622705E-12</c:v>
                </c:pt>
                <c:pt idx="39491">
                  <c:v>8.4742056666309448E-12</c:v>
                </c:pt>
                <c:pt idx="39492">
                  <c:v>8.4742056666309448E-12</c:v>
                </c:pt>
                <c:pt idx="39493">
                  <c:v>8.6756894926622705E-12</c:v>
                </c:pt>
                <c:pt idx="39494">
                  <c:v>8.4742056666309448E-12</c:v>
                </c:pt>
                <c:pt idx="39495">
                  <c:v>8.4742056666309448E-12</c:v>
                </c:pt>
                <c:pt idx="39496">
                  <c:v>8.4742056666309448E-12</c:v>
                </c:pt>
                <c:pt idx="39497">
                  <c:v>8.6756894926622705E-12</c:v>
                </c:pt>
                <c:pt idx="39498">
                  <c:v>8.8819638245827888E-12</c:v>
                </c:pt>
                <c:pt idx="39499">
                  <c:v>8.6756894926622705E-12</c:v>
                </c:pt>
                <c:pt idx="39500">
                  <c:v>8.6756894926622705E-12</c:v>
                </c:pt>
                <c:pt idx="39501">
                  <c:v>8.6756894926622705E-12</c:v>
                </c:pt>
                <c:pt idx="39502">
                  <c:v>8.6756894926622705E-12</c:v>
                </c:pt>
                <c:pt idx="39503">
                  <c:v>8.8819638245827888E-12</c:v>
                </c:pt>
                <c:pt idx="39504">
                  <c:v>8.4742056666309448E-12</c:v>
                </c:pt>
                <c:pt idx="39505">
                  <c:v>8.6756894926622705E-12</c:v>
                </c:pt>
                <c:pt idx="39506">
                  <c:v>8.6756894926622705E-12</c:v>
                </c:pt>
                <c:pt idx="39507">
                  <c:v>8.6756894926622705E-12</c:v>
                </c:pt>
                <c:pt idx="39508">
                  <c:v>9.093142562089197E-12</c:v>
                </c:pt>
                <c:pt idx="39509">
                  <c:v>8.8819638245827888E-12</c:v>
                </c:pt>
                <c:pt idx="39510">
                  <c:v>8.6756894926622705E-12</c:v>
                </c:pt>
                <c:pt idx="39511">
                  <c:v>8.8819638245827888E-12</c:v>
                </c:pt>
                <c:pt idx="39512">
                  <c:v>8.8819638245827888E-12</c:v>
                </c:pt>
                <c:pt idx="39513">
                  <c:v>8.6756894926622705E-12</c:v>
                </c:pt>
                <c:pt idx="39514">
                  <c:v>9.093142562089197E-12</c:v>
                </c:pt>
                <c:pt idx="39515">
                  <c:v>8.4742056666309448E-12</c:v>
                </c:pt>
                <c:pt idx="39516">
                  <c:v>8.4742056666309448E-12</c:v>
                </c:pt>
                <c:pt idx="39517">
                  <c:v>8.6756894926622705E-12</c:v>
                </c:pt>
                <c:pt idx="39518">
                  <c:v>8.4742056666309448E-12</c:v>
                </c:pt>
                <c:pt idx="39519">
                  <c:v>8.6756894926622705E-12</c:v>
                </c:pt>
                <c:pt idx="39520">
                  <c:v>8.4742056666309448E-12</c:v>
                </c:pt>
                <c:pt idx="39521">
                  <c:v>8.8819638245827888E-12</c:v>
                </c:pt>
                <c:pt idx="39522">
                  <c:v>8.6756894926622705E-12</c:v>
                </c:pt>
                <c:pt idx="39523">
                  <c:v>8.6756894926622705E-12</c:v>
                </c:pt>
                <c:pt idx="39524">
                  <c:v>8.4742056666309448E-12</c:v>
                </c:pt>
                <c:pt idx="39525">
                  <c:v>8.4742056666309448E-12</c:v>
                </c:pt>
                <c:pt idx="39526">
                  <c:v>8.4742056666309448E-12</c:v>
                </c:pt>
                <c:pt idx="39527">
                  <c:v>8.6756894926622705E-12</c:v>
                </c:pt>
                <c:pt idx="39528">
                  <c:v>8.4742056666309448E-12</c:v>
                </c:pt>
                <c:pt idx="39529">
                  <c:v>8.8819638245827888E-12</c:v>
                </c:pt>
                <c:pt idx="39530">
                  <c:v>8.4742056666309448E-12</c:v>
                </c:pt>
                <c:pt idx="39531">
                  <c:v>8.4742056666309448E-12</c:v>
                </c:pt>
                <c:pt idx="39532">
                  <c:v>8.6756894926622705E-12</c:v>
                </c:pt>
                <c:pt idx="39533">
                  <c:v>8.6756894926622705E-12</c:v>
                </c:pt>
                <c:pt idx="39534">
                  <c:v>8.8819638245827888E-12</c:v>
                </c:pt>
                <c:pt idx="39535">
                  <c:v>8.4742056666309448E-12</c:v>
                </c:pt>
                <c:pt idx="39536">
                  <c:v>8.6756894926622705E-12</c:v>
                </c:pt>
                <c:pt idx="39537">
                  <c:v>8.4742056666309448E-12</c:v>
                </c:pt>
                <c:pt idx="39538">
                  <c:v>8.6756894926622705E-12</c:v>
                </c:pt>
                <c:pt idx="39539">
                  <c:v>8.6756894926622705E-12</c:v>
                </c:pt>
                <c:pt idx="39540">
                  <c:v>8.6756894926622705E-12</c:v>
                </c:pt>
                <c:pt idx="39541">
                  <c:v>8.4742056666309448E-12</c:v>
                </c:pt>
                <c:pt idx="39542">
                  <c:v>8.6756894926622705E-12</c:v>
                </c:pt>
                <c:pt idx="39543">
                  <c:v>8.6756894926622705E-12</c:v>
                </c:pt>
                <c:pt idx="39544">
                  <c:v>8.6756894926622705E-12</c:v>
                </c:pt>
                <c:pt idx="39545">
                  <c:v>8.8819638245827888E-12</c:v>
                </c:pt>
                <c:pt idx="39546">
                  <c:v>8.4742056666309448E-12</c:v>
                </c:pt>
                <c:pt idx="39547">
                  <c:v>8.6756894926622705E-12</c:v>
                </c:pt>
                <c:pt idx="39548">
                  <c:v>8.4742056666309448E-12</c:v>
                </c:pt>
                <c:pt idx="39549">
                  <c:v>8.4742056666309448E-12</c:v>
                </c:pt>
                <c:pt idx="39550">
                  <c:v>8.4742056666309448E-12</c:v>
                </c:pt>
                <c:pt idx="39551">
                  <c:v>8.8819638245827888E-12</c:v>
                </c:pt>
                <c:pt idx="39552">
                  <c:v>8.6756894926622705E-12</c:v>
                </c:pt>
                <c:pt idx="39553">
                  <c:v>8.6756894926622705E-12</c:v>
                </c:pt>
                <c:pt idx="39554">
                  <c:v>8.6756894926622705E-12</c:v>
                </c:pt>
                <c:pt idx="39555">
                  <c:v>8.4742056666309448E-12</c:v>
                </c:pt>
                <c:pt idx="39556">
                  <c:v>8.6756894926622705E-12</c:v>
                </c:pt>
                <c:pt idx="39557">
                  <c:v>8.4742056666309448E-12</c:v>
                </c:pt>
                <c:pt idx="39558">
                  <c:v>8.4742056666309448E-12</c:v>
                </c:pt>
                <c:pt idx="39559">
                  <c:v>8.8819638245827888E-12</c:v>
                </c:pt>
                <c:pt idx="39560">
                  <c:v>8.4742056666309448E-12</c:v>
                </c:pt>
                <c:pt idx="39561">
                  <c:v>8.4742056666309448E-12</c:v>
                </c:pt>
                <c:pt idx="39562">
                  <c:v>8.4742056666309448E-12</c:v>
                </c:pt>
                <c:pt idx="39563">
                  <c:v>8.4742056666309448E-12</c:v>
                </c:pt>
                <c:pt idx="39564">
                  <c:v>8.6756894926622705E-12</c:v>
                </c:pt>
                <c:pt idx="39565">
                  <c:v>8.6756894926622705E-12</c:v>
                </c:pt>
                <c:pt idx="39566">
                  <c:v>8.6756894926622705E-12</c:v>
                </c:pt>
                <c:pt idx="39567">
                  <c:v>9.093142562089197E-12</c:v>
                </c:pt>
                <c:pt idx="39568">
                  <c:v>8.6756894926622705E-12</c:v>
                </c:pt>
                <c:pt idx="39569">
                  <c:v>8.6756894926622705E-12</c:v>
                </c:pt>
                <c:pt idx="39570">
                  <c:v>8.6756894926622705E-12</c:v>
                </c:pt>
                <c:pt idx="39571">
                  <c:v>8.4742056666309448E-12</c:v>
                </c:pt>
                <c:pt idx="39572">
                  <c:v>8.6756894926622705E-12</c:v>
                </c:pt>
                <c:pt idx="39573">
                  <c:v>8.4742056666309448E-12</c:v>
                </c:pt>
                <c:pt idx="39574">
                  <c:v>8.6756894926622705E-12</c:v>
                </c:pt>
                <c:pt idx="39575">
                  <c:v>8.6756894926622705E-12</c:v>
                </c:pt>
                <c:pt idx="39576">
                  <c:v>8.4742056666309448E-12</c:v>
                </c:pt>
                <c:pt idx="39577">
                  <c:v>8.6756894926622705E-12</c:v>
                </c:pt>
                <c:pt idx="39578">
                  <c:v>8.8819638245827888E-12</c:v>
                </c:pt>
                <c:pt idx="39579">
                  <c:v>8.4742056666309448E-12</c:v>
                </c:pt>
                <c:pt idx="39580">
                  <c:v>8.6756894926622705E-12</c:v>
                </c:pt>
                <c:pt idx="39581">
                  <c:v>8.4742056666309448E-12</c:v>
                </c:pt>
                <c:pt idx="39582">
                  <c:v>8.4742056666309448E-12</c:v>
                </c:pt>
                <c:pt idx="39583">
                  <c:v>8.4742056666309448E-12</c:v>
                </c:pt>
                <c:pt idx="39584">
                  <c:v>8.6756894926622705E-12</c:v>
                </c:pt>
                <c:pt idx="39585">
                  <c:v>8.4742056666309448E-12</c:v>
                </c:pt>
                <c:pt idx="39586">
                  <c:v>8.6756894926622705E-12</c:v>
                </c:pt>
                <c:pt idx="39587">
                  <c:v>8.2774010919935929E-12</c:v>
                </c:pt>
                <c:pt idx="39588">
                  <c:v>8.4742056666309448E-12</c:v>
                </c:pt>
                <c:pt idx="39589">
                  <c:v>8.6756894926622705E-12</c:v>
                </c:pt>
                <c:pt idx="39590">
                  <c:v>8.6756894926622705E-12</c:v>
                </c:pt>
                <c:pt idx="39591">
                  <c:v>8.4742056666309448E-12</c:v>
                </c:pt>
                <c:pt idx="39592">
                  <c:v>8.2774010919935929E-12</c:v>
                </c:pt>
                <c:pt idx="39593">
                  <c:v>8.4742056666309448E-12</c:v>
                </c:pt>
                <c:pt idx="39594">
                  <c:v>8.4742056666309448E-12</c:v>
                </c:pt>
                <c:pt idx="39595">
                  <c:v>8.4742056666309448E-12</c:v>
                </c:pt>
                <c:pt idx="39596">
                  <c:v>8.4742056666309448E-12</c:v>
                </c:pt>
                <c:pt idx="39597">
                  <c:v>8.6756894926622705E-12</c:v>
                </c:pt>
                <c:pt idx="39598">
                  <c:v>8.6756894926622705E-12</c:v>
                </c:pt>
                <c:pt idx="39599">
                  <c:v>8.6756894926622705E-12</c:v>
                </c:pt>
                <c:pt idx="39600">
                  <c:v>8.6756894926622705E-12</c:v>
                </c:pt>
                <c:pt idx="39601">
                  <c:v>8.2774010919935929E-12</c:v>
                </c:pt>
                <c:pt idx="39602">
                  <c:v>8.4742056666309448E-12</c:v>
                </c:pt>
                <c:pt idx="39603">
                  <c:v>8.6756894926622705E-12</c:v>
                </c:pt>
                <c:pt idx="39604">
                  <c:v>8.6756894926622705E-12</c:v>
                </c:pt>
                <c:pt idx="39605">
                  <c:v>8.4742056666309448E-12</c:v>
                </c:pt>
                <c:pt idx="39606">
                  <c:v>8.6756894926622705E-12</c:v>
                </c:pt>
                <c:pt idx="39607">
                  <c:v>8.2774010919935929E-12</c:v>
                </c:pt>
                <c:pt idx="39608">
                  <c:v>8.4742056666309448E-12</c:v>
                </c:pt>
                <c:pt idx="39609">
                  <c:v>8.6756894926622705E-12</c:v>
                </c:pt>
                <c:pt idx="39610">
                  <c:v>8.6756894926622705E-12</c:v>
                </c:pt>
                <c:pt idx="39611">
                  <c:v>8.4742056666309448E-12</c:v>
                </c:pt>
                <c:pt idx="39612">
                  <c:v>8.6756894926622705E-12</c:v>
                </c:pt>
                <c:pt idx="39613">
                  <c:v>8.4742056666309448E-12</c:v>
                </c:pt>
                <c:pt idx="39614">
                  <c:v>8.4742056666309448E-12</c:v>
                </c:pt>
                <c:pt idx="39615">
                  <c:v>8.6756894926622705E-12</c:v>
                </c:pt>
                <c:pt idx="39616">
                  <c:v>8.2774010919935929E-12</c:v>
                </c:pt>
                <c:pt idx="39617">
                  <c:v>8.2774010919935929E-12</c:v>
                </c:pt>
                <c:pt idx="39618">
                  <c:v>8.4742056666309448E-12</c:v>
                </c:pt>
                <c:pt idx="39619">
                  <c:v>8.2774010919935929E-12</c:v>
                </c:pt>
                <c:pt idx="39620">
                  <c:v>8.4742056666309448E-12</c:v>
                </c:pt>
                <c:pt idx="39621">
                  <c:v>8.2774010919935929E-12</c:v>
                </c:pt>
                <c:pt idx="39622">
                  <c:v>8.6756894926622705E-12</c:v>
                </c:pt>
                <c:pt idx="39623">
                  <c:v>8.4742056666309448E-12</c:v>
                </c:pt>
                <c:pt idx="39624">
                  <c:v>8.4742056666309448E-12</c:v>
                </c:pt>
                <c:pt idx="39625">
                  <c:v>8.2774010919935929E-12</c:v>
                </c:pt>
                <c:pt idx="39626">
                  <c:v>8.2774010919935929E-12</c:v>
                </c:pt>
                <c:pt idx="39627">
                  <c:v>8.4742056666309448E-12</c:v>
                </c:pt>
                <c:pt idx="39628">
                  <c:v>8.4742056666309448E-12</c:v>
                </c:pt>
                <c:pt idx="39629">
                  <c:v>8.4742056666309448E-12</c:v>
                </c:pt>
                <c:pt idx="39630">
                  <c:v>8.2774010919935929E-12</c:v>
                </c:pt>
                <c:pt idx="39631">
                  <c:v>8.4742056666309448E-12</c:v>
                </c:pt>
                <c:pt idx="39632">
                  <c:v>8.2774010919935929E-12</c:v>
                </c:pt>
                <c:pt idx="39633">
                  <c:v>8.2774010919935929E-12</c:v>
                </c:pt>
                <c:pt idx="39634">
                  <c:v>8.2774010919935929E-12</c:v>
                </c:pt>
                <c:pt idx="39635">
                  <c:v>8.4742056666309448E-12</c:v>
                </c:pt>
                <c:pt idx="39636">
                  <c:v>8.2774010919935929E-12</c:v>
                </c:pt>
                <c:pt idx="39637">
                  <c:v>8.4742056666309448E-12</c:v>
                </c:pt>
                <c:pt idx="39638">
                  <c:v>8.4742056666309448E-12</c:v>
                </c:pt>
                <c:pt idx="39639">
                  <c:v>8.4742056666309448E-12</c:v>
                </c:pt>
                <c:pt idx="39640">
                  <c:v>8.4742056666309448E-12</c:v>
                </c:pt>
                <c:pt idx="39641">
                  <c:v>8.4742056666309448E-12</c:v>
                </c:pt>
                <c:pt idx="39642">
                  <c:v>8.2774010919935929E-12</c:v>
                </c:pt>
                <c:pt idx="39643">
                  <c:v>8.4742056666309448E-12</c:v>
                </c:pt>
                <c:pt idx="39644">
                  <c:v>8.6756894926622705E-12</c:v>
                </c:pt>
                <c:pt idx="39645">
                  <c:v>8.4742056666309448E-12</c:v>
                </c:pt>
                <c:pt idx="39646">
                  <c:v>8.4742056666309448E-12</c:v>
                </c:pt>
                <c:pt idx="39647">
                  <c:v>8.2774010919935929E-12</c:v>
                </c:pt>
                <c:pt idx="39648">
                  <c:v>8.2774010919935929E-12</c:v>
                </c:pt>
                <c:pt idx="39649">
                  <c:v>8.2774010919935929E-12</c:v>
                </c:pt>
                <c:pt idx="39650">
                  <c:v>8.0851670980244325E-12</c:v>
                </c:pt>
                <c:pt idx="39651">
                  <c:v>8.2774010919935929E-12</c:v>
                </c:pt>
                <c:pt idx="39652">
                  <c:v>8.0851670980244325E-12</c:v>
                </c:pt>
                <c:pt idx="39653">
                  <c:v>8.0851670980244325E-12</c:v>
                </c:pt>
                <c:pt idx="39654">
                  <c:v>8.2774010919935929E-12</c:v>
                </c:pt>
                <c:pt idx="39655">
                  <c:v>8.0851670980244325E-12</c:v>
                </c:pt>
                <c:pt idx="39656">
                  <c:v>8.4742056666309448E-12</c:v>
                </c:pt>
                <c:pt idx="39657">
                  <c:v>8.2774010919935929E-12</c:v>
                </c:pt>
                <c:pt idx="39658">
                  <c:v>8.2774010919935929E-12</c:v>
                </c:pt>
                <c:pt idx="39659">
                  <c:v>8.4742056666309448E-12</c:v>
                </c:pt>
                <c:pt idx="39660">
                  <c:v>8.2774010919935929E-12</c:v>
                </c:pt>
                <c:pt idx="39661">
                  <c:v>8.0851670980244325E-12</c:v>
                </c:pt>
                <c:pt idx="39662">
                  <c:v>8.4742056666309448E-12</c:v>
                </c:pt>
                <c:pt idx="39663">
                  <c:v>8.4742056666309448E-12</c:v>
                </c:pt>
                <c:pt idx="39664">
                  <c:v>8.2774010919935929E-12</c:v>
                </c:pt>
                <c:pt idx="39665">
                  <c:v>8.4742056666309448E-12</c:v>
                </c:pt>
                <c:pt idx="39666">
                  <c:v>8.6756894926622705E-12</c:v>
                </c:pt>
                <c:pt idx="39667">
                  <c:v>8.2774010919935929E-12</c:v>
                </c:pt>
                <c:pt idx="39668">
                  <c:v>8.0851670980244325E-12</c:v>
                </c:pt>
                <c:pt idx="39669">
                  <c:v>8.4742056666309448E-12</c:v>
                </c:pt>
                <c:pt idx="39670">
                  <c:v>8.4742056666309448E-12</c:v>
                </c:pt>
                <c:pt idx="39671">
                  <c:v>8.4742056666309448E-12</c:v>
                </c:pt>
                <c:pt idx="39672">
                  <c:v>8.2774010919935929E-12</c:v>
                </c:pt>
                <c:pt idx="39673">
                  <c:v>8.4742056666309448E-12</c:v>
                </c:pt>
                <c:pt idx="39674">
                  <c:v>8.4742056666309448E-12</c:v>
                </c:pt>
                <c:pt idx="39675">
                  <c:v>8.6756894926622705E-12</c:v>
                </c:pt>
                <c:pt idx="39676">
                  <c:v>8.4742056666309448E-12</c:v>
                </c:pt>
                <c:pt idx="39677">
                  <c:v>8.2774010919935929E-12</c:v>
                </c:pt>
                <c:pt idx="39678">
                  <c:v>8.6756894926622705E-12</c:v>
                </c:pt>
                <c:pt idx="39679">
                  <c:v>8.4742056666309448E-12</c:v>
                </c:pt>
                <c:pt idx="39680">
                  <c:v>8.0851670980244325E-12</c:v>
                </c:pt>
                <c:pt idx="39681">
                  <c:v>8.4742056666309448E-12</c:v>
                </c:pt>
                <c:pt idx="39682">
                  <c:v>8.2774010919935929E-12</c:v>
                </c:pt>
                <c:pt idx="39683">
                  <c:v>8.2774010919935929E-12</c:v>
                </c:pt>
                <c:pt idx="39684">
                  <c:v>8.4742056666309448E-12</c:v>
                </c:pt>
                <c:pt idx="39685">
                  <c:v>8.2774010919935929E-12</c:v>
                </c:pt>
                <c:pt idx="39686">
                  <c:v>8.2774010919935929E-12</c:v>
                </c:pt>
                <c:pt idx="39687">
                  <c:v>8.2774010919935929E-12</c:v>
                </c:pt>
                <c:pt idx="39688">
                  <c:v>8.4742056666309448E-12</c:v>
                </c:pt>
                <c:pt idx="39689">
                  <c:v>8.2774010919935929E-12</c:v>
                </c:pt>
                <c:pt idx="39690">
                  <c:v>8.4742056666309448E-12</c:v>
                </c:pt>
                <c:pt idx="39691">
                  <c:v>8.4742056666309448E-12</c:v>
                </c:pt>
                <c:pt idx="39692">
                  <c:v>8.4742056666309448E-12</c:v>
                </c:pt>
                <c:pt idx="39693">
                  <c:v>8.2774010919935929E-12</c:v>
                </c:pt>
                <c:pt idx="39694">
                  <c:v>8.4742056666309448E-12</c:v>
                </c:pt>
                <c:pt idx="39695">
                  <c:v>8.4742056666309448E-12</c:v>
                </c:pt>
                <c:pt idx="39696">
                  <c:v>8.2774010919935929E-12</c:v>
                </c:pt>
                <c:pt idx="39697">
                  <c:v>8.6756894926622705E-12</c:v>
                </c:pt>
                <c:pt idx="39698">
                  <c:v>8.2774010919935929E-12</c:v>
                </c:pt>
                <c:pt idx="39699">
                  <c:v>8.4742056666309448E-12</c:v>
                </c:pt>
                <c:pt idx="39700">
                  <c:v>8.4742056666309448E-12</c:v>
                </c:pt>
                <c:pt idx="39701">
                  <c:v>8.6756894926622705E-12</c:v>
                </c:pt>
                <c:pt idx="39702">
                  <c:v>8.4742056666309448E-12</c:v>
                </c:pt>
                <c:pt idx="39703">
                  <c:v>8.2774010919935929E-12</c:v>
                </c:pt>
                <c:pt idx="39704">
                  <c:v>8.2774010919935929E-12</c:v>
                </c:pt>
                <c:pt idx="39705">
                  <c:v>8.4742056666309448E-12</c:v>
                </c:pt>
                <c:pt idx="39706">
                  <c:v>8.4742056666309448E-12</c:v>
                </c:pt>
                <c:pt idx="39707">
                  <c:v>8.4742056666309448E-12</c:v>
                </c:pt>
                <c:pt idx="39708">
                  <c:v>8.2774010919935929E-12</c:v>
                </c:pt>
                <c:pt idx="39709">
                  <c:v>8.2774010919935929E-12</c:v>
                </c:pt>
                <c:pt idx="39710">
                  <c:v>8.2774010919935929E-12</c:v>
                </c:pt>
                <c:pt idx="39711">
                  <c:v>8.2774010919935929E-12</c:v>
                </c:pt>
                <c:pt idx="39712">
                  <c:v>8.2774010919935929E-12</c:v>
                </c:pt>
                <c:pt idx="39713">
                  <c:v>8.2774010919935929E-12</c:v>
                </c:pt>
                <c:pt idx="39714">
                  <c:v>8.4742056666309448E-12</c:v>
                </c:pt>
                <c:pt idx="39715">
                  <c:v>8.2774010919935929E-12</c:v>
                </c:pt>
                <c:pt idx="39716">
                  <c:v>8.2774010919935929E-12</c:v>
                </c:pt>
                <c:pt idx="39717">
                  <c:v>8.2774010919935929E-12</c:v>
                </c:pt>
                <c:pt idx="39718">
                  <c:v>8.2774010919935929E-12</c:v>
                </c:pt>
                <c:pt idx="39719">
                  <c:v>8.2774010919935929E-12</c:v>
                </c:pt>
                <c:pt idx="39720">
                  <c:v>8.2774010919935929E-12</c:v>
                </c:pt>
                <c:pt idx="39721">
                  <c:v>8.2774010919935929E-12</c:v>
                </c:pt>
                <c:pt idx="39722">
                  <c:v>8.2774010919935929E-12</c:v>
                </c:pt>
                <c:pt idx="39723">
                  <c:v>8.2774010919935929E-12</c:v>
                </c:pt>
                <c:pt idx="39724">
                  <c:v>8.2774010919935929E-12</c:v>
                </c:pt>
                <c:pt idx="39725">
                  <c:v>8.2774010919935929E-12</c:v>
                </c:pt>
                <c:pt idx="39726">
                  <c:v>8.0851670980244325E-12</c:v>
                </c:pt>
                <c:pt idx="39727">
                  <c:v>8.0851670980244325E-12</c:v>
                </c:pt>
                <c:pt idx="39728">
                  <c:v>8.2774010919935929E-12</c:v>
                </c:pt>
                <c:pt idx="39729">
                  <c:v>8.2774010919935929E-12</c:v>
                </c:pt>
                <c:pt idx="39730">
                  <c:v>8.2774010919935929E-12</c:v>
                </c:pt>
                <c:pt idx="39731">
                  <c:v>8.0851670980244325E-12</c:v>
                </c:pt>
                <c:pt idx="39732">
                  <c:v>8.2774010919935929E-12</c:v>
                </c:pt>
                <c:pt idx="39733">
                  <c:v>8.2774010919935929E-12</c:v>
                </c:pt>
                <c:pt idx="39734">
                  <c:v>8.2774010919935929E-12</c:v>
                </c:pt>
                <c:pt idx="39735">
                  <c:v>8.4742056666309448E-12</c:v>
                </c:pt>
                <c:pt idx="39736">
                  <c:v>8.2774010919935929E-12</c:v>
                </c:pt>
                <c:pt idx="39737">
                  <c:v>8.2774010919935929E-12</c:v>
                </c:pt>
                <c:pt idx="39738">
                  <c:v>8.0851670980244325E-12</c:v>
                </c:pt>
                <c:pt idx="39739">
                  <c:v>8.2774010919935929E-12</c:v>
                </c:pt>
                <c:pt idx="39740">
                  <c:v>8.2774010919935929E-12</c:v>
                </c:pt>
                <c:pt idx="39741">
                  <c:v>8.2774010919935929E-12</c:v>
                </c:pt>
                <c:pt idx="39742">
                  <c:v>8.4742056666309448E-12</c:v>
                </c:pt>
                <c:pt idx="39743">
                  <c:v>8.0851670980244325E-12</c:v>
                </c:pt>
                <c:pt idx="39744">
                  <c:v>8.2774010919935929E-12</c:v>
                </c:pt>
                <c:pt idx="39745">
                  <c:v>8.2774010919935929E-12</c:v>
                </c:pt>
                <c:pt idx="39746">
                  <c:v>8.4742056666309448E-12</c:v>
                </c:pt>
                <c:pt idx="39747">
                  <c:v>8.0851670980244325E-12</c:v>
                </c:pt>
                <c:pt idx="39748">
                  <c:v>8.0851670980244325E-12</c:v>
                </c:pt>
                <c:pt idx="39749">
                  <c:v>8.0851670980244325E-12</c:v>
                </c:pt>
                <c:pt idx="39750">
                  <c:v>8.4742056666309448E-12</c:v>
                </c:pt>
                <c:pt idx="39751">
                  <c:v>8.2774010919935929E-12</c:v>
                </c:pt>
                <c:pt idx="39752">
                  <c:v>8.0851670980244325E-12</c:v>
                </c:pt>
                <c:pt idx="39753">
                  <c:v>8.2774010919935929E-12</c:v>
                </c:pt>
                <c:pt idx="39754">
                  <c:v>8.2774010919935929E-12</c:v>
                </c:pt>
                <c:pt idx="39755">
                  <c:v>8.0851670980244325E-12</c:v>
                </c:pt>
                <c:pt idx="39756">
                  <c:v>8.0851670980244325E-12</c:v>
                </c:pt>
                <c:pt idx="39757">
                  <c:v>8.2774010919935929E-12</c:v>
                </c:pt>
                <c:pt idx="39758">
                  <c:v>8.0851670980244325E-12</c:v>
                </c:pt>
                <c:pt idx="39759">
                  <c:v>8.0851670980244325E-12</c:v>
                </c:pt>
                <c:pt idx="39760">
                  <c:v>8.2774010919935929E-12</c:v>
                </c:pt>
                <c:pt idx="39761">
                  <c:v>8.2774010919935929E-12</c:v>
                </c:pt>
                <c:pt idx="39762">
                  <c:v>8.2774010919935929E-12</c:v>
                </c:pt>
                <c:pt idx="39763">
                  <c:v>8.4742056666309448E-12</c:v>
                </c:pt>
                <c:pt idx="39764">
                  <c:v>8.2774010919935929E-12</c:v>
                </c:pt>
                <c:pt idx="39765">
                  <c:v>8.2774010919935929E-12</c:v>
                </c:pt>
                <c:pt idx="39766">
                  <c:v>8.2774010919935929E-12</c:v>
                </c:pt>
                <c:pt idx="39767">
                  <c:v>8.2774010919935929E-12</c:v>
                </c:pt>
                <c:pt idx="39768">
                  <c:v>8.2774010919935929E-12</c:v>
                </c:pt>
                <c:pt idx="39769">
                  <c:v>8.0851670980244325E-12</c:v>
                </c:pt>
                <c:pt idx="39770">
                  <c:v>8.2774010919935929E-12</c:v>
                </c:pt>
                <c:pt idx="39771">
                  <c:v>8.2774010919935929E-12</c:v>
                </c:pt>
                <c:pt idx="39772">
                  <c:v>8.2774010919935929E-12</c:v>
                </c:pt>
                <c:pt idx="39773">
                  <c:v>8.2774010919935929E-12</c:v>
                </c:pt>
                <c:pt idx="39774">
                  <c:v>8.0851670980244325E-12</c:v>
                </c:pt>
                <c:pt idx="39775">
                  <c:v>8.4742056666309448E-12</c:v>
                </c:pt>
                <c:pt idx="39776">
                  <c:v>8.0851670980244325E-12</c:v>
                </c:pt>
                <c:pt idx="39777">
                  <c:v>8.2774010919935929E-12</c:v>
                </c:pt>
                <c:pt idx="39778">
                  <c:v>8.0851670980244325E-12</c:v>
                </c:pt>
                <c:pt idx="39779">
                  <c:v>8.4742056666309448E-12</c:v>
                </c:pt>
                <c:pt idx="39780">
                  <c:v>8.2774010919935929E-12</c:v>
                </c:pt>
                <c:pt idx="39781">
                  <c:v>8.2774010919935929E-12</c:v>
                </c:pt>
                <c:pt idx="39782">
                  <c:v>8.2774010919935929E-12</c:v>
                </c:pt>
                <c:pt idx="39783">
                  <c:v>8.2774010919935929E-12</c:v>
                </c:pt>
                <c:pt idx="39784">
                  <c:v>8.2774010919935929E-12</c:v>
                </c:pt>
                <c:pt idx="39785">
                  <c:v>8.2774010919935929E-12</c:v>
                </c:pt>
                <c:pt idx="39786">
                  <c:v>8.2774010919935929E-12</c:v>
                </c:pt>
                <c:pt idx="39787">
                  <c:v>8.0851670980244325E-12</c:v>
                </c:pt>
                <c:pt idx="39788">
                  <c:v>8.4742056666309448E-12</c:v>
                </c:pt>
                <c:pt idx="39789">
                  <c:v>8.2774010919935929E-12</c:v>
                </c:pt>
                <c:pt idx="39790">
                  <c:v>8.2774010919935929E-12</c:v>
                </c:pt>
                <c:pt idx="39791">
                  <c:v>8.2774010919935929E-12</c:v>
                </c:pt>
                <c:pt idx="39792">
                  <c:v>8.0851670980244325E-12</c:v>
                </c:pt>
                <c:pt idx="39793">
                  <c:v>8.0851670980244325E-12</c:v>
                </c:pt>
                <c:pt idx="39794">
                  <c:v>8.2774010919935929E-12</c:v>
                </c:pt>
                <c:pt idx="39795">
                  <c:v>8.4742056666309448E-12</c:v>
                </c:pt>
                <c:pt idx="39796">
                  <c:v>8.2774010919935929E-12</c:v>
                </c:pt>
                <c:pt idx="39797">
                  <c:v>8.2774010919935929E-12</c:v>
                </c:pt>
                <c:pt idx="39798">
                  <c:v>8.2774010919935929E-12</c:v>
                </c:pt>
                <c:pt idx="39799">
                  <c:v>8.4742056666309448E-12</c:v>
                </c:pt>
                <c:pt idx="39800">
                  <c:v>8.4742056666309448E-12</c:v>
                </c:pt>
                <c:pt idx="39801">
                  <c:v>8.2774010919935929E-12</c:v>
                </c:pt>
                <c:pt idx="39802">
                  <c:v>8.2774010919935929E-12</c:v>
                </c:pt>
                <c:pt idx="39803">
                  <c:v>8.2774010919935929E-12</c:v>
                </c:pt>
                <c:pt idx="39804">
                  <c:v>8.2774010919935929E-12</c:v>
                </c:pt>
                <c:pt idx="39805">
                  <c:v>8.0851670980244325E-12</c:v>
                </c:pt>
                <c:pt idx="39806">
                  <c:v>8.2774010919935929E-12</c:v>
                </c:pt>
                <c:pt idx="39807">
                  <c:v>8.0851670980244325E-12</c:v>
                </c:pt>
                <c:pt idx="39808">
                  <c:v>8.2774010919935929E-12</c:v>
                </c:pt>
                <c:pt idx="39809">
                  <c:v>8.4742056666309448E-12</c:v>
                </c:pt>
                <c:pt idx="39810">
                  <c:v>8.2774010919935929E-12</c:v>
                </c:pt>
                <c:pt idx="39811">
                  <c:v>8.2774010919935929E-12</c:v>
                </c:pt>
                <c:pt idx="39812">
                  <c:v>8.2774010919935929E-12</c:v>
                </c:pt>
                <c:pt idx="39813">
                  <c:v>8.0851670980244325E-12</c:v>
                </c:pt>
                <c:pt idx="39814">
                  <c:v>8.2774010919935929E-12</c:v>
                </c:pt>
                <c:pt idx="39815">
                  <c:v>8.2774010919935929E-12</c:v>
                </c:pt>
                <c:pt idx="39816">
                  <c:v>8.2774010919935929E-12</c:v>
                </c:pt>
                <c:pt idx="39817">
                  <c:v>8.4742056666309448E-12</c:v>
                </c:pt>
                <c:pt idx="39818">
                  <c:v>8.2774010919935929E-12</c:v>
                </c:pt>
                <c:pt idx="39819">
                  <c:v>8.2774010919935929E-12</c:v>
                </c:pt>
                <c:pt idx="39820">
                  <c:v>8.0851670980244325E-12</c:v>
                </c:pt>
                <c:pt idx="39821">
                  <c:v>8.0851670980244325E-12</c:v>
                </c:pt>
                <c:pt idx="39822">
                  <c:v>8.2774010919935929E-12</c:v>
                </c:pt>
                <c:pt idx="39823">
                  <c:v>8.2774010919935929E-12</c:v>
                </c:pt>
                <c:pt idx="39824">
                  <c:v>8.4742056666309448E-12</c:v>
                </c:pt>
                <c:pt idx="39825">
                  <c:v>8.2774010919935929E-12</c:v>
                </c:pt>
                <c:pt idx="39826">
                  <c:v>8.4742056666309448E-12</c:v>
                </c:pt>
                <c:pt idx="39827">
                  <c:v>8.0851670980244325E-12</c:v>
                </c:pt>
                <c:pt idx="39828">
                  <c:v>8.2774010919935929E-12</c:v>
                </c:pt>
                <c:pt idx="39829">
                  <c:v>8.2774010919935929E-12</c:v>
                </c:pt>
                <c:pt idx="39830">
                  <c:v>8.2774010919935929E-12</c:v>
                </c:pt>
                <c:pt idx="39831">
                  <c:v>8.2774010919935929E-12</c:v>
                </c:pt>
                <c:pt idx="39832">
                  <c:v>8.2774010919935929E-12</c:v>
                </c:pt>
                <c:pt idx="39833">
                  <c:v>8.2774010919935929E-12</c:v>
                </c:pt>
                <c:pt idx="39834">
                  <c:v>8.2774010919935929E-12</c:v>
                </c:pt>
                <c:pt idx="39835">
                  <c:v>8.2774010919935929E-12</c:v>
                </c:pt>
                <c:pt idx="39836">
                  <c:v>7.8973975377617756E-12</c:v>
                </c:pt>
                <c:pt idx="39837">
                  <c:v>8.0851670980244325E-12</c:v>
                </c:pt>
                <c:pt idx="39838">
                  <c:v>8.4742056666309448E-12</c:v>
                </c:pt>
                <c:pt idx="39839">
                  <c:v>8.2774010919935929E-12</c:v>
                </c:pt>
                <c:pt idx="39840">
                  <c:v>8.0851670980244325E-12</c:v>
                </c:pt>
                <c:pt idx="39841">
                  <c:v>8.2774010919935929E-12</c:v>
                </c:pt>
                <c:pt idx="39842">
                  <c:v>8.2774010919935929E-12</c:v>
                </c:pt>
                <c:pt idx="39843">
                  <c:v>8.0851670980244325E-12</c:v>
                </c:pt>
                <c:pt idx="39844">
                  <c:v>8.0851670980244325E-12</c:v>
                </c:pt>
                <c:pt idx="39845">
                  <c:v>8.2774010919935929E-12</c:v>
                </c:pt>
                <c:pt idx="39846">
                  <c:v>8.0851670980244325E-12</c:v>
                </c:pt>
                <c:pt idx="39847">
                  <c:v>8.0851670980244325E-12</c:v>
                </c:pt>
                <c:pt idx="39848">
                  <c:v>8.2774010919935929E-12</c:v>
                </c:pt>
                <c:pt idx="39849">
                  <c:v>7.8973975377617756E-12</c:v>
                </c:pt>
                <c:pt idx="39850">
                  <c:v>8.2774010919935929E-12</c:v>
                </c:pt>
                <c:pt idx="39851">
                  <c:v>8.0851670980244325E-12</c:v>
                </c:pt>
                <c:pt idx="39852">
                  <c:v>8.2774010919935929E-12</c:v>
                </c:pt>
                <c:pt idx="39853">
                  <c:v>7.8973975377617756E-12</c:v>
                </c:pt>
                <c:pt idx="39854">
                  <c:v>8.0851670980244325E-12</c:v>
                </c:pt>
                <c:pt idx="39855">
                  <c:v>7.8973975377617756E-12</c:v>
                </c:pt>
                <c:pt idx="39856">
                  <c:v>8.0851670980244325E-12</c:v>
                </c:pt>
                <c:pt idx="39857">
                  <c:v>8.2774010919935929E-12</c:v>
                </c:pt>
                <c:pt idx="39858">
                  <c:v>8.4742056666309448E-12</c:v>
                </c:pt>
                <c:pt idx="39859">
                  <c:v>8.0851670980244325E-12</c:v>
                </c:pt>
                <c:pt idx="39860">
                  <c:v>8.0851670980244325E-12</c:v>
                </c:pt>
                <c:pt idx="39861">
                  <c:v>8.0851670980244325E-12</c:v>
                </c:pt>
                <c:pt idx="39862">
                  <c:v>8.0851670980244325E-12</c:v>
                </c:pt>
                <c:pt idx="39863">
                  <c:v>8.0851670980244325E-12</c:v>
                </c:pt>
                <c:pt idx="39864">
                  <c:v>8.0851670980244325E-12</c:v>
                </c:pt>
                <c:pt idx="39865">
                  <c:v>8.0851670980244325E-12</c:v>
                </c:pt>
                <c:pt idx="39866">
                  <c:v>7.8973975377617756E-12</c:v>
                </c:pt>
                <c:pt idx="39867">
                  <c:v>8.0851670980244325E-12</c:v>
                </c:pt>
                <c:pt idx="39868">
                  <c:v>8.0851670980244325E-12</c:v>
                </c:pt>
                <c:pt idx="39869">
                  <c:v>7.8973975377617756E-12</c:v>
                </c:pt>
                <c:pt idx="39870">
                  <c:v>8.0851670980244325E-12</c:v>
                </c:pt>
                <c:pt idx="39871">
                  <c:v>8.0851670980244325E-12</c:v>
                </c:pt>
                <c:pt idx="39872">
                  <c:v>8.0851670980244325E-12</c:v>
                </c:pt>
                <c:pt idx="39873">
                  <c:v>8.0851670980244325E-12</c:v>
                </c:pt>
                <c:pt idx="39874">
                  <c:v>8.0851670980244325E-12</c:v>
                </c:pt>
                <c:pt idx="39875">
                  <c:v>7.8973975377617756E-12</c:v>
                </c:pt>
                <c:pt idx="39876">
                  <c:v>8.0851670980244325E-12</c:v>
                </c:pt>
                <c:pt idx="39877">
                  <c:v>8.2774010919935929E-12</c:v>
                </c:pt>
                <c:pt idx="39878">
                  <c:v>8.0851670980244325E-12</c:v>
                </c:pt>
                <c:pt idx="39879">
                  <c:v>8.0851670980244325E-12</c:v>
                </c:pt>
                <c:pt idx="39880">
                  <c:v>8.0851670980244325E-12</c:v>
                </c:pt>
                <c:pt idx="39881">
                  <c:v>8.0851670980244325E-12</c:v>
                </c:pt>
                <c:pt idx="39882">
                  <c:v>7.8973975377617756E-12</c:v>
                </c:pt>
                <c:pt idx="39883">
                  <c:v>8.0851670980244325E-12</c:v>
                </c:pt>
                <c:pt idx="39884">
                  <c:v>8.2774010919935929E-12</c:v>
                </c:pt>
                <c:pt idx="39885">
                  <c:v>8.0851670980244325E-12</c:v>
                </c:pt>
                <c:pt idx="39886">
                  <c:v>8.0851670980244325E-12</c:v>
                </c:pt>
                <c:pt idx="39887">
                  <c:v>8.2774010919935929E-12</c:v>
                </c:pt>
                <c:pt idx="39888">
                  <c:v>8.0851670980244325E-12</c:v>
                </c:pt>
                <c:pt idx="39889">
                  <c:v>8.2774010919935929E-12</c:v>
                </c:pt>
                <c:pt idx="39890">
                  <c:v>8.0851670980244325E-12</c:v>
                </c:pt>
                <c:pt idx="39891">
                  <c:v>8.0851670980244325E-12</c:v>
                </c:pt>
                <c:pt idx="39892">
                  <c:v>8.2774010919935929E-12</c:v>
                </c:pt>
                <c:pt idx="39893">
                  <c:v>8.2774010919935929E-12</c:v>
                </c:pt>
                <c:pt idx="39894">
                  <c:v>7.8973975377617756E-12</c:v>
                </c:pt>
                <c:pt idx="39895">
                  <c:v>8.0851670980244325E-12</c:v>
                </c:pt>
                <c:pt idx="39896">
                  <c:v>8.2774010919935929E-12</c:v>
                </c:pt>
                <c:pt idx="39897">
                  <c:v>8.0851670980244325E-12</c:v>
                </c:pt>
                <c:pt idx="39898">
                  <c:v>7.8973975377617756E-12</c:v>
                </c:pt>
                <c:pt idx="39899">
                  <c:v>8.0851670980244325E-12</c:v>
                </c:pt>
                <c:pt idx="39900">
                  <c:v>8.2774010919935929E-12</c:v>
                </c:pt>
                <c:pt idx="39901">
                  <c:v>8.0851670980244325E-12</c:v>
                </c:pt>
                <c:pt idx="39902">
                  <c:v>8.2774010919935929E-12</c:v>
                </c:pt>
                <c:pt idx="39903">
                  <c:v>8.0851670980244325E-12</c:v>
                </c:pt>
                <c:pt idx="39904">
                  <c:v>8.2774010919935929E-12</c:v>
                </c:pt>
                <c:pt idx="39905">
                  <c:v>8.2774010919935929E-12</c:v>
                </c:pt>
                <c:pt idx="39906">
                  <c:v>8.0851670980244325E-12</c:v>
                </c:pt>
                <c:pt idx="39907">
                  <c:v>8.0851670980244325E-12</c:v>
                </c:pt>
                <c:pt idx="39908">
                  <c:v>7.8973975377617756E-12</c:v>
                </c:pt>
                <c:pt idx="39909">
                  <c:v>8.0851670980244325E-12</c:v>
                </c:pt>
                <c:pt idx="39910">
                  <c:v>7.8973975377617756E-12</c:v>
                </c:pt>
                <c:pt idx="39911">
                  <c:v>8.0851670980244325E-12</c:v>
                </c:pt>
                <c:pt idx="39912">
                  <c:v>8.0851670980244325E-12</c:v>
                </c:pt>
                <c:pt idx="39913">
                  <c:v>8.2774010919935929E-12</c:v>
                </c:pt>
                <c:pt idx="39914">
                  <c:v>8.0851670980244325E-12</c:v>
                </c:pt>
                <c:pt idx="39915">
                  <c:v>8.2774010919935929E-12</c:v>
                </c:pt>
                <c:pt idx="39916">
                  <c:v>8.0851670980244325E-12</c:v>
                </c:pt>
                <c:pt idx="39917">
                  <c:v>7.8973975377617756E-12</c:v>
                </c:pt>
                <c:pt idx="39918">
                  <c:v>8.0851670980244325E-12</c:v>
                </c:pt>
                <c:pt idx="39919">
                  <c:v>7.8973975377617756E-12</c:v>
                </c:pt>
                <c:pt idx="39920">
                  <c:v>7.8973975377617756E-12</c:v>
                </c:pt>
                <c:pt idx="39921">
                  <c:v>8.0851670980244325E-12</c:v>
                </c:pt>
                <c:pt idx="39922">
                  <c:v>8.0851670980244325E-12</c:v>
                </c:pt>
                <c:pt idx="39923">
                  <c:v>8.2774010919935929E-12</c:v>
                </c:pt>
                <c:pt idx="39924">
                  <c:v>8.0851670980244325E-12</c:v>
                </c:pt>
                <c:pt idx="39925">
                  <c:v>8.0851670980244325E-12</c:v>
                </c:pt>
                <c:pt idx="39926">
                  <c:v>7.8973975377617756E-12</c:v>
                </c:pt>
                <c:pt idx="39927">
                  <c:v>7.8973975377617756E-12</c:v>
                </c:pt>
                <c:pt idx="39928">
                  <c:v>8.0851670980244325E-12</c:v>
                </c:pt>
                <c:pt idx="39929">
                  <c:v>8.0851670980244325E-12</c:v>
                </c:pt>
                <c:pt idx="39930">
                  <c:v>7.8973975377617756E-12</c:v>
                </c:pt>
                <c:pt idx="39931">
                  <c:v>8.0851670980244325E-12</c:v>
                </c:pt>
                <c:pt idx="39932">
                  <c:v>8.0851670980244325E-12</c:v>
                </c:pt>
                <c:pt idx="39933">
                  <c:v>8.0851670980244325E-12</c:v>
                </c:pt>
                <c:pt idx="39934">
                  <c:v>8.2774010919935929E-12</c:v>
                </c:pt>
                <c:pt idx="39935">
                  <c:v>8.0851670980244325E-12</c:v>
                </c:pt>
                <c:pt idx="39936">
                  <c:v>7.8973975377617756E-12</c:v>
                </c:pt>
                <c:pt idx="39937">
                  <c:v>8.2774010919935929E-12</c:v>
                </c:pt>
                <c:pt idx="39938">
                  <c:v>7.8973975377617756E-12</c:v>
                </c:pt>
                <c:pt idx="39939">
                  <c:v>8.0851670980244325E-12</c:v>
                </c:pt>
                <c:pt idx="39940">
                  <c:v>8.0851670980244325E-12</c:v>
                </c:pt>
                <c:pt idx="39941">
                  <c:v>8.2774010919935929E-12</c:v>
                </c:pt>
                <c:pt idx="39942">
                  <c:v>8.2774010919935929E-12</c:v>
                </c:pt>
                <c:pt idx="39943">
                  <c:v>8.0851670980244325E-12</c:v>
                </c:pt>
                <c:pt idx="39944">
                  <c:v>7.8973975377617756E-12</c:v>
                </c:pt>
                <c:pt idx="39945">
                  <c:v>7.8973975377617756E-12</c:v>
                </c:pt>
                <c:pt idx="39946">
                  <c:v>8.2774010919935929E-12</c:v>
                </c:pt>
                <c:pt idx="39947">
                  <c:v>8.0851670980244325E-12</c:v>
                </c:pt>
                <c:pt idx="39948">
                  <c:v>8.0851670980244325E-12</c:v>
                </c:pt>
                <c:pt idx="39949">
                  <c:v>7.8973975377617756E-12</c:v>
                </c:pt>
                <c:pt idx="39950">
                  <c:v>8.0851670980244325E-12</c:v>
                </c:pt>
                <c:pt idx="39951">
                  <c:v>8.2774010919935929E-12</c:v>
                </c:pt>
                <c:pt idx="39952">
                  <c:v>8.2774010919935929E-12</c:v>
                </c:pt>
                <c:pt idx="39953">
                  <c:v>8.0851670980244325E-12</c:v>
                </c:pt>
                <c:pt idx="39954">
                  <c:v>8.2774010919935929E-12</c:v>
                </c:pt>
                <c:pt idx="39955">
                  <c:v>7.8973975377617756E-12</c:v>
                </c:pt>
                <c:pt idx="39956">
                  <c:v>7.8973975377617756E-12</c:v>
                </c:pt>
                <c:pt idx="39957">
                  <c:v>7.8973975377617756E-12</c:v>
                </c:pt>
                <c:pt idx="39958">
                  <c:v>7.8973975377617756E-12</c:v>
                </c:pt>
                <c:pt idx="39959">
                  <c:v>8.0851670980244325E-12</c:v>
                </c:pt>
                <c:pt idx="39960">
                  <c:v>8.0851670980244325E-12</c:v>
                </c:pt>
                <c:pt idx="39961">
                  <c:v>7.8973975377617756E-12</c:v>
                </c:pt>
                <c:pt idx="39962">
                  <c:v>8.0851670980244325E-12</c:v>
                </c:pt>
                <c:pt idx="39963">
                  <c:v>8.2774010919935929E-12</c:v>
                </c:pt>
                <c:pt idx="39964">
                  <c:v>8.2774010919935929E-12</c:v>
                </c:pt>
                <c:pt idx="39965">
                  <c:v>8.2774010919935929E-12</c:v>
                </c:pt>
                <c:pt idx="39966">
                  <c:v>8.0851670980244325E-12</c:v>
                </c:pt>
                <c:pt idx="39967">
                  <c:v>8.0851670980244325E-12</c:v>
                </c:pt>
                <c:pt idx="39968">
                  <c:v>7.8973975377617756E-12</c:v>
                </c:pt>
                <c:pt idx="39969">
                  <c:v>8.2774010919935929E-12</c:v>
                </c:pt>
                <c:pt idx="39970">
                  <c:v>8.0851670980244325E-12</c:v>
                </c:pt>
                <c:pt idx="39971">
                  <c:v>8.2774010919935929E-12</c:v>
                </c:pt>
                <c:pt idx="39972">
                  <c:v>8.0851670980244325E-12</c:v>
                </c:pt>
                <c:pt idx="39973">
                  <c:v>8.0851670980244325E-12</c:v>
                </c:pt>
                <c:pt idx="39974">
                  <c:v>8.2774010919935929E-12</c:v>
                </c:pt>
                <c:pt idx="39975">
                  <c:v>8.2774010919935929E-12</c:v>
                </c:pt>
                <c:pt idx="39976">
                  <c:v>7.8973975377617756E-12</c:v>
                </c:pt>
                <c:pt idx="39977">
                  <c:v>8.2774010919935929E-12</c:v>
                </c:pt>
                <c:pt idx="39978">
                  <c:v>7.8973975377617756E-12</c:v>
                </c:pt>
                <c:pt idx="39979">
                  <c:v>7.8973975377617756E-12</c:v>
                </c:pt>
                <c:pt idx="39980">
                  <c:v>7.8973975377617756E-12</c:v>
                </c:pt>
                <c:pt idx="39981">
                  <c:v>8.0851670980244325E-12</c:v>
                </c:pt>
                <c:pt idx="39982">
                  <c:v>7.8973975377617756E-12</c:v>
                </c:pt>
                <c:pt idx="39983">
                  <c:v>8.0851670980244325E-12</c:v>
                </c:pt>
                <c:pt idx="39984">
                  <c:v>8.2774010919935929E-12</c:v>
                </c:pt>
                <c:pt idx="39985">
                  <c:v>7.8973975377617756E-12</c:v>
                </c:pt>
                <c:pt idx="39986">
                  <c:v>8.0851670980244325E-12</c:v>
                </c:pt>
                <c:pt idx="39987">
                  <c:v>8.0851670980244325E-12</c:v>
                </c:pt>
                <c:pt idx="39988">
                  <c:v>8.0851670980244325E-12</c:v>
                </c:pt>
                <c:pt idx="39989">
                  <c:v>8.0851670980244325E-12</c:v>
                </c:pt>
                <c:pt idx="39990">
                  <c:v>8.0851670980244325E-12</c:v>
                </c:pt>
                <c:pt idx="39991">
                  <c:v>7.8973975377617756E-12</c:v>
                </c:pt>
                <c:pt idx="39992">
                  <c:v>8.0851670980244325E-12</c:v>
                </c:pt>
                <c:pt idx="39993">
                  <c:v>8.0851670980244325E-12</c:v>
                </c:pt>
                <c:pt idx="39994">
                  <c:v>7.71398872939624E-12</c:v>
                </c:pt>
                <c:pt idx="39995">
                  <c:v>8.2774010919935929E-12</c:v>
                </c:pt>
                <c:pt idx="39996">
                  <c:v>8.2774010919935929E-12</c:v>
                </c:pt>
                <c:pt idx="39997">
                  <c:v>8.0851670980244325E-12</c:v>
                </c:pt>
                <c:pt idx="39998">
                  <c:v>8.0851670980244325E-12</c:v>
                </c:pt>
                <c:pt idx="39999">
                  <c:v>8.0851670980244325E-12</c:v>
                </c:pt>
                <c:pt idx="40000">
                  <c:v>7.8973975377617756E-12</c:v>
                </c:pt>
                <c:pt idx="40001">
                  <c:v>8.0851670980244325E-12</c:v>
                </c:pt>
                <c:pt idx="40002">
                  <c:v>8.2774010919935929E-12</c:v>
                </c:pt>
                <c:pt idx="40003">
                  <c:v>8.0851670980244325E-12</c:v>
                </c:pt>
                <c:pt idx="40004">
                  <c:v>8.0851670980244325E-12</c:v>
                </c:pt>
                <c:pt idx="40005">
                  <c:v>8.0851670980244325E-12</c:v>
                </c:pt>
                <c:pt idx="40006">
                  <c:v>7.8973975377617756E-12</c:v>
                </c:pt>
                <c:pt idx="40007">
                  <c:v>8.0851670980244325E-12</c:v>
                </c:pt>
                <c:pt idx="40008">
                  <c:v>8.2774010919935929E-12</c:v>
                </c:pt>
                <c:pt idx="40009">
                  <c:v>8.2774010919935929E-12</c:v>
                </c:pt>
                <c:pt idx="40010">
                  <c:v>7.8973975377617756E-12</c:v>
                </c:pt>
                <c:pt idx="40011">
                  <c:v>7.8973975377617756E-12</c:v>
                </c:pt>
                <c:pt idx="40012">
                  <c:v>8.0851670980244325E-12</c:v>
                </c:pt>
                <c:pt idx="40013">
                  <c:v>8.2774010919935929E-12</c:v>
                </c:pt>
                <c:pt idx="40014">
                  <c:v>8.0851670980244325E-12</c:v>
                </c:pt>
                <c:pt idx="40015">
                  <c:v>8.0851670980244325E-12</c:v>
                </c:pt>
                <c:pt idx="40016">
                  <c:v>8.0851670980244325E-12</c:v>
                </c:pt>
                <c:pt idx="40017">
                  <c:v>8.2774010919935929E-12</c:v>
                </c:pt>
                <c:pt idx="40018">
                  <c:v>8.0851670980244325E-12</c:v>
                </c:pt>
                <c:pt idx="40019">
                  <c:v>8.0851670980244325E-12</c:v>
                </c:pt>
                <c:pt idx="40020">
                  <c:v>8.2774010919935929E-12</c:v>
                </c:pt>
                <c:pt idx="40021">
                  <c:v>8.0851670980244325E-12</c:v>
                </c:pt>
                <c:pt idx="40022">
                  <c:v>8.2774010919935929E-12</c:v>
                </c:pt>
                <c:pt idx="40023">
                  <c:v>7.8973975377617756E-12</c:v>
                </c:pt>
                <c:pt idx="40024">
                  <c:v>7.8973975377617756E-12</c:v>
                </c:pt>
                <c:pt idx="40025">
                  <c:v>8.0851670980244325E-12</c:v>
                </c:pt>
                <c:pt idx="40026">
                  <c:v>8.0851670980244325E-12</c:v>
                </c:pt>
                <c:pt idx="40027">
                  <c:v>8.2774010919935929E-12</c:v>
                </c:pt>
                <c:pt idx="40028">
                  <c:v>8.0851670980244325E-12</c:v>
                </c:pt>
                <c:pt idx="40029">
                  <c:v>8.0851670980244325E-12</c:v>
                </c:pt>
                <c:pt idx="40030">
                  <c:v>8.0851670980244325E-12</c:v>
                </c:pt>
                <c:pt idx="40031">
                  <c:v>8.0851670980244325E-12</c:v>
                </c:pt>
                <c:pt idx="40032">
                  <c:v>8.0851670980244325E-12</c:v>
                </c:pt>
                <c:pt idx="40033">
                  <c:v>8.0851670980244325E-12</c:v>
                </c:pt>
                <c:pt idx="40034">
                  <c:v>8.0851670980244325E-12</c:v>
                </c:pt>
                <c:pt idx="40035">
                  <c:v>8.0851670980244325E-12</c:v>
                </c:pt>
                <c:pt idx="40036">
                  <c:v>8.2774010919935929E-12</c:v>
                </c:pt>
                <c:pt idx="40037">
                  <c:v>8.0851670980244325E-12</c:v>
                </c:pt>
                <c:pt idx="40038">
                  <c:v>7.8973975377617756E-12</c:v>
                </c:pt>
                <c:pt idx="40039">
                  <c:v>7.8973975377617756E-12</c:v>
                </c:pt>
                <c:pt idx="40040">
                  <c:v>8.0851670980244325E-12</c:v>
                </c:pt>
                <c:pt idx="40041">
                  <c:v>8.0851670980244325E-12</c:v>
                </c:pt>
                <c:pt idx="40042">
                  <c:v>7.71398872939624E-12</c:v>
                </c:pt>
                <c:pt idx="40043">
                  <c:v>7.71398872939624E-12</c:v>
                </c:pt>
                <c:pt idx="40044">
                  <c:v>7.71398872939624E-12</c:v>
                </c:pt>
                <c:pt idx="40045">
                  <c:v>8.0851670980244325E-12</c:v>
                </c:pt>
                <c:pt idx="40046">
                  <c:v>7.71398872939624E-12</c:v>
                </c:pt>
                <c:pt idx="40047">
                  <c:v>7.71398872939624E-12</c:v>
                </c:pt>
                <c:pt idx="40048">
                  <c:v>7.71398872939624E-12</c:v>
                </c:pt>
                <c:pt idx="40049">
                  <c:v>7.71398872939624E-12</c:v>
                </c:pt>
                <c:pt idx="40050">
                  <c:v>8.0851670980244325E-12</c:v>
                </c:pt>
                <c:pt idx="40051">
                  <c:v>7.71398872939624E-12</c:v>
                </c:pt>
                <c:pt idx="40052">
                  <c:v>7.8973975377617756E-12</c:v>
                </c:pt>
                <c:pt idx="40053">
                  <c:v>8.0851670980244325E-12</c:v>
                </c:pt>
                <c:pt idx="40054">
                  <c:v>8.0851670980244325E-12</c:v>
                </c:pt>
                <c:pt idx="40055">
                  <c:v>8.0851670980244325E-12</c:v>
                </c:pt>
                <c:pt idx="40056">
                  <c:v>8.0851670980244325E-12</c:v>
                </c:pt>
                <c:pt idx="40057">
                  <c:v>8.0851670980244325E-12</c:v>
                </c:pt>
                <c:pt idx="40058">
                  <c:v>8.0851670980244325E-12</c:v>
                </c:pt>
                <c:pt idx="40059">
                  <c:v>8.0851670980244325E-12</c:v>
                </c:pt>
                <c:pt idx="40060">
                  <c:v>8.0851670980244325E-12</c:v>
                </c:pt>
                <c:pt idx="40061">
                  <c:v>7.71398872939624E-12</c:v>
                </c:pt>
                <c:pt idx="40062">
                  <c:v>8.0851670980244325E-12</c:v>
                </c:pt>
                <c:pt idx="40063">
                  <c:v>8.2774010919935929E-12</c:v>
                </c:pt>
                <c:pt idx="40064">
                  <c:v>7.71398872939624E-12</c:v>
                </c:pt>
                <c:pt idx="40065">
                  <c:v>7.71398872939624E-12</c:v>
                </c:pt>
                <c:pt idx="40066">
                  <c:v>7.71398872939624E-12</c:v>
                </c:pt>
                <c:pt idx="40067">
                  <c:v>8.0851670980244325E-12</c:v>
                </c:pt>
                <c:pt idx="40068">
                  <c:v>8.0851670980244325E-12</c:v>
                </c:pt>
                <c:pt idx="40069">
                  <c:v>7.8973975377617756E-12</c:v>
                </c:pt>
                <c:pt idx="40070">
                  <c:v>8.2774010919935929E-12</c:v>
                </c:pt>
                <c:pt idx="40071">
                  <c:v>7.8973975377617756E-12</c:v>
                </c:pt>
                <c:pt idx="40072">
                  <c:v>7.8973975377617756E-12</c:v>
                </c:pt>
                <c:pt idx="40073">
                  <c:v>7.8973975377617756E-12</c:v>
                </c:pt>
                <c:pt idx="40074">
                  <c:v>8.0851670980244325E-12</c:v>
                </c:pt>
                <c:pt idx="40075">
                  <c:v>7.8973975377617756E-12</c:v>
                </c:pt>
                <c:pt idx="40076">
                  <c:v>7.8973975377617756E-12</c:v>
                </c:pt>
                <c:pt idx="40077">
                  <c:v>8.0851670980244325E-12</c:v>
                </c:pt>
                <c:pt idx="40078">
                  <c:v>7.71398872939624E-12</c:v>
                </c:pt>
                <c:pt idx="40079">
                  <c:v>7.8973975377617756E-12</c:v>
                </c:pt>
                <c:pt idx="40080">
                  <c:v>7.8973975377617756E-12</c:v>
                </c:pt>
                <c:pt idx="40081">
                  <c:v>8.0851670980244325E-12</c:v>
                </c:pt>
                <c:pt idx="40082">
                  <c:v>7.8973975377617756E-12</c:v>
                </c:pt>
                <c:pt idx="40083">
                  <c:v>7.71398872939624E-12</c:v>
                </c:pt>
                <c:pt idx="40084">
                  <c:v>8.0851670980244325E-12</c:v>
                </c:pt>
                <c:pt idx="40085">
                  <c:v>7.8973975377617756E-12</c:v>
                </c:pt>
                <c:pt idx="40086">
                  <c:v>8.0851670980244325E-12</c:v>
                </c:pt>
                <c:pt idx="40087">
                  <c:v>7.71398872939624E-12</c:v>
                </c:pt>
                <c:pt idx="40088">
                  <c:v>7.71398872939624E-12</c:v>
                </c:pt>
                <c:pt idx="40089">
                  <c:v>7.71398872939624E-12</c:v>
                </c:pt>
                <c:pt idx="40090">
                  <c:v>7.71398872939624E-12</c:v>
                </c:pt>
                <c:pt idx="40091">
                  <c:v>7.8973975377617756E-12</c:v>
                </c:pt>
                <c:pt idx="40092">
                  <c:v>7.71398872939624E-12</c:v>
                </c:pt>
                <c:pt idx="40093">
                  <c:v>7.71398872939624E-12</c:v>
                </c:pt>
                <c:pt idx="40094">
                  <c:v>7.8973975377617756E-12</c:v>
                </c:pt>
                <c:pt idx="40095">
                  <c:v>8.0851670980244325E-12</c:v>
                </c:pt>
                <c:pt idx="40096">
                  <c:v>7.8973975377617756E-12</c:v>
                </c:pt>
                <c:pt idx="40097">
                  <c:v>7.8973975377617756E-12</c:v>
                </c:pt>
                <c:pt idx="40098">
                  <c:v>7.8973975377617756E-12</c:v>
                </c:pt>
                <c:pt idx="40099">
                  <c:v>7.8973975377617756E-12</c:v>
                </c:pt>
                <c:pt idx="40100">
                  <c:v>7.8973975377617756E-12</c:v>
                </c:pt>
                <c:pt idx="40101">
                  <c:v>7.8973975377617756E-12</c:v>
                </c:pt>
                <c:pt idx="40102">
                  <c:v>7.8973975377617756E-12</c:v>
                </c:pt>
                <c:pt idx="40103">
                  <c:v>7.8973975377617756E-12</c:v>
                </c:pt>
                <c:pt idx="40104">
                  <c:v>7.71398872939624E-12</c:v>
                </c:pt>
                <c:pt idx="40105">
                  <c:v>7.8973975377617756E-12</c:v>
                </c:pt>
                <c:pt idx="40106">
                  <c:v>7.71398872939624E-12</c:v>
                </c:pt>
                <c:pt idx="40107">
                  <c:v>7.8973975377617756E-12</c:v>
                </c:pt>
                <c:pt idx="40108">
                  <c:v>7.71398872939624E-12</c:v>
                </c:pt>
                <c:pt idx="40109">
                  <c:v>8.0851670980244325E-12</c:v>
                </c:pt>
                <c:pt idx="40110">
                  <c:v>7.8973975377617756E-12</c:v>
                </c:pt>
                <c:pt idx="40111">
                  <c:v>7.71398872939624E-12</c:v>
                </c:pt>
                <c:pt idx="40112">
                  <c:v>8.0851670980244325E-12</c:v>
                </c:pt>
                <c:pt idx="40113">
                  <c:v>7.8973975377617756E-12</c:v>
                </c:pt>
                <c:pt idx="40114">
                  <c:v>8.0851670980244325E-12</c:v>
                </c:pt>
                <c:pt idx="40115">
                  <c:v>7.71398872939624E-12</c:v>
                </c:pt>
                <c:pt idx="40116">
                  <c:v>7.71398872939624E-12</c:v>
                </c:pt>
                <c:pt idx="40117">
                  <c:v>7.8973975377617756E-12</c:v>
                </c:pt>
                <c:pt idx="40118">
                  <c:v>8.0851670980244325E-12</c:v>
                </c:pt>
                <c:pt idx="40119">
                  <c:v>7.71398872939624E-12</c:v>
                </c:pt>
                <c:pt idx="40120">
                  <c:v>8.0851670980244325E-12</c:v>
                </c:pt>
                <c:pt idx="40121">
                  <c:v>7.8973975377617756E-12</c:v>
                </c:pt>
                <c:pt idx="40122">
                  <c:v>7.71398872939624E-12</c:v>
                </c:pt>
                <c:pt idx="40123">
                  <c:v>7.71398872939624E-12</c:v>
                </c:pt>
                <c:pt idx="40124">
                  <c:v>7.71398872939624E-12</c:v>
                </c:pt>
                <c:pt idx="40125">
                  <c:v>7.8973975377617756E-12</c:v>
                </c:pt>
                <c:pt idx="40126">
                  <c:v>7.8973975377617756E-12</c:v>
                </c:pt>
                <c:pt idx="40127">
                  <c:v>7.71398872939624E-12</c:v>
                </c:pt>
                <c:pt idx="40128">
                  <c:v>7.71398872939624E-12</c:v>
                </c:pt>
                <c:pt idx="40129">
                  <c:v>7.71398872939624E-12</c:v>
                </c:pt>
                <c:pt idx="40130">
                  <c:v>7.8973975377617756E-12</c:v>
                </c:pt>
                <c:pt idx="40131">
                  <c:v>7.71398872939624E-12</c:v>
                </c:pt>
                <c:pt idx="40132">
                  <c:v>7.71398872939624E-12</c:v>
                </c:pt>
                <c:pt idx="40133">
                  <c:v>7.71398872939624E-12</c:v>
                </c:pt>
                <c:pt idx="40134">
                  <c:v>7.8973975377617756E-12</c:v>
                </c:pt>
                <c:pt idx="40135">
                  <c:v>7.5348393990201552E-12</c:v>
                </c:pt>
                <c:pt idx="40136">
                  <c:v>8.0851670980244325E-12</c:v>
                </c:pt>
                <c:pt idx="40137">
                  <c:v>7.8973975377617756E-12</c:v>
                </c:pt>
                <c:pt idx="40138">
                  <c:v>7.8973975377617756E-12</c:v>
                </c:pt>
                <c:pt idx="40139">
                  <c:v>8.0851670980244325E-12</c:v>
                </c:pt>
                <c:pt idx="40140">
                  <c:v>7.8973975377617756E-12</c:v>
                </c:pt>
                <c:pt idx="40141">
                  <c:v>7.8973975377617756E-12</c:v>
                </c:pt>
                <c:pt idx="40142">
                  <c:v>8.0851670980244325E-12</c:v>
                </c:pt>
                <c:pt idx="40143">
                  <c:v>7.8973975377617756E-12</c:v>
                </c:pt>
                <c:pt idx="40144">
                  <c:v>7.71398872939624E-12</c:v>
                </c:pt>
                <c:pt idx="40145">
                  <c:v>7.8973975377617756E-12</c:v>
                </c:pt>
                <c:pt idx="40146">
                  <c:v>7.71398872939624E-12</c:v>
                </c:pt>
                <c:pt idx="40147">
                  <c:v>7.8973975377617756E-12</c:v>
                </c:pt>
                <c:pt idx="40148">
                  <c:v>7.8973975377617756E-12</c:v>
                </c:pt>
                <c:pt idx="40149">
                  <c:v>7.71398872939624E-12</c:v>
                </c:pt>
                <c:pt idx="40150">
                  <c:v>8.0851670980244325E-12</c:v>
                </c:pt>
                <c:pt idx="40151">
                  <c:v>7.71398872939624E-12</c:v>
                </c:pt>
                <c:pt idx="40152">
                  <c:v>7.71398872939624E-12</c:v>
                </c:pt>
                <c:pt idx="40153">
                  <c:v>7.71398872939624E-12</c:v>
                </c:pt>
                <c:pt idx="40154">
                  <c:v>7.8973975377617756E-12</c:v>
                </c:pt>
                <c:pt idx="40155">
                  <c:v>7.8973975377617756E-12</c:v>
                </c:pt>
                <c:pt idx="40156">
                  <c:v>7.8973975377617756E-12</c:v>
                </c:pt>
                <c:pt idx="40157">
                  <c:v>7.8973975377617756E-12</c:v>
                </c:pt>
                <c:pt idx="40158">
                  <c:v>7.8973975377617756E-12</c:v>
                </c:pt>
                <c:pt idx="40159">
                  <c:v>7.8973975377617756E-12</c:v>
                </c:pt>
                <c:pt idx="40160">
                  <c:v>7.71398872939624E-12</c:v>
                </c:pt>
                <c:pt idx="40161">
                  <c:v>7.8973975377617756E-12</c:v>
                </c:pt>
                <c:pt idx="40162">
                  <c:v>7.71398872939624E-12</c:v>
                </c:pt>
                <c:pt idx="40163">
                  <c:v>7.8973975377617756E-12</c:v>
                </c:pt>
                <c:pt idx="40164">
                  <c:v>7.8973975377617756E-12</c:v>
                </c:pt>
                <c:pt idx="40165">
                  <c:v>8.0851670980244325E-12</c:v>
                </c:pt>
                <c:pt idx="40166">
                  <c:v>7.8973975377617756E-12</c:v>
                </c:pt>
                <c:pt idx="40167">
                  <c:v>7.71398872939624E-12</c:v>
                </c:pt>
                <c:pt idx="40168">
                  <c:v>7.8973975377617756E-12</c:v>
                </c:pt>
                <c:pt idx="40169">
                  <c:v>8.0851670980244325E-12</c:v>
                </c:pt>
                <c:pt idx="40170">
                  <c:v>7.71398872939624E-12</c:v>
                </c:pt>
                <c:pt idx="40171">
                  <c:v>7.71398872939624E-12</c:v>
                </c:pt>
                <c:pt idx="40172">
                  <c:v>8.0851670980244325E-12</c:v>
                </c:pt>
                <c:pt idx="40173">
                  <c:v>7.8973975377617756E-12</c:v>
                </c:pt>
                <c:pt idx="40174">
                  <c:v>7.71398872939624E-12</c:v>
                </c:pt>
                <c:pt idx="40175">
                  <c:v>7.71398872939624E-12</c:v>
                </c:pt>
                <c:pt idx="40176">
                  <c:v>7.71398872939624E-12</c:v>
                </c:pt>
                <c:pt idx="40177">
                  <c:v>7.71398872939624E-12</c:v>
                </c:pt>
                <c:pt idx="40178">
                  <c:v>8.0851670980244325E-12</c:v>
                </c:pt>
                <c:pt idx="40179">
                  <c:v>7.71398872939624E-12</c:v>
                </c:pt>
                <c:pt idx="40180">
                  <c:v>7.71398872939624E-12</c:v>
                </c:pt>
                <c:pt idx="40181">
                  <c:v>7.8973975377617756E-12</c:v>
                </c:pt>
                <c:pt idx="40182">
                  <c:v>8.0851670980244325E-12</c:v>
                </c:pt>
                <c:pt idx="40183">
                  <c:v>8.0851670980244325E-12</c:v>
                </c:pt>
                <c:pt idx="40184">
                  <c:v>7.8973975377617756E-12</c:v>
                </c:pt>
                <c:pt idx="40185">
                  <c:v>7.71398872939624E-12</c:v>
                </c:pt>
                <c:pt idx="40186">
                  <c:v>7.71398872939624E-12</c:v>
                </c:pt>
                <c:pt idx="40187">
                  <c:v>7.71398872939624E-12</c:v>
                </c:pt>
                <c:pt idx="40188">
                  <c:v>7.71398872939624E-12</c:v>
                </c:pt>
                <c:pt idx="40189">
                  <c:v>7.5348393990201552E-12</c:v>
                </c:pt>
                <c:pt idx="40190">
                  <c:v>7.8973975377617756E-12</c:v>
                </c:pt>
                <c:pt idx="40191">
                  <c:v>7.8973975377617756E-12</c:v>
                </c:pt>
                <c:pt idx="40192">
                  <c:v>7.8973975377617756E-12</c:v>
                </c:pt>
                <c:pt idx="40193">
                  <c:v>7.8973975377617756E-12</c:v>
                </c:pt>
                <c:pt idx="40194">
                  <c:v>7.71398872939624E-12</c:v>
                </c:pt>
                <c:pt idx="40195">
                  <c:v>7.71398872939624E-12</c:v>
                </c:pt>
                <c:pt idx="40196">
                  <c:v>7.71398872939624E-12</c:v>
                </c:pt>
                <c:pt idx="40197">
                  <c:v>7.8973975377617756E-12</c:v>
                </c:pt>
                <c:pt idx="40198">
                  <c:v>7.71398872939624E-12</c:v>
                </c:pt>
                <c:pt idx="40199">
                  <c:v>7.5348393990201552E-12</c:v>
                </c:pt>
                <c:pt idx="40200">
                  <c:v>7.71398872939624E-12</c:v>
                </c:pt>
                <c:pt idx="40201">
                  <c:v>7.71398872939624E-12</c:v>
                </c:pt>
                <c:pt idx="40202">
                  <c:v>7.71398872939624E-12</c:v>
                </c:pt>
                <c:pt idx="40203">
                  <c:v>7.71398872939624E-12</c:v>
                </c:pt>
                <c:pt idx="40204">
                  <c:v>7.5348393990201552E-12</c:v>
                </c:pt>
                <c:pt idx="40205">
                  <c:v>7.71398872939624E-12</c:v>
                </c:pt>
                <c:pt idx="40206">
                  <c:v>7.71398872939624E-12</c:v>
                </c:pt>
                <c:pt idx="40207">
                  <c:v>7.71398872939624E-12</c:v>
                </c:pt>
                <c:pt idx="40208">
                  <c:v>7.8973975377617756E-12</c:v>
                </c:pt>
                <c:pt idx="40209">
                  <c:v>8.0851670980244325E-12</c:v>
                </c:pt>
                <c:pt idx="40210">
                  <c:v>7.5348393990201552E-12</c:v>
                </c:pt>
                <c:pt idx="40211">
                  <c:v>7.71398872939624E-12</c:v>
                </c:pt>
                <c:pt idx="40212">
                  <c:v>7.5348393990201552E-12</c:v>
                </c:pt>
                <c:pt idx="40213">
                  <c:v>7.71398872939624E-12</c:v>
                </c:pt>
                <c:pt idx="40214">
                  <c:v>7.71398872939624E-12</c:v>
                </c:pt>
                <c:pt idx="40215">
                  <c:v>7.71398872939624E-12</c:v>
                </c:pt>
                <c:pt idx="40216">
                  <c:v>7.5348393990201552E-12</c:v>
                </c:pt>
                <c:pt idx="40217">
                  <c:v>7.71398872939624E-12</c:v>
                </c:pt>
                <c:pt idx="40218">
                  <c:v>7.5348393990201552E-12</c:v>
                </c:pt>
                <c:pt idx="40219">
                  <c:v>7.5348393990201552E-12</c:v>
                </c:pt>
                <c:pt idx="40220">
                  <c:v>7.8973975377617756E-12</c:v>
                </c:pt>
                <c:pt idx="40221">
                  <c:v>7.71398872939624E-12</c:v>
                </c:pt>
                <c:pt idx="40222">
                  <c:v>7.5348393990201552E-12</c:v>
                </c:pt>
                <c:pt idx="40223">
                  <c:v>8.0851670980244325E-12</c:v>
                </c:pt>
                <c:pt idx="40224">
                  <c:v>7.71398872939624E-12</c:v>
                </c:pt>
                <c:pt idx="40225">
                  <c:v>8.0851670980244325E-12</c:v>
                </c:pt>
                <c:pt idx="40226">
                  <c:v>7.5348393990201552E-12</c:v>
                </c:pt>
                <c:pt idx="40227">
                  <c:v>7.5348393990201552E-12</c:v>
                </c:pt>
                <c:pt idx="40228">
                  <c:v>7.3598506247065766E-12</c:v>
                </c:pt>
                <c:pt idx="40229">
                  <c:v>7.5348393990201552E-12</c:v>
                </c:pt>
                <c:pt idx="40230">
                  <c:v>7.71398872939624E-12</c:v>
                </c:pt>
                <c:pt idx="40231">
                  <c:v>7.71398872939624E-12</c:v>
                </c:pt>
                <c:pt idx="40232">
                  <c:v>7.8973975377617756E-12</c:v>
                </c:pt>
                <c:pt idx="40233">
                  <c:v>7.71398872939624E-12</c:v>
                </c:pt>
                <c:pt idx="40234">
                  <c:v>7.71398872939624E-12</c:v>
                </c:pt>
                <c:pt idx="40235">
                  <c:v>7.71398872939624E-12</c:v>
                </c:pt>
                <c:pt idx="40236">
                  <c:v>7.71398872939624E-12</c:v>
                </c:pt>
                <c:pt idx="40237">
                  <c:v>7.71398872939624E-12</c:v>
                </c:pt>
                <c:pt idx="40238">
                  <c:v>7.71398872939624E-12</c:v>
                </c:pt>
                <c:pt idx="40239">
                  <c:v>7.5348393990201552E-12</c:v>
                </c:pt>
                <c:pt idx="40240">
                  <c:v>7.8973975377617756E-12</c:v>
                </c:pt>
                <c:pt idx="40241">
                  <c:v>7.71398872939624E-12</c:v>
                </c:pt>
                <c:pt idx="40242">
                  <c:v>7.71398872939624E-12</c:v>
                </c:pt>
                <c:pt idx="40243">
                  <c:v>7.71398872939624E-12</c:v>
                </c:pt>
                <c:pt idx="40244">
                  <c:v>7.5348393990201552E-12</c:v>
                </c:pt>
                <c:pt idx="40245">
                  <c:v>7.3598506247065766E-12</c:v>
                </c:pt>
                <c:pt idx="40246">
                  <c:v>7.71398872939624E-12</c:v>
                </c:pt>
                <c:pt idx="40247">
                  <c:v>7.71398872939624E-12</c:v>
                </c:pt>
                <c:pt idx="40248">
                  <c:v>7.71398872939624E-12</c:v>
                </c:pt>
                <c:pt idx="40249">
                  <c:v>7.5348393990201552E-12</c:v>
                </c:pt>
                <c:pt idx="40250">
                  <c:v>7.71398872939624E-12</c:v>
                </c:pt>
                <c:pt idx="40251">
                  <c:v>7.71398872939624E-12</c:v>
                </c:pt>
                <c:pt idx="40252">
                  <c:v>7.71398872939624E-12</c:v>
                </c:pt>
                <c:pt idx="40253">
                  <c:v>7.71398872939624E-12</c:v>
                </c:pt>
                <c:pt idx="40254">
                  <c:v>7.71398872939624E-12</c:v>
                </c:pt>
                <c:pt idx="40255">
                  <c:v>7.71398872939624E-12</c:v>
                </c:pt>
                <c:pt idx="40256">
                  <c:v>7.71398872939624E-12</c:v>
                </c:pt>
                <c:pt idx="40257">
                  <c:v>7.71398872939624E-12</c:v>
                </c:pt>
                <c:pt idx="40258">
                  <c:v>7.71398872939624E-12</c:v>
                </c:pt>
                <c:pt idx="40259">
                  <c:v>7.5348393990201552E-12</c:v>
                </c:pt>
                <c:pt idx="40260">
                  <c:v>7.71398872939624E-12</c:v>
                </c:pt>
                <c:pt idx="40261">
                  <c:v>7.5348393990201552E-12</c:v>
                </c:pt>
                <c:pt idx="40262">
                  <c:v>8.0851670980244325E-12</c:v>
                </c:pt>
                <c:pt idx="40263">
                  <c:v>7.3598506247065766E-12</c:v>
                </c:pt>
                <c:pt idx="40264">
                  <c:v>7.71398872939624E-12</c:v>
                </c:pt>
                <c:pt idx="40265">
                  <c:v>7.71398872939624E-12</c:v>
                </c:pt>
                <c:pt idx="40266">
                  <c:v>7.71398872939624E-12</c:v>
                </c:pt>
                <c:pt idx="40267">
                  <c:v>7.71398872939624E-12</c:v>
                </c:pt>
                <c:pt idx="40268">
                  <c:v>8.0851670980244325E-12</c:v>
                </c:pt>
                <c:pt idx="40269">
                  <c:v>7.5348393990201552E-12</c:v>
                </c:pt>
                <c:pt idx="40270">
                  <c:v>7.71398872939624E-12</c:v>
                </c:pt>
                <c:pt idx="40271">
                  <c:v>7.71398872939624E-12</c:v>
                </c:pt>
                <c:pt idx="40272">
                  <c:v>7.71398872939624E-12</c:v>
                </c:pt>
                <c:pt idx="40273">
                  <c:v>7.71398872939624E-12</c:v>
                </c:pt>
                <c:pt idx="40274">
                  <c:v>7.5348393990201552E-12</c:v>
                </c:pt>
                <c:pt idx="40275">
                  <c:v>7.5348393990201552E-12</c:v>
                </c:pt>
                <c:pt idx="40276">
                  <c:v>7.5348393990201552E-12</c:v>
                </c:pt>
                <c:pt idx="40277">
                  <c:v>7.71398872939624E-12</c:v>
                </c:pt>
                <c:pt idx="40278">
                  <c:v>7.71398872939624E-12</c:v>
                </c:pt>
                <c:pt idx="40279">
                  <c:v>7.5348393990201552E-12</c:v>
                </c:pt>
                <c:pt idx="40280">
                  <c:v>7.5348393990201552E-12</c:v>
                </c:pt>
                <c:pt idx="40281">
                  <c:v>7.71398872939624E-12</c:v>
                </c:pt>
                <c:pt idx="40282">
                  <c:v>7.5348393990201552E-12</c:v>
                </c:pt>
                <c:pt idx="40283">
                  <c:v>7.71398872939624E-12</c:v>
                </c:pt>
                <c:pt idx="40284">
                  <c:v>7.71398872939624E-12</c:v>
                </c:pt>
                <c:pt idx="40285">
                  <c:v>7.71398872939624E-12</c:v>
                </c:pt>
                <c:pt idx="40286">
                  <c:v>7.71398872939624E-12</c:v>
                </c:pt>
                <c:pt idx="40287">
                  <c:v>7.71398872939624E-12</c:v>
                </c:pt>
                <c:pt idx="40288">
                  <c:v>7.71398872939624E-12</c:v>
                </c:pt>
                <c:pt idx="40289">
                  <c:v>7.71398872939624E-12</c:v>
                </c:pt>
                <c:pt idx="40290">
                  <c:v>7.71398872939624E-12</c:v>
                </c:pt>
                <c:pt idx="40291">
                  <c:v>7.71398872939624E-12</c:v>
                </c:pt>
                <c:pt idx="40292">
                  <c:v>7.71398872939624E-12</c:v>
                </c:pt>
                <c:pt idx="40293">
                  <c:v>7.8973975377617756E-12</c:v>
                </c:pt>
                <c:pt idx="40294">
                  <c:v>7.8973975377617756E-12</c:v>
                </c:pt>
                <c:pt idx="40295">
                  <c:v>7.5348393990201552E-12</c:v>
                </c:pt>
                <c:pt idx="40296">
                  <c:v>7.8973975377617756E-12</c:v>
                </c:pt>
                <c:pt idx="40297">
                  <c:v>7.71398872939624E-12</c:v>
                </c:pt>
                <c:pt idx="40298">
                  <c:v>7.71398872939624E-12</c:v>
                </c:pt>
                <c:pt idx="40299">
                  <c:v>7.71398872939624E-12</c:v>
                </c:pt>
                <c:pt idx="40300">
                  <c:v>7.8973975377617756E-12</c:v>
                </c:pt>
                <c:pt idx="40301">
                  <c:v>8.0851670980244325E-12</c:v>
                </c:pt>
                <c:pt idx="40302">
                  <c:v>7.71398872939624E-12</c:v>
                </c:pt>
                <c:pt idx="40303">
                  <c:v>7.8973975377617756E-12</c:v>
                </c:pt>
                <c:pt idx="40304">
                  <c:v>7.71398872939624E-12</c:v>
                </c:pt>
                <c:pt idx="40305">
                  <c:v>7.5348393990201552E-12</c:v>
                </c:pt>
                <c:pt idx="40306">
                  <c:v>7.8973975377617756E-12</c:v>
                </c:pt>
                <c:pt idx="40307">
                  <c:v>7.5348393990201552E-12</c:v>
                </c:pt>
                <c:pt idx="40308">
                  <c:v>7.5348393990201552E-12</c:v>
                </c:pt>
                <c:pt idx="40309">
                  <c:v>7.5348393990201552E-12</c:v>
                </c:pt>
                <c:pt idx="40310">
                  <c:v>7.5348393990201552E-12</c:v>
                </c:pt>
                <c:pt idx="40311">
                  <c:v>7.8973975377617756E-12</c:v>
                </c:pt>
                <c:pt idx="40312">
                  <c:v>7.5348393990201552E-12</c:v>
                </c:pt>
                <c:pt idx="40313">
                  <c:v>7.71398872939624E-12</c:v>
                </c:pt>
                <c:pt idx="40314">
                  <c:v>7.71398872939624E-12</c:v>
                </c:pt>
                <c:pt idx="40315">
                  <c:v>7.71398872939624E-12</c:v>
                </c:pt>
                <c:pt idx="40316">
                  <c:v>7.71398872939624E-12</c:v>
                </c:pt>
                <c:pt idx="40317">
                  <c:v>7.71398872939624E-12</c:v>
                </c:pt>
                <c:pt idx="40318">
                  <c:v>7.3598506247065766E-12</c:v>
                </c:pt>
                <c:pt idx="40319">
                  <c:v>7.5348393990201552E-12</c:v>
                </c:pt>
                <c:pt idx="40320">
                  <c:v>7.5348393990201552E-12</c:v>
                </c:pt>
                <c:pt idx="40321">
                  <c:v>7.5348393990201552E-12</c:v>
                </c:pt>
                <c:pt idx="40322">
                  <c:v>7.71398872939624E-12</c:v>
                </c:pt>
                <c:pt idx="40323">
                  <c:v>7.5348393990201552E-12</c:v>
                </c:pt>
                <c:pt idx="40324">
                  <c:v>7.8973975377617756E-12</c:v>
                </c:pt>
                <c:pt idx="40325">
                  <c:v>7.71398872939624E-12</c:v>
                </c:pt>
                <c:pt idx="40326">
                  <c:v>7.5348393990201552E-12</c:v>
                </c:pt>
                <c:pt idx="40327">
                  <c:v>7.71398872939624E-12</c:v>
                </c:pt>
                <c:pt idx="40328">
                  <c:v>7.5348393990201552E-12</c:v>
                </c:pt>
                <c:pt idx="40329">
                  <c:v>7.71398872939624E-12</c:v>
                </c:pt>
                <c:pt idx="40330">
                  <c:v>7.5348393990201552E-12</c:v>
                </c:pt>
                <c:pt idx="40331">
                  <c:v>7.5348393990201552E-12</c:v>
                </c:pt>
                <c:pt idx="40332">
                  <c:v>7.5348393990201552E-12</c:v>
                </c:pt>
                <c:pt idx="40333">
                  <c:v>7.5348393990201552E-12</c:v>
                </c:pt>
                <c:pt idx="40334">
                  <c:v>7.71398872939624E-12</c:v>
                </c:pt>
                <c:pt idx="40335">
                  <c:v>7.71398872939624E-12</c:v>
                </c:pt>
                <c:pt idx="40336">
                  <c:v>7.71398872939624E-12</c:v>
                </c:pt>
                <c:pt idx="40337">
                  <c:v>7.71398872939624E-12</c:v>
                </c:pt>
                <c:pt idx="40338">
                  <c:v>7.5348393990201552E-12</c:v>
                </c:pt>
                <c:pt idx="40339">
                  <c:v>7.71398872939624E-12</c:v>
                </c:pt>
                <c:pt idx="40340">
                  <c:v>7.5348393990201552E-12</c:v>
                </c:pt>
                <c:pt idx="40341">
                  <c:v>7.71398872939624E-12</c:v>
                </c:pt>
                <c:pt idx="40342">
                  <c:v>7.71398872939624E-12</c:v>
                </c:pt>
                <c:pt idx="40343">
                  <c:v>7.5348393990201552E-12</c:v>
                </c:pt>
                <c:pt idx="40344">
                  <c:v>7.5348393990201552E-12</c:v>
                </c:pt>
                <c:pt idx="40345">
                  <c:v>7.5348393990201552E-12</c:v>
                </c:pt>
                <c:pt idx="40346">
                  <c:v>7.71398872939624E-12</c:v>
                </c:pt>
                <c:pt idx="40347">
                  <c:v>7.71398872939624E-12</c:v>
                </c:pt>
                <c:pt idx="40348">
                  <c:v>7.71398872939624E-12</c:v>
                </c:pt>
                <c:pt idx="40349">
                  <c:v>7.5348393990201552E-12</c:v>
                </c:pt>
                <c:pt idx="40350">
                  <c:v>7.71398872939624E-12</c:v>
                </c:pt>
                <c:pt idx="40351">
                  <c:v>7.71398872939624E-12</c:v>
                </c:pt>
                <c:pt idx="40352">
                  <c:v>7.71398872939624E-12</c:v>
                </c:pt>
                <c:pt idx="40353">
                  <c:v>7.5348393990201552E-12</c:v>
                </c:pt>
                <c:pt idx="40354">
                  <c:v>7.5348393990201552E-12</c:v>
                </c:pt>
                <c:pt idx="40355">
                  <c:v>7.5348393990201552E-12</c:v>
                </c:pt>
                <c:pt idx="40356">
                  <c:v>7.5348393990201552E-12</c:v>
                </c:pt>
                <c:pt idx="40357">
                  <c:v>7.5348393990201552E-12</c:v>
                </c:pt>
                <c:pt idx="40358">
                  <c:v>7.71398872939624E-12</c:v>
                </c:pt>
                <c:pt idx="40359">
                  <c:v>7.71398872939624E-12</c:v>
                </c:pt>
                <c:pt idx="40360">
                  <c:v>7.5348393990201552E-12</c:v>
                </c:pt>
                <c:pt idx="40361">
                  <c:v>7.5348393990201552E-12</c:v>
                </c:pt>
                <c:pt idx="40362">
                  <c:v>7.5348393990201552E-12</c:v>
                </c:pt>
                <c:pt idx="40363">
                  <c:v>7.5348393990201552E-12</c:v>
                </c:pt>
                <c:pt idx="40364">
                  <c:v>7.5348393990201552E-12</c:v>
                </c:pt>
                <c:pt idx="40365">
                  <c:v>7.5348393990201552E-12</c:v>
                </c:pt>
                <c:pt idx="40366">
                  <c:v>7.71398872939624E-12</c:v>
                </c:pt>
                <c:pt idx="40367">
                  <c:v>7.71398872939624E-12</c:v>
                </c:pt>
                <c:pt idx="40368">
                  <c:v>7.5348393990201552E-12</c:v>
                </c:pt>
                <c:pt idx="40369">
                  <c:v>7.5348393990201552E-12</c:v>
                </c:pt>
                <c:pt idx="40370">
                  <c:v>7.5348393990201552E-12</c:v>
                </c:pt>
                <c:pt idx="40371">
                  <c:v>7.71398872939624E-12</c:v>
                </c:pt>
                <c:pt idx="40372">
                  <c:v>7.71398872939624E-12</c:v>
                </c:pt>
                <c:pt idx="40373">
                  <c:v>7.71398872939624E-12</c:v>
                </c:pt>
                <c:pt idx="40374">
                  <c:v>7.71398872939624E-12</c:v>
                </c:pt>
                <c:pt idx="40375">
                  <c:v>7.5348393990201552E-12</c:v>
                </c:pt>
                <c:pt idx="40376">
                  <c:v>7.5348393990201552E-12</c:v>
                </c:pt>
                <c:pt idx="40377">
                  <c:v>7.5348393990201552E-12</c:v>
                </c:pt>
                <c:pt idx="40378">
                  <c:v>7.5348393990201552E-12</c:v>
                </c:pt>
                <c:pt idx="40379">
                  <c:v>7.71398872939624E-12</c:v>
                </c:pt>
                <c:pt idx="40380">
                  <c:v>7.71398872939624E-12</c:v>
                </c:pt>
                <c:pt idx="40381">
                  <c:v>7.5348393990201552E-12</c:v>
                </c:pt>
                <c:pt idx="40382">
                  <c:v>7.3598506247065766E-12</c:v>
                </c:pt>
                <c:pt idx="40383">
                  <c:v>7.71398872939624E-12</c:v>
                </c:pt>
                <c:pt idx="40384">
                  <c:v>7.71398872939624E-12</c:v>
                </c:pt>
                <c:pt idx="40385">
                  <c:v>7.71398872939624E-12</c:v>
                </c:pt>
                <c:pt idx="40386">
                  <c:v>7.5348393990201552E-12</c:v>
                </c:pt>
                <c:pt idx="40387">
                  <c:v>7.5348393990201552E-12</c:v>
                </c:pt>
                <c:pt idx="40388">
                  <c:v>7.5348393990201552E-12</c:v>
                </c:pt>
                <c:pt idx="40389">
                  <c:v>7.5348393990201552E-12</c:v>
                </c:pt>
                <c:pt idx="40390">
                  <c:v>7.3598506247065766E-12</c:v>
                </c:pt>
                <c:pt idx="40391">
                  <c:v>7.3598506247065766E-12</c:v>
                </c:pt>
                <c:pt idx="40392">
                  <c:v>7.5348393990201552E-12</c:v>
                </c:pt>
                <c:pt idx="40393">
                  <c:v>7.71398872939624E-12</c:v>
                </c:pt>
                <c:pt idx="40394">
                  <c:v>7.71398872939624E-12</c:v>
                </c:pt>
                <c:pt idx="40395">
                  <c:v>7.3598506247065766E-12</c:v>
                </c:pt>
                <c:pt idx="40396">
                  <c:v>7.71398872939624E-12</c:v>
                </c:pt>
                <c:pt idx="40397">
                  <c:v>7.5348393990201552E-12</c:v>
                </c:pt>
                <c:pt idx="40398">
                  <c:v>7.5348393990201552E-12</c:v>
                </c:pt>
                <c:pt idx="40399">
                  <c:v>7.8973975377617756E-12</c:v>
                </c:pt>
                <c:pt idx="40400">
                  <c:v>7.3598506247065766E-12</c:v>
                </c:pt>
                <c:pt idx="40401">
                  <c:v>7.71398872939624E-12</c:v>
                </c:pt>
                <c:pt idx="40402">
                  <c:v>7.71398872939624E-12</c:v>
                </c:pt>
                <c:pt idx="40403">
                  <c:v>7.5348393990201552E-12</c:v>
                </c:pt>
                <c:pt idx="40404">
                  <c:v>7.8973975377617756E-12</c:v>
                </c:pt>
                <c:pt idx="40405">
                  <c:v>7.5348393990201552E-12</c:v>
                </c:pt>
                <c:pt idx="40406">
                  <c:v>7.8973975377617756E-12</c:v>
                </c:pt>
                <c:pt idx="40407">
                  <c:v>7.5348393990201552E-12</c:v>
                </c:pt>
                <c:pt idx="40408">
                  <c:v>7.71398872939624E-12</c:v>
                </c:pt>
                <c:pt idx="40409">
                  <c:v>7.5348393990201552E-12</c:v>
                </c:pt>
                <c:pt idx="40410">
                  <c:v>7.5348393990201552E-12</c:v>
                </c:pt>
                <c:pt idx="40411">
                  <c:v>7.5348393990201552E-12</c:v>
                </c:pt>
                <c:pt idx="40412">
                  <c:v>7.5348393990201552E-12</c:v>
                </c:pt>
                <c:pt idx="40413">
                  <c:v>7.5348393990201552E-12</c:v>
                </c:pt>
                <c:pt idx="40414">
                  <c:v>7.5348393990201552E-12</c:v>
                </c:pt>
                <c:pt idx="40415">
                  <c:v>7.3598506247065766E-12</c:v>
                </c:pt>
                <c:pt idx="40416">
                  <c:v>7.71398872939624E-12</c:v>
                </c:pt>
                <c:pt idx="40417">
                  <c:v>7.5348393990201552E-12</c:v>
                </c:pt>
                <c:pt idx="40418">
                  <c:v>7.8973975377617756E-12</c:v>
                </c:pt>
                <c:pt idx="40419">
                  <c:v>7.5348393990201552E-12</c:v>
                </c:pt>
                <c:pt idx="40420">
                  <c:v>7.5348393990201552E-12</c:v>
                </c:pt>
                <c:pt idx="40421">
                  <c:v>7.5348393990201552E-12</c:v>
                </c:pt>
                <c:pt idx="40422">
                  <c:v>7.5348393990201552E-12</c:v>
                </c:pt>
                <c:pt idx="40423">
                  <c:v>7.5348393990201552E-12</c:v>
                </c:pt>
                <c:pt idx="40424">
                  <c:v>7.5348393990201552E-12</c:v>
                </c:pt>
                <c:pt idx="40425">
                  <c:v>7.3598506247065766E-12</c:v>
                </c:pt>
                <c:pt idx="40426">
                  <c:v>7.3598506247065766E-12</c:v>
                </c:pt>
                <c:pt idx="40427">
                  <c:v>7.71398872939624E-12</c:v>
                </c:pt>
                <c:pt idx="40428">
                  <c:v>7.3598506247065766E-12</c:v>
                </c:pt>
                <c:pt idx="40429">
                  <c:v>7.5348393990201552E-12</c:v>
                </c:pt>
                <c:pt idx="40430">
                  <c:v>7.71398872939624E-12</c:v>
                </c:pt>
                <c:pt idx="40431">
                  <c:v>7.71398872939624E-12</c:v>
                </c:pt>
                <c:pt idx="40432">
                  <c:v>7.5348393990201552E-12</c:v>
                </c:pt>
                <c:pt idx="40433">
                  <c:v>7.71398872939624E-12</c:v>
                </c:pt>
                <c:pt idx="40434">
                  <c:v>7.5348393990201552E-12</c:v>
                </c:pt>
                <c:pt idx="40435">
                  <c:v>7.5348393990201552E-12</c:v>
                </c:pt>
                <c:pt idx="40436">
                  <c:v>7.5348393990201552E-12</c:v>
                </c:pt>
                <c:pt idx="40437">
                  <c:v>7.5348393990201552E-12</c:v>
                </c:pt>
                <c:pt idx="40438">
                  <c:v>7.5348393990201552E-12</c:v>
                </c:pt>
                <c:pt idx="40439">
                  <c:v>7.3598506247065766E-12</c:v>
                </c:pt>
                <c:pt idx="40440">
                  <c:v>7.5348393990201552E-12</c:v>
                </c:pt>
                <c:pt idx="40441">
                  <c:v>7.5348393990201552E-12</c:v>
                </c:pt>
                <c:pt idx="40442">
                  <c:v>7.5348393990201552E-12</c:v>
                </c:pt>
                <c:pt idx="40443">
                  <c:v>7.5348393990201552E-12</c:v>
                </c:pt>
                <c:pt idx="40444">
                  <c:v>7.71398872939624E-12</c:v>
                </c:pt>
                <c:pt idx="40445">
                  <c:v>7.3598506247065766E-12</c:v>
                </c:pt>
                <c:pt idx="40446">
                  <c:v>7.3598506247065766E-12</c:v>
                </c:pt>
                <c:pt idx="40447">
                  <c:v>7.71398872939624E-12</c:v>
                </c:pt>
                <c:pt idx="40448">
                  <c:v>7.5348393990201552E-12</c:v>
                </c:pt>
                <c:pt idx="40449">
                  <c:v>7.5348393990201552E-12</c:v>
                </c:pt>
                <c:pt idx="40450">
                  <c:v>7.5348393990201552E-12</c:v>
                </c:pt>
                <c:pt idx="40451">
                  <c:v>7.71398872939624E-12</c:v>
                </c:pt>
                <c:pt idx="40452">
                  <c:v>7.5348393990201552E-12</c:v>
                </c:pt>
                <c:pt idx="40453">
                  <c:v>7.5348393990201552E-12</c:v>
                </c:pt>
                <c:pt idx="40454">
                  <c:v>7.5348393990201552E-12</c:v>
                </c:pt>
                <c:pt idx="40455">
                  <c:v>7.3598506247065766E-12</c:v>
                </c:pt>
                <c:pt idx="40456">
                  <c:v>7.5348393990201552E-12</c:v>
                </c:pt>
                <c:pt idx="40457">
                  <c:v>7.5348393990201552E-12</c:v>
                </c:pt>
                <c:pt idx="40458">
                  <c:v>7.3598506247065766E-12</c:v>
                </c:pt>
                <c:pt idx="40459">
                  <c:v>7.5348393990201552E-12</c:v>
                </c:pt>
                <c:pt idx="40460">
                  <c:v>7.5348393990201552E-12</c:v>
                </c:pt>
                <c:pt idx="40461">
                  <c:v>7.3598506247065766E-12</c:v>
                </c:pt>
                <c:pt idx="40462">
                  <c:v>7.5348393990201552E-12</c:v>
                </c:pt>
                <c:pt idx="40463">
                  <c:v>7.5348393990201552E-12</c:v>
                </c:pt>
                <c:pt idx="40464">
                  <c:v>7.71398872939624E-12</c:v>
                </c:pt>
                <c:pt idx="40465">
                  <c:v>7.71398872939624E-12</c:v>
                </c:pt>
                <c:pt idx="40466">
                  <c:v>7.5348393990201552E-12</c:v>
                </c:pt>
                <c:pt idx="40467">
                  <c:v>7.5348393990201552E-12</c:v>
                </c:pt>
                <c:pt idx="40468">
                  <c:v>7.5348393990201552E-12</c:v>
                </c:pt>
                <c:pt idx="40469">
                  <c:v>7.5348393990201552E-12</c:v>
                </c:pt>
                <c:pt idx="40470">
                  <c:v>7.5348393990201552E-12</c:v>
                </c:pt>
                <c:pt idx="40471">
                  <c:v>7.3598506247065766E-12</c:v>
                </c:pt>
                <c:pt idx="40472">
                  <c:v>7.5348393990201552E-12</c:v>
                </c:pt>
                <c:pt idx="40473">
                  <c:v>7.3598506247065766E-12</c:v>
                </c:pt>
                <c:pt idx="40474">
                  <c:v>7.3598506247065766E-12</c:v>
                </c:pt>
                <c:pt idx="40475">
                  <c:v>7.71398872939624E-12</c:v>
                </c:pt>
                <c:pt idx="40476">
                  <c:v>7.3598506247065766E-12</c:v>
                </c:pt>
                <c:pt idx="40477">
                  <c:v>7.5348393990201552E-12</c:v>
                </c:pt>
                <c:pt idx="40478">
                  <c:v>7.5348393990201552E-12</c:v>
                </c:pt>
                <c:pt idx="40479">
                  <c:v>7.5348393990201552E-12</c:v>
                </c:pt>
                <c:pt idx="40480">
                  <c:v>7.71398872939624E-12</c:v>
                </c:pt>
                <c:pt idx="40481">
                  <c:v>7.5348393990201552E-12</c:v>
                </c:pt>
                <c:pt idx="40482">
                  <c:v>7.3598506247065766E-12</c:v>
                </c:pt>
                <c:pt idx="40483">
                  <c:v>7.71398872939624E-12</c:v>
                </c:pt>
                <c:pt idx="40484">
                  <c:v>7.71398872939624E-12</c:v>
                </c:pt>
                <c:pt idx="40485">
                  <c:v>7.71398872939624E-12</c:v>
                </c:pt>
                <c:pt idx="40486">
                  <c:v>7.3598506247065766E-12</c:v>
                </c:pt>
                <c:pt idx="40487">
                  <c:v>7.5348393990201552E-12</c:v>
                </c:pt>
                <c:pt idx="40488">
                  <c:v>7.3598506247065766E-12</c:v>
                </c:pt>
                <c:pt idx="40489">
                  <c:v>7.5348393990201552E-12</c:v>
                </c:pt>
                <c:pt idx="40490">
                  <c:v>7.5348393990201552E-12</c:v>
                </c:pt>
                <c:pt idx="40491">
                  <c:v>7.5348393990201552E-12</c:v>
                </c:pt>
                <c:pt idx="40492">
                  <c:v>7.3598506247065766E-12</c:v>
                </c:pt>
                <c:pt idx="40493">
                  <c:v>7.5348393990201552E-12</c:v>
                </c:pt>
                <c:pt idx="40494">
                  <c:v>7.71398872939624E-12</c:v>
                </c:pt>
                <c:pt idx="40495">
                  <c:v>7.5348393990201552E-12</c:v>
                </c:pt>
                <c:pt idx="40496">
                  <c:v>7.5348393990201552E-12</c:v>
                </c:pt>
                <c:pt idx="40497">
                  <c:v>7.5348393990201552E-12</c:v>
                </c:pt>
                <c:pt idx="40498">
                  <c:v>7.5348393990201552E-12</c:v>
                </c:pt>
                <c:pt idx="40499">
                  <c:v>7.5348393990201552E-12</c:v>
                </c:pt>
                <c:pt idx="40500">
                  <c:v>7.71398872939624E-12</c:v>
                </c:pt>
                <c:pt idx="40501">
                  <c:v>7.5348393990201552E-12</c:v>
                </c:pt>
                <c:pt idx="40502">
                  <c:v>7.5348393990201552E-12</c:v>
                </c:pt>
                <c:pt idx="40503">
                  <c:v>7.71398872939624E-12</c:v>
                </c:pt>
                <c:pt idx="40504">
                  <c:v>7.71398872939624E-12</c:v>
                </c:pt>
                <c:pt idx="40505">
                  <c:v>7.5348393990201552E-12</c:v>
                </c:pt>
                <c:pt idx="40506">
                  <c:v>7.5348393990201552E-12</c:v>
                </c:pt>
                <c:pt idx="40507">
                  <c:v>7.3598506247065766E-12</c:v>
                </c:pt>
                <c:pt idx="40508">
                  <c:v>7.5348393990201552E-12</c:v>
                </c:pt>
                <c:pt idx="40509">
                  <c:v>7.5348393990201552E-12</c:v>
                </c:pt>
                <c:pt idx="40510">
                  <c:v>7.71398872939624E-12</c:v>
                </c:pt>
                <c:pt idx="40511">
                  <c:v>7.5348393990201552E-12</c:v>
                </c:pt>
                <c:pt idx="40512">
                  <c:v>7.5348393990201552E-12</c:v>
                </c:pt>
                <c:pt idx="40513">
                  <c:v>7.71398872939624E-12</c:v>
                </c:pt>
                <c:pt idx="40514">
                  <c:v>7.5348393990201552E-12</c:v>
                </c:pt>
                <c:pt idx="40515">
                  <c:v>7.5348393990201552E-12</c:v>
                </c:pt>
                <c:pt idx="40516">
                  <c:v>7.5348393990201552E-12</c:v>
                </c:pt>
                <c:pt idx="40517">
                  <c:v>7.3598506247065766E-12</c:v>
                </c:pt>
                <c:pt idx="40518">
                  <c:v>7.71398872939624E-12</c:v>
                </c:pt>
                <c:pt idx="40519">
                  <c:v>7.5348393990201552E-12</c:v>
                </c:pt>
                <c:pt idx="40520">
                  <c:v>7.5348393990201552E-12</c:v>
                </c:pt>
                <c:pt idx="40521">
                  <c:v>7.3598506247065766E-12</c:v>
                </c:pt>
                <c:pt idx="40522">
                  <c:v>7.71398872939624E-12</c:v>
                </c:pt>
                <c:pt idx="40523">
                  <c:v>7.3598506247065766E-12</c:v>
                </c:pt>
                <c:pt idx="40524">
                  <c:v>7.3598506247065766E-12</c:v>
                </c:pt>
                <c:pt idx="40525">
                  <c:v>7.5348393990201552E-12</c:v>
                </c:pt>
                <c:pt idx="40526">
                  <c:v>7.5348393990201552E-12</c:v>
                </c:pt>
                <c:pt idx="40527">
                  <c:v>7.3598506247065766E-12</c:v>
                </c:pt>
                <c:pt idx="40528">
                  <c:v>7.5348393990201552E-12</c:v>
                </c:pt>
                <c:pt idx="40529">
                  <c:v>7.5348393990201552E-12</c:v>
                </c:pt>
                <c:pt idx="40530">
                  <c:v>7.5348393990201552E-12</c:v>
                </c:pt>
                <c:pt idx="40531">
                  <c:v>7.5348393990201552E-12</c:v>
                </c:pt>
                <c:pt idx="40532">
                  <c:v>7.5348393990201552E-12</c:v>
                </c:pt>
                <c:pt idx="40533">
                  <c:v>7.5348393990201552E-12</c:v>
                </c:pt>
                <c:pt idx="40534">
                  <c:v>7.5348393990201552E-12</c:v>
                </c:pt>
                <c:pt idx="40535">
                  <c:v>7.5348393990201552E-12</c:v>
                </c:pt>
                <c:pt idx="40536">
                  <c:v>7.71398872939624E-12</c:v>
                </c:pt>
                <c:pt idx="40537">
                  <c:v>7.71398872939624E-12</c:v>
                </c:pt>
                <c:pt idx="40538">
                  <c:v>7.5348393990201552E-12</c:v>
                </c:pt>
                <c:pt idx="40539">
                  <c:v>7.5348393990201552E-12</c:v>
                </c:pt>
                <c:pt idx="40540">
                  <c:v>7.3598506247065766E-12</c:v>
                </c:pt>
                <c:pt idx="40541">
                  <c:v>7.3598506247065766E-12</c:v>
                </c:pt>
                <c:pt idx="40542">
                  <c:v>7.3598506247065766E-12</c:v>
                </c:pt>
                <c:pt idx="40543">
                  <c:v>7.3598506247065766E-12</c:v>
                </c:pt>
                <c:pt idx="40544">
                  <c:v>7.71398872939624E-12</c:v>
                </c:pt>
                <c:pt idx="40545">
                  <c:v>7.5348393990201552E-12</c:v>
                </c:pt>
                <c:pt idx="40546">
                  <c:v>7.3598506247065766E-12</c:v>
                </c:pt>
                <c:pt idx="40547">
                  <c:v>7.3598506247065766E-12</c:v>
                </c:pt>
                <c:pt idx="40548">
                  <c:v>7.5348393990201552E-12</c:v>
                </c:pt>
                <c:pt idx="40549">
                  <c:v>7.5348393990201552E-12</c:v>
                </c:pt>
                <c:pt idx="40550">
                  <c:v>7.71398872939624E-12</c:v>
                </c:pt>
                <c:pt idx="40551">
                  <c:v>7.5348393990201552E-12</c:v>
                </c:pt>
                <c:pt idx="40552">
                  <c:v>7.5348393990201552E-12</c:v>
                </c:pt>
                <c:pt idx="40553">
                  <c:v>7.1889257818869791E-12</c:v>
                </c:pt>
                <c:pt idx="40554">
                  <c:v>7.5348393990201552E-12</c:v>
                </c:pt>
                <c:pt idx="40555">
                  <c:v>7.5348393990201552E-12</c:v>
                </c:pt>
                <c:pt idx="40556">
                  <c:v>7.3598506247065766E-12</c:v>
                </c:pt>
                <c:pt idx="40557">
                  <c:v>7.5348393990201552E-12</c:v>
                </c:pt>
                <c:pt idx="40558">
                  <c:v>7.5348393990201552E-12</c:v>
                </c:pt>
                <c:pt idx="40559">
                  <c:v>7.5348393990201552E-12</c:v>
                </c:pt>
                <c:pt idx="40560">
                  <c:v>7.5348393990201552E-12</c:v>
                </c:pt>
                <c:pt idx="40561">
                  <c:v>7.5348393990201552E-12</c:v>
                </c:pt>
                <c:pt idx="40562">
                  <c:v>7.5348393990201552E-12</c:v>
                </c:pt>
                <c:pt idx="40563">
                  <c:v>7.71398872939624E-12</c:v>
                </c:pt>
                <c:pt idx="40564">
                  <c:v>8.0851670980244325E-12</c:v>
                </c:pt>
                <c:pt idx="40565">
                  <c:v>8.2774010919935929E-12</c:v>
                </c:pt>
                <c:pt idx="40566">
                  <c:v>9.3093637485498385E-12</c:v>
                </c:pt>
                <c:pt idx="40567">
                  <c:v>2.2212886626820224E-10</c:v>
                </c:pt>
                <c:pt idx="40568">
                  <c:v>2.1697015538008525E-10</c:v>
                </c:pt>
                <c:pt idx="40569">
                  <c:v>2.1193125016366825E-10</c:v>
                </c:pt>
                <c:pt idx="40570">
                  <c:v>2.0700936825737225E-10</c:v>
                </c:pt>
                <c:pt idx="40571">
                  <c:v>2.1697015538008525E-10</c:v>
                </c:pt>
                <c:pt idx="40572">
                  <c:v>2.1193125016366825E-10</c:v>
                </c:pt>
                <c:pt idx="40573">
                  <c:v>2.0700936825737225E-10</c:v>
                </c:pt>
                <c:pt idx="40574">
                  <c:v>2.0220179191705957E-10</c:v>
                </c:pt>
                <c:pt idx="40575">
                  <c:v>2.1193125016366825E-10</c:v>
                </c:pt>
                <c:pt idx="40576">
                  <c:v>2.0220179191705957E-10</c:v>
                </c:pt>
                <c:pt idx="40577">
                  <c:v>2.0220179191705957E-10</c:v>
                </c:pt>
                <c:pt idx="40578">
                  <c:v>2.0220179191705957E-10</c:v>
                </c:pt>
                <c:pt idx="40579">
                  <c:v>2.0220179191705957E-10</c:v>
                </c:pt>
                <c:pt idx="40580">
                  <c:v>2.0700936825737225E-10</c:v>
                </c:pt>
                <c:pt idx="40581">
                  <c:v>2.0700936825737225E-10</c:v>
                </c:pt>
                <c:pt idx="40582">
                  <c:v>2.0700936825737225E-10</c:v>
                </c:pt>
                <c:pt idx="40583">
                  <c:v>2.1193125016366825E-10</c:v>
                </c:pt>
                <c:pt idx="40584">
                  <c:v>2.1193125016366825E-10</c:v>
                </c:pt>
                <c:pt idx="40585">
                  <c:v>2.1697015538008525E-10</c:v>
                </c:pt>
                <c:pt idx="40586">
                  <c:v>2.0700936825737225E-10</c:v>
                </c:pt>
                <c:pt idx="40587">
                  <c:v>2.0700936825737225E-10</c:v>
                </c:pt>
                <c:pt idx="40588">
                  <c:v>2.1193125016366825E-10</c:v>
                </c:pt>
                <c:pt idx="40589">
                  <c:v>2.1193125016366825E-10</c:v>
                </c:pt>
                <c:pt idx="40590">
                  <c:v>2.1193125016366825E-10</c:v>
                </c:pt>
                <c:pt idx="40591">
                  <c:v>2.1697015538008525E-10</c:v>
                </c:pt>
                <c:pt idx="40592">
                  <c:v>2.1697015538008525E-10</c:v>
                </c:pt>
                <c:pt idx="40593">
                  <c:v>2.1193125016366825E-10</c:v>
                </c:pt>
                <c:pt idx="40594">
                  <c:v>2.1697015538008525E-10</c:v>
                </c:pt>
                <c:pt idx="40595">
                  <c:v>2.1697015538008525E-10</c:v>
                </c:pt>
                <c:pt idx="40596">
                  <c:v>2.1697015538008525E-10</c:v>
                </c:pt>
                <c:pt idx="40597">
                  <c:v>2.1697015538008525E-10</c:v>
                </c:pt>
                <c:pt idx="40598">
                  <c:v>2.274102313433917E-10</c:v>
                </c:pt>
                <c:pt idx="40599">
                  <c:v>2.2212886626820224E-10</c:v>
                </c:pt>
                <c:pt idx="40600">
                  <c:v>2.274102313433917E-10</c:v>
                </c:pt>
                <c:pt idx="40601">
                  <c:v>2.274102313433917E-10</c:v>
                </c:pt>
                <c:pt idx="40602">
                  <c:v>2.2212886626820224E-10</c:v>
                </c:pt>
                <c:pt idx="40603">
                  <c:v>2.274102313433917E-10</c:v>
                </c:pt>
                <c:pt idx="40604">
                  <c:v>2.2212886626820224E-10</c:v>
                </c:pt>
                <c:pt idx="40605">
                  <c:v>2.274102313433917E-10</c:v>
                </c:pt>
                <c:pt idx="40606">
                  <c:v>2.274102313433917E-10</c:v>
                </c:pt>
                <c:pt idx="40607">
                  <c:v>2.3281716684770222E-10</c:v>
                </c:pt>
                <c:pt idx="40608">
                  <c:v>2.3281716684770222E-10</c:v>
                </c:pt>
                <c:pt idx="40609">
                  <c:v>2.274102313433917E-10</c:v>
                </c:pt>
                <c:pt idx="40610">
                  <c:v>2.3281716684770222E-10</c:v>
                </c:pt>
                <c:pt idx="40611">
                  <c:v>2.3835265836013529E-10</c:v>
                </c:pt>
                <c:pt idx="40612">
                  <c:v>2.3281716684770222E-10</c:v>
                </c:pt>
                <c:pt idx="40613">
                  <c:v>2.3835265836013529E-10</c:v>
                </c:pt>
                <c:pt idx="40614">
                  <c:v>2.3281716684770222E-10</c:v>
                </c:pt>
                <c:pt idx="40615">
                  <c:v>2.3281716684770222E-10</c:v>
                </c:pt>
                <c:pt idx="40616">
                  <c:v>2.3281716684770222E-10</c:v>
                </c:pt>
                <c:pt idx="40617">
                  <c:v>2.3835265836013529E-10</c:v>
                </c:pt>
                <c:pt idx="40618">
                  <c:v>2.4401976244521126E-10</c:v>
                </c:pt>
                <c:pt idx="40619">
                  <c:v>2.4401976244521126E-10</c:v>
                </c:pt>
                <c:pt idx="40620">
                  <c:v>2.3835265836013529E-10</c:v>
                </c:pt>
                <c:pt idx="40621">
                  <c:v>2.3835265836013529E-10</c:v>
                </c:pt>
                <c:pt idx="40622">
                  <c:v>2.4982160834072895E-10</c:v>
                </c:pt>
                <c:pt idx="40623">
                  <c:v>2.4401976244521126E-10</c:v>
                </c:pt>
                <c:pt idx="40624">
                  <c:v>2.4401976244521126E-10</c:v>
                </c:pt>
                <c:pt idx="40625">
                  <c:v>2.4401976244521126E-10</c:v>
                </c:pt>
                <c:pt idx="40626">
                  <c:v>2.4401976244521126E-10</c:v>
                </c:pt>
                <c:pt idx="40627">
                  <c:v>2.4401976244521126E-10</c:v>
                </c:pt>
                <c:pt idx="40628">
                  <c:v>2.3835265836013529E-10</c:v>
                </c:pt>
                <c:pt idx="40629">
                  <c:v>2.4401976244521126E-10</c:v>
                </c:pt>
                <c:pt idx="40630">
                  <c:v>2.3835265836013529E-10</c:v>
                </c:pt>
                <c:pt idx="40631">
                  <c:v>2.4401976244521126E-10</c:v>
                </c:pt>
                <c:pt idx="40632">
                  <c:v>2.4401976244521126E-10</c:v>
                </c:pt>
                <c:pt idx="40633">
                  <c:v>2.4401976244521126E-10</c:v>
                </c:pt>
                <c:pt idx="40634">
                  <c:v>2.4982160834072895E-10</c:v>
                </c:pt>
                <c:pt idx="40635">
                  <c:v>2.4982160834072895E-10</c:v>
                </c:pt>
                <c:pt idx="40636">
                  <c:v>2.4401976244521126E-10</c:v>
                </c:pt>
                <c:pt idx="40637">
                  <c:v>2.4401976244521126E-10</c:v>
                </c:pt>
                <c:pt idx="40638">
                  <c:v>2.4982160834072895E-10</c:v>
                </c:pt>
                <c:pt idx="40639">
                  <c:v>2.4982160834072895E-10</c:v>
                </c:pt>
                <c:pt idx="40640">
                  <c:v>2.4982160834072895E-10</c:v>
                </c:pt>
                <c:pt idx="40641">
                  <c:v>2.4982160834072895E-10</c:v>
                </c:pt>
                <c:pt idx="40642">
                  <c:v>2.5576198859872086E-10</c:v>
                </c:pt>
                <c:pt idx="40643">
                  <c:v>2.4982160834072895E-10</c:v>
                </c:pt>
                <c:pt idx="40644">
                  <c:v>2.4982160834072895E-10</c:v>
                </c:pt>
                <c:pt idx="40645">
                  <c:v>2.4982160834072895E-10</c:v>
                </c:pt>
                <c:pt idx="40646">
                  <c:v>2.5576198859872086E-10</c:v>
                </c:pt>
                <c:pt idx="40647">
                  <c:v>2.6184301920424037E-10</c:v>
                </c:pt>
                <c:pt idx="40648">
                  <c:v>2.5576198859872086E-10</c:v>
                </c:pt>
                <c:pt idx="40649">
                  <c:v>2.5576198859872086E-10</c:v>
                </c:pt>
                <c:pt idx="40650">
                  <c:v>2.5576198859872086E-10</c:v>
                </c:pt>
                <c:pt idx="40651">
                  <c:v>2.5576198859872086E-10</c:v>
                </c:pt>
                <c:pt idx="40652">
                  <c:v>2.5576198859872086E-10</c:v>
                </c:pt>
                <c:pt idx="40653">
                  <c:v>2.4982160834072895E-10</c:v>
                </c:pt>
                <c:pt idx="40654">
                  <c:v>2.4982160834072895E-10</c:v>
                </c:pt>
                <c:pt idx="40655">
                  <c:v>2.4982160834072895E-10</c:v>
                </c:pt>
                <c:pt idx="40656">
                  <c:v>2.6184301920424037E-10</c:v>
                </c:pt>
                <c:pt idx="40657">
                  <c:v>2.680686331914732E-10</c:v>
                </c:pt>
                <c:pt idx="40658">
                  <c:v>2.6184301920424037E-10</c:v>
                </c:pt>
                <c:pt idx="40659">
                  <c:v>2.680686331914732E-10</c:v>
                </c:pt>
                <c:pt idx="40660">
                  <c:v>2.6184301920424037E-10</c:v>
                </c:pt>
                <c:pt idx="40661">
                  <c:v>2.680686331914732E-10</c:v>
                </c:pt>
                <c:pt idx="40662">
                  <c:v>2.6184301920424037E-10</c:v>
                </c:pt>
                <c:pt idx="40663">
                  <c:v>2.680686331914732E-10</c:v>
                </c:pt>
                <c:pt idx="40664">
                  <c:v>2.6184301920424037E-10</c:v>
                </c:pt>
                <c:pt idx="40665">
                  <c:v>2.680686331914732E-10</c:v>
                </c:pt>
                <c:pt idx="40666">
                  <c:v>2.680686331914732E-10</c:v>
                </c:pt>
                <c:pt idx="40667">
                  <c:v>2.7444226819387669E-10</c:v>
                </c:pt>
                <c:pt idx="40668">
                  <c:v>2.680686331914732E-10</c:v>
                </c:pt>
                <c:pt idx="40669">
                  <c:v>2.7444226819387669E-10</c:v>
                </c:pt>
                <c:pt idx="40670">
                  <c:v>2.7444226819387669E-10</c:v>
                </c:pt>
                <c:pt idx="40671">
                  <c:v>2.680686331914732E-10</c:v>
                </c:pt>
                <c:pt idx="40672">
                  <c:v>2.7444226819387669E-10</c:v>
                </c:pt>
                <c:pt idx="40673">
                  <c:v>2.7444226819387669E-10</c:v>
                </c:pt>
                <c:pt idx="40674">
                  <c:v>2.680686331914732E-10</c:v>
                </c:pt>
                <c:pt idx="40675">
                  <c:v>2.680686331914732E-10</c:v>
                </c:pt>
                <c:pt idx="40676">
                  <c:v>2.7444226819387669E-10</c:v>
                </c:pt>
                <c:pt idx="40677">
                  <c:v>2.7444226819387669E-10</c:v>
                </c:pt>
                <c:pt idx="40678">
                  <c:v>2.7444226819387669E-10</c:v>
                </c:pt>
                <c:pt idx="40679">
                  <c:v>2.680686331914732E-10</c:v>
                </c:pt>
                <c:pt idx="40680">
                  <c:v>2.7444226819387669E-10</c:v>
                </c:pt>
                <c:pt idx="40681">
                  <c:v>2.680686331914732E-10</c:v>
                </c:pt>
                <c:pt idx="40682">
                  <c:v>2.7444226819387669E-10</c:v>
                </c:pt>
                <c:pt idx="40683">
                  <c:v>2.7444226819387669E-10</c:v>
                </c:pt>
                <c:pt idx="40684">
                  <c:v>2.680686331914732E-10</c:v>
                </c:pt>
                <c:pt idx="40685">
                  <c:v>2.6184301920424037E-10</c:v>
                </c:pt>
                <c:pt idx="40686">
                  <c:v>2.8096744357853339E-10</c:v>
                </c:pt>
                <c:pt idx="40687">
                  <c:v>2.7444226819387669E-10</c:v>
                </c:pt>
                <c:pt idx="40688">
                  <c:v>2.7444226819387669E-10</c:v>
                </c:pt>
                <c:pt idx="40689">
                  <c:v>2.7444226819387669E-10</c:v>
                </c:pt>
                <c:pt idx="40690">
                  <c:v>2.7444226819387669E-10</c:v>
                </c:pt>
                <c:pt idx="40691">
                  <c:v>2.8096744357853339E-10</c:v>
                </c:pt>
                <c:pt idx="40692">
                  <c:v>2.8764776238945847E-10</c:v>
                </c:pt>
                <c:pt idx="40693">
                  <c:v>2.8096744357853339E-10</c:v>
                </c:pt>
                <c:pt idx="40694">
                  <c:v>2.8096744357853339E-10</c:v>
                </c:pt>
                <c:pt idx="40695">
                  <c:v>2.8764776238945847E-10</c:v>
                </c:pt>
                <c:pt idx="40696">
                  <c:v>2.7444226819387669E-10</c:v>
                </c:pt>
                <c:pt idx="40697">
                  <c:v>2.8096744357853339E-10</c:v>
                </c:pt>
                <c:pt idx="40698">
                  <c:v>2.8764776238945847E-10</c:v>
                </c:pt>
                <c:pt idx="40699">
                  <c:v>2.8096744357853339E-10</c:v>
                </c:pt>
                <c:pt idx="40700">
                  <c:v>2.8096744357853339E-10</c:v>
                </c:pt>
                <c:pt idx="40701">
                  <c:v>2.8764776238945847E-10</c:v>
                </c:pt>
                <c:pt idx="40702">
                  <c:v>2.8764776238945847E-10</c:v>
                </c:pt>
                <c:pt idx="40703">
                  <c:v>2.9448691333711539E-10</c:v>
                </c:pt>
                <c:pt idx="40704">
                  <c:v>2.9448691333711539E-10</c:v>
                </c:pt>
                <c:pt idx="40705">
                  <c:v>2.8764776238945847E-10</c:v>
                </c:pt>
                <c:pt idx="40706">
                  <c:v>2.8096744357853339E-10</c:v>
                </c:pt>
                <c:pt idx="40707">
                  <c:v>2.8764776238945847E-10</c:v>
                </c:pt>
                <c:pt idx="40708">
                  <c:v>2.8764776238945847E-10</c:v>
                </c:pt>
                <c:pt idx="40709">
                  <c:v>2.9448691333711539E-10</c:v>
                </c:pt>
                <c:pt idx="40710">
                  <c:v>2.8764776238945847E-10</c:v>
                </c:pt>
                <c:pt idx="40711">
                  <c:v>2.9448691333711539E-10</c:v>
                </c:pt>
                <c:pt idx="40712">
                  <c:v>2.9448691333711539E-10</c:v>
                </c:pt>
                <c:pt idx="40713">
                  <c:v>2.9448691333711539E-10</c:v>
                </c:pt>
                <c:pt idx="40714">
                  <c:v>2.8764776238945847E-10</c:v>
                </c:pt>
                <c:pt idx="40715">
                  <c:v>2.8764776238945847E-10</c:v>
                </c:pt>
                <c:pt idx="40716">
                  <c:v>2.8764776238945847E-10</c:v>
                </c:pt>
                <c:pt idx="40717">
                  <c:v>2.8096744357853339E-10</c:v>
                </c:pt>
                <c:pt idx="40718">
                  <c:v>2.9448691333711539E-10</c:v>
                </c:pt>
                <c:pt idx="40719">
                  <c:v>2.8764776238945847E-10</c:v>
                </c:pt>
                <c:pt idx="40720">
                  <c:v>2.9448691333711539E-10</c:v>
                </c:pt>
                <c:pt idx="40721">
                  <c:v>2.8764776238945847E-10</c:v>
                </c:pt>
                <c:pt idx="40722">
                  <c:v>3.014886728352305E-10</c:v>
                </c:pt>
                <c:pt idx="40723">
                  <c:v>2.9448691333711539E-10</c:v>
                </c:pt>
                <c:pt idx="40724">
                  <c:v>3.014886728352305E-10</c:v>
                </c:pt>
                <c:pt idx="40725">
                  <c:v>3.014886728352305E-10</c:v>
                </c:pt>
                <c:pt idx="40726">
                  <c:v>3.014886728352305E-10</c:v>
                </c:pt>
                <c:pt idx="40727">
                  <c:v>2.8764776238945847E-10</c:v>
                </c:pt>
                <c:pt idx="40728">
                  <c:v>2.9448691333711539E-10</c:v>
                </c:pt>
                <c:pt idx="40729">
                  <c:v>2.9448691333711539E-10</c:v>
                </c:pt>
                <c:pt idx="40730">
                  <c:v>3.014886728352305E-10</c:v>
                </c:pt>
                <c:pt idx="40731">
                  <c:v>3.014886728352305E-10</c:v>
                </c:pt>
                <c:pt idx="40732">
                  <c:v>3.014886728352305E-10</c:v>
                </c:pt>
                <c:pt idx="40733">
                  <c:v>3.014886728352305E-10</c:v>
                </c:pt>
                <c:pt idx="40734">
                  <c:v>3.014886728352305E-10</c:v>
                </c:pt>
                <c:pt idx="40735">
                  <c:v>3.014886728352305E-10</c:v>
                </c:pt>
                <c:pt idx="40736">
                  <c:v>2.9448691333711539E-10</c:v>
                </c:pt>
                <c:pt idx="40737">
                  <c:v>3.0865690708604002E-10</c:v>
                </c:pt>
                <c:pt idx="40738">
                  <c:v>3.014886728352305E-10</c:v>
                </c:pt>
                <c:pt idx="40739">
                  <c:v>3.014886728352305E-10</c:v>
                </c:pt>
                <c:pt idx="40740">
                  <c:v>3.014886728352305E-10</c:v>
                </c:pt>
                <c:pt idx="40741">
                  <c:v>3.014886728352305E-10</c:v>
                </c:pt>
                <c:pt idx="40742">
                  <c:v>3.0865690708604002E-10</c:v>
                </c:pt>
                <c:pt idx="40743">
                  <c:v>3.014886728352305E-10</c:v>
                </c:pt>
                <c:pt idx="40744">
                  <c:v>3.014886728352305E-10</c:v>
                </c:pt>
                <c:pt idx="40745">
                  <c:v>3.014886728352305E-10</c:v>
                </c:pt>
                <c:pt idx="40746">
                  <c:v>3.0865690708604002E-10</c:v>
                </c:pt>
                <c:pt idx="40747">
                  <c:v>3.014886728352305E-10</c:v>
                </c:pt>
                <c:pt idx="40748">
                  <c:v>3.0865690708604002E-10</c:v>
                </c:pt>
                <c:pt idx="40749">
                  <c:v>3.014886728352305E-10</c:v>
                </c:pt>
                <c:pt idx="40750">
                  <c:v>3.014886728352305E-10</c:v>
                </c:pt>
                <c:pt idx="40751">
                  <c:v>3.1599557421511099E-10</c:v>
                </c:pt>
                <c:pt idx="40752">
                  <c:v>3.0865690708604002E-10</c:v>
                </c:pt>
                <c:pt idx="40753">
                  <c:v>3.0865690708604002E-10</c:v>
                </c:pt>
                <c:pt idx="40754">
                  <c:v>3.014886728352305E-10</c:v>
                </c:pt>
                <c:pt idx="40755">
                  <c:v>3.014886728352305E-10</c:v>
                </c:pt>
                <c:pt idx="40756">
                  <c:v>3.0865690708604002E-10</c:v>
                </c:pt>
                <c:pt idx="40757">
                  <c:v>3.0865690708604002E-10</c:v>
                </c:pt>
                <c:pt idx="40758">
                  <c:v>3.1599557421511099E-10</c:v>
                </c:pt>
                <c:pt idx="40759">
                  <c:v>3.0865690708604002E-10</c:v>
                </c:pt>
                <c:pt idx="40760">
                  <c:v>3.0865690708604002E-10</c:v>
                </c:pt>
                <c:pt idx="40761">
                  <c:v>3.1599557421511099E-10</c:v>
                </c:pt>
                <c:pt idx="40762">
                  <c:v>3.0865690708604002E-10</c:v>
                </c:pt>
                <c:pt idx="40763">
                  <c:v>3.0865690708604002E-10</c:v>
                </c:pt>
                <c:pt idx="40764">
                  <c:v>3.0865690708604002E-10</c:v>
                </c:pt>
                <c:pt idx="40765">
                  <c:v>3.0865690708604002E-10</c:v>
                </c:pt>
                <c:pt idx="40766">
                  <c:v>3.1599557421511099E-10</c:v>
                </c:pt>
                <c:pt idx="40767">
                  <c:v>3.0865690708604002E-10</c:v>
                </c:pt>
                <c:pt idx="40768">
                  <c:v>3.0865690708604002E-10</c:v>
                </c:pt>
                <c:pt idx="40769">
                  <c:v>3.0865690708604002E-10</c:v>
                </c:pt>
                <c:pt idx="40770">
                  <c:v>3.1599557421511099E-10</c:v>
                </c:pt>
                <c:pt idx="40771">
                  <c:v>3.1599557421511099E-10</c:v>
                </c:pt>
                <c:pt idx="40772">
                  <c:v>3.1599557421511099E-10</c:v>
                </c:pt>
                <c:pt idx="40773">
                  <c:v>3.235087264569231E-10</c:v>
                </c:pt>
                <c:pt idx="40774">
                  <c:v>3.1599557421511099E-10</c:v>
                </c:pt>
                <c:pt idx="40775">
                  <c:v>3.235087264569231E-10</c:v>
                </c:pt>
                <c:pt idx="40776">
                  <c:v>3.1599557421511099E-10</c:v>
                </c:pt>
                <c:pt idx="40777">
                  <c:v>3.235087264569231E-10</c:v>
                </c:pt>
                <c:pt idx="40778">
                  <c:v>3.235087264569231E-10</c:v>
                </c:pt>
                <c:pt idx="40779">
                  <c:v>3.3120051239241576E-10</c:v>
                </c:pt>
                <c:pt idx="40780">
                  <c:v>3.1599557421511099E-10</c:v>
                </c:pt>
                <c:pt idx="40781">
                  <c:v>3.235087264569231E-10</c:v>
                </c:pt>
                <c:pt idx="40782">
                  <c:v>3.1599557421511099E-10</c:v>
                </c:pt>
                <c:pt idx="40783">
                  <c:v>3.235087264569231E-10</c:v>
                </c:pt>
                <c:pt idx="40784">
                  <c:v>3.1599557421511099E-10</c:v>
                </c:pt>
                <c:pt idx="40785">
                  <c:v>3.0865690708604002E-10</c:v>
                </c:pt>
                <c:pt idx="40786">
                  <c:v>3.1599557421511099E-10</c:v>
                </c:pt>
                <c:pt idx="40787">
                  <c:v>3.014886728352305E-10</c:v>
                </c:pt>
                <c:pt idx="40788">
                  <c:v>3.0865690708604002E-10</c:v>
                </c:pt>
                <c:pt idx="40789">
                  <c:v>3.1599557421511099E-10</c:v>
                </c:pt>
                <c:pt idx="40790">
                  <c:v>3.235087264569231E-10</c:v>
                </c:pt>
                <c:pt idx="40791">
                  <c:v>3.235087264569231E-10</c:v>
                </c:pt>
                <c:pt idx="40792">
                  <c:v>3.235087264569231E-10</c:v>
                </c:pt>
                <c:pt idx="40793">
                  <c:v>3.1599557421511099E-10</c:v>
                </c:pt>
                <c:pt idx="40794">
                  <c:v>3.1599557421511099E-10</c:v>
                </c:pt>
                <c:pt idx="40795">
                  <c:v>3.235087264569231E-10</c:v>
                </c:pt>
                <c:pt idx="40796">
                  <c:v>3.1599557421511099E-10</c:v>
                </c:pt>
                <c:pt idx="40797">
                  <c:v>3.235087264569231E-10</c:v>
                </c:pt>
                <c:pt idx="40798">
                  <c:v>3.1599557421511099E-10</c:v>
                </c:pt>
                <c:pt idx="40799">
                  <c:v>3.235087264569231E-10</c:v>
                </c:pt>
                <c:pt idx="40800">
                  <c:v>3.1599557421511099E-10</c:v>
                </c:pt>
                <c:pt idx="40801">
                  <c:v>3.235087264569231E-10</c:v>
                </c:pt>
                <c:pt idx="40802">
                  <c:v>3.1599557421511099E-10</c:v>
                </c:pt>
                <c:pt idx="40803">
                  <c:v>3.3120051239241576E-10</c:v>
                </c:pt>
                <c:pt idx="40804">
                  <c:v>3.235087264569231E-10</c:v>
                </c:pt>
                <c:pt idx="40805">
                  <c:v>3.235087264569231E-10</c:v>
                </c:pt>
                <c:pt idx="40806">
                  <c:v>3.3120051239241576E-10</c:v>
                </c:pt>
                <c:pt idx="40807">
                  <c:v>3.3120051239241576E-10</c:v>
                </c:pt>
                <c:pt idx="40808">
                  <c:v>3.3120051239241576E-10</c:v>
                </c:pt>
                <c:pt idx="40809">
                  <c:v>3.3907517923973201E-10</c:v>
                </c:pt>
                <c:pt idx="40810">
                  <c:v>3.235087264569231E-10</c:v>
                </c:pt>
                <c:pt idx="40811">
                  <c:v>3.3120051239241576E-10</c:v>
                </c:pt>
                <c:pt idx="40812">
                  <c:v>3.235087264569231E-10</c:v>
                </c:pt>
                <c:pt idx="40813">
                  <c:v>3.3907517923973201E-10</c:v>
                </c:pt>
                <c:pt idx="40814">
                  <c:v>3.3120051239241576E-10</c:v>
                </c:pt>
                <c:pt idx="40815">
                  <c:v>3.3907517923973201E-10</c:v>
                </c:pt>
                <c:pt idx="40816">
                  <c:v>3.3120051239241576E-10</c:v>
                </c:pt>
                <c:pt idx="40817">
                  <c:v>3.3907517923973201E-10</c:v>
                </c:pt>
                <c:pt idx="40818">
                  <c:v>3.3907517923973201E-10</c:v>
                </c:pt>
                <c:pt idx="40819">
                  <c:v>3.3120051239241576E-10</c:v>
                </c:pt>
                <c:pt idx="40820">
                  <c:v>3.3120051239241576E-10</c:v>
                </c:pt>
                <c:pt idx="40821">
                  <c:v>3.3907517923973201E-10</c:v>
                </c:pt>
                <c:pt idx="40822">
                  <c:v>3.3907517923973201E-10</c:v>
                </c:pt>
                <c:pt idx="40823">
                  <c:v>3.4713787451300703E-10</c:v>
                </c:pt>
                <c:pt idx="40824">
                  <c:v>3.3120051239241576E-10</c:v>
                </c:pt>
                <c:pt idx="40825">
                  <c:v>3.3907517923973201E-10</c:v>
                </c:pt>
                <c:pt idx="40826">
                  <c:v>3.3907517923973201E-10</c:v>
                </c:pt>
                <c:pt idx="40827">
                  <c:v>3.3907517923973201E-10</c:v>
                </c:pt>
                <c:pt idx="40828">
                  <c:v>3.3120051239241576E-10</c:v>
                </c:pt>
                <c:pt idx="40829">
                  <c:v>3.3907517923973201E-10</c:v>
                </c:pt>
                <c:pt idx="40830">
                  <c:v>3.3120051239241576E-10</c:v>
                </c:pt>
                <c:pt idx="40831">
                  <c:v>3.4713787451300703E-10</c:v>
                </c:pt>
                <c:pt idx="40832">
                  <c:v>3.3120051239241576E-10</c:v>
                </c:pt>
                <c:pt idx="40833">
                  <c:v>3.3907517923973201E-10</c:v>
                </c:pt>
                <c:pt idx="40834">
                  <c:v>3.4713787451300703E-10</c:v>
                </c:pt>
                <c:pt idx="40835">
                  <c:v>3.3907517923973201E-10</c:v>
                </c:pt>
                <c:pt idx="40836">
                  <c:v>3.3120051239241576E-10</c:v>
                </c:pt>
                <c:pt idx="40837">
                  <c:v>3.3120051239241576E-10</c:v>
                </c:pt>
                <c:pt idx="40838">
                  <c:v>3.3907517923973201E-10</c:v>
                </c:pt>
                <c:pt idx="40839">
                  <c:v>3.3907517923973201E-10</c:v>
                </c:pt>
                <c:pt idx="40840">
                  <c:v>3.4713787451300703E-10</c:v>
                </c:pt>
                <c:pt idx="40841">
                  <c:v>3.3120051239241576E-10</c:v>
                </c:pt>
                <c:pt idx="40842">
                  <c:v>3.3120051239241576E-10</c:v>
                </c:pt>
                <c:pt idx="40843">
                  <c:v>3.3907517923973201E-10</c:v>
                </c:pt>
                <c:pt idx="40844">
                  <c:v>3.3907517923973201E-10</c:v>
                </c:pt>
                <c:pt idx="40845">
                  <c:v>3.4713787451300703E-10</c:v>
                </c:pt>
                <c:pt idx="40846">
                  <c:v>3.5539147017362204E-10</c:v>
                </c:pt>
                <c:pt idx="40847">
                  <c:v>3.5539147017362204E-10</c:v>
                </c:pt>
                <c:pt idx="40848">
                  <c:v>3.3907517923973201E-10</c:v>
                </c:pt>
                <c:pt idx="40849">
                  <c:v>3.4713787451300703E-10</c:v>
                </c:pt>
                <c:pt idx="40850">
                  <c:v>3.4713787451300703E-10</c:v>
                </c:pt>
                <c:pt idx="40851">
                  <c:v>3.4713787451300703E-10</c:v>
                </c:pt>
                <c:pt idx="40852">
                  <c:v>3.3907517923973201E-10</c:v>
                </c:pt>
                <c:pt idx="40853">
                  <c:v>3.3907517923973201E-10</c:v>
                </c:pt>
                <c:pt idx="40854">
                  <c:v>3.5539147017362204E-10</c:v>
                </c:pt>
                <c:pt idx="40855">
                  <c:v>3.5539147017362204E-10</c:v>
                </c:pt>
                <c:pt idx="40856">
                  <c:v>3.4713787451300703E-10</c:v>
                </c:pt>
                <c:pt idx="40857">
                  <c:v>3.3907517923973201E-10</c:v>
                </c:pt>
                <c:pt idx="40858">
                  <c:v>3.5539147017362204E-10</c:v>
                </c:pt>
                <c:pt idx="40859">
                  <c:v>3.5539147017362204E-10</c:v>
                </c:pt>
                <c:pt idx="40860">
                  <c:v>3.4713787451300703E-10</c:v>
                </c:pt>
                <c:pt idx="40861">
                  <c:v>3.3907517923973201E-10</c:v>
                </c:pt>
                <c:pt idx="40862">
                  <c:v>3.5539147017362204E-10</c:v>
                </c:pt>
                <c:pt idx="40863">
                  <c:v>3.5539147017362204E-10</c:v>
                </c:pt>
                <c:pt idx="40864">
                  <c:v>3.5539147017362204E-10</c:v>
                </c:pt>
                <c:pt idx="40865">
                  <c:v>3.5539147017362204E-10</c:v>
                </c:pt>
                <c:pt idx="40866">
                  <c:v>3.5539147017362204E-10</c:v>
                </c:pt>
                <c:pt idx="40867">
                  <c:v>3.6384130440781352E-10</c:v>
                </c:pt>
                <c:pt idx="40868">
                  <c:v>3.4713787451300703E-10</c:v>
                </c:pt>
                <c:pt idx="40869">
                  <c:v>3.5539147017362204E-10</c:v>
                </c:pt>
                <c:pt idx="40870">
                  <c:v>3.5539147017362204E-10</c:v>
                </c:pt>
                <c:pt idx="40871">
                  <c:v>3.4713787451300703E-10</c:v>
                </c:pt>
                <c:pt idx="40872">
                  <c:v>3.5539147017362204E-10</c:v>
                </c:pt>
                <c:pt idx="40873">
                  <c:v>3.6384130440781352E-10</c:v>
                </c:pt>
                <c:pt idx="40874">
                  <c:v>3.5539147017362204E-10</c:v>
                </c:pt>
                <c:pt idx="40875">
                  <c:v>3.6384130440781352E-10</c:v>
                </c:pt>
                <c:pt idx="40876">
                  <c:v>3.5539147017362204E-10</c:v>
                </c:pt>
                <c:pt idx="40877">
                  <c:v>3.5539147017362204E-10</c:v>
                </c:pt>
                <c:pt idx="40878">
                  <c:v>3.5539147017362204E-10</c:v>
                </c:pt>
                <c:pt idx="40879">
                  <c:v>3.5539147017362204E-10</c:v>
                </c:pt>
                <c:pt idx="40880">
                  <c:v>3.5539147017362204E-10</c:v>
                </c:pt>
                <c:pt idx="40881">
                  <c:v>3.5539147017362204E-10</c:v>
                </c:pt>
                <c:pt idx="40882">
                  <c:v>3.6384130440781352E-10</c:v>
                </c:pt>
                <c:pt idx="40883">
                  <c:v>3.4713787451300703E-10</c:v>
                </c:pt>
                <c:pt idx="40884">
                  <c:v>3.4713787451300703E-10</c:v>
                </c:pt>
                <c:pt idx="40885">
                  <c:v>3.5539147017362204E-10</c:v>
                </c:pt>
                <c:pt idx="40886">
                  <c:v>3.4713787451300703E-10</c:v>
                </c:pt>
                <c:pt idx="40887">
                  <c:v>3.5539147017362204E-10</c:v>
                </c:pt>
                <c:pt idx="40888">
                  <c:v>3.3907517923973201E-10</c:v>
                </c:pt>
                <c:pt idx="40889">
                  <c:v>3.5539147017362204E-10</c:v>
                </c:pt>
                <c:pt idx="40890">
                  <c:v>3.5539147017362204E-10</c:v>
                </c:pt>
                <c:pt idx="40891">
                  <c:v>3.5539147017362204E-10</c:v>
                </c:pt>
                <c:pt idx="40892">
                  <c:v>3.6384130440781352E-10</c:v>
                </c:pt>
                <c:pt idx="40893">
                  <c:v>3.4713787451300703E-10</c:v>
                </c:pt>
                <c:pt idx="40894">
                  <c:v>3.4713787451300703E-10</c:v>
                </c:pt>
                <c:pt idx="40895">
                  <c:v>3.4713787451300703E-10</c:v>
                </c:pt>
                <c:pt idx="40896">
                  <c:v>3.3907517923973201E-10</c:v>
                </c:pt>
                <c:pt idx="40897">
                  <c:v>3.5539147017362204E-10</c:v>
                </c:pt>
                <c:pt idx="40898">
                  <c:v>3.6384130440781352E-10</c:v>
                </c:pt>
                <c:pt idx="40899">
                  <c:v>3.6384130440781352E-10</c:v>
                </c:pt>
                <c:pt idx="40900">
                  <c:v>3.6384130440781352E-10</c:v>
                </c:pt>
                <c:pt idx="40901">
                  <c:v>3.6384130440781352E-10</c:v>
                </c:pt>
                <c:pt idx="40902">
                  <c:v>3.5539147017362204E-10</c:v>
                </c:pt>
                <c:pt idx="40903">
                  <c:v>3.8134846270777351E-10</c:v>
                </c:pt>
                <c:pt idx="40904">
                  <c:v>3.8134846270777351E-10</c:v>
                </c:pt>
                <c:pt idx="40905">
                  <c:v>3.6384130440781352E-10</c:v>
                </c:pt>
                <c:pt idx="40906">
                  <c:v>3.8134846270777351E-10</c:v>
                </c:pt>
                <c:pt idx="40907">
                  <c:v>3.7249204300966069E-10</c:v>
                </c:pt>
                <c:pt idx="40908">
                  <c:v>3.8134846270777351E-10</c:v>
                </c:pt>
                <c:pt idx="40909">
                  <c:v>3.9041545380289E-10</c:v>
                </c:pt>
                <c:pt idx="40910">
                  <c:v>3.8134846270777351E-10</c:v>
                </c:pt>
                <c:pt idx="40911">
                  <c:v>3.8134846270777351E-10</c:v>
                </c:pt>
                <c:pt idx="40912">
                  <c:v>3.7249204300966069E-10</c:v>
                </c:pt>
                <c:pt idx="40913">
                  <c:v>3.7249204300966069E-10</c:v>
                </c:pt>
                <c:pt idx="40914">
                  <c:v>3.6384130440781352E-10</c:v>
                </c:pt>
                <c:pt idx="40915">
                  <c:v>3.5539147017362204E-10</c:v>
                </c:pt>
                <c:pt idx="40916">
                  <c:v>3.6384130440781352E-10</c:v>
                </c:pt>
                <c:pt idx="40917">
                  <c:v>3.6384130440781352E-10</c:v>
                </c:pt>
                <c:pt idx="40918">
                  <c:v>3.5539147017362204E-10</c:v>
                </c:pt>
                <c:pt idx="40919">
                  <c:v>3.6384130440781352E-10</c:v>
                </c:pt>
                <c:pt idx="40920">
                  <c:v>3.5539147017362204E-10</c:v>
                </c:pt>
                <c:pt idx="40921">
                  <c:v>3.6384130440781352E-10</c:v>
                </c:pt>
                <c:pt idx="40922">
                  <c:v>3.5539147017362204E-10</c:v>
                </c:pt>
                <c:pt idx="40923">
                  <c:v>3.6384130440781352E-10</c:v>
                </c:pt>
                <c:pt idx="40924">
                  <c:v>3.5539147017362204E-10</c:v>
                </c:pt>
                <c:pt idx="40925">
                  <c:v>3.6384130440781352E-10</c:v>
                </c:pt>
                <c:pt idx="40926">
                  <c:v>3.6384130440781352E-10</c:v>
                </c:pt>
                <c:pt idx="40927">
                  <c:v>3.4713787451300703E-10</c:v>
                </c:pt>
                <c:pt idx="40928">
                  <c:v>3.3907517923973201E-10</c:v>
                </c:pt>
                <c:pt idx="40929">
                  <c:v>3.4713787451300703E-10</c:v>
                </c:pt>
                <c:pt idx="40930">
                  <c:v>3.3120051239241576E-10</c:v>
                </c:pt>
                <c:pt idx="40931">
                  <c:v>3.4713787451300703E-10</c:v>
                </c:pt>
                <c:pt idx="40932">
                  <c:v>3.3907517923973201E-10</c:v>
                </c:pt>
                <c:pt idx="40933">
                  <c:v>3.5539147017362204E-10</c:v>
                </c:pt>
                <c:pt idx="40934">
                  <c:v>3.5539147017362204E-10</c:v>
                </c:pt>
                <c:pt idx="40935">
                  <c:v>3.5539147017362204E-10</c:v>
                </c:pt>
                <c:pt idx="40936">
                  <c:v>3.6384130440781352E-10</c:v>
                </c:pt>
                <c:pt idx="40937">
                  <c:v>3.5539147017362204E-10</c:v>
                </c:pt>
                <c:pt idx="40938">
                  <c:v>3.6384130440781352E-10</c:v>
                </c:pt>
                <c:pt idx="40939">
                  <c:v>3.5539147017362204E-10</c:v>
                </c:pt>
                <c:pt idx="40940">
                  <c:v>3.4713787451300703E-10</c:v>
                </c:pt>
                <c:pt idx="40941">
                  <c:v>3.5539147017362204E-10</c:v>
                </c:pt>
                <c:pt idx="40942">
                  <c:v>3.4713787451300703E-10</c:v>
                </c:pt>
                <c:pt idx="40943">
                  <c:v>3.4713787451300703E-10</c:v>
                </c:pt>
                <c:pt idx="40944">
                  <c:v>3.5539147017362204E-10</c:v>
                </c:pt>
                <c:pt idx="40945">
                  <c:v>3.4713787451300703E-10</c:v>
                </c:pt>
                <c:pt idx="40946">
                  <c:v>3.5539147017362204E-10</c:v>
                </c:pt>
                <c:pt idx="40947">
                  <c:v>3.5539147017362204E-10</c:v>
                </c:pt>
                <c:pt idx="40948">
                  <c:v>3.5539147017362204E-10</c:v>
                </c:pt>
                <c:pt idx="40949">
                  <c:v>3.4713787451300703E-10</c:v>
                </c:pt>
                <c:pt idx="40950">
                  <c:v>3.6384130440781352E-10</c:v>
                </c:pt>
                <c:pt idx="40951">
                  <c:v>3.5539147017362204E-10</c:v>
                </c:pt>
                <c:pt idx="40952">
                  <c:v>3.5539147017362204E-10</c:v>
                </c:pt>
                <c:pt idx="40953">
                  <c:v>3.4713787451300703E-10</c:v>
                </c:pt>
                <c:pt idx="40954">
                  <c:v>3.4713787451300703E-10</c:v>
                </c:pt>
                <c:pt idx="40955">
                  <c:v>3.8134846270777351E-10</c:v>
                </c:pt>
                <c:pt idx="40956">
                  <c:v>3.9041545380289E-10</c:v>
                </c:pt>
                <c:pt idx="40957">
                  <c:v>3.5539147017362204E-10</c:v>
                </c:pt>
                <c:pt idx="40958">
                  <c:v>3.6384130440781352E-10</c:v>
                </c:pt>
                <c:pt idx="40959">
                  <c:v>3.6384130440781352E-10</c:v>
                </c:pt>
                <c:pt idx="40960">
                  <c:v>3.9969802286817851E-10</c:v>
                </c:pt>
                <c:pt idx="40961">
                  <c:v>3.8134846270777351E-10</c:v>
                </c:pt>
                <c:pt idx="40962">
                  <c:v>3.9969802286817851E-10</c:v>
                </c:pt>
                <c:pt idx="40963">
                  <c:v>3.9041545380289E-10</c:v>
                </c:pt>
                <c:pt idx="40964">
                  <c:v>3.9041545380289E-10</c:v>
                </c:pt>
                <c:pt idx="40965">
                  <c:v>3.9041545380289E-10</c:v>
                </c:pt>
                <c:pt idx="40966">
                  <c:v>3.9969802286817851E-10</c:v>
                </c:pt>
                <c:pt idx="40967">
                  <c:v>3.9969802286817851E-10</c:v>
                </c:pt>
                <c:pt idx="40968">
                  <c:v>3.7249204300966069E-10</c:v>
                </c:pt>
                <c:pt idx="40969">
                  <c:v>3.8134846270777351E-10</c:v>
                </c:pt>
                <c:pt idx="40970">
                  <c:v>3.7249204300966069E-10</c:v>
                </c:pt>
                <c:pt idx="40971">
                  <c:v>3.8134846270777351E-10</c:v>
                </c:pt>
                <c:pt idx="40972">
                  <c:v>3.9041545380289E-10</c:v>
                </c:pt>
                <c:pt idx="40973">
                  <c:v>3.7249204300966069E-10</c:v>
                </c:pt>
                <c:pt idx="40974">
                  <c:v>3.9041545380289E-10</c:v>
                </c:pt>
                <c:pt idx="40975">
                  <c:v>3.6384130440781352E-10</c:v>
                </c:pt>
                <c:pt idx="40976">
                  <c:v>3.5539147017362204E-10</c:v>
                </c:pt>
                <c:pt idx="40977">
                  <c:v>3.5539147017362204E-10</c:v>
                </c:pt>
                <c:pt idx="40978">
                  <c:v>3.5539147017362204E-10</c:v>
                </c:pt>
                <c:pt idx="40979">
                  <c:v>3.6384130440781352E-10</c:v>
                </c:pt>
                <c:pt idx="40980">
                  <c:v>3.5539147017362204E-10</c:v>
                </c:pt>
                <c:pt idx="40981">
                  <c:v>3.4713787451300703E-10</c:v>
                </c:pt>
                <c:pt idx="40982">
                  <c:v>3.6384130440781352E-10</c:v>
                </c:pt>
                <c:pt idx="40983">
                  <c:v>3.6384130440781352E-10</c:v>
                </c:pt>
                <c:pt idx="40984">
                  <c:v>3.6384130440781352E-10</c:v>
                </c:pt>
                <c:pt idx="40985">
                  <c:v>3.7249204300966069E-10</c:v>
                </c:pt>
                <c:pt idx="40986">
                  <c:v>3.8134846270777351E-10</c:v>
                </c:pt>
                <c:pt idx="40987">
                  <c:v>3.7249204300966069E-10</c:v>
                </c:pt>
                <c:pt idx="40988">
                  <c:v>3.9041545380289E-10</c:v>
                </c:pt>
                <c:pt idx="40989">
                  <c:v>3.8134846270777351E-10</c:v>
                </c:pt>
                <c:pt idx="40990">
                  <c:v>3.9041545380289E-10</c:v>
                </c:pt>
                <c:pt idx="40991">
                  <c:v>3.8134846270777351E-10</c:v>
                </c:pt>
                <c:pt idx="40992">
                  <c:v>3.9969802286817851E-10</c:v>
                </c:pt>
                <c:pt idx="40993">
                  <c:v>3.9041545380289E-10</c:v>
                </c:pt>
                <c:pt idx="40994">
                  <c:v>3.8134846270777351E-10</c:v>
                </c:pt>
                <c:pt idx="40995">
                  <c:v>3.8134846270777351E-10</c:v>
                </c:pt>
                <c:pt idx="40996">
                  <c:v>3.9969802286817851E-10</c:v>
                </c:pt>
                <c:pt idx="40997">
                  <c:v>3.8134846270777351E-10</c:v>
                </c:pt>
                <c:pt idx="40998">
                  <c:v>3.9041545380289E-10</c:v>
                </c:pt>
                <c:pt idx="40999">
                  <c:v>3.8134846270777351E-10</c:v>
                </c:pt>
                <c:pt idx="41000">
                  <c:v>3.9041545380289E-10</c:v>
                </c:pt>
                <c:pt idx="41001">
                  <c:v>3.9041545380289E-10</c:v>
                </c:pt>
                <c:pt idx="41002">
                  <c:v>3.9041545380289E-10</c:v>
                </c:pt>
                <c:pt idx="41003">
                  <c:v>3.9969802286817851E-10</c:v>
                </c:pt>
                <c:pt idx="41004">
                  <c:v>3.9041545380289E-10</c:v>
                </c:pt>
                <c:pt idx="41005">
                  <c:v>3.9969802286817851E-10</c:v>
                </c:pt>
                <c:pt idx="41006">
                  <c:v>3.7249204300966069E-10</c:v>
                </c:pt>
                <c:pt idx="41007">
                  <c:v>3.8134846270777351E-10</c:v>
                </c:pt>
                <c:pt idx="41008">
                  <c:v>3.8134846270777351E-10</c:v>
                </c:pt>
                <c:pt idx="41009">
                  <c:v>3.8134846270777351E-10</c:v>
                </c:pt>
                <c:pt idx="41010">
                  <c:v>3.8134846270777351E-10</c:v>
                </c:pt>
                <c:pt idx="41011">
                  <c:v>3.8134846270777351E-10</c:v>
                </c:pt>
                <c:pt idx="41012">
                  <c:v>3.8134846270777351E-10</c:v>
                </c:pt>
                <c:pt idx="41013">
                  <c:v>2.274102313433917E-10</c:v>
                </c:pt>
                <c:pt idx="41014">
                  <c:v>2.2212886626820224E-10</c:v>
                </c:pt>
                <c:pt idx="41015">
                  <c:v>2.1697015538008525E-10</c:v>
                </c:pt>
                <c:pt idx="41016">
                  <c:v>2.1193125016366825E-10</c:v>
                </c:pt>
                <c:pt idx="41017">
                  <c:v>2.1193125016366825E-10</c:v>
                </c:pt>
                <c:pt idx="41018">
                  <c:v>2.0220179191705957E-10</c:v>
                </c:pt>
                <c:pt idx="41019">
                  <c:v>1.9750586651536124E-10</c:v>
                </c:pt>
                <c:pt idx="41020">
                  <c:v>2.0220179191705957E-10</c:v>
                </c:pt>
                <c:pt idx="41021">
                  <c:v>1.9291899907585643E-10</c:v>
                </c:pt>
                <c:pt idx="41022">
                  <c:v>1.8843865684129244E-10</c:v>
                </c:pt>
                <c:pt idx="41023">
                  <c:v>1.8406194205628672E-10</c:v>
                </c:pt>
                <c:pt idx="41024">
                  <c:v>1.8406194205628672E-10</c:v>
                </c:pt>
                <c:pt idx="41025">
                  <c:v>1.7978729571911389E-10</c:v>
                </c:pt>
                <c:pt idx="41026">
                  <c:v>1.7561192357791987E-10</c:v>
                </c:pt>
                <c:pt idx="41027">
                  <c:v>1.7561192357791987E-10</c:v>
                </c:pt>
                <c:pt idx="41028">
                  <c:v>1.7153352009320239E-10</c:v>
                </c:pt>
                <c:pt idx="41029">
                  <c:v>1.7561192357791987E-10</c:v>
                </c:pt>
                <c:pt idx="41030">
                  <c:v>1.675498332692064E-10</c:v>
                </c:pt>
                <c:pt idx="41031">
                  <c:v>1.7561192357791987E-10</c:v>
                </c:pt>
                <c:pt idx="41032">
                  <c:v>1.675498332692064E-10</c:v>
                </c:pt>
                <c:pt idx="41033">
                  <c:v>2.0700936825737225E-10</c:v>
                </c:pt>
                <c:pt idx="41034">
                  <c:v>2.0220179191705957E-10</c:v>
                </c:pt>
                <c:pt idx="41035">
                  <c:v>2.1193125016366825E-10</c:v>
                </c:pt>
                <c:pt idx="41036">
                  <c:v>1.8843865684129244E-10</c:v>
                </c:pt>
                <c:pt idx="41037">
                  <c:v>1.8843865684129244E-10</c:v>
                </c:pt>
                <c:pt idx="41038">
                  <c:v>2.1193125016366825E-10</c:v>
                </c:pt>
                <c:pt idx="41039">
                  <c:v>2.0700936825737225E-10</c:v>
                </c:pt>
                <c:pt idx="41040">
                  <c:v>2.0220179191705957E-10</c:v>
                </c:pt>
                <c:pt idx="41041">
                  <c:v>2.0700936825737225E-10</c:v>
                </c:pt>
                <c:pt idx="41042">
                  <c:v>1.9750586651536124E-10</c:v>
                </c:pt>
                <c:pt idx="41043">
                  <c:v>1.8843865684129244E-10</c:v>
                </c:pt>
                <c:pt idx="41044">
                  <c:v>1.8406194205628672E-10</c:v>
                </c:pt>
                <c:pt idx="41045">
                  <c:v>1.7153352009320239E-10</c:v>
                </c:pt>
                <c:pt idx="41046">
                  <c:v>1.7561192357791987E-10</c:v>
                </c:pt>
                <c:pt idx="41047">
                  <c:v>1.7978729571911389E-10</c:v>
                </c:pt>
                <c:pt idx="41048">
                  <c:v>1.7153352009320239E-10</c:v>
                </c:pt>
                <c:pt idx="41049">
                  <c:v>1.7978729571911389E-10</c:v>
                </c:pt>
                <c:pt idx="41050">
                  <c:v>1.8406194205628672E-10</c:v>
                </c:pt>
                <c:pt idx="41051">
                  <c:v>1.675498332692064E-10</c:v>
                </c:pt>
                <c:pt idx="41052">
                  <c:v>1.675498332692064E-10</c:v>
                </c:pt>
                <c:pt idx="41053">
                  <c:v>1.6365866341042532E-10</c:v>
                </c:pt>
                <c:pt idx="41054">
                  <c:v>1.6365866341042532E-10</c:v>
                </c:pt>
                <c:pt idx="41055">
                  <c:v>1.5985786190698354E-10</c:v>
                </c:pt>
                <c:pt idx="41056">
                  <c:v>1.5251901786385623E-10</c:v>
                </c:pt>
                <c:pt idx="41057">
                  <c:v>1.5614533004822481E-10</c:v>
                </c:pt>
                <c:pt idx="41058">
                  <c:v>1.5985786190698354E-10</c:v>
                </c:pt>
                <c:pt idx="41059">
                  <c:v>1.5985786190698354E-10</c:v>
                </c:pt>
                <c:pt idx="41060">
                  <c:v>1.5985786190698354E-10</c:v>
                </c:pt>
                <c:pt idx="41061">
                  <c:v>1.675498332692064E-10</c:v>
                </c:pt>
                <c:pt idx="41062">
                  <c:v>1.5614533004822481E-10</c:v>
                </c:pt>
                <c:pt idx="41063">
                  <c:v>1.5985786190698354E-10</c:v>
                </c:pt>
                <c:pt idx="41064">
                  <c:v>1.5985786190698354E-10</c:v>
                </c:pt>
                <c:pt idx="41065">
                  <c:v>1.5614533004822481E-10</c:v>
                </c:pt>
                <c:pt idx="41066">
                  <c:v>1.5251901786385623E-10</c:v>
                </c:pt>
                <c:pt idx="41067">
                  <c:v>1.5251901786385623E-10</c:v>
                </c:pt>
                <c:pt idx="41068">
                  <c:v>1.5614533004822481E-10</c:v>
                </c:pt>
                <c:pt idx="41069">
                  <c:v>1.4897692299200292E-10</c:v>
                </c:pt>
                <c:pt idx="41070">
                  <c:v>1.5251901786385623E-10</c:v>
                </c:pt>
                <c:pt idx="41071">
                  <c:v>1.5251901786385623E-10</c:v>
                </c:pt>
                <c:pt idx="41072">
                  <c:v>1.5251901786385623E-10</c:v>
                </c:pt>
                <c:pt idx="41073">
                  <c:v>1.4551708957355365E-10</c:v>
                </c:pt>
                <c:pt idx="41074">
                  <c:v>1.4897692299200292E-10</c:v>
                </c:pt>
                <c:pt idx="41075">
                  <c:v>1.4897692299200292E-10</c:v>
                </c:pt>
                <c:pt idx="41076">
                  <c:v>1.4551708957355365E-10</c:v>
                </c:pt>
                <c:pt idx="41077">
                  <c:v>1.4213760717218137E-10</c:v>
                </c:pt>
                <c:pt idx="41078">
                  <c:v>1.4213760717218137E-10</c:v>
                </c:pt>
                <c:pt idx="41079">
                  <c:v>1.4551708957355365E-10</c:v>
                </c:pt>
                <c:pt idx="41080">
                  <c:v>1.3883660971944753E-10</c:v>
                </c:pt>
                <c:pt idx="41081">
                  <c:v>1.3561196222596123E-10</c:v>
                </c:pt>
                <c:pt idx="41082">
                  <c:v>1.3246251606055715E-10</c:v>
                </c:pt>
                <c:pt idx="41083">
                  <c:v>1.3561196222596123E-10</c:v>
                </c:pt>
                <c:pt idx="41084">
                  <c:v>1.3246251606055715E-10</c:v>
                </c:pt>
                <c:pt idx="41085">
                  <c:v>1.3883660971944753E-10</c:v>
                </c:pt>
                <c:pt idx="41086">
                  <c:v>1.3883660971944753E-10</c:v>
                </c:pt>
                <c:pt idx="41087">
                  <c:v>1.3883660971944753E-10</c:v>
                </c:pt>
                <c:pt idx="41088">
                  <c:v>1.3561196222596123E-10</c:v>
                </c:pt>
                <c:pt idx="41089">
                  <c:v>1.3561196222596123E-10</c:v>
                </c:pt>
                <c:pt idx="41090">
                  <c:v>1.3561196222596123E-10</c:v>
                </c:pt>
                <c:pt idx="41091">
                  <c:v>1.3246251606055715E-10</c:v>
                </c:pt>
                <c:pt idx="41092">
                  <c:v>1.3561196222596123E-10</c:v>
                </c:pt>
                <c:pt idx="41093">
                  <c:v>1.3883660971944753E-10</c:v>
                </c:pt>
                <c:pt idx="41094">
                  <c:v>1.3883660971944753E-10</c:v>
                </c:pt>
                <c:pt idx="41095">
                  <c:v>1.3561196222596123E-10</c:v>
                </c:pt>
                <c:pt idx="41096">
                  <c:v>1.3561196222596123E-10</c:v>
                </c:pt>
                <c:pt idx="41097">
                  <c:v>1.3246251606055715E-10</c:v>
                </c:pt>
                <c:pt idx="41098">
                  <c:v>1.3246251606055715E-10</c:v>
                </c:pt>
                <c:pt idx="41099">
                  <c:v>1.2938621249250178E-10</c:v>
                </c:pt>
                <c:pt idx="41100">
                  <c:v>1.2938621249250178E-10</c:v>
                </c:pt>
                <c:pt idx="41101">
                  <c:v>1.3246251606055715E-10</c:v>
                </c:pt>
                <c:pt idx="41102">
                  <c:v>1.2057936710011953E-10</c:v>
                </c:pt>
                <c:pt idx="41103">
                  <c:v>1.2344627795637044E-10</c:v>
                </c:pt>
                <c:pt idx="41104">
                  <c:v>1.2057936710011953E-10</c:v>
                </c:pt>
                <c:pt idx="41105">
                  <c:v>1.1777903725379244E-10</c:v>
                </c:pt>
                <c:pt idx="41106">
                  <c:v>1.2638135286137508E-10</c:v>
                </c:pt>
                <c:pt idx="41107">
                  <c:v>1.2638135286137508E-10</c:v>
                </c:pt>
                <c:pt idx="41108">
                  <c:v>1.2638135286137508E-10</c:v>
                </c:pt>
                <c:pt idx="41109">
                  <c:v>1.2938621249250178E-10</c:v>
                </c:pt>
                <c:pt idx="41110">
                  <c:v>1.2938621249250178E-10</c:v>
                </c:pt>
                <c:pt idx="41111">
                  <c:v>1.2938621249250178E-10</c:v>
                </c:pt>
                <c:pt idx="41112">
                  <c:v>1.2638135286137508E-10</c:v>
                </c:pt>
                <c:pt idx="41113">
                  <c:v>1.2638135286137508E-10</c:v>
                </c:pt>
                <c:pt idx="41114">
                  <c:v>1.2938621249250178E-10</c:v>
                </c:pt>
                <c:pt idx="41115">
                  <c:v>1.2938621249250178E-10</c:v>
                </c:pt>
                <c:pt idx="41116">
                  <c:v>1.2638135286137508E-10</c:v>
                </c:pt>
                <c:pt idx="41117">
                  <c:v>1.2638135286137508E-10</c:v>
                </c:pt>
                <c:pt idx="41118">
                  <c:v>1.2938621249250178E-10</c:v>
                </c:pt>
                <c:pt idx="41119">
                  <c:v>1.2638135286137508E-10</c:v>
                </c:pt>
                <c:pt idx="41120">
                  <c:v>1.2638135286137508E-10</c:v>
                </c:pt>
                <c:pt idx="41121">
                  <c:v>1.2938621249250178E-10</c:v>
                </c:pt>
                <c:pt idx="41122">
                  <c:v>1.2938621249250178E-10</c:v>
                </c:pt>
                <c:pt idx="41123">
                  <c:v>1.2344627795637044E-10</c:v>
                </c:pt>
                <c:pt idx="41124">
                  <c:v>1.2057936710011953E-10</c:v>
                </c:pt>
                <c:pt idx="41125">
                  <c:v>1.2057936710011953E-10</c:v>
                </c:pt>
                <c:pt idx="41126">
                  <c:v>1.1504374214298303E-10</c:v>
                </c:pt>
                <c:pt idx="41127">
                  <c:v>1.2057936710011953E-10</c:v>
                </c:pt>
                <c:pt idx="41128">
                  <c:v>1.1237197140389255E-10</c:v>
                </c:pt>
                <c:pt idx="41129">
                  <c:v>1.2057936710011953E-10</c:v>
                </c:pt>
                <c:pt idx="41130">
                  <c:v>1.1777903725379244E-10</c:v>
                </c:pt>
                <c:pt idx="41131">
                  <c:v>1.1504374214298303E-10</c:v>
                </c:pt>
                <c:pt idx="41132">
                  <c:v>1.1504374214298303E-10</c:v>
                </c:pt>
                <c:pt idx="41133">
                  <c:v>1.1777903725379244E-10</c:v>
                </c:pt>
                <c:pt idx="41134">
                  <c:v>1.1504374214298303E-10</c:v>
                </c:pt>
                <c:pt idx="41135">
                  <c:v>1.1777903725379244E-10</c:v>
                </c:pt>
                <c:pt idx="41136">
                  <c:v>1.1777903725379244E-10</c:v>
                </c:pt>
                <c:pt idx="41137">
                  <c:v>1.1504374214298303E-10</c:v>
                </c:pt>
                <c:pt idx="41138">
                  <c:v>1.1777903725379244E-10</c:v>
                </c:pt>
                <c:pt idx="41139">
                  <c:v>1.1504374214298303E-10</c:v>
                </c:pt>
                <c:pt idx="41140">
                  <c:v>1.1504374214298303E-10</c:v>
                </c:pt>
                <c:pt idx="41141">
                  <c:v>1.1777903725379244E-10</c:v>
                </c:pt>
                <c:pt idx="41142">
                  <c:v>1.1237197140389255E-10</c:v>
                </c:pt>
                <c:pt idx="41143">
                  <c:v>1.1504374214298303E-10</c:v>
                </c:pt>
                <c:pt idx="41144">
                  <c:v>1.1504374214298303E-10</c:v>
                </c:pt>
                <c:pt idx="41145">
                  <c:v>1.1504374214298303E-10</c:v>
                </c:pt>
                <c:pt idx="41146">
                  <c:v>1.1237197140389255E-10</c:v>
                </c:pt>
                <c:pt idx="41147">
                  <c:v>1.1504374214298303E-10</c:v>
                </c:pt>
                <c:pt idx="41148">
                  <c:v>1.1237197140389255E-10</c:v>
                </c:pt>
                <c:pt idx="41149">
                  <c:v>1.1504374214298303E-10</c:v>
                </c:pt>
                <c:pt idx="41150">
                  <c:v>1.1237197140389255E-10</c:v>
                </c:pt>
                <c:pt idx="41151">
                  <c:v>1.0721313615416432E-10</c:v>
                </c:pt>
                <c:pt idx="41152">
                  <c:v>1.0976224974934416E-10</c:v>
                </c:pt>
                <c:pt idx="41153">
                  <c:v>1.1237197140389255E-10</c:v>
                </c:pt>
                <c:pt idx="41154">
                  <c:v>1.0721313615416432E-10</c:v>
                </c:pt>
                <c:pt idx="41155">
                  <c:v>1.1237197140389255E-10</c:v>
                </c:pt>
                <c:pt idx="41156">
                  <c:v>1.0721313615416432E-10</c:v>
                </c:pt>
                <c:pt idx="41157">
                  <c:v>1.1237197140389255E-10</c:v>
                </c:pt>
                <c:pt idx="41158">
                  <c:v>1.0976224974934416E-10</c:v>
                </c:pt>
                <c:pt idx="41159">
                  <c:v>1.0721313615416432E-10</c:v>
                </c:pt>
                <c:pt idx="41160">
                  <c:v>1.0721313615416432E-10</c:v>
                </c:pt>
                <c:pt idx="41161">
                  <c:v>1.0721313615416432E-10</c:v>
                </c:pt>
                <c:pt idx="41162">
                  <c:v>1.0721313615416432E-10</c:v>
                </c:pt>
                <c:pt idx="41163">
                  <c:v>1.0472322305948427E-10</c:v>
                </c:pt>
                <c:pt idx="41164">
                  <c:v>1.0472322305948427E-10</c:v>
                </c:pt>
                <c:pt idx="41165">
                  <c:v>1.0721313615416432E-10</c:v>
                </c:pt>
                <c:pt idx="41166">
                  <c:v>1.0721313615416432E-10</c:v>
                </c:pt>
                <c:pt idx="41167">
                  <c:v>1.0976224974934416E-10</c:v>
                </c:pt>
                <c:pt idx="41168">
                  <c:v>1.0721313615416432E-10</c:v>
                </c:pt>
                <c:pt idx="41169">
                  <c:v>1.0721313615416432E-10</c:v>
                </c:pt>
                <c:pt idx="41170">
                  <c:v>1.0721313615416432E-10</c:v>
                </c:pt>
                <c:pt idx="41171">
                  <c:v>1.0976224974934416E-10</c:v>
                </c:pt>
                <c:pt idx="41172">
                  <c:v>1.0721313615416432E-10</c:v>
                </c:pt>
                <c:pt idx="41173">
                  <c:v>1.0721313615416432E-10</c:v>
                </c:pt>
                <c:pt idx="41174">
                  <c:v>1.0721313615416432E-10</c:v>
                </c:pt>
                <c:pt idx="41175">
                  <c:v>1.0721313615416432E-10</c:v>
                </c:pt>
                <c:pt idx="41176">
                  <c:v>1.022911355955192E-10</c:v>
                </c:pt>
                <c:pt idx="41177">
                  <c:v>9.7594872267873643E-11</c:v>
                </c:pt>
                <c:pt idx="41178">
                  <c:v>9.7594872267873643E-11</c:v>
                </c:pt>
                <c:pt idx="41179">
                  <c:v>9.9915300758652489E-11</c:v>
                </c:pt>
                <c:pt idx="41180">
                  <c:v>9.7594872267873643E-11</c:v>
                </c:pt>
                <c:pt idx="41181">
                  <c:v>9.5328333304924283E-11</c:v>
                </c:pt>
                <c:pt idx="41182">
                  <c:v>9.7594872267873643E-11</c:v>
                </c:pt>
                <c:pt idx="41183">
                  <c:v>9.5328333304924283E-11</c:v>
                </c:pt>
                <c:pt idx="41184">
                  <c:v>9.9915300758652489E-11</c:v>
                </c:pt>
                <c:pt idx="41185">
                  <c:v>9.7594872267873643E-11</c:v>
                </c:pt>
                <c:pt idx="41186">
                  <c:v>9.7594872267873643E-11</c:v>
                </c:pt>
                <c:pt idx="41187">
                  <c:v>9.5328333304924283E-11</c:v>
                </c:pt>
                <c:pt idx="41188">
                  <c:v>9.7594872267873643E-11</c:v>
                </c:pt>
                <c:pt idx="41189">
                  <c:v>9.5328333304924283E-11</c:v>
                </c:pt>
                <c:pt idx="41190">
                  <c:v>9.5328333304924283E-11</c:v>
                </c:pt>
                <c:pt idx="41191">
                  <c:v>9.5328333304924283E-11</c:v>
                </c:pt>
                <c:pt idx="41192">
                  <c:v>9.5328333304924283E-11</c:v>
                </c:pt>
                <c:pt idx="41193">
                  <c:v>9.311443234181224E-11</c:v>
                </c:pt>
                <c:pt idx="41194">
                  <c:v>9.5328333304924283E-11</c:v>
                </c:pt>
                <c:pt idx="41195">
                  <c:v>9.5328333304924283E-11</c:v>
                </c:pt>
                <c:pt idx="41196">
                  <c:v>9.5328333304924283E-11</c:v>
                </c:pt>
                <c:pt idx="41197">
                  <c:v>9.7594872267873643E-11</c:v>
                </c:pt>
                <c:pt idx="41198">
                  <c:v>9.7594872267873643E-11</c:v>
                </c:pt>
                <c:pt idx="41199">
                  <c:v>9.311443234181224E-11</c:v>
                </c:pt>
                <c:pt idx="41200">
                  <c:v>9.311443234181224E-11</c:v>
                </c:pt>
                <c:pt idx="41201">
                  <c:v>9.7594872267873643E-11</c:v>
                </c:pt>
                <c:pt idx="41202">
                  <c:v>9.5328333304924283E-11</c:v>
                </c:pt>
                <c:pt idx="41203">
                  <c:v>9.311443234181224E-11</c:v>
                </c:pt>
                <c:pt idx="41204">
                  <c:v>9.311443234181224E-11</c:v>
                </c:pt>
                <c:pt idx="41205">
                  <c:v>9.311443234181224E-11</c:v>
                </c:pt>
                <c:pt idx="41206">
                  <c:v>9.0951946915975975E-11</c:v>
                </c:pt>
                <c:pt idx="41207">
                  <c:v>9.5328333304924283E-11</c:v>
                </c:pt>
                <c:pt idx="41208">
                  <c:v>9.311443234181224E-11</c:v>
                </c:pt>
                <c:pt idx="41209">
                  <c:v>9.0951946915975975E-11</c:v>
                </c:pt>
                <c:pt idx="41210">
                  <c:v>9.0951946915975975E-11</c:v>
                </c:pt>
                <c:pt idx="41211">
                  <c:v>9.0951946915975975E-11</c:v>
                </c:pt>
                <c:pt idx="41212">
                  <c:v>8.8839682955269631E-11</c:v>
                </c:pt>
                <c:pt idx="41213">
                  <c:v>9.0951946915975975E-11</c:v>
                </c:pt>
                <c:pt idx="41214">
                  <c:v>8.8839682955269631E-11</c:v>
                </c:pt>
                <c:pt idx="41215">
                  <c:v>9.311443234181224E-11</c:v>
                </c:pt>
                <c:pt idx="41216">
                  <c:v>9.0951946915975975E-11</c:v>
                </c:pt>
                <c:pt idx="41217">
                  <c:v>9.0951946915975975E-11</c:v>
                </c:pt>
                <c:pt idx="41218">
                  <c:v>8.8839682955269631E-11</c:v>
                </c:pt>
                <c:pt idx="41219">
                  <c:v>9.0951946915975975E-11</c:v>
                </c:pt>
                <c:pt idx="41220">
                  <c:v>8.6776474118625962E-11</c:v>
                </c:pt>
                <c:pt idx="41221">
                  <c:v>8.8839682955269631E-11</c:v>
                </c:pt>
                <c:pt idx="41222">
                  <c:v>8.8839682955269631E-11</c:v>
                </c:pt>
                <c:pt idx="41223">
                  <c:v>8.6776474118625962E-11</c:v>
                </c:pt>
                <c:pt idx="41224">
                  <c:v>8.6776474118625962E-11</c:v>
                </c:pt>
                <c:pt idx="41225">
                  <c:v>8.6776474118625962E-11</c:v>
                </c:pt>
                <c:pt idx="41226">
                  <c:v>8.8839682955269631E-11</c:v>
                </c:pt>
                <c:pt idx="41227">
                  <c:v>8.4761181152030397E-11</c:v>
                </c:pt>
                <c:pt idx="41228">
                  <c:v>8.8839682955269631E-11</c:v>
                </c:pt>
                <c:pt idx="41229">
                  <c:v>8.6776474118625962E-11</c:v>
                </c:pt>
                <c:pt idx="41230">
                  <c:v>8.4761181152030397E-11</c:v>
                </c:pt>
                <c:pt idx="41231">
                  <c:v>8.6776474118625962E-11</c:v>
                </c:pt>
                <c:pt idx="41232">
                  <c:v>8.6776474118625962E-11</c:v>
                </c:pt>
                <c:pt idx="41233">
                  <c:v>8.6776474118625962E-11</c:v>
                </c:pt>
                <c:pt idx="41234">
                  <c:v>8.8839682955269631E-11</c:v>
                </c:pt>
                <c:pt idx="41235">
                  <c:v>8.4761181152030397E-11</c:v>
                </c:pt>
                <c:pt idx="41236">
                  <c:v>8.6776474118625962E-11</c:v>
                </c:pt>
                <c:pt idx="41237">
                  <c:v>8.4761181152030397E-11</c:v>
                </c:pt>
                <c:pt idx="41238">
                  <c:v>8.4761181152030397E-11</c:v>
                </c:pt>
                <c:pt idx="41239">
                  <c:v>8.6776474118625962E-11</c:v>
                </c:pt>
                <c:pt idx="41240">
                  <c:v>9.0951946915975975E-11</c:v>
                </c:pt>
                <c:pt idx="41241">
                  <c:v>9.311443234181224E-11</c:v>
                </c:pt>
                <c:pt idx="41242">
                  <c:v>8.8839682955269631E-11</c:v>
                </c:pt>
                <c:pt idx="41243">
                  <c:v>8.8839682955269631E-11</c:v>
                </c:pt>
                <c:pt idx="41244">
                  <c:v>9.0951946915975975E-11</c:v>
                </c:pt>
                <c:pt idx="41245">
                  <c:v>9.311443234181224E-11</c:v>
                </c:pt>
                <c:pt idx="41246">
                  <c:v>9.311443234181224E-11</c:v>
                </c:pt>
                <c:pt idx="41247">
                  <c:v>9.5328333304924283E-11</c:v>
                </c:pt>
                <c:pt idx="41248">
                  <c:v>9.5328333304924283E-11</c:v>
                </c:pt>
                <c:pt idx="41249">
                  <c:v>9.5328333304924283E-11</c:v>
                </c:pt>
                <c:pt idx="41250">
                  <c:v>8.2792691259453059E-11</c:v>
                </c:pt>
                <c:pt idx="41251">
                  <c:v>8.6776474118625962E-11</c:v>
                </c:pt>
                <c:pt idx="41252">
                  <c:v>8.2792691259453059E-11</c:v>
                </c:pt>
                <c:pt idx="41253">
                  <c:v>8.2792691259453059E-11</c:v>
                </c:pt>
                <c:pt idx="41254">
                  <c:v>8.4761181152030397E-11</c:v>
                </c:pt>
                <c:pt idx="41255">
                  <c:v>8.2792691259453059E-11</c:v>
                </c:pt>
                <c:pt idx="41256">
                  <c:v>8.4761181152030397E-11</c:v>
                </c:pt>
                <c:pt idx="41257">
                  <c:v>8.2792691259453059E-11</c:v>
                </c:pt>
                <c:pt idx="41258">
                  <c:v>8.4761181152030397E-11</c:v>
                </c:pt>
                <c:pt idx="41259">
                  <c:v>8.4761181152030397E-11</c:v>
                </c:pt>
                <c:pt idx="41260">
                  <c:v>8.2792691259453059E-11</c:v>
                </c:pt>
                <c:pt idx="41261">
                  <c:v>8.4761181152030397E-11</c:v>
                </c:pt>
                <c:pt idx="41262">
                  <c:v>8.2792691259453059E-11</c:v>
                </c:pt>
                <c:pt idx="41263">
                  <c:v>8.2792691259453059E-11</c:v>
                </c:pt>
                <c:pt idx="41264">
                  <c:v>8.2792691259453059E-11</c:v>
                </c:pt>
                <c:pt idx="41265">
                  <c:v>8.0869917488389223E-11</c:v>
                </c:pt>
                <c:pt idx="41266">
                  <c:v>7.8991798129670908E-11</c:v>
                </c:pt>
                <c:pt idx="41267">
                  <c:v>8.0869917488389223E-11</c:v>
                </c:pt>
                <c:pt idx="41268">
                  <c:v>8.0869917488389223E-11</c:v>
                </c:pt>
                <c:pt idx="41269">
                  <c:v>7.8991798129670908E-11</c:v>
                </c:pt>
                <c:pt idx="41270">
                  <c:v>8.0869917488389223E-11</c:v>
                </c:pt>
                <c:pt idx="41271">
                  <c:v>7.8991798129670908E-11</c:v>
                </c:pt>
                <c:pt idx="41272">
                  <c:v>8.0869917488389223E-11</c:v>
                </c:pt>
                <c:pt idx="41273">
                  <c:v>8.0869917488389223E-11</c:v>
                </c:pt>
                <c:pt idx="41274">
                  <c:v>7.8991798129670908E-11</c:v>
                </c:pt>
                <c:pt idx="41275">
                  <c:v>7.8991798129670908E-11</c:v>
                </c:pt>
                <c:pt idx="41276">
                  <c:v>8.0869917488389223E-11</c:v>
                </c:pt>
                <c:pt idx="41277">
                  <c:v>8.0869917488389223E-11</c:v>
                </c:pt>
                <c:pt idx="41278">
                  <c:v>7.8991798129670908E-11</c:v>
                </c:pt>
                <c:pt idx="41279">
                  <c:v>8.0869917488389223E-11</c:v>
                </c:pt>
                <c:pt idx="41280">
                  <c:v>7.8991798129670908E-11</c:v>
                </c:pt>
                <c:pt idx="41281">
                  <c:v>8.0869917488389223E-11</c:v>
                </c:pt>
                <c:pt idx="41282">
                  <c:v>7.7157296131216382E-11</c:v>
                </c:pt>
                <c:pt idx="41283">
                  <c:v>8.4761181152030397E-11</c:v>
                </c:pt>
                <c:pt idx="41284">
                  <c:v>8.6776474118625962E-11</c:v>
                </c:pt>
                <c:pt idx="41285">
                  <c:v>8.8839682955269631E-11</c:v>
                </c:pt>
                <c:pt idx="41286">
                  <c:v>8.6776474118625962E-11</c:v>
                </c:pt>
                <c:pt idx="41287">
                  <c:v>8.6776474118625962E-11</c:v>
                </c:pt>
                <c:pt idx="41288">
                  <c:v>8.6776474118625962E-11</c:v>
                </c:pt>
                <c:pt idx="41289">
                  <c:v>8.6776474118625962E-11</c:v>
                </c:pt>
                <c:pt idx="41290">
                  <c:v>8.2792691259453059E-11</c:v>
                </c:pt>
                <c:pt idx="41291">
                  <c:v>8.4761181152030397E-11</c:v>
                </c:pt>
                <c:pt idx="41292">
                  <c:v>8.4761181152030397E-11</c:v>
                </c:pt>
                <c:pt idx="41293">
                  <c:v>7.7157296131216382E-11</c:v>
                </c:pt>
                <c:pt idx="41294">
                  <c:v>7.8991798129670908E-11</c:v>
                </c:pt>
                <c:pt idx="41295">
                  <c:v>7.8991798129670908E-11</c:v>
                </c:pt>
                <c:pt idx="41296">
                  <c:v>8.0869917488389223E-11</c:v>
                </c:pt>
                <c:pt idx="41297">
                  <c:v>7.8991798129670908E-11</c:v>
                </c:pt>
                <c:pt idx="41298">
                  <c:v>7.7157296131216382E-11</c:v>
                </c:pt>
                <c:pt idx="41299">
                  <c:v>7.7157296131216382E-11</c:v>
                </c:pt>
                <c:pt idx="41300">
                  <c:v>7.7157296131216382E-11</c:v>
                </c:pt>
                <c:pt idx="41301">
                  <c:v>7.7157296131216382E-11</c:v>
                </c:pt>
                <c:pt idx="41302">
                  <c:v>7.8991798129670908E-11</c:v>
                </c:pt>
                <c:pt idx="41303">
                  <c:v>7.7157296131216382E-11</c:v>
                </c:pt>
                <c:pt idx="41304">
                  <c:v>7.8991798129670908E-11</c:v>
                </c:pt>
                <c:pt idx="41305">
                  <c:v>7.7157296131216382E-11</c:v>
                </c:pt>
                <c:pt idx="41306">
                  <c:v>7.7157296131216382E-11</c:v>
                </c:pt>
                <c:pt idx="41307">
                  <c:v>7.5365224990351762E-11</c:v>
                </c:pt>
                <c:pt idx="41308">
                  <c:v>7.7157296131216382E-11</c:v>
                </c:pt>
                <c:pt idx="41309">
                  <c:v>7.7157296131216382E-11</c:v>
                </c:pt>
                <c:pt idx="41310">
                  <c:v>7.5365224990351762E-11</c:v>
                </c:pt>
                <c:pt idx="41311">
                  <c:v>7.7157296131216382E-11</c:v>
                </c:pt>
                <c:pt idx="41312">
                  <c:v>7.7157296131216382E-11</c:v>
                </c:pt>
                <c:pt idx="41313">
                  <c:v>7.3614946364818836E-11</c:v>
                </c:pt>
                <c:pt idx="41314">
                  <c:v>7.3614946364818836E-11</c:v>
                </c:pt>
                <c:pt idx="41315">
                  <c:v>7.5365224990351762E-11</c:v>
                </c:pt>
                <c:pt idx="41316">
                  <c:v>7.3614946364818836E-11</c:v>
                </c:pt>
                <c:pt idx="41317">
                  <c:v>7.3614946364818836E-11</c:v>
                </c:pt>
                <c:pt idx="41318">
                  <c:v>7.7157296131216382E-11</c:v>
                </c:pt>
                <c:pt idx="41319">
                  <c:v>8.0869917488389223E-11</c:v>
                </c:pt>
                <c:pt idx="41320">
                  <c:v>8.0869917488389223E-11</c:v>
                </c:pt>
                <c:pt idx="41321">
                  <c:v>8.0869917488389223E-11</c:v>
                </c:pt>
                <c:pt idx="41322">
                  <c:v>8.0869917488389223E-11</c:v>
                </c:pt>
                <c:pt idx="41323">
                  <c:v>8.0869917488389223E-11</c:v>
                </c:pt>
                <c:pt idx="41324">
                  <c:v>8.0869917488389223E-11</c:v>
                </c:pt>
                <c:pt idx="41325">
                  <c:v>7.8991798129670908E-11</c:v>
                </c:pt>
                <c:pt idx="41326">
                  <c:v>8.0869917488389223E-11</c:v>
                </c:pt>
                <c:pt idx="41327">
                  <c:v>7.8991798129670908E-11</c:v>
                </c:pt>
                <c:pt idx="41328">
                  <c:v>7.8991798129670908E-11</c:v>
                </c:pt>
                <c:pt idx="41329">
                  <c:v>8.0869917488389223E-11</c:v>
                </c:pt>
                <c:pt idx="41330">
                  <c:v>7.8991798129670908E-11</c:v>
                </c:pt>
                <c:pt idx="41331">
                  <c:v>8.0869917488389223E-11</c:v>
                </c:pt>
                <c:pt idx="41332">
                  <c:v>8.0869917488389223E-11</c:v>
                </c:pt>
                <c:pt idx="41333">
                  <c:v>8.0869917488389223E-11</c:v>
                </c:pt>
                <c:pt idx="41334">
                  <c:v>8.0869917488389223E-11</c:v>
                </c:pt>
                <c:pt idx="41335">
                  <c:v>8.0869917488389223E-11</c:v>
                </c:pt>
                <c:pt idx="41336">
                  <c:v>8.0869917488389223E-11</c:v>
                </c:pt>
                <c:pt idx="41337">
                  <c:v>8.0869917488389223E-11</c:v>
                </c:pt>
                <c:pt idx="41338">
                  <c:v>7.8991798129670908E-11</c:v>
                </c:pt>
                <c:pt idx="41339">
                  <c:v>8.0869917488389223E-11</c:v>
                </c:pt>
                <c:pt idx="41340">
                  <c:v>7.7157296131216382E-11</c:v>
                </c:pt>
                <c:pt idx="41341">
                  <c:v>7.8991798129670908E-11</c:v>
                </c:pt>
                <c:pt idx="41342">
                  <c:v>7.8991798129670908E-11</c:v>
                </c:pt>
                <c:pt idx="41343">
                  <c:v>7.7157296131216382E-11</c:v>
                </c:pt>
                <c:pt idx="41344">
                  <c:v>7.7157296131216382E-11</c:v>
                </c:pt>
                <c:pt idx="41345">
                  <c:v>7.3614946364818836E-11</c:v>
                </c:pt>
                <c:pt idx="41346">
                  <c:v>7.3614946364818836E-11</c:v>
                </c:pt>
                <c:pt idx="41347">
                  <c:v>7.5365224990351762E-11</c:v>
                </c:pt>
                <c:pt idx="41348">
                  <c:v>7.8991798129670908E-11</c:v>
                </c:pt>
                <c:pt idx="41349">
                  <c:v>7.8991798129670908E-11</c:v>
                </c:pt>
                <c:pt idx="41350">
                  <c:v>7.8991798129670908E-11</c:v>
                </c:pt>
                <c:pt idx="41351">
                  <c:v>7.1905316132061076E-11</c:v>
                </c:pt>
                <c:pt idx="41352">
                  <c:v>7.3614946364818836E-11</c:v>
                </c:pt>
                <c:pt idx="41353">
                  <c:v>7.7157296131216382E-11</c:v>
                </c:pt>
                <c:pt idx="41354">
                  <c:v>7.8991798129670908E-11</c:v>
                </c:pt>
                <c:pt idx="41355">
                  <c:v>7.8991798129670908E-11</c:v>
                </c:pt>
                <c:pt idx="41356">
                  <c:v>7.8991798129670908E-11</c:v>
                </c:pt>
                <c:pt idx="41357">
                  <c:v>7.8991798129670908E-11</c:v>
                </c:pt>
                <c:pt idx="41358">
                  <c:v>7.7157296131216382E-11</c:v>
                </c:pt>
                <c:pt idx="41359">
                  <c:v>7.8991798129670908E-11</c:v>
                </c:pt>
                <c:pt idx="41360">
                  <c:v>7.8991798129670908E-11</c:v>
                </c:pt>
                <c:pt idx="41361">
                  <c:v>7.7157296131216382E-11</c:v>
                </c:pt>
                <c:pt idx="41362">
                  <c:v>7.5365224990351762E-11</c:v>
                </c:pt>
                <c:pt idx="41363">
                  <c:v>8.0869917488389223E-11</c:v>
                </c:pt>
                <c:pt idx="41364">
                  <c:v>7.7157296131216382E-11</c:v>
                </c:pt>
                <c:pt idx="41365">
                  <c:v>7.7157296131216382E-11</c:v>
                </c:pt>
                <c:pt idx="41366">
                  <c:v>7.7157296131216382E-11</c:v>
                </c:pt>
                <c:pt idx="41367">
                  <c:v>7.5365224990351762E-11</c:v>
                </c:pt>
                <c:pt idx="41368">
                  <c:v>7.5365224990351762E-11</c:v>
                </c:pt>
                <c:pt idx="41369">
                  <c:v>7.3614946364818836E-11</c:v>
                </c:pt>
                <c:pt idx="41370">
                  <c:v>7.3614946364818836E-11</c:v>
                </c:pt>
                <c:pt idx="41371">
                  <c:v>7.5365224990351762E-11</c:v>
                </c:pt>
                <c:pt idx="41372">
                  <c:v>7.3614946364818836E-11</c:v>
                </c:pt>
                <c:pt idx="41373">
                  <c:v>7.5365224990351762E-11</c:v>
                </c:pt>
                <c:pt idx="41374">
                  <c:v>7.3614946364818836E-11</c:v>
                </c:pt>
                <c:pt idx="41375">
                  <c:v>7.3614946364818836E-11</c:v>
                </c:pt>
                <c:pt idx="41376">
                  <c:v>7.3614946364818836E-11</c:v>
                </c:pt>
                <c:pt idx="41377">
                  <c:v>7.1905316132061076E-11</c:v>
                </c:pt>
                <c:pt idx="41378">
                  <c:v>7.3614946364818836E-11</c:v>
                </c:pt>
                <c:pt idx="41379">
                  <c:v>7.7157296131216382E-11</c:v>
                </c:pt>
                <c:pt idx="41380">
                  <c:v>7.5365224990351762E-11</c:v>
                </c:pt>
                <c:pt idx="41381">
                  <c:v>7.1905316132061076E-11</c:v>
                </c:pt>
                <c:pt idx="41382">
                  <c:v>7.3614946364818836E-11</c:v>
                </c:pt>
                <c:pt idx="41383">
                  <c:v>7.1905316132061076E-11</c:v>
                </c:pt>
                <c:pt idx="41384">
                  <c:v>7.1905316132061076E-11</c:v>
                </c:pt>
                <c:pt idx="41385">
                  <c:v>7.1905316132061076E-11</c:v>
                </c:pt>
                <c:pt idx="41386">
                  <c:v>7.3614946364818836E-11</c:v>
                </c:pt>
                <c:pt idx="41387">
                  <c:v>7.3614946364818836E-11</c:v>
                </c:pt>
                <c:pt idx="41388">
                  <c:v>7.8991798129670908E-11</c:v>
                </c:pt>
                <c:pt idx="41389">
                  <c:v>7.3614946364818836E-11</c:v>
                </c:pt>
                <c:pt idx="41390">
                  <c:v>7.3614946364818836E-11</c:v>
                </c:pt>
                <c:pt idx="41391">
                  <c:v>7.3614946364818836E-11</c:v>
                </c:pt>
                <c:pt idx="41392">
                  <c:v>7.1905316132061076E-11</c:v>
                </c:pt>
                <c:pt idx="41393">
                  <c:v>7.3614946364818836E-11</c:v>
                </c:pt>
                <c:pt idx="41394">
                  <c:v>7.1905316132061076E-11</c:v>
                </c:pt>
                <c:pt idx="41395">
                  <c:v>7.3614946364818836E-11</c:v>
                </c:pt>
                <c:pt idx="41396">
                  <c:v>7.1905316132061076E-11</c:v>
                </c:pt>
                <c:pt idx="41397">
                  <c:v>7.3614946364818836E-11</c:v>
                </c:pt>
                <c:pt idx="41398">
                  <c:v>7.7157296131216382E-11</c:v>
                </c:pt>
                <c:pt idx="41399">
                  <c:v>7.7157296131216382E-11</c:v>
                </c:pt>
                <c:pt idx="41400">
                  <c:v>7.5365224990351762E-11</c:v>
                </c:pt>
                <c:pt idx="41401">
                  <c:v>7.1905316132061076E-11</c:v>
                </c:pt>
                <c:pt idx="41402">
                  <c:v>7.3614946364818836E-11</c:v>
                </c:pt>
                <c:pt idx="41403">
                  <c:v>7.1905316132061076E-11</c:v>
                </c:pt>
                <c:pt idx="41404">
                  <c:v>7.5365224990351762E-11</c:v>
                </c:pt>
                <c:pt idx="41405">
                  <c:v>7.1905316132061076E-11</c:v>
                </c:pt>
                <c:pt idx="41406">
                  <c:v>7.1905316132061076E-11</c:v>
                </c:pt>
                <c:pt idx="41407">
                  <c:v>7.1905316132061076E-11</c:v>
                </c:pt>
                <c:pt idx="41408">
                  <c:v>7.3614946364818836E-11</c:v>
                </c:pt>
                <c:pt idx="41409">
                  <c:v>7.0235390275616641E-11</c:v>
                </c:pt>
                <c:pt idx="41410">
                  <c:v>6.8604246702820117E-11</c:v>
                </c:pt>
                <c:pt idx="41411">
                  <c:v>6.8604246702820117E-11</c:v>
                </c:pt>
                <c:pt idx="41412">
                  <c:v>7.1905316132061076E-11</c:v>
                </c:pt>
                <c:pt idx="41413">
                  <c:v>7.1905316132061076E-11</c:v>
                </c:pt>
                <c:pt idx="41414">
                  <c:v>6.7010984735644802E-11</c:v>
                </c:pt>
                <c:pt idx="41415">
                  <c:v>6.8604246702820117E-11</c:v>
                </c:pt>
                <c:pt idx="41416">
                  <c:v>6.8604246702820117E-11</c:v>
                </c:pt>
                <c:pt idx="41417">
                  <c:v>6.7010984735644802E-11</c:v>
                </c:pt>
                <c:pt idx="41418">
                  <c:v>6.7010984735644802E-11</c:v>
                </c:pt>
                <c:pt idx="41419">
                  <c:v>6.7010984735644802E-11</c:v>
                </c:pt>
                <c:pt idx="41420">
                  <c:v>6.7010984735644802E-11</c:v>
                </c:pt>
                <c:pt idx="41421">
                  <c:v>6.7010984735644802E-11</c:v>
                </c:pt>
                <c:pt idx="41422">
                  <c:v>6.7010984735644802E-11</c:v>
                </c:pt>
                <c:pt idx="41423">
                  <c:v>6.8604246702820117E-11</c:v>
                </c:pt>
                <c:pt idx="41424">
                  <c:v>6.8604246702820117E-11</c:v>
                </c:pt>
                <c:pt idx="41425">
                  <c:v>6.7010984735644802E-11</c:v>
                </c:pt>
                <c:pt idx="41426">
                  <c:v>6.7010984735644802E-11</c:v>
                </c:pt>
                <c:pt idx="41427">
                  <c:v>6.8604246702820117E-11</c:v>
                </c:pt>
                <c:pt idx="41428">
                  <c:v>6.5454724613370519E-11</c:v>
                </c:pt>
                <c:pt idx="41429">
                  <c:v>6.8604246702820117E-11</c:v>
                </c:pt>
                <c:pt idx="41430">
                  <c:v>6.7010984735644802E-11</c:v>
                </c:pt>
                <c:pt idx="41431">
                  <c:v>6.5454724613370519E-11</c:v>
                </c:pt>
                <c:pt idx="41432">
                  <c:v>6.5454724613370519E-11</c:v>
                </c:pt>
                <c:pt idx="41433">
                  <c:v>6.5454724613370519E-11</c:v>
                </c:pt>
                <c:pt idx="41434">
                  <c:v>6.7010984735644802E-11</c:v>
                </c:pt>
                <c:pt idx="41435">
                  <c:v>6.7010984735644802E-11</c:v>
                </c:pt>
                <c:pt idx="41436">
                  <c:v>6.7010984735644802E-11</c:v>
                </c:pt>
                <c:pt idx="41437">
                  <c:v>6.8604246702820117E-11</c:v>
                </c:pt>
                <c:pt idx="41438">
                  <c:v>6.7010984735644802E-11</c:v>
                </c:pt>
                <c:pt idx="41439">
                  <c:v>6.7010984735644802E-11</c:v>
                </c:pt>
                <c:pt idx="41440">
                  <c:v>6.7010984735644802E-11</c:v>
                </c:pt>
                <c:pt idx="41441">
                  <c:v>6.7010984735644802E-11</c:v>
                </c:pt>
                <c:pt idx="41442">
                  <c:v>6.3934607006800675E-11</c:v>
                </c:pt>
                <c:pt idx="41443">
                  <c:v>6.5454724613370519E-11</c:v>
                </c:pt>
                <c:pt idx="41444">
                  <c:v>6.5454724613370519E-11</c:v>
                </c:pt>
                <c:pt idx="41445">
                  <c:v>6.7010984735644802E-11</c:v>
                </c:pt>
                <c:pt idx="41446">
                  <c:v>6.8604246702820117E-11</c:v>
                </c:pt>
                <c:pt idx="41447">
                  <c:v>6.5454724613370519E-11</c:v>
                </c:pt>
                <c:pt idx="41448">
                  <c:v>6.7010984735644802E-11</c:v>
                </c:pt>
                <c:pt idx="41449">
                  <c:v>6.3934607006800675E-11</c:v>
                </c:pt>
                <c:pt idx="41450">
                  <c:v>6.5454724613370519E-11</c:v>
                </c:pt>
                <c:pt idx="41451">
                  <c:v>6.7010984735644802E-11</c:v>
                </c:pt>
                <c:pt idx="41452">
                  <c:v>6.5454724613370519E-11</c:v>
                </c:pt>
                <c:pt idx="41453">
                  <c:v>6.7010984735644802E-11</c:v>
                </c:pt>
                <c:pt idx="41454">
                  <c:v>6.7010984735644802E-11</c:v>
                </c:pt>
                <c:pt idx="41455">
                  <c:v>6.5454724613370519E-11</c:v>
                </c:pt>
                <c:pt idx="41456">
                  <c:v>6.3934607006800675E-11</c:v>
                </c:pt>
                <c:pt idx="41457">
                  <c:v>6.3934607006800675E-11</c:v>
                </c:pt>
                <c:pt idx="41458">
                  <c:v>6.5454724613370519E-11</c:v>
                </c:pt>
                <c:pt idx="41459">
                  <c:v>6.5454724613370519E-11</c:v>
                </c:pt>
                <c:pt idx="41460">
                  <c:v>6.7010984735644802E-11</c:v>
                </c:pt>
                <c:pt idx="41461">
                  <c:v>6.5454724613370519E-11</c:v>
                </c:pt>
                <c:pt idx="41462">
                  <c:v>6.3934607006800675E-11</c:v>
                </c:pt>
                <c:pt idx="41463">
                  <c:v>6.3934607006800675E-11</c:v>
                </c:pt>
                <c:pt idx="41464">
                  <c:v>6.8604246702820117E-11</c:v>
                </c:pt>
                <c:pt idx="41465">
                  <c:v>6.5454724613370519E-11</c:v>
                </c:pt>
                <c:pt idx="41466">
                  <c:v>6.5454724613370519E-11</c:v>
                </c:pt>
                <c:pt idx="41467">
                  <c:v>6.3934607006800675E-11</c:v>
                </c:pt>
                <c:pt idx="41468">
                  <c:v>6.2449792543761817E-11</c:v>
                </c:pt>
                <c:pt idx="41469">
                  <c:v>6.2449792543761817E-11</c:v>
                </c:pt>
                <c:pt idx="41470">
                  <c:v>6.3934607006800675E-11</c:v>
                </c:pt>
                <c:pt idx="41471">
                  <c:v>6.3934607006800675E-11</c:v>
                </c:pt>
                <c:pt idx="41472">
                  <c:v>6.7010984735644802E-11</c:v>
                </c:pt>
                <c:pt idx="41473">
                  <c:v>6.5454724613370519E-11</c:v>
                </c:pt>
                <c:pt idx="41474">
                  <c:v>6.5454724613370519E-11</c:v>
                </c:pt>
                <c:pt idx="41475">
                  <c:v>6.3934607006800675E-11</c:v>
                </c:pt>
                <c:pt idx="41476">
                  <c:v>6.3934607006800675E-11</c:v>
                </c:pt>
                <c:pt idx="41477">
                  <c:v>6.5454724613370519E-11</c:v>
                </c:pt>
                <c:pt idx="41478">
                  <c:v>6.2449792543761817E-11</c:v>
                </c:pt>
                <c:pt idx="41479">
                  <c:v>6.2449792543761817E-11</c:v>
                </c:pt>
                <c:pt idx="41480">
                  <c:v>6.3934607006800675E-11</c:v>
                </c:pt>
                <c:pt idx="41481">
                  <c:v>6.5454724613370519E-11</c:v>
                </c:pt>
                <c:pt idx="41482">
                  <c:v>6.3934607006800675E-11</c:v>
                </c:pt>
                <c:pt idx="41483">
                  <c:v>6.7010984735644802E-11</c:v>
                </c:pt>
                <c:pt idx="41484">
                  <c:v>6.3934607006800675E-11</c:v>
                </c:pt>
                <c:pt idx="41485">
                  <c:v>6.3934607006800675E-11</c:v>
                </c:pt>
                <c:pt idx="41486">
                  <c:v>6.5454724613370519E-11</c:v>
                </c:pt>
                <c:pt idx="41487">
                  <c:v>6.3934607006800675E-11</c:v>
                </c:pt>
                <c:pt idx="41488">
                  <c:v>6.3934607006800675E-11</c:v>
                </c:pt>
                <c:pt idx="41489">
                  <c:v>6.7010984735644802E-11</c:v>
                </c:pt>
                <c:pt idx="41490">
                  <c:v>6.7010984735644802E-11</c:v>
                </c:pt>
                <c:pt idx="41491">
                  <c:v>6.5454724613370519E-11</c:v>
                </c:pt>
                <c:pt idx="41492">
                  <c:v>6.5454724613370519E-11</c:v>
                </c:pt>
                <c:pt idx="41493">
                  <c:v>6.7010984735644802E-11</c:v>
                </c:pt>
                <c:pt idx="41494">
                  <c:v>6.5454724613370519E-11</c:v>
                </c:pt>
                <c:pt idx="41495">
                  <c:v>6.3934607006800675E-11</c:v>
                </c:pt>
                <c:pt idx="41496">
                  <c:v>6.3934607006800675E-11</c:v>
                </c:pt>
                <c:pt idx="41497">
                  <c:v>6.2449792543761817E-11</c:v>
                </c:pt>
                <c:pt idx="41498">
                  <c:v>6.2449792543761817E-11</c:v>
                </c:pt>
                <c:pt idx="41499">
                  <c:v>6.0999461345622234E-11</c:v>
                </c:pt>
                <c:pt idx="41500">
                  <c:v>6.2449792543761817E-11</c:v>
                </c:pt>
                <c:pt idx="41501">
                  <c:v>6.5454724613370519E-11</c:v>
                </c:pt>
                <c:pt idx="41502">
                  <c:v>6.7010984735644802E-11</c:v>
                </c:pt>
                <c:pt idx="41503">
                  <c:v>6.7010984735644802E-11</c:v>
                </c:pt>
                <c:pt idx="41504">
                  <c:v>6.3934607006800675E-11</c:v>
                </c:pt>
                <c:pt idx="41505">
                  <c:v>6.3934607006800675E-11</c:v>
                </c:pt>
                <c:pt idx="41506">
                  <c:v>6.0999461345622234E-11</c:v>
                </c:pt>
                <c:pt idx="41507">
                  <c:v>6.0999461345622234E-11</c:v>
                </c:pt>
                <c:pt idx="41508">
                  <c:v>6.0999461345622234E-11</c:v>
                </c:pt>
                <c:pt idx="41509">
                  <c:v>6.3934607006800675E-11</c:v>
                </c:pt>
                <c:pt idx="41510">
                  <c:v>6.5454724613370519E-11</c:v>
                </c:pt>
                <c:pt idx="41511">
                  <c:v>6.3934607006800675E-11</c:v>
                </c:pt>
                <c:pt idx="41512">
                  <c:v>6.3934607006800675E-11</c:v>
                </c:pt>
                <c:pt idx="41513">
                  <c:v>6.3934607006800675E-11</c:v>
                </c:pt>
                <c:pt idx="41514">
                  <c:v>6.3934607006800675E-11</c:v>
                </c:pt>
                <c:pt idx="41515">
                  <c:v>6.5454724613370519E-11</c:v>
                </c:pt>
                <c:pt idx="41516">
                  <c:v>6.5454724613370519E-11</c:v>
                </c:pt>
                <c:pt idx="41517">
                  <c:v>6.3934607006800675E-11</c:v>
                </c:pt>
                <c:pt idx="41518">
                  <c:v>6.3934607006800675E-11</c:v>
                </c:pt>
                <c:pt idx="41519">
                  <c:v>5.9582812574575186E-11</c:v>
                </c:pt>
                <c:pt idx="41520">
                  <c:v>6.0999461345622234E-11</c:v>
                </c:pt>
                <c:pt idx="41521">
                  <c:v>6.0999461345622234E-11</c:v>
                </c:pt>
                <c:pt idx="41522">
                  <c:v>6.5454724613370519E-11</c:v>
                </c:pt>
                <c:pt idx="41523">
                  <c:v>6.5454724613370519E-11</c:v>
                </c:pt>
                <c:pt idx="41524">
                  <c:v>6.3934607006800675E-11</c:v>
                </c:pt>
                <c:pt idx="41525">
                  <c:v>6.5454724613370519E-11</c:v>
                </c:pt>
                <c:pt idx="41526">
                  <c:v>6.3934607006800675E-11</c:v>
                </c:pt>
                <c:pt idx="41527">
                  <c:v>6.3934607006800675E-11</c:v>
                </c:pt>
                <c:pt idx="41528">
                  <c:v>6.3934607006800675E-11</c:v>
                </c:pt>
                <c:pt idx="41529">
                  <c:v>6.5454724613370519E-11</c:v>
                </c:pt>
                <c:pt idx="41530">
                  <c:v>6.5454724613370519E-11</c:v>
                </c:pt>
                <c:pt idx="41531">
                  <c:v>6.2449792543761817E-11</c:v>
                </c:pt>
                <c:pt idx="41532">
                  <c:v>6.5454724613370519E-11</c:v>
                </c:pt>
                <c:pt idx="41533">
                  <c:v>6.3934607006800675E-11</c:v>
                </c:pt>
                <c:pt idx="41534">
                  <c:v>6.5454724613370519E-11</c:v>
                </c:pt>
                <c:pt idx="41535">
                  <c:v>6.5454724613370519E-11</c:v>
                </c:pt>
                <c:pt idx="41536">
                  <c:v>6.5454724613370519E-11</c:v>
                </c:pt>
                <c:pt idx="41537">
                  <c:v>6.5454724613370519E-11</c:v>
                </c:pt>
                <c:pt idx="41538">
                  <c:v>6.7010984735644802E-11</c:v>
                </c:pt>
                <c:pt idx="41539">
                  <c:v>6.7010984735644802E-11</c:v>
                </c:pt>
                <c:pt idx="41540">
                  <c:v>6.3934607006800675E-11</c:v>
                </c:pt>
                <c:pt idx="41541">
                  <c:v>6.5454724613370519E-11</c:v>
                </c:pt>
                <c:pt idx="41542">
                  <c:v>6.7010984735644802E-11</c:v>
                </c:pt>
                <c:pt idx="41543">
                  <c:v>6.5454724613370519E-11</c:v>
                </c:pt>
                <c:pt idx="41544">
                  <c:v>6.3934607006800675E-11</c:v>
                </c:pt>
                <c:pt idx="41545">
                  <c:v>6.0999461345622234E-11</c:v>
                </c:pt>
                <c:pt idx="41546">
                  <c:v>6.0999461345622234E-11</c:v>
                </c:pt>
                <c:pt idx="41547">
                  <c:v>6.0999461345622234E-11</c:v>
                </c:pt>
                <c:pt idx="41548">
                  <c:v>6.0999461345622234E-11</c:v>
                </c:pt>
                <c:pt idx="41549">
                  <c:v>6.0999461345622234E-11</c:v>
                </c:pt>
                <c:pt idx="41550">
                  <c:v>6.0999461345622234E-11</c:v>
                </c:pt>
                <c:pt idx="41551">
                  <c:v>6.2449792543761817E-11</c:v>
                </c:pt>
                <c:pt idx="41552">
                  <c:v>6.7010984735644802E-11</c:v>
                </c:pt>
                <c:pt idx="41553">
                  <c:v>6.5454724613370519E-11</c:v>
                </c:pt>
                <c:pt idx="41554">
                  <c:v>6.5454724613370519E-11</c:v>
                </c:pt>
                <c:pt idx="41555">
                  <c:v>6.2449792543761817E-11</c:v>
                </c:pt>
                <c:pt idx="41556">
                  <c:v>5.9582812574575186E-11</c:v>
                </c:pt>
                <c:pt idx="41557">
                  <c:v>6.0999461345622234E-11</c:v>
                </c:pt>
                <c:pt idx="41558">
                  <c:v>6.5454724613370519E-11</c:v>
                </c:pt>
                <c:pt idx="41559">
                  <c:v>6.3934607006800675E-11</c:v>
                </c:pt>
                <c:pt idx="41560">
                  <c:v>6.5454724613370519E-11</c:v>
                </c:pt>
                <c:pt idx="41561">
                  <c:v>6.5454724613370519E-11</c:v>
                </c:pt>
                <c:pt idx="41562">
                  <c:v>6.5454724613370519E-11</c:v>
                </c:pt>
                <c:pt idx="41563">
                  <c:v>6.0999461345622234E-11</c:v>
                </c:pt>
                <c:pt idx="41564">
                  <c:v>6.5454724613370519E-11</c:v>
                </c:pt>
                <c:pt idx="41565">
                  <c:v>6.5454724613370519E-11</c:v>
                </c:pt>
                <c:pt idx="41566">
                  <c:v>6.5454724613370519E-11</c:v>
                </c:pt>
                <c:pt idx="41567">
                  <c:v>6.3934607006800675E-11</c:v>
                </c:pt>
                <c:pt idx="41568">
                  <c:v>6.2449792543761817E-11</c:v>
                </c:pt>
                <c:pt idx="41569">
                  <c:v>6.5454724613370519E-11</c:v>
                </c:pt>
                <c:pt idx="41570">
                  <c:v>6.2449792543761817E-11</c:v>
                </c:pt>
                <c:pt idx="41571">
                  <c:v>6.5454724613370519E-11</c:v>
                </c:pt>
                <c:pt idx="41572">
                  <c:v>6.5454724613370519E-11</c:v>
                </c:pt>
                <c:pt idx="41573">
                  <c:v>6.0999461345622234E-11</c:v>
                </c:pt>
                <c:pt idx="41574">
                  <c:v>6.0999461345622234E-11</c:v>
                </c:pt>
                <c:pt idx="41575">
                  <c:v>6.2449792543761817E-11</c:v>
                </c:pt>
                <c:pt idx="41576">
                  <c:v>6.2449792543761817E-11</c:v>
                </c:pt>
                <c:pt idx="41577">
                  <c:v>6.3934607006800675E-11</c:v>
                </c:pt>
                <c:pt idx="41578">
                  <c:v>6.5454724613370519E-11</c:v>
                </c:pt>
                <c:pt idx="41579">
                  <c:v>6.5454724613370519E-11</c:v>
                </c:pt>
                <c:pt idx="41580">
                  <c:v>6.3934607006800675E-11</c:v>
                </c:pt>
                <c:pt idx="41581">
                  <c:v>6.0999461345622234E-11</c:v>
                </c:pt>
                <c:pt idx="41582">
                  <c:v>6.0999461345622234E-11</c:v>
                </c:pt>
                <c:pt idx="41583">
                  <c:v>5.9582812574575186E-11</c:v>
                </c:pt>
                <c:pt idx="41584">
                  <c:v>5.9582812574575186E-11</c:v>
                </c:pt>
                <c:pt idx="41585">
                  <c:v>6.3934607006800675E-11</c:v>
                </c:pt>
                <c:pt idx="41586">
                  <c:v>5.9582812574575186E-11</c:v>
                </c:pt>
                <c:pt idx="41587">
                  <c:v>6.2449792543761817E-11</c:v>
                </c:pt>
                <c:pt idx="41588">
                  <c:v>6.2449792543761817E-11</c:v>
                </c:pt>
                <c:pt idx="41589">
                  <c:v>6.5454724613370519E-11</c:v>
                </c:pt>
                <c:pt idx="41590">
                  <c:v>6.0999461345622234E-11</c:v>
                </c:pt>
                <c:pt idx="41591">
                  <c:v>6.0999461345622234E-11</c:v>
                </c:pt>
                <c:pt idx="41592">
                  <c:v>6.0999461345622234E-11</c:v>
                </c:pt>
                <c:pt idx="41593">
                  <c:v>5.9582812574575186E-11</c:v>
                </c:pt>
                <c:pt idx="41594">
                  <c:v>6.0999461345622234E-11</c:v>
                </c:pt>
                <c:pt idx="41595">
                  <c:v>5.9582812574575186E-11</c:v>
                </c:pt>
                <c:pt idx="41596">
                  <c:v>5.9582812574575186E-11</c:v>
                </c:pt>
                <c:pt idx="41597">
                  <c:v>5.9582812574575186E-11</c:v>
                </c:pt>
                <c:pt idx="41598">
                  <c:v>6.2449792543761817E-11</c:v>
                </c:pt>
                <c:pt idx="41599">
                  <c:v>6.0999461345622234E-11</c:v>
                </c:pt>
                <c:pt idx="41600">
                  <c:v>6.0999461345622234E-11</c:v>
                </c:pt>
                <c:pt idx="41601">
                  <c:v>6.0999461345622234E-11</c:v>
                </c:pt>
                <c:pt idx="41602">
                  <c:v>6.0999461345622234E-11</c:v>
                </c:pt>
                <c:pt idx="41603">
                  <c:v>6.0999461345622234E-11</c:v>
                </c:pt>
                <c:pt idx="41604">
                  <c:v>6.0999461345622234E-11</c:v>
                </c:pt>
                <c:pt idx="41605">
                  <c:v>6.0999461345622234E-11</c:v>
                </c:pt>
                <c:pt idx="41606">
                  <c:v>6.0999461345622234E-11</c:v>
                </c:pt>
                <c:pt idx="41607">
                  <c:v>5.8199063991435307E-11</c:v>
                </c:pt>
                <c:pt idx="41608">
                  <c:v>5.6847451523705344E-11</c:v>
                </c:pt>
                <c:pt idx="41609">
                  <c:v>5.8199063991435307E-11</c:v>
                </c:pt>
                <c:pt idx="41610">
                  <c:v>5.8199063991435307E-11</c:v>
                </c:pt>
                <c:pt idx="41611">
                  <c:v>5.6847451523705344E-11</c:v>
                </c:pt>
                <c:pt idx="41612">
                  <c:v>5.8199063991435307E-11</c:v>
                </c:pt>
                <c:pt idx="41613">
                  <c:v>5.8199063991435307E-11</c:v>
                </c:pt>
                <c:pt idx="41614">
                  <c:v>6.2449792543761817E-11</c:v>
                </c:pt>
                <c:pt idx="41615">
                  <c:v>5.9582812574575186E-11</c:v>
                </c:pt>
                <c:pt idx="41616">
                  <c:v>6.0999461345622234E-11</c:v>
                </c:pt>
                <c:pt idx="41617">
                  <c:v>5.9582812574575186E-11</c:v>
                </c:pt>
                <c:pt idx="41618">
                  <c:v>6.2449792543761817E-11</c:v>
                </c:pt>
                <c:pt idx="41619">
                  <c:v>6.0999461345622234E-11</c:v>
                </c:pt>
                <c:pt idx="41620">
                  <c:v>5.9582812574575186E-11</c:v>
                </c:pt>
                <c:pt idx="41621">
                  <c:v>6.0999461345622234E-11</c:v>
                </c:pt>
                <c:pt idx="41622">
                  <c:v>6.2449792543761817E-11</c:v>
                </c:pt>
                <c:pt idx="41623">
                  <c:v>6.0999461345622234E-11</c:v>
                </c:pt>
                <c:pt idx="41624">
                  <c:v>5.8199063991435307E-11</c:v>
                </c:pt>
                <c:pt idx="41625">
                  <c:v>5.9582812574575186E-11</c:v>
                </c:pt>
                <c:pt idx="41626">
                  <c:v>5.8199063991435307E-11</c:v>
                </c:pt>
                <c:pt idx="41627">
                  <c:v>5.9582812574575186E-11</c:v>
                </c:pt>
                <c:pt idx="41628">
                  <c:v>5.8199063991435307E-11</c:v>
                </c:pt>
                <c:pt idx="41629">
                  <c:v>6.0999461345622234E-11</c:v>
                </c:pt>
                <c:pt idx="41630">
                  <c:v>5.9582812574575186E-11</c:v>
                </c:pt>
                <c:pt idx="41631">
                  <c:v>6.0999461345622234E-11</c:v>
                </c:pt>
                <c:pt idx="41632">
                  <c:v>5.9582812574575186E-11</c:v>
                </c:pt>
                <c:pt idx="41633">
                  <c:v>5.9582812574575186E-11</c:v>
                </c:pt>
                <c:pt idx="41634">
                  <c:v>5.9582812574575186E-11</c:v>
                </c:pt>
                <c:pt idx="41635">
                  <c:v>5.8199063991435307E-11</c:v>
                </c:pt>
                <c:pt idx="41636">
                  <c:v>5.8199063991435307E-11</c:v>
                </c:pt>
                <c:pt idx="41637">
                  <c:v>5.9582812574575186E-11</c:v>
                </c:pt>
                <c:pt idx="41638">
                  <c:v>5.8199063991435307E-11</c:v>
                </c:pt>
                <c:pt idx="41639">
                  <c:v>5.9582812574575186E-11</c:v>
                </c:pt>
                <c:pt idx="41640">
                  <c:v>5.9582812574575186E-11</c:v>
                </c:pt>
                <c:pt idx="41641">
                  <c:v>6.0999461345622234E-11</c:v>
                </c:pt>
                <c:pt idx="41642">
                  <c:v>5.9582812574575186E-11</c:v>
                </c:pt>
                <c:pt idx="41643">
                  <c:v>6.0999461345622234E-11</c:v>
                </c:pt>
                <c:pt idx="41644">
                  <c:v>5.9582812574575186E-11</c:v>
                </c:pt>
                <c:pt idx="41645">
                  <c:v>6.0999461345622234E-11</c:v>
                </c:pt>
                <c:pt idx="41646">
                  <c:v>6.0999461345622234E-11</c:v>
                </c:pt>
                <c:pt idx="41647">
                  <c:v>5.9582812574575186E-11</c:v>
                </c:pt>
                <c:pt idx="41648">
                  <c:v>5.9582812574575186E-11</c:v>
                </c:pt>
                <c:pt idx="41649">
                  <c:v>5.6847451523705344E-11</c:v>
                </c:pt>
                <c:pt idx="41650">
                  <c:v>6.0999461345622234E-11</c:v>
                </c:pt>
                <c:pt idx="41651">
                  <c:v>6.0999461345622234E-11</c:v>
                </c:pt>
                <c:pt idx="41652">
                  <c:v>6.0999461345622234E-11</c:v>
                </c:pt>
                <c:pt idx="41653">
                  <c:v>6.0999461345622234E-11</c:v>
                </c:pt>
                <c:pt idx="41654">
                  <c:v>6.0999461345622234E-11</c:v>
                </c:pt>
                <c:pt idx="41655">
                  <c:v>6.0999461345622234E-11</c:v>
                </c:pt>
                <c:pt idx="41656">
                  <c:v>6.0999461345622234E-11</c:v>
                </c:pt>
                <c:pt idx="41657">
                  <c:v>5.9582812574575186E-11</c:v>
                </c:pt>
                <c:pt idx="41658">
                  <c:v>6.0999461345622234E-11</c:v>
                </c:pt>
                <c:pt idx="41659">
                  <c:v>5.8199063991435307E-11</c:v>
                </c:pt>
                <c:pt idx="41660">
                  <c:v>5.6847451523705344E-11</c:v>
                </c:pt>
                <c:pt idx="41661">
                  <c:v>5.9582812574575186E-11</c:v>
                </c:pt>
                <c:pt idx="41662">
                  <c:v>5.9582812574575186E-11</c:v>
                </c:pt>
                <c:pt idx="41663">
                  <c:v>5.9582812574575186E-11</c:v>
                </c:pt>
                <c:pt idx="41664">
                  <c:v>6.0999461345622234E-11</c:v>
                </c:pt>
                <c:pt idx="41665">
                  <c:v>6.0999461345622234E-11</c:v>
                </c:pt>
                <c:pt idx="41666">
                  <c:v>6.0999461345622234E-11</c:v>
                </c:pt>
                <c:pt idx="41667">
                  <c:v>6.0999461345622234E-11</c:v>
                </c:pt>
                <c:pt idx="41668">
                  <c:v>5.9582812574575186E-11</c:v>
                </c:pt>
                <c:pt idx="41669">
                  <c:v>6.0999461345622234E-11</c:v>
                </c:pt>
                <c:pt idx="41670">
                  <c:v>5.8199063991435307E-11</c:v>
                </c:pt>
                <c:pt idx="41671">
                  <c:v>5.8199063991435307E-11</c:v>
                </c:pt>
                <c:pt idx="41672">
                  <c:v>5.9582812574575186E-11</c:v>
                </c:pt>
                <c:pt idx="41673">
                  <c:v>5.8199063991435307E-11</c:v>
                </c:pt>
                <c:pt idx="41674">
                  <c:v>6.0999461345622234E-11</c:v>
                </c:pt>
                <c:pt idx="41675">
                  <c:v>6.0999461345622234E-11</c:v>
                </c:pt>
                <c:pt idx="41676">
                  <c:v>6.0999461345622234E-11</c:v>
                </c:pt>
                <c:pt idx="41677">
                  <c:v>6.0999461345622234E-11</c:v>
                </c:pt>
                <c:pt idx="41678">
                  <c:v>6.0999461345622234E-11</c:v>
                </c:pt>
                <c:pt idx="41679">
                  <c:v>5.8199063991435307E-11</c:v>
                </c:pt>
                <c:pt idx="41680">
                  <c:v>5.8199063991435307E-11</c:v>
                </c:pt>
                <c:pt idx="41681">
                  <c:v>6.0999461345622234E-11</c:v>
                </c:pt>
                <c:pt idx="41682">
                  <c:v>5.9582812574575186E-11</c:v>
                </c:pt>
                <c:pt idx="41683">
                  <c:v>5.9582812574575186E-11</c:v>
                </c:pt>
                <c:pt idx="41684">
                  <c:v>6.0999461345622234E-11</c:v>
                </c:pt>
                <c:pt idx="41685">
                  <c:v>5.9582812574575186E-11</c:v>
                </c:pt>
                <c:pt idx="41686">
                  <c:v>5.8199063991435307E-11</c:v>
                </c:pt>
                <c:pt idx="41687">
                  <c:v>5.9582812574575186E-11</c:v>
                </c:pt>
                <c:pt idx="41688">
                  <c:v>5.9582812574575186E-11</c:v>
                </c:pt>
                <c:pt idx="41689">
                  <c:v>5.9582812574575186E-11</c:v>
                </c:pt>
                <c:pt idx="41690">
                  <c:v>6.0999461345622234E-11</c:v>
                </c:pt>
                <c:pt idx="41691">
                  <c:v>5.9582812574575186E-11</c:v>
                </c:pt>
                <c:pt idx="41692">
                  <c:v>5.9582812574575186E-11</c:v>
                </c:pt>
                <c:pt idx="41693">
                  <c:v>6.0999461345622234E-11</c:v>
                </c:pt>
                <c:pt idx="41694">
                  <c:v>5.8199063991435307E-11</c:v>
                </c:pt>
                <c:pt idx="41695">
                  <c:v>5.9582812574575186E-11</c:v>
                </c:pt>
                <c:pt idx="41696">
                  <c:v>6.0999461345622234E-11</c:v>
                </c:pt>
                <c:pt idx="41697">
                  <c:v>5.9582812574575186E-11</c:v>
                </c:pt>
                <c:pt idx="41698">
                  <c:v>5.8199063991435307E-11</c:v>
                </c:pt>
                <c:pt idx="41699">
                  <c:v>5.9582812574575186E-11</c:v>
                </c:pt>
                <c:pt idx="41700">
                  <c:v>6.0999461345622234E-11</c:v>
                </c:pt>
                <c:pt idx="41701">
                  <c:v>5.9582812574575186E-11</c:v>
                </c:pt>
                <c:pt idx="41702">
                  <c:v>6.0999461345622234E-11</c:v>
                </c:pt>
                <c:pt idx="41703">
                  <c:v>5.8199063991435307E-11</c:v>
                </c:pt>
                <c:pt idx="41704">
                  <c:v>5.6847451523705344E-11</c:v>
                </c:pt>
                <c:pt idx="41705">
                  <c:v>5.9582812574575186E-11</c:v>
                </c:pt>
                <c:pt idx="41706">
                  <c:v>5.8199063991435307E-11</c:v>
                </c:pt>
                <c:pt idx="41707">
                  <c:v>5.8199063991435307E-11</c:v>
                </c:pt>
                <c:pt idx="41708">
                  <c:v>5.8199063991435307E-11</c:v>
                </c:pt>
                <c:pt idx="41709">
                  <c:v>5.6847451523705344E-11</c:v>
                </c:pt>
                <c:pt idx="41710">
                  <c:v>5.8199063991435307E-11</c:v>
                </c:pt>
                <c:pt idx="41711">
                  <c:v>5.9582812574575186E-11</c:v>
                </c:pt>
                <c:pt idx="41712">
                  <c:v>5.8199063991435307E-11</c:v>
                </c:pt>
                <c:pt idx="41713">
                  <c:v>5.9582812574575186E-11</c:v>
                </c:pt>
                <c:pt idx="41714">
                  <c:v>5.5527100987651345E-11</c:v>
                </c:pt>
                <c:pt idx="41715">
                  <c:v>5.4237542069610048E-11</c:v>
                </c:pt>
                <c:pt idx="41716">
                  <c:v>5.8199063991435307E-11</c:v>
                </c:pt>
                <c:pt idx="41717">
                  <c:v>5.8199063991435307E-11</c:v>
                </c:pt>
                <c:pt idx="41718">
                  <c:v>5.6847451523705344E-11</c:v>
                </c:pt>
                <c:pt idx="41719">
                  <c:v>5.8199063991435307E-11</c:v>
                </c:pt>
                <c:pt idx="41720">
                  <c:v>5.9582812574575186E-11</c:v>
                </c:pt>
                <c:pt idx="41721">
                  <c:v>5.6847451523705344E-11</c:v>
                </c:pt>
                <c:pt idx="41722">
                  <c:v>5.8199063991435307E-11</c:v>
                </c:pt>
                <c:pt idx="41723">
                  <c:v>5.6847451523705344E-11</c:v>
                </c:pt>
                <c:pt idx="41724">
                  <c:v>5.9582812574575186E-11</c:v>
                </c:pt>
                <c:pt idx="41725">
                  <c:v>5.8199063991435307E-11</c:v>
                </c:pt>
                <c:pt idx="41726">
                  <c:v>5.8199063991435307E-11</c:v>
                </c:pt>
                <c:pt idx="41727">
                  <c:v>5.8199063991435307E-11</c:v>
                </c:pt>
                <c:pt idx="41728">
                  <c:v>5.8199063991435307E-11</c:v>
                </c:pt>
                <c:pt idx="41729">
                  <c:v>5.9582812574575186E-11</c:v>
                </c:pt>
                <c:pt idx="41730">
                  <c:v>5.9582812574575186E-11</c:v>
                </c:pt>
                <c:pt idx="41731">
                  <c:v>5.6847451523705344E-11</c:v>
                </c:pt>
                <c:pt idx="41732">
                  <c:v>5.8199063991435307E-11</c:v>
                </c:pt>
                <c:pt idx="41733">
                  <c:v>5.6847451523705344E-11</c:v>
                </c:pt>
                <c:pt idx="41734">
                  <c:v>5.6847451523705344E-11</c:v>
                </c:pt>
                <c:pt idx="41735">
                  <c:v>5.9582812574575186E-11</c:v>
                </c:pt>
                <c:pt idx="41736">
                  <c:v>5.6847451523705344E-11</c:v>
                </c:pt>
                <c:pt idx="41737">
                  <c:v>5.6847451523705344E-11</c:v>
                </c:pt>
                <c:pt idx="41738">
                  <c:v>5.8199063991435307E-11</c:v>
                </c:pt>
                <c:pt idx="41739">
                  <c:v>5.8199063991435307E-11</c:v>
                </c:pt>
                <c:pt idx="41740">
                  <c:v>5.6847451523705344E-11</c:v>
                </c:pt>
                <c:pt idx="41741">
                  <c:v>5.8199063991435307E-11</c:v>
                </c:pt>
                <c:pt idx="41742">
                  <c:v>5.6847451523705344E-11</c:v>
                </c:pt>
                <c:pt idx="41743">
                  <c:v>5.9582812574575186E-11</c:v>
                </c:pt>
                <c:pt idx="41744">
                  <c:v>5.8199063991435307E-11</c:v>
                </c:pt>
                <c:pt idx="41745">
                  <c:v>5.8199063991435307E-11</c:v>
                </c:pt>
                <c:pt idx="41746">
                  <c:v>5.6847451523705344E-11</c:v>
                </c:pt>
                <c:pt idx="41747">
                  <c:v>5.8199063991435307E-11</c:v>
                </c:pt>
                <c:pt idx="41748">
                  <c:v>5.8199063991435307E-11</c:v>
                </c:pt>
                <c:pt idx="41749">
                  <c:v>5.8199063991435307E-11</c:v>
                </c:pt>
                <c:pt idx="41750">
                  <c:v>5.8199063991435307E-11</c:v>
                </c:pt>
                <c:pt idx="41751">
                  <c:v>5.9582812574575186E-11</c:v>
                </c:pt>
                <c:pt idx="41752">
                  <c:v>5.8199063991435307E-11</c:v>
                </c:pt>
                <c:pt idx="41753">
                  <c:v>5.6847451523705344E-11</c:v>
                </c:pt>
                <c:pt idx="41754">
                  <c:v>5.8199063991435307E-11</c:v>
                </c:pt>
                <c:pt idx="41755">
                  <c:v>5.8199063991435307E-11</c:v>
                </c:pt>
                <c:pt idx="41756">
                  <c:v>5.6847451523705344E-11</c:v>
                </c:pt>
                <c:pt idx="41757">
                  <c:v>5.6847451523705344E-11</c:v>
                </c:pt>
                <c:pt idx="41758">
                  <c:v>5.8199063991435307E-11</c:v>
                </c:pt>
                <c:pt idx="41759">
                  <c:v>5.8199063991435307E-11</c:v>
                </c:pt>
                <c:pt idx="41760">
                  <c:v>5.9582812574575186E-11</c:v>
                </c:pt>
                <c:pt idx="41761">
                  <c:v>5.8199063991435307E-11</c:v>
                </c:pt>
                <c:pt idx="41762">
                  <c:v>5.6847451523705344E-11</c:v>
                </c:pt>
                <c:pt idx="41763">
                  <c:v>5.6847451523705344E-11</c:v>
                </c:pt>
                <c:pt idx="41764">
                  <c:v>5.6847451523705344E-11</c:v>
                </c:pt>
                <c:pt idx="41765">
                  <c:v>5.8199063991435307E-11</c:v>
                </c:pt>
                <c:pt idx="41766">
                  <c:v>5.6847451523705344E-11</c:v>
                </c:pt>
                <c:pt idx="41767">
                  <c:v>5.9582812574575186E-11</c:v>
                </c:pt>
                <c:pt idx="41768">
                  <c:v>5.8199063991435307E-11</c:v>
                </c:pt>
                <c:pt idx="41769">
                  <c:v>5.6847451523705344E-11</c:v>
                </c:pt>
                <c:pt idx="41770">
                  <c:v>5.8199063991435307E-11</c:v>
                </c:pt>
                <c:pt idx="41771">
                  <c:v>5.6847451523705344E-11</c:v>
                </c:pt>
                <c:pt idx="41772">
                  <c:v>5.9582812574575186E-11</c:v>
                </c:pt>
                <c:pt idx="41773">
                  <c:v>5.6847451523705344E-11</c:v>
                </c:pt>
                <c:pt idx="41774">
                  <c:v>5.6847451523705344E-11</c:v>
                </c:pt>
                <c:pt idx="41775">
                  <c:v>5.9582812574575186E-11</c:v>
                </c:pt>
                <c:pt idx="41776">
                  <c:v>5.8199063991435307E-11</c:v>
                </c:pt>
                <c:pt idx="41777">
                  <c:v>5.6847451523705344E-11</c:v>
                </c:pt>
                <c:pt idx="41778">
                  <c:v>5.4237542069610048E-11</c:v>
                </c:pt>
                <c:pt idx="41779">
                  <c:v>5.5527100987651345E-11</c:v>
                </c:pt>
                <c:pt idx="41780">
                  <c:v>5.2977931810395181E-11</c:v>
                </c:pt>
                <c:pt idx="41781">
                  <c:v>5.4237542069610048E-11</c:v>
                </c:pt>
                <c:pt idx="41782">
                  <c:v>5.4237542069610048E-11</c:v>
                </c:pt>
                <c:pt idx="41783">
                  <c:v>5.4237542069610048E-11</c:v>
                </c:pt>
                <c:pt idx="41784">
                  <c:v>5.4237542069610048E-11</c:v>
                </c:pt>
                <c:pt idx="41785">
                  <c:v>5.2977931810395181E-11</c:v>
                </c:pt>
                <c:pt idx="41786">
                  <c:v>5.2977931810395181E-11</c:v>
                </c:pt>
                <c:pt idx="41787">
                  <c:v>5.2977931810395181E-11</c:v>
                </c:pt>
                <c:pt idx="41788">
                  <c:v>5.1747574683689215E-11</c:v>
                </c:pt>
                <c:pt idx="41789">
                  <c:v>5.1747574683689215E-11</c:v>
                </c:pt>
                <c:pt idx="41790">
                  <c:v>5.1747574683689215E-11</c:v>
                </c:pt>
                <c:pt idx="41791">
                  <c:v>5.2977931810395181E-11</c:v>
                </c:pt>
                <c:pt idx="41792">
                  <c:v>5.1747574683689215E-11</c:v>
                </c:pt>
                <c:pt idx="41793">
                  <c:v>5.1747574683689215E-11</c:v>
                </c:pt>
                <c:pt idx="41794">
                  <c:v>5.1747574683689215E-11</c:v>
                </c:pt>
                <c:pt idx="41795">
                  <c:v>5.1747574683689215E-11</c:v>
                </c:pt>
                <c:pt idx="41796">
                  <c:v>5.2977931810395181E-11</c:v>
                </c:pt>
                <c:pt idx="41797">
                  <c:v>5.4237542069610048E-11</c:v>
                </c:pt>
                <c:pt idx="41798">
                  <c:v>5.4237542069610048E-11</c:v>
                </c:pt>
                <c:pt idx="41799">
                  <c:v>5.2977931810395181E-11</c:v>
                </c:pt>
                <c:pt idx="41800">
                  <c:v>5.5527100987651345E-11</c:v>
                </c:pt>
                <c:pt idx="41801">
                  <c:v>5.6847451523705344E-11</c:v>
                </c:pt>
                <c:pt idx="41802">
                  <c:v>5.4237542069610048E-11</c:v>
                </c:pt>
                <c:pt idx="41803">
                  <c:v>5.0545791316046819E-11</c:v>
                </c:pt>
                <c:pt idx="41804">
                  <c:v>5.0545791316046819E-11</c:v>
                </c:pt>
                <c:pt idx="41805">
                  <c:v>5.0545791316046819E-11</c:v>
                </c:pt>
                <c:pt idx="41806">
                  <c:v>5.0545791316046819E-11</c:v>
                </c:pt>
                <c:pt idx="41807">
                  <c:v>5.0545791316046819E-11</c:v>
                </c:pt>
                <c:pt idx="41808">
                  <c:v>5.1747574683689215E-11</c:v>
                </c:pt>
                <c:pt idx="41809">
                  <c:v>5.0545791316046819E-11</c:v>
                </c:pt>
                <c:pt idx="41810">
                  <c:v>5.1747574683689215E-11</c:v>
                </c:pt>
                <c:pt idx="41811">
                  <c:v>5.0545791316046819E-11</c:v>
                </c:pt>
                <c:pt idx="41812">
                  <c:v>5.2977931810395181E-11</c:v>
                </c:pt>
                <c:pt idx="41813">
                  <c:v>5.0545791316046819E-11</c:v>
                </c:pt>
                <c:pt idx="41814">
                  <c:v>5.2977931810395181E-11</c:v>
                </c:pt>
                <c:pt idx="41815">
                  <c:v>5.1747574683689215E-11</c:v>
                </c:pt>
                <c:pt idx="41816">
                  <c:v>5.2977931810395181E-11</c:v>
                </c:pt>
                <c:pt idx="41817">
                  <c:v>5.0545791316046819E-11</c:v>
                </c:pt>
                <c:pt idx="41818">
                  <c:v>5.2977931810395181E-11</c:v>
                </c:pt>
                <c:pt idx="41819">
                  <c:v>5.0545791316046819E-11</c:v>
                </c:pt>
                <c:pt idx="41820">
                  <c:v>5.1747574683689215E-11</c:v>
                </c:pt>
                <c:pt idx="41821">
                  <c:v>5.1747574683689215E-11</c:v>
                </c:pt>
                <c:pt idx="41822">
                  <c:v>5.0545791316046819E-11</c:v>
                </c:pt>
                <c:pt idx="41823">
                  <c:v>4.9371918111761266E-11</c:v>
                </c:pt>
                <c:pt idx="41824">
                  <c:v>5.0545791316046819E-11</c:v>
                </c:pt>
                <c:pt idx="41825">
                  <c:v>4.9371918111761266E-11</c:v>
                </c:pt>
                <c:pt idx="41826">
                  <c:v>5.0545791316046819E-11</c:v>
                </c:pt>
                <c:pt idx="41827">
                  <c:v>5.0545791316046819E-11</c:v>
                </c:pt>
                <c:pt idx="41828">
                  <c:v>5.1747574683689215E-11</c:v>
                </c:pt>
                <c:pt idx="41829">
                  <c:v>5.0545791316046819E-11</c:v>
                </c:pt>
                <c:pt idx="41830">
                  <c:v>5.2977931810395181E-11</c:v>
                </c:pt>
                <c:pt idx="41831">
                  <c:v>5.2977931810395181E-11</c:v>
                </c:pt>
                <c:pt idx="41832">
                  <c:v>5.1747574683689215E-11</c:v>
                </c:pt>
                <c:pt idx="41833">
                  <c:v>5.1747574683689215E-11</c:v>
                </c:pt>
                <c:pt idx="41834">
                  <c:v>5.0545791316046819E-11</c:v>
                </c:pt>
                <c:pt idx="41835">
                  <c:v>5.0545791316046819E-11</c:v>
                </c:pt>
                <c:pt idx="41836">
                  <c:v>5.0545791316046819E-11</c:v>
                </c:pt>
                <c:pt idx="41837">
                  <c:v>4.9371918111761266E-11</c:v>
                </c:pt>
                <c:pt idx="41838">
                  <c:v>4.8225306886442923E-11</c:v>
                </c:pt>
                <c:pt idx="41839">
                  <c:v>5.1747574683689215E-11</c:v>
                </c:pt>
                <c:pt idx="41840">
                  <c:v>5.2977931810395181E-11</c:v>
                </c:pt>
                <c:pt idx="41841">
                  <c:v>5.0545791316046819E-11</c:v>
                </c:pt>
                <c:pt idx="41842">
                  <c:v>5.2977931810395181E-11</c:v>
                </c:pt>
                <c:pt idx="41843">
                  <c:v>5.2977931810395181E-11</c:v>
                </c:pt>
                <c:pt idx="41844">
                  <c:v>5.2977931810395181E-11</c:v>
                </c:pt>
                <c:pt idx="41845">
                  <c:v>5.1747574683689215E-11</c:v>
                </c:pt>
                <c:pt idx="41846">
                  <c:v>5.4237542069610048E-11</c:v>
                </c:pt>
                <c:pt idx="41847">
                  <c:v>5.4237542069610048E-11</c:v>
                </c:pt>
                <c:pt idx="41848">
                  <c:v>5.1747574683689215E-11</c:v>
                </c:pt>
                <c:pt idx="41849">
                  <c:v>5.4237542069610048E-11</c:v>
                </c:pt>
                <c:pt idx="41850">
                  <c:v>5.5527100987651345E-11</c:v>
                </c:pt>
                <c:pt idx="41851">
                  <c:v>5.5527100987651345E-11</c:v>
                </c:pt>
                <c:pt idx="41852">
                  <c:v>5.2977931810395181E-11</c:v>
                </c:pt>
                <c:pt idx="41853">
                  <c:v>5.2977931810395181E-11</c:v>
                </c:pt>
                <c:pt idx="41854">
                  <c:v>5.1747574683689215E-11</c:v>
                </c:pt>
                <c:pt idx="41855">
                  <c:v>5.4237542069610048E-11</c:v>
                </c:pt>
                <c:pt idx="41856">
                  <c:v>5.4237542069610048E-11</c:v>
                </c:pt>
                <c:pt idx="41857">
                  <c:v>5.4237542069610048E-11</c:v>
                </c:pt>
                <c:pt idx="41858">
                  <c:v>5.4237542069610048E-11</c:v>
                </c:pt>
                <c:pt idx="41859">
                  <c:v>5.2977931810395181E-11</c:v>
                </c:pt>
                <c:pt idx="41860">
                  <c:v>5.1747574683689215E-11</c:v>
                </c:pt>
                <c:pt idx="41861">
                  <c:v>5.1747574683689215E-11</c:v>
                </c:pt>
                <c:pt idx="41862">
                  <c:v>5.2977931810395181E-11</c:v>
                </c:pt>
                <c:pt idx="41863">
                  <c:v>5.2977931810395181E-11</c:v>
                </c:pt>
                <c:pt idx="41864">
                  <c:v>5.2977931810395181E-11</c:v>
                </c:pt>
                <c:pt idx="41865">
                  <c:v>5.1747574683689215E-11</c:v>
                </c:pt>
                <c:pt idx="41866">
                  <c:v>5.2977931810395181E-11</c:v>
                </c:pt>
                <c:pt idx="41867">
                  <c:v>5.2977931810395181E-11</c:v>
                </c:pt>
                <c:pt idx="41868">
                  <c:v>5.1747574683689215E-11</c:v>
                </c:pt>
                <c:pt idx="41869">
                  <c:v>5.2977931810395181E-11</c:v>
                </c:pt>
                <c:pt idx="41870">
                  <c:v>5.2977931810395181E-11</c:v>
                </c:pt>
                <c:pt idx="41871">
                  <c:v>5.1747574683689215E-11</c:v>
                </c:pt>
                <c:pt idx="41872">
                  <c:v>5.2977931810395181E-11</c:v>
                </c:pt>
                <c:pt idx="41873">
                  <c:v>5.2977931810395181E-11</c:v>
                </c:pt>
                <c:pt idx="41874">
                  <c:v>5.2977931810395181E-11</c:v>
                </c:pt>
                <c:pt idx="41875">
                  <c:v>5.1747574683689215E-11</c:v>
                </c:pt>
                <c:pt idx="41876">
                  <c:v>5.2977931810395181E-11</c:v>
                </c:pt>
                <c:pt idx="41877">
                  <c:v>5.2977931810395181E-11</c:v>
                </c:pt>
                <c:pt idx="41878">
                  <c:v>5.2977931810395181E-11</c:v>
                </c:pt>
                <c:pt idx="41879">
                  <c:v>5.2977931810395181E-11</c:v>
                </c:pt>
                <c:pt idx="41880">
                  <c:v>5.0545791316046819E-11</c:v>
                </c:pt>
                <c:pt idx="41881">
                  <c:v>5.0545791316046819E-11</c:v>
                </c:pt>
                <c:pt idx="41882">
                  <c:v>5.2977931810395181E-11</c:v>
                </c:pt>
                <c:pt idx="41883">
                  <c:v>5.2977931810395181E-11</c:v>
                </c:pt>
                <c:pt idx="41884">
                  <c:v>5.2977931810395181E-11</c:v>
                </c:pt>
                <c:pt idx="41885">
                  <c:v>5.1747574683689215E-11</c:v>
                </c:pt>
                <c:pt idx="41886">
                  <c:v>5.2977931810395181E-11</c:v>
                </c:pt>
                <c:pt idx="41887">
                  <c:v>5.0545791316046819E-11</c:v>
                </c:pt>
                <c:pt idx="41888">
                  <c:v>5.1747574683689215E-11</c:v>
                </c:pt>
                <c:pt idx="41889">
                  <c:v>5.1747574683689215E-11</c:v>
                </c:pt>
                <c:pt idx="41890">
                  <c:v>5.2977931810395181E-11</c:v>
                </c:pt>
                <c:pt idx="41891">
                  <c:v>5.0545791316046819E-11</c:v>
                </c:pt>
                <c:pt idx="41892">
                  <c:v>5.1747574683689215E-11</c:v>
                </c:pt>
                <c:pt idx="41893">
                  <c:v>5.1747574683689215E-11</c:v>
                </c:pt>
                <c:pt idx="41894">
                  <c:v>5.1747574683689215E-11</c:v>
                </c:pt>
                <c:pt idx="41895">
                  <c:v>5.0545791316046819E-11</c:v>
                </c:pt>
                <c:pt idx="41896">
                  <c:v>5.0545791316046819E-11</c:v>
                </c:pt>
                <c:pt idx="41897">
                  <c:v>5.0545791316046819E-11</c:v>
                </c:pt>
                <c:pt idx="41898">
                  <c:v>5.0545791316046819E-11</c:v>
                </c:pt>
                <c:pt idx="41899">
                  <c:v>5.0545791316046819E-11</c:v>
                </c:pt>
                <c:pt idx="41900">
                  <c:v>5.0545791316046819E-11</c:v>
                </c:pt>
                <c:pt idx="41901">
                  <c:v>4.9371918111761266E-11</c:v>
                </c:pt>
                <c:pt idx="41902">
                  <c:v>5.0545791316046819E-11</c:v>
                </c:pt>
                <c:pt idx="41903">
                  <c:v>5.2977931810395181E-11</c:v>
                </c:pt>
                <c:pt idx="41904">
                  <c:v>5.0545791316046819E-11</c:v>
                </c:pt>
                <c:pt idx="41905">
                  <c:v>5.0545791316046819E-11</c:v>
                </c:pt>
                <c:pt idx="41906">
                  <c:v>5.0545791316046819E-11</c:v>
                </c:pt>
                <c:pt idx="41907">
                  <c:v>4.9371918111761266E-11</c:v>
                </c:pt>
                <c:pt idx="41908">
                  <c:v>5.1747574683689215E-11</c:v>
                </c:pt>
                <c:pt idx="41909">
                  <c:v>4.9371918111761266E-11</c:v>
                </c:pt>
                <c:pt idx="41910">
                  <c:v>5.2977931810395181E-11</c:v>
                </c:pt>
                <c:pt idx="41911">
                  <c:v>5.1747574683689215E-11</c:v>
                </c:pt>
                <c:pt idx="41912">
                  <c:v>5.0545791316046819E-11</c:v>
                </c:pt>
                <c:pt idx="41913">
                  <c:v>5.1747574683689215E-11</c:v>
                </c:pt>
                <c:pt idx="41914">
                  <c:v>4.9371918111761266E-11</c:v>
                </c:pt>
                <c:pt idx="41915">
                  <c:v>5.0545791316046819E-11</c:v>
                </c:pt>
                <c:pt idx="41916">
                  <c:v>4.9371918111761266E-11</c:v>
                </c:pt>
                <c:pt idx="41917">
                  <c:v>5.1747574683689215E-11</c:v>
                </c:pt>
                <c:pt idx="41918">
                  <c:v>5.2977931810395181E-11</c:v>
                </c:pt>
                <c:pt idx="41919">
                  <c:v>5.0545791316046819E-11</c:v>
                </c:pt>
                <c:pt idx="41920">
                  <c:v>4.9371918111761266E-11</c:v>
                </c:pt>
                <c:pt idx="41921">
                  <c:v>5.1747574683689215E-11</c:v>
                </c:pt>
                <c:pt idx="41922">
                  <c:v>5.1747574683689215E-11</c:v>
                </c:pt>
                <c:pt idx="41923">
                  <c:v>4.9371918111761266E-11</c:v>
                </c:pt>
                <c:pt idx="41924">
                  <c:v>5.0545791316046819E-11</c:v>
                </c:pt>
                <c:pt idx="41925">
                  <c:v>5.0545791316046819E-11</c:v>
                </c:pt>
                <c:pt idx="41926">
                  <c:v>5.0545791316046819E-11</c:v>
                </c:pt>
                <c:pt idx="41927">
                  <c:v>5.0545791316046819E-11</c:v>
                </c:pt>
                <c:pt idx="41928">
                  <c:v>5.0545791316046819E-11</c:v>
                </c:pt>
                <c:pt idx="41929">
                  <c:v>5.0545791316046819E-11</c:v>
                </c:pt>
                <c:pt idx="41930">
                  <c:v>4.9371918111761266E-11</c:v>
                </c:pt>
                <c:pt idx="41931">
                  <c:v>5.0545791316046819E-11</c:v>
                </c:pt>
                <c:pt idx="41932">
                  <c:v>5.0545791316046819E-11</c:v>
                </c:pt>
                <c:pt idx="41933">
                  <c:v>5.0545791316046819E-11</c:v>
                </c:pt>
                <c:pt idx="41934">
                  <c:v>5.1747574683689215E-11</c:v>
                </c:pt>
                <c:pt idx="41935">
                  <c:v>5.0545791316046819E-11</c:v>
                </c:pt>
                <c:pt idx="41936">
                  <c:v>5.0545791316046819E-11</c:v>
                </c:pt>
                <c:pt idx="41937">
                  <c:v>4.9371918111761266E-11</c:v>
                </c:pt>
                <c:pt idx="41938">
                  <c:v>5.0545791316046819E-11</c:v>
                </c:pt>
                <c:pt idx="41939">
                  <c:v>5.1747574683689215E-11</c:v>
                </c:pt>
                <c:pt idx="41940">
                  <c:v>4.9371918111761266E-11</c:v>
                </c:pt>
                <c:pt idx="41941">
                  <c:v>5.0545791316046819E-11</c:v>
                </c:pt>
                <c:pt idx="41942">
                  <c:v>4.9371918111761266E-11</c:v>
                </c:pt>
                <c:pt idx="41943">
                  <c:v>5.1747574683689215E-11</c:v>
                </c:pt>
                <c:pt idx="41944">
                  <c:v>5.1747574683689215E-11</c:v>
                </c:pt>
                <c:pt idx="41945">
                  <c:v>4.9371918111761266E-11</c:v>
                </c:pt>
                <c:pt idx="41946">
                  <c:v>5.0545791316046819E-11</c:v>
                </c:pt>
                <c:pt idx="41947">
                  <c:v>4.9371918111761266E-11</c:v>
                </c:pt>
                <c:pt idx="41948">
                  <c:v>5.0545791316046819E-11</c:v>
                </c:pt>
                <c:pt idx="41949">
                  <c:v>5.0545791316046819E-11</c:v>
                </c:pt>
                <c:pt idx="41950">
                  <c:v>5.0545791316046819E-11</c:v>
                </c:pt>
                <c:pt idx="41951">
                  <c:v>5.0545791316046819E-11</c:v>
                </c:pt>
                <c:pt idx="41952">
                  <c:v>5.0545791316046819E-11</c:v>
                </c:pt>
                <c:pt idx="41953">
                  <c:v>5.0545791316046819E-11</c:v>
                </c:pt>
                <c:pt idx="41954">
                  <c:v>4.9371918111761266E-11</c:v>
                </c:pt>
                <c:pt idx="41955">
                  <c:v>5.0545791316046819E-11</c:v>
                </c:pt>
                <c:pt idx="41956">
                  <c:v>5.1747574683689215E-11</c:v>
                </c:pt>
                <c:pt idx="41957">
                  <c:v>4.7105324509107561E-11</c:v>
                </c:pt>
                <c:pt idx="41958">
                  <c:v>4.8225306886442923E-11</c:v>
                </c:pt>
                <c:pt idx="41959">
                  <c:v>4.9371918111761266E-11</c:v>
                </c:pt>
                <c:pt idx="41960">
                  <c:v>4.9371918111761266E-11</c:v>
                </c:pt>
                <c:pt idx="41961">
                  <c:v>4.8225306886442923E-11</c:v>
                </c:pt>
                <c:pt idx="41962">
                  <c:v>4.6011352552576673E-11</c:v>
                </c:pt>
                <c:pt idx="41963">
                  <c:v>4.7105324509107561E-11</c:v>
                </c:pt>
                <c:pt idx="41964">
                  <c:v>4.8225306886442923E-11</c:v>
                </c:pt>
                <c:pt idx="41965">
                  <c:v>4.7105324509107561E-11</c:v>
                </c:pt>
                <c:pt idx="41966">
                  <c:v>4.7105324509107561E-11</c:v>
                </c:pt>
                <c:pt idx="41967">
                  <c:v>4.6011352552576673E-11</c:v>
                </c:pt>
                <c:pt idx="41968">
                  <c:v>4.7105324509107561E-11</c:v>
                </c:pt>
                <c:pt idx="41969">
                  <c:v>4.7105324509107561E-11</c:v>
                </c:pt>
                <c:pt idx="41970">
                  <c:v>4.7105324509107561E-11</c:v>
                </c:pt>
                <c:pt idx="41971">
                  <c:v>4.6011352552576673E-11</c:v>
                </c:pt>
                <c:pt idx="41972">
                  <c:v>4.7105324509107561E-11</c:v>
                </c:pt>
                <c:pt idx="41973">
                  <c:v>4.6011352552576673E-11</c:v>
                </c:pt>
                <c:pt idx="41974">
                  <c:v>4.7105324509107561E-11</c:v>
                </c:pt>
                <c:pt idx="41975">
                  <c:v>4.6011352552576673E-11</c:v>
                </c:pt>
                <c:pt idx="41976">
                  <c:v>4.6011352552576673E-11</c:v>
                </c:pt>
                <c:pt idx="41977">
                  <c:v>4.6011352552576673E-11</c:v>
                </c:pt>
                <c:pt idx="41978">
                  <c:v>4.7105324509107561E-11</c:v>
                </c:pt>
                <c:pt idx="41979">
                  <c:v>4.8225306886442923E-11</c:v>
                </c:pt>
                <c:pt idx="41980">
                  <c:v>4.7105324509107561E-11</c:v>
                </c:pt>
                <c:pt idx="41981">
                  <c:v>4.7105324509107561E-11</c:v>
                </c:pt>
                <c:pt idx="41982">
                  <c:v>4.8225306886442923E-11</c:v>
                </c:pt>
                <c:pt idx="41983">
                  <c:v>4.6011352552576673E-11</c:v>
                </c:pt>
                <c:pt idx="41984">
                  <c:v>4.6011352552576673E-11</c:v>
                </c:pt>
                <c:pt idx="41985">
                  <c:v>4.8225306886442923E-11</c:v>
                </c:pt>
                <c:pt idx="41986">
                  <c:v>4.6011352552576673E-11</c:v>
                </c:pt>
                <c:pt idx="41987">
                  <c:v>4.6011352552576673E-11</c:v>
                </c:pt>
                <c:pt idx="41988">
                  <c:v>4.6011352552576673E-11</c:v>
                </c:pt>
                <c:pt idx="41989">
                  <c:v>4.6011352552576673E-11</c:v>
                </c:pt>
                <c:pt idx="41990">
                  <c:v>4.6011352552576673E-11</c:v>
                </c:pt>
                <c:pt idx="41991">
                  <c:v>4.4942786951997005E-11</c:v>
                </c:pt>
                <c:pt idx="41992">
                  <c:v>4.6011352552576673E-11</c:v>
                </c:pt>
                <c:pt idx="41993">
                  <c:v>4.7105324509107561E-11</c:v>
                </c:pt>
                <c:pt idx="41994">
                  <c:v>4.6011352552576673E-11</c:v>
                </c:pt>
                <c:pt idx="41995">
                  <c:v>4.6011352552576673E-11</c:v>
                </c:pt>
                <c:pt idx="41996">
                  <c:v>4.7105324509107561E-11</c:v>
                </c:pt>
                <c:pt idx="41997">
                  <c:v>4.6011352552576673E-11</c:v>
                </c:pt>
                <c:pt idx="41998">
                  <c:v>4.6011352552576673E-11</c:v>
                </c:pt>
                <c:pt idx="41999">
                  <c:v>4.6011352552576673E-11</c:v>
                </c:pt>
                <c:pt idx="42000">
                  <c:v>4.7105324509107561E-11</c:v>
                </c:pt>
                <c:pt idx="42001">
                  <c:v>4.4942786951997005E-11</c:v>
                </c:pt>
                <c:pt idx="42002">
                  <c:v>4.7105324509107561E-11</c:v>
                </c:pt>
                <c:pt idx="42003">
                  <c:v>4.6011352552576673E-11</c:v>
                </c:pt>
                <c:pt idx="42004">
                  <c:v>4.4942786951997005E-11</c:v>
                </c:pt>
                <c:pt idx="42005">
                  <c:v>4.6011352552576673E-11</c:v>
                </c:pt>
                <c:pt idx="42006">
                  <c:v>4.6011352552576673E-11</c:v>
                </c:pt>
                <c:pt idx="42007">
                  <c:v>4.6011352552576673E-11</c:v>
                </c:pt>
                <c:pt idx="42008">
                  <c:v>4.4942786951997005E-11</c:v>
                </c:pt>
                <c:pt idx="42009">
                  <c:v>4.4942786951997005E-11</c:v>
                </c:pt>
                <c:pt idx="42010">
                  <c:v>4.6011352552576673E-11</c:v>
                </c:pt>
                <c:pt idx="42011">
                  <c:v>4.6011352552576673E-11</c:v>
                </c:pt>
                <c:pt idx="42012">
                  <c:v>4.7105324509107561E-11</c:v>
                </c:pt>
                <c:pt idx="42013">
                  <c:v>4.8225306886442923E-11</c:v>
                </c:pt>
                <c:pt idx="42014">
                  <c:v>4.8225306886442923E-11</c:v>
                </c:pt>
                <c:pt idx="42015">
                  <c:v>4.8225306886442923E-11</c:v>
                </c:pt>
                <c:pt idx="42016">
                  <c:v>4.8225306886442923E-11</c:v>
                </c:pt>
                <c:pt idx="42017">
                  <c:v>4.6011352552576673E-11</c:v>
                </c:pt>
                <c:pt idx="42018">
                  <c:v>4.7105324509107561E-11</c:v>
                </c:pt>
                <c:pt idx="42019">
                  <c:v>4.8225306886442923E-11</c:v>
                </c:pt>
                <c:pt idx="42020">
                  <c:v>4.8225306886442923E-11</c:v>
                </c:pt>
                <c:pt idx="42021">
                  <c:v>4.7105324509107561E-11</c:v>
                </c:pt>
                <c:pt idx="42022">
                  <c:v>4.6011352552576673E-11</c:v>
                </c:pt>
                <c:pt idx="42023">
                  <c:v>4.7105324509107561E-11</c:v>
                </c:pt>
                <c:pt idx="42024">
                  <c:v>4.6011352552576673E-11</c:v>
                </c:pt>
                <c:pt idx="42025">
                  <c:v>4.7105324509107561E-11</c:v>
                </c:pt>
                <c:pt idx="42026">
                  <c:v>4.8225306886442923E-11</c:v>
                </c:pt>
                <c:pt idx="42027">
                  <c:v>4.7105324509107561E-11</c:v>
                </c:pt>
                <c:pt idx="42028">
                  <c:v>4.8225306886442923E-11</c:v>
                </c:pt>
                <c:pt idx="42029">
                  <c:v>4.7105324509107561E-11</c:v>
                </c:pt>
                <c:pt idx="42030">
                  <c:v>4.7105324509107561E-11</c:v>
                </c:pt>
                <c:pt idx="42031">
                  <c:v>4.7105324509107561E-11</c:v>
                </c:pt>
                <c:pt idx="42032">
                  <c:v>4.7105324509107561E-11</c:v>
                </c:pt>
                <c:pt idx="42033">
                  <c:v>4.8225306886442923E-11</c:v>
                </c:pt>
                <c:pt idx="42034">
                  <c:v>4.6011352552576673E-11</c:v>
                </c:pt>
                <c:pt idx="42035">
                  <c:v>4.7105324509107561E-11</c:v>
                </c:pt>
                <c:pt idx="42036">
                  <c:v>4.8225306886442923E-11</c:v>
                </c:pt>
                <c:pt idx="42037">
                  <c:v>4.7105324509107561E-11</c:v>
                </c:pt>
                <c:pt idx="42038">
                  <c:v>4.6011352552576673E-11</c:v>
                </c:pt>
                <c:pt idx="42039">
                  <c:v>4.7105324509107561E-11</c:v>
                </c:pt>
                <c:pt idx="42040">
                  <c:v>4.7105324509107561E-11</c:v>
                </c:pt>
                <c:pt idx="42041">
                  <c:v>4.7105324509107561E-11</c:v>
                </c:pt>
                <c:pt idx="42042">
                  <c:v>4.7105324509107561E-11</c:v>
                </c:pt>
                <c:pt idx="42043">
                  <c:v>4.7105324509107561E-11</c:v>
                </c:pt>
                <c:pt idx="42044">
                  <c:v>4.6011352552576673E-11</c:v>
                </c:pt>
                <c:pt idx="42045">
                  <c:v>4.8225306886442923E-11</c:v>
                </c:pt>
                <c:pt idx="42046">
                  <c:v>4.9371918111761266E-11</c:v>
                </c:pt>
                <c:pt idx="42047">
                  <c:v>4.7105324509107561E-11</c:v>
                </c:pt>
                <c:pt idx="42048">
                  <c:v>4.7105324509107561E-11</c:v>
                </c:pt>
                <c:pt idx="42049">
                  <c:v>4.7105324509107561E-11</c:v>
                </c:pt>
                <c:pt idx="42050">
                  <c:v>4.9371918111761266E-11</c:v>
                </c:pt>
                <c:pt idx="42051">
                  <c:v>4.7105324509107561E-11</c:v>
                </c:pt>
                <c:pt idx="42052">
                  <c:v>4.7105324509107561E-11</c:v>
                </c:pt>
                <c:pt idx="42053">
                  <c:v>4.7105324509107561E-11</c:v>
                </c:pt>
                <c:pt idx="42054">
                  <c:v>4.7105324509107561E-11</c:v>
                </c:pt>
                <c:pt idx="42055">
                  <c:v>4.7105324509107561E-11</c:v>
                </c:pt>
                <c:pt idx="42056">
                  <c:v>4.7105324509107561E-11</c:v>
                </c:pt>
                <c:pt idx="42057">
                  <c:v>4.8225306886442923E-11</c:v>
                </c:pt>
                <c:pt idx="42058">
                  <c:v>4.6011352552576673E-11</c:v>
                </c:pt>
                <c:pt idx="42059">
                  <c:v>4.8225306886442923E-11</c:v>
                </c:pt>
                <c:pt idx="42060">
                  <c:v>4.7105324509107561E-11</c:v>
                </c:pt>
                <c:pt idx="42061">
                  <c:v>4.7105324509107561E-11</c:v>
                </c:pt>
                <c:pt idx="42062">
                  <c:v>4.7105324509107561E-11</c:v>
                </c:pt>
                <c:pt idx="42063">
                  <c:v>4.4942786951997005E-11</c:v>
                </c:pt>
                <c:pt idx="42064">
                  <c:v>4.3899037671290514E-11</c:v>
                </c:pt>
                <c:pt idx="42065">
                  <c:v>4.3899037671290514E-11</c:v>
                </c:pt>
                <c:pt idx="42066">
                  <c:v>4.3899037671290514E-11</c:v>
                </c:pt>
                <c:pt idx="42067">
                  <c:v>4.4942786951997005E-11</c:v>
                </c:pt>
                <c:pt idx="42068">
                  <c:v>4.4942786951997005E-11</c:v>
                </c:pt>
                <c:pt idx="42069">
                  <c:v>4.4942786951997005E-11</c:v>
                </c:pt>
                <c:pt idx="42070">
                  <c:v>4.3899037671290514E-11</c:v>
                </c:pt>
                <c:pt idx="42071">
                  <c:v>4.4942786951997005E-11</c:v>
                </c:pt>
                <c:pt idx="42072">
                  <c:v>4.3899037671290514E-11</c:v>
                </c:pt>
                <c:pt idx="42073">
                  <c:v>4.3899037671290514E-11</c:v>
                </c:pt>
                <c:pt idx="42074">
                  <c:v>4.4942786951997005E-11</c:v>
                </c:pt>
                <c:pt idx="42075">
                  <c:v>4.4942786951997005E-11</c:v>
                </c:pt>
                <c:pt idx="42076">
                  <c:v>4.3899037671290514E-11</c:v>
                </c:pt>
                <c:pt idx="42077">
                  <c:v>4.2879528377350732E-11</c:v>
                </c:pt>
                <c:pt idx="42078">
                  <c:v>4.3899037671290514E-11</c:v>
                </c:pt>
                <c:pt idx="42079">
                  <c:v>4.3899037671290514E-11</c:v>
                </c:pt>
                <c:pt idx="42080">
                  <c:v>4.6011352552576673E-11</c:v>
                </c:pt>
                <c:pt idx="42081">
                  <c:v>4.6011352552576673E-11</c:v>
                </c:pt>
                <c:pt idx="42082">
                  <c:v>4.2879528377350732E-11</c:v>
                </c:pt>
                <c:pt idx="42083">
                  <c:v>4.4942786951997005E-11</c:v>
                </c:pt>
                <c:pt idx="42084">
                  <c:v>4.3899037671290514E-11</c:v>
                </c:pt>
                <c:pt idx="42085">
                  <c:v>4.3899037671290514E-11</c:v>
                </c:pt>
                <c:pt idx="42086">
                  <c:v>4.3899037671290514E-11</c:v>
                </c:pt>
                <c:pt idx="42087">
                  <c:v>4.3899037671290514E-11</c:v>
                </c:pt>
                <c:pt idx="42088">
                  <c:v>4.3899037671290514E-11</c:v>
                </c:pt>
                <c:pt idx="42089">
                  <c:v>4.3899037671290514E-11</c:v>
                </c:pt>
                <c:pt idx="42090">
                  <c:v>4.4942786951997005E-11</c:v>
                </c:pt>
                <c:pt idx="42091">
                  <c:v>4.4942786951997005E-11</c:v>
                </c:pt>
                <c:pt idx="42092">
                  <c:v>4.3899037671290514E-11</c:v>
                </c:pt>
                <c:pt idx="42093">
                  <c:v>4.3899037671290514E-11</c:v>
                </c:pt>
                <c:pt idx="42094">
                  <c:v>4.6011352552576673E-11</c:v>
                </c:pt>
                <c:pt idx="42095">
                  <c:v>4.6011352552576673E-11</c:v>
                </c:pt>
                <c:pt idx="42096">
                  <c:v>4.6011352552576673E-11</c:v>
                </c:pt>
                <c:pt idx="42097">
                  <c:v>4.3899037671290514E-11</c:v>
                </c:pt>
                <c:pt idx="42098">
                  <c:v>4.4942786951997005E-11</c:v>
                </c:pt>
                <c:pt idx="42099">
                  <c:v>4.4942786951997005E-11</c:v>
                </c:pt>
                <c:pt idx="42100">
                  <c:v>4.4942786951997005E-11</c:v>
                </c:pt>
                <c:pt idx="42101">
                  <c:v>4.4942786951997005E-11</c:v>
                </c:pt>
                <c:pt idx="42102">
                  <c:v>4.4942786951997005E-11</c:v>
                </c:pt>
                <c:pt idx="42103">
                  <c:v>4.4942786951997005E-11</c:v>
                </c:pt>
                <c:pt idx="42104">
                  <c:v>4.4942786951997005E-11</c:v>
                </c:pt>
                <c:pt idx="42105">
                  <c:v>4.3899037671290514E-11</c:v>
                </c:pt>
                <c:pt idx="42106">
                  <c:v>4.4942786951997005E-11</c:v>
                </c:pt>
                <c:pt idx="42107">
                  <c:v>4.4942786951997005E-11</c:v>
                </c:pt>
                <c:pt idx="42108">
                  <c:v>4.4942786951997005E-11</c:v>
                </c:pt>
                <c:pt idx="42109">
                  <c:v>4.4942786951997005E-11</c:v>
                </c:pt>
                <c:pt idx="42110">
                  <c:v>4.6011352552576673E-11</c:v>
                </c:pt>
                <c:pt idx="42111">
                  <c:v>4.6011352552576673E-11</c:v>
                </c:pt>
                <c:pt idx="42112">
                  <c:v>4.6011352552576673E-11</c:v>
                </c:pt>
                <c:pt idx="42113">
                  <c:v>4.4942786951997005E-11</c:v>
                </c:pt>
                <c:pt idx="42114">
                  <c:v>4.4942786951997005E-11</c:v>
                </c:pt>
                <c:pt idx="42115">
                  <c:v>4.4942786951997005E-11</c:v>
                </c:pt>
                <c:pt idx="42116">
                  <c:v>4.4942786951997005E-11</c:v>
                </c:pt>
                <c:pt idx="42117">
                  <c:v>4.6011352552576673E-11</c:v>
                </c:pt>
                <c:pt idx="42118">
                  <c:v>4.4942786951997005E-11</c:v>
                </c:pt>
                <c:pt idx="42119">
                  <c:v>4.6011352552576673E-11</c:v>
                </c:pt>
                <c:pt idx="42120">
                  <c:v>4.4942786951997005E-11</c:v>
                </c:pt>
                <c:pt idx="42121">
                  <c:v>4.4942786951997005E-11</c:v>
                </c:pt>
                <c:pt idx="42122">
                  <c:v>4.4942786951997005E-11</c:v>
                </c:pt>
                <c:pt idx="42123">
                  <c:v>4.3899037671290514E-11</c:v>
                </c:pt>
                <c:pt idx="42124">
                  <c:v>4.6011352552576673E-11</c:v>
                </c:pt>
                <c:pt idx="42125">
                  <c:v>4.3899037671290514E-11</c:v>
                </c:pt>
                <c:pt idx="42126">
                  <c:v>4.4942786951997005E-11</c:v>
                </c:pt>
                <c:pt idx="42127">
                  <c:v>4.6011352552576673E-11</c:v>
                </c:pt>
                <c:pt idx="42128">
                  <c:v>4.6011352552576673E-11</c:v>
                </c:pt>
                <c:pt idx="42129">
                  <c:v>4.4942786951997005E-11</c:v>
                </c:pt>
                <c:pt idx="42130">
                  <c:v>4.4942786951997005E-11</c:v>
                </c:pt>
                <c:pt idx="42131">
                  <c:v>4.3899037671290514E-11</c:v>
                </c:pt>
                <c:pt idx="42132">
                  <c:v>4.3899037671290514E-11</c:v>
                </c:pt>
                <c:pt idx="42133">
                  <c:v>4.4942786951997005E-11</c:v>
                </c:pt>
                <c:pt idx="42134">
                  <c:v>4.2879528377350732E-11</c:v>
                </c:pt>
                <c:pt idx="42135">
                  <c:v>4.6011352552576673E-11</c:v>
                </c:pt>
                <c:pt idx="42136">
                  <c:v>4.6011352552576673E-11</c:v>
                </c:pt>
                <c:pt idx="42137">
                  <c:v>4.4942786951997005E-11</c:v>
                </c:pt>
                <c:pt idx="42138">
                  <c:v>4.3899037671290514E-11</c:v>
                </c:pt>
                <c:pt idx="42139">
                  <c:v>4.6011352552576673E-11</c:v>
                </c:pt>
                <c:pt idx="42140">
                  <c:v>4.4942786951997005E-11</c:v>
                </c:pt>
                <c:pt idx="42141">
                  <c:v>4.4942786951997005E-11</c:v>
                </c:pt>
                <c:pt idx="42142">
                  <c:v>4.6011352552576673E-11</c:v>
                </c:pt>
                <c:pt idx="42143">
                  <c:v>4.3899037671290514E-11</c:v>
                </c:pt>
                <c:pt idx="42144">
                  <c:v>4.3899037671290514E-11</c:v>
                </c:pt>
                <c:pt idx="42145">
                  <c:v>4.4942786951997005E-11</c:v>
                </c:pt>
                <c:pt idx="42146">
                  <c:v>4.4942786951997005E-11</c:v>
                </c:pt>
                <c:pt idx="42147">
                  <c:v>4.3899037671290514E-11</c:v>
                </c:pt>
                <c:pt idx="42148">
                  <c:v>4.3899037671290514E-11</c:v>
                </c:pt>
                <c:pt idx="42149">
                  <c:v>4.4942786951997005E-11</c:v>
                </c:pt>
                <c:pt idx="42150">
                  <c:v>4.4942786951997005E-11</c:v>
                </c:pt>
                <c:pt idx="42151">
                  <c:v>4.3899037671290514E-11</c:v>
                </c:pt>
                <c:pt idx="42152">
                  <c:v>4.4942786951997005E-11</c:v>
                </c:pt>
                <c:pt idx="42153">
                  <c:v>4.3899037671290514E-11</c:v>
                </c:pt>
                <c:pt idx="42154">
                  <c:v>4.4942786951997005E-11</c:v>
                </c:pt>
                <c:pt idx="42155">
                  <c:v>4.4942786951997005E-11</c:v>
                </c:pt>
                <c:pt idx="42156">
                  <c:v>4.6011352552576673E-11</c:v>
                </c:pt>
                <c:pt idx="42157">
                  <c:v>4.4942786951997005E-11</c:v>
                </c:pt>
                <c:pt idx="42158">
                  <c:v>4.3899037671290514E-11</c:v>
                </c:pt>
                <c:pt idx="42159">
                  <c:v>4.3899037671290514E-11</c:v>
                </c:pt>
                <c:pt idx="42160">
                  <c:v>4.3899037671290514E-11</c:v>
                </c:pt>
                <c:pt idx="42161">
                  <c:v>4.3899037671290514E-11</c:v>
                </c:pt>
                <c:pt idx="42162">
                  <c:v>4.4942786951997005E-11</c:v>
                </c:pt>
                <c:pt idx="42163">
                  <c:v>4.4942786951997005E-11</c:v>
                </c:pt>
                <c:pt idx="42164">
                  <c:v>4.4942786951997005E-11</c:v>
                </c:pt>
                <c:pt idx="42165">
                  <c:v>4.3899037671290514E-11</c:v>
                </c:pt>
                <c:pt idx="42166">
                  <c:v>4.3899037671290514E-11</c:v>
                </c:pt>
                <c:pt idx="42167">
                  <c:v>4.3899037671290514E-11</c:v>
                </c:pt>
                <c:pt idx="42168">
                  <c:v>4.3899037671290514E-11</c:v>
                </c:pt>
                <c:pt idx="42169">
                  <c:v>4.3899037671290514E-11</c:v>
                </c:pt>
                <c:pt idx="42170">
                  <c:v>4.2879528377350732E-11</c:v>
                </c:pt>
                <c:pt idx="42171">
                  <c:v>4.3899037671290514E-11</c:v>
                </c:pt>
                <c:pt idx="42172">
                  <c:v>4.3899037671290514E-11</c:v>
                </c:pt>
                <c:pt idx="42173">
                  <c:v>4.3899037671290514E-11</c:v>
                </c:pt>
                <c:pt idx="42174">
                  <c:v>4.4942786951997005E-11</c:v>
                </c:pt>
                <c:pt idx="42175">
                  <c:v>4.4942786951997005E-11</c:v>
                </c:pt>
                <c:pt idx="42176">
                  <c:v>4.4942786951997005E-11</c:v>
                </c:pt>
                <c:pt idx="42177">
                  <c:v>4.3899037671290514E-11</c:v>
                </c:pt>
                <c:pt idx="42178">
                  <c:v>4.3899037671290514E-11</c:v>
                </c:pt>
                <c:pt idx="42179">
                  <c:v>4.3899037671290514E-11</c:v>
                </c:pt>
                <c:pt idx="42180">
                  <c:v>4.4942786951997005E-11</c:v>
                </c:pt>
                <c:pt idx="42181">
                  <c:v>4.3899037671290514E-11</c:v>
                </c:pt>
                <c:pt idx="42182">
                  <c:v>4.2879528377350732E-11</c:v>
                </c:pt>
                <c:pt idx="42183">
                  <c:v>4.3899037671290514E-11</c:v>
                </c:pt>
                <c:pt idx="42184">
                  <c:v>4.3899037671290514E-11</c:v>
                </c:pt>
                <c:pt idx="42185">
                  <c:v>4.4942786951997005E-11</c:v>
                </c:pt>
                <c:pt idx="42186">
                  <c:v>4.2879528377350732E-11</c:v>
                </c:pt>
                <c:pt idx="42187">
                  <c:v>4.3899037671290514E-11</c:v>
                </c:pt>
                <c:pt idx="42188">
                  <c:v>4.188369612180556E-11</c:v>
                </c:pt>
                <c:pt idx="42189">
                  <c:v>4.2879528377350732E-11</c:v>
                </c:pt>
                <c:pt idx="42190">
                  <c:v>4.2879528377350732E-11</c:v>
                </c:pt>
                <c:pt idx="42191">
                  <c:v>4.2879528377350732E-11</c:v>
                </c:pt>
                <c:pt idx="42192">
                  <c:v>4.2879528377350732E-11</c:v>
                </c:pt>
                <c:pt idx="42193">
                  <c:v>4.2879528377350732E-11</c:v>
                </c:pt>
                <c:pt idx="42194">
                  <c:v>4.188369612180556E-11</c:v>
                </c:pt>
                <c:pt idx="42195">
                  <c:v>4.188369612180556E-11</c:v>
                </c:pt>
                <c:pt idx="42196">
                  <c:v>4.188369612180556E-11</c:v>
                </c:pt>
                <c:pt idx="42197">
                  <c:v>4.4942786951997005E-11</c:v>
                </c:pt>
                <c:pt idx="42198">
                  <c:v>4.4942786951997005E-11</c:v>
                </c:pt>
                <c:pt idx="42199">
                  <c:v>4.3899037671290514E-11</c:v>
                </c:pt>
                <c:pt idx="42200">
                  <c:v>4.2879528377350732E-11</c:v>
                </c:pt>
                <c:pt idx="42201">
                  <c:v>4.3899037671290514E-11</c:v>
                </c:pt>
                <c:pt idx="42202">
                  <c:v>4.2879528377350732E-11</c:v>
                </c:pt>
                <c:pt idx="42203">
                  <c:v>4.3899037671290514E-11</c:v>
                </c:pt>
                <c:pt idx="42204">
                  <c:v>4.188369612180556E-11</c:v>
                </c:pt>
                <c:pt idx="42205">
                  <c:v>4.188369612180556E-11</c:v>
                </c:pt>
                <c:pt idx="42206">
                  <c:v>4.188369612180556E-11</c:v>
                </c:pt>
                <c:pt idx="42207">
                  <c:v>4.3899037671290514E-11</c:v>
                </c:pt>
                <c:pt idx="42208">
                  <c:v>4.3899037671290514E-11</c:v>
                </c:pt>
                <c:pt idx="42209">
                  <c:v>4.188369612180556E-11</c:v>
                </c:pt>
                <c:pt idx="42210">
                  <c:v>4.3899037671290514E-11</c:v>
                </c:pt>
                <c:pt idx="42211">
                  <c:v>4.188369612180556E-11</c:v>
                </c:pt>
                <c:pt idx="42212">
                  <c:v>4.188369612180556E-11</c:v>
                </c:pt>
                <c:pt idx="42213">
                  <c:v>4.188369612180556E-11</c:v>
                </c:pt>
                <c:pt idx="42214">
                  <c:v>4.3899037671290514E-11</c:v>
                </c:pt>
                <c:pt idx="42215">
                  <c:v>4.188369612180556E-11</c:v>
                </c:pt>
                <c:pt idx="42216">
                  <c:v>4.2879528377350732E-11</c:v>
                </c:pt>
                <c:pt idx="42217">
                  <c:v>4.2879528377350732E-11</c:v>
                </c:pt>
                <c:pt idx="42218">
                  <c:v>4.2879528377350732E-11</c:v>
                </c:pt>
                <c:pt idx="42219">
                  <c:v>4.4942786951997005E-11</c:v>
                </c:pt>
                <c:pt idx="42220">
                  <c:v>4.4942786951997005E-11</c:v>
                </c:pt>
                <c:pt idx="42221">
                  <c:v>4.2879528377350732E-11</c:v>
                </c:pt>
                <c:pt idx="42222">
                  <c:v>4.0910896829241175E-11</c:v>
                </c:pt>
                <c:pt idx="42223">
                  <c:v>4.2879528377350732E-11</c:v>
                </c:pt>
                <c:pt idx="42224">
                  <c:v>4.3899037671290514E-11</c:v>
                </c:pt>
                <c:pt idx="42225">
                  <c:v>4.4942786951997005E-11</c:v>
                </c:pt>
                <c:pt idx="42226">
                  <c:v>4.2879528377350732E-11</c:v>
                </c:pt>
                <c:pt idx="42227">
                  <c:v>4.3899037671290514E-11</c:v>
                </c:pt>
                <c:pt idx="42228">
                  <c:v>4.4942786951997005E-11</c:v>
                </c:pt>
                <c:pt idx="42229">
                  <c:v>4.4942786951997005E-11</c:v>
                </c:pt>
                <c:pt idx="42230">
                  <c:v>4.4942786951997005E-11</c:v>
                </c:pt>
                <c:pt idx="42231">
                  <c:v>4.6011352552576673E-11</c:v>
                </c:pt>
                <c:pt idx="42232">
                  <c:v>4.2879528377350732E-11</c:v>
                </c:pt>
                <c:pt idx="42233">
                  <c:v>4.4942786951997005E-11</c:v>
                </c:pt>
                <c:pt idx="42234">
                  <c:v>4.3899037671290514E-11</c:v>
                </c:pt>
                <c:pt idx="42235">
                  <c:v>4.4942786951997005E-11</c:v>
                </c:pt>
                <c:pt idx="42236">
                  <c:v>4.4942786951997005E-11</c:v>
                </c:pt>
                <c:pt idx="42237">
                  <c:v>4.3899037671290514E-11</c:v>
                </c:pt>
                <c:pt idx="42238">
                  <c:v>4.4942786951997005E-11</c:v>
                </c:pt>
                <c:pt idx="42239">
                  <c:v>4.6011352552576673E-11</c:v>
                </c:pt>
                <c:pt idx="42240">
                  <c:v>4.4942786951997005E-11</c:v>
                </c:pt>
                <c:pt idx="42241">
                  <c:v>4.2879528377350732E-11</c:v>
                </c:pt>
                <c:pt idx="42242">
                  <c:v>4.6011352552576673E-11</c:v>
                </c:pt>
                <c:pt idx="42243">
                  <c:v>4.3899037671290514E-11</c:v>
                </c:pt>
                <c:pt idx="42244">
                  <c:v>4.4942786951997005E-11</c:v>
                </c:pt>
                <c:pt idx="42245">
                  <c:v>4.3899037671290514E-11</c:v>
                </c:pt>
                <c:pt idx="42246">
                  <c:v>4.4942786951997005E-11</c:v>
                </c:pt>
                <c:pt idx="42247">
                  <c:v>4.4942786951997005E-11</c:v>
                </c:pt>
                <c:pt idx="42248">
                  <c:v>4.3899037671290514E-11</c:v>
                </c:pt>
                <c:pt idx="42249">
                  <c:v>4.4942786951997005E-11</c:v>
                </c:pt>
                <c:pt idx="42250">
                  <c:v>4.3899037671290514E-11</c:v>
                </c:pt>
                <c:pt idx="42251">
                  <c:v>4.3899037671290514E-11</c:v>
                </c:pt>
                <c:pt idx="42252">
                  <c:v>4.4942786951997005E-11</c:v>
                </c:pt>
                <c:pt idx="42253">
                  <c:v>4.3899037671290514E-11</c:v>
                </c:pt>
                <c:pt idx="42254">
                  <c:v>4.4942786951997005E-11</c:v>
                </c:pt>
                <c:pt idx="42255">
                  <c:v>4.2879528377350732E-11</c:v>
                </c:pt>
                <c:pt idx="42256">
                  <c:v>4.3899037671290514E-11</c:v>
                </c:pt>
                <c:pt idx="42257">
                  <c:v>4.6011352552576673E-11</c:v>
                </c:pt>
                <c:pt idx="42258">
                  <c:v>4.3899037671290514E-11</c:v>
                </c:pt>
                <c:pt idx="42259">
                  <c:v>4.3899037671290514E-11</c:v>
                </c:pt>
                <c:pt idx="42260">
                  <c:v>4.6011352552576673E-11</c:v>
                </c:pt>
                <c:pt idx="42261">
                  <c:v>4.4942786951997005E-11</c:v>
                </c:pt>
                <c:pt idx="42262">
                  <c:v>4.6011352552576673E-11</c:v>
                </c:pt>
                <c:pt idx="42263">
                  <c:v>4.4942786951997005E-11</c:v>
                </c:pt>
                <c:pt idx="42264">
                  <c:v>4.3899037671290514E-11</c:v>
                </c:pt>
                <c:pt idx="42265">
                  <c:v>4.4942786951997005E-11</c:v>
                </c:pt>
                <c:pt idx="42266">
                  <c:v>4.3899037671290514E-11</c:v>
                </c:pt>
                <c:pt idx="42267">
                  <c:v>4.188369612180556E-11</c:v>
                </c:pt>
                <c:pt idx="42268">
                  <c:v>4.188369612180556E-11</c:v>
                </c:pt>
                <c:pt idx="42269">
                  <c:v>4.2879528377350732E-11</c:v>
                </c:pt>
                <c:pt idx="42270">
                  <c:v>4.3899037671290514E-11</c:v>
                </c:pt>
                <c:pt idx="42271">
                  <c:v>4.3899037671290514E-11</c:v>
                </c:pt>
                <c:pt idx="42272">
                  <c:v>4.3899037671290514E-11</c:v>
                </c:pt>
                <c:pt idx="42273">
                  <c:v>4.2879528377350732E-11</c:v>
                </c:pt>
                <c:pt idx="42274">
                  <c:v>4.3899037671290514E-11</c:v>
                </c:pt>
                <c:pt idx="42275">
                  <c:v>4.3899037671290514E-11</c:v>
                </c:pt>
                <c:pt idx="42276">
                  <c:v>4.3899037671290514E-11</c:v>
                </c:pt>
                <c:pt idx="42277">
                  <c:v>4.3899037671290514E-11</c:v>
                </c:pt>
                <c:pt idx="42278">
                  <c:v>4.3899037671290514E-11</c:v>
                </c:pt>
                <c:pt idx="42279">
                  <c:v>4.3899037671290514E-11</c:v>
                </c:pt>
                <c:pt idx="42280">
                  <c:v>4.4942786951997005E-11</c:v>
                </c:pt>
                <c:pt idx="42281">
                  <c:v>4.2879528377350732E-11</c:v>
                </c:pt>
                <c:pt idx="42282">
                  <c:v>4.3899037671290514E-11</c:v>
                </c:pt>
                <c:pt idx="42283">
                  <c:v>4.3899037671290514E-11</c:v>
                </c:pt>
                <c:pt idx="42284">
                  <c:v>4.3899037671290514E-11</c:v>
                </c:pt>
                <c:pt idx="42285">
                  <c:v>4.3899037671290514E-11</c:v>
                </c:pt>
                <c:pt idx="42286">
                  <c:v>4.3899037671290514E-11</c:v>
                </c:pt>
                <c:pt idx="42287">
                  <c:v>4.0910896829241175E-11</c:v>
                </c:pt>
                <c:pt idx="42288">
                  <c:v>4.2879528377350732E-11</c:v>
                </c:pt>
                <c:pt idx="42289">
                  <c:v>4.2879528377350732E-11</c:v>
                </c:pt>
                <c:pt idx="42290">
                  <c:v>4.2879528377350732E-11</c:v>
                </c:pt>
                <c:pt idx="42291">
                  <c:v>4.3899037671290514E-11</c:v>
                </c:pt>
                <c:pt idx="42292">
                  <c:v>4.4942786951997005E-11</c:v>
                </c:pt>
                <c:pt idx="42293">
                  <c:v>4.3899037671290514E-11</c:v>
                </c:pt>
                <c:pt idx="42294">
                  <c:v>4.3899037671290514E-11</c:v>
                </c:pt>
                <c:pt idx="42295">
                  <c:v>4.3899037671290514E-11</c:v>
                </c:pt>
                <c:pt idx="42296">
                  <c:v>4.3899037671290514E-11</c:v>
                </c:pt>
                <c:pt idx="42297">
                  <c:v>4.2879528377350732E-11</c:v>
                </c:pt>
                <c:pt idx="42298">
                  <c:v>4.188369612180556E-11</c:v>
                </c:pt>
                <c:pt idx="42299">
                  <c:v>4.3899037671290514E-11</c:v>
                </c:pt>
                <c:pt idx="42300">
                  <c:v>4.2879528377350732E-11</c:v>
                </c:pt>
                <c:pt idx="42301">
                  <c:v>4.188369612180556E-11</c:v>
                </c:pt>
                <c:pt idx="42302">
                  <c:v>4.188369612180556E-11</c:v>
                </c:pt>
                <c:pt idx="42303">
                  <c:v>4.188369612180556E-11</c:v>
                </c:pt>
                <c:pt idx="42304">
                  <c:v>4.188369612180556E-11</c:v>
                </c:pt>
                <c:pt idx="42305">
                  <c:v>4.188369612180556E-11</c:v>
                </c:pt>
                <c:pt idx="42306">
                  <c:v>4.188369612180556E-11</c:v>
                </c:pt>
                <c:pt idx="42307">
                  <c:v>4.188369612180556E-11</c:v>
                </c:pt>
                <c:pt idx="42308">
                  <c:v>4.188369612180556E-11</c:v>
                </c:pt>
                <c:pt idx="42309">
                  <c:v>4.188369612180556E-11</c:v>
                </c:pt>
                <c:pt idx="42310">
                  <c:v>4.188369612180556E-11</c:v>
                </c:pt>
                <c:pt idx="42311">
                  <c:v>4.188369612180556E-11</c:v>
                </c:pt>
                <c:pt idx="42312">
                  <c:v>4.0910896829241175E-11</c:v>
                </c:pt>
                <c:pt idx="42313">
                  <c:v>4.188369612180556E-11</c:v>
                </c:pt>
                <c:pt idx="42314">
                  <c:v>4.188369612180556E-11</c:v>
                </c:pt>
                <c:pt idx="42315">
                  <c:v>4.2879528377350732E-11</c:v>
                </c:pt>
                <c:pt idx="42316">
                  <c:v>4.188369612180556E-11</c:v>
                </c:pt>
                <c:pt idx="42317">
                  <c:v>4.2879528377350732E-11</c:v>
                </c:pt>
                <c:pt idx="42318">
                  <c:v>4.2879528377350732E-11</c:v>
                </c:pt>
                <c:pt idx="42319">
                  <c:v>4.2879528377350732E-11</c:v>
                </c:pt>
                <c:pt idx="42320">
                  <c:v>4.188369612180556E-11</c:v>
                </c:pt>
                <c:pt idx="42321">
                  <c:v>4.2879528377350732E-11</c:v>
                </c:pt>
                <c:pt idx="42322">
                  <c:v>4.3899037671290514E-11</c:v>
                </c:pt>
                <c:pt idx="42323">
                  <c:v>4.188369612180556E-11</c:v>
                </c:pt>
                <c:pt idx="42324">
                  <c:v>4.0910896829241175E-11</c:v>
                </c:pt>
                <c:pt idx="42325">
                  <c:v>4.188369612180556E-11</c:v>
                </c:pt>
                <c:pt idx="42326">
                  <c:v>4.0910896829241175E-11</c:v>
                </c:pt>
                <c:pt idx="42327">
                  <c:v>4.0910896829241175E-11</c:v>
                </c:pt>
                <c:pt idx="42328">
                  <c:v>4.0910896829241175E-11</c:v>
                </c:pt>
                <c:pt idx="42329">
                  <c:v>4.0910896829241175E-11</c:v>
                </c:pt>
                <c:pt idx="42330">
                  <c:v>4.188369612180556E-11</c:v>
                </c:pt>
                <c:pt idx="42331">
                  <c:v>4.0910896829241175E-11</c:v>
                </c:pt>
                <c:pt idx="42332">
                  <c:v>3.9960783985011323E-11</c:v>
                </c:pt>
                <c:pt idx="42333">
                  <c:v>4.0910896829241175E-11</c:v>
                </c:pt>
                <c:pt idx="42334">
                  <c:v>4.0910896829241175E-11</c:v>
                </c:pt>
                <c:pt idx="42335">
                  <c:v>4.2879528377350732E-11</c:v>
                </c:pt>
                <c:pt idx="42336">
                  <c:v>4.188369612180556E-11</c:v>
                </c:pt>
                <c:pt idx="42337">
                  <c:v>4.188369612180556E-11</c:v>
                </c:pt>
                <c:pt idx="42338">
                  <c:v>4.0910896829241175E-11</c:v>
                </c:pt>
                <c:pt idx="42339">
                  <c:v>4.2879528377350732E-11</c:v>
                </c:pt>
                <c:pt idx="42340">
                  <c:v>4.0910896829241175E-11</c:v>
                </c:pt>
                <c:pt idx="42341">
                  <c:v>4.188369612180556E-11</c:v>
                </c:pt>
                <c:pt idx="42342">
                  <c:v>4.0910896829241175E-11</c:v>
                </c:pt>
                <c:pt idx="42343">
                  <c:v>4.188369612180556E-11</c:v>
                </c:pt>
                <c:pt idx="42344">
                  <c:v>4.0910896829241175E-11</c:v>
                </c:pt>
                <c:pt idx="42345">
                  <c:v>3.9960783985011323E-11</c:v>
                </c:pt>
                <c:pt idx="42346">
                  <c:v>4.188369612180556E-11</c:v>
                </c:pt>
                <c:pt idx="42347">
                  <c:v>4.188369612180556E-11</c:v>
                </c:pt>
                <c:pt idx="42348">
                  <c:v>4.0910896829241175E-11</c:v>
                </c:pt>
                <c:pt idx="42349">
                  <c:v>4.188369612180556E-11</c:v>
                </c:pt>
                <c:pt idx="42350">
                  <c:v>4.0910896829241175E-11</c:v>
                </c:pt>
                <c:pt idx="42351">
                  <c:v>4.0910896829241175E-11</c:v>
                </c:pt>
                <c:pt idx="42352">
                  <c:v>4.188369612180556E-11</c:v>
                </c:pt>
                <c:pt idx="42353">
                  <c:v>4.0910896829241175E-11</c:v>
                </c:pt>
                <c:pt idx="42354">
                  <c:v>3.9960783985011323E-11</c:v>
                </c:pt>
                <c:pt idx="42355">
                  <c:v>4.188369612180556E-11</c:v>
                </c:pt>
                <c:pt idx="42356">
                  <c:v>4.188369612180556E-11</c:v>
                </c:pt>
                <c:pt idx="42357">
                  <c:v>4.188369612180556E-11</c:v>
                </c:pt>
                <c:pt idx="42358">
                  <c:v>4.188369612180556E-11</c:v>
                </c:pt>
                <c:pt idx="42359">
                  <c:v>4.188369612180556E-11</c:v>
                </c:pt>
                <c:pt idx="42360">
                  <c:v>4.0910896829241175E-11</c:v>
                </c:pt>
                <c:pt idx="42361">
                  <c:v>4.0910896829241175E-11</c:v>
                </c:pt>
                <c:pt idx="42362">
                  <c:v>4.0910896829241175E-11</c:v>
                </c:pt>
                <c:pt idx="42363">
                  <c:v>4.188369612180556E-11</c:v>
                </c:pt>
                <c:pt idx="42364">
                  <c:v>4.0910896829241175E-11</c:v>
                </c:pt>
                <c:pt idx="42365">
                  <c:v>4.188369612180556E-11</c:v>
                </c:pt>
                <c:pt idx="42366">
                  <c:v>4.0910896829241175E-11</c:v>
                </c:pt>
                <c:pt idx="42367">
                  <c:v>4.0910896829241175E-11</c:v>
                </c:pt>
                <c:pt idx="42368">
                  <c:v>4.0910896829241175E-11</c:v>
                </c:pt>
                <c:pt idx="42369">
                  <c:v>4.0910896829241175E-11</c:v>
                </c:pt>
                <c:pt idx="42370">
                  <c:v>4.188369612180556E-11</c:v>
                </c:pt>
                <c:pt idx="42371">
                  <c:v>4.188369612180556E-11</c:v>
                </c:pt>
                <c:pt idx="42372">
                  <c:v>4.188369612180556E-11</c:v>
                </c:pt>
                <c:pt idx="42373">
                  <c:v>4.0910896829241175E-11</c:v>
                </c:pt>
                <c:pt idx="42374">
                  <c:v>4.0910896829241175E-11</c:v>
                </c:pt>
                <c:pt idx="42375">
                  <c:v>4.0910896829241175E-11</c:v>
                </c:pt>
                <c:pt idx="42376">
                  <c:v>4.188369612180556E-11</c:v>
                </c:pt>
                <c:pt idx="42377">
                  <c:v>4.188369612180556E-11</c:v>
                </c:pt>
                <c:pt idx="42378">
                  <c:v>4.0910896829241175E-11</c:v>
                </c:pt>
                <c:pt idx="42379">
                  <c:v>4.188369612180556E-11</c:v>
                </c:pt>
                <c:pt idx="42380">
                  <c:v>4.188369612180556E-11</c:v>
                </c:pt>
                <c:pt idx="42381">
                  <c:v>4.188369612180556E-11</c:v>
                </c:pt>
                <c:pt idx="42382">
                  <c:v>4.188369612180556E-11</c:v>
                </c:pt>
                <c:pt idx="42383">
                  <c:v>4.0910896829241175E-11</c:v>
                </c:pt>
                <c:pt idx="42384">
                  <c:v>4.0910896829241175E-11</c:v>
                </c:pt>
                <c:pt idx="42385">
                  <c:v>4.0910896829241175E-11</c:v>
                </c:pt>
                <c:pt idx="42386">
                  <c:v>4.188369612180556E-11</c:v>
                </c:pt>
                <c:pt idx="42387">
                  <c:v>4.0910896829241175E-11</c:v>
                </c:pt>
                <c:pt idx="42388">
                  <c:v>4.188369612180556E-11</c:v>
                </c:pt>
                <c:pt idx="42389">
                  <c:v>4.188369612180556E-11</c:v>
                </c:pt>
                <c:pt idx="42390">
                  <c:v>4.0910896829241175E-11</c:v>
                </c:pt>
                <c:pt idx="42391">
                  <c:v>4.188369612180556E-11</c:v>
                </c:pt>
                <c:pt idx="42392">
                  <c:v>4.0910896829241175E-11</c:v>
                </c:pt>
                <c:pt idx="42393">
                  <c:v>4.188369612180556E-11</c:v>
                </c:pt>
                <c:pt idx="42394">
                  <c:v>4.0910896829241175E-11</c:v>
                </c:pt>
                <c:pt idx="42395">
                  <c:v>3.9960783985011323E-11</c:v>
                </c:pt>
                <c:pt idx="42396">
                  <c:v>3.9960783985011323E-11</c:v>
                </c:pt>
                <c:pt idx="42397">
                  <c:v>4.188369612180556E-11</c:v>
                </c:pt>
                <c:pt idx="42398">
                  <c:v>4.0910896829241175E-11</c:v>
                </c:pt>
                <c:pt idx="42399">
                  <c:v>4.188369612180556E-11</c:v>
                </c:pt>
                <c:pt idx="42400">
                  <c:v>4.0910896829241175E-11</c:v>
                </c:pt>
                <c:pt idx="42401">
                  <c:v>4.188369612180556E-11</c:v>
                </c:pt>
                <c:pt idx="42402">
                  <c:v>4.0910896829241175E-11</c:v>
                </c:pt>
                <c:pt idx="42403">
                  <c:v>4.0910896829241175E-11</c:v>
                </c:pt>
                <c:pt idx="42404">
                  <c:v>4.188369612180556E-11</c:v>
                </c:pt>
                <c:pt idx="42405">
                  <c:v>4.0910896829241175E-11</c:v>
                </c:pt>
                <c:pt idx="42406">
                  <c:v>4.0910896829241175E-11</c:v>
                </c:pt>
                <c:pt idx="42407">
                  <c:v>4.188369612180556E-11</c:v>
                </c:pt>
                <c:pt idx="42408">
                  <c:v>4.188369612180556E-11</c:v>
                </c:pt>
                <c:pt idx="42409">
                  <c:v>4.0910896829241175E-11</c:v>
                </c:pt>
                <c:pt idx="42410">
                  <c:v>4.188369612180556E-11</c:v>
                </c:pt>
                <c:pt idx="42411">
                  <c:v>4.0910896829241175E-11</c:v>
                </c:pt>
                <c:pt idx="42412">
                  <c:v>4.188369612180556E-11</c:v>
                </c:pt>
                <c:pt idx="42413">
                  <c:v>4.188369612180556E-11</c:v>
                </c:pt>
                <c:pt idx="42414">
                  <c:v>4.188369612180556E-11</c:v>
                </c:pt>
                <c:pt idx="42415">
                  <c:v>4.188369612180556E-11</c:v>
                </c:pt>
                <c:pt idx="42416">
                  <c:v>4.0910896829241175E-11</c:v>
                </c:pt>
                <c:pt idx="42417">
                  <c:v>4.0910896829241175E-11</c:v>
                </c:pt>
                <c:pt idx="42418">
                  <c:v>4.0910896829241175E-11</c:v>
                </c:pt>
                <c:pt idx="42419">
                  <c:v>3.9032736519121591E-11</c:v>
                </c:pt>
                <c:pt idx="42420">
                  <c:v>4.0910896829241175E-11</c:v>
                </c:pt>
                <c:pt idx="42421">
                  <c:v>3.9960783985011323E-11</c:v>
                </c:pt>
                <c:pt idx="42422">
                  <c:v>4.0910896829241175E-11</c:v>
                </c:pt>
                <c:pt idx="42423">
                  <c:v>3.9032736519121591E-11</c:v>
                </c:pt>
                <c:pt idx="42424">
                  <c:v>3.9960783985011323E-11</c:v>
                </c:pt>
                <c:pt idx="42425">
                  <c:v>3.9960783985011323E-11</c:v>
                </c:pt>
                <c:pt idx="42426">
                  <c:v>3.9032736519121591E-11</c:v>
                </c:pt>
                <c:pt idx="42427">
                  <c:v>3.9032736519121591E-11</c:v>
                </c:pt>
                <c:pt idx="42428">
                  <c:v>4.0910896829241175E-11</c:v>
                </c:pt>
                <c:pt idx="42429">
                  <c:v>4.0910896829241175E-11</c:v>
                </c:pt>
                <c:pt idx="42430">
                  <c:v>4.0910896829241175E-11</c:v>
                </c:pt>
                <c:pt idx="42431">
                  <c:v>3.9960783985011323E-11</c:v>
                </c:pt>
                <c:pt idx="42432">
                  <c:v>3.9960783985011323E-11</c:v>
                </c:pt>
                <c:pt idx="42433">
                  <c:v>3.9960783985011323E-11</c:v>
                </c:pt>
                <c:pt idx="42434">
                  <c:v>3.9960783985011323E-11</c:v>
                </c:pt>
                <c:pt idx="42435">
                  <c:v>3.9960783985011323E-11</c:v>
                </c:pt>
                <c:pt idx="42436">
                  <c:v>3.9960783985011323E-11</c:v>
                </c:pt>
                <c:pt idx="42437">
                  <c:v>3.9960783985011323E-11</c:v>
                </c:pt>
                <c:pt idx="42438">
                  <c:v>3.9960783985011323E-11</c:v>
                </c:pt>
                <c:pt idx="42439">
                  <c:v>4.0910896829241175E-11</c:v>
                </c:pt>
                <c:pt idx="42440">
                  <c:v>4.0910896829241175E-11</c:v>
                </c:pt>
                <c:pt idx="42441">
                  <c:v>4.0910896829241175E-11</c:v>
                </c:pt>
                <c:pt idx="42442">
                  <c:v>3.9960783985011323E-11</c:v>
                </c:pt>
                <c:pt idx="42443">
                  <c:v>4.0910896829241175E-11</c:v>
                </c:pt>
                <c:pt idx="42444">
                  <c:v>3.9960783985011323E-11</c:v>
                </c:pt>
                <c:pt idx="42445">
                  <c:v>3.9960783985011323E-11</c:v>
                </c:pt>
                <c:pt idx="42446">
                  <c:v>3.9032736519121591E-11</c:v>
                </c:pt>
                <c:pt idx="42447">
                  <c:v>3.9032736519121591E-11</c:v>
                </c:pt>
                <c:pt idx="42448">
                  <c:v>3.9032736519121591E-11</c:v>
                </c:pt>
                <c:pt idx="42449">
                  <c:v>3.9960783985011323E-11</c:v>
                </c:pt>
                <c:pt idx="42450">
                  <c:v>3.9960783985011323E-11</c:v>
                </c:pt>
                <c:pt idx="42451">
                  <c:v>3.9960783985011323E-11</c:v>
                </c:pt>
                <c:pt idx="42452">
                  <c:v>3.8126241986209035E-11</c:v>
                </c:pt>
                <c:pt idx="42453">
                  <c:v>3.9032736519121591E-11</c:v>
                </c:pt>
                <c:pt idx="42454">
                  <c:v>3.9032736519121591E-11</c:v>
                </c:pt>
                <c:pt idx="42455">
                  <c:v>3.9032736519121591E-11</c:v>
                </c:pt>
                <c:pt idx="42456">
                  <c:v>3.8126241986209035E-11</c:v>
                </c:pt>
                <c:pt idx="42457">
                  <c:v>3.9032736519121591E-11</c:v>
                </c:pt>
                <c:pt idx="42458">
                  <c:v>3.9032736519121591E-11</c:v>
                </c:pt>
                <c:pt idx="42459">
                  <c:v>3.9960783985011323E-11</c:v>
                </c:pt>
                <c:pt idx="42460">
                  <c:v>3.9032736519121591E-11</c:v>
                </c:pt>
                <c:pt idx="42461">
                  <c:v>3.9960783985011323E-11</c:v>
                </c:pt>
                <c:pt idx="42462">
                  <c:v>3.8126241986209035E-11</c:v>
                </c:pt>
                <c:pt idx="42463">
                  <c:v>3.9032736519121591E-11</c:v>
                </c:pt>
                <c:pt idx="42464">
                  <c:v>3.9032736519121591E-11</c:v>
                </c:pt>
                <c:pt idx="42465">
                  <c:v>3.9032736519121591E-11</c:v>
                </c:pt>
                <c:pt idx="42466">
                  <c:v>3.8126241986209035E-11</c:v>
                </c:pt>
                <c:pt idx="42467">
                  <c:v>3.9032736519121591E-11</c:v>
                </c:pt>
                <c:pt idx="42468">
                  <c:v>3.9032736519121591E-11</c:v>
                </c:pt>
                <c:pt idx="42469">
                  <c:v>3.9032736519121591E-11</c:v>
                </c:pt>
                <c:pt idx="42470">
                  <c:v>3.8126241986209035E-11</c:v>
                </c:pt>
                <c:pt idx="42471">
                  <c:v>3.8126241986209035E-11</c:v>
                </c:pt>
                <c:pt idx="42472">
                  <c:v>3.8126241986209035E-11</c:v>
                </c:pt>
                <c:pt idx="42473">
                  <c:v>3.9032736519121591E-11</c:v>
                </c:pt>
                <c:pt idx="42474">
                  <c:v>3.9032736519121591E-11</c:v>
                </c:pt>
                <c:pt idx="42475">
                  <c:v>3.9032736519121591E-11</c:v>
                </c:pt>
                <c:pt idx="42476">
                  <c:v>3.9032736519121591E-11</c:v>
                </c:pt>
                <c:pt idx="42477">
                  <c:v>3.9960783985011323E-11</c:v>
                </c:pt>
                <c:pt idx="42478">
                  <c:v>3.9960783985011323E-11</c:v>
                </c:pt>
                <c:pt idx="42479">
                  <c:v>3.9032736519121591E-11</c:v>
                </c:pt>
                <c:pt idx="42480">
                  <c:v>3.9960783985011323E-11</c:v>
                </c:pt>
                <c:pt idx="42481">
                  <c:v>3.9032736519121591E-11</c:v>
                </c:pt>
                <c:pt idx="42482">
                  <c:v>3.9032736519121591E-11</c:v>
                </c:pt>
                <c:pt idx="42483">
                  <c:v>3.9032736519121591E-11</c:v>
                </c:pt>
                <c:pt idx="42484">
                  <c:v>3.9032736519121591E-11</c:v>
                </c:pt>
                <c:pt idx="42485">
                  <c:v>3.9032736519121591E-11</c:v>
                </c:pt>
                <c:pt idx="42486">
                  <c:v>3.9960783985011323E-11</c:v>
                </c:pt>
                <c:pt idx="42487">
                  <c:v>3.9032736519121591E-11</c:v>
                </c:pt>
                <c:pt idx="42488">
                  <c:v>3.9032736519121591E-11</c:v>
                </c:pt>
                <c:pt idx="42489">
                  <c:v>3.9960783985011323E-11</c:v>
                </c:pt>
                <c:pt idx="42490">
                  <c:v>3.9960783985011323E-11</c:v>
                </c:pt>
                <c:pt idx="42491">
                  <c:v>3.9032736519121591E-11</c:v>
                </c:pt>
                <c:pt idx="42492">
                  <c:v>3.9960783985011323E-11</c:v>
                </c:pt>
                <c:pt idx="42493">
                  <c:v>3.9032736519121591E-11</c:v>
                </c:pt>
                <c:pt idx="42494">
                  <c:v>3.9032736519121591E-11</c:v>
                </c:pt>
                <c:pt idx="42495">
                  <c:v>3.9960783985011323E-11</c:v>
                </c:pt>
                <c:pt idx="42496">
                  <c:v>3.8126241986209035E-11</c:v>
                </c:pt>
                <c:pt idx="42497">
                  <c:v>3.9032736519121591E-11</c:v>
                </c:pt>
                <c:pt idx="42498">
                  <c:v>3.9032736519121591E-11</c:v>
                </c:pt>
                <c:pt idx="42499">
                  <c:v>3.9032736519121591E-11</c:v>
                </c:pt>
                <c:pt idx="42500">
                  <c:v>3.9960783985011323E-11</c:v>
                </c:pt>
                <c:pt idx="42501">
                  <c:v>3.9032736519121591E-11</c:v>
                </c:pt>
                <c:pt idx="42502">
                  <c:v>3.9032736519121591E-11</c:v>
                </c:pt>
                <c:pt idx="42503">
                  <c:v>3.8126241986209035E-11</c:v>
                </c:pt>
                <c:pt idx="42504">
                  <c:v>3.9032736519121591E-11</c:v>
                </c:pt>
                <c:pt idx="42505">
                  <c:v>3.9032736519121591E-11</c:v>
                </c:pt>
                <c:pt idx="42506">
                  <c:v>3.9960783985011323E-11</c:v>
                </c:pt>
                <c:pt idx="42507">
                  <c:v>3.8126241986209035E-11</c:v>
                </c:pt>
                <c:pt idx="42508">
                  <c:v>3.9032736519121591E-11</c:v>
                </c:pt>
                <c:pt idx="42509">
                  <c:v>3.9032736519121591E-11</c:v>
                </c:pt>
                <c:pt idx="42510">
                  <c:v>4.0910896829241175E-11</c:v>
                </c:pt>
                <c:pt idx="42511">
                  <c:v>3.9960783985011323E-11</c:v>
                </c:pt>
                <c:pt idx="42512">
                  <c:v>3.9960783985011323E-11</c:v>
                </c:pt>
                <c:pt idx="42513">
                  <c:v>3.9032736519121591E-11</c:v>
                </c:pt>
                <c:pt idx="42514">
                  <c:v>3.9032736519121591E-11</c:v>
                </c:pt>
                <c:pt idx="42515">
                  <c:v>3.9032736519121591E-11</c:v>
                </c:pt>
                <c:pt idx="42516">
                  <c:v>3.9960783985011323E-11</c:v>
                </c:pt>
                <c:pt idx="42517">
                  <c:v>3.9960783985011323E-11</c:v>
                </c:pt>
                <c:pt idx="42518">
                  <c:v>3.9032736519121591E-11</c:v>
                </c:pt>
                <c:pt idx="42519">
                  <c:v>3.9960783985011323E-11</c:v>
                </c:pt>
                <c:pt idx="42520">
                  <c:v>3.9960783985011323E-11</c:v>
                </c:pt>
                <c:pt idx="42521">
                  <c:v>3.9032736519121591E-11</c:v>
                </c:pt>
                <c:pt idx="42522">
                  <c:v>3.9032736519121591E-11</c:v>
                </c:pt>
                <c:pt idx="42523">
                  <c:v>3.9032736519121591E-11</c:v>
                </c:pt>
                <c:pt idx="42524">
                  <c:v>3.9032736519121591E-11</c:v>
                </c:pt>
                <c:pt idx="42525">
                  <c:v>3.9960783985011323E-11</c:v>
                </c:pt>
                <c:pt idx="42526">
                  <c:v>3.8126241986209035E-11</c:v>
                </c:pt>
                <c:pt idx="42527">
                  <c:v>3.9032736519121591E-11</c:v>
                </c:pt>
                <c:pt idx="42528">
                  <c:v>3.9960783985011323E-11</c:v>
                </c:pt>
                <c:pt idx="42529">
                  <c:v>3.9032736519121591E-11</c:v>
                </c:pt>
                <c:pt idx="42530">
                  <c:v>3.9032736519121591E-11</c:v>
                </c:pt>
                <c:pt idx="42531">
                  <c:v>3.8126241986209035E-11</c:v>
                </c:pt>
                <c:pt idx="42532">
                  <c:v>3.9032736519121591E-11</c:v>
                </c:pt>
                <c:pt idx="42533">
                  <c:v>3.9032736519121591E-11</c:v>
                </c:pt>
                <c:pt idx="42534">
                  <c:v>3.9960783985011323E-11</c:v>
                </c:pt>
                <c:pt idx="42535">
                  <c:v>3.8126241986209035E-11</c:v>
                </c:pt>
                <c:pt idx="42536">
                  <c:v>3.8126241986209035E-11</c:v>
                </c:pt>
                <c:pt idx="42537">
                  <c:v>3.9960783985011323E-11</c:v>
                </c:pt>
                <c:pt idx="42538">
                  <c:v>3.9032736519121591E-11</c:v>
                </c:pt>
                <c:pt idx="42539">
                  <c:v>3.9032736519121591E-11</c:v>
                </c:pt>
                <c:pt idx="42540">
                  <c:v>3.8126241986209035E-11</c:v>
                </c:pt>
                <c:pt idx="42541">
                  <c:v>3.9032736519121591E-11</c:v>
                </c:pt>
                <c:pt idx="42542">
                  <c:v>3.9032736519121591E-11</c:v>
                </c:pt>
                <c:pt idx="42543">
                  <c:v>3.8126241986209035E-11</c:v>
                </c:pt>
                <c:pt idx="42544">
                  <c:v>3.9960783985011323E-11</c:v>
                </c:pt>
                <c:pt idx="42545">
                  <c:v>3.9960783985011323E-11</c:v>
                </c:pt>
                <c:pt idx="42546">
                  <c:v>3.9032736519121591E-11</c:v>
                </c:pt>
                <c:pt idx="42547">
                  <c:v>3.9032736519121591E-11</c:v>
                </c:pt>
                <c:pt idx="42548">
                  <c:v>3.9032736519121591E-11</c:v>
                </c:pt>
                <c:pt idx="42549">
                  <c:v>3.9960783985011323E-11</c:v>
                </c:pt>
                <c:pt idx="42550">
                  <c:v>3.9032736519121591E-11</c:v>
                </c:pt>
                <c:pt idx="42551">
                  <c:v>3.9032736519121591E-11</c:v>
                </c:pt>
                <c:pt idx="42552">
                  <c:v>3.9032736519121591E-11</c:v>
                </c:pt>
                <c:pt idx="42553">
                  <c:v>3.8126241986209035E-11</c:v>
                </c:pt>
                <c:pt idx="42554">
                  <c:v>3.9032736519121591E-11</c:v>
                </c:pt>
                <c:pt idx="42555">
                  <c:v>3.9032736519121591E-11</c:v>
                </c:pt>
                <c:pt idx="42556">
                  <c:v>3.9032736519121591E-11</c:v>
                </c:pt>
                <c:pt idx="42557">
                  <c:v>3.9032736519121591E-11</c:v>
                </c:pt>
                <c:pt idx="42558">
                  <c:v>3.9032736519121591E-11</c:v>
                </c:pt>
                <c:pt idx="42559">
                  <c:v>3.9960783985011323E-11</c:v>
                </c:pt>
                <c:pt idx="42560">
                  <c:v>3.9032736519121591E-11</c:v>
                </c:pt>
                <c:pt idx="42561">
                  <c:v>3.9960783985011323E-11</c:v>
                </c:pt>
                <c:pt idx="42562">
                  <c:v>3.8126241986209035E-11</c:v>
                </c:pt>
                <c:pt idx="42563">
                  <c:v>3.8126241986209035E-11</c:v>
                </c:pt>
                <c:pt idx="42564">
                  <c:v>3.9032736519121591E-11</c:v>
                </c:pt>
                <c:pt idx="42565">
                  <c:v>3.8126241986209035E-11</c:v>
                </c:pt>
                <c:pt idx="42566">
                  <c:v>3.8126241986209035E-11</c:v>
                </c:pt>
                <c:pt idx="42567">
                  <c:v>3.6375921166516542E-11</c:v>
                </c:pt>
                <c:pt idx="42568">
                  <c:v>3.8126241986209035E-11</c:v>
                </c:pt>
                <c:pt idx="42569">
                  <c:v>3.8126241986209035E-11</c:v>
                </c:pt>
                <c:pt idx="42570">
                  <c:v>3.8126241986209035E-11</c:v>
                </c:pt>
                <c:pt idx="42571">
                  <c:v>3.8126241986209035E-11</c:v>
                </c:pt>
                <c:pt idx="42572">
                  <c:v>3.8126241986209035E-11</c:v>
                </c:pt>
                <c:pt idx="42573">
                  <c:v>3.9032736519121591E-11</c:v>
                </c:pt>
                <c:pt idx="42574">
                  <c:v>3.7240799841918982E-11</c:v>
                </c:pt>
                <c:pt idx="42575">
                  <c:v>3.8126241986209035E-11</c:v>
                </c:pt>
                <c:pt idx="42576">
                  <c:v>3.9032736519121591E-11</c:v>
                </c:pt>
                <c:pt idx="42577">
                  <c:v>3.8126241986209035E-11</c:v>
                </c:pt>
                <c:pt idx="42578">
                  <c:v>3.8126241986209035E-11</c:v>
                </c:pt>
                <c:pt idx="42579">
                  <c:v>3.8126241986209035E-11</c:v>
                </c:pt>
                <c:pt idx="42580">
                  <c:v>3.8126241986209035E-11</c:v>
                </c:pt>
                <c:pt idx="42581">
                  <c:v>3.8126241986209035E-11</c:v>
                </c:pt>
                <c:pt idx="42582">
                  <c:v>3.9032736519121591E-11</c:v>
                </c:pt>
                <c:pt idx="42583">
                  <c:v>3.8126241986209035E-11</c:v>
                </c:pt>
                <c:pt idx="42584">
                  <c:v>3.8126241986209035E-11</c:v>
                </c:pt>
                <c:pt idx="42585">
                  <c:v>3.9032736519121591E-11</c:v>
                </c:pt>
                <c:pt idx="42586">
                  <c:v>3.8126241986209035E-11</c:v>
                </c:pt>
                <c:pt idx="42587">
                  <c:v>3.9960783985011323E-11</c:v>
                </c:pt>
                <c:pt idx="42588">
                  <c:v>3.8126241986209035E-11</c:v>
                </c:pt>
                <c:pt idx="42589">
                  <c:v>3.8126241986209035E-11</c:v>
                </c:pt>
                <c:pt idx="42590">
                  <c:v>3.8126241986209035E-11</c:v>
                </c:pt>
                <c:pt idx="42591">
                  <c:v>3.9032736519121591E-11</c:v>
                </c:pt>
                <c:pt idx="42592">
                  <c:v>3.9032736519121591E-11</c:v>
                </c:pt>
                <c:pt idx="42593">
                  <c:v>3.8126241986209035E-11</c:v>
                </c:pt>
                <c:pt idx="42594">
                  <c:v>3.8126241986209035E-11</c:v>
                </c:pt>
                <c:pt idx="42595">
                  <c:v>3.8126241986209035E-11</c:v>
                </c:pt>
                <c:pt idx="42596">
                  <c:v>3.8126241986209035E-11</c:v>
                </c:pt>
                <c:pt idx="42597">
                  <c:v>3.8126241986209035E-11</c:v>
                </c:pt>
                <c:pt idx="42598">
                  <c:v>3.9032736519121591E-11</c:v>
                </c:pt>
                <c:pt idx="42599">
                  <c:v>3.9032736519121591E-11</c:v>
                </c:pt>
                <c:pt idx="42600">
                  <c:v>3.8126241986209035E-11</c:v>
                </c:pt>
                <c:pt idx="42601">
                  <c:v>3.8126241986209035E-11</c:v>
                </c:pt>
                <c:pt idx="42602">
                  <c:v>3.7240799841918982E-11</c:v>
                </c:pt>
                <c:pt idx="42603">
                  <c:v>3.8126241986209035E-11</c:v>
                </c:pt>
                <c:pt idx="42604">
                  <c:v>3.8126241986209035E-11</c:v>
                </c:pt>
                <c:pt idx="42605">
                  <c:v>3.8126241986209035E-11</c:v>
                </c:pt>
                <c:pt idx="42606">
                  <c:v>3.8126241986209035E-11</c:v>
                </c:pt>
                <c:pt idx="42607">
                  <c:v>3.8126241986209035E-11</c:v>
                </c:pt>
                <c:pt idx="42608">
                  <c:v>3.7240799841918982E-11</c:v>
                </c:pt>
                <c:pt idx="42609">
                  <c:v>3.8126241986209035E-11</c:v>
                </c:pt>
                <c:pt idx="42610">
                  <c:v>3.9960783985011323E-11</c:v>
                </c:pt>
                <c:pt idx="42611">
                  <c:v>3.9032736519121591E-11</c:v>
                </c:pt>
                <c:pt idx="42612">
                  <c:v>3.7240799841918982E-11</c:v>
                </c:pt>
                <c:pt idx="42613">
                  <c:v>3.7240799841918982E-11</c:v>
                </c:pt>
                <c:pt idx="42614">
                  <c:v>3.8126241986209035E-11</c:v>
                </c:pt>
                <c:pt idx="42615">
                  <c:v>3.9960783985011323E-11</c:v>
                </c:pt>
                <c:pt idx="42616">
                  <c:v>3.7240799841918982E-11</c:v>
                </c:pt>
                <c:pt idx="42617">
                  <c:v>3.8126241986209035E-11</c:v>
                </c:pt>
                <c:pt idx="42618">
                  <c:v>3.7240799841918982E-11</c:v>
                </c:pt>
                <c:pt idx="42619">
                  <c:v>3.7240799841918982E-11</c:v>
                </c:pt>
                <c:pt idx="42620">
                  <c:v>3.7240799841918982E-11</c:v>
                </c:pt>
                <c:pt idx="42621">
                  <c:v>3.9032736519121591E-11</c:v>
                </c:pt>
                <c:pt idx="42622">
                  <c:v>3.8126241986209035E-11</c:v>
                </c:pt>
                <c:pt idx="42623">
                  <c:v>3.9032736519121591E-11</c:v>
                </c:pt>
                <c:pt idx="42624">
                  <c:v>3.8126241986209035E-11</c:v>
                </c:pt>
                <c:pt idx="42625">
                  <c:v>3.8126241986209035E-11</c:v>
                </c:pt>
                <c:pt idx="42626">
                  <c:v>3.9032736519121591E-11</c:v>
                </c:pt>
                <c:pt idx="42627">
                  <c:v>3.7240799841918982E-11</c:v>
                </c:pt>
                <c:pt idx="42628">
                  <c:v>3.7240799841918982E-11</c:v>
                </c:pt>
                <c:pt idx="42629">
                  <c:v>3.7240799841918982E-11</c:v>
                </c:pt>
                <c:pt idx="42630">
                  <c:v>3.7240799841918982E-11</c:v>
                </c:pt>
                <c:pt idx="42631">
                  <c:v>3.8126241986209035E-11</c:v>
                </c:pt>
                <c:pt idx="42632">
                  <c:v>3.8126241986209035E-11</c:v>
                </c:pt>
                <c:pt idx="42633">
                  <c:v>3.8126241986209035E-11</c:v>
                </c:pt>
                <c:pt idx="42634">
                  <c:v>3.7240799841918982E-11</c:v>
                </c:pt>
                <c:pt idx="42635">
                  <c:v>3.7240799841918982E-11</c:v>
                </c:pt>
                <c:pt idx="42636">
                  <c:v>3.7240799841918982E-11</c:v>
                </c:pt>
                <c:pt idx="42637">
                  <c:v>3.7240799841918982E-11</c:v>
                </c:pt>
                <c:pt idx="42638">
                  <c:v>3.8126241986209035E-11</c:v>
                </c:pt>
                <c:pt idx="42639">
                  <c:v>3.8126241986209035E-11</c:v>
                </c:pt>
                <c:pt idx="42640">
                  <c:v>3.8126241986209035E-11</c:v>
                </c:pt>
                <c:pt idx="42641">
                  <c:v>3.8126241986209035E-11</c:v>
                </c:pt>
                <c:pt idx="42642">
                  <c:v>3.8126241986209035E-11</c:v>
                </c:pt>
                <c:pt idx="42643">
                  <c:v>3.9032736519121591E-11</c:v>
                </c:pt>
                <c:pt idx="42644">
                  <c:v>3.9032736519121591E-11</c:v>
                </c:pt>
                <c:pt idx="42645">
                  <c:v>3.8126241986209035E-11</c:v>
                </c:pt>
                <c:pt idx="42646">
                  <c:v>3.8126241986209035E-11</c:v>
                </c:pt>
                <c:pt idx="42647">
                  <c:v>3.8126241986209035E-11</c:v>
                </c:pt>
                <c:pt idx="42648">
                  <c:v>3.9032736519121591E-11</c:v>
                </c:pt>
                <c:pt idx="42649">
                  <c:v>3.8126241986209035E-11</c:v>
                </c:pt>
                <c:pt idx="42650">
                  <c:v>3.8126241986209035E-11</c:v>
                </c:pt>
                <c:pt idx="42651">
                  <c:v>3.9032736519121591E-11</c:v>
                </c:pt>
                <c:pt idx="42652">
                  <c:v>3.8126241986209035E-11</c:v>
                </c:pt>
                <c:pt idx="42653">
                  <c:v>3.8126241986209035E-11</c:v>
                </c:pt>
                <c:pt idx="42654">
                  <c:v>3.8126241986209035E-11</c:v>
                </c:pt>
                <c:pt idx="42655">
                  <c:v>3.9032736519121591E-11</c:v>
                </c:pt>
                <c:pt idx="42656">
                  <c:v>3.7240799841918982E-11</c:v>
                </c:pt>
                <c:pt idx="42657">
                  <c:v>3.8126241986209035E-11</c:v>
                </c:pt>
                <c:pt idx="42658">
                  <c:v>3.8126241986209035E-11</c:v>
                </c:pt>
                <c:pt idx="42659">
                  <c:v>3.7240799841918982E-11</c:v>
                </c:pt>
                <c:pt idx="42660">
                  <c:v>3.9032736519121591E-11</c:v>
                </c:pt>
                <c:pt idx="42661">
                  <c:v>3.9032736519121591E-11</c:v>
                </c:pt>
                <c:pt idx="42662">
                  <c:v>3.8126241986209035E-11</c:v>
                </c:pt>
                <c:pt idx="42663">
                  <c:v>3.7240799841918982E-11</c:v>
                </c:pt>
                <c:pt idx="42664">
                  <c:v>3.8126241986209035E-11</c:v>
                </c:pt>
                <c:pt idx="42665">
                  <c:v>3.9032736519121591E-11</c:v>
                </c:pt>
                <c:pt idx="42666">
                  <c:v>3.8126241986209035E-11</c:v>
                </c:pt>
                <c:pt idx="42667">
                  <c:v>3.8126241986209035E-11</c:v>
                </c:pt>
                <c:pt idx="42668">
                  <c:v>3.7240799841918982E-11</c:v>
                </c:pt>
                <c:pt idx="42669">
                  <c:v>3.7240799841918982E-11</c:v>
                </c:pt>
                <c:pt idx="42670">
                  <c:v>3.8126241986209035E-11</c:v>
                </c:pt>
                <c:pt idx="42671">
                  <c:v>3.8126241986209035E-11</c:v>
                </c:pt>
                <c:pt idx="42672">
                  <c:v>3.7240799841918982E-11</c:v>
                </c:pt>
                <c:pt idx="42673">
                  <c:v>3.7240799841918982E-11</c:v>
                </c:pt>
                <c:pt idx="42674">
                  <c:v>3.8126241986209035E-11</c:v>
                </c:pt>
                <c:pt idx="42675">
                  <c:v>3.7240799841918982E-11</c:v>
                </c:pt>
                <c:pt idx="42676">
                  <c:v>3.8126241986209035E-11</c:v>
                </c:pt>
                <c:pt idx="42677">
                  <c:v>3.7240799841918982E-11</c:v>
                </c:pt>
                <c:pt idx="42678">
                  <c:v>3.8126241986209035E-11</c:v>
                </c:pt>
                <c:pt idx="42679">
                  <c:v>3.8126241986209035E-11</c:v>
                </c:pt>
                <c:pt idx="42680">
                  <c:v>3.7240799841918982E-11</c:v>
                </c:pt>
                <c:pt idx="42681">
                  <c:v>3.8126241986209035E-11</c:v>
                </c:pt>
                <c:pt idx="42682">
                  <c:v>3.7240799841918982E-11</c:v>
                </c:pt>
                <c:pt idx="42683">
                  <c:v>3.8126241986209035E-11</c:v>
                </c:pt>
                <c:pt idx="42684">
                  <c:v>3.7240799841918982E-11</c:v>
                </c:pt>
                <c:pt idx="42685">
                  <c:v>3.8126241986209035E-11</c:v>
                </c:pt>
                <c:pt idx="42686">
                  <c:v>3.8126241986209035E-11</c:v>
                </c:pt>
                <c:pt idx="42687">
                  <c:v>3.6375921166516542E-11</c:v>
                </c:pt>
                <c:pt idx="42688">
                  <c:v>3.7240799841918982E-11</c:v>
                </c:pt>
                <c:pt idx="42689">
                  <c:v>3.6375921166516542E-11</c:v>
                </c:pt>
                <c:pt idx="42690">
                  <c:v>3.5531128394916947E-11</c:v>
                </c:pt>
                <c:pt idx="42691">
                  <c:v>3.7240799841918982E-11</c:v>
                </c:pt>
                <c:pt idx="42692">
                  <c:v>3.6375921166516542E-11</c:v>
                </c:pt>
                <c:pt idx="42693">
                  <c:v>3.6375921166516542E-11</c:v>
                </c:pt>
                <c:pt idx="42694">
                  <c:v>3.7240799841918982E-11</c:v>
                </c:pt>
                <c:pt idx="42695">
                  <c:v>3.7240799841918982E-11</c:v>
                </c:pt>
                <c:pt idx="42696">
                  <c:v>3.7240799841918982E-11</c:v>
                </c:pt>
                <c:pt idx="42697">
                  <c:v>3.7240799841918982E-11</c:v>
                </c:pt>
                <c:pt idx="42698">
                  <c:v>3.6375921166516542E-11</c:v>
                </c:pt>
                <c:pt idx="42699">
                  <c:v>3.6375921166516542E-11</c:v>
                </c:pt>
                <c:pt idx="42700">
                  <c:v>3.7240799841918982E-11</c:v>
                </c:pt>
                <c:pt idx="42701">
                  <c:v>3.5531128394916947E-11</c:v>
                </c:pt>
                <c:pt idx="42702">
                  <c:v>3.7240799841918982E-11</c:v>
                </c:pt>
                <c:pt idx="42703">
                  <c:v>3.6375921166516542E-11</c:v>
                </c:pt>
                <c:pt idx="42704">
                  <c:v>3.5531128394916947E-11</c:v>
                </c:pt>
                <c:pt idx="42705">
                  <c:v>3.7240799841918982E-11</c:v>
                </c:pt>
                <c:pt idx="42706">
                  <c:v>3.6375921166516542E-11</c:v>
                </c:pt>
                <c:pt idx="42707">
                  <c:v>3.6375921166516542E-11</c:v>
                </c:pt>
                <c:pt idx="42708">
                  <c:v>3.6375921166516542E-11</c:v>
                </c:pt>
                <c:pt idx="42709">
                  <c:v>3.7240799841918982E-11</c:v>
                </c:pt>
                <c:pt idx="42710">
                  <c:v>3.6375921166516542E-11</c:v>
                </c:pt>
                <c:pt idx="42711">
                  <c:v>3.6375921166516542E-11</c:v>
                </c:pt>
                <c:pt idx="42712">
                  <c:v>3.6375921166516542E-11</c:v>
                </c:pt>
                <c:pt idx="42713">
                  <c:v>3.7240799841918982E-11</c:v>
                </c:pt>
                <c:pt idx="42714">
                  <c:v>3.6375921166516542E-11</c:v>
                </c:pt>
                <c:pt idx="42715">
                  <c:v>3.6375921166516542E-11</c:v>
                </c:pt>
                <c:pt idx="42716">
                  <c:v>3.6375921166516542E-11</c:v>
                </c:pt>
                <c:pt idx="42717">
                  <c:v>3.6375921166516542E-11</c:v>
                </c:pt>
                <c:pt idx="42718">
                  <c:v>3.6375921166516542E-11</c:v>
                </c:pt>
                <c:pt idx="42719">
                  <c:v>3.7240799841918982E-11</c:v>
                </c:pt>
                <c:pt idx="42720">
                  <c:v>3.6375921166516542E-11</c:v>
                </c:pt>
                <c:pt idx="42721">
                  <c:v>3.6375921166516542E-11</c:v>
                </c:pt>
                <c:pt idx="42722">
                  <c:v>3.6375921166516542E-11</c:v>
                </c:pt>
                <c:pt idx="42723">
                  <c:v>3.6375921166516542E-11</c:v>
                </c:pt>
                <c:pt idx="42724">
                  <c:v>3.6375921166516542E-11</c:v>
                </c:pt>
                <c:pt idx="42725">
                  <c:v>3.6375921166516542E-11</c:v>
                </c:pt>
                <c:pt idx="42726">
                  <c:v>3.6375921166516542E-11</c:v>
                </c:pt>
                <c:pt idx="42727">
                  <c:v>3.6375921166516542E-11</c:v>
                </c:pt>
                <c:pt idx="42728">
                  <c:v>3.6375921166516542E-11</c:v>
                </c:pt>
                <c:pt idx="42729">
                  <c:v>3.6375921166516542E-11</c:v>
                </c:pt>
                <c:pt idx="42730">
                  <c:v>3.7240799841918982E-11</c:v>
                </c:pt>
                <c:pt idx="42731">
                  <c:v>3.6375921166516542E-11</c:v>
                </c:pt>
                <c:pt idx="42732">
                  <c:v>3.7240799841918982E-11</c:v>
                </c:pt>
                <c:pt idx="42733">
                  <c:v>3.6375921166516542E-11</c:v>
                </c:pt>
                <c:pt idx="42734">
                  <c:v>3.7240799841918982E-11</c:v>
                </c:pt>
                <c:pt idx="42735">
                  <c:v>3.5531128394916947E-11</c:v>
                </c:pt>
                <c:pt idx="42736">
                  <c:v>3.7240799841918982E-11</c:v>
                </c:pt>
                <c:pt idx="42737">
                  <c:v>3.5531128394916947E-11</c:v>
                </c:pt>
                <c:pt idx="42738">
                  <c:v>3.7240799841918982E-11</c:v>
                </c:pt>
                <c:pt idx="42739">
                  <c:v>3.5531128394916947E-11</c:v>
                </c:pt>
                <c:pt idx="42740">
                  <c:v>3.4705955052985687E-11</c:v>
                </c:pt>
                <c:pt idx="42741">
                  <c:v>3.5531128394916947E-11</c:v>
                </c:pt>
                <c:pt idx="42742">
                  <c:v>3.6375921166516542E-11</c:v>
                </c:pt>
                <c:pt idx="42743">
                  <c:v>3.5531128394916947E-11</c:v>
                </c:pt>
                <c:pt idx="42744">
                  <c:v>3.6375921166516542E-11</c:v>
                </c:pt>
                <c:pt idx="42745">
                  <c:v>3.6375921166516542E-11</c:v>
                </c:pt>
                <c:pt idx="42746">
                  <c:v>3.5531128394916947E-11</c:v>
                </c:pt>
                <c:pt idx="42747">
                  <c:v>3.4705955052985687E-11</c:v>
                </c:pt>
                <c:pt idx="42748">
                  <c:v>3.5531128394916947E-11</c:v>
                </c:pt>
                <c:pt idx="42749">
                  <c:v>3.5531128394916947E-11</c:v>
                </c:pt>
                <c:pt idx="42750">
                  <c:v>3.5531128394916947E-11</c:v>
                </c:pt>
                <c:pt idx="42751">
                  <c:v>3.5531128394916947E-11</c:v>
                </c:pt>
                <c:pt idx="42752">
                  <c:v>3.6375921166516542E-11</c:v>
                </c:pt>
                <c:pt idx="42753">
                  <c:v>3.7240799841918982E-11</c:v>
                </c:pt>
                <c:pt idx="42754">
                  <c:v>3.4705955052985687E-11</c:v>
                </c:pt>
                <c:pt idx="42755">
                  <c:v>3.5531128394916947E-11</c:v>
                </c:pt>
                <c:pt idx="42756">
                  <c:v>3.6375921166516542E-11</c:v>
                </c:pt>
                <c:pt idx="42757">
                  <c:v>3.6375921166516542E-11</c:v>
                </c:pt>
                <c:pt idx="42758">
                  <c:v>3.5531128394916947E-11</c:v>
                </c:pt>
                <c:pt idx="42759">
                  <c:v>3.6375921166516542E-11</c:v>
                </c:pt>
                <c:pt idx="42760">
                  <c:v>3.5531128394916947E-11</c:v>
                </c:pt>
                <c:pt idx="42761">
                  <c:v>3.5531128394916947E-11</c:v>
                </c:pt>
                <c:pt idx="42762">
                  <c:v>3.5531128394916947E-11</c:v>
                </c:pt>
                <c:pt idx="42763">
                  <c:v>3.6375921166516542E-11</c:v>
                </c:pt>
                <c:pt idx="42764">
                  <c:v>3.5531128394916947E-11</c:v>
                </c:pt>
                <c:pt idx="42765">
                  <c:v>3.6375921166516542E-11</c:v>
                </c:pt>
                <c:pt idx="42766">
                  <c:v>3.6375921166516542E-11</c:v>
                </c:pt>
                <c:pt idx="42767">
                  <c:v>3.6375921166516542E-11</c:v>
                </c:pt>
                <c:pt idx="42768">
                  <c:v>3.7240799841918982E-11</c:v>
                </c:pt>
                <c:pt idx="42769">
                  <c:v>3.5531128394916947E-11</c:v>
                </c:pt>
                <c:pt idx="42770">
                  <c:v>3.5531128394916947E-11</c:v>
                </c:pt>
                <c:pt idx="42771">
                  <c:v>3.6375921166516542E-11</c:v>
                </c:pt>
                <c:pt idx="42772">
                  <c:v>3.6375921166516542E-11</c:v>
                </c:pt>
                <c:pt idx="42773">
                  <c:v>3.6375921166516542E-11</c:v>
                </c:pt>
                <c:pt idx="42774">
                  <c:v>3.4705955052985687E-11</c:v>
                </c:pt>
                <c:pt idx="42775">
                  <c:v>3.5531128394916947E-11</c:v>
                </c:pt>
                <c:pt idx="42776">
                  <c:v>3.5531128394916947E-11</c:v>
                </c:pt>
                <c:pt idx="42777">
                  <c:v>3.5531128394916947E-11</c:v>
                </c:pt>
                <c:pt idx="42778">
                  <c:v>3.6375921166516542E-11</c:v>
                </c:pt>
                <c:pt idx="42779">
                  <c:v>3.6375921166516542E-11</c:v>
                </c:pt>
                <c:pt idx="42780">
                  <c:v>3.5531128394916947E-11</c:v>
                </c:pt>
                <c:pt idx="42781">
                  <c:v>3.6375921166516542E-11</c:v>
                </c:pt>
                <c:pt idx="42782">
                  <c:v>3.6375921166516542E-11</c:v>
                </c:pt>
                <c:pt idx="42783">
                  <c:v>3.5531128394916947E-11</c:v>
                </c:pt>
                <c:pt idx="42784">
                  <c:v>3.6375921166516542E-11</c:v>
                </c:pt>
                <c:pt idx="42785">
                  <c:v>3.6375921166516542E-11</c:v>
                </c:pt>
                <c:pt idx="42786">
                  <c:v>3.6375921166516542E-11</c:v>
                </c:pt>
                <c:pt idx="42787">
                  <c:v>3.5531128394916947E-11</c:v>
                </c:pt>
                <c:pt idx="42788">
                  <c:v>3.5531128394916947E-11</c:v>
                </c:pt>
                <c:pt idx="42789">
                  <c:v>3.6375921166516542E-11</c:v>
                </c:pt>
                <c:pt idx="42790">
                  <c:v>3.5531128394916947E-11</c:v>
                </c:pt>
                <c:pt idx="42791">
                  <c:v>3.6375921166516542E-11</c:v>
                </c:pt>
                <c:pt idx="42792">
                  <c:v>3.6375921166516542E-11</c:v>
                </c:pt>
                <c:pt idx="42793">
                  <c:v>3.4705955052985687E-11</c:v>
                </c:pt>
                <c:pt idx="42794">
                  <c:v>3.6375921166516542E-11</c:v>
                </c:pt>
                <c:pt idx="42795">
                  <c:v>3.6375921166516542E-11</c:v>
                </c:pt>
                <c:pt idx="42796">
                  <c:v>3.6375921166516542E-11</c:v>
                </c:pt>
                <c:pt idx="42797">
                  <c:v>3.5531128394916947E-11</c:v>
                </c:pt>
                <c:pt idx="42798">
                  <c:v>3.6375921166516542E-11</c:v>
                </c:pt>
                <c:pt idx="42799">
                  <c:v>3.4705955052985687E-11</c:v>
                </c:pt>
                <c:pt idx="42800">
                  <c:v>3.6375921166516542E-11</c:v>
                </c:pt>
                <c:pt idx="42801">
                  <c:v>3.6375921166516542E-11</c:v>
                </c:pt>
                <c:pt idx="42802">
                  <c:v>3.5531128394916947E-11</c:v>
                </c:pt>
                <c:pt idx="42803">
                  <c:v>3.6375921166516542E-11</c:v>
                </c:pt>
                <c:pt idx="42804">
                  <c:v>3.6375921166516542E-11</c:v>
                </c:pt>
                <c:pt idx="42805">
                  <c:v>3.5531128394916947E-11</c:v>
                </c:pt>
                <c:pt idx="42806">
                  <c:v>3.6375921166516542E-11</c:v>
                </c:pt>
                <c:pt idx="42807">
                  <c:v>3.6375921166516542E-11</c:v>
                </c:pt>
                <c:pt idx="42808">
                  <c:v>3.6375921166516542E-11</c:v>
                </c:pt>
                <c:pt idx="42809">
                  <c:v>3.5531128394916947E-11</c:v>
                </c:pt>
                <c:pt idx="42810">
                  <c:v>3.5531128394916947E-11</c:v>
                </c:pt>
                <c:pt idx="42811">
                  <c:v>3.6375921166516542E-11</c:v>
                </c:pt>
                <c:pt idx="42812">
                  <c:v>3.4705955052985687E-11</c:v>
                </c:pt>
                <c:pt idx="42813">
                  <c:v>3.6375921166516542E-11</c:v>
                </c:pt>
                <c:pt idx="42814">
                  <c:v>3.5531128394916947E-11</c:v>
                </c:pt>
                <c:pt idx="42815">
                  <c:v>3.5531128394916947E-11</c:v>
                </c:pt>
                <c:pt idx="42816">
                  <c:v>3.6375921166516542E-11</c:v>
                </c:pt>
                <c:pt idx="42817">
                  <c:v>3.6375921166516542E-11</c:v>
                </c:pt>
                <c:pt idx="42818">
                  <c:v>3.6375921166516542E-11</c:v>
                </c:pt>
                <c:pt idx="42819">
                  <c:v>3.6375921166516542E-11</c:v>
                </c:pt>
                <c:pt idx="42820">
                  <c:v>3.6375921166516542E-11</c:v>
                </c:pt>
                <c:pt idx="42821">
                  <c:v>3.4705955052985687E-11</c:v>
                </c:pt>
                <c:pt idx="42822">
                  <c:v>3.6375921166516542E-11</c:v>
                </c:pt>
                <c:pt idx="42823">
                  <c:v>3.6375921166516542E-11</c:v>
                </c:pt>
                <c:pt idx="42824">
                  <c:v>3.5531128394916947E-11</c:v>
                </c:pt>
                <c:pt idx="42825">
                  <c:v>3.6375921166516542E-11</c:v>
                </c:pt>
                <c:pt idx="42826">
                  <c:v>3.6375921166516542E-11</c:v>
                </c:pt>
                <c:pt idx="42827">
                  <c:v>3.5531128394916947E-11</c:v>
                </c:pt>
                <c:pt idx="42828">
                  <c:v>3.5531128394916947E-11</c:v>
                </c:pt>
                <c:pt idx="42829">
                  <c:v>3.5531128394916947E-11</c:v>
                </c:pt>
                <c:pt idx="42830">
                  <c:v>3.5531128394916947E-11</c:v>
                </c:pt>
                <c:pt idx="42831">
                  <c:v>3.5531128394916947E-11</c:v>
                </c:pt>
                <c:pt idx="42832">
                  <c:v>3.5531128394916947E-11</c:v>
                </c:pt>
                <c:pt idx="42833">
                  <c:v>3.5531128394916947E-11</c:v>
                </c:pt>
                <c:pt idx="42834">
                  <c:v>3.4705955052985687E-11</c:v>
                </c:pt>
                <c:pt idx="42835">
                  <c:v>3.5531128394916947E-11</c:v>
                </c:pt>
                <c:pt idx="42836">
                  <c:v>3.6375921166516542E-11</c:v>
                </c:pt>
                <c:pt idx="42837">
                  <c:v>3.4705955052985687E-11</c:v>
                </c:pt>
                <c:pt idx="42838">
                  <c:v>3.6375921166516542E-11</c:v>
                </c:pt>
                <c:pt idx="42839">
                  <c:v>3.5531128394916947E-11</c:v>
                </c:pt>
                <c:pt idx="42840">
                  <c:v>3.5531128394916947E-11</c:v>
                </c:pt>
                <c:pt idx="42841">
                  <c:v>3.6375921166516542E-11</c:v>
                </c:pt>
                <c:pt idx="42842">
                  <c:v>3.6375921166516542E-11</c:v>
                </c:pt>
                <c:pt idx="42843">
                  <c:v>3.5531128394916947E-11</c:v>
                </c:pt>
                <c:pt idx="42844">
                  <c:v>3.5531128394916947E-11</c:v>
                </c:pt>
                <c:pt idx="42845">
                  <c:v>3.4705955052985687E-11</c:v>
                </c:pt>
                <c:pt idx="42846">
                  <c:v>3.6375921166516542E-11</c:v>
                </c:pt>
                <c:pt idx="42847">
                  <c:v>3.5531128394916947E-11</c:v>
                </c:pt>
                <c:pt idx="42848">
                  <c:v>3.4705955052985687E-11</c:v>
                </c:pt>
                <c:pt idx="42849">
                  <c:v>3.4705955052985687E-11</c:v>
                </c:pt>
                <c:pt idx="42850">
                  <c:v>3.6375921166516542E-11</c:v>
                </c:pt>
                <c:pt idx="42851">
                  <c:v>3.6375921166516542E-11</c:v>
                </c:pt>
                <c:pt idx="42852">
                  <c:v>3.5531128394916947E-11</c:v>
                </c:pt>
                <c:pt idx="42853">
                  <c:v>3.5531128394916947E-11</c:v>
                </c:pt>
                <c:pt idx="42854">
                  <c:v>3.5531128394916947E-11</c:v>
                </c:pt>
                <c:pt idx="42855">
                  <c:v>3.6375921166516542E-11</c:v>
                </c:pt>
                <c:pt idx="42856">
                  <c:v>3.6375921166516542E-11</c:v>
                </c:pt>
                <c:pt idx="42857">
                  <c:v>3.5531128394916947E-11</c:v>
                </c:pt>
                <c:pt idx="42858">
                  <c:v>3.5531128394916947E-11</c:v>
                </c:pt>
                <c:pt idx="42859">
                  <c:v>3.6375921166516542E-11</c:v>
                </c:pt>
                <c:pt idx="42860">
                  <c:v>3.5531128394916947E-11</c:v>
                </c:pt>
                <c:pt idx="42861">
                  <c:v>3.5531128394916947E-11</c:v>
                </c:pt>
                <c:pt idx="42862">
                  <c:v>3.5531128394916947E-11</c:v>
                </c:pt>
                <c:pt idx="42863">
                  <c:v>3.5531128394916947E-11</c:v>
                </c:pt>
                <c:pt idx="42864">
                  <c:v>3.5531128394916947E-11</c:v>
                </c:pt>
                <c:pt idx="42865">
                  <c:v>3.5531128394916947E-11</c:v>
                </c:pt>
                <c:pt idx="42866">
                  <c:v>3.5531128394916947E-11</c:v>
                </c:pt>
                <c:pt idx="42867">
                  <c:v>3.5531128394916947E-11</c:v>
                </c:pt>
                <c:pt idx="42868">
                  <c:v>3.5531128394916947E-11</c:v>
                </c:pt>
                <c:pt idx="42869">
                  <c:v>3.6375921166516542E-11</c:v>
                </c:pt>
                <c:pt idx="42870">
                  <c:v>3.5531128394916947E-11</c:v>
                </c:pt>
                <c:pt idx="42871">
                  <c:v>3.5531128394916947E-11</c:v>
                </c:pt>
                <c:pt idx="42872">
                  <c:v>3.6375921166516542E-11</c:v>
                </c:pt>
                <c:pt idx="42873">
                  <c:v>3.5531128394916947E-11</c:v>
                </c:pt>
                <c:pt idx="42874">
                  <c:v>3.5531128394916947E-11</c:v>
                </c:pt>
                <c:pt idx="42875">
                  <c:v>3.5531128394916947E-11</c:v>
                </c:pt>
                <c:pt idx="42876">
                  <c:v>3.5531128394916947E-11</c:v>
                </c:pt>
                <c:pt idx="42877">
                  <c:v>3.6375921166516542E-11</c:v>
                </c:pt>
                <c:pt idx="42878">
                  <c:v>3.6375921166516542E-11</c:v>
                </c:pt>
                <c:pt idx="42879">
                  <c:v>3.4705955052985687E-11</c:v>
                </c:pt>
                <c:pt idx="42880">
                  <c:v>3.6375921166516542E-11</c:v>
                </c:pt>
                <c:pt idx="42881">
                  <c:v>3.6375921166516542E-11</c:v>
                </c:pt>
                <c:pt idx="42882">
                  <c:v>3.5531128394916947E-11</c:v>
                </c:pt>
                <c:pt idx="42883">
                  <c:v>3.6375921166516542E-11</c:v>
                </c:pt>
                <c:pt idx="42884">
                  <c:v>3.5531128394916947E-11</c:v>
                </c:pt>
                <c:pt idx="42885">
                  <c:v>3.6375921166516542E-11</c:v>
                </c:pt>
                <c:pt idx="42886">
                  <c:v>3.5531128394916947E-11</c:v>
                </c:pt>
                <c:pt idx="42887">
                  <c:v>3.6375921166516542E-11</c:v>
                </c:pt>
                <c:pt idx="42888">
                  <c:v>3.5531128394916947E-11</c:v>
                </c:pt>
                <c:pt idx="42889">
                  <c:v>3.5531128394916947E-11</c:v>
                </c:pt>
                <c:pt idx="42890">
                  <c:v>3.6375921166516542E-11</c:v>
                </c:pt>
                <c:pt idx="42891">
                  <c:v>3.6375921166516542E-11</c:v>
                </c:pt>
                <c:pt idx="42892">
                  <c:v>3.6375921166516542E-11</c:v>
                </c:pt>
                <c:pt idx="42893">
                  <c:v>3.6375921166516542E-11</c:v>
                </c:pt>
                <c:pt idx="42894">
                  <c:v>3.6375921166516542E-11</c:v>
                </c:pt>
                <c:pt idx="42895">
                  <c:v>3.6375921166516542E-11</c:v>
                </c:pt>
                <c:pt idx="42896">
                  <c:v>3.6375921166516542E-11</c:v>
                </c:pt>
                <c:pt idx="42897">
                  <c:v>3.5531128394916947E-11</c:v>
                </c:pt>
                <c:pt idx="42898">
                  <c:v>3.4705955052985687E-11</c:v>
                </c:pt>
                <c:pt idx="42899">
                  <c:v>3.6375921166516542E-11</c:v>
                </c:pt>
                <c:pt idx="42900">
                  <c:v>3.4705955052985687E-11</c:v>
                </c:pt>
                <c:pt idx="42901">
                  <c:v>3.4705955052985687E-11</c:v>
                </c:pt>
                <c:pt idx="42902">
                  <c:v>3.5531128394916947E-11</c:v>
                </c:pt>
                <c:pt idx="42903">
                  <c:v>3.5531128394916947E-11</c:v>
                </c:pt>
                <c:pt idx="42904">
                  <c:v>3.5531128394916947E-11</c:v>
                </c:pt>
                <c:pt idx="42905">
                  <c:v>3.4705955052985687E-11</c:v>
                </c:pt>
                <c:pt idx="42906">
                  <c:v>3.5531128394916947E-11</c:v>
                </c:pt>
                <c:pt idx="42907">
                  <c:v>3.5531128394916947E-11</c:v>
                </c:pt>
                <c:pt idx="42908">
                  <c:v>3.4705955052985687E-11</c:v>
                </c:pt>
                <c:pt idx="42909">
                  <c:v>3.5531128394916947E-11</c:v>
                </c:pt>
                <c:pt idx="42910">
                  <c:v>3.5531128394916947E-11</c:v>
                </c:pt>
                <c:pt idx="42911">
                  <c:v>3.5531128394916947E-11</c:v>
                </c:pt>
                <c:pt idx="42912">
                  <c:v>3.4705955052985687E-11</c:v>
                </c:pt>
                <c:pt idx="42913">
                  <c:v>3.4705955052985687E-11</c:v>
                </c:pt>
                <c:pt idx="42914">
                  <c:v>3.4705955052985687E-11</c:v>
                </c:pt>
                <c:pt idx="42915">
                  <c:v>3.4705955052985687E-11</c:v>
                </c:pt>
                <c:pt idx="42916">
                  <c:v>3.5531128394916947E-11</c:v>
                </c:pt>
                <c:pt idx="42917">
                  <c:v>3.3899945499962717E-11</c:v>
                </c:pt>
                <c:pt idx="42918">
                  <c:v>3.5531128394916947E-11</c:v>
                </c:pt>
                <c:pt idx="42919">
                  <c:v>3.5531128394916947E-11</c:v>
                </c:pt>
                <c:pt idx="42920">
                  <c:v>3.5531128394916947E-11</c:v>
                </c:pt>
                <c:pt idx="42921">
                  <c:v>3.4705955052985687E-11</c:v>
                </c:pt>
                <c:pt idx="42922">
                  <c:v>3.4705955052985687E-11</c:v>
                </c:pt>
                <c:pt idx="42923">
                  <c:v>3.5531128394916947E-11</c:v>
                </c:pt>
                <c:pt idx="42924">
                  <c:v>3.3899945499962717E-11</c:v>
                </c:pt>
                <c:pt idx="42925">
                  <c:v>3.5531128394916947E-11</c:v>
                </c:pt>
                <c:pt idx="42926">
                  <c:v>3.4705955052985687E-11</c:v>
                </c:pt>
                <c:pt idx="42927">
                  <c:v>3.4705955052985687E-11</c:v>
                </c:pt>
                <c:pt idx="42928">
                  <c:v>3.4705955052985687E-11</c:v>
                </c:pt>
                <c:pt idx="42929">
                  <c:v>3.5531128394916947E-11</c:v>
                </c:pt>
                <c:pt idx="42930">
                  <c:v>3.4705955052985687E-11</c:v>
                </c:pt>
                <c:pt idx="42931">
                  <c:v>3.4705955052985687E-11</c:v>
                </c:pt>
                <c:pt idx="42932">
                  <c:v>3.4705955052985687E-11</c:v>
                </c:pt>
                <c:pt idx="42933">
                  <c:v>3.5531128394916947E-11</c:v>
                </c:pt>
                <c:pt idx="42934">
                  <c:v>3.4705955052985687E-11</c:v>
                </c:pt>
                <c:pt idx="42935">
                  <c:v>3.5531128394916947E-11</c:v>
                </c:pt>
                <c:pt idx="42936">
                  <c:v>3.5531128394916947E-11</c:v>
                </c:pt>
                <c:pt idx="42937">
                  <c:v>3.4705955052985687E-11</c:v>
                </c:pt>
                <c:pt idx="42938">
                  <c:v>3.4705955052985687E-11</c:v>
                </c:pt>
                <c:pt idx="42939">
                  <c:v>3.4705955052985687E-11</c:v>
                </c:pt>
                <c:pt idx="42940">
                  <c:v>3.4705955052985687E-11</c:v>
                </c:pt>
                <c:pt idx="42941">
                  <c:v>3.4705955052985687E-11</c:v>
                </c:pt>
                <c:pt idx="42942">
                  <c:v>3.4705955052985687E-11</c:v>
                </c:pt>
                <c:pt idx="42943">
                  <c:v>3.4705955052985687E-11</c:v>
                </c:pt>
                <c:pt idx="42944">
                  <c:v>3.4705955052985687E-11</c:v>
                </c:pt>
                <c:pt idx="42945">
                  <c:v>3.5531128394916947E-11</c:v>
                </c:pt>
                <c:pt idx="42946">
                  <c:v>3.4705955052985687E-11</c:v>
                </c:pt>
                <c:pt idx="42947">
                  <c:v>3.3899945499962717E-11</c:v>
                </c:pt>
                <c:pt idx="42948">
                  <c:v>3.4705955052985687E-11</c:v>
                </c:pt>
                <c:pt idx="42949">
                  <c:v>3.4705955052985687E-11</c:v>
                </c:pt>
                <c:pt idx="42950">
                  <c:v>3.5531128394916947E-11</c:v>
                </c:pt>
                <c:pt idx="42951">
                  <c:v>3.5531128394916947E-11</c:v>
                </c:pt>
                <c:pt idx="42952">
                  <c:v>3.4705955052985687E-11</c:v>
                </c:pt>
                <c:pt idx="42953">
                  <c:v>3.5531128394916947E-11</c:v>
                </c:pt>
                <c:pt idx="42954">
                  <c:v>3.4705955052985687E-11</c:v>
                </c:pt>
                <c:pt idx="42955">
                  <c:v>3.4705955052985687E-11</c:v>
                </c:pt>
                <c:pt idx="42956">
                  <c:v>3.3899945499962717E-11</c:v>
                </c:pt>
                <c:pt idx="42957">
                  <c:v>3.3899945499962717E-11</c:v>
                </c:pt>
                <c:pt idx="42958">
                  <c:v>3.4705955052985687E-11</c:v>
                </c:pt>
                <c:pt idx="42959">
                  <c:v>3.5531128394916947E-11</c:v>
                </c:pt>
                <c:pt idx="42960">
                  <c:v>3.4705955052985687E-11</c:v>
                </c:pt>
                <c:pt idx="42961">
                  <c:v>3.5531128394916947E-11</c:v>
                </c:pt>
                <c:pt idx="42962">
                  <c:v>3.3899945499962717E-11</c:v>
                </c:pt>
                <c:pt idx="42963">
                  <c:v>3.3899945499962717E-11</c:v>
                </c:pt>
                <c:pt idx="42964">
                  <c:v>3.4705955052985687E-11</c:v>
                </c:pt>
                <c:pt idx="42965">
                  <c:v>3.4705955052985687E-11</c:v>
                </c:pt>
                <c:pt idx="42966">
                  <c:v>3.5531128394916947E-11</c:v>
                </c:pt>
                <c:pt idx="42967">
                  <c:v>3.5531128394916947E-11</c:v>
                </c:pt>
                <c:pt idx="42968">
                  <c:v>3.4705955052985687E-11</c:v>
                </c:pt>
                <c:pt idx="42969">
                  <c:v>3.3899945499962717E-11</c:v>
                </c:pt>
                <c:pt idx="42970">
                  <c:v>3.5531128394916947E-11</c:v>
                </c:pt>
                <c:pt idx="42971">
                  <c:v>3.5531128394916947E-11</c:v>
                </c:pt>
                <c:pt idx="42972">
                  <c:v>3.3899945499962717E-11</c:v>
                </c:pt>
                <c:pt idx="42973">
                  <c:v>3.4705955052985687E-11</c:v>
                </c:pt>
                <c:pt idx="42974">
                  <c:v>3.5531128394916947E-11</c:v>
                </c:pt>
                <c:pt idx="42975">
                  <c:v>3.3899945499962717E-11</c:v>
                </c:pt>
                <c:pt idx="42976">
                  <c:v>3.4705955052985687E-11</c:v>
                </c:pt>
                <c:pt idx="42977">
                  <c:v>3.4705955052985687E-11</c:v>
                </c:pt>
                <c:pt idx="42978">
                  <c:v>3.3899945499962717E-11</c:v>
                </c:pt>
                <c:pt idx="42979">
                  <c:v>3.5531128394916947E-11</c:v>
                </c:pt>
                <c:pt idx="42980">
                  <c:v>3.4705955052985687E-11</c:v>
                </c:pt>
                <c:pt idx="42981">
                  <c:v>3.3899945499962717E-11</c:v>
                </c:pt>
                <c:pt idx="42982">
                  <c:v>3.3112654676868734E-11</c:v>
                </c:pt>
                <c:pt idx="42983">
                  <c:v>3.3899945499962717E-11</c:v>
                </c:pt>
                <c:pt idx="42984">
                  <c:v>3.4705955052985687E-11</c:v>
                </c:pt>
                <c:pt idx="42985">
                  <c:v>3.3899945499962717E-11</c:v>
                </c:pt>
                <c:pt idx="42986">
                  <c:v>3.3899945499962717E-11</c:v>
                </c:pt>
                <c:pt idx="42987">
                  <c:v>3.3899945499962717E-11</c:v>
                </c:pt>
                <c:pt idx="42988">
                  <c:v>3.4705955052985687E-11</c:v>
                </c:pt>
                <c:pt idx="42989">
                  <c:v>3.3899945499962717E-11</c:v>
                </c:pt>
                <c:pt idx="42990">
                  <c:v>3.4705955052985687E-11</c:v>
                </c:pt>
                <c:pt idx="42991">
                  <c:v>3.4705955052985687E-11</c:v>
                </c:pt>
                <c:pt idx="42992">
                  <c:v>3.3899945499962717E-11</c:v>
                </c:pt>
                <c:pt idx="42993">
                  <c:v>3.3899945499962717E-11</c:v>
                </c:pt>
                <c:pt idx="42994">
                  <c:v>3.4705955052985687E-11</c:v>
                </c:pt>
                <c:pt idx="42995">
                  <c:v>3.4705955052985687E-11</c:v>
                </c:pt>
                <c:pt idx="42996">
                  <c:v>3.5531128394916947E-11</c:v>
                </c:pt>
                <c:pt idx="42997">
                  <c:v>3.4705955052985687E-11</c:v>
                </c:pt>
                <c:pt idx="42998">
                  <c:v>3.6375921166516542E-11</c:v>
                </c:pt>
                <c:pt idx="42999">
                  <c:v>3.4705955052985687E-11</c:v>
                </c:pt>
                <c:pt idx="43000">
                  <c:v>3.4705955052985687E-11</c:v>
                </c:pt>
                <c:pt idx="43001">
                  <c:v>3.3899945499962717E-11</c:v>
                </c:pt>
                <c:pt idx="43002">
                  <c:v>3.3899945499962717E-11</c:v>
                </c:pt>
                <c:pt idx="43003">
                  <c:v>3.3899945499962717E-11</c:v>
                </c:pt>
                <c:pt idx="43004">
                  <c:v>3.5531128394916947E-11</c:v>
                </c:pt>
                <c:pt idx="43005">
                  <c:v>3.4705955052985687E-11</c:v>
                </c:pt>
                <c:pt idx="43006">
                  <c:v>3.4705955052985687E-11</c:v>
                </c:pt>
                <c:pt idx="43007">
                  <c:v>3.4705955052985687E-11</c:v>
                </c:pt>
                <c:pt idx="43008">
                  <c:v>3.3899945499962717E-11</c:v>
                </c:pt>
                <c:pt idx="43009">
                  <c:v>3.5531128394916947E-11</c:v>
                </c:pt>
                <c:pt idx="43010">
                  <c:v>3.3899945499962717E-11</c:v>
                </c:pt>
                <c:pt idx="43011">
                  <c:v>3.4705955052985687E-11</c:v>
                </c:pt>
                <c:pt idx="43012">
                  <c:v>3.4705955052985687E-11</c:v>
                </c:pt>
                <c:pt idx="43013">
                  <c:v>3.4705955052985687E-11</c:v>
                </c:pt>
                <c:pt idx="43014">
                  <c:v>3.6375921166516542E-11</c:v>
                </c:pt>
                <c:pt idx="43015">
                  <c:v>3.4705955052985687E-11</c:v>
                </c:pt>
                <c:pt idx="43016">
                  <c:v>3.4705955052985687E-11</c:v>
                </c:pt>
                <c:pt idx="43017">
                  <c:v>3.4705955052985687E-11</c:v>
                </c:pt>
                <c:pt idx="43018">
                  <c:v>3.4705955052985687E-11</c:v>
                </c:pt>
                <c:pt idx="43019">
                  <c:v>3.5531128394916947E-11</c:v>
                </c:pt>
                <c:pt idx="43020">
                  <c:v>3.3899945499962717E-11</c:v>
                </c:pt>
                <c:pt idx="43021">
                  <c:v>3.4705955052985687E-11</c:v>
                </c:pt>
                <c:pt idx="43022">
                  <c:v>3.5531128394916947E-11</c:v>
                </c:pt>
                <c:pt idx="43023">
                  <c:v>3.4705955052985687E-11</c:v>
                </c:pt>
                <c:pt idx="43024">
                  <c:v>3.4705955052985687E-11</c:v>
                </c:pt>
                <c:pt idx="43025">
                  <c:v>3.3899945499962717E-11</c:v>
                </c:pt>
                <c:pt idx="43026">
                  <c:v>3.3899945499962717E-11</c:v>
                </c:pt>
                <c:pt idx="43027">
                  <c:v>3.3899945499962717E-11</c:v>
                </c:pt>
                <c:pt idx="43028">
                  <c:v>3.3899945499962717E-11</c:v>
                </c:pt>
                <c:pt idx="43029">
                  <c:v>3.4705955052985687E-11</c:v>
                </c:pt>
                <c:pt idx="43030">
                  <c:v>3.4705955052985687E-11</c:v>
                </c:pt>
                <c:pt idx="43031">
                  <c:v>3.4705955052985687E-11</c:v>
                </c:pt>
                <c:pt idx="43032">
                  <c:v>3.3899945499962717E-11</c:v>
                </c:pt>
                <c:pt idx="43033">
                  <c:v>3.3899945499962717E-11</c:v>
                </c:pt>
                <c:pt idx="43034">
                  <c:v>3.4705955052985687E-11</c:v>
                </c:pt>
                <c:pt idx="43035">
                  <c:v>3.3899945499962717E-11</c:v>
                </c:pt>
                <c:pt idx="43036">
                  <c:v>3.4705955052985687E-11</c:v>
                </c:pt>
                <c:pt idx="43037">
                  <c:v>3.6375921166516542E-11</c:v>
                </c:pt>
                <c:pt idx="43038">
                  <c:v>3.3899945499962717E-11</c:v>
                </c:pt>
                <c:pt idx="43039">
                  <c:v>3.3899945499962717E-11</c:v>
                </c:pt>
                <c:pt idx="43040">
                  <c:v>3.4705955052985687E-11</c:v>
                </c:pt>
                <c:pt idx="43041">
                  <c:v>3.3899945499962717E-11</c:v>
                </c:pt>
                <c:pt idx="43042">
                  <c:v>3.4705955052985687E-11</c:v>
                </c:pt>
                <c:pt idx="43043">
                  <c:v>3.3899945499962717E-11</c:v>
                </c:pt>
                <c:pt idx="43044">
                  <c:v>3.3899945499962717E-11</c:v>
                </c:pt>
                <c:pt idx="43045">
                  <c:v>3.3899945499962717E-11</c:v>
                </c:pt>
                <c:pt idx="43046">
                  <c:v>3.4705955052985687E-11</c:v>
                </c:pt>
                <c:pt idx="43047">
                  <c:v>3.3899945499962717E-11</c:v>
                </c:pt>
                <c:pt idx="43048">
                  <c:v>3.3899945499962717E-11</c:v>
                </c:pt>
                <c:pt idx="43049">
                  <c:v>3.4705955052985687E-11</c:v>
                </c:pt>
                <c:pt idx="43050">
                  <c:v>3.4705955052985687E-11</c:v>
                </c:pt>
                <c:pt idx="43051">
                  <c:v>3.3899945499962717E-11</c:v>
                </c:pt>
                <c:pt idx="43052">
                  <c:v>3.3899945499962717E-11</c:v>
                </c:pt>
                <c:pt idx="43053">
                  <c:v>3.3899945499962717E-11</c:v>
                </c:pt>
                <c:pt idx="43054">
                  <c:v>3.3899945499962717E-11</c:v>
                </c:pt>
                <c:pt idx="43055">
                  <c:v>3.4705955052985687E-11</c:v>
                </c:pt>
                <c:pt idx="43056">
                  <c:v>3.4705955052985687E-11</c:v>
                </c:pt>
                <c:pt idx="43057">
                  <c:v>3.3899945499962717E-11</c:v>
                </c:pt>
                <c:pt idx="43058">
                  <c:v>3.4705955052985687E-11</c:v>
                </c:pt>
                <c:pt idx="43059">
                  <c:v>3.4705955052985687E-11</c:v>
                </c:pt>
                <c:pt idx="43060">
                  <c:v>3.4705955052985687E-11</c:v>
                </c:pt>
                <c:pt idx="43061">
                  <c:v>3.3899945499962717E-11</c:v>
                </c:pt>
                <c:pt idx="43062">
                  <c:v>3.3899945499962717E-11</c:v>
                </c:pt>
                <c:pt idx="43063">
                  <c:v>3.4705955052985687E-11</c:v>
                </c:pt>
                <c:pt idx="43064">
                  <c:v>3.3899945499962717E-11</c:v>
                </c:pt>
                <c:pt idx="43065">
                  <c:v>3.3899945499962717E-11</c:v>
                </c:pt>
                <c:pt idx="43066">
                  <c:v>3.4705955052985687E-11</c:v>
                </c:pt>
                <c:pt idx="43067">
                  <c:v>3.4705955052985687E-11</c:v>
                </c:pt>
                <c:pt idx="43068">
                  <c:v>3.3899945499962717E-11</c:v>
                </c:pt>
                <c:pt idx="43069">
                  <c:v>3.4705955052985687E-11</c:v>
                </c:pt>
                <c:pt idx="43070">
                  <c:v>3.3899945499962717E-11</c:v>
                </c:pt>
                <c:pt idx="43071">
                  <c:v>3.3899945499962717E-11</c:v>
                </c:pt>
                <c:pt idx="43072">
                  <c:v>3.3899945499962717E-11</c:v>
                </c:pt>
                <c:pt idx="43073">
                  <c:v>3.3899945499962717E-11</c:v>
                </c:pt>
                <c:pt idx="43074">
                  <c:v>3.3899945499962717E-11</c:v>
                </c:pt>
                <c:pt idx="43075">
                  <c:v>3.3899945499962717E-11</c:v>
                </c:pt>
                <c:pt idx="43076">
                  <c:v>3.3899945499962717E-11</c:v>
                </c:pt>
                <c:pt idx="43077">
                  <c:v>3.3899945499962717E-11</c:v>
                </c:pt>
                <c:pt idx="43078">
                  <c:v>3.3899945499962717E-11</c:v>
                </c:pt>
                <c:pt idx="43079">
                  <c:v>3.3899945499962717E-11</c:v>
                </c:pt>
                <c:pt idx="43080">
                  <c:v>3.4705955052985687E-11</c:v>
                </c:pt>
                <c:pt idx="43081">
                  <c:v>3.4705955052985687E-11</c:v>
                </c:pt>
                <c:pt idx="43082">
                  <c:v>3.3899945499962717E-11</c:v>
                </c:pt>
                <c:pt idx="43083">
                  <c:v>3.4705955052985687E-11</c:v>
                </c:pt>
                <c:pt idx="43084">
                  <c:v>3.3899945499962717E-11</c:v>
                </c:pt>
                <c:pt idx="43085">
                  <c:v>3.4705955052985687E-11</c:v>
                </c:pt>
                <c:pt idx="43086">
                  <c:v>3.3899945499962717E-11</c:v>
                </c:pt>
                <c:pt idx="43087">
                  <c:v>3.3899945499962717E-11</c:v>
                </c:pt>
                <c:pt idx="43088">
                  <c:v>3.4705955052985687E-11</c:v>
                </c:pt>
                <c:pt idx="43089">
                  <c:v>3.3899945499962717E-11</c:v>
                </c:pt>
                <c:pt idx="43090">
                  <c:v>3.3899945499962717E-11</c:v>
                </c:pt>
                <c:pt idx="43091">
                  <c:v>3.3899945499962717E-11</c:v>
                </c:pt>
                <c:pt idx="43092">
                  <c:v>3.3899945499962717E-11</c:v>
                </c:pt>
                <c:pt idx="43093">
                  <c:v>3.3899945499962717E-11</c:v>
                </c:pt>
                <c:pt idx="43094">
                  <c:v>3.3899945499962717E-11</c:v>
                </c:pt>
                <c:pt idx="43095">
                  <c:v>3.3899945499962717E-11</c:v>
                </c:pt>
                <c:pt idx="43096">
                  <c:v>3.3899945499962717E-11</c:v>
                </c:pt>
                <c:pt idx="43097">
                  <c:v>3.3899945499962717E-11</c:v>
                </c:pt>
                <c:pt idx="43098">
                  <c:v>3.3899945499962717E-11</c:v>
                </c:pt>
                <c:pt idx="43099">
                  <c:v>3.3899945499962717E-11</c:v>
                </c:pt>
                <c:pt idx="43100">
                  <c:v>3.4705955052985687E-11</c:v>
                </c:pt>
                <c:pt idx="43101">
                  <c:v>3.3899945499962717E-11</c:v>
                </c:pt>
                <c:pt idx="43102">
                  <c:v>3.4705955052985687E-11</c:v>
                </c:pt>
                <c:pt idx="43103">
                  <c:v>3.4705955052985687E-11</c:v>
                </c:pt>
                <c:pt idx="43104">
                  <c:v>3.3899945499962717E-11</c:v>
                </c:pt>
                <c:pt idx="43105">
                  <c:v>3.3899945499962717E-11</c:v>
                </c:pt>
                <c:pt idx="43106">
                  <c:v>3.3899945499962717E-11</c:v>
                </c:pt>
                <c:pt idx="43107">
                  <c:v>3.3899945499962717E-11</c:v>
                </c:pt>
                <c:pt idx="43108">
                  <c:v>3.4705955052985687E-11</c:v>
                </c:pt>
                <c:pt idx="43109">
                  <c:v>3.3899945499962717E-11</c:v>
                </c:pt>
                <c:pt idx="43110">
                  <c:v>3.4705955052985687E-11</c:v>
                </c:pt>
                <c:pt idx="43111">
                  <c:v>3.5531128394916947E-11</c:v>
                </c:pt>
                <c:pt idx="43112">
                  <c:v>3.4705955052985687E-11</c:v>
                </c:pt>
                <c:pt idx="43113">
                  <c:v>3.4705955052985687E-11</c:v>
                </c:pt>
                <c:pt idx="43114">
                  <c:v>3.4705955052985687E-11</c:v>
                </c:pt>
                <c:pt idx="43115">
                  <c:v>3.4705955052985687E-11</c:v>
                </c:pt>
                <c:pt idx="43116">
                  <c:v>3.3899945499962717E-11</c:v>
                </c:pt>
                <c:pt idx="43117">
                  <c:v>3.3899945499962717E-11</c:v>
                </c:pt>
                <c:pt idx="43118">
                  <c:v>3.4705955052985687E-11</c:v>
                </c:pt>
                <c:pt idx="43119">
                  <c:v>3.3899945499962717E-11</c:v>
                </c:pt>
                <c:pt idx="43120">
                  <c:v>3.3899945499962717E-11</c:v>
                </c:pt>
                <c:pt idx="43121">
                  <c:v>3.3899945499962717E-11</c:v>
                </c:pt>
                <c:pt idx="43122">
                  <c:v>3.4705955052985687E-11</c:v>
                </c:pt>
                <c:pt idx="43123">
                  <c:v>3.3899945499962717E-11</c:v>
                </c:pt>
                <c:pt idx="43124">
                  <c:v>3.3899945499962717E-11</c:v>
                </c:pt>
                <c:pt idx="43125">
                  <c:v>3.4705955052985687E-11</c:v>
                </c:pt>
                <c:pt idx="43126">
                  <c:v>3.3899945499962717E-11</c:v>
                </c:pt>
                <c:pt idx="43127">
                  <c:v>3.4705955052985687E-11</c:v>
                </c:pt>
                <c:pt idx="43128">
                  <c:v>3.3899945499962717E-11</c:v>
                </c:pt>
                <c:pt idx="43129">
                  <c:v>3.3899945499962717E-11</c:v>
                </c:pt>
                <c:pt idx="43130">
                  <c:v>3.4705955052985687E-11</c:v>
                </c:pt>
                <c:pt idx="43131">
                  <c:v>3.4705955052985687E-11</c:v>
                </c:pt>
                <c:pt idx="43132">
                  <c:v>3.3899945499962717E-11</c:v>
                </c:pt>
                <c:pt idx="43133">
                  <c:v>3.4705955052985687E-11</c:v>
                </c:pt>
                <c:pt idx="43134">
                  <c:v>3.3899945499962717E-11</c:v>
                </c:pt>
                <c:pt idx="43135">
                  <c:v>3.3899945499962717E-11</c:v>
                </c:pt>
                <c:pt idx="43136">
                  <c:v>3.4705955052985687E-11</c:v>
                </c:pt>
                <c:pt idx="43137">
                  <c:v>3.3899945499962717E-11</c:v>
                </c:pt>
                <c:pt idx="43138">
                  <c:v>3.3112654676868734E-11</c:v>
                </c:pt>
                <c:pt idx="43139">
                  <c:v>3.3899945499962717E-11</c:v>
                </c:pt>
                <c:pt idx="43140">
                  <c:v>3.3899945499962717E-11</c:v>
                </c:pt>
                <c:pt idx="43141">
                  <c:v>3.4705955052985687E-11</c:v>
                </c:pt>
                <c:pt idx="43142">
                  <c:v>3.4705955052985687E-11</c:v>
                </c:pt>
                <c:pt idx="43143">
                  <c:v>3.3899945499962717E-11</c:v>
                </c:pt>
                <c:pt idx="43144">
                  <c:v>3.3899945499962717E-11</c:v>
                </c:pt>
                <c:pt idx="43145">
                  <c:v>3.3899945499962717E-11</c:v>
                </c:pt>
                <c:pt idx="43146">
                  <c:v>3.4705955052985687E-11</c:v>
                </c:pt>
                <c:pt idx="43147">
                  <c:v>3.4705955052985687E-11</c:v>
                </c:pt>
                <c:pt idx="43148">
                  <c:v>3.3899945499962717E-11</c:v>
                </c:pt>
                <c:pt idx="43149">
                  <c:v>3.3899945499962717E-11</c:v>
                </c:pt>
                <c:pt idx="43150">
                  <c:v>3.3899945499962717E-11</c:v>
                </c:pt>
                <c:pt idx="43151">
                  <c:v>3.4705955052985687E-11</c:v>
                </c:pt>
                <c:pt idx="43152">
                  <c:v>3.4705955052985687E-11</c:v>
                </c:pt>
                <c:pt idx="43153">
                  <c:v>3.3899945499962717E-11</c:v>
                </c:pt>
                <c:pt idx="43154">
                  <c:v>3.4705955052985687E-11</c:v>
                </c:pt>
                <c:pt idx="43155">
                  <c:v>3.3899945499962717E-11</c:v>
                </c:pt>
                <c:pt idx="43156">
                  <c:v>3.3899945499962717E-11</c:v>
                </c:pt>
                <c:pt idx="43157">
                  <c:v>3.3899945499962717E-11</c:v>
                </c:pt>
                <c:pt idx="43158">
                  <c:v>3.3112654676868734E-11</c:v>
                </c:pt>
                <c:pt idx="43159">
                  <c:v>3.3112654676868734E-11</c:v>
                </c:pt>
                <c:pt idx="43160">
                  <c:v>3.3899945499962717E-11</c:v>
                </c:pt>
                <c:pt idx="43161">
                  <c:v>3.234364786075431E-11</c:v>
                </c:pt>
                <c:pt idx="43162">
                  <c:v>3.3112654676868734E-11</c:v>
                </c:pt>
                <c:pt idx="43163">
                  <c:v>3.3112654676868734E-11</c:v>
                </c:pt>
                <c:pt idx="43164">
                  <c:v>3.3899945499962717E-11</c:v>
                </c:pt>
                <c:pt idx="43165">
                  <c:v>3.3112654676868734E-11</c:v>
                </c:pt>
                <c:pt idx="43166">
                  <c:v>3.3112654676868734E-11</c:v>
                </c:pt>
                <c:pt idx="43167">
                  <c:v>3.3899945499962717E-11</c:v>
                </c:pt>
                <c:pt idx="43168">
                  <c:v>3.3899945499962717E-11</c:v>
                </c:pt>
                <c:pt idx="43169">
                  <c:v>3.3112654676868734E-11</c:v>
                </c:pt>
                <c:pt idx="43170">
                  <c:v>3.3899945499962717E-11</c:v>
                </c:pt>
                <c:pt idx="43171">
                  <c:v>3.3899945499962717E-11</c:v>
                </c:pt>
                <c:pt idx="43172">
                  <c:v>3.3899945499962717E-11</c:v>
                </c:pt>
                <c:pt idx="43173">
                  <c:v>3.234364786075431E-11</c:v>
                </c:pt>
                <c:pt idx="43174">
                  <c:v>3.3112654676868734E-11</c:v>
                </c:pt>
                <c:pt idx="43175">
                  <c:v>3.3899945499962717E-11</c:v>
                </c:pt>
                <c:pt idx="43176">
                  <c:v>3.3112654676868734E-11</c:v>
                </c:pt>
                <c:pt idx="43177">
                  <c:v>3.3112654676868734E-11</c:v>
                </c:pt>
                <c:pt idx="43178">
                  <c:v>3.234364786075431E-11</c:v>
                </c:pt>
                <c:pt idx="43179">
                  <c:v>3.3899945499962717E-11</c:v>
                </c:pt>
                <c:pt idx="43180">
                  <c:v>3.234364786075431E-11</c:v>
                </c:pt>
                <c:pt idx="43181">
                  <c:v>3.3112654676868734E-11</c:v>
                </c:pt>
                <c:pt idx="43182">
                  <c:v>3.1592500424656419E-11</c:v>
                </c:pt>
                <c:pt idx="43183">
                  <c:v>3.3112654676868734E-11</c:v>
                </c:pt>
                <c:pt idx="43184">
                  <c:v>3.234364786075431E-11</c:v>
                </c:pt>
                <c:pt idx="43185">
                  <c:v>3.234364786075431E-11</c:v>
                </c:pt>
                <c:pt idx="43186">
                  <c:v>3.3112654676868734E-11</c:v>
                </c:pt>
                <c:pt idx="43187">
                  <c:v>3.3112654676868734E-11</c:v>
                </c:pt>
                <c:pt idx="43188">
                  <c:v>3.3112654676868734E-11</c:v>
                </c:pt>
                <c:pt idx="43189">
                  <c:v>3.234364786075431E-11</c:v>
                </c:pt>
                <c:pt idx="43190">
                  <c:v>3.234364786075431E-11</c:v>
                </c:pt>
                <c:pt idx="43191">
                  <c:v>3.3112654676868734E-11</c:v>
                </c:pt>
                <c:pt idx="43192">
                  <c:v>3.3112654676868734E-11</c:v>
                </c:pt>
                <c:pt idx="43193">
                  <c:v>3.3112654676868734E-11</c:v>
                </c:pt>
                <c:pt idx="43194">
                  <c:v>3.3112654676868734E-11</c:v>
                </c:pt>
                <c:pt idx="43195">
                  <c:v>3.3899945499962717E-11</c:v>
                </c:pt>
                <c:pt idx="43196">
                  <c:v>3.3112654676868734E-11</c:v>
                </c:pt>
                <c:pt idx="43197">
                  <c:v>3.1592500424656419E-11</c:v>
                </c:pt>
                <c:pt idx="43198">
                  <c:v>3.3899945499962717E-11</c:v>
                </c:pt>
                <c:pt idx="43199">
                  <c:v>3.3899945499962717E-11</c:v>
                </c:pt>
                <c:pt idx="43200">
                  <c:v>3.3112654676868734E-11</c:v>
                </c:pt>
                <c:pt idx="43201">
                  <c:v>3.4705955052985687E-11</c:v>
                </c:pt>
                <c:pt idx="43202">
                  <c:v>3.3899945499962717E-11</c:v>
                </c:pt>
                <c:pt idx="43203">
                  <c:v>3.3899945499962717E-11</c:v>
                </c:pt>
                <c:pt idx="43204">
                  <c:v>3.4705955052985687E-11</c:v>
                </c:pt>
                <c:pt idx="43205">
                  <c:v>3.3899945499962717E-11</c:v>
                </c:pt>
                <c:pt idx="43206">
                  <c:v>3.3899945499962717E-11</c:v>
                </c:pt>
                <c:pt idx="43207">
                  <c:v>3.3899945499962717E-11</c:v>
                </c:pt>
                <c:pt idx="43208">
                  <c:v>3.4705955052985687E-11</c:v>
                </c:pt>
                <c:pt idx="43209">
                  <c:v>3.3899945499962717E-11</c:v>
                </c:pt>
                <c:pt idx="43210">
                  <c:v>3.3899945499962717E-11</c:v>
                </c:pt>
                <c:pt idx="43211">
                  <c:v>3.3899945499962717E-11</c:v>
                </c:pt>
                <c:pt idx="43212">
                  <c:v>3.4705955052985687E-11</c:v>
                </c:pt>
                <c:pt idx="43213">
                  <c:v>3.4705955052985687E-11</c:v>
                </c:pt>
                <c:pt idx="43214">
                  <c:v>3.5531128394916947E-11</c:v>
                </c:pt>
                <c:pt idx="43215">
                  <c:v>3.5531128394916947E-11</c:v>
                </c:pt>
                <c:pt idx="43216">
                  <c:v>3.3899945499962717E-11</c:v>
                </c:pt>
                <c:pt idx="43217">
                  <c:v>3.4705955052985687E-11</c:v>
                </c:pt>
                <c:pt idx="43218">
                  <c:v>3.3899945499962717E-11</c:v>
                </c:pt>
                <c:pt idx="43219">
                  <c:v>3.4705955052985687E-11</c:v>
                </c:pt>
                <c:pt idx="43220">
                  <c:v>3.3112654676868734E-11</c:v>
                </c:pt>
                <c:pt idx="43221">
                  <c:v>3.3112654676868734E-11</c:v>
                </c:pt>
                <c:pt idx="43222">
                  <c:v>3.3899945499962717E-11</c:v>
                </c:pt>
                <c:pt idx="43223">
                  <c:v>3.3899945499962717E-11</c:v>
                </c:pt>
                <c:pt idx="43224">
                  <c:v>3.3112654676868734E-11</c:v>
                </c:pt>
                <c:pt idx="43225">
                  <c:v>3.234364786075431E-11</c:v>
                </c:pt>
                <c:pt idx="43226">
                  <c:v>3.3112654676868734E-11</c:v>
                </c:pt>
                <c:pt idx="43227">
                  <c:v>3.234364786075431E-11</c:v>
                </c:pt>
                <c:pt idx="43228">
                  <c:v>3.234364786075431E-11</c:v>
                </c:pt>
                <c:pt idx="43229">
                  <c:v>3.234364786075431E-11</c:v>
                </c:pt>
                <c:pt idx="43230">
                  <c:v>3.3899945499962717E-11</c:v>
                </c:pt>
                <c:pt idx="43231">
                  <c:v>3.3112654676868734E-11</c:v>
                </c:pt>
                <c:pt idx="43232">
                  <c:v>3.3899945499962717E-11</c:v>
                </c:pt>
                <c:pt idx="43233">
                  <c:v>3.3899945499962717E-11</c:v>
                </c:pt>
                <c:pt idx="43234">
                  <c:v>3.3899945499962717E-11</c:v>
                </c:pt>
                <c:pt idx="43235">
                  <c:v>3.234364786075431E-11</c:v>
                </c:pt>
                <c:pt idx="43236">
                  <c:v>3.3112654676868734E-11</c:v>
                </c:pt>
                <c:pt idx="43237">
                  <c:v>3.234364786075431E-11</c:v>
                </c:pt>
                <c:pt idx="43238">
                  <c:v>3.234364786075431E-11</c:v>
                </c:pt>
                <c:pt idx="43239">
                  <c:v>3.3112654676868734E-11</c:v>
                </c:pt>
                <c:pt idx="43240">
                  <c:v>3.1592500424656419E-11</c:v>
                </c:pt>
                <c:pt idx="43241">
                  <c:v>3.234364786075431E-11</c:v>
                </c:pt>
                <c:pt idx="43242">
                  <c:v>3.234364786075431E-11</c:v>
                </c:pt>
                <c:pt idx="43243">
                  <c:v>3.3112654676868734E-11</c:v>
                </c:pt>
                <c:pt idx="43244">
                  <c:v>3.234364786075431E-11</c:v>
                </c:pt>
                <c:pt idx="43245">
                  <c:v>3.3112654676868734E-11</c:v>
                </c:pt>
                <c:pt idx="43246">
                  <c:v>3.234364786075431E-11</c:v>
                </c:pt>
                <c:pt idx="43247">
                  <c:v>3.3112654676868734E-11</c:v>
                </c:pt>
                <c:pt idx="43248">
                  <c:v>3.234364786075431E-11</c:v>
                </c:pt>
                <c:pt idx="43249">
                  <c:v>3.3112654676868734E-11</c:v>
                </c:pt>
                <c:pt idx="43250">
                  <c:v>3.3112654676868734E-11</c:v>
                </c:pt>
                <c:pt idx="43251">
                  <c:v>3.3112654676868734E-11</c:v>
                </c:pt>
                <c:pt idx="43252">
                  <c:v>3.1592500424656419E-11</c:v>
                </c:pt>
                <c:pt idx="43253">
                  <c:v>3.234364786075431E-11</c:v>
                </c:pt>
                <c:pt idx="43254">
                  <c:v>3.3112654676868734E-11</c:v>
                </c:pt>
                <c:pt idx="43255">
                  <c:v>3.3899945499962717E-11</c:v>
                </c:pt>
                <c:pt idx="43256">
                  <c:v>3.3899945499962717E-11</c:v>
                </c:pt>
                <c:pt idx="43257">
                  <c:v>3.3899945499962717E-11</c:v>
                </c:pt>
                <c:pt idx="43258">
                  <c:v>3.234364786075431E-11</c:v>
                </c:pt>
                <c:pt idx="43259">
                  <c:v>3.234364786075431E-11</c:v>
                </c:pt>
                <c:pt idx="43260">
                  <c:v>3.234364786075431E-11</c:v>
                </c:pt>
                <c:pt idx="43261">
                  <c:v>3.234364786075431E-11</c:v>
                </c:pt>
                <c:pt idx="43262">
                  <c:v>3.234364786075431E-11</c:v>
                </c:pt>
                <c:pt idx="43263">
                  <c:v>3.3112654676868734E-11</c:v>
                </c:pt>
                <c:pt idx="43264">
                  <c:v>3.1592500424656419E-11</c:v>
                </c:pt>
                <c:pt idx="43265">
                  <c:v>3.4705955052985687E-11</c:v>
                </c:pt>
                <c:pt idx="43266">
                  <c:v>3.5531128394916947E-11</c:v>
                </c:pt>
                <c:pt idx="43267">
                  <c:v>3.3899945499962717E-11</c:v>
                </c:pt>
                <c:pt idx="43268">
                  <c:v>3.3899945499962717E-11</c:v>
                </c:pt>
                <c:pt idx="43269">
                  <c:v>3.4705955052985687E-11</c:v>
                </c:pt>
                <c:pt idx="43270">
                  <c:v>3.3899945499962717E-11</c:v>
                </c:pt>
                <c:pt idx="43271">
                  <c:v>3.3112654676868734E-11</c:v>
                </c:pt>
                <c:pt idx="43272">
                  <c:v>3.3112654676868734E-11</c:v>
                </c:pt>
                <c:pt idx="43273">
                  <c:v>3.3899945499962717E-11</c:v>
                </c:pt>
                <c:pt idx="43274">
                  <c:v>3.3899945499962717E-11</c:v>
                </c:pt>
                <c:pt idx="43275">
                  <c:v>3.3899945499962717E-11</c:v>
                </c:pt>
                <c:pt idx="43276">
                  <c:v>3.3899945499962717E-11</c:v>
                </c:pt>
                <c:pt idx="43277">
                  <c:v>3.3899945499962717E-11</c:v>
                </c:pt>
                <c:pt idx="43278">
                  <c:v>3.3112654676868734E-11</c:v>
                </c:pt>
                <c:pt idx="43279">
                  <c:v>3.3112654676868734E-11</c:v>
                </c:pt>
                <c:pt idx="43280">
                  <c:v>3.3899945499962717E-11</c:v>
                </c:pt>
                <c:pt idx="43281">
                  <c:v>3.3899945499962717E-11</c:v>
                </c:pt>
                <c:pt idx="43282">
                  <c:v>3.3112654676868734E-11</c:v>
                </c:pt>
                <c:pt idx="43283">
                  <c:v>3.3112654676868734E-11</c:v>
                </c:pt>
                <c:pt idx="43284">
                  <c:v>3.234364786075431E-11</c:v>
                </c:pt>
                <c:pt idx="43285">
                  <c:v>3.3112654676868734E-11</c:v>
                </c:pt>
                <c:pt idx="43286">
                  <c:v>3.3899945499962717E-11</c:v>
                </c:pt>
                <c:pt idx="43287">
                  <c:v>3.3899945499962717E-11</c:v>
                </c:pt>
                <c:pt idx="43288">
                  <c:v>3.3899945499962717E-11</c:v>
                </c:pt>
                <c:pt idx="43289">
                  <c:v>3.3899945499962717E-11</c:v>
                </c:pt>
                <c:pt idx="43290">
                  <c:v>3.4705955052985687E-11</c:v>
                </c:pt>
                <c:pt idx="43291">
                  <c:v>3.3899945499962717E-11</c:v>
                </c:pt>
                <c:pt idx="43292">
                  <c:v>3.3899945499962717E-11</c:v>
                </c:pt>
                <c:pt idx="43293">
                  <c:v>3.5531128394916947E-11</c:v>
                </c:pt>
                <c:pt idx="43294">
                  <c:v>3.4705955052985687E-11</c:v>
                </c:pt>
                <c:pt idx="43295">
                  <c:v>3.3899945499962717E-11</c:v>
                </c:pt>
                <c:pt idx="43296">
                  <c:v>3.5531128394916947E-11</c:v>
                </c:pt>
                <c:pt idx="43297">
                  <c:v>3.4705955052985687E-11</c:v>
                </c:pt>
                <c:pt idx="43298">
                  <c:v>3.3899945499962717E-11</c:v>
                </c:pt>
                <c:pt idx="43299">
                  <c:v>3.3899945499962717E-11</c:v>
                </c:pt>
                <c:pt idx="43300">
                  <c:v>3.4705955052985687E-11</c:v>
                </c:pt>
                <c:pt idx="43301">
                  <c:v>3.3899945499962717E-11</c:v>
                </c:pt>
                <c:pt idx="43302">
                  <c:v>3.4705955052985687E-11</c:v>
                </c:pt>
                <c:pt idx="43303">
                  <c:v>3.3899945499962717E-11</c:v>
                </c:pt>
                <c:pt idx="43304">
                  <c:v>3.3899945499962717E-11</c:v>
                </c:pt>
                <c:pt idx="43305">
                  <c:v>3.3899945499962717E-11</c:v>
                </c:pt>
                <c:pt idx="43306">
                  <c:v>3.3112654676868734E-11</c:v>
                </c:pt>
                <c:pt idx="43307">
                  <c:v>3.3112654676868734E-11</c:v>
                </c:pt>
                <c:pt idx="43308">
                  <c:v>3.3112654676868734E-11</c:v>
                </c:pt>
                <c:pt idx="43309">
                  <c:v>3.4705955052985687E-11</c:v>
                </c:pt>
                <c:pt idx="43310">
                  <c:v>3.3112654676868734E-11</c:v>
                </c:pt>
                <c:pt idx="43311">
                  <c:v>3.3899945499962717E-11</c:v>
                </c:pt>
                <c:pt idx="43312">
                  <c:v>3.4705955052985687E-11</c:v>
                </c:pt>
                <c:pt idx="43313">
                  <c:v>3.3112654676868734E-11</c:v>
                </c:pt>
                <c:pt idx="43314">
                  <c:v>3.234364786075431E-11</c:v>
                </c:pt>
                <c:pt idx="43315">
                  <c:v>3.234364786075431E-11</c:v>
                </c:pt>
                <c:pt idx="43316">
                  <c:v>3.3112654676868734E-11</c:v>
                </c:pt>
                <c:pt idx="43317">
                  <c:v>3.3899945499962717E-11</c:v>
                </c:pt>
                <c:pt idx="43318">
                  <c:v>3.4705955052985687E-11</c:v>
                </c:pt>
                <c:pt idx="43319">
                  <c:v>3.4705955052985687E-11</c:v>
                </c:pt>
                <c:pt idx="43320">
                  <c:v>3.3899945499962717E-11</c:v>
                </c:pt>
                <c:pt idx="43321">
                  <c:v>3.4705955052985687E-11</c:v>
                </c:pt>
                <c:pt idx="43322">
                  <c:v>3.4705955052985687E-11</c:v>
                </c:pt>
                <c:pt idx="43323">
                  <c:v>3.4705955052985687E-11</c:v>
                </c:pt>
                <c:pt idx="43324">
                  <c:v>3.3899945499962717E-11</c:v>
                </c:pt>
                <c:pt idx="43325">
                  <c:v>3.4705955052985687E-11</c:v>
                </c:pt>
                <c:pt idx="43326">
                  <c:v>3.4705955052985687E-11</c:v>
                </c:pt>
                <c:pt idx="43327">
                  <c:v>3.4705955052985687E-11</c:v>
                </c:pt>
                <c:pt idx="43328">
                  <c:v>3.4705955052985687E-11</c:v>
                </c:pt>
                <c:pt idx="43329">
                  <c:v>3.4705955052985687E-11</c:v>
                </c:pt>
                <c:pt idx="43330">
                  <c:v>3.4705955052985687E-11</c:v>
                </c:pt>
                <c:pt idx="43331">
                  <c:v>3.5531128394916947E-11</c:v>
                </c:pt>
                <c:pt idx="43332">
                  <c:v>3.4705955052985687E-11</c:v>
                </c:pt>
                <c:pt idx="43333">
                  <c:v>3.4705955052985687E-11</c:v>
                </c:pt>
                <c:pt idx="43334">
                  <c:v>3.5531128394916947E-11</c:v>
                </c:pt>
                <c:pt idx="43335">
                  <c:v>3.5531128394916947E-11</c:v>
                </c:pt>
                <c:pt idx="43336">
                  <c:v>3.4705955052985687E-11</c:v>
                </c:pt>
                <c:pt idx="43337">
                  <c:v>3.6375921166516542E-11</c:v>
                </c:pt>
                <c:pt idx="43338">
                  <c:v>3.3899945499962717E-11</c:v>
                </c:pt>
                <c:pt idx="43339">
                  <c:v>3.3899945499962717E-11</c:v>
                </c:pt>
                <c:pt idx="43340">
                  <c:v>3.4705955052985687E-11</c:v>
                </c:pt>
                <c:pt idx="43341">
                  <c:v>3.4705955052985687E-11</c:v>
                </c:pt>
                <c:pt idx="43342">
                  <c:v>3.4705955052985687E-11</c:v>
                </c:pt>
                <c:pt idx="43343">
                  <c:v>3.4705955052985687E-11</c:v>
                </c:pt>
                <c:pt idx="43344">
                  <c:v>3.5531128394916947E-11</c:v>
                </c:pt>
                <c:pt idx="43345">
                  <c:v>3.5531128394916947E-11</c:v>
                </c:pt>
                <c:pt idx="43346">
                  <c:v>3.4705955052985687E-11</c:v>
                </c:pt>
                <c:pt idx="43347">
                  <c:v>3.3899945499962717E-11</c:v>
                </c:pt>
                <c:pt idx="43348">
                  <c:v>3.3899945499962717E-11</c:v>
                </c:pt>
                <c:pt idx="43349">
                  <c:v>3.5531128394916947E-11</c:v>
                </c:pt>
                <c:pt idx="43350">
                  <c:v>3.5531128394916947E-11</c:v>
                </c:pt>
                <c:pt idx="43351">
                  <c:v>3.4705955052985687E-11</c:v>
                </c:pt>
                <c:pt idx="43352">
                  <c:v>3.5531128394916947E-11</c:v>
                </c:pt>
                <c:pt idx="43353">
                  <c:v>3.4705955052985687E-11</c:v>
                </c:pt>
                <c:pt idx="43354">
                  <c:v>3.5531128394916947E-11</c:v>
                </c:pt>
                <c:pt idx="43355">
                  <c:v>3.4705955052985687E-11</c:v>
                </c:pt>
                <c:pt idx="43356">
                  <c:v>3.4705955052985687E-11</c:v>
                </c:pt>
                <c:pt idx="43357">
                  <c:v>3.4705955052985687E-11</c:v>
                </c:pt>
                <c:pt idx="43358">
                  <c:v>3.4705955052985687E-11</c:v>
                </c:pt>
                <c:pt idx="43359">
                  <c:v>3.4705955052985687E-11</c:v>
                </c:pt>
                <c:pt idx="43360">
                  <c:v>3.5531128394916947E-11</c:v>
                </c:pt>
                <c:pt idx="43361">
                  <c:v>3.4705955052985687E-11</c:v>
                </c:pt>
                <c:pt idx="43362">
                  <c:v>3.5531128394916947E-11</c:v>
                </c:pt>
                <c:pt idx="43363">
                  <c:v>3.3899945499962717E-11</c:v>
                </c:pt>
                <c:pt idx="43364">
                  <c:v>3.4705955052985687E-11</c:v>
                </c:pt>
                <c:pt idx="43365">
                  <c:v>3.3899945499962717E-11</c:v>
                </c:pt>
                <c:pt idx="43366">
                  <c:v>3.4705955052985687E-11</c:v>
                </c:pt>
                <c:pt idx="43367">
                  <c:v>3.4705955052985687E-11</c:v>
                </c:pt>
                <c:pt idx="43368">
                  <c:v>3.4705955052985687E-11</c:v>
                </c:pt>
                <c:pt idx="43369">
                  <c:v>3.3899945499962717E-11</c:v>
                </c:pt>
                <c:pt idx="43370">
                  <c:v>3.4705955052985687E-11</c:v>
                </c:pt>
                <c:pt idx="43371">
                  <c:v>3.4705955052985687E-11</c:v>
                </c:pt>
                <c:pt idx="43372">
                  <c:v>3.4705955052985687E-11</c:v>
                </c:pt>
                <c:pt idx="43373">
                  <c:v>3.5531128394916947E-11</c:v>
                </c:pt>
                <c:pt idx="43374">
                  <c:v>3.4705955052985687E-11</c:v>
                </c:pt>
                <c:pt idx="43375">
                  <c:v>3.3899945499962717E-11</c:v>
                </c:pt>
                <c:pt idx="43376">
                  <c:v>3.3899945499962717E-11</c:v>
                </c:pt>
                <c:pt idx="43377">
                  <c:v>3.4705955052985687E-11</c:v>
                </c:pt>
                <c:pt idx="43378">
                  <c:v>3.4705955052985687E-11</c:v>
                </c:pt>
                <c:pt idx="43379">
                  <c:v>3.3899945499962717E-11</c:v>
                </c:pt>
                <c:pt idx="43380">
                  <c:v>3.4705955052985687E-11</c:v>
                </c:pt>
                <c:pt idx="43381">
                  <c:v>3.3899945499962717E-11</c:v>
                </c:pt>
                <c:pt idx="43382">
                  <c:v>3.3112654676868734E-11</c:v>
                </c:pt>
                <c:pt idx="43383">
                  <c:v>3.3899945499962717E-11</c:v>
                </c:pt>
                <c:pt idx="43384">
                  <c:v>3.3899945499962717E-11</c:v>
                </c:pt>
                <c:pt idx="43385">
                  <c:v>3.3899945499962717E-11</c:v>
                </c:pt>
                <c:pt idx="43386">
                  <c:v>3.4705955052985687E-11</c:v>
                </c:pt>
                <c:pt idx="43387">
                  <c:v>3.3899945499962717E-11</c:v>
                </c:pt>
                <c:pt idx="43388">
                  <c:v>3.4705955052985687E-11</c:v>
                </c:pt>
                <c:pt idx="43389">
                  <c:v>3.3899945499962717E-11</c:v>
                </c:pt>
                <c:pt idx="43390">
                  <c:v>3.4705955052985687E-11</c:v>
                </c:pt>
                <c:pt idx="43391">
                  <c:v>3.6375921166516542E-11</c:v>
                </c:pt>
                <c:pt idx="43392">
                  <c:v>3.3899945499962717E-11</c:v>
                </c:pt>
                <c:pt idx="43393">
                  <c:v>3.3899945499962717E-11</c:v>
                </c:pt>
                <c:pt idx="43394">
                  <c:v>3.3899945499962717E-11</c:v>
                </c:pt>
                <c:pt idx="43395">
                  <c:v>3.4705955052985687E-11</c:v>
                </c:pt>
                <c:pt idx="43396">
                  <c:v>3.5531128394916947E-11</c:v>
                </c:pt>
                <c:pt idx="43397">
                  <c:v>3.4705955052985687E-11</c:v>
                </c:pt>
                <c:pt idx="43398">
                  <c:v>3.5531128394916947E-11</c:v>
                </c:pt>
                <c:pt idx="43399">
                  <c:v>3.4705955052985687E-11</c:v>
                </c:pt>
                <c:pt idx="43400">
                  <c:v>3.3899945499962717E-11</c:v>
                </c:pt>
                <c:pt idx="43401">
                  <c:v>3.3899945499962717E-11</c:v>
                </c:pt>
                <c:pt idx="43402">
                  <c:v>3.4705955052985687E-11</c:v>
                </c:pt>
                <c:pt idx="43403">
                  <c:v>3.4705955052985687E-11</c:v>
                </c:pt>
                <c:pt idx="43404">
                  <c:v>3.5531128394916947E-11</c:v>
                </c:pt>
                <c:pt idx="43405">
                  <c:v>3.6375921166516542E-11</c:v>
                </c:pt>
                <c:pt idx="43406">
                  <c:v>3.3899945499962717E-11</c:v>
                </c:pt>
                <c:pt idx="43407">
                  <c:v>3.4705955052985687E-11</c:v>
                </c:pt>
                <c:pt idx="43408">
                  <c:v>3.3899945499962717E-11</c:v>
                </c:pt>
                <c:pt idx="43409">
                  <c:v>3.3899945499962717E-11</c:v>
                </c:pt>
                <c:pt idx="43410">
                  <c:v>3.234364786075431E-11</c:v>
                </c:pt>
                <c:pt idx="43411">
                  <c:v>3.3899945499962717E-11</c:v>
                </c:pt>
                <c:pt idx="43412">
                  <c:v>3.3899945499962717E-11</c:v>
                </c:pt>
                <c:pt idx="43413">
                  <c:v>3.3899945499962717E-11</c:v>
                </c:pt>
                <c:pt idx="43414">
                  <c:v>3.3112654676868734E-11</c:v>
                </c:pt>
                <c:pt idx="43415">
                  <c:v>3.3112654676868734E-11</c:v>
                </c:pt>
                <c:pt idx="43416">
                  <c:v>3.3112654676868734E-11</c:v>
                </c:pt>
                <c:pt idx="43417">
                  <c:v>3.3112654676868734E-11</c:v>
                </c:pt>
                <c:pt idx="43418">
                  <c:v>3.3899945499962717E-11</c:v>
                </c:pt>
                <c:pt idx="43419">
                  <c:v>3.3112654676868734E-11</c:v>
                </c:pt>
              </c:numCache>
            </c:numRef>
          </c:yVal>
          <c:smooth val="0"/>
        </c:ser>
        <c:ser>
          <c:idx val="6"/>
          <c:order val="1"/>
          <c:tx>
            <c:v>1g BNNT</c:v>
          </c:tx>
          <c:spPr>
            <a:ln w="28575"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'5Oct2015a_firstBuild'!$C$2:$C$11869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'5Oct2015a_firstBuild'!$J$2:$J$11869</c:f>
              <c:numCache>
                <c:formatCode>General</c:formatCode>
                <c:ptCount val="11868"/>
                <c:pt idx="0">
                  <c:v>3.4788844176449521E-8</c:v>
                </c:pt>
                <c:pt idx="1">
                  <c:v>3.4382860087536599E-8</c:v>
                </c:pt>
                <c:pt idx="2">
                  <c:v>3.4788844176449521E-8</c:v>
                </c:pt>
                <c:pt idx="3">
                  <c:v>3.5199540972453834E-8</c:v>
                </c:pt>
                <c:pt idx="4">
                  <c:v>3.4382860087536599E-8</c:v>
                </c:pt>
                <c:pt idx="5">
                  <c:v>3.5199540972453834E-8</c:v>
                </c:pt>
                <c:pt idx="6">
                  <c:v>3.3981613812838206E-8</c:v>
                </c:pt>
                <c:pt idx="7">
                  <c:v>3.5199540972453834E-8</c:v>
                </c:pt>
                <c:pt idx="8">
                  <c:v>3.5615168222062332E-8</c:v>
                </c:pt>
                <c:pt idx="9">
                  <c:v>3.5199540972453834E-8</c:v>
                </c:pt>
                <c:pt idx="10">
                  <c:v>3.4788844176449521E-8</c:v>
                </c:pt>
                <c:pt idx="11">
                  <c:v>3.4788844176449521E-8</c:v>
                </c:pt>
                <c:pt idx="12">
                  <c:v>3.3585050062297178E-8</c:v>
                </c:pt>
                <c:pt idx="13">
                  <c:v>3.4382860087536599E-8</c:v>
                </c:pt>
                <c:pt idx="14">
                  <c:v>3.4788844176449521E-8</c:v>
                </c:pt>
                <c:pt idx="15">
                  <c:v>3.4788844176449521E-8</c:v>
                </c:pt>
                <c:pt idx="16">
                  <c:v>3.3981613812838206E-8</c:v>
                </c:pt>
                <c:pt idx="17">
                  <c:v>3.4382860087536599E-8</c:v>
                </c:pt>
                <c:pt idx="18">
                  <c:v>3.3981613812838206E-8</c:v>
                </c:pt>
                <c:pt idx="19">
                  <c:v>3.3585050062297178E-8</c:v>
                </c:pt>
                <c:pt idx="20">
                  <c:v>3.5615168222062332E-8</c:v>
                </c:pt>
                <c:pt idx="21">
                  <c:v>3.5199540972453834E-8</c:v>
                </c:pt>
                <c:pt idx="22">
                  <c:v>3.4382860087536599E-8</c:v>
                </c:pt>
                <c:pt idx="23">
                  <c:v>3.4382860087536599E-8</c:v>
                </c:pt>
                <c:pt idx="24">
                  <c:v>3.4788844176449521E-8</c:v>
                </c:pt>
                <c:pt idx="25">
                  <c:v>3.5615168222062332E-8</c:v>
                </c:pt>
                <c:pt idx="26">
                  <c:v>3.4382860087536599E-8</c:v>
                </c:pt>
                <c:pt idx="27">
                  <c:v>3.5199540972453834E-8</c:v>
                </c:pt>
                <c:pt idx="28">
                  <c:v>3.5199540972453834E-8</c:v>
                </c:pt>
                <c:pt idx="29">
                  <c:v>3.4382860087536599E-8</c:v>
                </c:pt>
                <c:pt idx="30">
                  <c:v>3.5199540972453834E-8</c:v>
                </c:pt>
                <c:pt idx="31">
                  <c:v>3.3981613812838206E-8</c:v>
                </c:pt>
                <c:pt idx="32">
                  <c:v>3.5199540972453834E-8</c:v>
                </c:pt>
                <c:pt idx="33">
                  <c:v>3.4788844176449521E-8</c:v>
                </c:pt>
                <c:pt idx="34">
                  <c:v>3.4788844176449521E-8</c:v>
                </c:pt>
                <c:pt idx="35">
                  <c:v>3.5199540972453834E-8</c:v>
                </c:pt>
                <c:pt idx="36">
                  <c:v>3.5199540972453834E-8</c:v>
                </c:pt>
                <c:pt idx="37">
                  <c:v>3.603570309278882E-8</c:v>
                </c:pt>
                <c:pt idx="38">
                  <c:v>3.4788844176449521E-8</c:v>
                </c:pt>
                <c:pt idx="39">
                  <c:v>3.6461203532578159E-8</c:v>
                </c:pt>
                <c:pt idx="40">
                  <c:v>3.5199540972453834E-8</c:v>
                </c:pt>
                <c:pt idx="41">
                  <c:v>3.603570309278882E-8</c:v>
                </c:pt>
                <c:pt idx="42">
                  <c:v>3.4788844176449521E-8</c:v>
                </c:pt>
                <c:pt idx="43">
                  <c:v>3.4788844176449521E-8</c:v>
                </c:pt>
                <c:pt idx="44">
                  <c:v>3.5615168222062332E-8</c:v>
                </c:pt>
                <c:pt idx="45">
                  <c:v>3.4382860087536599E-8</c:v>
                </c:pt>
                <c:pt idx="46">
                  <c:v>3.5615168222062332E-8</c:v>
                </c:pt>
                <c:pt idx="47">
                  <c:v>3.603570309278882E-8</c:v>
                </c:pt>
                <c:pt idx="48">
                  <c:v>3.4788844176449521E-8</c:v>
                </c:pt>
                <c:pt idx="49">
                  <c:v>3.4382860087536599E-8</c:v>
                </c:pt>
                <c:pt idx="50">
                  <c:v>3.603570309278882E-8</c:v>
                </c:pt>
                <c:pt idx="51">
                  <c:v>3.5615168222062332E-8</c:v>
                </c:pt>
                <c:pt idx="52">
                  <c:v>3.4382860087536599E-8</c:v>
                </c:pt>
                <c:pt idx="53">
                  <c:v>3.4788844176449521E-8</c:v>
                </c:pt>
                <c:pt idx="54">
                  <c:v>3.5615168222062332E-8</c:v>
                </c:pt>
                <c:pt idx="55">
                  <c:v>3.5199540972453834E-8</c:v>
                </c:pt>
                <c:pt idx="56">
                  <c:v>3.5615168222062332E-8</c:v>
                </c:pt>
                <c:pt idx="57">
                  <c:v>3.5615168222062332E-8</c:v>
                </c:pt>
                <c:pt idx="58">
                  <c:v>3.603570309278882E-8</c:v>
                </c:pt>
                <c:pt idx="59">
                  <c:v>3.4788844176449521E-8</c:v>
                </c:pt>
                <c:pt idx="60">
                  <c:v>3.4788844176449521E-8</c:v>
                </c:pt>
                <c:pt idx="61">
                  <c:v>3.6461203532578159E-8</c:v>
                </c:pt>
                <c:pt idx="62">
                  <c:v>3.5615168222062332E-8</c:v>
                </c:pt>
                <c:pt idx="63">
                  <c:v>3.5199540972453834E-8</c:v>
                </c:pt>
                <c:pt idx="64">
                  <c:v>3.4382860087536599E-8</c:v>
                </c:pt>
                <c:pt idx="65">
                  <c:v>3.4788844176449521E-8</c:v>
                </c:pt>
                <c:pt idx="66">
                  <c:v>3.4788844176449521E-8</c:v>
                </c:pt>
                <c:pt idx="67">
                  <c:v>3.5199540972453834E-8</c:v>
                </c:pt>
                <c:pt idx="68">
                  <c:v>3.5615168222062332E-8</c:v>
                </c:pt>
                <c:pt idx="69">
                  <c:v>3.603570309278882E-8</c:v>
                </c:pt>
                <c:pt idx="70">
                  <c:v>3.6461203532578159E-8</c:v>
                </c:pt>
                <c:pt idx="71">
                  <c:v>3.4788844176449521E-8</c:v>
                </c:pt>
                <c:pt idx="72">
                  <c:v>3.4788844176449521E-8</c:v>
                </c:pt>
                <c:pt idx="73">
                  <c:v>3.603570309278882E-8</c:v>
                </c:pt>
                <c:pt idx="74">
                  <c:v>3.5199540972453834E-8</c:v>
                </c:pt>
                <c:pt idx="75">
                  <c:v>3.4788844176449521E-8</c:v>
                </c:pt>
                <c:pt idx="76">
                  <c:v>3.6461203532578159E-8</c:v>
                </c:pt>
                <c:pt idx="77">
                  <c:v>3.5615168222062332E-8</c:v>
                </c:pt>
                <c:pt idx="78">
                  <c:v>3.603570309278882E-8</c:v>
                </c:pt>
                <c:pt idx="79">
                  <c:v>3.7327250391109623E-8</c:v>
                </c:pt>
                <c:pt idx="80">
                  <c:v>3.6461203532578159E-8</c:v>
                </c:pt>
                <c:pt idx="81">
                  <c:v>3.603570309278882E-8</c:v>
                </c:pt>
                <c:pt idx="82">
                  <c:v>3.4382860087536599E-8</c:v>
                </c:pt>
                <c:pt idx="83">
                  <c:v>2.7834408712164451E-8</c:v>
                </c:pt>
                <c:pt idx="84">
                  <c:v>4.0050966423130063E-8</c:v>
                </c:pt>
                <c:pt idx="85">
                  <c:v>4.6109137654171579E-8</c:v>
                </c:pt>
                <c:pt idx="86">
                  <c:v>4.8896300320572628E-8</c:v>
                </c:pt>
                <c:pt idx="87">
                  <c:v>5.2464072563251726E-8</c:v>
                </c:pt>
                <c:pt idx="88">
                  <c:v>5.4344550384155723E-8</c:v>
                </c:pt>
                <c:pt idx="89">
                  <c:v>5.5635372479384968E-8</c:v>
                </c:pt>
                <c:pt idx="90">
                  <c:v>5.6956986049698037E-8</c:v>
                </c:pt>
                <c:pt idx="91">
                  <c:v>5.8998368210705575E-8</c:v>
                </c:pt>
                <c:pt idx="92">
                  <c:v>5.8998368210705575E-8</c:v>
                </c:pt>
                <c:pt idx="93">
                  <c:v>5.7629519690871137E-8</c:v>
                </c:pt>
                <c:pt idx="94">
                  <c:v>5.7629519690871137E-8</c:v>
                </c:pt>
                <c:pt idx="95">
                  <c:v>5.8309860175086765E-8</c:v>
                </c:pt>
                <c:pt idx="96">
                  <c:v>5.8309860175086765E-8</c:v>
                </c:pt>
                <c:pt idx="97">
                  <c:v>5.6292300842815731E-8</c:v>
                </c:pt>
                <c:pt idx="98">
                  <c:v>5.6956986049698037E-8</c:v>
                </c:pt>
                <c:pt idx="99">
                  <c:v>5.6956986049698037E-8</c:v>
                </c:pt>
                <c:pt idx="100">
                  <c:v>5.7629519690871137E-8</c:v>
                </c:pt>
                <c:pt idx="101">
                  <c:v>5.5635372479384968E-8</c:v>
                </c:pt>
                <c:pt idx="102">
                  <c:v>5.6292300842815731E-8</c:v>
                </c:pt>
                <c:pt idx="103">
                  <c:v>6.0399869460337604E-8</c:v>
                </c:pt>
                <c:pt idx="104">
                  <c:v>6.0399869460337604E-8</c:v>
                </c:pt>
                <c:pt idx="105">
                  <c:v>6.3303394690684966E-8</c:v>
                </c:pt>
                <c:pt idx="106">
                  <c:v>6.6346497354536672E-8</c:v>
                </c:pt>
                <c:pt idx="107">
                  <c:v>6.6346497354536672E-8</c:v>
                </c:pt>
                <c:pt idx="108">
                  <c:v>6.8724565062098935E-8</c:v>
                </c:pt>
                <c:pt idx="109">
                  <c:v>7.1187706300266927E-8</c:v>
                </c:pt>
                <c:pt idx="110">
                  <c:v>7.0356949292717725E-8</c:v>
                </c:pt>
                <c:pt idx="111">
                  <c:v>7.1187706300266927E-8</c:v>
                </c:pt>
                <c:pt idx="112">
                  <c:v>6.9535887178310555E-8</c:v>
                </c:pt>
                <c:pt idx="113">
                  <c:v>6.7129899963059319E-8</c:v>
                </c:pt>
                <c:pt idx="114">
                  <c:v>8.0053993202970665E-8</c:v>
                </c:pt>
                <c:pt idx="115">
                  <c:v>9.7733848393554905E-8</c:v>
                </c:pt>
                <c:pt idx="116">
                  <c:v>1.3417944772127328E-7</c:v>
                </c:pt>
                <c:pt idx="117">
                  <c:v>1.4913033725250853E-7</c:v>
                </c:pt>
                <c:pt idx="118">
                  <c:v>1.842154282343084E-7</c:v>
                </c:pt>
                <c:pt idx="119">
                  <c:v>2.047415562237567E-7</c:v>
                </c:pt>
                <c:pt idx="120">
                  <c:v>2.3024170888676036E-7</c:v>
                </c:pt>
                <c:pt idx="121">
                  <c:v>2.6197509106849299E-7</c:v>
                </c:pt>
                <c:pt idx="122">
                  <c:v>2.7781071998069531E-7</c:v>
                </c:pt>
                <c:pt idx="123">
                  <c:v>3.087656646876687E-7</c:v>
                </c:pt>
                <c:pt idx="124">
                  <c:v>3.3129585328274272E-7</c:v>
                </c:pt>
                <c:pt idx="125">
                  <c:v>3.3916497731546035E-7</c:v>
                </c:pt>
                <c:pt idx="126">
                  <c:v>3.8140729909422158E-7</c:v>
                </c:pt>
                <c:pt idx="127">
                  <c:v>3.9974220156757819E-7</c:v>
                </c:pt>
                <c:pt idx="128">
                  <c:v>4.1895849422278388E-7</c:v>
                </c:pt>
                <c:pt idx="129">
                  <c:v>4.289108178379078E-7</c:v>
                </c:pt>
                <c:pt idx="130">
                  <c:v>4.4428331123904175E-7</c:v>
                </c:pt>
                <c:pt idx="131">
                  <c:v>4.4952929586258496E-7</c:v>
                </c:pt>
                <c:pt idx="132">
                  <c:v>4.9378853264399655E-7</c:v>
                </c:pt>
                <c:pt idx="133">
                  <c:v>4.8233080513998401E-7</c:v>
                </c:pt>
                <c:pt idx="134">
                  <c:v>5.2363660687181254E-7</c:v>
                </c:pt>
                <c:pt idx="135">
                  <c:v>4.9961791194823455E-7</c:v>
                </c:pt>
                <c:pt idx="136">
                  <c:v>5.1752579359833654E-7</c:v>
                </c:pt>
                <c:pt idx="137">
                  <c:v>5.1148629321317504E-7</c:v>
                </c:pt>
                <c:pt idx="138">
                  <c:v>5.0551727349845268E-7</c:v>
                </c:pt>
                <c:pt idx="139">
                  <c:v>4.88026044918784E-7</c:v>
                </c:pt>
                <c:pt idx="140">
                  <c:v>4.88026044918784E-7</c:v>
                </c:pt>
                <c:pt idx="141">
                  <c:v>4.88026044918784E-7</c:v>
                </c:pt>
                <c:pt idx="142">
                  <c:v>5.0551727349845268E-7</c:v>
                </c:pt>
                <c:pt idx="143">
                  <c:v>4.7670202852739445E-7</c:v>
                </c:pt>
                <c:pt idx="144">
                  <c:v>4.7113893945915579E-7</c:v>
                </c:pt>
                <c:pt idx="145">
                  <c:v>4.7670202852739445E-7</c:v>
                </c:pt>
                <c:pt idx="146">
                  <c:v>4.7670202852739445E-7</c:v>
                </c:pt>
                <c:pt idx="147">
                  <c:v>4.6564184354361139E-7</c:v>
                </c:pt>
                <c:pt idx="148">
                  <c:v>4.6564184354361139E-7</c:v>
                </c:pt>
                <c:pt idx="149">
                  <c:v>4.4952929586258496E-7</c:v>
                </c:pt>
                <c:pt idx="150">
                  <c:v>4.289108178379078E-7</c:v>
                </c:pt>
                <c:pt idx="151">
                  <c:v>4.2390544983195592E-7</c:v>
                </c:pt>
                <c:pt idx="152">
                  <c:v>4.0446225606828895E-7</c:v>
                </c:pt>
                <c:pt idx="153">
                  <c:v>4.0923804377505741E-7</c:v>
                </c:pt>
                <c:pt idx="154">
                  <c:v>3.9046759724332154E-7</c:v>
                </c:pt>
                <c:pt idx="155">
                  <c:v>3.9046759724332154E-7</c:v>
                </c:pt>
                <c:pt idx="156">
                  <c:v>3.7695629479979525E-7</c:v>
                </c:pt>
                <c:pt idx="157">
                  <c:v>3.5546921899155034E-7</c:v>
                </c:pt>
                <c:pt idx="158">
                  <c:v>3.4316975132076547E-7</c:v>
                </c:pt>
                <c:pt idx="159">
                  <c:v>3.3916497731546035E-7</c:v>
                </c:pt>
                <c:pt idx="160">
                  <c:v>3.3129585328274272E-7</c:v>
                </c:pt>
                <c:pt idx="161">
                  <c:v>3.0160115475131262E-7</c:v>
                </c:pt>
                <c:pt idx="162">
                  <c:v>3.087656646876687E-7</c:v>
                </c:pt>
                <c:pt idx="163">
                  <c:v>2.9460356639789761E-7</c:v>
                </c:pt>
                <c:pt idx="164">
                  <c:v>2.8776766972888572E-7</c:v>
                </c:pt>
                <c:pt idx="165">
                  <c:v>2.8440943527243365E-7</c:v>
                </c:pt>
                <c:pt idx="166">
                  <c:v>2.681976696630423E-7</c:v>
                </c:pt>
                <c:pt idx="167">
                  <c:v>2.5290999907856533E-7</c:v>
                </c:pt>
                <c:pt idx="168">
                  <c:v>2.4130982239104517E-7</c:v>
                </c:pt>
                <c:pt idx="169">
                  <c:v>2.3849374871258987E-7</c:v>
                </c:pt>
                <c:pt idx="170">
                  <c:v>2.1458383369070805E-7</c:v>
                </c:pt>
                <c:pt idx="171">
                  <c:v>2.047415562237567E-7</c:v>
                </c:pt>
                <c:pt idx="172">
                  <c:v>1.9307097955381563E-7</c:v>
                </c:pt>
                <c:pt idx="173">
                  <c:v>1.8206564330854013E-7</c:v>
                </c:pt>
                <c:pt idx="174">
                  <c:v>1.7371487173445965E-7</c:v>
                </c:pt>
                <c:pt idx="175">
                  <c:v>1.6381286274967746E-7</c:v>
                </c:pt>
                <c:pt idx="176">
                  <c:v>1.4913033725250853E-7</c:v>
                </c:pt>
                <c:pt idx="177">
                  <c:v>1.357634919910182E-7</c:v>
                </c:pt>
                <c:pt idx="178">
                  <c:v>1.2802476873676807E-7</c:v>
                </c:pt>
                <c:pt idx="179">
                  <c:v>1.1654992543267968E-7</c:v>
                </c:pt>
                <c:pt idx="180">
                  <c:v>1.1120415131199598E-7</c:v>
                </c:pt>
                <c:pt idx="181">
                  <c:v>1.0123693775121211E-7</c:v>
                </c:pt>
                <c:pt idx="182">
                  <c:v>9.6593299222252349E-8</c:v>
                </c:pt>
                <c:pt idx="183">
                  <c:v>8.4893023219647987E-8</c:v>
                </c:pt>
                <c:pt idx="184">
                  <c:v>7.8196443302375873E-8</c:v>
                </c:pt>
                <c:pt idx="185">
                  <c:v>7.6382171333217375E-8</c:v>
                </c:pt>
                <c:pt idx="186">
                  <c:v>6.9535887178310555E-8</c:v>
                </c:pt>
                <c:pt idx="187">
                  <c:v>6.111305579535699E-8</c:v>
                </c:pt>
                <c:pt idx="188">
                  <c:v>5.6956986049698037E-8</c:v>
                </c:pt>
                <c:pt idx="189">
                  <c:v>5.1851938827646282E-8</c:v>
                </c:pt>
                <c:pt idx="190">
                  <c:v>4.5571046300916322E-8</c:v>
                </c:pt>
                <c:pt idx="191">
                  <c:v>3.9583573628160784E-8</c:v>
                </c:pt>
                <c:pt idx="192">
                  <c:v>3.603570309278882E-8</c:v>
                </c:pt>
                <c:pt idx="193">
                  <c:v>3.3585050062297178E-8</c:v>
                </c:pt>
                <c:pt idx="194">
                  <c:v>2.9865376906968003E-8</c:v>
                </c:pt>
                <c:pt idx="195">
                  <c:v>2.6871258076613967E-8</c:v>
                </c:pt>
                <c:pt idx="196">
                  <c:v>2.3616307772860823E-8</c:v>
                </c:pt>
                <c:pt idx="197">
                  <c:v>2.0513463831390907E-8</c:v>
                </c:pt>
                <c:pt idx="198">
                  <c:v>1.761035050625208E-8</c:v>
                </c:pt>
                <c:pt idx="199">
                  <c:v>1.6031900175122532E-8</c:v>
                </c:pt>
                <c:pt idx="200">
                  <c:v>1.4089967780168969E-8</c:v>
                </c:pt>
                <c:pt idx="201">
                  <c:v>1.2978514898728235E-8</c:v>
                </c:pt>
                <c:pt idx="202">
                  <c:v>1.1541094577028808E-8</c:v>
                </c:pt>
                <c:pt idx="203">
                  <c:v>1.0143106838902115E-8</c:v>
                </c:pt>
                <c:pt idx="204">
                  <c:v>9.1262213906034875E-9</c:v>
                </c:pt>
                <c:pt idx="205">
                  <c:v>7.8346572186529512E-9</c:v>
                </c:pt>
                <c:pt idx="206">
                  <c:v>7.0492027179175229E-9</c:v>
                </c:pt>
                <c:pt idx="207">
                  <c:v>6.4931434852117999E-9</c:v>
                </c:pt>
                <c:pt idx="208">
                  <c:v>5.8421808927146887E-9</c:v>
                </c:pt>
                <c:pt idx="209">
                  <c:v>5.509167794222962E-9</c:v>
                </c:pt>
                <c:pt idx="210">
                  <c:v>5.0153818042273841E-9</c:v>
                </c:pt>
                <c:pt idx="211">
                  <c:v>4.7294974974221051E-9</c:v>
                </c:pt>
                <c:pt idx="212">
                  <c:v>4.5125705004146202E-9</c:v>
                </c:pt>
                <c:pt idx="213">
                  <c:v>4.4078621086268423E-9</c:v>
                </c:pt>
                <c:pt idx="214">
                  <c:v>4.3055932543175313E-9</c:v>
                </c:pt>
                <c:pt idx="215">
                  <c:v>4.3564225760816252E-9</c:v>
                </c:pt>
                <c:pt idx="216">
                  <c:v>4.2056875031917651E-9</c:v>
                </c:pt>
                <c:pt idx="217">
                  <c:v>4.3055932543175313E-9</c:v>
                </c:pt>
                <c:pt idx="218">
                  <c:v>4.2553471942380887E-9</c:v>
                </c:pt>
                <c:pt idx="219">
                  <c:v>4.3055932543175313E-9</c:v>
                </c:pt>
                <c:pt idx="220">
                  <c:v>4.2553471942380887E-9</c:v>
                </c:pt>
                <c:pt idx="221">
                  <c:v>4.2056875031917651E-9</c:v>
                </c:pt>
                <c:pt idx="222">
                  <c:v>4.108099936464396E-9</c:v>
                </c:pt>
                <c:pt idx="223">
                  <c:v>4.108099936464396E-9</c:v>
                </c:pt>
                <c:pt idx="224">
                  <c:v>3.0995168381339741E-9</c:v>
                </c:pt>
                <c:pt idx="225">
                  <c:v>3.2167773340927446E-10</c:v>
                </c:pt>
                <c:pt idx="226">
                  <c:v>3.105467581987189E-10</c:v>
                </c:pt>
                <c:pt idx="227">
                  <c:v>3.0334161874839486E-10</c:v>
                </c:pt>
                <c:pt idx="228">
                  <c:v>3.0334161874839486E-10</c:v>
                </c:pt>
                <c:pt idx="229">
                  <c:v>3.105467581987189E-10</c:v>
                </c:pt>
                <c:pt idx="230">
                  <c:v>2.9630296681851886E-10</c:v>
                </c:pt>
                <c:pt idx="231">
                  <c:v>2.9630296681851886E-10</c:v>
                </c:pt>
                <c:pt idx="232">
                  <c:v>2.9630296681851886E-10</c:v>
                </c:pt>
                <c:pt idx="233">
                  <c:v>2.9630296681851886E-10</c:v>
                </c:pt>
                <c:pt idx="234">
                  <c:v>2.9284512586766994E-10</c:v>
                </c:pt>
                <c:pt idx="235">
                  <c:v>2.827124928133237E-10</c:v>
                </c:pt>
                <c:pt idx="236">
                  <c:v>2.8942763774949621E-10</c:v>
                </c:pt>
                <c:pt idx="237">
                  <c:v>2.827124928133237E-10</c:v>
                </c:pt>
                <c:pt idx="238">
                  <c:v>2.79413252021161E-10</c:v>
                </c:pt>
                <c:pt idx="239">
                  <c:v>2.79413252021161E-10</c:v>
                </c:pt>
                <c:pt idx="240">
                  <c:v>2.8605069020373658E-10</c:v>
                </c:pt>
                <c:pt idx="241">
                  <c:v>2.79413252021161E-10</c:v>
                </c:pt>
                <c:pt idx="242">
                  <c:v>2.827124928133237E-10</c:v>
                </c:pt>
                <c:pt idx="243">
                  <c:v>2.79413252021161E-10</c:v>
                </c:pt>
                <c:pt idx="244">
                  <c:v>2.79413252021161E-10</c:v>
                </c:pt>
                <c:pt idx="245">
                  <c:v>2.6974537059454183E-10</c:v>
                </c:pt>
                <c:pt idx="246">
                  <c:v>2.729298270507057E-10</c:v>
                </c:pt>
                <c:pt idx="247">
                  <c:v>2.6041140457386673E-10</c:v>
                </c:pt>
                <c:pt idx="248">
                  <c:v>2.6659745547658417E-10</c:v>
                </c:pt>
                <c:pt idx="249">
                  <c:v>2.6974537059454183E-10</c:v>
                </c:pt>
                <c:pt idx="250">
                  <c:v>2.6348627637217884E-10</c:v>
                </c:pt>
                <c:pt idx="251">
                  <c:v>2.729298270507057E-10</c:v>
                </c:pt>
                <c:pt idx="252">
                  <c:v>2.6348627637217884E-10</c:v>
                </c:pt>
                <c:pt idx="253">
                  <c:v>2.6659745547658417E-10</c:v>
                </c:pt>
                <c:pt idx="254">
                  <c:v>2.6041140457386673E-10</c:v>
                </c:pt>
                <c:pt idx="255">
                  <c:v>2.729298270507057E-10</c:v>
                </c:pt>
                <c:pt idx="256">
                  <c:v>2.6974537059454183E-10</c:v>
                </c:pt>
                <c:pt idx="257">
                  <c:v>2.6974537059454183E-10</c:v>
                </c:pt>
                <c:pt idx="258">
                  <c:v>2.5737300899975519E-10</c:v>
                </c:pt>
                <c:pt idx="259">
                  <c:v>2.5436947872897079E-10</c:v>
                </c:pt>
                <c:pt idx="260">
                  <c:v>2.6041140457386673E-10</c:v>
                </c:pt>
                <c:pt idx="261">
                  <c:v>2.5737300899975519E-10</c:v>
                </c:pt>
                <c:pt idx="262">
                  <c:v>2.6041140457386673E-10</c:v>
                </c:pt>
                <c:pt idx="263">
                  <c:v>2.6348627637217884E-10</c:v>
                </c:pt>
                <c:pt idx="264">
                  <c:v>2.5436947872897079E-10</c:v>
                </c:pt>
                <c:pt idx="265">
                  <c:v>2.6041140457386673E-10</c:v>
                </c:pt>
                <c:pt idx="266">
                  <c:v>2.6041140457386673E-10</c:v>
                </c:pt>
                <c:pt idx="267">
                  <c:v>2.5140099950772206E-10</c:v>
                </c:pt>
                <c:pt idx="268">
                  <c:v>2.6041140457386673E-10</c:v>
                </c:pt>
                <c:pt idx="269">
                  <c:v>2.5140099950772206E-10</c:v>
                </c:pt>
                <c:pt idx="270">
                  <c:v>2.6041140457386673E-10</c:v>
                </c:pt>
                <c:pt idx="271">
                  <c:v>2.6041140457386673E-10</c:v>
                </c:pt>
                <c:pt idx="272">
                  <c:v>2.5436947872897079E-10</c:v>
                </c:pt>
                <c:pt idx="273">
                  <c:v>2.6041140457386673E-10</c:v>
                </c:pt>
                <c:pt idx="274">
                  <c:v>2.5140099950772206E-10</c:v>
                </c:pt>
                <c:pt idx="275">
                  <c:v>2.5140099950772206E-10</c:v>
                </c:pt>
                <c:pt idx="276">
                  <c:v>2.4556756281130385E-10</c:v>
                </c:pt>
                <c:pt idx="277">
                  <c:v>2.5436947872897079E-10</c:v>
                </c:pt>
                <c:pt idx="278">
                  <c:v>2.6348627637217884E-10</c:v>
                </c:pt>
                <c:pt idx="279">
                  <c:v>2.5436947872897079E-10</c:v>
                </c:pt>
                <c:pt idx="280">
                  <c:v>2.4846716229199592E-10</c:v>
                </c:pt>
                <c:pt idx="281">
                  <c:v>2.4270236035516656E-10</c:v>
                </c:pt>
                <c:pt idx="282">
                  <c:v>2.6041140457386673E-10</c:v>
                </c:pt>
                <c:pt idx="283">
                  <c:v>2.4846716229199592E-10</c:v>
                </c:pt>
                <c:pt idx="284">
                  <c:v>2.5436947872897079E-10</c:v>
                </c:pt>
                <c:pt idx="285">
                  <c:v>2.4846716229199592E-10</c:v>
                </c:pt>
                <c:pt idx="286">
                  <c:v>2.4846716229199592E-10</c:v>
                </c:pt>
                <c:pt idx="287">
                  <c:v>2.5436947872897079E-10</c:v>
                </c:pt>
                <c:pt idx="288">
                  <c:v>2.4846716229199592E-10</c:v>
                </c:pt>
                <c:pt idx="289">
                  <c:v>2.4270236035516656E-10</c:v>
                </c:pt>
                <c:pt idx="290">
                  <c:v>2.4556756281130385E-10</c:v>
                </c:pt>
                <c:pt idx="291">
                  <c:v>2.3987003582762374E-10</c:v>
                </c:pt>
                <c:pt idx="292">
                  <c:v>2.3707076438706975E-10</c:v>
                </c:pt>
                <c:pt idx="293">
                  <c:v>2.3707076438706975E-10</c:v>
                </c:pt>
                <c:pt idx="294">
                  <c:v>2.3987003582762374E-10</c:v>
                </c:pt>
                <c:pt idx="295">
                  <c:v>2.34304160305617E-10</c:v>
                </c:pt>
                <c:pt idx="296">
                  <c:v>2.3987003582762374E-10</c:v>
                </c:pt>
                <c:pt idx="297">
                  <c:v>2.4556756281130385E-10</c:v>
                </c:pt>
                <c:pt idx="298">
                  <c:v>2.4270236035516656E-10</c:v>
                </c:pt>
                <c:pt idx="299">
                  <c:v>2.5140099950772206E-10</c:v>
                </c:pt>
                <c:pt idx="300">
                  <c:v>2.4270236035516656E-10</c:v>
                </c:pt>
                <c:pt idx="301">
                  <c:v>2.3707076438706975E-10</c:v>
                </c:pt>
                <c:pt idx="302">
                  <c:v>2.3707076438706975E-10</c:v>
                </c:pt>
                <c:pt idx="303">
                  <c:v>2.4846716229199592E-10</c:v>
                </c:pt>
                <c:pt idx="304">
                  <c:v>2.4270236035516656E-10</c:v>
                </c:pt>
                <c:pt idx="305">
                  <c:v>2.4270236035516656E-10</c:v>
                </c:pt>
                <c:pt idx="306">
                  <c:v>2.4270236035516656E-10</c:v>
                </c:pt>
                <c:pt idx="307">
                  <c:v>2.2619708298121512E-10</c:v>
                </c:pt>
                <c:pt idx="308">
                  <c:v>2.1837001302309464E-10</c:v>
                </c:pt>
                <c:pt idx="309">
                  <c:v>2.288679607504031E-10</c:v>
                </c:pt>
                <c:pt idx="310">
                  <c:v>2.2355737422334047E-10</c:v>
                </c:pt>
                <c:pt idx="311">
                  <c:v>2.1837001302309464E-10</c:v>
                </c:pt>
                <c:pt idx="312">
                  <c:v>2.2094847073596077E-10</c:v>
                </c:pt>
                <c:pt idx="313">
                  <c:v>2.2094847073596077E-10</c:v>
                </c:pt>
                <c:pt idx="314">
                  <c:v>2.1837001302309464E-10</c:v>
                </c:pt>
                <c:pt idx="315">
                  <c:v>2.1837001302309464E-10</c:v>
                </c:pt>
                <c:pt idx="316">
                  <c:v>2.1582214273233791E-10</c:v>
                </c:pt>
                <c:pt idx="317">
                  <c:v>2.1837001302309464E-10</c:v>
                </c:pt>
                <c:pt idx="318">
                  <c:v>2.1582214273233791E-10</c:v>
                </c:pt>
                <c:pt idx="319">
                  <c:v>2.108142676253189E-10</c:v>
                </c:pt>
                <c:pt idx="320">
                  <c:v>2.1582214273233791E-10</c:v>
                </c:pt>
                <c:pt idx="321">
                  <c:v>2.0835407556094226E-10</c:v>
                </c:pt>
                <c:pt idx="322">
                  <c:v>2.0835407556094226E-10</c:v>
                </c:pt>
                <c:pt idx="323">
                  <c:v>2.1582214273233791E-10</c:v>
                </c:pt>
                <c:pt idx="324">
                  <c:v>2.108142676253189E-10</c:v>
                </c:pt>
                <c:pt idx="325">
                  <c:v>2.108142676253189E-10</c:v>
                </c:pt>
                <c:pt idx="326">
                  <c:v>2.1582214273233791E-10</c:v>
                </c:pt>
                <c:pt idx="327">
                  <c:v>2.108142676253189E-10</c:v>
                </c:pt>
                <c:pt idx="328">
                  <c:v>2.0835407556094226E-10</c:v>
                </c:pt>
                <c:pt idx="329">
                  <c:v>2.1582214273233791E-10</c:v>
                </c:pt>
                <c:pt idx="330">
                  <c:v>2.0835407556094226E-10</c:v>
                </c:pt>
                <c:pt idx="331">
                  <c:v>2.0835407556094226E-10</c:v>
                </c:pt>
                <c:pt idx="332">
                  <c:v>2.0592259381613689E-10</c:v>
                </c:pt>
                <c:pt idx="333">
                  <c:v>2.0592259381613689E-10</c:v>
                </c:pt>
                <c:pt idx="334">
                  <c:v>2.108142676253189E-10</c:v>
                </c:pt>
                <c:pt idx="335">
                  <c:v>2.1330350901343564E-10</c:v>
                </c:pt>
                <c:pt idx="336">
                  <c:v>1.9879753727112597E-10</c:v>
                </c:pt>
                <c:pt idx="337">
                  <c:v>2.0351995596437171E-10</c:v>
                </c:pt>
                <c:pt idx="338">
                  <c:v>2.0592259381613689E-10</c:v>
                </c:pt>
                <c:pt idx="339">
                  <c:v>2.0351995596437171E-10</c:v>
                </c:pt>
                <c:pt idx="340">
                  <c:v>2.1582214273233791E-10</c:v>
                </c:pt>
                <c:pt idx="341">
                  <c:v>2.01144888155889E-10</c:v>
                </c:pt>
                <c:pt idx="342">
                  <c:v>2.0351995596437171E-10</c:v>
                </c:pt>
                <c:pt idx="343">
                  <c:v>2.0351995596437171E-10</c:v>
                </c:pt>
                <c:pt idx="344">
                  <c:v>2.0351995596437171E-10</c:v>
                </c:pt>
                <c:pt idx="345">
                  <c:v>2.0835407556094226E-10</c:v>
                </c:pt>
                <c:pt idx="346">
                  <c:v>1.9418469622695434E-10</c:v>
                </c:pt>
                <c:pt idx="347">
                  <c:v>2.01144888155889E-10</c:v>
                </c:pt>
                <c:pt idx="348">
                  <c:v>2.01144888155889E-10</c:v>
                </c:pt>
                <c:pt idx="349">
                  <c:v>1.9647757985495502E-10</c:v>
                </c:pt>
                <c:pt idx="350">
                  <c:v>1.9647757985495502E-10</c:v>
                </c:pt>
                <c:pt idx="351">
                  <c:v>2.01144888155889E-10</c:v>
                </c:pt>
                <c:pt idx="352">
                  <c:v>1.9647757985495502E-10</c:v>
                </c:pt>
                <c:pt idx="353">
                  <c:v>1.9879753727112597E-10</c:v>
                </c:pt>
                <c:pt idx="354">
                  <c:v>1.9647757985495502E-10</c:v>
                </c:pt>
                <c:pt idx="355">
                  <c:v>2.0351995596437171E-10</c:v>
                </c:pt>
                <c:pt idx="356">
                  <c:v>2.01144888155889E-10</c:v>
                </c:pt>
                <c:pt idx="357">
                  <c:v>2.0351995596437171E-10</c:v>
                </c:pt>
                <c:pt idx="358">
                  <c:v>1.9647757985495502E-10</c:v>
                </c:pt>
                <c:pt idx="359">
                  <c:v>1.9647757985495502E-10</c:v>
                </c:pt>
                <c:pt idx="360">
                  <c:v>1.9647757985495502E-10</c:v>
                </c:pt>
                <c:pt idx="361">
                  <c:v>1.9647757985495502E-10</c:v>
                </c:pt>
                <c:pt idx="362">
                  <c:v>1.9647757985495502E-10</c:v>
                </c:pt>
                <c:pt idx="363">
                  <c:v>2.01144888155889E-10</c:v>
                </c:pt>
                <c:pt idx="364">
                  <c:v>2.01144888155889E-10</c:v>
                </c:pt>
                <c:pt idx="365">
                  <c:v>1.9647757985495502E-10</c:v>
                </c:pt>
                <c:pt idx="366">
                  <c:v>1.9647757985495502E-10</c:v>
                </c:pt>
                <c:pt idx="367">
                  <c:v>2.0351995596437171E-10</c:v>
                </c:pt>
                <c:pt idx="368">
                  <c:v>2.0351995596437171E-10</c:v>
                </c:pt>
                <c:pt idx="369">
                  <c:v>1.9418469622695434E-10</c:v>
                </c:pt>
                <c:pt idx="370">
                  <c:v>1.9418469622695434E-10</c:v>
                </c:pt>
                <c:pt idx="371">
                  <c:v>1.9191901234670476E-10</c:v>
                </c:pt>
                <c:pt idx="372">
                  <c:v>1.9647757985495502E-10</c:v>
                </c:pt>
                <c:pt idx="373">
                  <c:v>1.9647757985495502E-10</c:v>
                </c:pt>
                <c:pt idx="374">
                  <c:v>1.9418469622695434E-10</c:v>
                </c:pt>
                <c:pt idx="375">
                  <c:v>1.9191901234670476E-10</c:v>
                </c:pt>
                <c:pt idx="376">
                  <c:v>1.9191901234670476E-10</c:v>
                </c:pt>
                <c:pt idx="377">
                  <c:v>1.9647757985495502E-10</c:v>
                </c:pt>
                <c:pt idx="378">
                  <c:v>2.01144888155889E-10</c:v>
                </c:pt>
                <c:pt idx="379">
                  <c:v>1.9647757985495502E-10</c:v>
                </c:pt>
                <c:pt idx="380">
                  <c:v>1.9647757985495502E-10</c:v>
                </c:pt>
                <c:pt idx="381">
                  <c:v>1.9191901234670476E-10</c:v>
                </c:pt>
                <c:pt idx="382">
                  <c:v>1.9191901234670476E-10</c:v>
                </c:pt>
                <c:pt idx="383">
                  <c:v>1.9418469622695434E-10</c:v>
                </c:pt>
                <c:pt idx="384">
                  <c:v>1.9191901234670476E-10</c:v>
                </c:pt>
                <c:pt idx="385">
                  <c:v>1.8967932697580064E-10</c:v>
                </c:pt>
                <c:pt idx="386">
                  <c:v>1.8967932697580064E-10</c:v>
                </c:pt>
                <c:pt idx="387">
                  <c:v>1.9647757985495502E-10</c:v>
                </c:pt>
                <c:pt idx="388">
                  <c:v>1.9418469622695434E-10</c:v>
                </c:pt>
                <c:pt idx="389">
                  <c:v>1.9879753727112597E-10</c:v>
                </c:pt>
                <c:pt idx="390">
                  <c:v>1.8967932697580064E-10</c:v>
                </c:pt>
                <c:pt idx="391">
                  <c:v>1.9191901234670476E-10</c:v>
                </c:pt>
                <c:pt idx="392">
                  <c:v>1.8746577862227314E-10</c:v>
                </c:pt>
                <c:pt idx="393">
                  <c:v>1.8967932697580064E-10</c:v>
                </c:pt>
                <c:pt idx="394">
                  <c:v>1.9191901234670476E-10</c:v>
                </c:pt>
                <c:pt idx="395">
                  <c:v>1.8967932697580064E-10</c:v>
                </c:pt>
                <c:pt idx="396">
                  <c:v>1.9418469622695434E-10</c:v>
                </c:pt>
                <c:pt idx="397">
                  <c:v>1.8746577862227314E-10</c:v>
                </c:pt>
                <c:pt idx="398">
                  <c:v>1.8527806226842405E-10</c:v>
                </c:pt>
                <c:pt idx="399">
                  <c:v>1.8527806226842405E-10</c:v>
                </c:pt>
                <c:pt idx="400">
                  <c:v>1.8967932697580064E-10</c:v>
                </c:pt>
                <c:pt idx="401">
                  <c:v>1.8311629809646863E-10</c:v>
                </c:pt>
                <c:pt idx="402">
                  <c:v>1.8527806226842405E-10</c:v>
                </c:pt>
                <c:pt idx="403">
                  <c:v>1.8527806226842405E-10</c:v>
                </c:pt>
                <c:pt idx="404">
                  <c:v>1.8746577862227314E-10</c:v>
                </c:pt>
                <c:pt idx="405">
                  <c:v>1.7886732002907879E-10</c:v>
                </c:pt>
                <c:pt idx="406">
                  <c:v>1.7886732002907879E-10</c:v>
                </c:pt>
                <c:pt idx="407">
                  <c:v>1.7677994726124565E-10</c:v>
                </c:pt>
                <c:pt idx="408">
                  <c:v>1.8311629809646863E-10</c:v>
                </c:pt>
                <c:pt idx="409">
                  <c:v>1.7886732002907879E-10</c:v>
                </c:pt>
                <c:pt idx="410">
                  <c:v>1.8097933996498406E-10</c:v>
                </c:pt>
                <c:pt idx="411">
                  <c:v>1.8097933996498406E-10</c:v>
                </c:pt>
                <c:pt idx="412">
                  <c:v>1.8097933996498406E-10</c:v>
                </c:pt>
                <c:pt idx="413">
                  <c:v>1.8746577862227314E-10</c:v>
                </c:pt>
                <c:pt idx="414">
                  <c:v>1.7886732002907879E-10</c:v>
                </c:pt>
                <c:pt idx="415">
                  <c:v>1.7677994726124565E-10</c:v>
                </c:pt>
                <c:pt idx="416">
                  <c:v>1.7886732002907879E-10</c:v>
                </c:pt>
                <c:pt idx="417">
                  <c:v>1.7886732002907879E-10</c:v>
                </c:pt>
                <c:pt idx="418">
                  <c:v>1.8527806226842405E-10</c:v>
                </c:pt>
                <c:pt idx="419">
                  <c:v>1.8311629809646863E-10</c:v>
                </c:pt>
                <c:pt idx="420">
                  <c:v>1.8311629809646863E-10</c:v>
                </c:pt>
                <c:pt idx="421">
                  <c:v>1.7677994726124565E-10</c:v>
                </c:pt>
                <c:pt idx="422">
                  <c:v>1.8527806226842405E-10</c:v>
                </c:pt>
                <c:pt idx="423">
                  <c:v>1.8097933996498406E-10</c:v>
                </c:pt>
                <c:pt idx="424">
                  <c:v>1.8097933996498406E-10</c:v>
                </c:pt>
                <c:pt idx="425">
                  <c:v>1.7886732002907879E-10</c:v>
                </c:pt>
                <c:pt idx="426">
                  <c:v>1.7677994726124565E-10</c:v>
                </c:pt>
                <c:pt idx="427">
                  <c:v>1.7677994726124565E-10</c:v>
                </c:pt>
                <c:pt idx="428">
                  <c:v>1.7886732002907879E-10</c:v>
                </c:pt>
                <c:pt idx="429">
                  <c:v>1.8097933996498406E-10</c:v>
                </c:pt>
                <c:pt idx="430">
                  <c:v>1.747169340302534E-10</c:v>
                </c:pt>
                <c:pt idx="431">
                  <c:v>1.8527806226842405E-10</c:v>
                </c:pt>
                <c:pt idx="432">
                  <c:v>1.8097933996498406E-10</c:v>
                </c:pt>
                <c:pt idx="433">
                  <c:v>1.7886732002907879E-10</c:v>
                </c:pt>
                <c:pt idx="434">
                  <c:v>1.7677994726124565E-10</c:v>
                </c:pt>
                <c:pt idx="435">
                  <c:v>1.747169340302534E-10</c:v>
                </c:pt>
                <c:pt idx="436">
                  <c:v>1.8097933996498406E-10</c:v>
                </c:pt>
                <c:pt idx="437">
                  <c:v>1.8097933996498406E-10</c:v>
                </c:pt>
                <c:pt idx="438">
                  <c:v>1.7886732002907879E-10</c:v>
                </c:pt>
                <c:pt idx="439">
                  <c:v>1.8746577862227314E-10</c:v>
                </c:pt>
                <c:pt idx="440">
                  <c:v>1.747169340302534E-10</c:v>
                </c:pt>
                <c:pt idx="441">
                  <c:v>1.8527806226842405E-10</c:v>
                </c:pt>
                <c:pt idx="442">
                  <c:v>1.8527806226842405E-10</c:v>
                </c:pt>
                <c:pt idx="443">
                  <c:v>1.7886732002907879E-10</c:v>
                </c:pt>
                <c:pt idx="444">
                  <c:v>1.7677994726124565E-10</c:v>
                </c:pt>
                <c:pt idx="445">
                  <c:v>1.8311629809646863E-10</c:v>
                </c:pt>
                <c:pt idx="446">
                  <c:v>1.747169340302534E-10</c:v>
                </c:pt>
                <c:pt idx="447">
                  <c:v>1.7886732002907879E-10</c:v>
                </c:pt>
                <c:pt idx="448">
                  <c:v>1.8097933996498406E-10</c:v>
                </c:pt>
                <c:pt idx="449">
                  <c:v>1.7677994726124565E-10</c:v>
                </c:pt>
                <c:pt idx="450">
                  <c:v>1.8097933996498406E-10</c:v>
                </c:pt>
                <c:pt idx="451">
                  <c:v>1.747169340302534E-10</c:v>
                </c:pt>
                <c:pt idx="452">
                  <c:v>1.7886732002907879E-10</c:v>
                </c:pt>
                <c:pt idx="453">
                  <c:v>1.8097933996498406E-10</c:v>
                </c:pt>
                <c:pt idx="454">
                  <c:v>1.7677994726124565E-10</c:v>
                </c:pt>
                <c:pt idx="455">
                  <c:v>1.7677994726124565E-10</c:v>
                </c:pt>
                <c:pt idx="456">
                  <c:v>1.7886732002907879E-10</c:v>
                </c:pt>
                <c:pt idx="457">
                  <c:v>1.7267839366775066E-10</c:v>
                </c:pt>
                <c:pt idx="458">
                  <c:v>1.7677994726124565E-10</c:v>
                </c:pt>
                <c:pt idx="459">
                  <c:v>1.7267839366775066E-10</c:v>
                </c:pt>
                <c:pt idx="460">
                  <c:v>1.747169340302534E-10</c:v>
                </c:pt>
                <c:pt idx="461">
                  <c:v>1.8097933996498406E-10</c:v>
                </c:pt>
                <c:pt idx="462">
                  <c:v>1.7677994726124565E-10</c:v>
                </c:pt>
                <c:pt idx="463">
                  <c:v>1.747169340302534E-10</c:v>
                </c:pt>
                <c:pt idx="464">
                  <c:v>1.7677994726124565E-10</c:v>
                </c:pt>
                <c:pt idx="465">
                  <c:v>1.7886732002907879E-10</c:v>
                </c:pt>
                <c:pt idx="466">
                  <c:v>1.747169340302534E-10</c:v>
                </c:pt>
                <c:pt idx="467">
                  <c:v>1.8097933996498406E-10</c:v>
                </c:pt>
                <c:pt idx="468">
                  <c:v>1.7886732002907879E-10</c:v>
                </c:pt>
                <c:pt idx="469">
                  <c:v>1.8097933996498406E-10</c:v>
                </c:pt>
                <c:pt idx="470">
                  <c:v>1.747169340302534E-10</c:v>
                </c:pt>
                <c:pt idx="471">
                  <c:v>1.747169340302534E-10</c:v>
                </c:pt>
                <c:pt idx="472">
                  <c:v>1.747169340302534E-10</c:v>
                </c:pt>
                <c:pt idx="473">
                  <c:v>1.747169340302534E-10</c:v>
                </c:pt>
                <c:pt idx="474">
                  <c:v>1.747169340302534E-10</c:v>
                </c:pt>
                <c:pt idx="475">
                  <c:v>1.8311629809646863E-10</c:v>
                </c:pt>
                <c:pt idx="476">
                  <c:v>1.7677994726124565E-10</c:v>
                </c:pt>
                <c:pt idx="477">
                  <c:v>1.7677994726124565E-10</c:v>
                </c:pt>
                <c:pt idx="478">
                  <c:v>1.7066324536409915E-10</c:v>
                </c:pt>
                <c:pt idx="479">
                  <c:v>1.7066324536409915E-10</c:v>
                </c:pt>
                <c:pt idx="480">
                  <c:v>1.7066324536409915E-10</c:v>
                </c:pt>
                <c:pt idx="481">
                  <c:v>1.7066324536409915E-10</c:v>
                </c:pt>
                <c:pt idx="482">
                  <c:v>1.8097933996498406E-10</c:v>
                </c:pt>
                <c:pt idx="483">
                  <c:v>1.6867161374136819E-10</c:v>
                </c:pt>
                <c:pt idx="484">
                  <c:v>1.747169340302534E-10</c:v>
                </c:pt>
                <c:pt idx="485">
                  <c:v>1.7066324536409915E-10</c:v>
                </c:pt>
                <c:pt idx="486">
                  <c:v>1.747169340302534E-10</c:v>
                </c:pt>
                <c:pt idx="487">
                  <c:v>1.7886732002907879E-10</c:v>
                </c:pt>
                <c:pt idx="488">
                  <c:v>1.7677994726124565E-10</c:v>
                </c:pt>
                <c:pt idx="489">
                  <c:v>1.7677994726124565E-10</c:v>
                </c:pt>
                <c:pt idx="490">
                  <c:v>1.6867161374136819E-10</c:v>
                </c:pt>
                <c:pt idx="491">
                  <c:v>1.7066324536409915E-10</c:v>
                </c:pt>
                <c:pt idx="492">
                  <c:v>1.7066324536409915E-10</c:v>
                </c:pt>
                <c:pt idx="493">
                  <c:v>1.7677994726124565E-10</c:v>
                </c:pt>
                <c:pt idx="494">
                  <c:v>1.7677994726124565E-10</c:v>
                </c:pt>
                <c:pt idx="495">
                  <c:v>1.6867161374136819E-10</c:v>
                </c:pt>
                <c:pt idx="496">
                  <c:v>1.6867161374136819E-10</c:v>
                </c:pt>
                <c:pt idx="497">
                  <c:v>1.7267839366775066E-10</c:v>
                </c:pt>
                <c:pt idx="498">
                  <c:v>1.747169340302534E-10</c:v>
                </c:pt>
                <c:pt idx="499">
                  <c:v>1.6283546549180532E-10</c:v>
                </c:pt>
                <c:pt idx="500">
                  <c:v>1.7066324536409915E-10</c:v>
                </c:pt>
                <c:pt idx="501">
                  <c:v>1.7066324536409915E-10</c:v>
                </c:pt>
                <c:pt idx="502">
                  <c:v>1.6283546549180532E-10</c:v>
                </c:pt>
                <c:pt idx="503">
                  <c:v>1.6867161374136819E-10</c:v>
                </c:pt>
                <c:pt idx="504">
                  <c:v>1.7066324536409915E-10</c:v>
                </c:pt>
                <c:pt idx="505">
                  <c:v>1.6283546549180532E-10</c:v>
                </c:pt>
                <c:pt idx="506">
                  <c:v>1.6867161374136819E-10</c:v>
                </c:pt>
                <c:pt idx="507">
                  <c:v>1.667032243610556E-10</c:v>
                </c:pt>
                <c:pt idx="508">
                  <c:v>1.667032243610556E-10</c:v>
                </c:pt>
                <c:pt idx="509">
                  <c:v>1.6283546549180532E-10</c:v>
                </c:pt>
                <c:pt idx="510">
                  <c:v>1.667032243610556E-10</c:v>
                </c:pt>
                <c:pt idx="511">
                  <c:v>1.747169340302534E-10</c:v>
                </c:pt>
                <c:pt idx="512">
                  <c:v>1.667032243610556E-10</c:v>
                </c:pt>
                <c:pt idx="513">
                  <c:v>1.7066324536409915E-10</c:v>
                </c:pt>
                <c:pt idx="514">
                  <c:v>1.7267839366775066E-10</c:v>
                </c:pt>
                <c:pt idx="515">
                  <c:v>1.747169340302534E-10</c:v>
                </c:pt>
                <c:pt idx="516">
                  <c:v>1.667032243610556E-10</c:v>
                </c:pt>
                <c:pt idx="517">
                  <c:v>1.7066324536409915E-10</c:v>
                </c:pt>
                <c:pt idx="518">
                  <c:v>1.7066324536409915E-10</c:v>
                </c:pt>
                <c:pt idx="519">
                  <c:v>1.6867161374136819E-10</c:v>
                </c:pt>
                <c:pt idx="520">
                  <c:v>1.6867161374136819E-10</c:v>
                </c:pt>
                <c:pt idx="521">
                  <c:v>1.667032243610556E-10</c:v>
                </c:pt>
                <c:pt idx="522">
                  <c:v>1.667032243610556E-10</c:v>
                </c:pt>
                <c:pt idx="523">
                  <c:v>1.6475780598734315E-10</c:v>
                </c:pt>
                <c:pt idx="524">
                  <c:v>1.667032243610556E-10</c:v>
                </c:pt>
                <c:pt idx="525">
                  <c:v>1.7066324536409915E-10</c:v>
                </c:pt>
                <c:pt idx="526">
                  <c:v>1.667032243610556E-10</c:v>
                </c:pt>
                <c:pt idx="527">
                  <c:v>1.7267839366775066E-10</c:v>
                </c:pt>
                <c:pt idx="528">
                  <c:v>1.667032243610556E-10</c:v>
                </c:pt>
                <c:pt idx="529">
                  <c:v>1.667032243610556E-10</c:v>
                </c:pt>
                <c:pt idx="530">
                  <c:v>1.7066324536409915E-10</c:v>
                </c:pt>
                <c:pt idx="531">
                  <c:v>1.7267839366775066E-10</c:v>
                </c:pt>
                <c:pt idx="532">
                  <c:v>1.7267839366775066E-10</c:v>
                </c:pt>
                <c:pt idx="533">
                  <c:v>1.667032243610556E-10</c:v>
                </c:pt>
                <c:pt idx="534">
                  <c:v>1.6283546549180532E-10</c:v>
                </c:pt>
                <c:pt idx="535">
                  <c:v>1.6867161374136819E-10</c:v>
                </c:pt>
                <c:pt idx="536">
                  <c:v>1.7066324536409915E-10</c:v>
                </c:pt>
                <c:pt idx="537">
                  <c:v>1.6283546549180532E-10</c:v>
                </c:pt>
                <c:pt idx="538">
                  <c:v>1.6283546549180532E-10</c:v>
                </c:pt>
                <c:pt idx="539">
                  <c:v>1.6867161374136819E-10</c:v>
                </c:pt>
                <c:pt idx="540">
                  <c:v>1.667032243610556E-10</c:v>
                </c:pt>
                <c:pt idx="541">
                  <c:v>1.7066324536409915E-10</c:v>
                </c:pt>
                <c:pt idx="542">
                  <c:v>1.667032243610556E-10</c:v>
                </c:pt>
                <c:pt idx="543">
                  <c:v>1.7267839366775066E-10</c:v>
                </c:pt>
                <c:pt idx="544">
                  <c:v>1.747169340302534E-10</c:v>
                </c:pt>
                <c:pt idx="545">
                  <c:v>1.667032243610556E-10</c:v>
                </c:pt>
                <c:pt idx="546">
                  <c:v>1.6867161374136819E-10</c:v>
                </c:pt>
                <c:pt idx="547">
                  <c:v>1.6867161374136819E-10</c:v>
                </c:pt>
                <c:pt idx="548">
                  <c:v>1.7677994726124565E-10</c:v>
                </c:pt>
                <c:pt idx="549">
                  <c:v>1.747169340302534E-10</c:v>
                </c:pt>
                <c:pt idx="550">
                  <c:v>1.7677994726124565E-10</c:v>
                </c:pt>
                <c:pt idx="551">
                  <c:v>1.7267839366775066E-10</c:v>
                </c:pt>
                <c:pt idx="552">
                  <c:v>1.7677994726124565E-10</c:v>
                </c:pt>
                <c:pt idx="553">
                  <c:v>1.7267839366775066E-10</c:v>
                </c:pt>
                <c:pt idx="554">
                  <c:v>1.6867161374136819E-10</c:v>
                </c:pt>
                <c:pt idx="555">
                  <c:v>1.667032243610556E-10</c:v>
                </c:pt>
                <c:pt idx="556">
                  <c:v>1.7267839366775066E-10</c:v>
                </c:pt>
                <c:pt idx="557">
                  <c:v>1.667032243610556E-10</c:v>
                </c:pt>
                <c:pt idx="558">
                  <c:v>1.590570780480868E-10</c:v>
                </c:pt>
                <c:pt idx="559">
                  <c:v>1.6283546549180532E-10</c:v>
                </c:pt>
                <c:pt idx="560">
                  <c:v>1.6283546549180532E-10</c:v>
                </c:pt>
                <c:pt idx="561">
                  <c:v>1.590570780480868E-10</c:v>
                </c:pt>
                <c:pt idx="562">
                  <c:v>1.667032243610556E-10</c:v>
                </c:pt>
                <c:pt idx="563">
                  <c:v>1.667032243610556E-10</c:v>
                </c:pt>
                <c:pt idx="564">
                  <c:v>1.7267839366775066E-10</c:v>
                </c:pt>
                <c:pt idx="565">
                  <c:v>1.6867161374136819E-10</c:v>
                </c:pt>
                <c:pt idx="566">
                  <c:v>1.7066324536409915E-10</c:v>
                </c:pt>
                <c:pt idx="567">
                  <c:v>1.667032243610556E-10</c:v>
                </c:pt>
                <c:pt idx="568">
                  <c:v>1.6283546549180532E-10</c:v>
                </c:pt>
                <c:pt idx="569">
                  <c:v>1.6283546549180532E-10</c:v>
                </c:pt>
                <c:pt idx="570">
                  <c:v>1.6475780598734315E-10</c:v>
                </c:pt>
                <c:pt idx="571">
                  <c:v>1.6867161374136819E-10</c:v>
                </c:pt>
                <c:pt idx="572">
                  <c:v>1.6475780598734315E-10</c:v>
                </c:pt>
                <c:pt idx="573">
                  <c:v>1.6475780598734315E-10</c:v>
                </c:pt>
                <c:pt idx="574">
                  <c:v>1.667032243610556E-10</c:v>
                </c:pt>
                <c:pt idx="575">
                  <c:v>1.6867161374136819E-10</c:v>
                </c:pt>
                <c:pt idx="576">
                  <c:v>1.6475780598734315E-10</c:v>
                </c:pt>
                <c:pt idx="577">
                  <c:v>1.6867161374136819E-10</c:v>
                </c:pt>
                <c:pt idx="578">
                  <c:v>1.6093518367257849E-10</c:v>
                </c:pt>
                <c:pt idx="579">
                  <c:v>1.6475780598734315E-10</c:v>
                </c:pt>
                <c:pt idx="580">
                  <c:v>1.590570780480868E-10</c:v>
                </c:pt>
                <c:pt idx="581">
                  <c:v>1.6867161374136819E-10</c:v>
                </c:pt>
                <c:pt idx="582">
                  <c:v>1.6093518367257849E-10</c:v>
                </c:pt>
                <c:pt idx="583">
                  <c:v>1.6283546549180532E-10</c:v>
                </c:pt>
                <c:pt idx="584">
                  <c:v>1.6283546549180532E-10</c:v>
                </c:pt>
                <c:pt idx="585">
                  <c:v>1.6283546549180532E-10</c:v>
                </c:pt>
                <c:pt idx="586">
                  <c:v>1.590570780480868E-10</c:v>
                </c:pt>
                <c:pt idx="587">
                  <c:v>1.6283546549180532E-10</c:v>
                </c:pt>
                <c:pt idx="588">
                  <c:v>1.6093518367257849E-10</c:v>
                </c:pt>
                <c:pt idx="589">
                  <c:v>1.590570780480868E-10</c:v>
                </c:pt>
                <c:pt idx="590">
                  <c:v>1.590570780480868E-10</c:v>
                </c:pt>
                <c:pt idx="591">
                  <c:v>1.5536636322305579E-10</c:v>
                </c:pt>
                <c:pt idx="592">
                  <c:v>1.5720088982323532E-10</c:v>
                </c:pt>
                <c:pt idx="593">
                  <c:v>1.6283546549180532E-10</c:v>
                </c:pt>
                <c:pt idx="594">
                  <c:v>1.5355359902728175E-10</c:v>
                </c:pt>
                <c:pt idx="595">
                  <c:v>1.5720088982323532E-10</c:v>
                </c:pt>
                <c:pt idx="596">
                  <c:v>1.6093518367257849E-10</c:v>
                </c:pt>
                <c:pt idx="597">
                  <c:v>1.6093518367257849E-10</c:v>
                </c:pt>
                <c:pt idx="598">
                  <c:v>1.6093518367257849E-10</c:v>
                </c:pt>
                <c:pt idx="599">
                  <c:v>1.5720088982323532E-10</c:v>
                </c:pt>
                <c:pt idx="600">
                  <c:v>1.590570780480868E-10</c:v>
                </c:pt>
                <c:pt idx="601">
                  <c:v>1.4999058535117538E-10</c:v>
                </c:pt>
                <c:pt idx="602">
                  <c:v>1.5536636322305579E-10</c:v>
                </c:pt>
                <c:pt idx="603">
                  <c:v>1.5536636322305579E-10</c:v>
                </c:pt>
                <c:pt idx="604">
                  <c:v>1.5536636322305579E-10</c:v>
                </c:pt>
                <c:pt idx="605">
                  <c:v>1.6093518367257849E-10</c:v>
                </c:pt>
                <c:pt idx="606">
                  <c:v>1.5720088982323532E-10</c:v>
                </c:pt>
                <c:pt idx="607">
                  <c:v>1.6093518367257849E-10</c:v>
                </c:pt>
                <c:pt idx="608">
                  <c:v>1.6093518367257849E-10</c:v>
                </c:pt>
                <c:pt idx="609">
                  <c:v>1.6867161374136819E-10</c:v>
                </c:pt>
                <c:pt idx="610">
                  <c:v>1.667032243610556E-10</c:v>
                </c:pt>
                <c:pt idx="611">
                  <c:v>1.6475780598734315E-10</c:v>
                </c:pt>
                <c:pt idx="612">
                  <c:v>1.6283546549180532E-10</c:v>
                </c:pt>
                <c:pt idx="613">
                  <c:v>1.6283546549180532E-10</c:v>
                </c:pt>
                <c:pt idx="614">
                  <c:v>1.6093518367257849E-10</c:v>
                </c:pt>
                <c:pt idx="615">
                  <c:v>1.6093518367257849E-10</c:v>
                </c:pt>
                <c:pt idx="616">
                  <c:v>1.667032243610556E-10</c:v>
                </c:pt>
                <c:pt idx="617">
                  <c:v>1.6283546549180532E-10</c:v>
                </c:pt>
                <c:pt idx="618">
                  <c:v>1.7267839366775066E-10</c:v>
                </c:pt>
                <c:pt idx="619">
                  <c:v>1.5720088982323532E-10</c:v>
                </c:pt>
                <c:pt idx="620">
                  <c:v>1.590570780480868E-10</c:v>
                </c:pt>
                <c:pt idx="621">
                  <c:v>1.590570780480868E-10</c:v>
                </c:pt>
                <c:pt idx="622">
                  <c:v>1.5536636322305579E-10</c:v>
                </c:pt>
                <c:pt idx="623">
                  <c:v>1.6283546549180532E-10</c:v>
                </c:pt>
                <c:pt idx="624">
                  <c:v>1.6283546549180532E-10</c:v>
                </c:pt>
                <c:pt idx="625">
                  <c:v>1.517616361300895E-10</c:v>
                </c:pt>
                <c:pt idx="626">
                  <c:v>1.5536636322305579E-10</c:v>
                </c:pt>
                <c:pt idx="627">
                  <c:v>1.6093518367257849E-10</c:v>
                </c:pt>
                <c:pt idx="628">
                  <c:v>1.6093518367257849E-10</c:v>
                </c:pt>
                <c:pt idx="629">
                  <c:v>1.4824020264715475E-10</c:v>
                </c:pt>
                <c:pt idx="630">
                  <c:v>1.590570780480868E-10</c:v>
                </c:pt>
                <c:pt idx="631">
                  <c:v>1.4999058535117538E-10</c:v>
                </c:pt>
                <c:pt idx="632">
                  <c:v>1.6475780598734315E-10</c:v>
                </c:pt>
                <c:pt idx="633">
                  <c:v>1.5720088982323532E-10</c:v>
                </c:pt>
                <c:pt idx="634">
                  <c:v>1.5355359902728175E-10</c:v>
                </c:pt>
                <c:pt idx="635">
                  <c:v>1.6093518367257849E-10</c:v>
                </c:pt>
                <c:pt idx="636">
                  <c:v>1.5720088982323532E-10</c:v>
                </c:pt>
                <c:pt idx="637">
                  <c:v>1.5355359902728175E-10</c:v>
                </c:pt>
                <c:pt idx="638">
                  <c:v>1.5720088982323532E-10</c:v>
                </c:pt>
                <c:pt idx="639">
                  <c:v>1.517616361300895E-10</c:v>
                </c:pt>
                <c:pt idx="640">
                  <c:v>1.517616361300895E-10</c:v>
                </c:pt>
                <c:pt idx="641">
                  <c:v>1.590570780480868E-10</c:v>
                </c:pt>
                <c:pt idx="642">
                  <c:v>1.5536636322305579E-10</c:v>
                </c:pt>
                <c:pt idx="643">
                  <c:v>1.590570780480868E-10</c:v>
                </c:pt>
                <c:pt idx="644">
                  <c:v>1.4824020264715475E-10</c:v>
                </c:pt>
                <c:pt idx="645">
                  <c:v>1.5536636322305579E-10</c:v>
                </c:pt>
                <c:pt idx="646">
                  <c:v>1.5355359902728175E-10</c:v>
                </c:pt>
                <c:pt idx="647">
                  <c:v>1.5720088982323532E-10</c:v>
                </c:pt>
                <c:pt idx="648">
                  <c:v>1.5720088982323532E-10</c:v>
                </c:pt>
                <c:pt idx="649">
                  <c:v>1.6867161374136819E-10</c:v>
                </c:pt>
                <c:pt idx="650">
                  <c:v>1.6475780598734315E-10</c:v>
                </c:pt>
                <c:pt idx="651">
                  <c:v>1.5536636322305579E-10</c:v>
                </c:pt>
                <c:pt idx="652">
                  <c:v>1.4311099459605604E-10</c:v>
                </c:pt>
                <c:pt idx="653">
                  <c:v>1.590570780480868E-10</c:v>
                </c:pt>
                <c:pt idx="654">
                  <c:v>1.590570780480868E-10</c:v>
                </c:pt>
                <c:pt idx="655">
                  <c:v>1.414408963754934E-10</c:v>
                </c:pt>
                <c:pt idx="656">
                  <c:v>1.3979028811846733E-10</c:v>
                </c:pt>
                <c:pt idx="657">
                  <c:v>1.5720088982323532E-10</c:v>
                </c:pt>
                <c:pt idx="658">
                  <c:v>1.5720088982323532E-10</c:v>
                </c:pt>
                <c:pt idx="659">
                  <c:v>1.517616361300895E-10</c:v>
                </c:pt>
                <c:pt idx="660">
                  <c:v>1.517616361300895E-10</c:v>
                </c:pt>
                <c:pt idx="661">
                  <c:v>1.5536636322305579E-10</c:v>
                </c:pt>
                <c:pt idx="662">
                  <c:v>1.4824020264715475E-10</c:v>
                </c:pt>
                <c:pt idx="663">
                  <c:v>1.5720088982323532E-10</c:v>
                </c:pt>
                <c:pt idx="664">
                  <c:v>1.5536636322305579E-10</c:v>
                </c:pt>
                <c:pt idx="665">
                  <c:v>1.5536636322305579E-10</c:v>
                </c:pt>
                <c:pt idx="666">
                  <c:v>1.4824020264715475E-10</c:v>
                </c:pt>
                <c:pt idx="667">
                  <c:v>1.4824020264715475E-10</c:v>
                </c:pt>
                <c:pt idx="668">
                  <c:v>1.4824020264715475E-10</c:v>
                </c:pt>
                <c:pt idx="669">
                  <c:v>1.4824020264715475E-10</c:v>
                </c:pt>
                <c:pt idx="670">
                  <c:v>1.517616361300895E-10</c:v>
                </c:pt>
                <c:pt idx="671">
                  <c:v>1.4824020264715475E-10</c:v>
                </c:pt>
                <c:pt idx="672">
                  <c:v>1.4824020264715475E-10</c:v>
                </c:pt>
                <c:pt idx="673">
                  <c:v>1.5536636322305579E-10</c:v>
                </c:pt>
                <c:pt idx="674">
                  <c:v>1.5355359902728175E-10</c:v>
                </c:pt>
                <c:pt idx="675">
                  <c:v>1.4824020264715475E-10</c:v>
                </c:pt>
                <c:pt idx="676">
                  <c:v>1.517616361300895E-10</c:v>
                </c:pt>
                <c:pt idx="677">
                  <c:v>1.5536636322305579E-10</c:v>
                </c:pt>
                <c:pt idx="678">
                  <c:v>1.4651024682261708E-10</c:v>
                </c:pt>
                <c:pt idx="679">
                  <c:v>1.4480081291269954E-10</c:v>
                </c:pt>
                <c:pt idx="680">
                  <c:v>1.4824020264715475E-10</c:v>
                </c:pt>
                <c:pt idx="681">
                  <c:v>1.517616361300895E-10</c:v>
                </c:pt>
                <c:pt idx="682">
                  <c:v>1.3495345264145896E-10</c:v>
                </c:pt>
                <c:pt idx="683">
                  <c:v>1.3979028811846733E-10</c:v>
                </c:pt>
                <c:pt idx="684">
                  <c:v>1.3815926050115555E-10</c:v>
                </c:pt>
                <c:pt idx="685">
                  <c:v>1.3654694877228749E-10</c:v>
                </c:pt>
                <c:pt idx="686">
                  <c:v>1.3495345264145896E-10</c:v>
                </c:pt>
                <c:pt idx="687">
                  <c:v>1.3979028811846733E-10</c:v>
                </c:pt>
                <c:pt idx="688">
                  <c:v>1.4311099459605604E-10</c:v>
                </c:pt>
                <c:pt idx="689">
                  <c:v>1.4651024682261708E-10</c:v>
                </c:pt>
                <c:pt idx="690">
                  <c:v>1.3815926050115555E-10</c:v>
                </c:pt>
                <c:pt idx="691">
                  <c:v>1.3654694877228749E-10</c:v>
                </c:pt>
                <c:pt idx="692">
                  <c:v>1.414408963754934E-10</c:v>
                </c:pt>
                <c:pt idx="693">
                  <c:v>1.3495345264145896E-10</c:v>
                </c:pt>
                <c:pt idx="694">
                  <c:v>1.414408963754934E-10</c:v>
                </c:pt>
                <c:pt idx="695">
                  <c:v>1.3979028811846733E-10</c:v>
                </c:pt>
                <c:pt idx="696">
                  <c:v>1.3979028811846733E-10</c:v>
                </c:pt>
                <c:pt idx="697">
                  <c:v>1.414408963754934E-10</c:v>
                </c:pt>
                <c:pt idx="698">
                  <c:v>1.3495345264145896E-10</c:v>
                </c:pt>
                <c:pt idx="699">
                  <c:v>1.3979028811846733E-10</c:v>
                </c:pt>
                <c:pt idx="700">
                  <c:v>1.6475780598734315E-10</c:v>
                </c:pt>
                <c:pt idx="701">
                  <c:v>1.3495345264145896E-10</c:v>
                </c:pt>
                <c:pt idx="702">
                  <c:v>1.3654694877228749E-10</c:v>
                </c:pt>
                <c:pt idx="703">
                  <c:v>1.5536636322305579E-10</c:v>
                </c:pt>
                <c:pt idx="704">
                  <c:v>1.590570780480868E-10</c:v>
                </c:pt>
                <c:pt idx="705">
                  <c:v>1.5355359902728175E-10</c:v>
                </c:pt>
                <c:pt idx="706">
                  <c:v>1.5536636322305579E-10</c:v>
                </c:pt>
                <c:pt idx="707">
                  <c:v>1.5536636322305579E-10</c:v>
                </c:pt>
                <c:pt idx="708">
                  <c:v>1.5355359902728175E-10</c:v>
                </c:pt>
                <c:pt idx="709">
                  <c:v>1.6093518367257849E-10</c:v>
                </c:pt>
                <c:pt idx="710">
                  <c:v>1.590570780480868E-10</c:v>
                </c:pt>
                <c:pt idx="711">
                  <c:v>1.5536636322305579E-10</c:v>
                </c:pt>
                <c:pt idx="712">
                  <c:v>1.5720088982323532E-10</c:v>
                </c:pt>
                <c:pt idx="713">
                  <c:v>1.4480081291269954E-10</c:v>
                </c:pt>
                <c:pt idx="714">
                  <c:v>1.6475780598734315E-10</c:v>
                </c:pt>
                <c:pt idx="715">
                  <c:v>1.590570780480868E-10</c:v>
                </c:pt>
                <c:pt idx="716">
                  <c:v>1.6093518367257849E-10</c:v>
                </c:pt>
                <c:pt idx="717">
                  <c:v>1.5536636322305579E-10</c:v>
                </c:pt>
                <c:pt idx="718">
                  <c:v>1.6093518367257849E-10</c:v>
                </c:pt>
                <c:pt idx="719">
                  <c:v>1.5536636322305579E-10</c:v>
                </c:pt>
                <c:pt idx="720">
                  <c:v>1.3182203142798509E-10</c:v>
                </c:pt>
                <c:pt idx="721">
                  <c:v>1.3337855253157276E-10</c:v>
                </c:pt>
                <c:pt idx="722">
                  <c:v>1.3654694877228749E-10</c:v>
                </c:pt>
                <c:pt idx="723">
                  <c:v>1.3495345264145896E-10</c:v>
                </c:pt>
                <c:pt idx="724">
                  <c:v>1.3337855253157276E-10</c:v>
                </c:pt>
                <c:pt idx="725">
                  <c:v>1.3815926050115555E-10</c:v>
                </c:pt>
                <c:pt idx="726">
                  <c:v>1.3654694877228749E-10</c:v>
                </c:pt>
                <c:pt idx="727">
                  <c:v>1.4824020264715475E-10</c:v>
                </c:pt>
                <c:pt idx="728">
                  <c:v>1.414408963754934E-10</c:v>
                </c:pt>
                <c:pt idx="729">
                  <c:v>1.4480081291269954E-10</c:v>
                </c:pt>
                <c:pt idx="730">
                  <c:v>1.414408963754934E-10</c:v>
                </c:pt>
                <c:pt idx="731">
                  <c:v>1.3495345264145896E-10</c:v>
                </c:pt>
                <c:pt idx="732">
                  <c:v>1.3979028811846733E-10</c:v>
                </c:pt>
                <c:pt idx="733">
                  <c:v>1.3815926050115555E-10</c:v>
                </c:pt>
                <c:pt idx="734">
                  <c:v>1.3979028811846733E-10</c:v>
                </c:pt>
                <c:pt idx="735">
                  <c:v>1.4311099459605604E-10</c:v>
                </c:pt>
                <c:pt idx="736">
                  <c:v>1.414408963754934E-10</c:v>
                </c:pt>
                <c:pt idx="737">
                  <c:v>1.4824020264715475E-10</c:v>
                </c:pt>
                <c:pt idx="738">
                  <c:v>1.4999058535117538E-10</c:v>
                </c:pt>
                <c:pt idx="739">
                  <c:v>1.3815926050115555E-10</c:v>
                </c:pt>
                <c:pt idx="740">
                  <c:v>1.4824020264715475E-10</c:v>
                </c:pt>
                <c:pt idx="741">
                  <c:v>1.4480081291269954E-10</c:v>
                </c:pt>
                <c:pt idx="742">
                  <c:v>1.4480081291269954E-10</c:v>
                </c:pt>
                <c:pt idx="743">
                  <c:v>1.4480081291269954E-10</c:v>
                </c:pt>
                <c:pt idx="744">
                  <c:v>1.4999058535117538E-10</c:v>
                </c:pt>
                <c:pt idx="745">
                  <c:v>1.3654694877228749E-10</c:v>
                </c:pt>
                <c:pt idx="746">
                  <c:v>1.3654694877228749E-10</c:v>
                </c:pt>
                <c:pt idx="747">
                  <c:v>1.3815926050115555E-10</c:v>
                </c:pt>
                <c:pt idx="748">
                  <c:v>1.3495345264145896E-10</c:v>
                </c:pt>
                <c:pt idx="749">
                  <c:v>1.3979028811846733E-10</c:v>
                </c:pt>
                <c:pt idx="750">
                  <c:v>1.3495345264145896E-10</c:v>
                </c:pt>
                <c:pt idx="751">
                  <c:v>1.3495345264145896E-10</c:v>
                </c:pt>
                <c:pt idx="752">
                  <c:v>1.3979028811846733E-10</c:v>
                </c:pt>
                <c:pt idx="753">
                  <c:v>1.3028397483819558E-10</c:v>
                </c:pt>
                <c:pt idx="754">
                  <c:v>1.5355359902728175E-10</c:v>
                </c:pt>
                <c:pt idx="755">
                  <c:v>1.3182203142798509E-10</c:v>
                </c:pt>
                <c:pt idx="756">
                  <c:v>1.5720088982323532E-10</c:v>
                </c:pt>
                <c:pt idx="757">
                  <c:v>1.3495345264145896E-10</c:v>
                </c:pt>
                <c:pt idx="758">
                  <c:v>1.2876356730305657E-10</c:v>
                </c:pt>
                <c:pt idx="759">
                  <c:v>1.517616361300895E-10</c:v>
                </c:pt>
                <c:pt idx="760">
                  <c:v>1.517616361300895E-10</c:v>
                </c:pt>
                <c:pt idx="761">
                  <c:v>1.4999058535117538E-10</c:v>
                </c:pt>
                <c:pt idx="762">
                  <c:v>1.517616361300895E-10</c:v>
                </c:pt>
                <c:pt idx="763">
                  <c:v>1.4824020264715475E-10</c:v>
                </c:pt>
                <c:pt idx="764">
                  <c:v>1.5355359902728175E-10</c:v>
                </c:pt>
                <c:pt idx="765">
                  <c:v>1.4999058535117538E-10</c:v>
                </c:pt>
                <c:pt idx="766">
                  <c:v>1.3028397483819558E-10</c:v>
                </c:pt>
                <c:pt idx="767">
                  <c:v>1.517616361300895E-10</c:v>
                </c:pt>
                <c:pt idx="768">
                  <c:v>1.517616361300895E-10</c:v>
                </c:pt>
                <c:pt idx="769">
                  <c:v>1.4999058535117538E-10</c:v>
                </c:pt>
                <c:pt idx="770">
                  <c:v>1.4651024682261708E-10</c:v>
                </c:pt>
                <c:pt idx="771">
                  <c:v>1.2726090284856729E-10</c:v>
                </c:pt>
                <c:pt idx="772">
                  <c:v>1.5355359902728175E-10</c:v>
                </c:pt>
                <c:pt idx="773">
                  <c:v>1.4824020264715475E-10</c:v>
                </c:pt>
                <c:pt idx="774">
                  <c:v>1.4999058535117538E-10</c:v>
                </c:pt>
                <c:pt idx="775">
                  <c:v>1.517616361300895E-10</c:v>
                </c:pt>
                <c:pt idx="776">
                  <c:v>1.4824020264715475E-10</c:v>
                </c:pt>
                <c:pt idx="777">
                  <c:v>1.4651024682261708E-10</c:v>
                </c:pt>
                <c:pt idx="778">
                  <c:v>1.3182203142798509E-10</c:v>
                </c:pt>
                <c:pt idx="779">
                  <c:v>1.517616361300895E-10</c:v>
                </c:pt>
                <c:pt idx="780">
                  <c:v>1.517616361300895E-10</c:v>
                </c:pt>
                <c:pt idx="781">
                  <c:v>1.3495345264145896E-10</c:v>
                </c:pt>
                <c:pt idx="782">
                  <c:v>1.4824020264715475E-10</c:v>
                </c:pt>
                <c:pt idx="783">
                  <c:v>1.3337855253157276E-10</c:v>
                </c:pt>
                <c:pt idx="784">
                  <c:v>1.3654694877228749E-10</c:v>
                </c:pt>
                <c:pt idx="785">
                  <c:v>1.3979028811846733E-10</c:v>
                </c:pt>
                <c:pt idx="786">
                  <c:v>1.4480081291269954E-10</c:v>
                </c:pt>
                <c:pt idx="787">
                  <c:v>1.3654694877228749E-10</c:v>
                </c:pt>
                <c:pt idx="788">
                  <c:v>1.414408963754934E-10</c:v>
                </c:pt>
                <c:pt idx="789">
                  <c:v>1.414408963754934E-10</c:v>
                </c:pt>
                <c:pt idx="790">
                  <c:v>1.414408963754934E-10</c:v>
                </c:pt>
                <c:pt idx="791">
                  <c:v>1.414408963754934E-10</c:v>
                </c:pt>
                <c:pt idx="792">
                  <c:v>1.3815926050115555E-10</c:v>
                </c:pt>
                <c:pt idx="793">
                  <c:v>1.3815926050115555E-10</c:v>
                </c:pt>
                <c:pt idx="794">
                  <c:v>1.3495345264145896E-10</c:v>
                </c:pt>
                <c:pt idx="795">
                  <c:v>1.3182203142798509E-10</c:v>
                </c:pt>
                <c:pt idx="796">
                  <c:v>1.3182203142798509E-10</c:v>
                </c:pt>
                <c:pt idx="797">
                  <c:v>1.4999058535117538E-10</c:v>
                </c:pt>
                <c:pt idx="798">
                  <c:v>1.4824020264715475E-10</c:v>
                </c:pt>
                <c:pt idx="799">
                  <c:v>1.3495345264145896E-10</c:v>
                </c:pt>
                <c:pt idx="800">
                  <c:v>1.3337855253157276E-10</c:v>
                </c:pt>
                <c:pt idx="801">
                  <c:v>1.4999058535117538E-10</c:v>
                </c:pt>
                <c:pt idx="802">
                  <c:v>1.4651024682261708E-10</c:v>
                </c:pt>
                <c:pt idx="803">
                  <c:v>1.2577577441385501E-10</c:v>
                </c:pt>
                <c:pt idx="804">
                  <c:v>1.2000683996473847E-10</c:v>
                </c:pt>
                <c:pt idx="805">
                  <c:v>1.3337855253157276E-10</c:v>
                </c:pt>
                <c:pt idx="806">
                  <c:v>1.3654694877228749E-10</c:v>
                </c:pt>
                <c:pt idx="807">
                  <c:v>1.2876356730305657E-10</c:v>
                </c:pt>
                <c:pt idx="808">
                  <c:v>1.2285759230375735E-10</c:v>
                </c:pt>
                <c:pt idx="809">
                  <c:v>1.2000683996473847E-10</c:v>
                </c:pt>
                <c:pt idx="810">
                  <c:v>1.2285759230375735E-10</c:v>
                </c:pt>
                <c:pt idx="811">
                  <c:v>1.2577577441385501E-10</c:v>
                </c:pt>
                <c:pt idx="812">
                  <c:v>1.2285759230375735E-10</c:v>
                </c:pt>
                <c:pt idx="813">
                  <c:v>1.4824020264715475E-10</c:v>
                </c:pt>
                <c:pt idx="814">
                  <c:v>1.1860636608468368E-10</c:v>
                </c:pt>
                <c:pt idx="815">
                  <c:v>1.2285759230375735E-10</c:v>
                </c:pt>
                <c:pt idx="816">
                  <c:v>1.2285759230375735E-10</c:v>
                </c:pt>
                <c:pt idx="817">
                  <c:v>1.414408963754934E-10</c:v>
                </c:pt>
                <c:pt idx="818">
                  <c:v>1.4480081291269954E-10</c:v>
                </c:pt>
                <c:pt idx="819">
                  <c:v>1.4480081291269954E-10</c:v>
                </c:pt>
                <c:pt idx="820">
                  <c:v>1.4480081291269954E-10</c:v>
                </c:pt>
                <c:pt idx="821">
                  <c:v>1.4824020264715475E-10</c:v>
                </c:pt>
                <c:pt idx="822">
                  <c:v>1.1860636608468368E-10</c:v>
                </c:pt>
                <c:pt idx="823">
                  <c:v>1.4651024682261708E-10</c:v>
                </c:pt>
                <c:pt idx="824">
                  <c:v>1.1722223566546247E-10</c:v>
                </c:pt>
                <c:pt idx="825">
                  <c:v>1.1585452474429044E-10</c:v>
                </c:pt>
                <c:pt idx="826">
                  <c:v>1.4311099459605604E-10</c:v>
                </c:pt>
                <c:pt idx="827">
                  <c:v>1.2142385028506582E-10</c:v>
                </c:pt>
                <c:pt idx="828">
                  <c:v>1.2285759230375735E-10</c:v>
                </c:pt>
                <c:pt idx="829">
                  <c:v>1.1585452474429044E-10</c:v>
                </c:pt>
                <c:pt idx="830">
                  <c:v>1.2142385028506582E-10</c:v>
                </c:pt>
                <c:pt idx="831">
                  <c:v>1.2142385028506582E-10</c:v>
                </c:pt>
                <c:pt idx="832">
                  <c:v>1.2876356730305657E-10</c:v>
                </c:pt>
                <c:pt idx="833">
                  <c:v>1.2430797735443707E-10</c:v>
                </c:pt>
                <c:pt idx="834">
                  <c:v>1.590570780480868E-10</c:v>
                </c:pt>
                <c:pt idx="835">
                  <c:v>1.2876356730305657E-10</c:v>
                </c:pt>
                <c:pt idx="836">
                  <c:v>1.2726090284856729E-10</c:v>
                </c:pt>
                <c:pt idx="837">
                  <c:v>1.3337855253157276E-10</c:v>
                </c:pt>
                <c:pt idx="838">
                  <c:v>1.4311099459605604E-10</c:v>
                </c:pt>
                <c:pt idx="839">
                  <c:v>1.4480081291269954E-10</c:v>
                </c:pt>
                <c:pt idx="840">
                  <c:v>1.5355359902728175E-10</c:v>
                </c:pt>
                <c:pt idx="841">
                  <c:v>1.590570780480868E-10</c:v>
                </c:pt>
                <c:pt idx="842">
                  <c:v>1.6283546549180532E-10</c:v>
                </c:pt>
                <c:pt idx="843">
                  <c:v>1.590570780480868E-10</c:v>
                </c:pt>
                <c:pt idx="844">
                  <c:v>1.5536636322305579E-10</c:v>
                </c:pt>
                <c:pt idx="845">
                  <c:v>1.5720088982323532E-10</c:v>
                </c:pt>
                <c:pt idx="846">
                  <c:v>1.4824020264715475E-10</c:v>
                </c:pt>
                <c:pt idx="847">
                  <c:v>1.414408963754934E-10</c:v>
                </c:pt>
                <c:pt idx="848">
                  <c:v>1.3654694877228749E-10</c:v>
                </c:pt>
                <c:pt idx="849">
                  <c:v>1.3979028811846733E-10</c:v>
                </c:pt>
                <c:pt idx="850">
                  <c:v>1.4480081291269954E-10</c:v>
                </c:pt>
                <c:pt idx="851">
                  <c:v>1.3337855253157276E-10</c:v>
                </c:pt>
                <c:pt idx="852">
                  <c:v>1.4824020264715475E-10</c:v>
                </c:pt>
                <c:pt idx="853">
                  <c:v>1.3495345264145896E-10</c:v>
                </c:pt>
                <c:pt idx="854">
                  <c:v>1.4999058535117538E-10</c:v>
                </c:pt>
                <c:pt idx="855">
                  <c:v>1.3654694877228749E-10</c:v>
                </c:pt>
                <c:pt idx="856">
                  <c:v>1.3654694877228749E-10</c:v>
                </c:pt>
                <c:pt idx="857">
                  <c:v>1.4824020264715475E-10</c:v>
                </c:pt>
                <c:pt idx="858">
                  <c:v>1.4311099459605604E-10</c:v>
                </c:pt>
                <c:pt idx="859">
                  <c:v>1.4651024682261708E-10</c:v>
                </c:pt>
                <c:pt idx="860">
                  <c:v>1.4824020264715475E-10</c:v>
                </c:pt>
                <c:pt idx="861">
                  <c:v>1.4480081291269954E-10</c:v>
                </c:pt>
                <c:pt idx="862">
                  <c:v>1.4311099459605604E-10</c:v>
                </c:pt>
                <c:pt idx="863">
                  <c:v>1.4651024682261708E-10</c:v>
                </c:pt>
                <c:pt idx="864">
                  <c:v>1.4480081291269954E-10</c:v>
                </c:pt>
                <c:pt idx="865">
                  <c:v>1.4824020264715475E-10</c:v>
                </c:pt>
                <c:pt idx="866">
                  <c:v>1.3654694877228749E-10</c:v>
                </c:pt>
                <c:pt idx="867">
                  <c:v>1.414408963754934E-10</c:v>
                </c:pt>
                <c:pt idx="868">
                  <c:v>1.3979028811846733E-10</c:v>
                </c:pt>
                <c:pt idx="869">
                  <c:v>1.4651024682261708E-10</c:v>
                </c:pt>
                <c:pt idx="870">
                  <c:v>1.3979028811846733E-10</c:v>
                </c:pt>
                <c:pt idx="871">
                  <c:v>1.4824020264715475E-10</c:v>
                </c:pt>
                <c:pt idx="872">
                  <c:v>1.4311099459605604E-10</c:v>
                </c:pt>
                <c:pt idx="873">
                  <c:v>1.4651024682261708E-10</c:v>
                </c:pt>
                <c:pt idx="874">
                  <c:v>1.4651024682261708E-10</c:v>
                </c:pt>
                <c:pt idx="875">
                  <c:v>1.4651024682261708E-10</c:v>
                </c:pt>
                <c:pt idx="876">
                  <c:v>1.4480081291269954E-10</c:v>
                </c:pt>
                <c:pt idx="877">
                  <c:v>1.4480081291269954E-10</c:v>
                </c:pt>
                <c:pt idx="878">
                  <c:v>1.414408963754934E-10</c:v>
                </c:pt>
                <c:pt idx="879">
                  <c:v>1.4311099459605604E-10</c:v>
                </c:pt>
                <c:pt idx="880">
                  <c:v>1.4311099459605604E-10</c:v>
                </c:pt>
                <c:pt idx="881">
                  <c:v>1.414408963754934E-10</c:v>
                </c:pt>
                <c:pt idx="882">
                  <c:v>1.4999058535117538E-10</c:v>
                </c:pt>
                <c:pt idx="883">
                  <c:v>1.517616361300895E-10</c:v>
                </c:pt>
                <c:pt idx="884">
                  <c:v>1.4824020264715475E-10</c:v>
                </c:pt>
                <c:pt idx="885">
                  <c:v>1.0925064256948603E-10</c:v>
                </c:pt>
                <c:pt idx="886">
                  <c:v>1.0797569298042323E-10</c:v>
                </c:pt>
                <c:pt idx="887">
                  <c:v>1.4651024682261708E-10</c:v>
                </c:pt>
                <c:pt idx="888">
                  <c:v>1.1054039191088757E-10</c:v>
                </c:pt>
                <c:pt idx="889">
                  <c:v>1.13166269576599E-10</c:v>
                </c:pt>
                <c:pt idx="890">
                  <c:v>1.1722223566546247E-10</c:v>
                </c:pt>
                <c:pt idx="891">
                  <c:v>1.1184562481425192E-10</c:v>
                </c:pt>
                <c:pt idx="892">
                  <c:v>1.414408963754934E-10</c:v>
                </c:pt>
                <c:pt idx="893">
                  <c:v>1.1054039191088757E-10</c:v>
                </c:pt>
                <c:pt idx="894">
                  <c:v>1.1054039191088757E-10</c:v>
                </c:pt>
                <c:pt idx="895">
                  <c:v>1.0797569298042323E-10</c:v>
                </c:pt>
                <c:pt idx="896">
                  <c:v>1.0797569298042323E-10</c:v>
                </c:pt>
                <c:pt idx="897">
                  <c:v>1.1184562481425192E-10</c:v>
                </c:pt>
                <c:pt idx="898">
                  <c:v>1.13166269576599E-10</c:v>
                </c:pt>
                <c:pt idx="899">
                  <c:v>1.2285759230375735E-10</c:v>
                </c:pt>
                <c:pt idx="900">
                  <c:v>1.2142385028506582E-10</c:v>
                </c:pt>
                <c:pt idx="901">
                  <c:v>1.3028397483819558E-10</c:v>
                </c:pt>
                <c:pt idx="902">
                  <c:v>1.2285759230375735E-10</c:v>
                </c:pt>
                <c:pt idx="903">
                  <c:v>1.2142385028506582E-10</c:v>
                </c:pt>
                <c:pt idx="904">
                  <c:v>1.4824020264715475E-10</c:v>
                </c:pt>
                <c:pt idx="905">
                  <c:v>1.2285759230375735E-10</c:v>
                </c:pt>
                <c:pt idx="906">
                  <c:v>1.1722223566546247E-10</c:v>
                </c:pt>
                <c:pt idx="907">
                  <c:v>1.4480081291269954E-10</c:v>
                </c:pt>
                <c:pt idx="908">
                  <c:v>1.5536636322305579E-10</c:v>
                </c:pt>
                <c:pt idx="909">
                  <c:v>1.5720088982323532E-10</c:v>
                </c:pt>
                <c:pt idx="910">
                  <c:v>1.5536636322305579E-10</c:v>
                </c:pt>
                <c:pt idx="911">
                  <c:v>1.4651024682261708E-10</c:v>
                </c:pt>
                <c:pt idx="912">
                  <c:v>1.414408963754934E-10</c:v>
                </c:pt>
                <c:pt idx="913">
                  <c:v>1.4480081291269954E-10</c:v>
                </c:pt>
                <c:pt idx="914">
                  <c:v>1.3654694877228749E-10</c:v>
                </c:pt>
                <c:pt idx="915">
                  <c:v>1.414408963754934E-10</c:v>
                </c:pt>
                <c:pt idx="916">
                  <c:v>1.4651024682261708E-10</c:v>
                </c:pt>
                <c:pt idx="917">
                  <c:v>1.414408963754934E-10</c:v>
                </c:pt>
                <c:pt idx="918">
                  <c:v>1.3815926050115555E-10</c:v>
                </c:pt>
                <c:pt idx="919">
                  <c:v>1.3654694877228749E-10</c:v>
                </c:pt>
                <c:pt idx="920">
                  <c:v>1.4311099459605604E-10</c:v>
                </c:pt>
                <c:pt idx="921">
                  <c:v>1.4651024682261708E-10</c:v>
                </c:pt>
                <c:pt idx="922">
                  <c:v>1.4311099459605604E-10</c:v>
                </c:pt>
                <c:pt idx="923">
                  <c:v>1.4480081291269954E-10</c:v>
                </c:pt>
                <c:pt idx="924">
                  <c:v>1.4311099459605604E-10</c:v>
                </c:pt>
                <c:pt idx="925">
                  <c:v>1.0671562198993359E-10</c:v>
                </c:pt>
                <c:pt idx="926">
                  <c:v>1.517616361300895E-10</c:v>
                </c:pt>
                <c:pt idx="927">
                  <c:v>1.517616361300895E-10</c:v>
                </c:pt>
                <c:pt idx="928">
                  <c:v>1.4651024682261708E-10</c:v>
                </c:pt>
                <c:pt idx="929">
                  <c:v>1.0797569298042323E-10</c:v>
                </c:pt>
                <c:pt idx="930">
                  <c:v>1.4651024682261708E-10</c:v>
                </c:pt>
                <c:pt idx="931">
                  <c:v>1.4824020264715475E-10</c:v>
                </c:pt>
                <c:pt idx="932">
                  <c:v>1.4480081291269954E-10</c:v>
                </c:pt>
                <c:pt idx="933">
                  <c:v>1.4311099459605604E-10</c:v>
                </c:pt>
                <c:pt idx="934">
                  <c:v>1.4824020264715475E-10</c:v>
                </c:pt>
                <c:pt idx="935">
                  <c:v>1.0302319161197715E-10</c:v>
                </c:pt>
                <c:pt idx="936">
                  <c:v>1.0302319161197715E-10</c:v>
                </c:pt>
                <c:pt idx="937">
                  <c:v>1.4824020264715475E-10</c:v>
                </c:pt>
                <c:pt idx="938">
                  <c:v>1.4824020264715475E-10</c:v>
                </c:pt>
                <c:pt idx="939">
                  <c:v>1.0925064256948603E-10</c:v>
                </c:pt>
                <c:pt idx="940">
                  <c:v>1.13166269576599E-10</c:v>
                </c:pt>
                <c:pt idx="941">
                  <c:v>1.13166269576599E-10</c:v>
                </c:pt>
                <c:pt idx="942">
                  <c:v>1.1860636608468368E-10</c:v>
                </c:pt>
                <c:pt idx="943">
                  <c:v>1.2430797735443707E-10</c:v>
                </c:pt>
                <c:pt idx="944">
                  <c:v>1.3028397483819558E-10</c:v>
                </c:pt>
                <c:pt idx="945">
                  <c:v>1.3182203142798509E-10</c:v>
                </c:pt>
                <c:pt idx="946">
                  <c:v>1.4651024682261708E-10</c:v>
                </c:pt>
                <c:pt idx="947">
                  <c:v>1.4999058535117538E-10</c:v>
                </c:pt>
                <c:pt idx="948">
                  <c:v>1.4999058535117538E-10</c:v>
                </c:pt>
                <c:pt idx="949">
                  <c:v>1.3815926050115555E-10</c:v>
                </c:pt>
                <c:pt idx="950">
                  <c:v>1.3182203142798509E-10</c:v>
                </c:pt>
                <c:pt idx="951">
                  <c:v>1.2876356730305657E-10</c:v>
                </c:pt>
                <c:pt idx="952">
                  <c:v>1.3182203142798509E-10</c:v>
                </c:pt>
                <c:pt idx="953">
                  <c:v>1.3337855253157276E-10</c:v>
                </c:pt>
                <c:pt idx="954">
                  <c:v>1.054702559655086E-10</c:v>
                </c:pt>
                <c:pt idx="955">
                  <c:v>1.414408963754934E-10</c:v>
                </c:pt>
                <c:pt idx="956">
                  <c:v>1.3495345264145896E-10</c:v>
                </c:pt>
                <c:pt idx="957">
                  <c:v>1.414408963754934E-10</c:v>
                </c:pt>
                <c:pt idx="958">
                  <c:v>1.4824020264715475E-10</c:v>
                </c:pt>
                <c:pt idx="959">
                  <c:v>1.3815926050115555E-10</c:v>
                </c:pt>
                <c:pt idx="960">
                  <c:v>1.4311099459605604E-10</c:v>
                </c:pt>
                <c:pt idx="961">
                  <c:v>1.3654694877228749E-10</c:v>
                </c:pt>
                <c:pt idx="962">
                  <c:v>1.3979028811846733E-10</c:v>
                </c:pt>
                <c:pt idx="963">
                  <c:v>1.414408963754934E-10</c:v>
                </c:pt>
                <c:pt idx="964">
                  <c:v>1.3979028811846733E-10</c:v>
                </c:pt>
                <c:pt idx="965">
                  <c:v>1.4651024682261708E-10</c:v>
                </c:pt>
                <c:pt idx="966">
                  <c:v>1.3815926050115555E-10</c:v>
                </c:pt>
                <c:pt idx="967">
                  <c:v>1.4311099459605604E-10</c:v>
                </c:pt>
                <c:pt idx="968">
                  <c:v>1.5355359902728175E-10</c:v>
                </c:pt>
                <c:pt idx="969">
                  <c:v>1.3979028811846733E-10</c:v>
                </c:pt>
                <c:pt idx="970">
                  <c:v>1.4651024682261708E-10</c:v>
                </c:pt>
                <c:pt idx="971">
                  <c:v>1.4480081291269954E-10</c:v>
                </c:pt>
                <c:pt idx="972">
                  <c:v>1.3979028811846733E-10</c:v>
                </c:pt>
                <c:pt idx="973">
                  <c:v>1.3815926050115555E-10</c:v>
                </c:pt>
                <c:pt idx="974">
                  <c:v>1.4311099459605604E-10</c:v>
                </c:pt>
                <c:pt idx="975">
                  <c:v>1.3815926050115555E-10</c:v>
                </c:pt>
                <c:pt idx="976">
                  <c:v>1.1722223566546247E-10</c:v>
                </c:pt>
                <c:pt idx="977">
                  <c:v>1.3979028811846733E-10</c:v>
                </c:pt>
                <c:pt idx="978">
                  <c:v>1.3979028811846733E-10</c:v>
                </c:pt>
                <c:pt idx="979">
                  <c:v>1.3654694877228749E-10</c:v>
                </c:pt>
                <c:pt idx="980">
                  <c:v>1.3979028811846733E-10</c:v>
                </c:pt>
                <c:pt idx="981">
                  <c:v>1.2876356730305657E-10</c:v>
                </c:pt>
                <c:pt idx="982">
                  <c:v>1.2876356730305657E-10</c:v>
                </c:pt>
                <c:pt idx="983">
                  <c:v>1.2000683996473847E-10</c:v>
                </c:pt>
                <c:pt idx="984">
                  <c:v>1.3182203142798509E-10</c:v>
                </c:pt>
                <c:pt idx="985">
                  <c:v>1.1722223566546247E-10</c:v>
                </c:pt>
                <c:pt idx="986">
                  <c:v>1.2142385028506582E-10</c:v>
                </c:pt>
                <c:pt idx="987">
                  <c:v>1.2285759230375735E-10</c:v>
                </c:pt>
                <c:pt idx="988">
                  <c:v>1.2285759230375735E-10</c:v>
                </c:pt>
                <c:pt idx="989">
                  <c:v>1.13166269576599E-10</c:v>
                </c:pt>
                <c:pt idx="990">
                  <c:v>1.0925064256948603E-10</c:v>
                </c:pt>
                <c:pt idx="991">
                  <c:v>1.0302319161197715E-10</c:v>
                </c:pt>
                <c:pt idx="992">
                  <c:v>1.0797569298042323E-10</c:v>
                </c:pt>
                <c:pt idx="993">
                  <c:v>1.0423966332134078E-10</c:v>
                </c:pt>
                <c:pt idx="994">
                  <c:v>1.5720088982323532E-10</c:v>
                </c:pt>
                <c:pt idx="995">
                  <c:v>1.6475780598734315E-10</c:v>
                </c:pt>
                <c:pt idx="996">
                  <c:v>1.590570780480868E-10</c:v>
                </c:pt>
                <c:pt idx="997">
                  <c:v>1.6283546549180532E-10</c:v>
                </c:pt>
                <c:pt idx="998">
                  <c:v>1.7066324536409915E-10</c:v>
                </c:pt>
                <c:pt idx="999">
                  <c:v>1.667032243610556E-10</c:v>
                </c:pt>
                <c:pt idx="1000">
                  <c:v>1.6867161374136819E-10</c:v>
                </c:pt>
                <c:pt idx="1001">
                  <c:v>1.6867161374136819E-10</c:v>
                </c:pt>
                <c:pt idx="1002">
                  <c:v>1.747169340302534E-10</c:v>
                </c:pt>
                <c:pt idx="1003">
                  <c:v>1.667032243610556E-10</c:v>
                </c:pt>
                <c:pt idx="1004">
                  <c:v>1.6475780598734315E-10</c:v>
                </c:pt>
                <c:pt idx="1005">
                  <c:v>1.667032243610556E-10</c:v>
                </c:pt>
                <c:pt idx="1006">
                  <c:v>1.6867161374136819E-10</c:v>
                </c:pt>
                <c:pt idx="1007">
                  <c:v>1.7066324536409915E-10</c:v>
                </c:pt>
                <c:pt idx="1008">
                  <c:v>1.6867161374136819E-10</c:v>
                </c:pt>
                <c:pt idx="1009">
                  <c:v>1.6867161374136819E-10</c:v>
                </c:pt>
                <c:pt idx="1010">
                  <c:v>1.590570780480868E-10</c:v>
                </c:pt>
                <c:pt idx="1011">
                  <c:v>1.5355359902728175E-10</c:v>
                </c:pt>
                <c:pt idx="1012">
                  <c:v>1.3028397483819558E-10</c:v>
                </c:pt>
                <c:pt idx="1013">
                  <c:v>1.414408963754934E-10</c:v>
                </c:pt>
                <c:pt idx="1014">
                  <c:v>1.4824020264715475E-10</c:v>
                </c:pt>
                <c:pt idx="1015">
                  <c:v>1.4824020264715475E-10</c:v>
                </c:pt>
                <c:pt idx="1016">
                  <c:v>1.5355359902728175E-10</c:v>
                </c:pt>
                <c:pt idx="1017">
                  <c:v>1.667032243610556E-10</c:v>
                </c:pt>
                <c:pt idx="1018">
                  <c:v>1.7267839366775066E-10</c:v>
                </c:pt>
                <c:pt idx="1019">
                  <c:v>1.6475780598734315E-10</c:v>
                </c:pt>
                <c:pt idx="1020">
                  <c:v>1.6283546549180532E-10</c:v>
                </c:pt>
                <c:pt idx="1021">
                  <c:v>1.667032243610556E-10</c:v>
                </c:pt>
                <c:pt idx="1022">
                  <c:v>1.7066324536409915E-10</c:v>
                </c:pt>
                <c:pt idx="1023">
                  <c:v>1.667032243610556E-10</c:v>
                </c:pt>
                <c:pt idx="1024">
                  <c:v>1.6867161374136819E-10</c:v>
                </c:pt>
                <c:pt idx="1025">
                  <c:v>1.3028397483819558E-10</c:v>
                </c:pt>
                <c:pt idx="1026">
                  <c:v>1.6283546549180532E-10</c:v>
                </c:pt>
                <c:pt idx="1027">
                  <c:v>1.4651024682261708E-10</c:v>
                </c:pt>
                <c:pt idx="1028">
                  <c:v>1.6283546549180532E-10</c:v>
                </c:pt>
                <c:pt idx="1029">
                  <c:v>1.3495345264145896E-10</c:v>
                </c:pt>
                <c:pt idx="1030">
                  <c:v>1.7066324536409915E-10</c:v>
                </c:pt>
                <c:pt idx="1031">
                  <c:v>1.7066324536409915E-10</c:v>
                </c:pt>
                <c:pt idx="1032">
                  <c:v>1.3815926050115555E-10</c:v>
                </c:pt>
                <c:pt idx="1033">
                  <c:v>1.4311099459605604E-10</c:v>
                </c:pt>
                <c:pt idx="1034">
                  <c:v>1.5355359902728175E-10</c:v>
                </c:pt>
                <c:pt idx="1035">
                  <c:v>1.3815926050115555E-10</c:v>
                </c:pt>
                <c:pt idx="1036">
                  <c:v>1.414408963754934E-10</c:v>
                </c:pt>
                <c:pt idx="1037">
                  <c:v>1.4311099459605604E-10</c:v>
                </c:pt>
                <c:pt idx="1038">
                  <c:v>1.4651024682261708E-10</c:v>
                </c:pt>
                <c:pt idx="1039">
                  <c:v>1.4311099459605604E-10</c:v>
                </c:pt>
                <c:pt idx="1040">
                  <c:v>1.4824020264715475E-10</c:v>
                </c:pt>
                <c:pt idx="1041">
                  <c:v>1.3654694877228749E-10</c:v>
                </c:pt>
                <c:pt idx="1042">
                  <c:v>1.3654694877228749E-10</c:v>
                </c:pt>
                <c:pt idx="1043">
                  <c:v>1.3654694877228749E-10</c:v>
                </c:pt>
                <c:pt idx="1044">
                  <c:v>1.3815926050115555E-10</c:v>
                </c:pt>
                <c:pt idx="1045">
                  <c:v>1.3654694877228749E-10</c:v>
                </c:pt>
                <c:pt idx="1046">
                  <c:v>1.4651024682261708E-10</c:v>
                </c:pt>
                <c:pt idx="1047">
                  <c:v>1.4651024682261708E-10</c:v>
                </c:pt>
                <c:pt idx="1048">
                  <c:v>1.4999058535117538E-10</c:v>
                </c:pt>
                <c:pt idx="1049">
                  <c:v>1.4824020264715475E-10</c:v>
                </c:pt>
                <c:pt idx="1050">
                  <c:v>9.9458292730753552E-11</c:v>
                </c:pt>
                <c:pt idx="1051">
                  <c:v>1.1722223566546247E-10</c:v>
                </c:pt>
                <c:pt idx="1052">
                  <c:v>9.0543858940803469E-11</c:v>
                </c:pt>
                <c:pt idx="1053">
                  <c:v>1.3815926050115555E-10</c:v>
                </c:pt>
                <c:pt idx="1054">
                  <c:v>9.7150714726163113E-11</c:v>
                </c:pt>
                <c:pt idx="1055">
                  <c:v>1.414408963754934E-10</c:v>
                </c:pt>
                <c:pt idx="1056">
                  <c:v>1.747169340302534E-10</c:v>
                </c:pt>
                <c:pt idx="1057">
                  <c:v>1.4824020264715475E-10</c:v>
                </c:pt>
                <c:pt idx="1058">
                  <c:v>1.4480081291269954E-10</c:v>
                </c:pt>
                <c:pt idx="1059">
                  <c:v>1.4651024682261708E-10</c:v>
                </c:pt>
                <c:pt idx="1060">
                  <c:v>9.489645740229975E-11</c:v>
                </c:pt>
                <c:pt idx="1061">
                  <c:v>1.3979028811846733E-10</c:v>
                </c:pt>
                <c:pt idx="1062">
                  <c:v>9.3789020443367202E-11</c:v>
                </c:pt>
                <c:pt idx="1063">
                  <c:v>1.4480081291269954E-10</c:v>
                </c:pt>
                <c:pt idx="1064">
                  <c:v>9.3789020443367202E-11</c:v>
                </c:pt>
                <c:pt idx="1065">
                  <c:v>9.489645740229975E-11</c:v>
                </c:pt>
                <c:pt idx="1066">
                  <c:v>9.6016970695884383E-11</c:v>
                </c:pt>
                <c:pt idx="1067">
                  <c:v>1.3654694877228749E-10</c:v>
                </c:pt>
                <c:pt idx="1068">
                  <c:v>9.8297845718318321E-11</c:v>
                </c:pt>
                <c:pt idx="1069">
                  <c:v>1.054702559655086E-10</c:v>
                </c:pt>
                <c:pt idx="1070">
                  <c:v>9.8297845718318321E-11</c:v>
                </c:pt>
                <c:pt idx="1071">
                  <c:v>9.7150714726163113E-11</c:v>
                </c:pt>
                <c:pt idx="1072">
                  <c:v>1.5536636322305579E-10</c:v>
                </c:pt>
                <c:pt idx="1073">
                  <c:v>1.6283546549180532E-10</c:v>
                </c:pt>
                <c:pt idx="1074">
                  <c:v>1.4824020264715475E-10</c:v>
                </c:pt>
                <c:pt idx="1075">
                  <c:v>1.3654694877228749E-10</c:v>
                </c:pt>
                <c:pt idx="1076">
                  <c:v>1.4651024682261708E-10</c:v>
                </c:pt>
                <c:pt idx="1077">
                  <c:v>1.3495345264145896E-10</c:v>
                </c:pt>
                <c:pt idx="1078">
                  <c:v>1.3979028811846733E-10</c:v>
                </c:pt>
                <c:pt idx="1079">
                  <c:v>1.414408963754934E-10</c:v>
                </c:pt>
                <c:pt idx="1080">
                  <c:v>1.4311099459605604E-10</c:v>
                </c:pt>
                <c:pt idx="1081">
                  <c:v>1.3495345264145896E-10</c:v>
                </c:pt>
                <c:pt idx="1082">
                  <c:v>1.5355359902728175E-10</c:v>
                </c:pt>
                <c:pt idx="1083">
                  <c:v>1.414408963754934E-10</c:v>
                </c:pt>
                <c:pt idx="1084">
                  <c:v>1.3337855253157276E-10</c:v>
                </c:pt>
                <c:pt idx="1085">
                  <c:v>1.2876356730305657E-10</c:v>
                </c:pt>
                <c:pt idx="1086">
                  <c:v>1.1722223566546247E-10</c:v>
                </c:pt>
                <c:pt idx="1087">
                  <c:v>1.1860636608468368E-10</c:v>
                </c:pt>
                <c:pt idx="1088">
                  <c:v>1.1585452474429044E-10</c:v>
                </c:pt>
                <c:pt idx="1089">
                  <c:v>1.1450250817724974E-10</c:v>
                </c:pt>
                <c:pt idx="1090">
                  <c:v>1.2430797735443707E-10</c:v>
                </c:pt>
                <c:pt idx="1091">
                  <c:v>1.414408963754934E-10</c:v>
                </c:pt>
                <c:pt idx="1092">
                  <c:v>1.1860636608468368E-10</c:v>
                </c:pt>
                <c:pt idx="1093">
                  <c:v>1.414408963754934E-10</c:v>
                </c:pt>
                <c:pt idx="1094">
                  <c:v>1.3979028811846733E-10</c:v>
                </c:pt>
                <c:pt idx="1095">
                  <c:v>1.3654694877228749E-10</c:v>
                </c:pt>
                <c:pt idx="1096">
                  <c:v>1.3979028811846733E-10</c:v>
                </c:pt>
                <c:pt idx="1097">
                  <c:v>1.3815926050115555E-10</c:v>
                </c:pt>
                <c:pt idx="1098">
                  <c:v>1.3495345264145896E-10</c:v>
                </c:pt>
                <c:pt idx="1099">
                  <c:v>1.3979028811846733E-10</c:v>
                </c:pt>
                <c:pt idx="1100">
                  <c:v>1.3495345264145896E-10</c:v>
                </c:pt>
                <c:pt idx="1101">
                  <c:v>1.3979028811846733E-10</c:v>
                </c:pt>
                <c:pt idx="1102">
                  <c:v>1.3654694877228749E-10</c:v>
                </c:pt>
                <c:pt idx="1103">
                  <c:v>1.3979028811846733E-10</c:v>
                </c:pt>
                <c:pt idx="1104">
                  <c:v>1.3337855253157276E-10</c:v>
                </c:pt>
                <c:pt idx="1105">
                  <c:v>1.3182203142798509E-10</c:v>
                </c:pt>
                <c:pt idx="1106">
                  <c:v>1.3337855253157276E-10</c:v>
                </c:pt>
                <c:pt idx="1107">
                  <c:v>1.3979028811846733E-10</c:v>
                </c:pt>
                <c:pt idx="1108">
                  <c:v>1.3337855253157276E-10</c:v>
                </c:pt>
                <c:pt idx="1109">
                  <c:v>1.414408963754934E-10</c:v>
                </c:pt>
                <c:pt idx="1110">
                  <c:v>1.3979028811846733E-10</c:v>
                </c:pt>
                <c:pt idx="1111">
                  <c:v>1.414408963754934E-10</c:v>
                </c:pt>
                <c:pt idx="1112">
                  <c:v>1.4651024682261708E-10</c:v>
                </c:pt>
                <c:pt idx="1113">
                  <c:v>1.4824020264715475E-10</c:v>
                </c:pt>
                <c:pt idx="1114">
                  <c:v>1.4480081291269954E-10</c:v>
                </c:pt>
                <c:pt idx="1115">
                  <c:v>1.4824020264715475E-10</c:v>
                </c:pt>
                <c:pt idx="1116">
                  <c:v>1.4311099459605604E-10</c:v>
                </c:pt>
                <c:pt idx="1117">
                  <c:v>1.3815926050115555E-10</c:v>
                </c:pt>
                <c:pt idx="1118">
                  <c:v>1.3495345264145896E-10</c:v>
                </c:pt>
                <c:pt idx="1119">
                  <c:v>1.3495345264145896E-10</c:v>
                </c:pt>
                <c:pt idx="1120">
                  <c:v>1.3815926050115555E-10</c:v>
                </c:pt>
                <c:pt idx="1121">
                  <c:v>1.3815926050115555E-10</c:v>
                </c:pt>
                <c:pt idx="1122">
                  <c:v>1.3654694877228749E-10</c:v>
                </c:pt>
                <c:pt idx="1123">
                  <c:v>1.3654694877228749E-10</c:v>
                </c:pt>
                <c:pt idx="1124">
                  <c:v>8.8442905203885788E-11</c:v>
                </c:pt>
                <c:pt idx="1125">
                  <c:v>1.3495345264145896E-10</c:v>
                </c:pt>
                <c:pt idx="1126">
                  <c:v>1.3815926050115555E-10</c:v>
                </c:pt>
                <c:pt idx="1127">
                  <c:v>8.7410982150543379E-11</c:v>
                </c:pt>
                <c:pt idx="1128">
                  <c:v>8.6390900317143426E-11</c:v>
                </c:pt>
                <c:pt idx="1129">
                  <c:v>9.2694720656145152E-11</c:v>
                </c:pt>
                <c:pt idx="1130">
                  <c:v>8.948721659039069E-11</c:v>
                </c:pt>
                <c:pt idx="1131">
                  <c:v>7.8647695202853122E-11</c:v>
                </c:pt>
                <c:pt idx="1132">
                  <c:v>8.0515779159552668E-11</c:v>
                </c:pt>
                <c:pt idx="1133">
                  <c:v>7.9576164003630322E-11</c:v>
                </c:pt>
                <c:pt idx="1134">
                  <c:v>7.9576164003630322E-11</c:v>
                </c:pt>
                <c:pt idx="1135">
                  <c:v>7.7729880494204338E-11</c:v>
                </c:pt>
                <c:pt idx="1136">
                  <c:v>8.2428424687378108E-11</c:v>
                </c:pt>
                <c:pt idx="1137">
                  <c:v>7.9576164003630322E-11</c:v>
                </c:pt>
                <c:pt idx="1138">
                  <c:v>8.6390900317143426E-11</c:v>
                </c:pt>
                <c:pt idx="1139">
                  <c:v>9.6016970695884383E-11</c:v>
                </c:pt>
                <c:pt idx="1140">
                  <c:v>9.9458292730753552E-11</c:v>
                </c:pt>
                <c:pt idx="1141">
                  <c:v>1.590570780480868E-10</c:v>
                </c:pt>
                <c:pt idx="1142">
                  <c:v>9.489645740229975E-11</c:v>
                </c:pt>
                <c:pt idx="1143">
                  <c:v>1.6093518367257849E-10</c:v>
                </c:pt>
                <c:pt idx="1144">
                  <c:v>1.6867161374136819E-10</c:v>
                </c:pt>
                <c:pt idx="1145">
                  <c:v>1.6867161374136819E-10</c:v>
                </c:pt>
                <c:pt idx="1146">
                  <c:v>1.7066324536409915E-10</c:v>
                </c:pt>
                <c:pt idx="1147">
                  <c:v>1.6867161374136819E-10</c:v>
                </c:pt>
                <c:pt idx="1148">
                  <c:v>1.7267839366775066E-10</c:v>
                </c:pt>
                <c:pt idx="1149">
                  <c:v>1.2577577441385501E-10</c:v>
                </c:pt>
                <c:pt idx="1150">
                  <c:v>7.6822776637758397E-11</c:v>
                </c:pt>
                <c:pt idx="1151">
                  <c:v>7.9576164003630322E-11</c:v>
                </c:pt>
                <c:pt idx="1152">
                  <c:v>7.9576164003630322E-11</c:v>
                </c:pt>
                <c:pt idx="1153">
                  <c:v>7.6822776637758397E-11</c:v>
                </c:pt>
                <c:pt idx="1154">
                  <c:v>8.0515779159552668E-11</c:v>
                </c:pt>
                <c:pt idx="1155">
                  <c:v>7.9576164003630322E-11</c:v>
                </c:pt>
                <c:pt idx="1156">
                  <c:v>1.3654694877228749E-10</c:v>
                </c:pt>
                <c:pt idx="1157">
                  <c:v>1.3337855253157276E-10</c:v>
                </c:pt>
                <c:pt idx="1158">
                  <c:v>9.9458292730753552E-11</c:v>
                </c:pt>
                <c:pt idx="1159">
                  <c:v>1.0797569298042323E-10</c:v>
                </c:pt>
                <c:pt idx="1160">
                  <c:v>1.3182203142798509E-10</c:v>
                </c:pt>
                <c:pt idx="1161">
                  <c:v>1.6283546549180532E-10</c:v>
                </c:pt>
                <c:pt idx="1162">
                  <c:v>1.3495345264145896E-10</c:v>
                </c:pt>
                <c:pt idx="1163">
                  <c:v>1.3979028811846733E-10</c:v>
                </c:pt>
                <c:pt idx="1164">
                  <c:v>1.5720088982323532E-10</c:v>
                </c:pt>
                <c:pt idx="1165">
                  <c:v>1.3815926050115555E-10</c:v>
                </c:pt>
                <c:pt idx="1166">
                  <c:v>8.0515779159552668E-11</c:v>
                </c:pt>
                <c:pt idx="1167">
                  <c:v>1.4311099459605604E-10</c:v>
                </c:pt>
                <c:pt idx="1168">
                  <c:v>7.5040202959702308E-11</c:v>
                </c:pt>
                <c:pt idx="1169">
                  <c:v>8.1466489052853804E-11</c:v>
                </c:pt>
                <c:pt idx="1170">
                  <c:v>8.0515779159552668E-11</c:v>
                </c:pt>
                <c:pt idx="1171">
                  <c:v>7.5926258638400369E-11</c:v>
                </c:pt>
                <c:pt idx="1172">
                  <c:v>7.8647695202853122E-11</c:v>
                </c:pt>
                <c:pt idx="1173">
                  <c:v>1.4311099459605604E-10</c:v>
                </c:pt>
                <c:pt idx="1174">
                  <c:v>1.4824020264715475E-10</c:v>
                </c:pt>
                <c:pt idx="1175">
                  <c:v>7.9576164003630322E-11</c:v>
                </c:pt>
                <c:pt idx="1176">
                  <c:v>7.8647695202853122E-11</c:v>
                </c:pt>
                <c:pt idx="1177">
                  <c:v>7.7729880494204338E-11</c:v>
                </c:pt>
                <c:pt idx="1178">
                  <c:v>7.8647695202853122E-11</c:v>
                </c:pt>
                <c:pt idx="1179">
                  <c:v>7.9576164003630322E-11</c:v>
                </c:pt>
                <c:pt idx="1180">
                  <c:v>7.9576164003630322E-11</c:v>
                </c:pt>
                <c:pt idx="1181">
                  <c:v>1.3654694877228749E-10</c:v>
                </c:pt>
                <c:pt idx="1182">
                  <c:v>7.7729880494204338E-11</c:v>
                </c:pt>
                <c:pt idx="1183">
                  <c:v>1.3654694877228749E-10</c:v>
                </c:pt>
                <c:pt idx="1184">
                  <c:v>1.3654694877228749E-10</c:v>
                </c:pt>
                <c:pt idx="1185">
                  <c:v>1.3337855253157276E-10</c:v>
                </c:pt>
                <c:pt idx="1186">
                  <c:v>7.8647695202853122E-11</c:v>
                </c:pt>
                <c:pt idx="1187">
                  <c:v>7.8647695202853122E-11</c:v>
                </c:pt>
                <c:pt idx="1188">
                  <c:v>8.3401526574496936E-11</c:v>
                </c:pt>
                <c:pt idx="1189">
                  <c:v>8.4386310641153892E-11</c:v>
                </c:pt>
                <c:pt idx="1190">
                  <c:v>1.3654694877228749E-10</c:v>
                </c:pt>
                <c:pt idx="1191">
                  <c:v>9.0543858940803469E-11</c:v>
                </c:pt>
                <c:pt idx="1192">
                  <c:v>1.3337855253157276E-10</c:v>
                </c:pt>
                <c:pt idx="1193">
                  <c:v>1.3979028811846733E-10</c:v>
                </c:pt>
                <c:pt idx="1194">
                  <c:v>9.0543858940803469E-11</c:v>
                </c:pt>
                <c:pt idx="1195">
                  <c:v>1.0063267101854971E-10</c:v>
                </c:pt>
                <c:pt idx="1196">
                  <c:v>1.054702559655086E-10</c:v>
                </c:pt>
                <c:pt idx="1197">
                  <c:v>9.9458292730753552E-11</c:v>
                </c:pt>
                <c:pt idx="1198">
                  <c:v>1.0925064256948603E-10</c:v>
                </c:pt>
                <c:pt idx="1199">
                  <c:v>7.8647695202853122E-11</c:v>
                </c:pt>
                <c:pt idx="1200">
                  <c:v>7.7729880494204338E-11</c:v>
                </c:pt>
                <c:pt idx="1201">
                  <c:v>1.2285759230375735E-10</c:v>
                </c:pt>
                <c:pt idx="1202">
                  <c:v>7.8647695202853122E-11</c:v>
                </c:pt>
                <c:pt idx="1203">
                  <c:v>1.2430797735443707E-10</c:v>
                </c:pt>
                <c:pt idx="1204">
                  <c:v>1.4651024682261708E-10</c:v>
                </c:pt>
                <c:pt idx="1205">
                  <c:v>1.4651024682261708E-10</c:v>
                </c:pt>
                <c:pt idx="1206">
                  <c:v>1.5720088982323532E-10</c:v>
                </c:pt>
                <c:pt idx="1207">
                  <c:v>1.3337855253157276E-10</c:v>
                </c:pt>
                <c:pt idx="1208">
                  <c:v>1.590570780480868E-10</c:v>
                </c:pt>
                <c:pt idx="1209">
                  <c:v>1.054702559655086E-10</c:v>
                </c:pt>
                <c:pt idx="1210">
                  <c:v>1.6475780598734315E-10</c:v>
                </c:pt>
                <c:pt idx="1211">
                  <c:v>7.8647695202853122E-11</c:v>
                </c:pt>
                <c:pt idx="1212">
                  <c:v>8.1466489052853804E-11</c:v>
                </c:pt>
                <c:pt idx="1213">
                  <c:v>7.8647695202853122E-11</c:v>
                </c:pt>
                <c:pt idx="1214">
                  <c:v>7.8647695202853122E-11</c:v>
                </c:pt>
                <c:pt idx="1215">
                  <c:v>7.8647695202853122E-11</c:v>
                </c:pt>
                <c:pt idx="1216">
                  <c:v>7.8647695202853122E-11</c:v>
                </c:pt>
                <c:pt idx="1217">
                  <c:v>7.9576164003630322E-11</c:v>
                </c:pt>
                <c:pt idx="1218">
                  <c:v>6.9937161199422365E-11</c:v>
                </c:pt>
                <c:pt idx="1219">
                  <c:v>7.9576164003630322E-11</c:v>
                </c:pt>
                <c:pt idx="1220">
                  <c:v>7.4164658277140227E-11</c:v>
                </c:pt>
                <c:pt idx="1221">
                  <c:v>7.6822776637758397E-11</c:v>
                </c:pt>
                <c:pt idx="1222">
                  <c:v>7.7729880494204338E-11</c:v>
                </c:pt>
                <c:pt idx="1223">
                  <c:v>8.1466489052853804E-11</c:v>
                </c:pt>
                <c:pt idx="1224">
                  <c:v>7.7729880494204338E-11</c:v>
                </c:pt>
                <c:pt idx="1225">
                  <c:v>7.7729880494204338E-11</c:v>
                </c:pt>
                <c:pt idx="1226">
                  <c:v>1.2876356730305657E-10</c:v>
                </c:pt>
                <c:pt idx="1227">
                  <c:v>1.3182203142798509E-10</c:v>
                </c:pt>
                <c:pt idx="1228">
                  <c:v>1.2876356730305657E-10</c:v>
                </c:pt>
                <c:pt idx="1229">
                  <c:v>1.0302319161197715E-10</c:v>
                </c:pt>
                <c:pt idx="1230">
                  <c:v>9.8297845718318321E-11</c:v>
                </c:pt>
                <c:pt idx="1231">
                  <c:v>9.9458292730753552E-11</c:v>
                </c:pt>
                <c:pt idx="1232">
                  <c:v>9.9458292730753552E-11</c:v>
                </c:pt>
                <c:pt idx="1233">
                  <c:v>1.0797569298042323E-10</c:v>
                </c:pt>
                <c:pt idx="1234">
                  <c:v>9.6016970695884383E-11</c:v>
                </c:pt>
                <c:pt idx="1235">
                  <c:v>9.9458292730753552E-11</c:v>
                </c:pt>
                <c:pt idx="1236">
                  <c:v>9.7150714726163113E-11</c:v>
                </c:pt>
                <c:pt idx="1237">
                  <c:v>1.0063267101854971E-10</c:v>
                </c:pt>
                <c:pt idx="1238">
                  <c:v>9.9458292730753552E-11</c:v>
                </c:pt>
                <c:pt idx="1239">
                  <c:v>9.0543858940803469E-11</c:v>
                </c:pt>
                <c:pt idx="1240">
                  <c:v>9.0543858940803469E-11</c:v>
                </c:pt>
                <c:pt idx="1241">
                  <c:v>1.6093518367257849E-10</c:v>
                </c:pt>
                <c:pt idx="1242">
                  <c:v>7.9576164003630322E-11</c:v>
                </c:pt>
                <c:pt idx="1243">
                  <c:v>8.0515779159552668E-11</c:v>
                </c:pt>
                <c:pt idx="1244">
                  <c:v>8.0515779159552668E-11</c:v>
                </c:pt>
                <c:pt idx="1245">
                  <c:v>7.6822776637758397E-11</c:v>
                </c:pt>
                <c:pt idx="1246">
                  <c:v>7.8647695202853122E-11</c:v>
                </c:pt>
                <c:pt idx="1247">
                  <c:v>7.8647695202853122E-11</c:v>
                </c:pt>
                <c:pt idx="1248">
                  <c:v>8.0515779159552668E-11</c:v>
                </c:pt>
                <c:pt idx="1249">
                  <c:v>7.5926258638400369E-11</c:v>
                </c:pt>
                <c:pt idx="1250">
                  <c:v>7.8647695202853122E-11</c:v>
                </c:pt>
                <c:pt idx="1251">
                  <c:v>7.5926258638400369E-11</c:v>
                </c:pt>
                <c:pt idx="1252">
                  <c:v>7.7729880494204338E-11</c:v>
                </c:pt>
                <c:pt idx="1253">
                  <c:v>1.2876356730305657E-10</c:v>
                </c:pt>
                <c:pt idx="1254">
                  <c:v>1.2876356730305657E-10</c:v>
                </c:pt>
                <c:pt idx="1255">
                  <c:v>1.2430797735443707E-10</c:v>
                </c:pt>
                <c:pt idx="1256">
                  <c:v>8.0515779159552668E-11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8.0515779159552668E-11</c:v>
                </c:pt>
                <c:pt idx="1260">
                  <c:v>1.3815926050115555E-10</c:v>
                </c:pt>
                <c:pt idx="1261">
                  <c:v>1.4480081291269954E-10</c:v>
                </c:pt>
                <c:pt idx="1262">
                  <c:v>1.590570780480868E-10</c:v>
                </c:pt>
                <c:pt idx="1263">
                  <c:v>1.6475780598734315E-10</c:v>
                </c:pt>
                <c:pt idx="1264">
                  <c:v>7.7729880494204338E-11</c:v>
                </c:pt>
                <c:pt idx="1265">
                  <c:v>1.6283546549180532E-10</c:v>
                </c:pt>
                <c:pt idx="1266">
                  <c:v>1.5536636322305579E-10</c:v>
                </c:pt>
                <c:pt idx="1267">
                  <c:v>1.6093518367257849E-10</c:v>
                </c:pt>
                <c:pt idx="1268">
                  <c:v>1.6283546549180532E-10</c:v>
                </c:pt>
                <c:pt idx="1269">
                  <c:v>8.1466489052853804E-11</c:v>
                </c:pt>
                <c:pt idx="1270">
                  <c:v>7.8647695202853122E-11</c:v>
                </c:pt>
                <c:pt idx="1271">
                  <c:v>1.3028397483819558E-10</c:v>
                </c:pt>
                <c:pt idx="1272">
                  <c:v>1.2876356730305657E-10</c:v>
                </c:pt>
                <c:pt idx="1273">
                  <c:v>7.8647695202853122E-11</c:v>
                </c:pt>
                <c:pt idx="1274">
                  <c:v>1.3028397483819558E-10</c:v>
                </c:pt>
                <c:pt idx="1275">
                  <c:v>1.2876356730305657E-10</c:v>
                </c:pt>
                <c:pt idx="1276">
                  <c:v>1.3182203142798509E-10</c:v>
                </c:pt>
                <c:pt idx="1277">
                  <c:v>1.2726090284856729E-10</c:v>
                </c:pt>
                <c:pt idx="1278">
                  <c:v>8.1466489052853804E-11</c:v>
                </c:pt>
                <c:pt idx="1279">
                  <c:v>8.0515779159552668E-11</c:v>
                </c:pt>
                <c:pt idx="1280">
                  <c:v>1.2876356730305657E-10</c:v>
                </c:pt>
                <c:pt idx="1281">
                  <c:v>1.2726090284856729E-10</c:v>
                </c:pt>
                <c:pt idx="1282">
                  <c:v>1.3182203142798509E-10</c:v>
                </c:pt>
                <c:pt idx="1283">
                  <c:v>1.3337855253157276E-10</c:v>
                </c:pt>
                <c:pt idx="1284">
                  <c:v>9.6016970695884383E-11</c:v>
                </c:pt>
                <c:pt idx="1285">
                  <c:v>1.3337855253157276E-10</c:v>
                </c:pt>
                <c:pt idx="1286">
                  <c:v>1.5536636322305579E-10</c:v>
                </c:pt>
                <c:pt idx="1287">
                  <c:v>1.2726090284856729E-10</c:v>
                </c:pt>
                <c:pt idx="1288">
                  <c:v>9.7150714726163113E-11</c:v>
                </c:pt>
                <c:pt idx="1289">
                  <c:v>1.3182203142798509E-10</c:v>
                </c:pt>
                <c:pt idx="1290">
                  <c:v>1.3182203142798509E-10</c:v>
                </c:pt>
                <c:pt idx="1291">
                  <c:v>7.8647695202853122E-11</c:v>
                </c:pt>
                <c:pt idx="1292">
                  <c:v>7.8647695202853122E-11</c:v>
                </c:pt>
                <c:pt idx="1293">
                  <c:v>7.7729880494204338E-11</c:v>
                </c:pt>
                <c:pt idx="1294">
                  <c:v>8.0515779159552668E-11</c:v>
                </c:pt>
                <c:pt idx="1295">
                  <c:v>8.0515779159552668E-11</c:v>
                </c:pt>
                <c:pt idx="1296">
                  <c:v>7.7729880494204338E-11</c:v>
                </c:pt>
                <c:pt idx="1297">
                  <c:v>8.0515779159552668E-11</c:v>
                </c:pt>
                <c:pt idx="1298">
                  <c:v>1.3337855253157276E-10</c:v>
                </c:pt>
                <c:pt idx="1299">
                  <c:v>8.1466489052853804E-11</c:v>
                </c:pt>
                <c:pt idx="1300">
                  <c:v>8.0515779159552668E-11</c:v>
                </c:pt>
                <c:pt idx="1301">
                  <c:v>1.3654694877228749E-10</c:v>
                </c:pt>
                <c:pt idx="1302">
                  <c:v>8.7410982150543379E-11</c:v>
                </c:pt>
                <c:pt idx="1303">
                  <c:v>8.8442905203885788E-11</c:v>
                </c:pt>
                <c:pt idx="1304">
                  <c:v>8.4386310641153892E-11</c:v>
                </c:pt>
                <c:pt idx="1305">
                  <c:v>1.5355359902728175E-10</c:v>
                </c:pt>
                <c:pt idx="1306">
                  <c:v>7.7729880494204338E-11</c:v>
                </c:pt>
                <c:pt idx="1307">
                  <c:v>7.7729880494204338E-11</c:v>
                </c:pt>
                <c:pt idx="1308">
                  <c:v>8.2428424687378108E-11</c:v>
                </c:pt>
                <c:pt idx="1309">
                  <c:v>1.5720088982323532E-10</c:v>
                </c:pt>
                <c:pt idx="1310">
                  <c:v>1.7066324536409915E-10</c:v>
                </c:pt>
                <c:pt idx="1311">
                  <c:v>7.9576164003630322E-11</c:v>
                </c:pt>
                <c:pt idx="1312">
                  <c:v>7.9576164003630322E-11</c:v>
                </c:pt>
                <c:pt idx="1313">
                  <c:v>7.9576164003630322E-11</c:v>
                </c:pt>
                <c:pt idx="1314">
                  <c:v>1.590570780480868E-10</c:v>
                </c:pt>
                <c:pt idx="1315">
                  <c:v>1.6283546549180532E-10</c:v>
                </c:pt>
                <c:pt idx="1316">
                  <c:v>1.5536636322305579E-10</c:v>
                </c:pt>
                <c:pt idx="1317">
                  <c:v>7.9576164003630322E-11</c:v>
                </c:pt>
                <c:pt idx="1318">
                  <c:v>7.8647695202853122E-11</c:v>
                </c:pt>
                <c:pt idx="1319">
                  <c:v>8.0515779159552668E-11</c:v>
                </c:pt>
                <c:pt idx="1320">
                  <c:v>7.9576164003630322E-11</c:v>
                </c:pt>
                <c:pt idx="1321">
                  <c:v>1.6867161374136819E-10</c:v>
                </c:pt>
                <c:pt idx="1322">
                  <c:v>7.8647695202853122E-11</c:v>
                </c:pt>
                <c:pt idx="1323">
                  <c:v>1.6283546549180532E-10</c:v>
                </c:pt>
                <c:pt idx="1324">
                  <c:v>8.0515779159552668E-11</c:v>
                </c:pt>
                <c:pt idx="1325">
                  <c:v>1.2142385028506582E-10</c:v>
                </c:pt>
                <c:pt idx="1326">
                  <c:v>1.5536636322305579E-10</c:v>
                </c:pt>
                <c:pt idx="1327">
                  <c:v>1.1450250817724974E-10</c:v>
                </c:pt>
                <c:pt idx="1328">
                  <c:v>1.5720088982323532E-10</c:v>
                </c:pt>
                <c:pt idx="1329">
                  <c:v>1.4824020264715475E-10</c:v>
                </c:pt>
                <c:pt idx="1330">
                  <c:v>1.4480081291269954E-10</c:v>
                </c:pt>
                <c:pt idx="1331">
                  <c:v>1.3815926050115555E-10</c:v>
                </c:pt>
                <c:pt idx="1332">
                  <c:v>1.414408963754934E-10</c:v>
                </c:pt>
                <c:pt idx="1333">
                  <c:v>1.4480081291269954E-10</c:v>
                </c:pt>
                <c:pt idx="1334">
                  <c:v>1.3979028811846733E-10</c:v>
                </c:pt>
                <c:pt idx="1335">
                  <c:v>1.3979028811846733E-10</c:v>
                </c:pt>
                <c:pt idx="1336">
                  <c:v>1.4824020264715475E-10</c:v>
                </c:pt>
                <c:pt idx="1337">
                  <c:v>1.4311099459605604E-10</c:v>
                </c:pt>
                <c:pt idx="1338">
                  <c:v>9.3789020443367202E-11</c:v>
                </c:pt>
                <c:pt idx="1339">
                  <c:v>1.4651024682261708E-10</c:v>
                </c:pt>
                <c:pt idx="1340">
                  <c:v>9.489645740229975E-11</c:v>
                </c:pt>
                <c:pt idx="1341">
                  <c:v>8.8442905203885788E-11</c:v>
                </c:pt>
                <c:pt idx="1342">
                  <c:v>8.948721659039069E-11</c:v>
                </c:pt>
                <c:pt idx="1343">
                  <c:v>8.8442905203885788E-11</c:v>
                </c:pt>
                <c:pt idx="1344">
                  <c:v>8.3401526574496936E-11</c:v>
                </c:pt>
                <c:pt idx="1345">
                  <c:v>7.7729880494204338E-11</c:v>
                </c:pt>
                <c:pt idx="1346">
                  <c:v>7.8647695202853122E-11</c:v>
                </c:pt>
                <c:pt idx="1347">
                  <c:v>7.9576164003630322E-11</c:v>
                </c:pt>
                <c:pt idx="1348">
                  <c:v>7.5926258638400369E-11</c:v>
                </c:pt>
                <c:pt idx="1349">
                  <c:v>7.6822776637758397E-11</c:v>
                </c:pt>
                <c:pt idx="1350">
                  <c:v>7.5040202959702308E-11</c:v>
                </c:pt>
                <c:pt idx="1351">
                  <c:v>8.0515779159552668E-11</c:v>
                </c:pt>
                <c:pt idx="1352">
                  <c:v>8.1466489052853804E-11</c:v>
                </c:pt>
                <c:pt idx="1353">
                  <c:v>7.8647695202853122E-11</c:v>
                </c:pt>
                <c:pt idx="1354">
                  <c:v>7.9576164003630322E-11</c:v>
                </c:pt>
                <c:pt idx="1355">
                  <c:v>7.7729880494204338E-11</c:v>
                </c:pt>
                <c:pt idx="1356">
                  <c:v>7.8647695202853122E-11</c:v>
                </c:pt>
                <c:pt idx="1357">
                  <c:v>7.7729880494204338E-11</c:v>
                </c:pt>
                <c:pt idx="1358">
                  <c:v>8.0515779159552668E-11</c:v>
                </c:pt>
                <c:pt idx="1359">
                  <c:v>7.9576164003630322E-11</c:v>
                </c:pt>
                <c:pt idx="1360">
                  <c:v>7.7729880494204338E-11</c:v>
                </c:pt>
                <c:pt idx="1361">
                  <c:v>7.6822776637758397E-11</c:v>
                </c:pt>
                <c:pt idx="1362">
                  <c:v>7.8647695202853122E-11</c:v>
                </c:pt>
                <c:pt idx="1363">
                  <c:v>8.0515779159552668E-11</c:v>
                </c:pt>
                <c:pt idx="1364">
                  <c:v>7.9576164003630322E-11</c:v>
                </c:pt>
                <c:pt idx="1365">
                  <c:v>8.1466489052853804E-11</c:v>
                </c:pt>
                <c:pt idx="1366">
                  <c:v>8.3401526574496936E-11</c:v>
                </c:pt>
                <c:pt idx="1367">
                  <c:v>7.8647695202853122E-11</c:v>
                </c:pt>
                <c:pt idx="1368">
                  <c:v>7.9576164003630322E-11</c:v>
                </c:pt>
                <c:pt idx="1369">
                  <c:v>8.1466489052853804E-11</c:v>
                </c:pt>
                <c:pt idx="1370">
                  <c:v>7.9576164003630322E-11</c:v>
                </c:pt>
                <c:pt idx="1371">
                  <c:v>1.5720088982323532E-10</c:v>
                </c:pt>
                <c:pt idx="1372">
                  <c:v>1.5536636322305579E-10</c:v>
                </c:pt>
                <c:pt idx="1373">
                  <c:v>1.517616361300895E-10</c:v>
                </c:pt>
                <c:pt idx="1374">
                  <c:v>1.667032243610556E-10</c:v>
                </c:pt>
                <c:pt idx="1375">
                  <c:v>7.9576164003630322E-11</c:v>
                </c:pt>
                <c:pt idx="1376">
                  <c:v>7.8647695202853122E-11</c:v>
                </c:pt>
                <c:pt idx="1377">
                  <c:v>1.517616361300895E-10</c:v>
                </c:pt>
                <c:pt idx="1378">
                  <c:v>1.667032243610556E-10</c:v>
                </c:pt>
                <c:pt idx="1379">
                  <c:v>1.4651024682261708E-10</c:v>
                </c:pt>
                <c:pt idx="1380">
                  <c:v>1.4311099459605604E-10</c:v>
                </c:pt>
                <c:pt idx="1381">
                  <c:v>1.3028397483819558E-10</c:v>
                </c:pt>
                <c:pt idx="1382">
                  <c:v>1.3337855253157276E-10</c:v>
                </c:pt>
                <c:pt idx="1383">
                  <c:v>8.2428424687378108E-11</c:v>
                </c:pt>
                <c:pt idx="1384">
                  <c:v>7.5926258638400369E-11</c:v>
                </c:pt>
                <c:pt idx="1385">
                  <c:v>7.9576164003630322E-11</c:v>
                </c:pt>
                <c:pt idx="1386">
                  <c:v>7.7729880494204338E-11</c:v>
                </c:pt>
                <c:pt idx="1387">
                  <c:v>1.0063267101854971E-10</c:v>
                </c:pt>
                <c:pt idx="1388">
                  <c:v>9.2694720656145152E-11</c:v>
                </c:pt>
                <c:pt idx="1389">
                  <c:v>8.948721659039069E-11</c:v>
                </c:pt>
                <c:pt idx="1390">
                  <c:v>8.4386310641153892E-11</c:v>
                </c:pt>
                <c:pt idx="1391">
                  <c:v>7.5926258638400369E-11</c:v>
                </c:pt>
                <c:pt idx="1392">
                  <c:v>7.9576164003630322E-11</c:v>
                </c:pt>
                <c:pt idx="1393">
                  <c:v>9.6016970695884383E-11</c:v>
                </c:pt>
                <c:pt idx="1394">
                  <c:v>1.1585452474429044E-10</c:v>
                </c:pt>
                <c:pt idx="1395">
                  <c:v>1.2285759230375735E-10</c:v>
                </c:pt>
                <c:pt idx="1396">
                  <c:v>7.8647695202853122E-11</c:v>
                </c:pt>
                <c:pt idx="1397">
                  <c:v>1.2430797735443707E-10</c:v>
                </c:pt>
                <c:pt idx="1398">
                  <c:v>1.2577577441385501E-10</c:v>
                </c:pt>
                <c:pt idx="1399">
                  <c:v>1.2430797735443707E-10</c:v>
                </c:pt>
                <c:pt idx="1400">
                  <c:v>1.2577577441385501E-10</c:v>
                </c:pt>
                <c:pt idx="1401">
                  <c:v>1.3028397483819558E-10</c:v>
                </c:pt>
                <c:pt idx="1402">
                  <c:v>1.3028397483819558E-10</c:v>
                </c:pt>
                <c:pt idx="1403">
                  <c:v>8.0515779159552668E-11</c:v>
                </c:pt>
                <c:pt idx="1404">
                  <c:v>7.6822776637758397E-11</c:v>
                </c:pt>
                <c:pt idx="1405">
                  <c:v>8.0515779159552668E-11</c:v>
                </c:pt>
                <c:pt idx="1406">
                  <c:v>7.9576164003630322E-11</c:v>
                </c:pt>
                <c:pt idx="1407">
                  <c:v>7.9576164003630322E-11</c:v>
                </c:pt>
                <c:pt idx="1408">
                  <c:v>8.1466489052853804E-11</c:v>
                </c:pt>
                <c:pt idx="1409">
                  <c:v>7.8647695202853122E-11</c:v>
                </c:pt>
                <c:pt idx="1410">
                  <c:v>1.3337855253157276E-10</c:v>
                </c:pt>
                <c:pt idx="1411">
                  <c:v>7.9576164003630322E-11</c:v>
                </c:pt>
                <c:pt idx="1412">
                  <c:v>8.1466489052853804E-11</c:v>
                </c:pt>
                <c:pt idx="1413">
                  <c:v>8.0515779159552668E-11</c:v>
                </c:pt>
                <c:pt idx="1414">
                  <c:v>8.4386310641153892E-11</c:v>
                </c:pt>
                <c:pt idx="1415">
                  <c:v>7.8647695202853122E-11</c:v>
                </c:pt>
                <c:pt idx="1416">
                  <c:v>8.4386310641153892E-11</c:v>
                </c:pt>
                <c:pt idx="1417">
                  <c:v>9.6016970695884383E-11</c:v>
                </c:pt>
                <c:pt idx="1418">
                  <c:v>1.0797569298042323E-10</c:v>
                </c:pt>
                <c:pt idx="1419">
                  <c:v>1.1450250817724974E-10</c:v>
                </c:pt>
                <c:pt idx="1420">
                  <c:v>1.1450250817724974E-10</c:v>
                </c:pt>
                <c:pt idx="1421">
                  <c:v>1.1054039191088757E-10</c:v>
                </c:pt>
                <c:pt idx="1422">
                  <c:v>1.0925064256948603E-10</c:v>
                </c:pt>
                <c:pt idx="1423">
                  <c:v>1.1450250817724974E-10</c:v>
                </c:pt>
                <c:pt idx="1424">
                  <c:v>1.2142385028506582E-10</c:v>
                </c:pt>
                <c:pt idx="1425">
                  <c:v>1.2142385028506582E-10</c:v>
                </c:pt>
                <c:pt idx="1426">
                  <c:v>1.2285759230375735E-10</c:v>
                </c:pt>
                <c:pt idx="1427">
                  <c:v>1.2142385028506582E-10</c:v>
                </c:pt>
                <c:pt idx="1428">
                  <c:v>7.8647695202853122E-11</c:v>
                </c:pt>
                <c:pt idx="1429">
                  <c:v>7.9576164003630322E-11</c:v>
                </c:pt>
                <c:pt idx="1430">
                  <c:v>1.2430797735443707E-10</c:v>
                </c:pt>
                <c:pt idx="1431">
                  <c:v>1.2430797735443707E-10</c:v>
                </c:pt>
                <c:pt idx="1432">
                  <c:v>1.2285759230375735E-10</c:v>
                </c:pt>
                <c:pt idx="1433">
                  <c:v>1.2577577441385501E-10</c:v>
                </c:pt>
                <c:pt idx="1434">
                  <c:v>9.3789020443367202E-11</c:v>
                </c:pt>
                <c:pt idx="1435">
                  <c:v>9.6016970695884383E-11</c:v>
                </c:pt>
                <c:pt idx="1436">
                  <c:v>9.2694720656145152E-11</c:v>
                </c:pt>
                <c:pt idx="1437">
                  <c:v>9.2694720656145152E-11</c:v>
                </c:pt>
                <c:pt idx="1438">
                  <c:v>8.948721659039069E-11</c:v>
                </c:pt>
                <c:pt idx="1439">
                  <c:v>7.6822776637758397E-11</c:v>
                </c:pt>
                <c:pt idx="1440">
                  <c:v>7.7729880494204338E-11</c:v>
                </c:pt>
                <c:pt idx="1441">
                  <c:v>9.0543858940803469E-11</c:v>
                </c:pt>
                <c:pt idx="1442">
                  <c:v>1.0302319161197715E-10</c:v>
                </c:pt>
                <c:pt idx="1443">
                  <c:v>1.1722223566546247E-10</c:v>
                </c:pt>
                <c:pt idx="1444">
                  <c:v>7.7729880494204338E-11</c:v>
                </c:pt>
                <c:pt idx="1445">
                  <c:v>1.2000683996473847E-10</c:v>
                </c:pt>
                <c:pt idx="1446">
                  <c:v>1.2142385028506582E-10</c:v>
                </c:pt>
                <c:pt idx="1447">
                  <c:v>7.8647695202853122E-11</c:v>
                </c:pt>
                <c:pt idx="1448">
                  <c:v>1.2285759230375735E-10</c:v>
                </c:pt>
                <c:pt idx="1449">
                  <c:v>7.9576164003630322E-11</c:v>
                </c:pt>
                <c:pt idx="1450">
                  <c:v>1.2876356730305657E-10</c:v>
                </c:pt>
                <c:pt idx="1451">
                  <c:v>1.2430797735443707E-10</c:v>
                </c:pt>
                <c:pt idx="1452">
                  <c:v>1.2876356730305657E-10</c:v>
                </c:pt>
                <c:pt idx="1453">
                  <c:v>1.2876356730305657E-10</c:v>
                </c:pt>
                <c:pt idx="1454">
                  <c:v>9.1612977856017732E-11</c:v>
                </c:pt>
                <c:pt idx="1455">
                  <c:v>9.9458292730753552E-11</c:v>
                </c:pt>
                <c:pt idx="1456">
                  <c:v>9.1612977856017732E-11</c:v>
                </c:pt>
                <c:pt idx="1457">
                  <c:v>9.2694720656145152E-11</c:v>
                </c:pt>
                <c:pt idx="1458">
                  <c:v>8.5382722788228175E-11</c:v>
                </c:pt>
                <c:pt idx="1459">
                  <c:v>8.3401526574496936E-11</c:v>
                </c:pt>
                <c:pt idx="1460">
                  <c:v>7.7729880494204338E-11</c:v>
                </c:pt>
                <c:pt idx="1461">
                  <c:v>8.7410982150543379E-11</c:v>
                </c:pt>
                <c:pt idx="1462">
                  <c:v>1.0063267101854971E-10</c:v>
                </c:pt>
                <c:pt idx="1463">
                  <c:v>1.0182091606722603E-10</c:v>
                </c:pt>
                <c:pt idx="1464">
                  <c:v>1.1184562481425192E-10</c:v>
                </c:pt>
                <c:pt idx="1465">
                  <c:v>1.2000683996473847E-10</c:v>
                </c:pt>
                <c:pt idx="1466">
                  <c:v>8.0515779159552668E-11</c:v>
                </c:pt>
                <c:pt idx="1467">
                  <c:v>1.2285759230375735E-10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8.0515779159552668E-11</c:v>
                </c:pt>
                <c:pt idx="1471">
                  <c:v>1.2000683996473847E-10</c:v>
                </c:pt>
                <c:pt idx="1472">
                  <c:v>1.2142385028506582E-10</c:v>
                </c:pt>
                <c:pt idx="1473">
                  <c:v>1.2726090284856729E-10</c:v>
                </c:pt>
                <c:pt idx="1474">
                  <c:v>1.2000683996473847E-10</c:v>
                </c:pt>
                <c:pt idx="1475">
                  <c:v>1.2142385028506582E-10</c:v>
                </c:pt>
                <c:pt idx="1476">
                  <c:v>1.2876356730305657E-10</c:v>
                </c:pt>
                <c:pt idx="1477">
                  <c:v>1.517616361300895E-10</c:v>
                </c:pt>
                <c:pt idx="1478">
                  <c:v>1.517616361300895E-10</c:v>
                </c:pt>
                <c:pt idx="1479">
                  <c:v>8.0515779159552668E-11</c:v>
                </c:pt>
                <c:pt idx="1480">
                  <c:v>7.9576164003630322E-11</c:v>
                </c:pt>
                <c:pt idx="1481">
                  <c:v>1.4480081291269954E-10</c:v>
                </c:pt>
                <c:pt idx="1482">
                  <c:v>1.0063267101854971E-10</c:v>
                </c:pt>
                <c:pt idx="1483">
                  <c:v>1.3815926050115555E-10</c:v>
                </c:pt>
                <c:pt idx="1484">
                  <c:v>1.2876356730305657E-10</c:v>
                </c:pt>
                <c:pt idx="1485">
                  <c:v>8.0515779159552668E-11</c:v>
                </c:pt>
                <c:pt idx="1486">
                  <c:v>8.0515779159552668E-11</c:v>
                </c:pt>
                <c:pt idx="1487">
                  <c:v>7.7729880494204338E-11</c:v>
                </c:pt>
                <c:pt idx="1488">
                  <c:v>1.2876356730305657E-10</c:v>
                </c:pt>
                <c:pt idx="1489">
                  <c:v>1.3815926050115555E-10</c:v>
                </c:pt>
                <c:pt idx="1490">
                  <c:v>1.1054039191088757E-10</c:v>
                </c:pt>
                <c:pt idx="1491">
                  <c:v>1.5720088982323532E-10</c:v>
                </c:pt>
                <c:pt idx="1492">
                  <c:v>7.7729880494204338E-11</c:v>
                </c:pt>
                <c:pt idx="1493">
                  <c:v>1.2430797735443707E-10</c:v>
                </c:pt>
                <c:pt idx="1494">
                  <c:v>1.2726090284856729E-10</c:v>
                </c:pt>
                <c:pt idx="1495">
                  <c:v>1.2000683996473847E-10</c:v>
                </c:pt>
                <c:pt idx="1496">
                  <c:v>1.2726090284856729E-10</c:v>
                </c:pt>
                <c:pt idx="1497">
                  <c:v>1.2430797735443707E-10</c:v>
                </c:pt>
                <c:pt idx="1498">
                  <c:v>1.3182203142798509E-10</c:v>
                </c:pt>
                <c:pt idx="1499">
                  <c:v>7.7729880494204338E-11</c:v>
                </c:pt>
                <c:pt idx="1500">
                  <c:v>1.3495345264145896E-10</c:v>
                </c:pt>
                <c:pt idx="1501">
                  <c:v>1.3654694877228749E-10</c:v>
                </c:pt>
                <c:pt idx="1502">
                  <c:v>1.3979028811846733E-10</c:v>
                </c:pt>
                <c:pt idx="1503">
                  <c:v>1.4480081291269954E-10</c:v>
                </c:pt>
                <c:pt idx="1504">
                  <c:v>7.7729880494204338E-11</c:v>
                </c:pt>
                <c:pt idx="1505">
                  <c:v>7.9576164003630322E-11</c:v>
                </c:pt>
                <c:pt idx="1506">
                  <c:v>1.5720088982323532E-10</c:v>
                </c:pt>
                <c:pt idx="1507">
                  <c:v>1.4651024682261708E-10</c:v>
                </c:pt>
                <c:pt idx="1508">
                  <c:v>1.3979028811846733E-10</c:v>
                </c:pt>
                <c:pt idx="1509">
                  <c:v>1.2577577441385501E-10</c:v>
                </c:pt>
                <c:pt idx="1510">
                  <c:v>1.1860636608468368E-10</c:v>
                </c:pt>
                <c:pt idx="1511">
                  <c:v>1.1054039191088757E-10</c:v>
                </c:pt>
                <c:pt idx="1512">
                  <c:v>1.1054039191088757E-10</c:v>
                </c:pt>
                <c:pt idx="1513">
                  <c:v>1.0925064256948603E-10</c:v>
                </c:pt>
                <c:pt idx="1514">
                  <c:v>8.0515779159552668E-11</c:v>
                </c:pt>
                <c:pt idx="1515">
                  <c:v>7.9576164003630322E-11</c:v>
                </c:pt>
                <c:pt idx="1516">
                  <c:v>1.0925064256948603E-10</c:v>
                </c:pt>
                <c:pt idx="1517">
                  <c:v>7.8647695202853122E-11</c:v>
                </c:pt>
                <c:pt idx="1518">
                  <c:v>7.8647695202853122E-11</c:v>
                </c:pt>
                <c:pt idx="1519">
                  <c:v>7.9576164003630322E-11</c:v>
                </c:pt>
                <c:pt idx="1520">
                  <c:v>1.0063267101854971E-10</c:v>
                </c:pt>
                <c:pt idx="1521">
                  <c:v>9.6016970695884383E-11</c:v>
                </c:pt>
                <c:pt idx="1522">
                  <c:v>9.6016970695884383E-11</c:v>
                </c:pt>
                <c:pt idx="1523">
                  <c:v>8.7410982150543379E-11</c:v>
                </c:pt>
                <c:pt idx="1524">
                  <c:v>9.3789020443367202E-11</c:v>
                </c:pt>
                <c:pt idx="1525">
                  <c:v>8.8442905203885788E-11</c:v>
                </c:pt>
                <c:pt idx="1526">
                  <c:v>1.4480081291269954E-10</c:v>
                </c:pt>
                <c:pt idx="1527">
                  <c:v>1.3979028811846733E-10</c:v>
                </c:pt>
                <c:pt idx="1528">
                  <c:v>1.4311099459605604E-10</c:v>
                </c:pt>
                <c:pt idx="1529">
                  <c:v>1.4824020264715475E-10</c:v>
                </c:pt>
                <c:pt idx="1530">
                  <c:v>1.4651024682261708E-10</c:v>
                </c:pt>
                <c:pt idx="1531">
                  <c:v>1.517616361300895E-10</c:v>
                </c:pt>
                <c:pt idx="1532">
                  <c:v>1.1585452474429044E-10</c:v>
                </c:pt>
                <c:pt idx="1533">
                  <c:v>1.4651024682261708E-10</c:v>
                </c:pt>
                <c:pt idx="1534">
                  <c:v>1.4480081291269954E-10</c:v>
                </c:pt>
                <c:pt idx="1535">
                  <c:v>7.7729880494204338E-11</c:v>
                </c:pt>
                <c:pt idx="1536">
                  <c:v>1.2000683996473847E-10</c:v>
                </c:pt>
                <c:pt idx="1537">
                  <c:v>7.6822776637758397E-11</c:v>
                </c:pt>
                <c:pt idx="1538">
                  <c:v>8.1466489052853804E-11</c:v>
                </c:pt>
                <c:pt idx="1539">
                  <c:v>1.1722223566546247E-10</c:v>
                </c:pt>
                <c:pt idx="1540">
                  <c:v>7.7729880494204338E-11</c:v>
                </c:pt>
                <c:pt idx="1541">
                  <c:v>7.7729880494204338E-11</c:v>
                </c:pt>
                <c:pt idx="1542">
                  <c:v>7.8647695202853122E-11</c:v>
                </c:pt>
                <c:pt idx="1543">
                  <c:v>1.2285759230375735E-10</c:v>
                </c:pt>
                <c:pt idx="1544">
                  <c:v>1.1585452474429044E-10</c:v>
                </c:pt>
                <c:pt idx="1545">
                  <c:v>1.1860636608468368E-10</c:v>
                </c:pt>
                <c:pt idx="1546">
                  <c:v>1.2000683996473847E-10</c:v>
                </c:pt>
                <c:pt idx="1547">
                  <c:v>1.1585452474429044E-10</c:v>
                </c:pt>
                <c:pt idx="1548">
                  <c:v>1.1054039191088757E-10</c:v>
                </c:pt>
                <c:pt idx="1549">
                  <c:v>1.1450250817724974E-10</c:v>
                </c:pt>
                <c:pt idx="1550">
                  <c:v>1.1722223566546247E-10</c:v>
                </c:pt>
                <c:pt idx="1551">
                  <c:v>7.6822776637758397E-11</c:v>
                </c:pt>
                <c:pt idx="1552">
                  <c:v>7.8647695202853122E-11</c:v>
                </c:pt>
                <c:pt idx="1553">
                  <c:v>7.8647695202853122E-11</c:v>
                </c:pt>
                <c:pt idx="1554">
                  <c:v>1.2430797735443707E-10</c:v>
                </c:pt>
                <c:pt idx="1555">
                  <c:v>1.2142385028506582E-10</c:v>
                </c:pt>
                <c:pt idx="1556">
                  <c:v>1.2430797735443707E-10</c:v>
                </c:pt>
                <c:pt idx="1557">
                  <c:v>1.2285759230375735E-10</c:v>
                </c:pt>
                <c:pt idx="1558">
                  <c:v>1.2430797735443707E-10</c:v>
                </c:pt>
                <c:pt idx="1559">
                  <c:v>1.2285759230375735E-10</c:v>
                </c:pt>
                <c:pt idx="1560">
                  <c:v>1.2142385028506582E-10</c:v>
                </c:pt>
                <c:pt idx="1561">
                  <c:v>1.2000683996473847E-10</c:v>
                </c:pt>
                <c:pt idx="1562">
                  <c:v>1.2430797735443707E-10</c:v>
                </c:pt>
                <c:pt idx="1563">
                  <c:v>7.7729880494204338E-11</c:v>
                </c:pt>
                <c:pt idx="1564">
                  <c:v>1.2577577441385501E-10</c:v>
                </c:pt>
                <c:pt idx="1565">
                  <c:v>9.2694720656145152E-11</c:v>
                </c:pt>
                <c:pt idx="1566">
                  <c:v>1.2430797735443707E-10</c:v>
                </c:pt>
                <c:pt idx="1567">
                  <c:v>8.4386310641153892E-11</c:v>
                </c:pt>
                <c:pt idx="1568">
                  <c:v>9.0543858940803469E-11</c:v>
                </c:pt>
                <c:pt idx="1569">
                  <c:v>9.3789020443367202E-11</c:v>
                </c:pt>
                <c:pt idx="1570">
                  <c:v>8.4386310641153892E-11</c:v>
                </c:pt>
                <c:pt idx="1571">
                  <c:v>7.7729880494204338E-11</c:v>
                </c:pt>
                <c:pt idx="1572">
                  <c:v>7.7729880494204338E-11</c:v>
                </c:pt>
                <c:pt idx="1573">
                  <c:v>9.6016970695884383E-11</c:v>
                </c:pt>
                <c:pt idx="1574">
                  <c:v>1.1450250817724974E-10</c:v>
                </c:pt>
                <c:pt idx="1575">
                  <c:v>1.1860636608468368E-10</c:v>
                </c:pt>
                <c:pt idx="1576">
                  <c:v>8.0515779159552668E-11</c:v>
                </c:pt>
                <c:pt idx="1577">
                  <c:v>1.2142385028506582E-10</c:v>
                </c:pt>
                <c:pt idx="1578">
                  <c:v>7.6822776637758397E-11</c:v>
                </c:pt>
                <c:pt idx="1579">
                  <c:v>7.9576164003630322E-11</c:v>
                </c:pt>
                <c:pt idx="1580">
                  <c:v>7.6822776637758397E-11</c:v>
                </c:pt>
                <c:pt idx="1581">
                  <c:v>1.1585452474429044E-10</c:v>
                </c:pt>
                <c:pt idx="1582">
                  <c:v>1.0063267101854971E-10</c:v>
                </c:pt>
                <c:pt idx="1583">
                  <c:v>9.7150714726163113E-11</c:v>
                </c:pt>
                <c:pt idx="1584">
                  <c:v>1.0671562198993359E-10</c:v>
                </c:pt>
                <c:pt idx="1585">
                  <c:v>1.1054039191088757E-10</c:v>
                </c:pt>
                <c:pt idx="1586">
                  <c:v>1.1450250817724974E-10</c:v>
                </c:pt>
                <c:pt idx="1587">
                  <c:v>1.2142385028506582E-10</c:v>
                </c:pt>
                <c:pt idx="1588">
                  <c:v>7.5926258638400369E-11</c:v>
                </c:pt>
                <c:pt idx="1589">
                  <c:v>8.1466489052853804E-11</c:v>
                </c:pt>
                <c:pt idx="1590">
                  <c:v>1.3182203142798509E-10</c:v>
                </c:pt>
                <c:pt idx="1591">
                  <c:v>7.8647695202853122E-11</c:v>
                </c:pt>
                <c:pt idx="1592">
                  <c:v>7.9576164003630322E-11</c:v>
                </c:pt>
                <c:pt idx="1593">
                  <c:v>7.5926258638400369E-11</c:v>
                </c:pt>
                <c:pt idx="1594">
                  <c:v>8.0515779159552668E-11</c:v>
                </c:pt>
                <c:pt idx="1595">
                  <c:v>7.9576164003630322E-11</c:v>
                </c:pt>
                <c:pt idx="1596">
                  <c:v>8.0515779159552668E-11</c:v>
                </c:pt>
                <c:pt idx="1597">
                  <c:v>8.0515779159552668E-11</c:v>
                </c:pt>
                <c:pt idx="1598">
                  <c:v>1.1860636608468368E-10</c:v>
                </c:pt>
                <c:pt idx="1599">
                  <c:v>7.9576164003630322E-11</c:v>
                </c:pt>
                <c:pt idx="1600">
                  <c:v>8.1466489052853804E-11</c:v>
                </c:pt>
                <c:pt idx="1601">
                  <c:v>1.1860636608468368E-10</c:v>
                </c:pt>
                <c:pt idx="1602">
                  <c:v>1.2000683996473847E-10</c:v>
                </c:pt>
                <c:pt idx="1603">
                  <c:v>1.2430797735443707E-10</c:v>
                </c:pt>
                <c:pt idx="1604">
                  <c:v>7.5926258638400369E-11</c:v>
                </c:pt>
                <c:pt idx="1605">
                  <c:v>1.2142385028506582E-10</c:v>
                </c:pt>
                <c:pt idx="1606">
                  <c:v>1.2142385028506582E-10</c:v>
                </c:pt>
                <c:pt idx="1607">
                  <c:v>9.9458292730753552E-11</c:v>
                </c:pt>
                <c:pt idx="1608">
                  <c:v>1.0063267101854971E-10</c:v>
                </c:pt>
                <c:pt idx="1609">
                  <c:v>1.2142385028506582E-10</c:v>
                </c:pt>
                <c:pt idx="1610">
                  <c:v>1.2285759230375735E-10</c:v>
                </c:pt>
                <c:pt idx="1611">
                  <c:v>1.2285759230375735E-10</c:v>
                </c:pt>
                <c:pt idx="1612">
                  <c:v>1.2285759230375735E-10</c:v>
                </c:pt>
                <c:pt idx="1613">
                  <c:v>1.2430797735443707E-10</c:v>
                </c:pt>
                <c:pt idx="1614">
                  <c:v>9.0543858940803469E-11</c:v>
                </c:pt>
                <c:pt idx="1615">
                  <c:v>1.2142385028506582E-10</c:v>
                </c:pt>
                <c:pt idx="1616">
                  <c:v>1.2142385028506582E-10</c:v>
                </c:pt>
                <c:pt idx="1617">
                  <c:v>1.2577577441385501E-10</c:v>
                </c:pt>
                <c:pt idx="1618">
                  <c:v>1.2285759230375735E-10</c:v>
                </c:pt>
                <c:pt idx="1619">
                  <c:v>9.3789020443367202E-11</c:v>
                </c:pt>
                <c:pt idx="1620">
                  <c:v>8.948721659039069E-11</c:v>
                </c:pt>
                <c:pt idx="1621">
                  <c:v>1.2142385028506582E-10</c:v>
                </c:pt>
                <c:pt idx="1622">
                  <c:v>1.2285759230375735E-10</c:v>
                </c:pt>
                <c:pt idx="1623">
                  <c:v>9.2694720656145152E-11</c:v>
                </c:pt>
                <c:pt idx="1624">
                  <c:v>8.8442905203885788E-11</c:v>
                </c:pt>
                <c:pt idx="1625">
                  <c:v>9.0543858940803469E-11</c:v>
                </c:pt>
                <c:pt idx="1626">
                  <c:v>8.2428424687378108E-11</c:v>
                </c:pt>
                <c:pt idx="1627">
                  <c:v>8.8442905203885788E-11</c:v>
                </c:pt>
                <c:pt idx="1628">
                  <c:v>8.3401526574496936E-11</c:v>
                </c:pt>
                <c:pt idx="1629">
                  <c:v>8.2428424687378108E-11</c:v>
                </c:pt>
                <c:pt idx="1630">
                  <c:v>8.8442905203885788E-11</c:v>
                </c:pt>
                <c:pt idx="1631">
                  <c:v>8.7410982150543379E-11</c:v>
                </c:pt>
                <c:pt idx="1632">
                  <c:v>9.0543858940803469E-11</c:v>
                </c:pt>
                <c:pt idx="1633">
                  <c:v>9.2694720656145152E-11</c:v>
                </c:pt>
                <c:pt idx="1634">
                  <c:v>8.7410982150543379E-11</c:v>
                </c:pt>
                <c:pt idx="1635">
                  <c:v>8.8442905203885788E-11</c:v>
                </c:pt>
                <c:pt idx="1636">
                  <c:v>9.9458292730753552E-11</c:v>
                </c:pt>
                <c:pt idx="1637">
                  <c:v>9.8297845718318321E-11</c:v>
                </c:pt>
                <c:pt idx="1638">
                  <c:v>9.3789020443367202E-11</c:v>
                </c:pt>
                <c:pt idx="1639">
                  <c:v>9.1612977856017732E-11</c:v>
                </c:pt>
                <c:pt idx="1640">
                  <c:v>9.3789020443367202E-11</c:v>
                </c:pt>
                <c:pt idx="1641">
                  <c:v>9.489645740229975E-11</c:v>
                </c:pt>
                <c:pt idx="1642">
                  <c:v>9.3789020443367202E-11</c:v>
                </c:pt>
                <c:pt idx="1643">
                  <c:v>9.489645740229975E-11</c:v>
                </c:pt>
                <c:pt idx="1644">
                  <c:v>9.0543858940803469E-11</c:v>
                </c:pt>
                <c:pt idx="1645">
                  <c:v>8.4386310641153892E-11</c:v>
                </c:pt>
                <c:pt idx="1646">
                  <c:v>7.9576164003630322E-11</c:v>
                </c:pt>
                <c:pt idx="1647">
                  <c:v>7.7729880494204338E-11</c:v>
                </c:pt>
                <c:pt idx="1648">
                  <c:v>8.2428424687378108E-11</c:v>
                </c:pt>
                <c:pt idx="1649">
                  <c:v>8.3401526574496936E-11</c:v>
                </c:pt>
                <c:pt idx="1650">
                  <c:v>9.1612977856017732E-11</c:v>
                </c:pt>
                <c:pt idx="1651">
                  <c:v>9.2694720656145152E-11</c:v>
                </c:pt>
                <c:pt idx="1652">
                  <c:v>8.8442905203885788E-11</c:v>
                </c:pt>
                <c:pt idx="1653">
                  <c:v>8.4386310641153892E-11</c:v>
                </c:pt>
                <c:pt idx="1654">
                  <c:v>8.4386310641153892E-11</c:v>
                </c:pt>
                <c:pt idx="1655">
                  <c:v>8.1466489052853804E-11</c:v>
                </c:pt>
                <c:pt idx="1656">
                  <c:v>1.3182203142798509E-10</c:v>
                </c:pt>
                <c:pt idx="1657">
                  <c:v>7.8647695202853122E-11</c:v>
                </c:pt>
                <c:pt idx="1658">
                  <c:v>1.414408963754934E-10</c:v>
                </c:pt>
                <c:pt idx="1659">
                  <c:v>1.4824020264715475E-10</c:v>
                </c:pt>
                <c:pt idx="1660">
                  <c:v>1.4651024682261708E-10</c:v>
                </c:pt>
                <c:pt idx="1661">
                  <c:v>1.4480081291269954E-10</c:v>
                </c:pt>
                <c:pt idx="1662">
                  <c:v>1.3815926050115555E-10</c:v>
                </c:pt>
                <c:pt idx="1663">
                  <c:v>1.3815926050115555E-10</c:v>
                </c:pt>
                <c:pt idx="1664">
                  <c:v>1.3654694877228749E-10</c:v>
                </c:pt>
                <c:pt idx="1665">
                  <c:v>1.2577577441385501E-10</c:v>
                </c:pt>
                <c:pt idx="1666">
                  <c:v>1.1722223566546247E-10</c:v>
                </c:pt>
                <c:pt idx="1667">
                  <c:v>1.1860636608468368E-10</c:v>
                </c:pt>
                <c:pt idx="1668">
                  <c:v>1.1860636608468368E-10</c:v>
                </c:pt>
                <c:pt idx="1669">
                  <c:v>1.2876356730305657E-10</c:v>
                </c:pt>
                <c:pt idx="1670">
                  <c:v>1.2726090284856729E-10</c:v>
                </c:pt>
                <c:pt idx="1671">
                  <c:v>1.3182203142798509E-10</c:v>
                </c:pt>
                <c:pt idx="1672">
                  <c:v>1.3028397483819558E-10</c:v>
                </c:pt>
                <c:pt idx="1673">
                  <c:v>1.2285759230375735E-10</c:v>
                </c:pt>
                <c:pt idx="1674">
                  <c:v>1.1184562481425192E-10</c:v>
                </c:pt>
                <c:pt idx="1675">
                  <c:v>1.1450250817724974E-10</c:v>
                </c:pt>
                <c:pt idx="1676">
                  <c:v>1.1722223566546247E-10</c:v>
                </c:pt>
                <c:pt idx="1677">
                  <c:v>1.2142385028506582E-10</c:v>
                </c:pt>
                <c:pt idx="1678">
                  <c:v>1.2285759230375735E-10</c:v>
                </c:pt>
                <c:pt idx="1679">
                  <c:v>1.2142385028506582E-10</c:v>
                </c:pt>
                <c:pt idx="1680">
                  <c:v>1.1722223566546247E-10</c:v>
                </c:pt>
                <c:pt idx="1681">
                  <c:v>1.2000683996473847E-10</c:v>
                </c:pt>
                <c:pt idx="1682">
                  <c:v>1.2142385028506582E-10</c:v>
                </c:pt>
                <c:pt idx="1683">
                  <c:v>1.2142385028506582E-10</c:v>
                </c:pt>
                <c:pt idx="1684">
                  <c:v>1.2142385028506582E-10</c:v>
                </c:pt>
                <c:pt idx="1685">
                  <c:v>1.1860636608468368E-10</c:v>
                </c:pt>
                <c:pt idx="1686">
                  <c:v>1.2285759230375735E-10</c:v>
                </c:pt>
                <c:pt idx="1687">
                  <c:v>1.2000683996473847E-10</c:v>
                </c:pt>
                <c:pt idx="1688">
                  <c:v>1.2430797735443707E-10</c:v>
                </c:pt>
                <c:pt idx="1689">
                  <c:v>1.2285759230375735E-10</c:v>
                </c:pt>
                <c:pt idx="1690">
                  <c:v>1.2000683996473847E-10</c:v>
                </c:pt>
                <c:pt idx="1691">
                  <c:v>1.2142385028506582E-10</c:v>
                </c:pt>
                <c:pt idx="1692">
                  <c:v>1.1722223566546247E-10</c:v>
                </c:pt>
                <c:pt idx="1693">
                  <c:v>1.1860636608468368E-10</c:v>
                </c:pt>
                <c:pt idx="1694">
                  <c:v>1.1184562481425192E-10</c:v>
                </c:pt>
                <c:pt idx="1695">
                  <c:v>1.2142385028506582E-10</c:v>
                </c:pt>
                <c:pt idx="1696">
                  <c:v>1.1860636608468368E-10</c:v>
                </c:pt>
                <c:pt idx="1697">
                  <c:v>1.0063267101854971E-10</c:v>
                </c:pt>
                <c:pt idx="1698">
                  <c:v>1.2285759230375735E-10</c:v>
                </c:pt>
                <c:pt idx="1699">
                  <c:v>1.2285759230375735E-10</c:v>
                </c:pt>
                <c:pt idx="1700">
                  <c:v>1.1860636608468368E-10</c:v>
                </c:pt>
                <c:pt idx="1701">
                  <c:v>1.2285759230375735E-10</c:v>
                </c:pt>
                <c:pt idx="1702">
                  <c:v>1.0302319161197715E-10</c:v>
                </c:pt>
                <c:pt idx="1703">
                  <c:v>1.2142385028506582E-10</c:v>
                </c:pt>
                <c:pt idx="1704">
                  <c:v>1.0671562198993359E-10</c:v>
                </c:pt>
                <c:pt idx="1705">
                  <c:v>7.6822776637758397E-11</c:v>
                </c:pt>
                <c:pt idx="1706">
                  <c:v>1.0671562198993359E-10</c:v>
                </c:pt>
                <c:pt idx="1707">
                  <c:v>7.8647695202853122E-11</c:v>
                </c:pt>
                <c:pt idx="1708">
                  <c:v>7.5926258638400369E-11</c:v>
                </c:pt>
                <c:pt idx="1709">
                  <c:v>1.2285759230375735E-10</c:v>
                </c:pt>
                <c:pt idx="1710">
                  <c:v>1.1722223566546247E-10</c:v>
                </c:pt>
                <c:pt idx="1711">
                  <c:v>1.1722223566546247E-10</c:v>
                </c:pt>
                <c:pt idx="1712">
                  <c:v>1.2285759230375735E-10</c:v>
                </c:pt>
                <c:pt idx="1713">
                  <c:v>1.2285759230375735E-10</c:v>
                </c:pt>
                <c:pt idx="1714">
                  <c:v>1.2000683996473847E-10</c:v>
                </c:pt>
                <c:pt idx="1715">
                  <c:v>9.9458292730753552E-11</c:v>
                </c:pt>
                <c:pt idx="1716">
                  <c:v>1.0302319161197715E-10</c:v>
                </c:pt>
                <c:pt idx="1717">
                  <c:v>9.6016970695884383E-11</c:v>
                </c:pt>
                <c:pt idx="1718">
                  <c:v>9.1612977856017732E-11</c:v>
                </c:pt>
                <c:pt idx="1719">
                  <c:v>8.948721659039069E-11</c:v>
                </c:pt>
                <c:pt idx="1720">
                  <c:v>8.8442905203885788E-11</c:v>
                </c:pt>
                <c:pt idx="1721">
                  <c:v>8.3401526574496936E-11</c:v>
                </c:pt>
                <c:pt idx="1722">
                  <c:v>8.948721659039069E-11</c:v>
                </c:pt>
                <c:pt idx="1723">
                  <c:v>8.948721659039069E-11</c:v>
                </c:pt>
                <c:pt idx="1724">
                  <c:v>8.2428424687378108E-11</c:v>
                </c:pt>
                <c:pt idx="1725">
                  <c:v>8.6390900317143426E-11</c:v>
                </c:pt>
                <c:pt idx="1726">
                  <c:v>7.8647695202853122E-11</c:v>
                </c:pt>
                <c:pt idx="1727">
                  <c:v>7.6822776637758397E-11</c:v>
                </c:pt>
                <c:pt idx="1728">
                  <c:v>1.4651024682261708E-10</c:v>
                </c:pt>
                <c:pt idx="1729">
                  <c:v>1.0423966332134078E-10</c:v>
                </c:pt>
                <c:pt idx="1730">
                  <c:v>1.2000683996473847E-10</c:v>
                </c:pt>
                <c:pt idx="1731">
                  <c:v>8.0515779159552668E-11</c:v>
                </c:pt>
                <c:pt idx="1732">
                  <c:v>7.7729880494204338E-11</c:v>
                </c:pt>
                <c:pt idx="1733">
                  <c:v>8.0515779159552668E-11</c:v>
                </c:pt>
                <c:pt idx="1734">
                  <c:v>7.9576164003630322E-11</c:v>
                </c:pt>
                <c:pt idx="1735">
                  <c:v>1.0671562198993359E-10</c:v>
                </c:pt>
                <c:pt idx="1736">
                  <c:v>9.6016970695884383E-11</c:v>
                </c:pt>
                <c:pt idx="1737">
                  <c:v>9.2694720656145152E-11</c:v>
                </c:pt>
                <c:pt idx="1738">
                  <c:v>9.489645740229975E-11</c:v>
                </c:pt>
                <c:pt idx="1739">
                  <c:v>1.0182091606722603E-10</c:v>
                </c:pt>
                <c:pt idx="1740">
                  <c:v>1.0671562198993359E-10</c:v>
                </c:pt>
                <c:pt idx="1741">
                  <c:v>1.0182091606722603E-10</c:v>
                </c:pt>
                <c:pt idx="1742">
                  <c:v>8.0515779159552668E-11</c:v>
                </c:pt>
                <c:pt idx="1743">
                  <c:v>7.9576164003630322E-11</c:v>
                </c:pt>
                <c:pt idx="1744">
                  <c:v>7.8647695202853122E-11</c:v>
                </c:pt>
                <c:pt idx="1745">
                  <c:v>7.7729880494204338E-11</c:v>
                </c:pt>
                <c:pt idx="1746">
                  <c:v>7.7729880494204338E-11</c:v>
                </c:pt>
                <c:pt idx="1747">
                  <c:v>1.0063267101854971E-10</c:v>
                </c:pt>
                <c:pt idx="1748">
                  <c:v>1.0182091606722603E-10</c:v>
                </c:pt>
                <c:pt idx="1749">
                  <c:v>9.8297845718318321E-11</c:v>
                </c:pt>
                <c:pt idx="1750">
                  <c:v>1.0182091606722603E-10</c:v>
                </c:pt>
                <c:pt idx="1751">
                  <c:v>1.0182091606722603E-10</c:v>
                </c:pt>
                <c:pt idx="1752">
                  <c:v>8.0515779159552668E-11</c:v>
                </c:pt>
                <c:pt idx="1753">
                  <c:v>8.2428424687378108E-11</c:v>
                </c:pt>
                <c:pt idx="1754">
                  <c:v>8.0515779159552668E-11</c:v>
                </c:pt>
                <c:pt idx="1755">
                  <c:v>8.1466489052853804E-11</c:v>
                </c:pt>
                <c:pt idx="1756">
                  <c:v>7.7729880494204338E-11</c:v>
                </c:pt>
                <c:pt idx="1757">
                  <c:v>1.0063267101854971E-10</c:v>
                </c:pt>
                <c:pt idx="1758">
                  <c:v>1.0182091606722603E-10</c:v>
                </c:pt>
                <c:pt idx="1759">
                  <c:v>1.0063267101854971E-10</c:v>
                </c:pt>
                <c:pt idx="1760">
                  <c:v>9.0543858940803469E-11</c:v>
                </c:pt>
                <c:pt idx="1761">
                  <c:v>7.9576164003630322E-11</c:v>
                </c:pt>
                <c:pt idx="1762">
                  <c:v>1.0063267101854971E-10</c:v>
                </c:pt>
                <c:pt idx="1763">
                  <c:v>7.6822776637758397E-11</c:v>
                </c:pt>
                <c:pt idx="1764">
                  <c:v>7.8647695202853122E-11</c:v>
                </c:pt>
                <c:pt idx="1765">
                  <c:v>1.054702559655086E-10</c:v>
                </c:pt>
                <c:pt idx="1766">
                  <c:v>9.8297845718318321E-11</c:v>
                </c:pt>
                <c:pt idx="1767">
                  <c:v>7.8647695202853122E-11</c:v>
                </c:pt>
                <c:pt idx="1768">
                  <c:v>8.0515779159552668E-11</c:v>
                </c:pt>
                <c:pt idx="1769">
                  <c:v>8.0515779159552668E-11</c:v>
                </c:pt>
                <c:pt idx="1770">
                  <c:v>7.6822776637758397E-11</c:v>
                </c:pt>
                <c:pt idx="1771">
                  <c:v>9.9458292730753552E-11</c:v>
                </c:pt>
                <c:pt idx="1772">
                  <c:v>9.8297845718318321E-11</c:v>
                </c:pt>
                <c:pt idx="1773">
                  <c:v>9.7150714726163113E-11</c:v>
                </c:pt>
                <c:pt idx="1774">
                  <c:v>9.2694720656145152E-11</c:v>
                </c:pt>
                <c:pt idx="1775">
                  <c:v>9.6016970695884383E-11</c:v>
                </c:pt>
                <c:pt idx="1776">
                  <c:v>9.9458292730753552E-11</c:v>
                </c:pt>
                <c:pt idx="1777">
                  <c:v>9.8297845718318321E-11</c:v>
                </c:pt>
                <c:pt idx="1778">
                  <c:v>1.0182091606722603E-10</c:v>
                </c:pt>
                <c:pt idx="1779">
                  <c:v>1.0063267101854971E-10</c:v>
                </c:pt>
                <c:pt idx="1780">
                  <c:v>7.7729880494204338E-11</c:v>
                </c:pt>
                <c:pt idx="1781">
                  <c:v>7.8647695202853122E-11</c:v>
                </c:pt>
                <c:pt idx="1782">
                  <c:v>7.9576164003630322E-11</c:v>
                </c:pt>
                <c:pt idx="1783">
                  <c:v>7.9576164003630322E-11</c:v>
                </c:pt>
                <c:pt idx="1784">
                  <c:v>1.2577577441385501E-10</c:v>
                </c:pt>
                <c:pt idx="1785">
                  <c:v>7.9576164003630322E-11</c:v>
                </c:pt>
                <c:pt idx="1786">
                  <c:v>7.6822776637758397E-11</c:v>
                </c:pt>
                <c:pt idx="1787">
                  <c:v>7.9576164003630322E-11</c:v>
                </c:pt>
                <c:pt idx="1788">
                  <c:v>8.2428424687378108E-11</c:v>
                </c:pt>
                <c:pt idx="1789">
                  <c:v>7.6822776637758397E-11</c:v>
                </c:pt>
                <c:pt idx="1790">
                  <c:v>7.6822776637758397E-11</c:v>
                </c:pt>
                <c:pt idx="1791">
                  <c:v>7.5926258638400369E-11</c:v>
                </c:pt>
                <c:pt idx="1792">
                  <c:v>8.0515779159552668E-11</c:v>
                </c:pt>
                <c:pt idx="1793">
                  <c:v>7.6822776637758397E-11</c:v>
                </c:pt>
                <c:pt idx="1794">
                  <c:v>7.7729880494204338E-11</c:v>
                </c:pt>
                <c:pt idx="1795">
                  <c:v>7.6822776637758397E-11</c:v>
                </c:pt>
                <c:pt idx="1796">
                  <c:v>7.7729880494204338E-11</c:v>
                </c:pt>
                <c:pt idx="1797">
                  <c:v>7.9576164003630322E-11</c:v>
                </c:pt>
                <c:pt idx="1798">
                  <c:v>7.2443762815235321E-11</c:v>
                </c:pt>
                <c:pt idx="1799">
                  <c:v>7.6822776637758397E-11</c:v>
                </c:pt>
                <c:pt idx="1800">
                  <c:v>7.8647695202853122E-11</c:v>
                </c:pt>
                <c:pt idx="1801">
                  <c:v>7.6822776637758397E-11</c:v>
                </c:pt>
                <c:pt idx="1802">
                  <c:v>7.5926258638400369E-11</c:v>
                </c:pt>
                <c:pt idx="1803">
                  <c:v>7.7729880494204338E-11</c:v>
                </c:pt>
                <c:pt idx="1804">
                  <c:v>7.7729880494204338E-11</c:v>
                </c:pt>
                <c:pt idx="1805">
                  <c:v>7.6822776637758397E-11</c:v>
                </c:pt>
                <c:pt idx="1806">
                  <c:v>7.8647695202853122E-11</c:v>
                </c:pt>
                <c:pt idx="1807">
                  <c:v>7.7729880494204338E-11</c:v>
                </c:pt>
                <c:pt idx="1808">
                  <c:v>7.8647695202853122E-11</c:v>
                </c:pt>
                <c:pt idx="1809">
                  <c:v>7.7729880494204338E-11</c:v>
                </c:pt>
                <c:pt idx="1810">
                  <c:v>1.3028397483819558E-10</c:v>
                </c:pt>
                <c:pt idx="1811">
                  <c:v>1.3495345264145896E-10</c:v>
                </c:pt>
                <c:pt idx="1812">
                  <c:v>7.3299160387429583E-11</c:v>
                </c:pt>
                <c:pt idx="1813">
                  <c:v>7.6822776637758397E-11</c:v>
                </c:pt>
                <c:pt idx="1814">
                  <c:v>7.8647695202853122E-11</c:v>
                </c:pt>
                <c:pt idx="1815">
                  <c:v>7.3299160387429583E-11</c:v>
                </c:pt>
                <c:pt idx="1816">
                  <c:v>7.8647695202853122E-11</c:v>
                </c:pt>
                <c:pt idx="1817">
                  <c:v>7.7729880494204338E-11</c:v>
                </c:pt>
                <c:pt idx="1818">
                  <c:v>7.7729880494204338E-11</c:v>
                </c:pt>
                <c:pt idx="1819">
                  <c:v>7.9576164003630322E-11</c:v>
                </c:pt>
                <c:pt idx="1820">
                  <c:v>7.8647695202853122E-11</c:v>
                </c:pt>
                <c:pt idx="1821">
                  <c:v>8.1466489052853804E-11</c:v>
                </c:pt>
                <c:pt idx="1822">
                  <c:v>7.6822776637758397E-11</c:v>
                </c:pt>
                <c:pt idx="1823">
                  <c:v>7.8647695202853122E-11</c:v>
                </c:pt>
                <c:pt idx="1824">
                  <c:v>7.9576164003630322E-11</c:v>
                </c:pt>
                <c:pt idx="1825">
                  <c:v>7.6822776637758397E-11</c:v>
                </c:pt>
                <c:pt idx="1826">
                  <c:v>7.2443762815235321E-11</c:v>
                </c:pt>
                <c:pt idx="1827">
                  <c:v>1.2000683996473847E-10</c:v>
                </c:pt>
                <c:pt idx="1828">
                  <c:v>1.1860636608468368E-10</c:v>
                </c:pt>
                <c:pt idx="1829">
                  <c:v>1.1722223566546247E-10</c:v>
                </c:pt>
                <c:pt idx="1830">
                  <c:v>1.1450250817724974E-10</c:v>
                </c:pt>
                <c:pt idx="1831">
                  <c:v>9.2694720656145152E-11</c:v>
                </c:pt>
                <c:pt idx="1832">
                  <c:v>9.2694720656145152E-11</c:v>
                </c:pt>
                <c:pt idx="1833">
                  <c:v>1.1860636608468368E-10</c:v>
                </c:pt>
                <c:pt idx="1834">
                  <c:v>1.2000683996473847E-10</c:v>
                </c:pt>
                <c:pt idx="1835">
                  <c:v>1.1860636608468368E-10</c:v>
                </c:pt>
                <c:pt idx="1836">
                  <c:v>1.2142385028506582E-10</c:v>
                </c:pt>
                <c:pt idx="1837">
                  <c:v>7.7729880494204338E-11</c:v>
                </c:pt>
                <c:pt idx="1838">
                  <c:v>7.7729880494204338E-11</c:v>
                </c:pt>
                <c:pt idx="1839">
                  <c:v>7.9576164003630322E-11</c:v>
                </c:pt>
                <c:pt idx="1840">
                  <c:v>7.6822776637758397E-11</c:v>
                </c:pt>
                <c:pt idx="1841">
                  <c:v>7.3299160387429583E-11</c:v>
                </c:pt>
                <c:pt idx="1842">
                  <c:v>7.8647695202853122E-11</c:v>
                </c:pt>
                <c:pt idx="1843">
                  <c:v>7.7729880494204338E-11</c:v>
                </c:pt>
                <c:pt idx="1844">
                  <c:v>7.9576164003630322E-11</c:v>
                </c:pt>
                <c:pt idx="1845">
                  <c:v>1.3337855253157276E-10</c:v>
                </c:pt>
                <c:pt idx="1846">
                  <c:v>7.8647695202853122E-11</c:v>
                </c:pt>
                <c:pt idx="1847">
                  <c:v>7.9576164003630322E-11</c:v>
                </c:pt>
                <c:pt idx="1848">
                  <c:v>1.3182203142798509E-10</c:v>
                </c:pt>
                <c:pt idx="1849">
                  <c:v>1.0925064256948603E-10</c:v>
                </c:pt>
                <c:pt idx="1850">
                  <c:v>7.8647695202853122E-11</c:v>
                </c:pt>
                <c:pt idx="1851">
                  <c:v>7.5926258638400369E-11</c:v>
                </c:pt>
                <c:pt idx="1852">
                  <c:v>8.0515779159552668E-11</c:v>
                </c:pt>
                <c:pt idx="1853">
                  <c:v>7.9576164003630322E-11</c:v>
                </c:pt>
                <c:pt idx="1854">
                  <c:v>7.6822776637758397E-11</c:v>
                </c:pt>
                <c:pt idx="1855">
                  <c:v>7.5926258638400369E-11</c:v>
                </c:pt>
                <c:pt idx="1856">
                  <c:v>7.8647695202853122E-11</c:v>
                </c:pt>
                <c:pt idx="1857">
                  <c:v>7.7729880494204338E-11</c:v>
                </c:pt>
                <c:pt idx="1858">
                  <c:v>7.6822776637758397E-11</c:v>
                </c:pt>
                <c:pt idx="1859">
                  <c:v>7.5040202959702308E-11</c:v>
                </c:pt>
                <c:pt idx="1860">
                  <c:v>7.7729880494204338E-11</c:v>
                </c:pt>
                <c:pt idx="1861">
                  <c:v>7.9576164003630322E-11</c:v>
                </c:pt>
                <c:pt idx="1862">
                  <c:v>7.4164658277140227E-11</c:v>
                </c:pt>
                <c:pt idx="1863">
                  <c:v>8.0515779159552668E-11</c:v>
                </c:pt>
                <c:pt idx="1864">
                  <c:v>8.1466489052853804E-11</c:v>
                </c:pt>
                <c:pt idx="1865">
                  <c:v>8.0515779159552668E-11</c:v>
                </c:pt>
                <c:pt idx="1866">
                  <c:v>7.8647695202853122E-11</c:v>
                </c:pt>
                <c:pt idx="1867">
                  <c:v>7.6822776637758397E-11</c:v>
                </c:pt>
                <c:pt idx="1868">
                  <c:v>7.5926258638400369E-11</c:v>
                </c:pt>
                <c:pt idx="1869">
                  <c:v>7.7729880494204338E-11</c:v>
                </c:pt>
                <c:pt idx="1870">
                  <c:v>7.1598347690352221E-11</c:v>
                </c:pt>
                <c:pt idx="1871">
                  <c:v>7.6822776637758397E-11</c:v>
                </c:pt>
                <c:pt idx="1872">
                  <c:v>9.8297845718318321E-11</c:v>
                </c:pt>
                <c:pt idx="1873">
                  <c:v>9.2694720656145152E-11</c:v>
                </c:pt>
                <c:pt idx="1874">
                  <c:v>8.4386310641153892E-11</c:v>
                </c:pt>
                <c:pt idx="1875">
                  <c:v>8.948721659039069E-11</c:v>
                </c:pt>
                <c:pt idx="1876">
                  <c:v>9.2694720656145152E-11</c:v>
                </c:pt>
                <c:pt idx="1877">
                  <c:v>9.489645740229975E-11</c:v>
                </c:pt>
                <c:pt idx="1878">
                  <c:v>7.7729880494204338E-11</c:v>
                </c:pt>
                <c:pt idx="1879">
                  <c:v>7.9576164003630322E-11</c:v>
                </c:pt>
                <c:pt idx="1880">
                  <c:v>7.8647695202853122E-11</c:v>
                </c:pt>
                <c:pt idx="1881">
                  <c:v>7.8647695202853122E-11</c:v>
                </c:pt>
                <c:pt idx="1882">
                  <c:v>7.9576164003630322E-11</c:v>
                </c:pt>
                <c:pt idx="1883">
                  <c:v>7.7729880494204338E-11</c:v>
                </c:pt>
                <c:pt idx="1884">
                  <c:v>7.5040202959702308E-11</c:v>
                </c:pt>
                <c:pt idx="1885">
                  <c:v>7.2443762815235321E-11</c:v>
                </c:pt>
                <c:pt idx="1886">
                  <c:v>7.7729880494204338E-11</c:v>
                </c:pt>
                <c:pt idx="1887">
                  <c:v>8.0515779159552668E-11</c:v>
                </c:pt>
                <c:pt idx="1888">
                  <c:v>7.7729880494204338E-11</c:v>
                </c:pt>
                <c:pt idx="1889">
                  <c:v>7.7729880494204338E-11</c:v>
                </c:pt>
                <c:pt idx="1890">
                  <c:v>7.6822776637758397E-11</c:v>
                </c:pt>
                <c:pt idx="1891">
                  <c:v>7.1598347690352221E-11</c:v>
                </c:pt>
                <c:pt idx="1892">
                  <c:v>7.6822776637758397E-11</c:v>
                </c:pt>
                <c:pt idx="1893">
                  <c:v>7.3299160387429583E-11</c:v>
                </c:pt>
                <c:pt idx="1894">
                  <c:v>7.6822776637758397E-11</c:v>
                </c:pt>
                <c:pt idx="1895">
                  <c:v>7.5926258638400369E-11</c:v>
                </c:pt>
                <c:pt idx="1896">
                  <c:v>1.0671562198993359E-10</c:v>
                </c:pt>
                <c:pt idx="1897">
                  <c:v>7.7729880494204338E-11</c:v>
                </c:pt>
                <c:pt idx="1898">
                  <c:v>1.0671562198993359E-10</c:v>
                </c:pt>
                <c:pt idx="1899">
                  <c:v>7.5040202959702308E-11</c:v>
                </c:pt>
                <c:pt idx="1900">
                  <c:v>7.3299160387429583E-11</c:v>
                </c:pt>
                <c:pt idx="1901">
                  <c:v>7.7729880494204338E-11</c:v>
                </c:pt>
                <c:pt idx="1902">
                  <c:v>7.6822776637758397E-11</c:v>
                </c:pt>
                <c:pt idx="1903">
                  <c:v>7.9576164003630322E-11</c:v>
                </c:pt>
                <c:pt idx="1904">
                  <c:v>7.6822776637758397E-11</c:v>
                </c:pt>
                <c:pt idx="1905">
                  <c:v>8.1466489052853804E-11</c:v>
                </c:pt>
                <c:pt idx="1906">
                  <c:v>7.9576164003630322E-11</c:v>
                </c:pt>
                <c:pt idx="1907">
                  <c:v>7.7729880494204338E-11</c:v>
                </c:pt>
                <c:pt idx="1908">
                  <c:v>7.8647695202853122E-11</c:v>
                </c:pt>
                <c:pt idx="1909">
                  <c:v>7.8647695202853122E-11</c:v>
                </c:pt>
                <c:pt idx="1910">
                  <c:v>8.0515779159552668E-11</c:v>
                </c:pt>
                <c:pt idx="1911">
                  <c:v>1.3654694877228749E-10</c:v>
                </c:pt>
                <c:pt idx="1912">
                  <c:v>1.3495345264145896E-10</c:v>
                </c:pt>
                <c:pt idx="1913">
                  <c:v>1.3654694877228749E-10</c:v>
                </c:pt>
                <c:pt idx="1914">
                  <c:v>7.8647695202853122E-11</c:v>
                </c:pt>
                <c:pt idx="1915">
                  <c:v>1.4651024682261708E-10</c:v>
                </c:pt>
                <c:pt idx="1916">
                  <c:v>7.9576164003630322E-11</c:v>
                </c:pt>
                <c:pt idx="1917">
                  <c:v>1.4824020264715475E-10</c:v>
                </c:pt>
                <c:pt idx="1918">
                  <c:v>8.1466489052853804E-11</c:v>
                </c:pt>
                <c:pt idx="1919">
                  <c:v>7.7729880494204338E-11</c:v>
                </c:pt>
                <c:pt idx="1920">
                  <c:v>7.9576164003630322E-11</c:v>
                </c:pt>
                <c:pt idx="1921">
                  <c:v>7.8647695202853122E-11</c:v>
                </c:pt>
                <c:pt idx="1922">
                  <c:v>7.3299160387429583E-11</c:v>
                </c:pt>
                <c:pt idx="1923">
                  <c:v>7.2443762815235321E-11</c:v>
                </c:pt>
                <c:pt idx="1924">
                  <c:v>7.8647695202853122E-11</c:v>
                </c:pt>
                <c:pt idx="1925">
                  <c:v>7.9576164003630322E-11</c:v>
                </c:pt>
                <c:pt idx="1926">
                  <c:v>7.6822776637758397E-11</c:v>
                </c:pt>
                <c:pt idx="1927">
                  <c:v>7.5040202959702308E-11</c:v>
                </c:pt>
                <c:pt idx="1928">
                  <c:v>7.5926258638400369E-11</c:v>
                </c:pt>
                <c:pt idx="1929">
                  <c:v>7.6822776637758397E-11</c:v>
                </c:pt>
                <c:pt idx="1930">
                  <c:v>1.2142385028506582E-10</c:v>
                </c:pt>
                <c:pt idx="1931">
                  <c:v>1.1722223566546247E-10</c:v>
                </c:pt>
                <c:pt idx="1932">
                  <c:v>1.1585452474429044E-10</c:v>
                </c:pt>
                <c:pt idx="1933">
                  <c:v>1.1860636608468368E-10</c:v>
                </c:pt>
                <c:pt idx="1934">
                  <c:v>7.9576164003630322E-11</c:v>
                </c:pt>
                <c:pt idx="1935">
                  <c:v>7.7729880494204338E-11</c:v>
                </c:pt>
                <c:pt idx="1936">
                  <c:v>7.3299160387429583E-11</c:v>
                </c:pt>
                <c:pt idx="1937">
                  <c:v>7.8647695202853122E-11</c:v>
                </c:pt>
                <c:pt idx="1938">
                  <c:v>7.5040202959702308E-11</c:v>
                </c:pt>
                <c:pt idx="1939">
                  <c:v>9.2694720656145152E-11</c:v>
                </c:pt>
                <c:pt idx="1940">
                  <c:v>7.8647695202853122E-11</c:v>
                </c:pt>
                <c:pt idx="1941">
                  <c:v>8.0515779159552668E-11</c:v>
                </c:pt>
                <c:pt idx="1942">
                  <c:v>7.8647695202853122E-11</c:v>
                </c:pt>
                <c:pt idx="1943">
                  <c:v>7.5040202959702308E-11</c:v>
                </c:pt>
                <c:pt idx="1944">
                  <c:v>7.8647695202853122E-11</c:v>
                </c:pt>
                <c:pt idx="1945">
                  <c:v>8.5382722788228175E-11</c:v>
                </c:pt>
                <c:pt idx="1946">
                  <c:v>7.9576164003630322E-11</c:v>
                </c:pt>
                <c:pt idx="1947">
                  <c:v>7.9576164003630322E-11</c:v>
                </c:pt>
                <c:pt idx="1948">
                  <c:v>7.9576164003630322E-11</c:v>
                </c:pt>
                <c:pt idx="1949">
                  <c:v>7.7729880494204338E-11</c:v>
                </c:pt>
                <c:pt idx="1950">
                  <c:v>7.8647695202853122E-11</c:v>
                </c:pt>
                <c:pt idx="1951">
                  <c:v>1.4311099459605604E-10</c:v>
                </c:pt>
                <c:pt idx="1952">
                  <c:v>8.5382722788228175E-11</c:v>
                </c:pt>
                <c:pt idx="1953">
                  <c:v>7.6822776637758397E-11</c:v>
                </c:pt>
                <c:pt idx="1954">
                  <c:v>7.8647695202853122E-11</c:v>
                </c:pt>
                <c:pt idx="1955">
                  <c:v>7.6822776637758397E-11</c:v>
                </c:pt>
                <c:pt idx="1956">
                  <c:v>7.6822776637758397E-11</c:v>
                </c:pt>
                <c:pt idx="1957">
                  <c:v>7.3299160387429583E-11</c:v>
                </c:pt>
                <c:pt idx="1958">
                  <c:v>7.8647695202853122E-11</c:v>
                </c:pt>
                <c:pt idx="1959">
                  <c:v>7.6822776637758397E-11</c:v>
                </c:pt>
                <c:pt idx="1960">
                  <c:v>7.5926258638400369E-11</c:v>
                </c:pt>
                <c:pt idx="1961">
                  <c:v>7.5926258638400369E-11</c:v>
                </c:pt>
                <c:pt idx="1962">
                  <c:v>1.3979028811846733E-10</c:v>
                </c:pt>
                <c:pt idx="1963">
                  <c:v>1.1585452474429044E-10</c:v>
                </c:pt>
                <c:pt idx="1964">
                  <c:v>7.5040202959702308E-11</c:v>
                </c:pt>
                <c:pt idx="1965">
                  <c:v>7.4164658277140227E-11</c:v>
                </c:pt>
                <c:pt idx="1966">
                  <c:v>7.9576164003630322E-11</c:v>
                </c:pt>
                <c:pt idx="1967">
                  <c:v>7.7729880494204338E-11</c:v>
                </c:pt>
                <c:pt idx="1968">
                  <c:v>7.3299160387429583E-11</c:v>
                </c:pt>
                <c:pt idx="1969">
                  <c:v>7.4164658277140227E-11</c:v>
                </c:pt>
                <c:pt idx="1970">
                  <c:v>7.4164658277140227E-11</c:v>
                </c:pt>
                <c:pt idx="1971">
                  <c:v>7.5040202959702308E-11</c:v>
                </c:pt>
                <c:pt idx="1972">
                  <c:v>7.6822776637758397E-11</c:v>
                </c:pt>
                <c:pt idx="1973">
                  <c:v>8.0515779159552668E-11</c:v>
                </c:pt>
                <c:pt idx="1974">
                  <c:v>1.0797569298042323E-10</c:v>
                </c:pt>
                <c:pt idx="1975">
                  <c:v>7.8647695202853122E-11</c:v>
                </c:pt>
                <c:pt idx="1976">
                  <c:v>7.2443762815235321E-11</c:v>
                </c:pt>
                <c:pt idx="1977">
                  <c:v>7.5926258638400369E-11</c:v>
                </c:pt>
                <c:pt idx="1978">
                  <c:v>7.9576164003630322E-11</c:v>
                </c:pt>
                <c:pt idx="1979">
                  <c:v>7.7729880494204338E-11</c:v>
                </c:pt>
                <c:pt idx="1980">
                  <c:v>8.0515779159552668E-11</c:v>
                </c:pt>
                <c:pt idx="1981">
                  <c:v>7.7729880494204338E-11</c:v>
                </c:pt>
                <c:pt idx="1982">
                  <c:v>7.5926258638400369E-11</c:v>
                </c:pt>
                <c:pt idx="1983">
                  <c:v>7.8647695202853122E-11</c:v>
                </c:pt>
                <c:pt idx="1984">
                  <c:v>7.8647695202853122E-11</c:v>
                </c:pt>
                <c:pt idx="1985">
                  <c:v>7.4164658277140227E-11</c:v>
                </c:pt>
                <c:pt idx="1986">
                  <c:v>8.0515779159552668E-11</c:v>
                </c:pt>
                <c:pt idx="1987">
                  <c:v>8.7410982150543379E-11</c:v>
                </c:pt>
                <c:pt idx="1988">
                  <c:v>8.8442905203885788E-11</c:v>
                </c:pt>
                <c:pt idx="1989">
                  <c:v>7.6822776637758397E-11</c:v>
                </c:pt>
                <c:pt idx="1990">
                  <c:v>7.8647695202853122E-11</c:v>
                </c:pt>
                <c:pt idx="1991">
                  <c:v>7.7729880494204338E-11</c:v>
                </c:pt>
                <c:pt idx="1992">
                  <c:v>7.2443762815235321E-11</c:v>
                </c:pt>
                <c:pt idx="1993">
                  <c:v>7.5040202959702308E-11</c:v>
                </c:pt>
                <c:pt idx="1994">
                  <c:v>7.5926258638400369E-11</c:v>
                </c:pt>
                <c:pt idx="1995">
                  <c:v>7.2443762815235321E-11</c:v>
                </c:pt>
                <c:pt idx="1996">
                  <c:v>7.5926258638400369E-11</c:v>
                </c:pt>
                <c:pt idx="1997">
                  <c:v>7.5926258638400369E-11</c:v>
                </c:pt>
                <c:pt idx="1998">
                  <c:v>7.6822776637758397E-11</c:v>
                </c:pt>
                <c:pt idx="1999">
                  <c:v>7.5040202959702308E-11</c:v>
                </c:pt>
                <c:pt idx="2000">
                  <c:v>7.5040202959702308E-11</c:v>
                </c:pt>
                <c:pt idx="2001">
                  <c:v>7.9576164003630322E-11</c:v>
                </c:pt>
                <c:pt idx="2002">
                  <c:v>7.6822776637758397E-11</c:v>
                </c:pt>
                <c:pt idx="2003">
                  <c:v>7.9576164003630322E-11</c:v>
                </c:pt>
                <c:pt idx="2004">
                  <c:v>7.7729880494204338E-11</c:v>
                </c:pt>
                <c:pt idx="2005">
                  <c:v>7.5040202959702308E-11</c:v>
                </c:pt>
                <c:pt idx="2006">
                  <c:v>7.5926258638400369E-11</c:v>
                </c:pt>
                <c:pt idx="2007">
                  <c:v>7.7729880494204338E-11</c:v>
                </c:pt>
                <c:pt idx="2008">
                  <c:v>7.9576164003630322E-11</c:v>
                </c:pt>
                <c:pt idx="2009">
                  <c:v>7.7729880494204338E-11</c:v>
                </c:pt>
                <c:pt idx="2010">
                  <c:v>1.3654694877228749E-10</c:v>
                </c:pt>
                <c:pt idx="2011">
                  <c:v>1.3337855253157276E-10</c:v>
                </c:pt>
                <c:pt idx="2012">
                  <c:v>1.2142385028506582E-10</c:v>
                </c:pt>
                <c:pt idx="2013">
                  <c:v>1.3028397483819558E-10</c:v>
                </c:pt>
                <c:pt idx="2014">
                  <c:v>1.3337855253157276E-10</c:v>
                </c:pt>
                <c:pt idx="2015">
                  <c:v>1.2726090284856729E-10</c:v>
                </c:pt>
                <c:pt idx="2016">
                  <c:v>1.2142385028506582E-10</c:v>
                </c:pt>
                <c:pt idx="2017">
                  <c:v>7.7729880494204338E-11</c:v>
                </c:pt>
                <c:pt idx="2018">
                  <c:v>7.7729880494204338E-11</c:v>
                </c:pt>
                <c:pt idx="2019">
                  <c:v>7.5926258638400369E-11</c:v>
                </c:pt>
                <c:pt idx="2020">
                  <c:v>7.6822776637758397E-11</c:v>
                </c:pt>
                <c:pt idx="2021">
                  <c:v>7.6822776637758397E-11</c:v>
                </c:pt>
                <c:pt idx="2022">
                  <c:v>7.7729880494204338E-11</c:v>
                </c:pt>
                <c:pt idx="2023">
                  <c:v>8.0515779159552668E-11</c:v>
                </c:pt>
                <c:pt idx="2024">
                  <c:v>1.3028397483819558E-10</c:v>
                </c:pt>
                <c:pt idx="2025">
                  <c:v>7.9576164003630322E-11</c:v>
                </c:pt>
                <c:pt idx="2026">
                  <c:v>7.8647695202853122E-11</c:v>
                </c:pt>
                <c:pt idx="2027">
                  <c:v>7.5926258638400369E-11</c:v>
                </c:pt>
                <c:pt idx="2028">
                  <c:v>7.6822776637758397E-11</c:v>
                </c:pt>
                <c:pt idx="2029">
                  <c:v>7.8647695202853122E-11</c:v>
                </c:pt>
                <c:pt idx="2030">
                  <c:v>1.3815926050115555E-10</c:v>
                </c:pt>
                <c:pt idx="2031">
                  <c:v>1.3979028811846733E-10</c:v>
                </c:pt>
                <c:pt idx="2032">
                  <c:v>1.3979028811846733E-10</c:v>
                </c:pt>
                <c:pt idx="2033">
                  <c:v>1.3815926050115555E-10</c:v>
                </c:pt>
                <c:pt idx="2034">
                  <c:v>7.8647695202853122E-11</c:v>
                </c:pt>
                <c:pt idx="2035">
                  <c:v>7.6822776637758397E-11</c:v>
                </c:pt>
                <c:pt idx="2036">
                  <c:v>6.9937161199422365E-11</c:v>
                </c:pt>
                <c:pt idx="2037">
                  <c:v>7.3299160387429583E-11</c:v>
                </c:pt>
                <c:pt idx="2038">
                  <c:v>7.4164658277140227E-11</c:v>
                </c:pt>
                <c:pt idx="2039">
                  <c:v>1.414408963754934E-10</c:v>
                </c:pt>
                <c:pt idx="2040">
                  <c:v>7.8647695202853122E-11</c:v>
                </c:pt>
                <c:pt idx="2041">
                  <c:v>1.3495345264145896E-10</c:v>
                </c:pt>
                <c:pt idx="2042">
                  <c:v>1.2142385028506582E-10</c:v>
                </c:pt>
                <c:pt idx="2043">
                  <c:v>7.9576164003630322E-11</c:v>
                </c:pt>
                <c:pt idx="2044">
                  <c:v>7.6822776637758397E-11</c:v>
                </c:pt>
                <c:pt idx="2045">
                  <c:v>7.5926258638400369E-11</c:v>
                </c:pt>
                <c:pt idx="2046">
                  <c:v>7.9576164003630322E-11</c:v>
                </c:pt>
                <c:pt idx="2047">
                  <c:v>7.2443762815235321E-11</c:v>
                </c:pt>
                <c:pt idx="2048">
                  <c:v>7.4164658277140227E-11</c:v>
                </c:pt>
                <c:pt idx="2049">
                  <c:v>7.6822776637758397E-11</c:v>
                </c:pt>
                <c:pt idx="2050">
                  <c:v>8.0515779159552668E-11</c:v>
                </c:pt>
                <c:pt idx="2051">
                  <c:v>1.3979028811846733E-10</c:v>
                </c:pt>
                <c:pt idx="2052">
                  <c:v>7.9576164003630322E-11</c:v>
                </c:pt>
                <c:pt idx="2053">
                  <c:v>7.8647695202853122E-11</c:v>
                </c:pt>
                <c:pt idx="2054">
                  <c:v>7.4164658277140227E-11</c:v>
                </c:pt>
                <c:pt idx="2055">
                  <c:v>7.0762798518114344E-11</c:v>
                </c:pt>
                <c:pt idx="2056">
                  <c:v>7.2443762815235321E-11</c:v>
                </c:pt>
                <c:pt idx="2057">
                  <c:v>7.4164658277140227E-11</c:v>
                </c:pt>
                <c:pt idx="2058">
                  <c:v>7.1598347690352221E-11</c:v>
                </c:pt>
                <c:pt idx="2059">
                  <c:v>7.6822776637758397E-11</c:v>
                </c:pt>
                <c:pt idx="2060">
                  <c:v>7.2443762815235321E-11</c:v>
                </c:pt>
                <c:pt idx="2061">
                  <c:v>7.5040202959702308E-11</c:v>
                </c:pt>
                <c:pt idx="2062">
                  <c:v>7.4164658277140227E-11</c:v>
                </c:pt>
                <c:pt idx="2063">
                  <c:v>6.9937161199422365E-11</c:v>
                </c:pt>
                <c:pt idx="2064">
                  <c:v>7.5040202959702308E-11</c:v>
                </c:pt>
                <c:pt idx="2065">
                  <c:v>7.5926258638400369E-11</c:v>
                </c:pt>
                <c:pt idx="2066">
                  <c:v>7.0762798518114344E-11</c:v>
                </c:pt>
                <c:pt idx="2067">
                  <c:v>7.8647695202853122E-11</c:v>
                </c:pt>
                <c:pt idx="2068">
                  <c:v>8.0515779159552668E-11</c:v>
                </c:pt>
                <c:pt idx="2069">
                  <c:v>7.5926258638400369E-11</c:v>
                </c:pt>
                <c:pt idx="2070">
                  <c:v>7.9576164003630322E-11</c:v>
                </c:pt>
                <c:pt idx="2071">
                  <c:v>7.9576164003630322E-11</c:v>
                </c:pt>
                <c:pt idx="2072">
                  <c:v>1.2726090284856729E-10</c:v>
                </c:pt>
                <c:pt idx="2073">
                  <c:v>8.0515779159552668E-11</c:v>
                </c:pt>
                <c:pt idx="2074">
                  <c:v>7.5926258638400369E-11</c:v>
                </c:pt>
                <c:pt idx="2075">
                  <c:v>7.7729880494204338E-11</c:v>
                </c:pt>
                <c:pt idx="2076">
                  <c:v>7.6822776637758397E-11</c:v>
                </c:pt>
                <c:pt idx="2077">
                  <c:v>7.7729880494204338E-11</c:v>
                </c:pt>
                <c:pt idx="2078">
                  <c:v>7.7729880494204338E-11</c:v>
                </c:pt>
                <c:pt idx="2079">
                  <c:v>7.9576164003630322E-11</c:v>
                </c:pt>
                <c:pt idx="2080">
                  <c:v>7.9576164003630322E-11</c:v>
                </c:pt>
                <c:pt idx="2081">
                  <c:v>7.5926258638400369E-11</c:v>
                </c:pt>
                <c:pt idx="2082">
                  <c:v>7.5040202959702308E-11</c:v>
                </c:pt>
                <c:pt idx="2083">
                  <c:v>7.2443762815235321E-11</c:v>
                </c:pt>
                <c:pt idx="2084">
                  <c:v>7.3299160387429583E-11</c:v>
                </c:pt>
                <c:pt idx="2085">
                  <c:v>7.1598347690352221E-11</c:v>
                </c:pt>
                <c:pt idx="2086">
                  <c:v>7.5040202959702308E-11</c:v>
                </c:pt>
                <c:pt idx="2087">
                  <c:v>8.0515779159552668E-11</c:v>
                </c:pt>
                <c:pt idx="2088">
                  <c:v>8.1466489052853804E-11</c:v>
                </c:pt>
                <c:pt idx="2089">
                  <c:v>1.3182203142798509E-10</c:v>
                </c:pt>
                <c:pt idx="2090">
                  <c:v>1.3654694877228749E-10</c:v>
                </c:pt>
                <c:pt idx="2091">
                  <c:v>1.3654694877228749E-10</c:v>
                </c:pt>
                <c:pt idx="2092">
                  <c:v>7.8647695202853122E-11</c:v>
                </c:pt>
                <c:pt idx="2093">
                  <c:v>1.4480081291269954E-10</c:v>
                </c:pt>
                <c:pt idx="2094">
                  <c:v>7.6822776637758397E-11</c:v>
                </c:pt>
                <c:pt idx="2095">
                  <c:v>7.5926258638400369E-11</c:v>
                </c:pt>
                <c:pt idx="2096">
                  <c:v>7.9576164003630322E-11</c:v>
                </c:pt>
                <c:pt idx="2097">
                  <c:v>6.6729212563621117E-11</c:v>
                </c:pt>
                <c:pt idx="2098">
                  <c:v>7.3299160387429583E-11</c:v>
                </c:pt>
                <c:pt idx="2099">
                  <c:v>7.5040202959702308E-11</c:v>
                </c:pt>
                <c:pt idx="2100">
                  <c:v>7.3299160387429583E-11</c:v>
                </c:pt>
                <c:pt idx="2101">
                  <c:v>7.5926258638400369E-11</c:v>
                </c:pt>
                <c:pt idx="2102">
                  <c:v>7.3299160387429583E-11</c:v>
                </c:pt>
                <c:pt idx="2103">
                  <c:v>7.9576164003630322E-11</c:v>
                </c:pt>
                <c:pt idx="2104">
                  <c:v>1.2726090284856729E-10</c:v>
                </c:pt>
                <c:pt idx="2105">
                  <c:v>1.3182203142798509E-10</c:v>
                </c:pt>
                <c:pt idx="2106">
                  <c:v>1.3979028811846733E-10</c:v>
                </c:pt>
                <c:pt idx="2107">
                  <c:v>7.7729880494204338E-11</c:v>
                </c:pt>
                <c:pt idx="2108">
                  <c:v>7.3299160387429583E-11</c:v>
                </c:pt>
                <c:pt idx="2109">
                  <c:v>7.5040202959702308E-11</c:v>
                </c:pt>
                <c:pt idx="2110">
                  <c:v>7.8647695202853122E-11</c:v>
                </c:pt>
                <c:pt idx="2111">
                  <c:v>1.3337855253157276E-10</c:v>
                </c:pt>
                <c:pt idx="2112">
                  <c:v>7.6822776637758397E-11</c:v>
                </c:pt>
                <c:pt idx="2113">
                  <c:v>7.7729880494204338E-11</c:v>
                </c:pt>
                <c:pt idx="2114">
                  <c:v>7.1598347690352221E-11</c:v>
                </c:pt>
                <c:pt idx="2115">
                  <c:v>7.0762798518114344E-11</c:v>
                </c:pt>
                <c:pt idx="2116">
                  <c:v>7.0762798518114344E-11</c:v>
                </c:pt>
                <c:pt idx="2117">
                  <c:v>7.3299160387429583E-11</c:v>
                </c:pt>
                <c:pt idx="2118">
                  <c:v>7.8647695202853122E-11</c:v>
                </c:pt>
                <c:pt idx="2119">
                  <c:v>7.8647695202853122E-11</c:v>
                </c:pt>
                <c:pt idx="2120">
                  <c:v>8.0515779159552668E-11</c:v>
                </c:pt>
                <c:pt idx="2121">
                  <c:v>8.0515779159552668E-11</c:v>
                </c:pt>
                <c:pt idx="2122">
                  <c:v>8.1466489052853804E-11</c:v>
                </c:pt>
                <c:pt idx="2123">
                  <c:v>8.1466489052853804E-11</c:v>
                </c:pt>
                <c:pt idx="2124">
                  <c:v>7.6822776637758397E-11</c:v>
                </c:pt>
                <c:pt idx="2125">
                  <c:v>7.3299160387429583E-11</c:v>
                </c:pt>
                <c:pt idx="2126">
                  <c:v>6.9937161199422365E-11</c:v>
                </c:pt>
                <c:pt idx="2127">
                  <c:v>7.4164658277140227E-11</c:v>
                </c:pt>
                <c:pt idx="2128">
                  <c:v>7.3299160387429583E-11</c:v>
                </c:pt>
                <c:pt idx="2129">
                  <c:v>1.2430797735443707E-10</c:v>
                </c:pt>
                <c:pt idx="2130">
                  <c:v>7.5040202959702308E-11</c:v>
                </c:pt>
                <c:pt idx="2131">
                  <c:v>7.5040202959702308E-11</c:v>
                </c:pt>
                <c:pt idx="2132">
                  <c:v>7.8647695202853122E-11</c:v>
                </c:pt>
                <c:pt idx="2133">
                  <c:v>7.6822776637758397E-11</c:v>
                </c:pt>
                <c:pt idx="2134">
                  <c:v>8.0515779159552668E-11</c:v>
                </c:pt>
                <c:pt idx="2135">
                  <c:v>1.3028397483819558E-10</c:v>
                </c:pt>
                <c:pt idx="2136">
                  <c:v>1.3979028811846733E-10</c:v>
                </c:pt>
                <c:pt idx="2137">
                  <c:v>1.3654694877228749E-10</c:v>
                </c:pt>
                <c:pt idx="2138">
                  <c:v>1.3337855253157276E-10</c:v>
                </c:pt>
                <c:pt idx="2139">
                  <c:v>7.8647695202853122E-11</c:v>
                </c:pt>
                <c:pt idx="2140">
                  <c:v>7.8647695202853122E-11</c:v>
                </c:pt>
                <c:pt idx="2141">
                  <c:v>7.8647695202853122E-11</c:v>
                </c:pt>
                <c:pt idx="2142">
                  <c:v>7.4164658277140227E-11</c:v>
                </c:pt>
                <c:pt idx="2143">
                  <c:v>7.0762798518114344E-11</c:v>
                </c:pt>
                <c:pt idx="2144">
                  <c:v>7.2443762815235321E-11</c:v>
                </c:pt>
                <c:pt idx="2145">
                  <c:v>7.1598347690352221E-11</c:v>
                </c:pt>
                <c:pt idx="2146">
                  <c:v>7.5926258638400369E-11</c:v>
                </c:pt>
                <c:pt idx="2147">
                  <c:v>7.5926258638400369E-11</c:v>
                </c:pt>
                <c:pt idx="2148">
                  <c:v>1.1585452474429044E-10</c:v>
                </c:pt>
                <c:pt idx="2149">
                  <c:v>1.1860636608468368E-10</c:v>
                </c:pt>
                <c:pt idx="2150">
                  <c:v>1.1184562481425192E-10</c:v>
                </c:pt>
                <c:pt idx="2151">
                  <c:v>7.9576164003630322E-11</c:v>
                </c:pt>
                <c:pt idx="2152">
                  <c:v>8.0515779159552668E-11</c:v>
                </c:pt>
                <c:pt idx="2153">
                  <c:v>7.6822776637758397E-11</c:v>
                </c:pt>
                <c:pt idx="2154">
                  <c:v>7.7729880494204338E-11</c:v>
                </c:pt>
                <c:pt idx="2155">
                  <c:v>7.7729880494204338E-11</c:v>
                </c:pt>
                <c:pt idx="2156">
                  <c:v>7.7729880494204338E-11</c:v>
                </c:pt>
                <c:pt idx="2157">
                  <c:v>8.0515779159552668E-11</c:v>
                </c:pt>
                <c:pt idx="2158">
                  <c:v>7.8647695202853122E-11</c:v>
                </c:pt>
                <c:pt idx="2159">
                  <c:v>7.2443762815235321E-11</c:v>
                </c:pt>
                <c:pt idx="2160">
                  <c:v>7.5040202959702308E-11</c:v>
                </c:pt>
                <c:pt idx="2161">
                  <c:v>1.2876356730305657E-10</c:v>
                </c:pt>
                <c:pt idx="2162">
                  <c:v>7.9576164003630322E-11</c:v>
                </c:pt>
                <c:pt idx="2163">
                  <c:v>8.1466489052853804E-11</c:v>
                </c:pt>
                <c:pt idx="2164">
                  <c:v>7.9576164003630322E-11</c:v>
                </c:pt>
                <c:pt idx="2165">
                  <c:v>7.6822776637758397E-11</c:v>
                </c:pt>
                <c:pt idx="2166">
                  <c:v>1.054702559655086E-10</c:v>
                </c:pt>
                <c:pt idx="2167">
                  <c:v>7.7729880494204338E-11</c:v>
                </c:pt>
                <c:pt idx="2168">
                  <c:v>7.6822776637758397E-11</c:v>
                </c:pt>
                <c:pt idx="2169">
                  <c:v>8.2428424687378108E-11</c:v>
                </c:pt>
                <c:pt idx="2170">
                  <c:v>7.3299160387429583E-11</c:v>
                </c:pt>
                <c:pt idx="2171">
                  <c:v>7.3299160387429583E-11</c:v>
                </c:pt>
                <c:pt idx="2172">
                  <c:v>6.9120997991277274E-11</c:v>
                </c:pt>
                <c:pt idx="2173">
                  <c:v>7.1598347690352221E-11</c:v>
                </c:pt>
                <c:pt idx="2174">
                  <c:v>7.3299160387429583E-11</c:v>
                </c:pt>
                <c:pt idx="2175">
                  <c:v>7.3299160387429583E-11</c:v>
                </c:pt>
                <c:pt idx="2176">
                  <c:v>7.7729880494204338E-11</c:v>
                </c:pt>
                <c:pt idx="2177">
                  <c:v>8.0515779159552668E-11</c:v>
                </c:pt>
                <c:pt idx="2178">
                  <c:v>7.9576164003630322E-11</c:v>
                </c:pt>
                <c:pt idx="2179">
                  <c:v>8.1466489052853804E-11</c:v>
                </c:pt>
                <c:pt idx="2180">
                  <c:v>7.3299160387429583E-11</c:v>
                </c:pt>
                <c:pt idx="2181">
                  <c:v>7.0762798518114344E-11</c:v>
                </c:pt>
                <c:pt idx="2182">
                  <c:v>9.2694720656145152E-11</c:v>
                </c:pt>
                <c:pt idx="2183">
                  <c:v>8.6390900317143426E-11</c:v>
                </c:pt>
                <c:pt idx="2184">
                  <c:v>7.9576164003630322E-11</c:v>
                </c:pt>
                <c:pt idx="2185">
                  <c:v>7.9576164003630322E-11</c:v>
                </c:pt>
                <c:pt idx="2186">
                  <c:v>7.5040202959702308E-11</c:v>
                </c:pt>
                <c:pt idx="2187">
                  <c:v>7.4164658277140227E-11</c:v>
                </c:pt>
                <c:pt idx="2188">
                  <c:v>7.4164658277140227E-11</c:v>
                </c:pt>
                <c:pt idx="2189">
                  <c:v>7.2443762815235321E-11</c:v>
                </c:pt>
                <c:pt idx="2190">
                  <c:v>7.2443762815235321E-11</c:v>
                </c:pt>
                <c:pt idx="2191">
                  <c:v>6.9120997991277274E-11</c:v>
                </c:pt>
                <c:pt idx="2192">
                  <c:v>6.5950637813989746E-11</c:v>
                </c:pt>
                <c:pt idx="2193">
                  <c:v>7.1598347690352221E-11</c:v>
                </c:pt>
                <c:pt idx="2194">
                  <c:v>7.2443762815235321E-11</c:v>
                </c:pt>
                <c:pt idx="2195">
                  <c:v>7.5926258638400369E-11</c:v>
                </c:pt>
                <c:pt idx="2196">
                  <c:v>7.5926258638400369E-11</c:v>
                </c:pt>
                <c:pt idx="2197">
                  <c:v>7.3299160387429583E-11</c:v>
                </c:pt>
                <c:pt idx="2198">
                  <c:v>7.3299160387429583E-11</c:v>
                </c:pt>
                <c:pt idx="2199">
                  <c:v>7.6822776637758397E-11</c:v>
                </c:pt>
                <c:pt idx="2200">
                  <c:v>1.3654694877228749E-10</c:v>
                </c:pt>
                <c:pt idx="2201">
                  <c:v>1.2430797735443707E-10</c:v>
                </c:pt>
                <c:pt idx="2202">
                  <c:v>8.0515779159552668E-11</c:v>
                </c:pt>
                <c:pt idx="2203">
                  <c:v>7.8647695202853122E-11</c:v>
                </c:pt>
                <c:pt idx="2204">
                  <c:v>1.13166269576599E-10</c:v>
                </c:pt>
                <c:pt idx="2205">
                  <c:v>7.4164658277140227E-11</c:v>
                </c:pt>
                <c:pt idx="2206">
                  <c:v>7.9576164003630322E-11</c:v>
                </c:pt>
                <c:pt idx="2207">
                  <c:v>7.4164658277140227E-11</c:v>
                </c:pt>
                <c:pt idx="2208">
                  <c:v>7.6822776637758397E-11</c:v>
                </c:pt>
                <c:pt idx="2209">
                  <c:v>7.6822776637758397E-11</c:v>
                </c:pt>
                <c:pt idx="2210">
                  <c:v>7.1598347690352221E-11</c:v>
                </c:pt>
                <c:pt idx="2211">
                  <c:v>7.8647695202853122E-11</c:v>
                </c:pt>
                <c:pt idx="2212">
                  <c:v>8.0515779159552668E-11</c:v>
                </c:pt>
                <c:pt idx="2213">
                  <c:v>7.8647695202853122E-11</c:v>
                </c:pt>
                <c:pt idx="2214">
                  <c:v>7.7729880494204338E-11</c:v>
                </c:pt>
                <c:pt idx="2215">
                  <c:v>7.6822776637758397E-11</c:v>
                </c:pt>
                <c:pt idx="2216">
                  <c:v>6.9937161199422365E-11</c:v>
                </c:pt>
                <c:pt idx="2217">
                  <c:v>7.3299160387429583E-11</c:v>
                </c:pt>
                <c:pt idx="2218">
                  <c:v>7.2443762815235321E-11</c:v>
                </c:pt>
                <c:pt idx="2219">
                  <c:v>6.7517134176237191E-11</c:v>
                </c:pt>
                <c:pt idx="2220">
                  <c:v>7.2443762815235321E-11</c:v>
                </c:pt>
                <c:pt idx="2221">
                  <c:v>7.5040202959702308E-11</c:v>
                </c:pt>
                <c:pt idx="2222">
                  <c:v>7.6822776637758397E-11</c:v>
                </c:pt>
                <c:pt idx="2223">
                  <c:v>6.9937161199422365E-11</c:v>
                </c:pt>
                <c:pt idx="2224">
                  <c:v>7.4164658277140227E-11</c:v>
                </c:pt>
                <c:pt idx="2225">
                  <c:v>6.831435936735768E-11</c:v>
                </c:pt>
                <c:pt idx="2226">
                  <c:v>7.3299160387429583E-11</c:v>
                </c:pt>
                <c:pt idx="2227">
                  <c:v>7.5040202959702308E-11</c:v>
                </c:pt>
                <c:pt idx="2228">
                  <c:v>7.7729880494204338E-11</c:v>
                </c:pt>
                <c:pt idx="2229">
                  <c:v>1.2876356730305657E-10</c:v>
                </c:pt>
                <c:pt idx="2230">
                  <c:v>1.2285759230375735E-10</c:v>
                </c:pt>
                <c:pt idx="2231">
                  <c:v>7.9576164003630322E-11</c:v>
                </c:pt>
                <c:pt idx="2232">
                  <c:v>7.2443762815235321E-11</c:v>
                </c:pt>
                <c:pt idx="2233">
                  <c:v>6.9120997991277274E-11</c:v>
                </c:pt>
                <c:pt idx="2234">
                  <c:v>7.3299160387429583E-11</c:v>
                </c:pt>
                <c:pt idx="2235">
                  <c:v>8.8442905203885788E-11</c:v>
                </c:pt>
                <c:pt idx="2236">
                  <c:v>8.5382722788228175E-11</c:v>
                </c:pt>
                <c:pt idx="2237">
                  <c:v>7.6822776637758397E-11</c:v>
                </c:pt>
                <c:pt idx="2238">
                  <c:v>7.7729880494204338E-11</c:v>
                </c:pt>
                <c:pt idx="2239">
                  <c:v>7.5926258638400369E-11</c:v>
                </c:pt>
                <c:pt idx="2240">
                  <c:v>7.4164658277140227E-11</c:v>
                </c:pt>
                <c:pt idx="2241">
                  <c:v>7.1598347690352221E-11</c:v>
                </c:pt>
                <c:pt idx="2242">
                  <c:v>7.3299160387429583E-11</c:v>
                </c:pt>
                <c:pt idx="2243">
                  <c:v>7.1598347690352221E-11</c:v>
                </c:pt>
                <c:pt idx="2244">
                  <c:v>7.2443762815235321E-11</c:v>
                </c:pt>
                <c:pt idx="2245">
                  <c:v>7.5926258638400369E-11</c:v>
                </c:pt>
                <c:pt idx="2246">
                  <c:v>7.3299160387429583E-11</c:v>
                </c:pt>
                <c:pt idx="2247">
                  <c:v>7.2443762815235321E-11</c:v>
                </c:pt>
                <c:pt idx="2248">
                  <c:v>6.9937161199422365E-11</c:v>
                </c:pt>
                <c:pt idx="2249">
                  <c:v>7.2443762815235321E-11</c:v>
                </c:pt>
                <c:pt idx="2250">
                  <c:v>7.1598347690352221E-11</c:v>
                </c:pt>
                <c:pt idx="2251">
                  <c:v>7.2443762815235321E-11</c:v>
                </c:pt>
                <c:pt idx="2252">
                  <c:v>7.2443762815235321E-11</c:v>
                </c:pt>
                <c:pt idx="2253">
                  <c:v>7.8647695202853122E-11</c:v>
                </c:pt>
                <c:pt idx="2254">
                  <c:v>1.2142385028506582E-10</c:v>
                </c:pt>
                <c:pt idx="2255">
                  <c:v>7.9576164003630322E-11</c:v>
                </c:pt>
                <c:pt idx="2256">
                  <c:v>1.3654694877228749E-10</c:v>
                </c:pt>
                <c:pt idx="2257">
                  <c:v>7.9576164003630322E-11</c:v>
                </c:pt>
                <c:pt idx="2258">
                  <c:v>7.7729880494204338E-11</c:v>
                </c:pt>
                <c:pt idx="2259">
                  <c:v>7.7729880494204338E-11</c:v>
                </c:pt>
                <c:pt idx="2260">
                  <c:v>7.5040202959702308E-11</c:v>
                </c:pt>
                <c:pt idx="2261">
                  <c:v>7.2443762815235321E-11</c:v>
                </c:pt>
                <c:pt idx="2262">
                  <c:v>7.5040202959702308E-11</c:v>
                </c:pt>
                <c:pt idx="2263">
                  <c:v>7.7729880494204338E-11</c:v>
                </c:pt>
                <c:pt idx="2264">
                  <c:v>1.2876356730305657E-10</c:v>
                </c:pt>
                <c:pt idx="2265">
                  <c:v>7.8647695202853122E-11</c:v>
                </c:pt>
                <c:pt idx="2266">
                  <c:v>7.8647695202853122E-11</c:v>
                </c:pt>
                <c:pt idx="2267">
                  <c:v>7.5926258638400369E-11</c:v>
                </c:pt>
                <c:pt idx="2268">
                  <c:v>1.1184562481425192E-10</c:v>
                </c:pt>
                <c:pt idx="2269">
                  <c:v>7.5926258638400369E-11</c:v>
                </c:pt>
                <c:pt idx="2270">
                  <c:v>7.5926258638400369E-11</c:v>
                </c:pt>
                <c:pt idx="2271">
                  <c:v>7.5040202959702308E-11</c:v>
                </c:pt>
                <c:pt idx="2272">
                  <c:v>7.5040202959702308E-11</c:v>
                </c:pt>
                <c:pt idx="2273">
                  <c:v>6.9120997991277274E-11</c:v>
                </c:pt>
                <c:pt idx="2274">
                  <c:v>6.9120997991277274E-11</c:v>
                </c:pt>
                <c:pt idx="2275">
                  <c:v>7.2443762815235321E-11</c:v>
                </c:pt>
                <c:pt idx="2276">
                  <c:v>7.0762798518114344E-11</c:v>
                </c:pt>
                <c:pt idx="2277">
                  <c:v>7.3299160387429583E-11</c:v>
                </c:pt>
                <c:pt idx="2278">
                  <c:v>7.2443762815235321E-11</c:v>
                </c:pt>
                <c:pt idx="2279">
                  <c:v>7.0762798518114344E-11</c:v>
                </c:pt>
                <c:pt idx="2280">
                  <c:v>6.9937161199422365E-11</c:v>
                </c:pt>
                <c:pt idx="2281">
                  <c:v>6.9937161199422365E-11</c:v>
                </c:pt>
                <c:pt idx="2282">
                  <c:v>7.3299160387429583E-11</c:v>
                </c:pt>
                <c:pt idx="2283">
                  <c:v>7.0762798518114344E-11</c:v>
                </c:pt>
                <c:pt idx="2284">
                  <c:v>7.1598347690352221E-11</c:v>
                </c:pt>
                <c:pt idx="2285">
                  <c:v>6.9120997991277274E-11</c:v>
                </c:pt>
                <c:pt idx="2286">
                  <c:v>7.1598347690352221E-11</c:v>
                </c:pt>
                <c:pt idx="2287">
                  <c:v>7.3299160387429583E-11</c:v>
                </c:pt>
                <c:pt idx="2288">
                  <c:v>6.9120997991277274E-11</c:v>
                </c:pt>
                <c:pt idx="2289">
                  <c:v>7.2443762815235321E-11</c:v>
                </c:pt>
                <c:pt idx="2290">
                  <c:v>6.9937161199422365E-11</c:v>
                </c:pt>
                <c:pt idx="2291">
                  <c:v>7.5040202959702308E-11</c:v>
                </c:pt>
                <c:pt idx="2292">
                  <c:v>6.9120997991277274E-11</c:v>
                </c:pt>
                <c:pt idx="2293">
                  <c:v>7.3299160387429583E-11</c:v>
                </c:pt>
                <c:pt idx="2294">
                  <c:v>7.6822776637758397E-11</c:v>
                </c:pt>
                <c:pt idx="2295">
                  <c:v>7.6822776637758397E-11</c:v>
                </c:pt>
                <c:pt idx="2296">
                  <c:v>7.0762798518114344E-11</c:v>
                </c:pt>
                <c:pt idx="2297">
                  <c:v>7.5040202959702308E-11</c:v>
                </c:pt>
                <c:pt idx="2298">
                  <c:v>7.5926258638400369E-11</c:v>
                </c:pt>
                <c:pt idx="2299">
                  <c:v>7.3299160387429583E-11</c:v>
                </c:pt>
                <c:pt idx="2300">
                  <c:v>7.1598347690352221E-11</c:v>
                </c:pt>
                <c:pt idx="2301">
                  <c:v>1.2285759230375735E-10</c:v>
                </c:pt>
                <c:pt idx="2302">
                  <c:v>7.6822776637758397E-11</c:v>
                </c:pt>
                <c:pt idx="2303">
                  <c:v>7.2443762815235321E-11</c:v>
                </c:pt>
                <c:pt idx="2304">
                  <c:v>8.0515779159552668E-11</c:v>
                </c:pt>
                <c:pt idx="2305">
                  <c:v>7.7729880494204338E-11</c:v>
                </c:pt>
                <c:pt idx="2306">
                  <c:v>7.5040202959702308E-11</c:v>
                </c:pt>
                <c:pt idx="2307">
                  <c:v>7.8647695202853122E-11</c:v>
                </c:pt>
                <c:pt idx="2308">
                  <c:v>7.3299160387429583E-11</c:v>
                </c:pt>
                <c:pt idx="2309">
                  <c:v>6.9937161199422365E-11</c:v>
                </c:pt>
                <c:pt idx="2310">
                  <c:v>7.3299160387429583E-11</c:v>
                </c:pt>
                <c:pt idx="2311">
                  <c:v>6.9937161199422365E-11</c:v>
                </c:pt>
                <c:pt idx="2312">
                  <c:v>7.3299160387429583E-11</c:v>
                </c:pt>
                <c:pt idx="2313">
                  <c:v>6.9120997991277274E-11</c:v>
                </c:pt>
                <c:pt idx="2314">
                  <c:v>7.0762798518114344E-11</c:v>
                </c:pt>
                <c:pt idx="2315">
                  <c:v>7.8647695202853122E-11</c:v>
                </c:pt>
                <c:pt idx="2316">
                  <c:v>7.6822776637758397E-11</c:v>
                </c:pt>
                <c:pt idx="2317">
                  <c:v>8.0515779159552668E-11</c:v>
                </c:pt>
                <c:pt idx="2318">
                  <c:v>7.7729880494204338E-11</c:v>
                </c:pt>
                <c:pt idx="2319">
                  <c:v>8.0515779159552668E-11</c:v>
                </c:pt>
                <c:pt idx="2320">
                  <c:v>1.3495345264145896E-10</c:v>
                </c:pt>
                <c:pt idx="2321">
                  <c:v>1.2577577441385501E-10</c:v>
                </c:pt>
                <c:pt idx="2322">
                  <c:v>1.3654694877228749E-10</c:v>
                </c:pt>
                <c:pt idx="2323">
                  <c:v>1.3337855253157276E-10</c:v>
                </c:pt>
                <c:pt idx="2324">
                  <c:v>9.2694720656145152E-11</c:v>
                </c:pt>
                <c:pt idx="2325">
                  <c:v>9.6016970695884383E-11</c:v>
                </c:pt>
                <c:pt idx="2326">
                  <c:v>7.9576164003630322E-11</c:v>
                </c:pt>
                <c:pt idx="2327">
                  <c:v>7.5040202959702308E-11</c:v>
                </c:pt>
                <c:pt idx="2328">
                  <c:v>7.1598347690352221E-11</c:v>
                </c:pt>
                <c:pt idx="2329">
                  <c:v>7.0762798518114344E-11</c:v>
                </c:pt>
                <c:pt idx="2330">
                  <c:v>7.6822776637758397E-11</c:v>
                </c:pt>
                <c:pt idx="2331">
                  <c:v>1.1585452474429044E-10</c:v>
                </c:pt>
                <c:pt idx="2332">
                  <c:v>7.8647695202853122E-11</c:v>
                </c:pt>
                <c:pt idx="2333">
                  <c:v>7.2443762815235321E-11</c:v>
                </c:pt>
                <c:pt idx="2334">
                  <c:v>7.6822776637758397E-11</c:v>
                </c:pt>
                <c:pt idx="2335">
                  <c:v>7.2443762815235321E-11</c:v>
                </c:pt>
                <c:pt idx="2336">
                  <c:v>1.2000683996473847E-10</c:v>
                </c:pt>
                <c:pt idx="2337">
                  <c:v>7.1598347690352221E-11</c:v>
                </c:pt>
                <c:pt idx="2338">
                  <c:v>6.831435936735768E-11</c:v>
                </c:pt>
                <c:pt idx="2339">
                  <c:v>7.5040202959702308E-11</c:v>
                </c:pt>
                <c:pt idx="2340">
                  <c:v>7.5040202959702308E-11</c:v>
                </c:pt>
                <c:pt idx="2341">
                  <c:v>7.2443762815235321E-11</c:v>
                </c:pt>
                <c:pt idx="2342">
                  <c:v>7.6822776637758397E-11</c:v>
                </c:pt>
                <c:pt idx="2343">
                  <c:v>7.9576164003630322E-11</c:v>
                </c:pt>
                <c:pt idx="2344">
                  <c:v>8.0515779159552668E-11</c:v>
                </c:pt>
                <c:pt idx="2345">
                  <c:v>7.5040202959702308E-11</c:v>
                </c:pt>
                <c:pt idx="2346">
                  <c:v>7.2443762815235321E-11</c:v>
                </c:pt>
                <c:pt idx="2347">
                  <c:v>7.5040202959702308E-11</c:v>
                </c:pt>
                <c:pt idx="2348">
                  <c:v>7.1598347690352221E-11</c:v>
                </c:pt>
                <c:pt idx="2349">
                  <c:v>7.2443762815235321E-11</c:v>
                </c:pt>
                <c:pt idx="2350">
                  <c:v>6.9937161199422365E-11</c:v>
                </c:pt>
                <c:pt idx="2351">
                  <c:v>7.3299160387429583E-11</c:v>
                </c:pt>
                <c:pt idx="2352">
                  <c:v>7.5926258638400369E-11</c:v>
                </c:pt>
                <c:pt idx="2353">
                  <c:v>1.1585452474429044E-10</c:v>
                </c:pt>
                <c:pt idx="2354">
                  <c:v>7.9576164003630322E-11</c:v>
                </c:pt>
                <c:pt idx="2355">
                  <c:v>9.1612977856017732E-11</c:v>
                </c:pt>
                <c:pt idx="2356">
                  <c:v>1.1184562481425192E-10</c:v>
                </c:pt>
                <c:pt idx="2357">
                  <c:v>8.0515779159552668E-11</c:v>
                </c:pt>
                <c:pt idx="2358">
                  <c:v>7.5040202959702308E-11</c:v>
                </c:pt>
                <c:pt idx="2359">
                  <c:v>7.3299160387429583E-11</c:v>
                </c:pt>
                <c:pt idx="2360">
                  <c:v>7.3299160387429583E-11</c:v>
                </c:pt>
                <c:pt idx="2361">
                  <c:v>7.9576164003630322E-11</c:v>
                </c:pt>
                <c:pt idx="2362">
                  <c:v>7.5040202959702308E-11</c:v>
                </c:pt>
                <c:pt idx="2363">
                  <c:v>1.2577577441385501E-10</c:v>
                </c:pt>
                <c:pt idx="2364">
                  <c:v>7.7729880494204338E-11</c:v>
                </c:pt>
                <c:pt idx="2365">
                  <c:v>7.9576164003630322E-11</c:v>
                </c:pt>
                <c:pt idx="2366">
                  <c:v>7.7729880494204338E-11</c:v>
                </c:pt>
                <c:pt idx="2367">
                  <c:v>7.9576164003630322E-11</c:v>
                </c:pt>
                <c:pt idx="2368">
                  <c:v>7.9576164003630322E-11</c:v>
                </c:pt>
                <c:pt idx="2369">
                  <c:v>7.4164658277140227E-11</c:v>
                </c:pt>
                <c:pt idx="2370">
                  <c:v>8.0515779159552668E-11</c:v>
                </c:pt>
                <c:pt idx="2371">
                  <c:v>7.3299160387429583E-11</c:v>
                </c:pt>
                <c:pt idx="2372">
                  <c:v>7.3299160387429583E-11</c:v>
                </c:pt>
                <c:pt idx="2373">
                  <c:v>7.0762798518114344E-11</c:v>
                </c:pt>
                <c:pt idx="2374">
                  <c:v>6.6729212563621117E-11</c:v>
                </c:pt>
                <c:pt idx="2375">
                  <c:v>7.3299160387429583E-11</c:v>
                </c:pt>
                <c:pt idx="2376">
                  <c:v>8.0515779159552668E-11</c:v>
                </c:pt>
                <c:pt idx="2377">
                  <c:v>8.1466489052853804E-11</c:v>
                </c:pt>
                <c:pt idx="2378">
                  <c:v>7.8647695202853122E-11</c:v>
                </c:pt>
                <c:pt idx="2379">
                  <c:v>8.2428424687378108E-11</c:v>
                </c:pt>
                <c:pt idx="2380">
                  <c:v>7.7729880494204338E-11</c:v>
                </c:pt>
                <c:pt idx="2381">
                  <c:v>7.5926258638400369E-11</c:v>
                </c:pt>
                <c:pt idx="2382">
                  <c:v>7.8647695202853122E-11</c:v>
                </c:pt>
                <c:pt idx="2383">
                  <c:v>7.6822776637758397E-11</c:v>
                </c:pt>
                <c:pt idx="2384">
                  <c:v>6.7517134176237191E-11</c:v>
                </c:pt>
                <c:pt idx="2385">
                  <c:v>7.1598347690352221E-11</c:v>
                </c:pt>
                <c:pt idx="2386">
                  <c:v>8.0515779159552668E-11</c:v>
                </c:pt>
                <c:pt idx="2387">
                  <c:v>7.4164658277140227E-11</c:v>
                </c:pt>
                <c:pt idx="2388">
                  <c:v>7.1598347690352221E-11</c:v>
                </c:pt>
                <c:pt idx="2389">
                  <c:v>6.9937161199422365E-11</c:v>
                </c:pt>
                <c:pt idx="2390">
                  <c:v>7.2443762815235321E-11</c:v>
                </c:pt>
                <c:pt idx="2391">
                  <c:v>7.8647695202853122E-11</c:v>
                </c:pt>
                <c:pt idx="2392">
                  <c:v>6.831435936735768E-11</c:v>
                </c:pt>
                <c:pt idx="2393">
                  <c:v>7.3299160387429583E-11</c:v>
                </c:pt>
                <c:pt idx="2394">
                  <c:v>7.1598347690352221E-11</c:v>
                </c:pt>
                <c:pt idx="2395">
                  <c:v>7.6822776637758397E-11</c:v>
                </c:pt>
                <c:pt idx="2396">
                  <c:v>8.0515779159552668E-11</c:v>
                </c:pt>
                <c:pt idx="2397">
                  <c:v>8.0515779159552668E-11</c:v>
                </c:pt>
                <c:pt idx="2398">
                  <c:v>7.3299160387429583E-11</c:v>
                </c:pt>
                <c:pt idx="2399">
                  <c:v>1.1585452474429044E-10</c:v>
                </c:pt>
                <c:pt idx="2400">
                  <c:v>1.0182091606722603E-10</c:v>
                </c:pt>
                <c:pt idx="2401">
                  <c:v>1.054702559655086E-10</c:v>
                </c:pt>
                <c:pt idx="2402">
                  <c:v>7.3299160387429583E-11</c:v>
                </c:pt>
                <c:pt idx="2403">
                  <c:v>7.5040202959702308E-11</c:v>
                </c:pt>
                <c:pt idx="2404">
                  <c:v>7.7729880494204338E-11</c:v>
                </c:pt>
                <c:pt idx="2405">
                  <c:v>7.3299160387429583E-11</c:v>
                </c:pt>
                <c:pt idx="2406">
                  <c:v>6.7517134176237191E-11</c:v>
                </c:pt>
                <c:pt idx="2407">
                  <c:v>6.3668555971247246E-11</c:v>
                </c:pt>
                <c:pt idx="2408">
                  <c:v>6.9937161199422365E-11</c:v>
                </c:pt>
                <c:pt idx="2409">
                  <c:v>7.5040202959702308E-11</c:v>
                </c:pt>
                <c:pt idx="2410">
                  <c:v>7.2443762815235321E-11</c:v>
                </c:pt>
                <c:pt idx="2411">
                  <c:v>8.0515779159552668E-11</c:v>
                </c:pt>
                <c:pt idx="2412">
                  <c:v>7.5040202959702308E-11</c:v>
                </c:pt>
                <c:pt idx="2413">
                  <c:v>7.5040202959702308E-11</c:v>
                </c:pt>
                <c:pt idx="2414">
                  <c:v>7.0762798518114344E-11</c:v>
                </c:pt>
                <c:pt idx="2415">
                  <c:v>6.5950637813989746E-11</c:v>
                </c:pt>
                <c:pt idx="2416">
                  <c:v>7.3299160387429583E-11</c:v>
                </c:pt>
                <c:pt idx="2417">
                  <c:v>8.0515779159552668E-11</c:v>
                </c:pt>
                <c:pt idx="2418">
                  <c:v>1.2876356730305657E-10</c:v>
                </c:pt>
                <c:pt idx="2419">
                  <c:v>1.2726090284856729E-10</c:v>
                </c:pt>
                <c:pt idx="2420">
                  <c:v>7.8647695202853122E-11</c:v>
                </c:pt>
                <c:pt idx="2421">
                  <c:v>7.5926258638400369E-11</c:v>
                </c:pt>
                <c:pt idx="2422">
                  <c:v>1.3028397483819558E-10</c:v>
                </c:pt>
                <c:pt idx="2423">
                  <c:v>7.9576164003630322E-11</c:v>
                </c:pt>
                <c:pt idx="2424">
                  <c:v>7.8647695202853122E-11</c:v>
                </c:pt>
                <c:pt idx="2425">
                  <c:v>7.6822776637758397E-11</c:v>
                </c:pt>
                <c:pt idx="2426">
                  <c:v>1.2876356730305657E-10</c:v>
                </c:pt>
                <c:pt idx="2427">
                  <c:v>8.1466489052853804E-11</c:v>
                </c:pt>
                <c:pt idx="2428">
                  <c:v>7.6822776637758397E-11</c:v>
                </c:pt>
                <c:pt idx="2429">
                  <c:v>7.8647695202853122E-11</c:v>
                </c:pt>
                <c:pt idx="2430">
                  <c:v>7.8647695202853122E-11</c:v>
                </c:pt>
                <c:pt idx="2431">
                  <c:v>7.9576164003630322E-11</c:v>
                </c:pt>
                <c:pt idx="2432">
                  <c:v>1.2577577441385501E-10</c:v>
                </c:pt>
                <c:pt idx="2433">
                  <c:v>7.7729880494204338E-11</c:v>
                </c:pt>
                <c:pt idx="2434">
                  <c:v>1.2726090284856729E-10</c:v>
                </c:pt>
                <c:pt idx="2435">
                  <c:v>1.2430797735443707E-10</c:v>
                </c:pt>
                <c:pt idx="2436">
                  <c:v>1.2430797735443707E-10</c:v>
                </c:pt>
                <c:pt idx="2437">
                  <c:v>1.2726090284856729E-10</c:v>
                </c:pt>
                <c:pt idx="2438">
                  <c:v>7.4164658277140227E-11</c:v>
                </c:pt>
                <c:pt idx="2439">
                  <c:v>7.5926258638400369E-11</c:v>
                </c:pt>
                <c:pt idx="2440">
                  <c:v>7.2443762815235321E-11</c:v>
                </c:pt>
                <c:pt idx="2441">
                  <c:v>6.3668555971247246E-11</c:v>
                </c:pt>
                <c:pt idx="2442">
                  <c:v>7.5926258638400369E-11</c:v>
                </c:pt>
                <c:pt idx="2443">
                  <c:v>6.4420338127315294E-11</c:v>
                </c:pt>
                <c:pt idx="2444">
                  <c:v>7.0762798518114344E-11</c:v>
                </c:pt>
                <c:pt idx="2445">
                  <c:v>7.3299160387429583E-11</c:v>
                </c:pt>
                <c:pt idx="2446">
                  <c:v>7.5040202959702308E-11</c:v>
                </c:pt>
                <c:pt idx="2447">
                  <c:v>7.0762798518114344E-11</c:v>
                </c:pt>
                <c:pt idx="2448">
                  <c:v>7.4164658277140227E-11</c:v>
                </c:pt>
                <c:pt idx="2449">
                  <c:v>7.6822776637758397E-11</c:v>
                </c:pt>
                <c:pt idx="2450">
                  <c:v>1.1585452474429044E-10</c:v>
                </c:pt>
                <c:pt idx="2451">
                  <c:v>1.2430797735443707E-10</c:v>
                </c:pt>
                <c:pt idx="2452">
                  <c:v>7.7729880494204338E-11</c:v>
                </c:pt>
                <c:pt idx="2453">
                  <c:v>7.4164658277140227E-11</c:v>
                </c:pt>
                <c:pt idx="2454">
                  <c:v>7.2443762815235321E-11</c:v>
                </c:pt>
                <c:pt idx="2455">
                  <c:v>7.0762798518114344E-11</c:v>
                </c:pt>
                <c:pt idx="2456">
                  <c:v>8.0515779159552668E-11</c:v>
                </c:pt>
                <c:pt idx="2457">
                  <c:v>7.2443762815235321E-11</c:v>
                </c:pt>
                <c:pt idx="2458">
                  <c:v>7.6822776637758397E-11</c:v>
                </c:pt>
                <c:pt idx="2459">
                  <c:v>7.2443762815235321E-11</c:v>
                </c:pt>
                <c:pt idx="2460">
                  <c:v>7.5040202959702308E-11</c:v>
                </c:pt>
                <c:pt idx="2461">
                  <c:v>8.1466489052853804E-11</c:v>
                </c:pt>
                <c:pt idx="2462">
                  <c:v>7.3299160387429583E-11</c:v>
                </c:pt>
                <c:pt idx="2463">
                  <c:v>7.3299160387429583E-11</c:v>
                </c:pt>
                <c:pt idx="2464">
                  <c:v>7.1598347690352221E-11</c:v>
                </c:pt>
                <c:pt idx="2465">
                  <c:v>7.0762798518114344E-11</c:v>
                </c:pt>
                <c:pt idx="2466">
                  <c:v>7.4164658277140227E-11</c:v>
                </c:pt>
                <c:pt idx="2467">
                  <c:v>7.3299160387429583E-11</c:v>
                </c:pt>
                <c:pt idx="2468">
                  <c:v>6.9937161199422365E-11</c:v>
                </c:pt>
                <c:pt idx="2469">
                  <c:v>7.3299160387429583E-11</c:v>
                </c:pt>
                <c:pt idx="2470">
                  <c:v>7.9576164003630322E-11</c:v>
                </c:pt>
                <c:pt idx="2471">
                  <c:v>6.6729212563621117E-11</c:v>
                </c:pt>
                <c:pt idx="2472">
                  <c:v>7.3299160387429583E-11</c:v>
                </c:pt>
                <c:pt idx="2473">
                  <c:v>1.2876356730305657E-10</c:v>
                </c:pt>
                <c:pt idx="2474">
                  <c:v>7.9576164003630322E-11</c:v>
                </c:pt>
                <c:pt idx="2475">
                  <c:v>7.6822776637758397E-11</c:v>
                </c:pt>
                <c:pt idx="2476">
                  <c:v>7.5926258638400369E-11</c:v>
                </c:pt>
                <c:pt idx="2477">
                  <c:v>1.2876356730305657E-10</c:v>
                </c:pt>
                <c:pt idx="2478">
                  <c:v>7.5926258638400369E-11</c:v>
                </c:pt>
                <c:pt idx="2479">
                  <c:v>7.3299160387429583E-11</c:v>
                </c:pt>
                <c:pt idx="2480">
                  <c:v>6.9937161199422365E-11</c:v>
                </c:pt>
                <c:pt idx="2481">
                  <c:v>7.3299160387429583E-11</c:v>
                </c:pt>
                <c:pt idx="2482">
                  <c:v>7.8647695202853122E-11</c:v>
                </c:pt>
                <c:pt idx="2483">
                  <c:v>7.8647695202853122E-11</c:v>
                </c:pt>
                <c:pt idx="2484">
                  <c:v>7.6822776637758397E-11</c:v>
                </c:pt>
                <c:pt idx="2485">
                  <c:v>7.8647695202853122E-11</c:v>
                </c:pt>
                <c:pt idx="2486">
                  <c:v>8.1466489052853804E-11</c:v>
                </c:pt>
                <c:pt idx="2487">
                  <c:v>7.8647695202853122E-11</c:v>
                </c:pt>
                <c:pt idx="2488">
                  <c:v>7.6822776637758397E-11</c:v>
                </c:pt>
                <c:pt idx="2489">
                  <c:v>7.3299160387429583E-11</c:v>
                </c:pt>
                <c:pt idx="2490">
                  <c:v>7.4164658277140227E-11</c:v>
                </c:pt>
                <c:pt idx="2491">
                  <c:v>7.6822776637758397E-11</c:v>
                </c:pt>
                <c:pt idx="2492">
                  <c:v>7.0762798518114344E-11</c:v>
                </c:pt>
                <c:pt idx="2493">
                  <c:v>7.5926258638400369E-11</c:v>
                </c:pt>
                <c:pt idx="2494">
                  <c:v>8.5382722788228175E-11</c:v>
                </c:pt>
                <c:pt idx="2495">
                  <c:v>1.1722223566546247E-10</c:v>
                </c:pt>
                <c:pt idx="2496">
                  <c:v>7.5926258638400369E-11</c:v>
                </c:pt>
                <c:pt idx="2497">
                  <c:v>7.9576164003630322E-11</c:v>
                </c:pt>
                <c:pt idx="2498">
                  <c:v>7.4164658277140227E-11</c:v>
                </c:pt>
                <c:pt idx="2499">
                  <c:v>8.0515779159552668E-11</c:v>
                </c:pt>
                <c:pt idx="2500">
                  <c:v>8.0515779159552668E-11</c:v>
                </c:pt>
                <c:pt idx="2501">
                  <c:v>6.831435936735768E-11</c:v>
                </c:pt>
                <c:pt idx="2502">
                  <c:v>6.7517134176237191E-11</c:v>
                </c:pt>
                <c:pt idx="2503">
                  <c:v>7.5040202959702308E-11</c:v>
                </c:pt>
                <c:pt idx="2504">
                  <c:v>7.7729880494204338E-11</c:v>
                </c:pt>
                <c:pt idx="2505">
                  <c:v>7.5926258638400369E-11</c:v>
                </c:pt>
                <c:pt idx="2506">
                  <c:v>7.6822776637758397E-11</c:v>
                </c:pt>
                <c:pt idx="2507">
                  <c:v>7.5040202959702308E-11</c:v>
                </c:pt>
                <c:pt idx="2508">
                  <c:v>7.6822776637758397E-11</c:v>
                </c:pt>
                <c:pt idx="2509">
                  <c:v>8.0515779159552668E-11</c:v>
                </c:pt>
                <c:pt idx="2510">
                  <c:v>7.9576164003630322E-11</c:v>
                </c:pt>
                <c:pt idx="2511">
                  <c:v>7.9576164003630322E-11</c:v>
                </c:pt>
                <c:pt idx="2512">
                  <c:v>8.6390900317143426E-11</c:v>
                </c:pt>
                <c:pt idx="2513">
                  <c:v>7.8647695202853122E-11</c:v>
                </c:pt>
                <c:pt idx="2514">
                  <c:v>7.2443762815235321E-11</c:v>
                </c:pt>
                <c:pt idx="2515">
                  <c:v>6.9937161199422365E-11</c:v>
                </c:pt>
                <c:pt idx="2516">
                  <c:v>7.8647695202853122E-11</c:v>
                </c:pt>
                <c:pt idx="2517">
                  <c:v>9.7150714726163113E-11</c:v>
                </c:pt>
                <c:pt idx="2518">
                  <c:v>8.0515779159552668E-11</c:v>
                </c:pt>
                <c:pt idx="2519">
                  <c:v>7.5040202959702308E-11</c:v>
                </c:pt>
                <c:pt idx="2520">
                  <c:v>7.2443762815235321E-11</c:v>
                </c:pt>
                <c:pt idx="2521">
                  <c:v>7.9576164003630322E-11</c:v>
                </c:pt>
                <c:pt idx="2522">
                  <c:v>7.3299160387429583E-11</c:v>
                </c:pt>
                <c:pt idx="2523">
                  <c:v>8.0515779159552668E-11</c:v>
                </c:pt>
                <c:pt idx="2524">
                  <c:v>1.0925064256948603E-10</c:v>
                </c:pt>
                <c:pt idx="2525">
                  <c:v>1.0671562198993359E-10</c:v>
                </c:pt>
                <c:pt idx="2526">
                  <c:v>7.8647695202853122E-11</c:v>
                </c:pt>
                <c:pt idx="2527">
                  <c:v>9.1612977856017732E-11</c:v>
                </c:pt>
                <c:pt idx="2528">
                  <c:v>8.948721659039069E-11</c:v>
                </c:pt>
                <c:pt idx="2529">
                  <c:v>8.3401526574496936E-11</c:v>
                </c:pt>
                <c:pt idx="2530">
                  <c:v>8.948721659039069E-11</c:v>
                </c:pt>
                <c:pt idx="2531">
                  <c:v>8.0515779159552668E-11</c:v>
                </c:pt>
                <c:pt idx="2532">
                  <c:v>7.9576164003630322E-11</c:v>
                </c:pt>
                <c:pt idx="2533">
                  <c:v>7.5926258638400369E-11</c:v>
                </c:pt>
                <c:pt idx="2534">
                  <c:v>7.5926258638400369E-11</c:v>
                </c:pt>
                <c:pt idx="2535">
                  <c:v>7.4164658277140227E-11</c:v>
                </c:pt>
                <c:pt idx="2536">
                  <c:v>6.9937161199422365E-11</c:v>
                </c:pt>
                <c:pt idx="2537">
                  <c:v>7.8647695202853122E-11</c:v>
                </c:pt>
                <c:pt idx="2538">
                  <c:v>7.2443762815235321E-11</c:v>
                </c:pt>
                <c:pt idx="2539">
                  <c:v>8.0515779159552668E-11</c:v>
                </c:pt>
                <c:pt idx="2540">
                  <c:v>7.7729880494204338E-11</c:v>
                </c:pt>
                <c:pt idx="2541">
                  <c:v>7.7729880494204338E-11</c:v>
                </c:pt>
                <c:pt idx="2542">
                  <c:v>7.2443762815235321E-11</c:v>
                </c:pt>
                <c:pt idx="2543">
                  <c:v>7.4164658277140227E-11</c:v>
                </c:pt>
                <c:pt idx="2544">
                  <c:v>8.0515779159552668E-11</c:v>
                </c:pt>
                <c:pt idx="2545">
                  <c:v>7.8647695202853122E-11</c:v>
                </c:pt>
                <c:pt idx="2546">
                  <c:v>7.3299160387429583E-11</c:v>
                </c:pt>
                <c:pt idx="2547">
                  <c:v>7.7729880494204338E-11</c:v>
                </c:pt>
                <c:pt idx="2548">
                  <c:v>7.4164658277140227E-11</c:v>
                </c:pt>
                <c:pt idx="2549">
                  <c:v>7.3299160387429583E-11</c:v>
                </c:pt>
                <c:pt idx="2550">
                  <c:v>7.4164658277140227E-11</c:v>
                </c:pt>
                <c:pt idx="2551">
                  <c:v>7.8647695202853122E-11</c:v>
                </c:pt>
                <c:pt idx="2552">
                  <c:v>8.0515779159552668E-11</c:v>
                </c:pt>
                <c:pt idx="2553">
                  <c:v>7.7729880494204338E-11</c:v>
                </c:pt>
                <c:pt idx="2554">
                  <c:v>1.3182203142798509E-10</c:v>
                </c:pt>
                <c:pt idx="2555">
                  <c:v>1.2430797735443707E-10</c:v>
                </c:pt>
                <c:pt idx="2556">
                  <c:v>8.5382722788228175E-11</c:v>
                </c:pt>
                <c:pt idx="2557">
                  <c:v>8.6390900317143426E-11</c:v>
                </c:pt>
                <c:pt idx="2558">
                  <c:v>7.7729880494204338E-11</c:v>
                </c:pt>
                <c:pt idx="2559">
                  <c:v>8.0515779159552668E-11</c:v>
                </c:pt>
                <c:pt idx="2560">
                  <c:v>7.8647695202853122E-11</c:v>
                </c:pt>
                <c:pt idx="2561">
                  <c:v>7.9576164003630322E-11</c:v>
                </c:pt>
                <c:pt idx="2562">
                  <c:v>7.6822776637758397E-11</c:v>
                </c:pt>
                <c:pt idx="2563">
                  <c:v>7.7729880494204338E-11</c:v>
                </c:pt>
                <c:pt idx="2564">
                  <c:v>7.7729880494204338E-11</c:v>
                </c:pt>
                <c:pt idx="2565">
                  <c:v>7.6822776637758397E-11</c:v>
                </c:pt>
                <c:pt idx="2566">
                  <c:v>7.6822776637758397E-11</c:v>
                </c:pt>
                <c:pt idx="2567">
                  <c:v>8.6390900317143426E-11</c:v>
                </c:pt>
                <c:pt idx="2568">
                  <c:v>9.0543858940803469E-11</c:v>
                </c:pt>
                <c:pt idx="2569">
                  <c:v>8.3401526574496936E-11</c:v>
                </c:pt>
                <c:pt idx="2570">
                  <c:v>7.4164658277140227E-11</c:v>
                </c:pt>
                <c:pt idx="2571">
                  <c:v>8.0515779159552668E-11</c:v>
                </c:pt>
                <c:pt idx="2572">
                  <c:v>7.8647695202853122E-11</c:v>
                </c:pt>
                <c:pt idx="2573">
                  <c:v>8.0515779159552668E-11</c:v>
                </c:pt>
                <c:pt idx="2574">
                  <c:v>7.9576164003630322E-11</c:v>
                </c:pt>
                <c:pt idx="2575">
                  <c:v>8.2428424687378108E-11</c:v>
                </c:pt>
                <c:pt idx="2576">
                  <c:v>9.2694720656145152E-11</c:v>
                </c:pt>
                <c:pt idx="2577">
                  <c:v>9.1612977856017732E-11</c:v>
                </c:pt>
                <c:pt idx="2578">
                  <c:v>7.9576164003630322E-11</c:v>
                </c:pt>
                <c:pt idx="2579">
                  <c:v>7.6822776637758397E-11</c:v>
                </c:pt>
                <c:pt idx="2580">
                  <c:v>7.3299160387429583E-11</c:v>
                </c:pt>
                <c:pt idx="2581">
                  <c:v>7.0762798518114344E-11</c:v>
                </c:pt>
                <c:pt idx="2582">
                  <c:v>8.0515779159552668E-11</c:v>
                </c:pt>
                <c:pt idx="2583">
                  <c:v>7.7729880494204338E-11</c:v>
                </c:pt>
                <c:pt idx="2584">
                  <c:v>7.5926258638400369E-11</c:v>
                </c:pt>
                <c:pt idx="2585">
                  <c:v>7.5926258638400369E-11</c:v>
                </c:pt>
                <c:pt idx="2586">
                  <c:v>7.6822776637758397E-11</c:v>
                </c:pt>
                <c:pt idx="2587">
                  <c:v>7.0762798518114344E-11</c:v>
                </c:pt>
                <c:pt idx="2588">
                  <c:v>7.6822776637758397E-11</c:v>
                </c:pt>
                <c:pt idx="2589">
                  <c:v>7.9576164003630322E-11</c:v>
                </c:pt>
                <c:pt idx="2590">
                  <c:v>8.0515779159552668E-11</c:v>
                </c:pt>
                <c:pt idx="2591">
                  <c:v>7.9576164003630322E-11</c:v>
                </c:pt>
                <c:pt idx="2592">
                  <c:v>7.6822776637758397E-11</c:v>
                </c:pt>
                <c:pt idx="2593">
                  <c:v>7.5926258638400369E-11</c:v>
                </c:pt>
                <c:pt idx="2594">
                  <c:v>7.7729880494204338E-11</c:v>
                </c:pt>
                <c:pt idx="2595">
                  <c:v>7.2443762815235321E-11</c:v>
                </c:pt>
                <c:pt idx="2596">
                  <c:v>7.5926258638400369E-11</c:v>
                </c:pt>
                <c:pt idx="2597">
                  <c:v>8.0515779159552668E-11</c:v>
                </c:pt>
                <c:pt idx="2598">
                  <c:v>7.1598347690352221E-11</c:v>
                </c:pt>
                <c:pt idx="2599">
                  <c:v>7.5926258638400369E-11</c:v>
                </c:pt>
                <c:pt idx="2600">
                  <c:v>7.2443762815235321E-11</c:v>
                </c:pt>
                <c:pt idx="2601">
                  <c:v>7.7729880494204338E-11</c:v>
                </c:pt>
                <c:pt idx="2602">
                  <c:v>7.9576164003630322E-11</c:v>
                </c:pt>
                <c:pt idx="2603">
                  <c:v>7.5926258638400369E-11</c:v>
                </c:pt>
                <c:pt idx="2604">
                  <c:v>7.6822776637758397E-11</c:v>
                </c:pt>
                <c:pt idx="2605">
                  <c:v>8.0515779159552668E-11</c:v>
                </c:pt>
                <c:pt idx="2606">
                  <c:v>7.0762798518114344E-11</c:v>
                </c:pt>
                <c:pt idx="2607">
                  <c:v>7.3299160387429583E-11</c:v>
                </c:pt>
                <c:pt idx="2608">
                  <c:v>7.5926258638400369E-11</c:v>
                </c:pt>
                <c:pt idx="2609">
                  <c:v>7.5926258638400369E-11</c:v>
                </c:pt>
                <c:pt idx="2610">
                  <c:v>7.5926258638400369E-11</c:v>
                </c:pt>
                <c:pt idx="2611">
                  <c:v>7.3299160387429583E-11</c:v>
                </c:pt>
                <c:pt idx="2612">
                  <c:v>7.0762798518114344E-11</c:v>
                </c:pt>
                <c:pt idx="2613">
                  <c:v>7.0762798518114344E-11</c:v>
                </c:pt>
                <c:pt idx="2614">
                  <c:v>7.7729880494204338E-11</c:v>
                </c:pt>
                <c:pt idx="2615">
                  <c:v>8.1466489052853804E-11</c:v>
                </c:pt>
                <c:pt idx="2616">
                  <c:v>7.8647695202853122E-11</c:v>
                </c:pt>
                <c:pt idx="2617">
                  <c:v>7.9576164003630322E-11</c:v>
                </c:pt>
                <c:pt idx="2618">
                  <c:v>7.8647695202853122E-11</c:v>
                </c:pt>
                <c:pt idx="2619">
                  <c:v>7.2443762815235321E-11</c:v>
                </c:pt>
                <c:pt idx="2620">
                  <c:v>7.3299160387429583E-11</c:v>
                </c:pt>
                <c:pt idx="2621">
                  <c:v>7.8647695202853122E-11</c:v>
                </c:pt>
                <c:pt idx="2622">
                  <c:v>7.2443762815235321E-11</c:v>
                </c:pt>
                <c:pt idx="2623">
                  <c:v>7.2443762815235321E-11</c:v>
                </c:pt>
                <c:pt idx="2624">
                  <c:v>7.5040202959702308E-11</c:v>
                </c:pt>
                <c:pt idx="2625">
                  <c:v>6.831435936735768E-11</c:v>
                </c:pt>
                <c:pt idx="2626">
                  <c:v>7.5926258638400369E-11</c:v>
                </c:pt>
                <c:pt idx="2627">
                  <c:v>7.3299160387429583E-11</c:v>
                </c:pt>
                <c:pt idx="2628">
                  <c:v>7.5040202959702308E-11</c:v>
                </c:pt>
                <c:pt idx="2629">
                  <c:v>7.7729880494204338E-11</c:v>
                </c:pt>
                <c:pt idx="2630">
                  <c:v>7.3299160387429583E-11</c:v>
                </c:pt>
                <c:pt idx="2631">
                  <c:v>7.3299160387429583E-11</c:v>
                </c:pt>
                <c:pt idx="2632">
                  <c:v>7.5040202959702308E-11</c:v>
                </c:pt>
                <c:pt idx="2633">
                  <c:v>7.3299160387429583E-11</c:v>
                </c:pt>
                <c:pt idx="2634">
                  <c:v>7.9576164003630322E-11</c:v>
                </c:pt>
                <c:pt idx="2635">
                  <c:v>7.9576164003630322E-11</c:v>
                </c:pt>
                <c:pt idx="2636">
                  <c:v>7.5926258638400369E-11</c:v>
                </c:pt>
                <c:pt idx="2637">
                  <c:v>7.6822776637758397E-11</c:v>
                </c:pt>
                <c:pt idx="2638">
                  <c:v>7.7729880494204338E-11</c:v>
                </c:pt>
                <c:pt idx="2639">
                  <c:v>8.0515779159552668E-11</c:v>
                </c:pt>
                <c:pt idx="2640">
                  <c:v>7.3299160387429583E-11</c:v>
                </c:pt>
                <c:pt idx="2641">
                  <c:v>7.4164658277140227E-11</c:v>
                </c:pt>
                <c:pt idx="2642">
                  <c:v>7.5926258638400369E-11</c:v>
                </c:pt>
                <c:pt idx="2643">
                  <c:v>7.2443762815235321E-11</c:v>
                </c:pt>
                <c:pt idx="2644">
                  <c:v>7.7729880494204338E-11</c:v>
                </c:pt>
                <c:pt idx="2645">
                  <c:v>7.2443762815235321E-11</c:v>
                </c:pt>
                <c:pt idx="2646">
                  <c:v>7.6822776637758397E-11</c:v>
                </c:pt>
                <c:pt idx="2647">
                  <c:v>1.2876356730305657E-10</c:v>
                </c:pt>
                <c:pt idx="2648">
                  <c:v>1.2000683996473847E-10</c:v>
                </c:pt>
                <c:pt idx="2649">
                  <c:v>1.0671562198993359E-10</c:v>
                </c:pt>
                <c:pt idx="2650">
                  <c:v>7.9576164003630322E-11</c:v>
                </c:pt>
                <c:pt idx="2651">
                  <c:v>7.2443762815235321E-11</c:v>
                </c:pt>
                <c:pt idx="2652">
                  <c:v>7.8647695202853122E-11</c:v>
                </c:pt>
                <c:pt idx="2653">
                  <c:v>7.7729880494204338E-11</c:v>
                </c:pt>
                <c:pt idx="2654">
                  <c:v>7.8647695202853122E-11</c:v>
                </c:pt>
                <c:pt idx="2655">
                  <c:v>7.2443762815235321E-11</c:v>
                </c:pt>
                <c:pt idx="2656">
                  <c:v>8.0515779159552668E-11</c:v>
                </c:pt>
                <c:pt idx="2657">
                  <c:v>7.6822776637758397E-11</c:v>
                </c:pt>
                <c:pt idx="2658">
                  <c:v>7.6822776637758397E-11</c:v>
                </c:pt>
                <c:pt idx="2659">
                  <c:v>7.7729880494204338E-11</c:v>
                </c:pt>
                <c:pt idx="2660">
                  <c:v>7.1598347690352221E-11</c:v>
                </c:pt>
                <c:pt idx="2661">
                  <c:v>7.6822776637758397E-11</c:v>
                </c:pt>
                <c:pt idx="2662">
                  <c:v>7.5040202959702308E-11</c:v>
                </c:pt>
                <c:pt idx="2663">
                  <c:v>7.7729880494204338E-11</c:v>
                </c:pt>
                <c:pt idx="2664">
                  <c:v>7.5040202959702308E-11</c:v>
                </c:pt>
                <c:pt idx="2665">
                  <c:v>7.9576164003630322E-11</c:v>
                </c:pt>
                <c:pt idx="2666">
                  <c:v>7.6822776637758397E-11</c:v>
                </c:pt>
                <c:pt idx="2667">
                  <c:v>7.5040202959702308E-11</c:v>
                </c:pt>
                <c:pt idx="2668">
                  <c:v>7.8647695202853122E-11</c:v>
                </c:pt>
                <c:pt idx="2669">
                  <c:v>8.1466489052853804E-11</c:v>
                </c:pt>
                <c:pt idx="2670">
                  <c:v>7.8647695202853122E-11</c:v>
                </c:pt>
                <c:pt idx="2671">
                  <c:v>1.2000683996473847E-10</c:v>
                </c:pt>
                <c:pt idx="2672">
                  <c:v>1.2142385028506582E-10</c:v>
                </c:pt>
                <c:pt idx="2673">
                  <c:v>1.2285759230375735E-10</c:v>
                </c:pt>
                <c:pt idx="2674">
                  <c:v>1.2142385028506582E-10</c:v>
                </c:pt>
                <c:pt idx="2675">
                  <c:v>1.2285759230375735E-10</c:v>
                </c:pt>
                <c:pt idx="2676">
                  <c:v>1.2285759230375735E-10</c:v>
                </c:pt>
                <c:pt idx="2677">
                  <c:v>1.2726090284856729E-10</c:v>
                </c:pt>
                <c:pt idx="2678">
                  <c:v>7.7729880494204338E-11</c:v>
                </c:pt>
                <c:pt idx="2679">
                  <c:v>1.2577577441385501E-10</c:v>
                </c:pt>
                <c:pt idx="2680">
                  <c:v>1.2142385028506582E-10</c:v>
                </c:pt>
                <c:pt idx="2681">
                  <c:v>1.2430797735443707E-10</c:v>
                </c:pt>
                <c:pt idx="2682">
                  <c:v>7.9576164003630322E-11</c:v>
                </c:pt>
                <c:pt idx="2683">
                  <c:v>7.6822776637758397E-11</c:v>
                </c:pt>
                <c:pt idx="2684">
                  <c:v>7.5040202959702308E-11</c:v>
                </c:pt>
                <c:pt idx="2685">
                  <c:v>7.5040202959702308E-11</c:v>
                </c:pt>
                <c:pt idx="2686">
                  <c:v>7.3299160387429583E-11</c:v>
                </c:pt>
                <c:pt idx="2687">
                  <c:v>7.7729880494204338E-11</c:v>
                </c:pt>
                <c:pt idx="2688">
                  <c:v>7.1598347690352221E-11</c:v>
                </c:pt>
                <c:pt idx="2689">
                  <c:v>7.9576164003630322E-11</c:v>
                </c:pt>
                <c:pt idx="2690">
                  <c:v>1.2285759230375735E-10</c:v>
                </c:pt>
                <c:pt idx="2691">
                  <c:v>7.6822776637758397E-11</c:v>
                </c:pt>
                <c:pt idx="2692">
                  <c:v>7.8647695202853122E-11</c:v>
                </c:pt>
                <c:pt idx="2693">
                  <c:v>7.3299160387429583E-11</c:v>
                </c:pt>
                <c:pt idx="2694">
                  <c:v>7.8647695202853122E-11</c:v>
                </c:pt>
                <c:pt idx="2695">
                  <c:v>7.8647695202853122E-11</c:v>
                </c:pt>
                <c:pt idx="2696">
                  <c:v>8.0515779159552668E-11</c:v>
                </c:pt>
                <c:pt idx="2697">
                  <c:v>7.5926258638400369E-11</c:v>
                </c:pt>
                <c:pt idx="2698">
                  <c:v>7.7729880494204338E-11</c:v>
                </c:pt>
                <c:pt idx="2699">
                  <c:v>7.6822776637758397E-11</c:v>
                </c:pt>
                <c:pt idx="2700">
                  <c:v>7.6822776637758397E-11</c:v>
                </c:pt>
                <c:pt idx="2701">
                  <c:v>1.0671562198993359E-10</c:v>
                </c:pt>
                <c:pt idx="2702">
                  <c:v>7.7729880494204338E-11</c:v>
                </c:pt>
                <c:pt idx="2703">
                  <c:v>7.5040202959702308E-11</c:v>
                </c:pt>
                <c:pt idx="2704">
                  <c:v>1.1585452474429044E-10</c:v>
                </c:pt>
                <c:pt idx="2705">
                  <c:v>7.5040202959702308E-11</c:v>
                </c:pt>
                <c:pt idx="2706">
                  <c:v>7.1598347690352221E-11</c:v>
                </c:pt>
                <c:pt idx="2707">
                  <c:v>7.5926258638400369E-11</c:v>
                </c:pt>
                <c:pt idx="2708">
                  <c:v>8.0515779159552668E-11</c:v>
                </c:pt>
                <c:pt idx="2709">
                  <c:v>7.5926258638400369E-11</c:v>
                </c:pt>
                <c:pt idx="2710">
                  <c:v>7.6822776637758397E-11</c:v>
                </c:pt>
                <c:pt idx="2711">
                  <c:v>7.5926258638400369E-11</c:v>
                </c:pt>
                <c:pt idx="2712">
                  <c:v>7.8647695202853122E-11</c:v>
                </c:pt>
                <c:pt idx="2713">
                  <c:v>7.8647695202853122E-11</c:v>
                </c:pt>
                <c:pt idx="2714">
                  <c:v>8.0515779159552668E-11</c:v>
                </c:pt>
                <c:pt idx="2715">
                  <c:v>7.5040202959702308E-11</c:v>
                </c:pt>
                <c:pt idx="2716">
                  <c:v>7.4164658277140227E-11</c:v>
                </c:pt>
                <c:pt idx="2717">
                  <c:v>7.8647695202853122E-11</c:v>
                </c:pt>
                <c:pt idx="2718">
                  <c:v>7.7729880494204338E-11</c:v>
                </c:pt>
                <c:pt idx="2719">
                  <c:v>8.0515779159552668E-11</c:v>
                </c:pt>
                <c:pt idx="2720">
                  <c:v>1.2000683996473847E-10</c:v>
                </c:pt>
                <c:pt idx="2721">
                  <c:v>8.948721659039069E-11</c:v>
                </c:pt>
                <c:pt idx="2722">
                  <c:v>1.2285759230375735E-10</c:v>
                </c:pt>
                <c:pt idx="2723">
                  <c:v>8.0515779159552668E-11</c:v>
                </c:pt>
                <c:pt idx="2724">
                  <c:v>1.2285759230375735E-10</c:v>
                </c:pt>
                <c:pt idx="2725">
                  <c:v>1.2577577441385501E-10</c:v>
                </c:pt>
                <c:pt idx="2726">
                  <c:v>1.2577577441385501E-10</c:v>
                </c:pt>
                <c:pt idx="2727">
                  <c:v>7.7729880494204338E-11</c:v>
                </c:pt>
                <c:pt idx="2728">
                  <c:v>7.9576164003630322E-11</c:v>
                </c:pt>
                <c:pt idx="2729">
                  <c:v>7.6822776637758397E-11</c:v>
                </c:pt>
                <c:pt idx="2730">
                  <c:v>7.6822776637758397E-11</c:v>
                </c:pt>
                <c:pt idx="2731">
                  <c:v>7.8647695202853122E-11</c:v>
                </c:pt>
                <c:pt idx="2732">
                  <c:v>7.5040202959702308E-11</c:v>
                </c:pt>
                <c:pt idx="2733">
                  <c:v>7.5040202959702308E-11</c:v>
                </c:pt>
                <c:pt idx="2734">
                  <c:v>8.0515779159552668E-11</c:v>
                </c:pt>
                <c:pt idx="2735">
                  <c:v>7.7729880494204338E-11</c:v>
                </c:pt>
                <c:pt idx="2736">
                  <c:v>7.7729880494204338E-11</c:v>
                </c:pt>
                <c:pt idx="2737">
                  <c:v>7.7729880494204338E-11</c:v>
                </c:pt>
                <c:pt idx="2738">
                  <c:v>7.7729880494204338E-11</c:v>
                </c:pt>
                <c:pt idx="2739">
                  <c:v>8.1466489052853804E-11</c:v>
                </c:pt>
                <c:pt idx="2740">
                  <c:v>7.8647695202853122E-11</c:v>
                </c:pt>
                <c:pt idx="2741">
                  <c:v>7.6822776637758397E-11</c:v>
                </c:pt>
                <c:pt idx="2742">
                  <c:v>1.0671562198993359E-10</c:v>
                </c:pt>
                <c:pt idx="2743">
                  <c:v>1.0797569298042323E-10</c:v>
                </c:pt>
                <c:pt idx="2744">
                  <c:v>1.0925064256948603E-10</c:v>
                </c:pt>
                <c:pt idx="2745">
                  <c:v>1.1054039191088757E-10</c:v>
                </c:pt>
                <c:pt idx="2746">
                  <c:v>7.8647695202853122E-11</c:v>
                </c:pt>
                <c:pt idx="2747">
                  <c:v>1.0671562198993359E-10</c:v>
                </c:pt>
                <c:pt idx="2748">
                  <c:v>1.3337855253157276E-10</c:v>
                </c:pt>
                <c:pt idx="2749">
                  <c:v>7.9576164003630322E-11</c:v>
                </c:pt>
                <c:pt idx="2750">
                  <c:v>7.7729880494204338E-11</c:v>
                </c:pt>
                <c:pt idx="2751">
                  <c:v>7.7729880494204338E-11</c:v>
                </c:pt>
                <c:pt idx="2752">
                  <c:v>7.8647695202853122E-11</c:v>
                </c:pt>
                <c:pt idx="2753">
                  <c:v>7.9576164003630322E-11</c:v>
                </c:pt>
                <c:pt idx="2754">
                  <c:v>7.9576164003630322E-11</c:v>
                </c:pt>
                <c:pt idx="2755">
                  <c:v>1.1054039191088757E-10</c:v>
                </c:pt>
                <c:pt idx="2756">
                  <c:v>1.1054039191088757E-10</c:v>
                </c:pt>
                <c:pt idx="2757">
                  <c:v>7.6822776637758397E-11</c:v>
                </c:pt>
                <c:pt idx="2758">
                  <c:v>7.8647695202853122E-11</c:v>
                </c:pt>
                <c:pt idx="2759">
                  <c:v>7.8647695202853122E-11</c:v>
                </c:pt>
                <c:pt idx="2760">
                  <c:v>7.9576164003630322E-11</c:v>
                </c:pt>
                <c:pt idx="2761">
                  <c:v>7.5040202959702308E-11</c:v>
                </c:pt>
                <c:pt idx="2762">
                  <c:v>7.8647695202853122E-11</c:v>
                </c:pt>
                <c:pt idx="2763">
                  <c:v>8.1466489052853804E-11</c:v>
                </c:pt>
                <c:pt idx="2764">
                  <c:v>7.8647695202853122E-11</c:v>
                </c:pt>
                <c:pt idx="2765">
                  <c:v>7.6822776637758397E-11</c:v>
                </c:pt>
                <c:pt idx="2766">
                  <c:v>7.6822776637758397E-11</c:v>
                </c:pt>
                <c:pt idx="2767">
                  <c:v>7.6822776637758397E-11</c:v>
                </c:pt>
                <c:pt idx="2768">
                  <c:v>7.5926258638400369E-11</c:v>
                </c:pt>
                <c:pt idx="2769">
                  <c:v>7.3299160387429583E-11</c:v>
                </c:pt>
                <c:pt idx="2770">
                  <c:v>7.4164658277140227E-11</c:v>
                </c:pt>
                <c:pt idx="2771">
                  <c:v>7.5926258638400369E-11</c:v>
                </c:pt>
                <c:pt idx="2772">
                  <c:v>7.6822776637758397E-11</c:v>
                </c:pt>
                <c:pt idx="2773">
                  <c:v>7.5926258638400369E-11</c:v>
                </c:pt>
                <c:pt idx="2774">
                  <c:v>7.7729880494204338E-11</c:v>
                </c:pt>
                <c:pt idx="2775">
                  <c:v>7.3299160387429583E-11</c:v>
                </c:pt>
                <c:pt idx="2776">
                  <c:v>7.6822776637758397E-11</c:v>
                </c:pt>
                <c:pt idx="2777">
                  <c:v>7.8647695202853122E-11</c:v>
                </c:pt>
                <c:pt idx="2778">
                  <c:v>8.0515779159552668E-11</c:v>
                </c:pt>
                <c:pt idx="2779">
                  <c:v>7.9576164003630322E-11</c:v>
                </c:pt>
                <c:pt idx="2780">
                  <c:v>1.0671562198993359E-10</c:v>
                </c:pt>
                <c:pt idx="2781">
                  <c:v>1.0925064256948603E-10</c:v>
                </c:pt>
                <c:pt idx="2782">
                  <c:v>1.0302319161197715E-10</c:v>
                </c:pt>
                <c:pt idx="2783">
                  <c:v>1.0797569298042323E-10</c:v>
                </c:pt>
                <c:pt idx="2784">
                  <c:v>8.0515779159552668E-11</c:v>
                </c:pt>
                <c:pt idx="2785">
                  <c:v>7.7729880494204338E-11</c:v>
                </c:pt>
                <c:pt idx="2786">
                  <c:v>7.9576164003630322E-11</c:v>
                </c:pt>
                <c:pt idx="2787">
                  <c:v>7.9576164003630322E-11</c:v>
                </c:pt>
                <c:pt idx="2788">
                  <c:v>1.0925064256948603E-10</c:v>
                </c:pt>
                <c:pt idx="2789">
                  <c:v>7.7729880494204338E-11</c:v>
                </c:pt>
                <c:pt idx="2790">
                  <c:v>7.6822776637758397E-11</c:v>
                </c:pt>
                <c:pt idx="2791">
                  <c:v>7.7729880494204338E-11</c:v>
                </c:pt>
                <c:pt idx="2792">
                  <c:v>8.1466489052853804E-11</c:v>
                </c:pt>
                <c:pt idx="2793">
                  <c:v>7.6822776637758397E-11</c:v>
                </c:pt>
                <c:pt idx="2794">
                  <c:v>7.7729880494204338E-11</c:v>
                </c:pt>
                <c:pt idx="2795">
                  <c:v>7.2443762815235321E-11</c:v>
                </c:pt>
                <c:pt idx="2796">
                  <c:v>7.2443762815235321E-11</c:v>
                </c:pt>
                <c:pt idx="2797">
                  <c:v>7.6822776637758397E-11</c:v>
                </c:pt>
                <c:pt idx="2798">
                  <c:v>7.8647695202853122E-11</c:v>
                </c:pt>
                <c:pt idx="2799">
                  <c:v>8.4386310641153892E-11</c:v>
                </c:pt>
                <c:pt idx="2800">
                  <c:v>9.0543858940803469E-11</c:v>
                </c:pt>
                <c:pt idx="2801">
                  <c:v>9.9458292730753552E-11</c:v>
                </c:pt>
                <c:pt idx="2802">
                  <c:v>9.8297845718318321E-11</c:v>
                </c:pt>
                <c:pt idx="2803">
                  <c:v>9.8297845718318321E-11</c:v>
                </c:pt>
                <c:pt idx="2804">
                  <c:v>9.7150714726163113E-11</c:v>
                </c:pt>
                <c:pt idx="2805">
                  <c:v>8.3401526574496936E-11</c:v>
                </c:pt>
                <c:pt idx="2806">
                  <c:v>7.3299160387429583E-11</c:v>
                </c:pt>
                <c:pt idx="2807">
                  <c:v>7.4164658277140227E-11</c:v>
                </c:pt>
                <c:pt idx="2808">
                  <c:v>7.0762798518114344E-11</c:v>
                </c:pt>
                <c:pt idx="2809">
                  <c:v>7.1598347690352221E-11</c:v>
                </c:pt>
                <c:pt idx="2810">
                  <c:v>7.6822776637758397E-11</c:v>
                </c:pt>
                <c:pt idx="2811">
                  <c:v>8.0515779159552668E-11</c:v>
                </c:pt>
                <c:pt idx="2812">
                  <c:v>7.3299160387429583E-11</c:v>
                </c:pt>
                <c:pt idx="2813">
                  <c:v>7.4164658277140227E-11</c:v>
                </c:pt>
                <c:pt idx="2814">
                  <c:v>7.3299160387429583E-11</c:v>
                </c:pt>
                <c:pt idx="2815">
                  <c:v>7.7729880494204338E-11</c:v>
                </c:pt>
                <c:pt idx="2816">
                  <c:v>7.5926258638400369E-11</c:v>
                </c:pt>
                <c:pt idx="2817">
                  <c:v>7.6822776637758397E-11</c:v>
                </c:pt>
                <c:pt idx="2818">
                  <c:v>7.6822776637758397E-11</c:v>
                </c:pt>
                <c:pt idx="2819">
                  <c:v>7.5926258638400369E-11</c:v>
                </c:pt>
                <c:pt idx="2820">
                  <c:v>7.7729880494204338E-11</c:v>
                </c:pt>
                <c:pt idx="2821">
                  <c:v>7.8647695202853122E-11</c:v>
                </c:pt>
                <c:pt idx="2822">
                  <c:v>7.8647695202853122E-11</c:v>
                </c:pt>
                <c:pt idx="2823">
                  <c:v>7.8647695202853122E-11</c:v>
                </c:pt>
                <c:pt idx="2824">
                  <c:v>7.8647695202853122E-11</c:v>
                </c:pt>
                <c:pt idx="2825">
                  <c:v>1.3182203142798509E-10</c:v>
                </c:pt>
                <c:pt idx="2826">
                  <c:v>1.0423966332134078E-10</c:v>
                </c:pt>
                <c:pt idx="2827">
                  <c:v>1.1860636608468368E-10</c:v>
                </c:pt>
                <c:pt idx="2828">
                  <c:v>1.1585452474429044E-10</c:v>
                </c:pt>
                <c:pt idx="2829">
                  <c:v>1.2142385028506582E-10</c:v>
                </c:pt>
                <c:pt idx="2830">
                  <c:v>1.1184562481425192E-10</c:v>
                </c:pt>
                <c:pt idx="2831">
                  <c:v>8.0515779159552668E-11</c:v>
                </c:pt>
                <c:pt idx="2832">
                  <c:v>1.2430797735443707E-10</c:v>
                </c:pt>
                <c:pt idx="2833">
                  <c:v>1.2000683996473847E-10</c:v>
                </c:pt>
                <c:pt idx="2834">
                  <c:v>1.1450250817724974E-10</c:v>
                </c:pt>
                <c:pt idx="2835">
                  <c:v>1.1054039191088757E-10</c:v>
                </c:pt>
                <c:pt idx="2836">
                  <c:v>7.6822776637758397E-11</c:v>
                </c:pt>
                <c:pt idx="2837">
                  <c:v>7.6822776637758397E-11</c:v>
                </c:pt>
                <c:pt idx="2838">
                  <c:v>7.8647695202853122E-11</c:v>
                </c:pt>
                <c:pt idx="2839">
                  <c:v>8.1466489052853804E-11</c:v>
                </c:pt>
                <c:pt idx="2840">
                  <c:v>9.7150714726163113E-11</c:v>
                </c:pt>
                <c:pt idx="2841">
                  <c:v>7.5926258638400369E-11</c:v>
                </c:pt>
                <c:pt idx="2842">
                  <c:v>7.2443762815235321E-11</c:v>
                </c:pt>
                <c:pt idx="2843">
                  <c:v>7.3299160387429583E-11</c:v>
                </c:pt>
                <c:pt idx="2844">
                  <c:v>7.3299160387429583E-11</c:v>
                </c:pt>
                <c:pt idx="2845">
                  <c:v>7.6822776637758397E-11</c:v>
                </c:pt>
                <c:pt idx="2846">
                  <c:v>7.3299160387429583E-11</c:v>
                </c:pt>
                <c:pt idx="2847">
                  <c:v>1.2285759230375735E-10</c:v>
                </c:pt>
                <c:pt idx="2848">
                  <c:v>1.3182203142798509E-10</c:v>
                </c:pt>
                <c:pt idx="2849">
                  <c:v>7.8647695202853122E-11</c:v>
                </c:pt>
                <c:pt idx="2850">
                  <c:v>7.6822776637758397E-11</c:v>
                </c:pt>
                <c:pt idx="2851">
                  <c:v>8.2428424687378108E-11</c:v>
                </c:pt>
                <c:pt idx="2852">
                  <c:v>1.2000683996473847E-10</c:v>
                </c:pt>
                <c:pt idx="2853">
                  <c:v>7.7729880494204338E-11</c:v>
                </c:pt>
                <c:pt idx="2854">
                  <c:v>1.2285759230375735E-10</c:v>
                </c:pt>
                <c:pt idx="2855">
                  <c:v>7.8647695202853122E-11</c:v>
                </c:pt>
                <c:pt idx="2856">
                  <c:v>7.9576164003630322E-11</c:v>
                </c:pt>
                <c:pt idx="2857">
                  <c:v>8.1466489052853804E-11</c:v>
                </c:pt>
                <c:pt idx="2858">
                  <c:v>7.7729880494204338E-11</c:v>
                </c:pt>
                <c:pt idx="2859">
                  <c:v>7.9576164003630322E-11</c:v>
                </c:pt>
                <c:pt idx="2860">
                  <c:v>7.9576164003630322E-11</c:v>
                </c:pt>
                <c:pt idx="2861">
                  <c:v>7.0762798518114344E-11</c:v>
                </c:pt>
                <c:pt idx="2862">
                  <c:v>7.5040202959702308E-11</c:v>
                </c:pt>
                <c:pt idx="2863">
                  <c:v>6.9120997991277274E-11</c:v>
                </c:pt>
                <c:pt idx="2864">
                  <c:v>7.9576164003630322E-11</c:v>
                </c:pt>
                <c:pt idx="2865">
                  <c:v>7.9576164003630322E-11</c:v>
                </c:pt>
                <c:pt idx="2866">
                  <c:v>1.2577577441385501E-10</c:v>
                </c:pt>
                <c:pt idx="2867">
                  <c:v>1.0302319161197715E-10</c:v>
                </c:pt>
                <c:pt idx="2868">
                  <c:v>7.9576164003630322E-11</c:v>
                </c:pt>
                <c:pt idx="2869">
                  <c:v>7.7729880494204338E-11</c:v>
                </c:pt>
                <c:pt idx="2870">
                  <c:v>9.6016970695884383E-11</c:v>
                </c:pt>
                <c:pt idx="2871">
                  <c:v>7.8647695202853122E-11</c:v>
                </c:pt>
                <c:pt idx="2872">
                  <c:v>7.9576164003630322E-11</c:v>
                </c:pt>
                <c:pt idx="2873">
                  <c:v>1.0925064256948603E-10</c:v>
                </c:pt>
                <c:pt idx="2874">
                  <c:v>1.1450250817724974E-10</c:v>
                </c:pt>
                <c:pt idx="2875">
                  <c:v>8.0515779159552668E-11</c:v>
                </c:pt>
                <c:pt idx="2876">
                  <c:v>7.8647695202853122E-11</c:v>
                </c:pt>
                <c:pt idx="2877">
                  <c:v>7.5926258638400369E-11</c:v>
                </c:pt>
                <c:pt idx="2878">
                  <c:v>7.9576164003630322E-11</c:v>
                </c:pt>
                <c:pt idx="2879">
                  <c:v>7.6822776637758397E-11</c:v>
                </c:pt>
                <c:pt idx="2880">
                  <c:v>7.6822776637758397E-11</c:v>
                </c:pt>
                <c:pt idx="2881">
                  <c:v>7.7729880494204338E-11</c:v>
                </c:pt>
                <c:pt idx="2882">
                  <c:v>7.9576164003630322E-11</c:v>
                </c:pt>
                <c:pt idx="2883">
                  <c:v>7.1598347690352221E-11</c:v>
                </c:pt>
                <c:pt idx="2884">
                  <c:v>7.1598347690352221E-11</c:v>
                </c:pt>
                <c:pt idx="2885">
                  <c:v>7.4164658277140227E-11</c:v>
                </c:pt>
                <c:pt idx="2886">
                  <c:v>7.9576164003630322E-11</c:v>
                </c:pt>
                <c:pt idx="2887">
                  <c:v>8.8442905203885788E-11</c:v>
                </c:pt>
                <c:pt idx="2888">
                  <c:v>9.0543858940803469E-11</c:v>
                </c:pt>
                <c:pt idx="2889">
                  <c:v>8.8442905203885788E-11</c:v>
                </c:pt>
                <c:pt idx="2890">
                  <c:v>7.7729880494204338E-11</c:v>
                </c:pt>
                <c:pt idx="2891">
                  <c:v>7.7729880494204338E-11</c:v>
                </c:pt>
                <c:pt idx="2892">
                  <c:v>7.6822776637758397E-11</c:v>
                </c:pt>
                <c:pt idx="2893">
                  <c:v>7.1598347690352221E-11</c:v>
                </c:pt>
                <c:pt idx="2894">
                  <c:v>7.5040202959702308E-11</c:v>
                </c:pt>
                <c:pt idx="2895">
                  <c:v>7.7729880494204338E-11</c:v>
                </c:pt>
                <c:pt idx="2896">
                  <c:v>7.3299160387429583E-11</c:v>
                </c:pt>
                <c:pt idx="2897">
                  <c:v>7.3299160387429583E-11</c:v>
                </c:pt>
                <c:pt idx="2898">
                  <c:v>7.3299160387429583E-11</c:v>
                </c:pt>
                <c:pt idx="2899">
                  <c:v>7.3299160387429583E-11</c:v>
                </c:pt>
                <c:pt idx="2900">
                  <c:v>7.6822776637758397E-11</c:v>
                </c:pt>
                <c:pt idx="2901">
                  <c:v>8.8442905203885788E-11</c:v>
                </c:pt>
                <c:pt idx="2902">
                  <c:v>9.489645740229975E-11</c:v>
                </c:pt>
                <c:pt idx="2903">
                  <c:v>8.8442905203885788E-11</c:v>
                </c:pt>
                <c:pt idx="2904">
                  <c:v>1.2726090284856729E-10</c:v>
                </c:pt>
                <c:pt idx="2905">
                  <c:v>7.7729880494204338E-11</c:v>
                </c:pt>
                <c:pt idx="2906">
                  <c:v>7.8647695202853122E-11</c:v>
                </c:pt>
                <c:pt idx="2907">
                  <c:v>7.5926258638400369E-11</c:v>
                </c:pt>
                <c:pt idx="2908">
                  <c:v>7.1598347690352221E-11</c:v>
                </c:pt>
                <c:pt idx="2909">
                  <c:v>7.3299160387429583E-11</c:v>
                </c:pt>
                <c:pt idx="2910">
                  <c:v>7.5040202959702308E-11</c:v>
                </c:pt>
                <c:pt idx="2911">
                  <c:v>7.5040202959702308E-11</c:v>
                </c:pt>
                <c:pt idx="2912">
                  <c:v>7.4164658277140227E-11</c:v>
                </c:pt>
                <c:pt idx="2913">
                  <c:v>7.6822776637758397E-11</c:v>
                </c:pt>
                <c:pt idx="2914">
                  <c:v>7.6822776637758397E-11</c:v>
                </c:pt>
                <c:pt idx="2915">
                  <c:v>7.5040202959702308E-11</c:v>
                </c:pt>
                <c:pt idx="2916">
                  <c:v>7.5040202959702308E-11</c:v>
                </c:pt>
                <c:pt idx="2917">
                  <c:v>7.0762798518114344E-11</c:v>
                </c:pt>
                <c:pt idx="2918">
                  <c:v>7.5926258638400369E-11</c:v>
                </c:pt>
                <c:pt idx="2919">
                  <c:v>7.6822776637758397E-11</c:v>
                </c:pt>
                <c:pt idx="2920">
                  <c:v>7.3299160387429583E-11</c:v>
                </c:pt>
                <c:pt idx="2921">
                  <c:v>7.1598347690352221E-11</c:v>
                </c:pt>
                <c:pt idx="2922">
                  <c:v>7.5040202959702308E-11</c:v>
                </c:pt>
                <c:pt idx="2923">
                  <c:v>7.3299160387429583E-11</c:v>
                </c:pt>
                <c:pt idx="2924">
                  <c:v>7.8647695202853122E-11</c:v>
                </c:pt>
                <c:pt idx="2925">
                  <c:v>7.3299160387429583E-11</c:v>
                </c:pt>
                <c:pt idx="2926">
                  <c:v>7.5926258638400369E-11</c:v>
                </c:pt>
                <c:pt idx="2927">
                  <c:v>7.1598347690352221E-11</c:v>
                </c:pt>
                <c:pt idx="2928">
                  <c:v>6.9937161199422365E-11</c:v>
                </c:pt>
                <c:pt idx="2929">
                  <c:v>7.5040202959702308E-11</c:v>
                </c:pt>
                <c:pt idx="2930">
                  <c:v>7.5926258638400369E-11</c:v>
                </c:pt>
                <c:pt idx="2931">
                  <c:v>7.3299160387429583E-11</c:v>
                </c:pt>
                <c:pt idx="2932">
                  <c:v>7.7729880494204338E-11</c:v>
                </c:pt>
                <c:pt idx="2933">
                  <c:v>7.6822776637758397E-11</c:v>
                </c:pt>
                <c:pt idx="2934">
                  <c:v>8.0515779159552668E-11</c:v>
                </c:pt>
                <c:pt idx="2935">
                  <c:v>1.1054039191088757E-10</c:v>
                </c:pt>
                <c:pt idx="2936">
                  <c:v>7.5926258638400369E-11</c:v>
                </c:pt>
                <c:pt idx="2937">
                  <c:v>7.2443762815235321E-11</c:v>
                </c:pt>
                <c:pt idx="2938">
                  <c:v>7.3299160387429583E-11</c:v>
                </c:pt>
                <c:pt idx="2939">
                  <c:v>7.2443762815235321E-11</c:v>
                </c:pt>
                <c:pt idx="2940">
                  <c:v>6.9120997991277274E-11</c:v>
                </c:pt>
                <c:pt idx="2941">
                  <c:v>6.7517134176237191E-11</c:v>
                </c:pt>
                <c:pt idx="2942">
                  <c:v>7.2443762815235321E-11</c:v>
                </c:pt>
                <c:pt idx="2943">
                  <c:v>7.1598347690352221E-11</c:v>
                </c:pt>
                <c:pt idx="2944">
                  <c:v>7.2443762815235321E-11</c:v>
                </c:pt>
                <c:pt idx="2945">
                  <c:v>7.8647695202853122E-11</c:v>
                </c:pt>
                <c:pt idx="2946">
                  <c:v>7.4164658277140227E-11</c:v>
                </c:pt>
                <c:pt idx="2947">
                  <c:v>7.6822776637758397E-11</c:v>
                </c:pt>
                <c:pt idx="2948">
                  <c:v>7.9576164003630322E-11</c:v>
                </c:pt>
                <c:pt idx="2949">
                  <c:v>7.6822776637758397E-11</c:v>
                </c:pt>
                <c:pt idx="2950">
                  <c:v>7.5040202959702308E-11</c:v>
                </c:pt>
                <c:pt idx="2951">
                  <c:v>7.5040202959702308E-11</c:v>
                </c:pt>
                <c:pt idx="2952">
                  <c:v>7.6822776637758397E-11</c:v>
                </c:pt>
                <c:pt idx="2953">
                  <c:v>7.6822776637758397E-11</c:v>
                </c:pt>
                <c:pt idx="2954">
                  <c:v>1.2142385028506582E-10</c:v>
                </c:pt>
                <c:pt idx="2955">
                  <c:v>7.6822776637758397E-11</c:v>
                </c:pt>
                <c:pt idx="2956">
                  <c:v>7.5040202959702308E-11</c:v>
                </c:pt>
                <c:pt idx="2957">
                  <c:v>7.4164658277140227E-11</c:v>
                </c:pt>
                <c:pt idx="2958">
                  <c:v>7.4164658277140227E-11</c:v>
                </c:pt>
                <c:pt idx="2959">
                  <c:v>7.2443762815235321E-11</c:v>
                </c:pt>
                <c:pt idx="2960">
                  <c:v>7.4164658277140227E-11</c:v>
                </c:pt>
                <c:pt idx="2961">
                  <c:v>6.7517134176237191E-11</c:v>
                </c:pt>
                <c:pt idx="2962">
                  <c:v>7.5040202959702308E-11</c:v>
                </c:pt>
                <c:pt idx="2963">
                  <c:v>7.5040202959702308E-11</c:v>
                </c:pt>
                <c:pt idx="2964">
                  <c:v>6.9120997991277274E-11</c:v>
                </c:pt>
                <c:pt idx="2965">
                  <c:v>6.831435936735768E-11</c:v>
                </c:pt>
                <c:pt idx="2966">
                  <c:v>7.1598347690352221E-11</c:v>
                </c:pt>
                <c:pt idx="2967">
                  <c:v>7.5040202959702308E-11</c:v>
                </c:pt>
                <c:pt idx="2968">
                  <c:v>7.5040202959702308E-11</c:v>
                </c:pt>
                <c:pt idx="2969">
                  <c:v>7.2443762815235321E-11</c:v>
                </c:pt>
                <c:pt idx="2970">
                  <c:v>7.5040202959702308E-11</c:v>
                </c:pt>
                <c:pt idx="2971">
                  <c:v>7.1598347690352221E-11</c:v>
                </c:pt>
                <c:pt idx="2972">
                  <c:v>7.0762798518114344E-11</c:v>
                </c:pt>
                <c:pt idx="2973">
                  <c:v>7.2443762815235321E-11</c:v>
                </c:pt>
                <c:pt idx="2974">
                  <c:v>7.3299160387429583E-11</c:v>
                </c:pt>
                <c:pt idx="2975">
                  <c:v>7.0762798518114344E-11</c:v>
                </c:pt>
                <c:pt idx="2976">
                  <c:v>7.5040202959702308E-11</c:v>
                </c:pt>
                <c:pt idx="2977">
                  <c:v>7.3299160387429583E-11</c:v>
                </c:pt>
                <c:pt idx="2978">
                  <c:v>7.2443762815235321E-11</c:v>
                </c:pt>
                <c:pt idx="2979">
                  <c:v>7.5040202959702308E-11</c:v>
                </c:pt>
                <c:pt idx="2980">
                  <c:v>7.1598347690352221E-11</c:v>
                </c:pt>
                <c:pt idx="2981">
                  <c:v>7.5040202959702308E-11</c:v>
                </c:pt>
                <c:pt idx="2982">
                  <c:v>6.9120997991277274E-11</c:v>
                </c:pt>
                <c:pt idx="2983">
                  <c:v>7.3299160387429583E-11</c:v>
                </c:pt>
                <c:pt idx="2984">
                  <c:v>7.5040202959702308E-11</c:v>
                </c:pt>
                <c:pt idx="2985">
                  <c:v>8.1466489052853804E-11</c:v>
                </c:pt>
                <c:pt idx="2986">
                  <c:v>7.9576164003630322E-11</c:v>
                </c:pt>
                <c:pt idx="2987">
                  <c:v>7.8647695202853122E-11</c:v>
                </c:pt>
                <c:pt idx="2988">
                  <c:v>7.7729880494204338E-11</c:v>
                </c:pt>
                <c:pt idx="2989">
                  <c:v>7.7729880494204338E-11</c:v>
                </c:pt>
                <c:pt idx="2990">
                  <c:v>7.7729880494204338E-11</c:v>
                </c:pt>
                <c:pt idx="2991">
                  <c:v>8.1466489052853804E-11</c:v>
                </c:pt>
                <c:pt idx="2992">
                  <c:v>7.7729880494204338E-11</c:v>
                </c:pt>
                <c:pt idx="2993">
                  <c:v>1.0182091606722603E-10</c:v>
                </c:pt>
                <c:pt idx="2994">
                  <c:v>7.9576164003630322E-11</c:v>
                </c:pt>
                <c:pt idx="2995">
                  <c:v>8.0515779159552668E-11</c:v>
                </c:pt>
                <c:pt idx="2996">
                  <c:v>1.054702559655086E-10</c:v>
                </c:pt>
                <c:pt idx="2997">
                  <c:v>8.0515779159552668E-11</c:v>
                </c:pt>
                <c:pt idx="2998">
                  <c:v>7.8647695202853122E-11</c:v>
                </c:pt>
                <c:pt idx="2999">
                  <c:v>7.8647695202853122E-11</c:v>
                </c:pt>
                <c:pt idx="3000">
                  <c:v>7.5926258638400369E-11</c:v>
                </c:pt>
                <c:pt idx="3001">
                  <c:v>7.2443762815235321E-11</c:v>
                </c:pt>
                <c:pt idx="3002">
                  <c:v>7.7729880494204338E-11</c:v>
                </c:pt>
                <c:pt idx="3003">
                  <c:v>8.0515779159552668E-11</c:v>
                </c:pt>
                <c:pt idx="3004">
                  <c:v>8.2428424687378108E-11</c:v>
                </c:pt>
                <c:pt idx="3005">
                  <c:v>8.4386310641153892E-11</c:v>
                </c:pt>
                <c:pt idx="3006">
                  <c:v>8.8442905203885788E-11</c:v>
                </c:pt>
                <c:pt idx="3007">
                  <c:v>7.6822776637758397E-11</c:v>
                </c:pt>
                <c:pt idx="3008">
                  <c:v>7.6822776637758397E-11</c:v>
                </c:pt>
                <c:pt idx="3009">
                  <c:v>8.0515779159552668E-11</c:v>
                </c:pt>
                <c:pt idx="3010">
                  <c:v>7.5040202959702308E-11</c:v>
                </c:pt>
                <c:pt idx="3011">
                  <c:v>7.5040202959702308E-11</c:v>
                </c:pt>
                <c:pt idx="3012">
                  <c:v>6.9120997991277274E-11</c:v>
                </c:pt>
                <c:pt idx="3013">
                  <c:v>7.4164658277140227E-11</c:v>
                </c:pt>
                <c:pt idx="3014">
                  <c:v>7.1598347690352221E-11</c:v>
                </c:pt>
                <c:pt idx="3015">
                  <c:v>7.8647695202853122E-11</c:v>
                </c:pt>
                <c:pt idx="3016">
                  <c:v>1.054702559655086E-10</c:v>
                </c:pt>
                <c:pt idx="3017">
                  <c:v>8.2428424687378108E-11</c:v>
                </c:pt>
                <c:pt idx="3018">
                  <c:v>7.9576164003630322E-11</c:v>
                </c:pt>
                <c:pt idx="3019">
                  <c:v>7.7729880494204338E-11</c:v>
                </c:pt>
                <c:pt idx="3020">
                  <c:v>7.5926258638400369E-11</c:v>
                </c:pt>
                <c:pt idx="3021">
                  <c:v>7.0762798518114344E-11</c:v>
                </c:pt>
                <c:pt idx="3022">
                  <c:v>6.9120997991277274E-11</c:v>
                </c:pt>
                <c:pt idx="3023">
                  <c:v>6.9937161199422365E-11</c:v>
                </c:pt>
                <c:pt idx="3024">
                  <c:v>7.6822776637758397E-11</c:v>
                </c:pt>
                <c:pt idx="3025">
                  <c:v>6.9120997991277274E-11</c:v>
                </c:pt>
                <c:pt idx="3026">
                  <c:v>7.5040202959702308E-11</c:v>
                </c:pt>
                <c:pt idx="3027">
                  <c:v>7.5040202959702308E-11</c:v>
                </c:pt>
                <c:pt idx="3028">
                  <c:v>1.2000683996473847E-10</c:v>
                </c:pt>
                <c:pt idx="3029">
                  <c:v>8.5382722788228175E-11</c:v>
                </c:pt>
                <c:pt idx="3030">
                  <c:v>7.8647695202853122E-11</c:v>
                </c:pt>
                <c:pt idx="3031">
                  <c:v>7.9576164003630322E-11</c:v>
                </c:pt>
                <c:pt idx="3032">
                  <c:v>7.3299160387429583E-11</c:v>
                </c:pt>
                <c:pt idx="3033">
                  <c:v>7.6822776637758397E-11</c:v>
                </c:pt>
                <c:pt idx="3034">
                  <c:v>7.2443762815235321E-11</c:v>
                </c:pt>
                <c:pt idx="3035">
                  <c:v>7.3299160387429583E-11</c:v>
                </c:pt>
                <c:pt idx="3036">
                  <c:v>7.0762798518114344E-11</c:v>
                </c:pt>
                <c:pt idx="3037">
                  <c:v>7.3299160387429583E-11</c:v>
                </c:pt>
                <c:pt idx="3038">
                  <c:v>7.6822776637758397E-11</c:v>
                </c:pt>
                <c:pt idx="3039">
                  <c:v>7.3299160387429583E-11</c:v>
                </c:pt>
                <c:pt idx="3040">
                  <c:v>7.6822776637758397E-11</c:v>
                </c:pt>
                <c:pt idx="3041">
                  <c:v>8.0515779159552668E-11</c:v>
                </c:pt>
                <c:pt idx="3042">
                  <c:v>7.7729880494204338E-11</c:v>
                </c:pt>
                <c:pt idx="3043">
                  <c:v>7.6822776637758397E-11</c:v>
                </c:pt>
                <c:pt idx="3044">
                  <c:v>7.9576164003630322E-11</c:v>
                </c:pt>
                <c:pt idx="3045">
                  <c:v>7.6822776637758397E-11</c:v>
                </c:pt>
                <c:pt idx="3046">
                  <c:v>7.5926258638400369E-11</c:v>
                </c:pt>
                <c:pt idx="3047">
                  <c:v>7.8647695202853122E-11</c:v>
                </c:pt>
                <c:pt idx="3048">
                  <c:v>7.5926258638400369E-11</c:v>
                </c:pt>
                <c:pt idx="3049">
                  <c:v>7.3299160387429583E-11</c:v>
                </c:pt>
                <c:pt idx="3050">
                  <c:v>7.2443762815235321E-11</c:v>
                </c:pt>
                <c:pt idx="3051">
                  <c:v>7.2443762815235321E-11</c:v>
                </c:pt>
                <c:pt idx="3052">
                  <c:v>6.9937161199422365E-11</c:v>
                </c:pt>
                <c:pt idx="3053">
                  <c:v>7.5040202959702308E-11</c:v>
                </c:pt>
                <c:pt idx="3054">
                  <c:v>7.4164658277140227E-11</c:v>
                </c:pt>
                <c:pt idx="3055">
                  <c:v>8.0515779159552668E-11</c:v>
                </c:pt>
                <c:pt idx="3056">
                  <c:v>8.0515779159552668E-11</c:v>
                </c:pt>
                <c:pt idx="3057">
                  <c:v>7.9576164003630322E-11</c:v>
                </c:pt>
                <c:pt idx="3058">
                  <c:v>7.9576164003630322E-11</c:v>
                </c:pt>
                <c:pt idx="3059">
                  <c:v>7.9576164003630322E-11</c:v>
                </c:pt>
                <c:pt idx="3060">
                  <c:v>9.2694720656145152E-11</c:v>
                </c:pt>
                <c:pt idx="3061">
                  <c:v>7.8647695202853122E-11</c:v>
                </c:pt>
                <c:pt idx="3062">
                  <c:v>7.7729880494204338E-11</c:v>
                </c:pt>
                <c:pt idx="3063">
                  <c:v>8.8442905203885788E-11</c:v>
                </c:pt>
                <c:pt idx="3064">
                  <c:v>8.0515779159552668E-11</c:v>
                </c:pt>
                <c:pt idx="3065">
                  <c:v>7.6822776637758397E-11</c:v>
                </c:pt>
                <c:pt idx="3066">
                  <c:v>7.8647695202853122E-11</c:v>
                </c:pt>
                <c:pt idx="3067">
                  <c:v>7.5926258638400369E-11</c:v>
                </c:pt>
                <c:pt idx="3068">
                  <c:v>7.5040202959702308E-11</c:v>
                </c:pt>
                <c:pt idx="3069">
                  <c:v>7.2443762815235321E-11</c:v>
                </c:pt>
                <c:pt idx="3070">
                  <c:v>7.9576164003630322E-11</c:v>
                </c:pt>
                <c:pt idx="3071">
                  <c:v>6.831435936735768E-11</c:v>
                </c:pt>
                <c:pt idx="3072">
                  <c:v>7.7729880494204338E-11</c:v>
                </c:pt>
                <c:pt idx="3073">
                  <c:v>7.3299160387429583E-11</c:v>
                </c:pt>
                <c:pt idx="3074">
                  <c:v>6.831435936735768E-11</c:v>
                </c:pt>
                <c:pt idx="3075">
                  <c:v>7.3299160387429583E-11</c:v>
                </c:pt>
                <c:pt idx="3076">
                  <c:v>6.9937161199422365E-11</c:v>
                </c:pt>
                <c:pt idx="3077">
                  <c:v>7.3299160387429583E-11</c:v>
                </c:pt>
                <c:pt idx="3078">
                  <c:v>7.0762798518114344E-11</c:v>
                </c:pt>
                <c:pt idx="3079">
                  <c:v>6.9937161199422365E-11</c:v>
                </c:pt>
                <c:pt idx="3080">
                  <c:v>6.831435936735768E-11</c:v>
                </c:pt>
                <c:pt idx="3081">
                  <c:v>7.0762798518114344E-11</c:v>
                </c:pt>
                <c:pt idx="3082">
                  <c:v>7.0762798518114344E-11</c:v>
                </c:pt>
                <c:pt idx="3083">
                  <c:v>7.6822776637758397E-11</c:v>
                </c:pt>
                <c:pt idx="3084">
                  <c:v>7.9576164003630322E-11</c:v>
                </c:pt>
                <c:pt idx="3085">
                  <c:v>8.0515779159552668E-11</c:v>
                </c:pt>
                <c:pt idx="3086">
                  <c:v>7.6822776637758397E-11</c:v>
                </c:pt>
                <c:pt idx="3087">
                  <c:v>7.9576164003630322E-11</c:v>
                </c:pt>
                <c:pt idx="3088">
                  <c:v>7.3299160387429583E-11</c:v>
                </c:pt>
                <c:pt idx="3089">
                  <c:v>8.0515779159552668E-11</c:v>
                </c:pt>
                <c:pt idx="3090">
                  <c:v>7.2443762815235321E-11</c:v>
                </c:pt>
                <c:pt idx="3091">
                  <c:v>7.0762798518114344E-11</c:v>
                </c:pt>
                <c:pt idx="3092">
                  <c:v>7.6822776637758397E-11</c:v>
                </c:pt>
                <c:pt idx="3093">
                  <c:v>7.5040202959702308E-11</c:v>
                </c:pt>
                <c:pt idx="3094">
                  <c:v>7.9576164003630322E-11</c:v>
                </c:pt>
                <c:pt idx="3095">
                  <c:v>8.8442905203885788E-11</c:v>
                </c:pt>
                <c:pt idx="3096">
                  <c:v>9.0543858940803469E-11</c:v>
                </c:pt>
                <c:pt idx="3097">
                  <c:v>7.7729880494204338E-11</c:v>
                </c:pt>
                <c:pt idx="3098">
                  <c:v>7.7729880494204338E-11</c:v>
                </c:pt>
                <c:pt idx="3099">
                  <c:v>7.8647695202853122E-11</c:v>
                </c:pt>
                <c:pt idx="3100">
                  <c:v>7.3299160387429583E-11</c:v>
                </c:pt>
                <c:pt idx="3101">
                  <c:v>7.3299160387429583E-11</c:v>
                </c:pt>
                <c:pt idx="3102">
                  <c:v>7.3299160387429583E-11</c:v>
                </c:pt>
                <c:pt idx="3103">
                  <c:v>7.0762798518114344E-11</c:v>
                </c:pt>
                <c:pt idx="3104">
                  <c:v>6.9937161199422365E-11</c:v>
                </c:pt>
                <c:pt idx="3105">
                  <c:v>7.6822776637758397E-11</c:v>
                </c:pt>
                <c:pt idx="3106">
                  <c:v>7.9576164003630322E-11</c:v>
                </c:pt>
                <c:pt idx="3107">
                  <c:v>7.5926258638400369E-11</c:v>
                </c:pt>
                <c:pt idx="3108">
                  <c:v>7.5040202959702308E-11</c:v>
                </c:pt>
                <c:pt idx="3109">
                  <c:v>7.3299160387429583E-11</c:v>
                </c:pt>
                <c:pt idx="3110">
                  <c:v>7.1598347690352221E-11</c:v>
                </c:pt>
                <c:pt idx="3111">
                  <c:v>7.3299160387429583E-11</c:v>
                </c:pt>
                <c:pt idx="3112">
                  <c:v>7.5040202959702308E-11</c:v>
                </c:pt>
                <c:pt idx="3113">
                  <c:v>7.3299160387429583E-11</c:v>
                </c:pt>
                <c:pt idx="3114">
                  <c:v>7.4164658277140227E-11</c:v>
                </c:pt>
                <c:pt idx="3115">
                  <c:v>7.9576164003630322E-11</c:v>
                </c:pt>
                <c:pt idx="3116">
                  <c:v>7.8647695202853122E-11</c:v>
                </c:pt>
                <c:pt idx="3117">
                  <c:v>7.6822776637758397E-11</c:v>
                </c:pt>
                <c:pt idx="3118">
                  <c:v>7.5040202959702308E-11</c:v>
                </c:pt>
                <c:pt idx="3119">
                  <c:v>7.3299160387429583E-11</c:v>
                </c:pt>
                <c:pt idx="3120">
                  <c:v>6.831435936735768E-11</c:v>
                </c:pt>
                <c:pt idx="3121">
                  <c:v>6.9937161199422365E-11</c:v>
                </c:pt>
                <c:pt idx="3122">
                  <c:v>7.5040202959702308E-11</c:v>
                </c:pt>
                <c:pt idx="3123">
                  <c:v>7.0762798518114344E-11</c:v>
                </c:pt>
                <c:pt idx="3124">
                  <c:v>7.4164658277140227E-11</c:v>
                </c:pt>
                <c:pt idx="3125">
                  <c:v>7.3299160387429583E-11</c:v>
                </c:pt>
                <c:pt idx="3126">
                  <c:v>7.9576164003630322E-11</c:v>
                </c:pt>
                <c:pt idx="3127">
                  <c:v>7.7729880494204338E-11</c:v>
                </c:pt>
                <c:pt idx="3128">
                  <c:v>7.9576164003630322E-11</c:v>
                </c:pt>
                <c:pt idx="3129">
                  <c:v>7.8647695202853122E-11</c:v>
                </c:pt>
                <c:pt idx="3130">
                  <c:v>8.0515779159552668E-11</c:v>
                </c:pt>
                <c:pt idx="3131">
                  <c:v>7.4164658277140227E-11</c:v>
                </c:pt>
                <c:pt idx="3132">
                  <c:v>7.1598347690352221E-11</c:v>
                </c:pt>
                <c:pt idx="3133">
                  <c:v>7.4164658277140227E-11</c:v>
                </c:pt>
                <c:pt idx="3134">
                  <c:v>6.9937161199422365E-11</c:v>
                </c:pt>
                <c:pt idx="3135">
                  <c:v>7.0762798518114344E-11</c:v>
                </c:pt>
                <c:pt idx="3136">
                  <c:v>6.9937161199422365E-11</c:v>
                </c:pt>
                <c:pt idx="3137">
                  <c:v>7.4164658277140227E-11</c:v>
                </c:pt>
                <c:pt idx="3138">
                  <c:v>6.5950637813989746E-11</c:v>
                </c:pt>
                <c:pt idx="3139">
                  <c:v>6.831435936735768E-11</c:v>
                </c:pt>
                <c:pt idx="3140">
                  <c:v>6.9937161199422365E-11</c:v>
                </c:pt>
                <c:pt idx="3141">
                  <c:v>7.3299160387429583E-11</c:v>
                </c:pt>
                <c:pt idx="3142">
                  <c:v>6.9937161199422365E-11</c:v>
                </c:pt>
                <c:pt idx="3143">
                  <c:v>6.6729212563621117E-11</c:v>
                </c:pt>
                <c:pt idx="3144">
                  <c:v>6.6729212563621117E-11</c:v>
                </c:pt>
                <c:pt idx="3145">
                  <c:v>6.9120997991277274E-11</c:v>
                </c:pt>
                <c:pt idx="3146">
                  <c:v>7.3299160387429583E-11</c:v>
                </c:pt>
                <c:pt idx="3147">
                  <c:v>6.9120997991277274E-11</c:v>
                </c:pt>
                <c:pt idx="3148">
                  <c:v>7.0762798518114344E-11</c:v>
                </c:pt>
                <c:pt idx="3149">
                  <c:v>6.9120997991277274E-11</c:v>
                </c:pt>
                <c:pt idx="3150">
                  <c:v>7.6822776637758397E-11</c:v>
                </c:pt>
                <c:pt idx="3151">
                  <c:v>8.0515779159552668E-11</c:v>
                </c:pt>
                <c:pt idx="3152">
                  <c:v>7.6822776637758397E-11</c:v>
                </c:pt>
                <c:pt idx="3153">
                  <c:v>7.8647695202853122E-11</c:v>
                </c:pt>
                <c:pt idx="3154">
                  <c:v>7.7729880494204338E-11</c:v>
                </c:pt>
                <c:pt idx="3155">
                  <c:v>1.054702559655086E-10</c:v>
                </c:pt>
                <c:pt idx="3156">
                  <c:v>7.9576164003630322E-11</c:v>
                </c:pt>
                <c:pt idx="3157">
                  <c:v>7.7729880494204338E-11</c:v>
                </c:pt>
                <c:pt idx="3158">
                  <c:v>7.5926258638400369E-11</c:v>
                </c:pt>
                <c:pt idx="3159">
                  <c:v>8.0515779159552668E-11</c:v>
                </c:pt>
                <c:pt idx="3160">
                  <c:v>1.0671562198993359E-10</c:v>
                </c:pt>
                <c:pt idx="3161">
                  <c:v>7.5040202959702308E-11</c:v>
                </c:pt>
                <c:pt idx="3162">
                  <c:v>7.9576164003630322E-11</c:v>
                </c:pt>
                <c:pt idx="3163">
                  <c:v>7.7729880494204338E-11</c:v>
                </c:pt>
                <c:pt idx="3164">
                  <c:v>7.5926258638400369E-11</c:v>
                </c:pt>
                <c:pt idx="3165">
                  <c:v>7.3299160387429583E-11</c:v>
                </c:pt>
                <c:pt idx="3166">
                  <c:v>7.3299160387429583E-11</c:v>
                </c:pt>
                <c:pt idx="3167">
                  <c:v>7.7729880494204338E-11</c:v>
                </c:pt>
                <c:pt idx="3168">
                  <c:v>7.9576164003630322E-11</c:v>
                </c:pt>
                <c:pt idx="3169">
                  <c:v>7.8647695202853122E-11</c:v>
                </c:pt>
                <c:pt idx="3170">
                  <c:v>7.4164658277140227E-11</c:v>
                </c:pt>
                <c:pt idx="3171">
                  <c:v>7.7729880494204338E-11</c:v>
                </c:pt>
                <c:pt idx="3172">
                  <c:v>7.3299160387429583E-11</c:v>
                </c:pt>
                <c:pt idx="3173">
                  <c:v>7.1598347690352221E-11</c:v>
                </c:pt>
                <c:pt idx="3174">
                  <c:v>7.1598347690352221E-11</c:v>
                </c:pt>
                <c:pt idx="3175">
                  <c:v>6.7517134176237191E-11</c:v>
                </c:pt>
                <c:pt idx="3176">
                  <c:v>6.6729212563621117E-11</c:v>
                </c:pt>
                <c:pt idx="3177">
                  <c:v>7.2443762815235321E-11</c:v>
                </c:pt>
                <c:pt idx="3178">
                  <c:v>7.1598347690352221E-11</c:v>
                </c:pt>
                <c:pt idx="3179">
                  <c:v>8.0515779159552668E-11</c:v>
                </c:pt>
                <c:pt idx="3180">
                  <c:v>7.5926258638400369E-11</c:v>
                </c:pt>
                <c:pt idx="3181">
                  <c:v>7.0762798518114344E-11</c:v>
                </c:pt>
                <c:pt idx="3182">
                  <c:v>7.7729880494204338E-11</c:v>
                </c:pt>
                <c:pt idx="3183">
                  <c:v>7.6822776637758397E-11</c:v>
                </c:pt>
                <c:pt idx="3184">
                  <c:v>8.0515779159552668E-11</c:v>
                </c:pt>
                <c:pt idx="3185">
                  <c:v>6.9120997991277274E-11</c:v>
                </c:pt>
                <c:pt idx="3186">
                  <c:v>7.3299160387429583E-11</c:v>
                </c:pt>
                <c:pt idx="3187">
                  <c:v>7.3299160387429583E-11</c:v>
                </c:pt>
                <c:pt idx="3188">
                  <c:v>7.2443762815235321E-11</c:v>
                </c:pt>
                <c:pt idx="3189">
                  <c:v>7.1598347690352221E-11</c:v>
                </c:pt>
                <c:pt idx="3190">
                  <c:v>7.6822776637758397E-11</c:v>
                </c:pt>
                <c:pt idx="3191">
                  <c:v>7.6822776637758397E-11</c:v>
                </c:pt>
                <c:pt idx="3192">
                  <c:v>7.4164658277140227E-11</c:v>
                </c:pt>
                <c:pt idx="3193">
                  <c:v>7.8647695202853122E-11</c:v>
                </c:pt>
                <c:pt idx="3194">
                  <c:v>6.4420338127315294E-11</c:v>
                </c:pt>
                <c:pt idx="3195">
                  <c:v>6.9120997991277274E-11</c:v>
                </c:pt>
                <c:pt idx="3196">
                  <c:v>6.9937161199422365E-11</c:v>
                </c:pt>
                <c:pt idx="3197">
                  <c:v>7.6822776637758397E-11</c:v>
                </c:pt>
                <c:pt idx="3198">
                  <c:v>6.5950637813989746E-11</c:v>
                </c:pt>
                <c:pt idx="3199">
                  <c:v>7.1598347690352221E-11</c:v>
                </c:pt>
                <c:pt idx="3200">
                  <c:v>7.5040202959702308E-11</c:v>
                </c:pt>
                <c:pt idx="3201">
                  <c:v>7.8647695202853122E-11</c:v>
                </c:pt>
                <c:pt idx="3202">
                  <c:v>7.9576164003630322E-11</c:v>
                </c:pt>
                <c:pt idx="3203">
                  <c:v>7.8647695202853122E-11</c:v>
                </c:pt>
                <c:pt idx="3204">
                  <c:v>7.6822776637758397E-11</c:v>
                </c:pt>
                <c:pt idx="3205">
                  <c:v>7.3299160387429583E-11</c:v>
                </c:pt>
                <c:pt idx="3206">
                  <c:v>7.7729880494204338E-11</c:v>
                </c:pt>
                <c:pt idx="3207">
                  <c:v>7.3299160387429583E-11</c:v>
                </c:pt>
                <c:pt idx="3208">
                  <c:v>7.0762798518114344E-11</c:v>
                </c:pt>
                <c:pt idx="3209">
                  <c:v>6.3668555971247246E-11</c:v>
                </c:pt>
                <c:pt idx="3210">
                  <c:v>7.2443762815235321E-11</c:v>
                </c:pt>
                <c:pt idx="3211">
                  <c:v>7.8647695202853122E-11</c:v>
                </c:pt>
                <c:pt idx="3212">
                  <c:v>8.0515779159552668E-11</c:v>
                </c:pt>
                <c:pt idx="3213">
                  <c:v>7.2443762815235321E-11</c:v>
                </c:pt>
                <c:pt idx="3214">
                  <c:v>7.2443762815235321E-11</c:v>
                </c:pt>
                <c:pt idx="3215">
                  <c:v>7.6822776637758397E-11</c:v>
                </c:pt>
                <c:pt idx="3216">
                  <c:v>7.3299160387429583E-11</c:v>
                </c:pt>
                <c:pt idx="3217">
                  <c:v>7.6822776637758397E-11</c:v>
                </c:pt>
                <c:pt idx="3218">
                  <c:v>7.6822776637758397E-11</c:v>
                </c:pt>
                <c:pt idx="3219">
                  <c:v>7.2443762815235321E-11</c:v>
                </c:pt>
                <c:pt idx="3220">
                  <c:v>6.9937161199422365E-11</c:v>
                </c:pt>
                <c:pt idx="3221">
                  <c:v>6.3668555971247246E-11</c:v>
                </c:pt>
                <c:pt idx="3222">
                  <c:v>7.1598347690352221E-11</c:v>
                </c:pt>
                <c:pt idx="3223">
                  <c:v>6.518099713635354E-11</c:v>
                </c:pt>
                <c:pt idx="3224">
                  <c:v>6.9937161199422365E-11</c:v>
                </c:pt>
                <c:pt idx="3225">
                  <c:v>7.0762798518114344E-11</c:v>
                </c:pt>
                <c:pt idx="3226">
                  <c:v>7.3299160387429583E-11</c:v>
                </c:pt>
                <c:pt idx="3227">
                  <c:v>7.9576164003630322E-11</c:v>
                </c:pt>
                <c:pt idx="3228">
                  <c:v>7.1598347690352221E-11</c:v>
                </c:pt>
                <c:pt idx="3229">
                  <c:v>7.9576164003630322E-11</c:v>
                </c:pt>
                <c:pt idx="3230">
                  <c:v>7.6822776637758397E-11</c:v>
                </c:pt>
                <c:pt idx="3231">
                  <c:v>7.4164658277140227E-11</c:v>
                </c:pt>
                <c:pt idx="3232">
                  <c:v>7.3299160387429583E-11</c:v>
                </c:pt>
                <c:pt idx="3233">
                  <c:v>7.6822776637758397E-11</c:v>
                </c:pt>
                <c:pt idx="3234">
                  <c:v>7.5926258638400369E-11</c:v>
                </c:pt>
                <c:pt idx="3235">
                  <c:v>7.1598347690352221E-11</c:v>
                </c:pt>
                <c:pt idx="3236">
                  <c:v>7.3299160387429583E-11</c:v>
                </c:pt>
                <c:pt idx="3237">
                  <c:v>7.9576164003630322E-11</c:v>
                </c:pt>
                <c:pt idx="3238">
                  <c:v>6.3668555971247246E-11</c:v>
                </c:pt>
                <c:pt idx="3239">
                  <c:v>7.3299160387429583E-11</c:v>
                </c:pt>
                <c:pt idx="3240">
                  <c:v>5.4658033187200179E-11</c:v>
                </c:pt>
                <c:pt idx="3241">
                  <c:v>6.831435936735768E-11</c:v>
                </c:pt>
                <c:pt idx="3242">
                  <c:v>7.5040202959702308E-11</c:v>
                </c:pt>
                <c:pt idx="3243">
                  <c:v>7.9576164003630322E-11</c:v>
                </c:pt>
                <c:pt idx="3244">
                  <c:v>7.2443762815235321E-11</c:v>
                </c:pt>
                <c:pt idx="3245">
                  <c:v>8.0515779159552668E-11</c:v>
                </c:pt>
                <c:pt idx="3246">
                  <c:v>7.9576164003630322E-11</c:v>
                </c:pt>
                <c:pt idx="3247">
                  <c:v>7.4164658277140227E-11</c:v>
                </c:pt>
                <c:pt idx="3248">
                  <c:v>6.5950637813989746E-11</c:v>
                </c:pt>
                <c:pt idx="3249">
                  <c:v>7.1598347690352221E-11</c:v>
                </c:pt>
                <c:pt idx="3250">
                  <c:v>7.7729880494204338E-11</c:v>
                </c:pt>
                <c:pt idx="3251">
                  <c:v>7.9576164003630322E-11</c:v>
                </c:pt>
                <c:pt idx="3252">
                  <c:v>7.5040202959702308E-11</c:v>
                </c:pt>
                <c:pt idx="3253">
                  <c:v>6.831435936735768E-11</c:v>
                </c:pt>
                <c:pt idx="3254">
                  <c:v>6.9120997991277274E-11</c:v>
                </c:pt>
                <c:pt idx="3255">
                  <c:v>6.9120997991277274E-11</c:v>
                </c:pt>
                <c:pt idx="3256">
                  <c:v>7.5926258638400369E-11</c:v>
                </c:pt>
                <c:pt idx="3257">
                  <c:v>7.2443762815235321E-11</c:v>
                </c:pt>
                <c:pt idx="3258">
                  <c:v>7.5926258638400369E-11</c:v>
                </c:pt>
                <c:pt idx="3259">
                  <c:v>7.8647695202853122E-11</c:v>
                </c:pt>
                <c:pt idx="3260">
                  <c:v>7.5040202959702308E-11</c:v>
                </c:pt>
                <c:pt idx="3261">
                  <c:v>7.3299160387429583E-11</c:v>
                </c:pt>
                <c:pt idx="3262">
                  <c:v>7.6822776637758397E-11</c:v>
                </c:pt>
                <c:pt idx="3263">
                  <c:v>6.831435936735768E-11</c:v>
                </c:pt>
                <c:pt idx="3264">
                  <c:v>7.3299160387429583E-11</c:v>
                </c:pt>
                <c:pt idx="3265">
                  <c:v>7.4164658277140227E-11</c:v>
                </c:pt>
                <c:pt idx="3266">
                  <c:v>7.5926258638400369E-11</c:v>
                </c:pt>
                <c:pt idx="3267">
                  <c:v>7.9576164003630322E-11</c:v>
                </c:pt>
                <c:pt idx="3268">
                  <c:v>7.0762798518114344E-11</c:v>
                </c:pt>
                <c:pt idx="3269">
                  <c:v>7.5926258638400369E-11</c:v>
                </c:pt>
                <c:pt idx="3270">
                  <c:v>6.831435936735768E-11</c:v>
                </c:pt>
                <c:pt idx="3271">
                  <c:v>7.1598347690352221E-11</c:v>
                </c:pt>
                <c:pt idx="3272">
                  <c:v>7.6822776637758397E-11</c:v>
                </c:pt>
                <c:pt idx="3273">
                  <c:v>7.8647695202853122E-11</c:v>
                </c:pt>
                <c:pt idx="3274">
                  <c:v>7.9576164003630322E-11</c:v>
                </c:pt>
                <c:pt idx="3275">
                  <c:v>7.6822776637758397E-11</c:v>
                </c:pt>
                <c:pt idx="3276">
                  <c:v>7.8647695202853122E-11</c:v>
                </c:pt>
                <c:pt idx="3277">
                  <c:v>7.6822776637758397E-11</c:v>
                </c:pt>
                <c:pt idx="3278">
                  <c:v>7.6822776637758397E-11</c:v>
                </c:pt>
                <c:pt idx="3279">
                  <c:v>7.2443762815235321E-11</c:v>
                </c:pt>
                <c:pt idx="3280">
                  <c:v>7.1598347690352221E-11</c:v>
                </c:pt>
                <c:pt idx="3281">
                  <c:v>7.0762798518114344E-11</c:v>
                </c:pt>
                <c:pt idx="3282">
                  <c:v>6.6729212563621117E-11</c:v>
                </c:pt>
                <c:pt idx="3283">
                  <c:v>7.0762798518114344E-11</c:v>
                </c:pt>
                <c:pt idx="3284">
                  <c:v>7.3299160387429583E-11</c:v>
                </c:pt>
                <c:pt idx="3285">
                  <c:v>7.9576164003630322E-11</c:v>
                </c:pt>
                <c:pt idx="3286">
                  <c:v>6.5950637813989746E-11</c:v>
                </c:pt>
                <c:pt idx="3287">
                  <c:v>7.1598347690352221E-11</c:v>
                </c:pt>
                <c:pt idx="3288">
                  <c:v>7.0762798518114344E-11</c:v>
                </c:pt>
                <c:pt idx="3289">
                  <c:v>7.3299160387429583E-11</c:v>
                </c:pt>
                <c:pt idx="3290">
                  <c:v>6.9120997991277274E-11</c:v>
                </c:pt>
                <c:pt idx="3291">
                  <c:v>7.4164658277140227E-11</c:v>
                </c:pt>
                <c:pt idx="3292">
                  <c:v>7.8647695202853122E-11</c:v>
                </c:pt>
                <c:pt idx="3293">
                  <c:v>7.8647695202853122E-11</c:v>
                </c:pt>
                <c:pt idx="3294">
                  <c:v>8.0515779159552668E-11</c:v>
                </c:pt>
                <c:pt idx="3295">
                  <c:v>7.3299160387429583E-11</c:v>
                </c:pt>
                <c:pt idx="3296">
                  <c:v>8.0515779159552668E-11</c:v>
                </c:pt>
                <c:pt idx="3297">
                  <c:v>7.4164658277140227E-11</c:v>
                </c:pt>
                <c:pt idx="3298">
                  <c:v>7.2443762815235321E-11</c:v>
                </c:pt>
                <c:pt idx="3299">
                  <c:v>7.2443762815235321E-11</c:v>
                </c:pt>
                <c:pt idx="3300">
                  <c:v>6.5950637813989746E-11</c:v>
                </c:pt>
                <c:pt idx="3301">
                  <c:v>6.5950637813989746E-11</c:v>
                </c:pt>
                <c:pt idx="3302">
                  <c:v>7.5926258638400369E-11</c:v>
                </c:pt>
                <c:pt idx="3303">
                  <c:v>7.6822776637758397E-11</c:v>
                </c:pt>
                <c:pt idx="3304">
                  <c:v>7.3299160387429583E-11</c:v>
                </c:pt>
                <c:pt idx="3305">
                  <c:v>7.3299160387429583E-11</c:v>
                </c:pt>
                <c:pt idx="3306">
                  <c:v>7.4164658277140227E-11</c:v>
                </c:pt>
                <c:pt idx="3307">
                  <c:v>7.3299160387429583E-11</c:v>
                </c:pt>
                <c:pt idx="3308">
                  <c:v>7.5040202959702308E-11</c:v>
                </c:pt>
                <c:pt idx="3309">
                  <c:v>6.9120997991277274E-11</c:v>
                </c:pt>
                <c:pt idx="3310">
                  <c:v>6.9937161199422365E-11</c:v>
                </c:pt>
                <c:pt idx="3311">
                  <c:v>6.9120997991277274E-11</c:v>
                </c:pt>
                <c:pt idx="3312">
                  <c:v>6.5950637813989746E-11</c:v>
                </c:pt>
                <c:pt idx="3313">
                  <c:v>7.4164658277140227E-11</c:v>
                </c:pt>
                <c:pt idx="3314">
                  <c:v>6.9937161199422365E-11</c:v>
                </c:pt>
                <c:pt idx="3315">
                  <c:v>7.3299160387429583E-11</c:v>
                </c:pt>
                <c:pt idx="3316">
                  <c:v>6.9937161199422365E-11</c:v>
                </c:pt>
                <c:pt idx="3317">
                  <c:v>7.2443762815235321E-11</c:v>
                </c:pt>
                <c:pt idx="3318">
                  <c:v>7.0762798518114344E-11</c:v>
                </c:pt>
                <c:pt idx="3319">
                  <c:v>7.3299160387429583E-11</c:v>
                </c:pt>
                <c:pt idx="3320">
                  <c:v>7.4164658277140227E-11</c:v>
                </c:pt>
                <c:pt idx="3321">
                  <c:v>7.5040202959702308E-11</c:v>
                </c:pt>
                <c:pt idx="3322">
                  <c:v>7.2443762815235321E-11</c:v>
                </c:pt>
                <c:pt idx="3323">
                  <c:v>7.3299160387429583E-11</c:v>
                </c:pt>
                <c:pt idx="3324">
                  <c:v>7.3299160387429583E-11</c:v>
                </c:pt>
                <c:pt idx="3325">
                  <c:v>6.9937161199422365E-11</c:v>
                </c:pt>
                <c:pt idx="3326">
                  <c:v>7.6822776637758397E-11</c:v>
                </c:pt>
                <c:pt idx="3327">
                  <c:v>7.7729880494204338E-11</c:v>
                </c:pt>
                <c:pt idx="3328">
                  <c:v>7.3299160387429583E-11</c:v>
                </c:pt>
                <c:pt idx="3329">
                  <c:v>7.3299160387429583E-11</c:v>
                </c:pt>
                <c:pt idx="3330">
                  <c:v>7.2443762815235321E-11</c:v>
                </c:pt>
                <c:pt idx="3331">
                  <c:v>7.1598347690352221E-11</c:v>
                </c:pt>
                <c:pt idx="3332">
                  <c:v>7.6822776637758397E-11</c:v>
                </c:pt>
                <c:pt idx="3333">
                  <c:v>7.4164658277140227E-11</c:v>
                </c:pt>
                <c:pt idx="3334">
                  <c:v>7.2443762815235321E-11</c:v>
                </c:pt>
                <c:pt idx="3335">
                  <c:v>6.9937161199422365E-11</c:v>
                </c:pt>
                <c:pt idx="3336">
                  <c:v>6.9120997991277274E-11</c:v>
                </c:pt>
                <c:pt idx="3337">
                  <c:v>6.831435936735768E-11</c:v>
                </c:pt>
                <c:pt idx="3338">
                  <c:v>7.4164658277140227E-11</c:v>
                </c:pt>
                <c:pt idx="3339">
                  <c:v>7.0762798518114344E-11</c:v>
                </c:pt>
                <c:pt idx="3340">
                  <c:v>7.5040202959702308E-11</c:v>
                </c:pt>
                <c:pt idx="3341">
                  <c:v>7.1598347690352221E-11</c:v>
                </c:pt>
                <c:pt idx="3342">
                  <c:v>7.2443762815235321E-11</c:v>
                </c:pt>
                <c:pt idx="3343">
                  <c:v>7.5926258638400369E-11</c:v>
                </c:pt>
                <c:pt idx="3344">
                  <c:v>7.4164658277140227E-11</c:v>
                </c:pt>
                <c:pt idx="3345">
                  <c:v>7.3299160387429583E-11</c:v>
                </c:pt>
                <c:pt idx="3346">
                  <c:v>6.7517134176237191E-11</c:v>
                </c:pt>
                <c:pt idx="3347">
                  <c:v>6.831435936735768E-11</c:v>
                </c:pt>
                <c:pt idx="3348">
                  <c:v>7.2443762815235321E-11</c:v>
                </c:pt>
                <c:pt idx="3349">
                  <c:v>6.6729212563621117E-11</c:v>
                </c:pt>
                <c:pt idx="3350">
                  <c:v>6.5950637813989746E-11</c:v>
                </c:pt>
                <c:pt idx="3351">
                  <c:v>6.0748281955207705E-11</c:v>
                </c:pt>
                <c:pt idx="3352">
                  <c:v>7.4164658277140227E-11</c:v>
                </c:pt>
                <c:pt idx="3353">
                  <c:v>7.3299160387429583E-11</c:v>
                </c:pt>
                <c:pt idx="3354">
                  <c:v>7.8647695202853122E-11</c:v>
                </c:pt>
                <c:pt idx="3355">
                  <c:v>7.6822776637758397E-11</c:v>
                </c:pt>
                <c:pt idx="3356">
                  <c:v>6.6729212563621117E-11</c:v>
                </c:pt>
                <c:pt idx="3357">
                  <c:v>6.518099713635354E-11</c:v>
                </c:pt>
                <c:pt idx="3358">
                  <c:v>6.9937161199422365E-11</c:v>
                </c:pt>
                <c:pt idx="3359">
                  <c:v>6.0748281955207705E-11</c:v>
                </c:pt>
                <c:pt idx="3360">
                  <c:v>6.2925547075714857E-11</c:v>
                </c:pt>
                <c:pt idx="3361">
                  <c:v>6.6729212563621117E-11</c:v>
                </c:pt>
                <c:pt idx="3362">
                  <c:v>6.6729212563621117E-11</c:v>
                </c:pt>
                <c:pt idx="3363">
                  <c:v>5.7285538508290576E-11</c:v>
                </c:pt>
                <c:pt idx="3364">
                  <c:v>6.5950637813989746E-11</c:v>
                </c:pt>
                <c:pt idx="3365">
                  <c:v>7.6822776637758397E-11</c:v>
                </c:pt>
                <c:pt idx="3366">
                  <c:v>7.8647695202853122E-11</c:v>
                </c:pt>
                <c:pt idx="3367">
                  <c:v>7.8647695202853122E-11</c:v>
                </c:pt>
                <c:pt idx="3368">
                  <c:v>8.1466489052853804E-11</c:v>
                </c:pt>
                <c:pt idx="3369">
                  <c:v>7.7729880494204338E-11</c:v>
                </c:pt>
                <c:pt idx="3370">
                  <c:v>7.9576164003630322E-11</c:v>
                </c:pt>
                <c:pt idx="3371">
                  <c:v>7.0762798518114344E-11</c:v>
                </c:pt>
                <c:pt idx="3372">
                  <c:v>6.6729212563621117E-11</c:v>
                </c:pt>
                <c:pt idx="3373">
                  <c:v>7.4164658277140227E-11</c:v>
                </c:pt>
                <c:pt idx="3374">
                  <c:v>6.2191352257917758E-11</c:v>
                </c:pt>
                <c:pt idx="3375">
                  <c:v>6.518099713635354E-11</c:v>
                </c:pt>
                <c:pt idx="3376">
                  <c:v>7.2443762815235321E-11</c:v>
                </c:pt>
                <c:pt idx="3377">
                  <c:v>7.0762798518114344E-11</c:v>
                </c:pt>
                <c:pt idx="3378">
                  <c:v>7.5926258638400369E-11</c:v>
                </c:pt>
                <c:pt idx="3379">
                  <c:v>7.5926258638400369E-11</c:v>
                </c:pt>
                <c:pt idx="3380">
                  <c:v>7.1598347690352221E-11</c:v>
                </c:pt>
                <c:pt idx="3381">
                  <c:v>7.6822776637758397E-11</c:v>
                </c:pt>
                <c:pt idx="3382">
                  <c:v>6.831435936735768E-11</c:v>
                </c:pt>
                <c:pt idx="3383">
                  <c:v>6.5950637813989746E-11</c:v>
                </c:pt>
                <c:pt idx="3384">
                  <c:v>7.3299160387429583E-11</c:v>
                </c:pt>
                <c:pt idx="3385">
                  <c:v>6.7517134176237191E-11</c:v>
                </c:pt>
                <c:pt idx="3386">
                  <c:v>6.9937161199422365E-11</c:v>
                </c:pt>
                <c:pt idx="3387">
                  <c:v>6.2925547075714857E-11</c:v>
                </c:pt>
                <c:pt idx="3388">
                  <c:v>6.5950637813989746E-11</c:v>
                </c:pt>
                <c:pt idx="3389">
                  <c:v>6.831435936735768E-11</c:v>
                </c:pt>
                <c:pt idx="3390">
                  <c:v>6.0748281955207705E-11</c:v>
                </c:pt>
                <c:pt idx="3391">
                  <c:v>6.831435936735768E-11</c:v>
                </c:pt>
                <c:pt idx="3392">
                  <c:v>6.6729212563621117E-11</c:v>
                </c:pt>
                <c:pt idx="3393">
                  <c:v>7.2443762815235321E-11</c:v>
                </c:pt>
                <c:pt idx="3394">
                  <c:v>7.1598347690352221E-11</c:v>
                </c:pt>
                <c:pt idx="3395">
                  <c:v>7.5926258638400369E-11</c:v>
                </c:pt>
                <c:pt idx="3396">
                  <c:v>7.5040202959702308E-11</c:v>
                </c:pt>
                <c:pt idx="3397">
                  <c:v>8.2428424687378108E-11</c:v>
                </c:pt>
                <c:pt idx="3398">
                  <c:v>7.2443762815235321E-11</c:v>
                </c:pt>
                <c:pt idx="3399">
                  <c:v>8.1466489052853804E-11</c:v>
                </c:pt>
                <c:pt idx="3400">
                  <c:v>7.3299160387429583E-11</c:v>
                </c:pt>
                <c:pt idx="3401">
                  <c:v>7.3299160387429583E-11</c:v>
                </c:pt>
                <c:pt idx="3402">
                  <c:v>8.0515779159552668E-11</c:v>
                </c:pt>
                <c:pt idx="3403">
                  <c:v>7.8647695202853122E-11</c:v>
                </c:pt>
                <c:pt idx="3404">
                  <c:v>7.8647695202853122E-11</c:v>
                </c:pt>
                <c:pt idx="3405">
                  <c:v>6.9937161199422365E-11</c:v>
                </c:pt>
                <c:pt idx="3406">
                  <c:v>6.0039352512840368E-11</c:v>
                </c:pt>
                <c:pt idx="3407">
                  <c:v>7.0762798518114344E-11</c:v>
                </c:pt>
                <c:pt idx="3408">
                  <c:v>6.9120997991277274E-11</c:v>
                </c:pt>
                <c:pt idx="3409">
                  <c:v>7.3299160387429583E-11</c:v>
                </c:pt>
                <c:pt idx="3410">
                  <c:v>7.3299160387429583E-11</c:v>
                </c:pt>
                <c:pt idx="3411">
                  <c:v>8.2428424687378108E-11</c:v>
                </c:pt>
                <c:pt idx="3412">
                  <c:v>1.1722223566546247E-10</c:v>
                </c:pt>
                <c:pt idx="3413">
                  <c:v>6.9120997991277274E-11</c:v>
                </c:pt>
                <c:pt idx="3414">
                  <c:v>6.2191352257917758E-11</c:v>
                </c:pt>
                <c:pt idx="3415">
                  <c:v>6.1465582256573723E-11</c:v>
                </c:pt>
                <c:pt idx="3416">
                  <c:v>6.518099713635354E-11</c:v>
                </c:pt>
                <c:pt idx="3417">
                  <c:v>6.1465582256573723E-11</c:v>
                </c:pt>
                <c:pt idx="3418">
                  <c:v>6.7517134176237191E-11</c:v>
                </c:pt>
                <c:pt idx="3419">
                  <c:v>7.5926258638400369E-11</c:v>
                </c:pt>
                <c:pt idx="3420">
                  <c:v>7.0762798518114344E-11</c:v>
                </c:pt>
                <c:pt idx="3421">
                  <c:v>6.2925547075714857E-11</c:v>
                </c:pt>
                <c:pt idx="3422">
                  <c:v>6.7517134176237191E-11</c:v>
                </c:pt>
                <c:pt idx="3423">
                  <c:v>7.5926258638400369E-11</c:v>
                </c:pt>
                <c:pt idx="3424">
                  <c:v>7.9576164003630322E-11</c:v>
                </c:pt>
                <c:pt idx="3425">
                  <c:v>7.6822776637758397E-11</c:v>
                </c:pt>
                <c:pt idx="3426">
                  <c:v>6.7517134176237191E-11</c:v>
                </c:pt>
                <c:pt idx="3427">
                  <c:v>7.3299160387429583E-11</c:v>
                </c:pt>
                <c:pt idx="3428">
                  <c:v>6.9937161199422365E-11</c:v>
                </c:pt>
                <c:pt idx="3429">
                  <c:v>6.831435936735768E-11</c:v>
                </c:pt>
                <c:pt idx="3430">
                  <c:v>6.5950637813989746E-11</c:v>
                </c:pt>
                <c:pt idx="3431">
                  <c:v>6.9937161199422365E-11</c:v>
                </c:pt>
                <c:pt idx="3432">
                  <c:v>7.4164658277140227E-11</c:v>
                </c:pt>
                <c:pt idx="3433">
                  <c:v>7.5040202959702308E-11</c:v>
                </c:pt>
                <c:pt idx="3434">
                  <c:v>7.4164658277140227E-11</c:v>
                </c:pt>
                <c:pt idx="3435">
                  <c:v>6.831435936735768E-11</c:v>
                </c:pt>
                <c:pt idx="3436">
                  <c:v>6.2191352257917758E-11</c:v>
                </c:pt>
                <c:pt idx="3437">
                  <c:v>6.831435936735768E-11</c:v>
                </c:pt>
                <c:pt idx="3438">
                  <c:v>7.1598347690352221E-11</c:v>
                </c:pt>
                <c:pt idx="3439">
                  <c:v>7.0762798518114344E-11</c:v>
                </c:pt>
                <c:pt idx="3440">
                  <c:v>7.3299160387429583E-11</c:v>
                </c:pt>
                <c:pt idx="3441">
                  <c:v>6.9937161199422365E-11</c:v>
                </c:pt>
                <c:pt idx="3442">
                  <c:v>7.8647695202853122E-11</c:v>
                </c:pt>
                <c:pt idx="3443">
                  <c:v>7.3299160387429583E-11</c:v>
                </c:pt>
                <c:pt idx="3444">
                  <c:v>8.1466489052853804E-11</c:v>
                </c:pt>
                <c:pt idx="3445">
                  <c:v>7.6822776637758397E-11</c:v>
                </c:pt>
                <c:pt idx="3446">
                  <c:v>7.2443762815235321E-11</c:v>
                </c:pt>
                <c:pt idx="3447">
                  <c:v>8.0515779159552668E-11</c:v>
                </c:pt>
                <c:pt idx="3448">
                  <c:v>7.9576164003630322E-11</c:v>
                </c:pt>
                <c:pt idx="3449">
                  <c:v>7.6822776637758397E-11</c:v>
                </c:pt>
                <c:pt idx="3450">
                  <c:v>7.1598347690352221E-11</c:v>
                </c:pt>
                <c:pt idx="3451">
                  <c:v>7.3299160387429583E-11</c:v>
                </c:pt>
                <c:pt idx="3452">
                  <c:v>5.7961951613540321E-11</c:v>
                </c:pt>
                <c:pt idx="3453">
                  <c:v>7.0762798518114344E-11</c:v>
                </c:pt>
                <c:pt idx="3454">
                  <c:v>6.2925547075714857E-11</c:v>
                </c:pt>
                <c:pt idx="3455">
                  <c:v>6.0748281955207705E-11</c:v>
                </c:pt>
                <c:pt idx="3456">
                  <c:v>6.2925547075714857E-11</c:v>
                </c:pt>
                <c:pt idx="3457">
                  <c:v>7.2443762815235321E-11</c:v>
                </c:pt>
                <c:pt idx="3458">
                  <c:v>6.9120997991277274E-11</c:v>
                </c:pt>
                <c:pt idx="3459">
                  <c:v>7.2443762815235321E-11</c:v>
                </c:pt>
                <c:pt idx="3460">
                  <c:v>6.9120997991277274E-11</c:v>
                </c:pt>
                <c:pt idx="3461">
                  <c:v>6.9937161199422365E-11</c:v>
                </c:pt>
                <c:pt idx="3462">
                  <c:v>6.5950637813989746E-11</c:v>
                </c:pt>
                <c:pt idx="3463">
                  <c:v>7.4164658277140227E-11</c:v>
                </c:pt>
                <c:pt idx="3464">
                  <c:v>7.6822776637758397E-11</c:v>
                </c:pt>
                <c:pt idx="3465">
                  <c:v>7.8647695202853122E-11</c:v>
                </c:pt>
                <c:pt idx="3466">
                  <c:v>7.3299160387429583E-11</c:v>
                </c:pt>
                <c:pt idx="3467">
                  <c:v>6.518099713635354E-11</c:v>
                </c:pt>
                <c:pt idx="3468">
                  <c:v>6.3668555971247246E-11</c:v>
                </c:pt>
                <c:pt idx="3469">
                  <c:v>6.5950637813989746E-11</c:v>
                </c:pt>
                <c:pt idx="3470">
                  <c:v>6.2925547075714857E-11</c:v>
                </c:pt>
                <c:pt idx="3471">
                  <c:v>7.0762798518114344E-11</c:v>
                </c:pt>
                <c:pt idx="3472">
                  <c:v>6.3668555971247246E-11</c:v>
                </c:pt>
                <c:pt idx="3473">
                  <c:v>7.1598347690352221E-11</c:v>
                </c:pt>
                <c:pt idx="3474">
                  <c:v>6.6729212563621117E-11</c:v>
                </c:pt>
                <c:pt idx="3475">
                  <c:v>6.6729212563621117E-11</c:v>
                </c:pt>
                <c:pt idx="3476">
                  <c:v>6.3668555971247246E-11</c:v>
                </c:pt>
                <c:pt idx="3477">
                  <c:v>7.1598347690352221E-11</c:v>
                </c:pt>
                <c:pt idx="3478">
                  <c:v>7.6822776637758397E-11</c:v>
                </c:pt>
                <c:pt idx="3479">
                  <c:v>7.5926258638400369E-11</c:v>
                </c:pt>
                <c:pt idx="3480">
                  <c:v>8.0515779159552668E-11</c:v>
                </c:pt>
                <c:pt idx="3481">
                  <c:v>6.5950637813989746E-11</c:v>
                </c:pt>
                <c:pt idx="3482">
                  <c:v>6.3668555971247246E-11</c:v>
                </c:pt>
                <c:pt idx="3483">
                  <c:v>6.0748281955207705E-11</c:v>
                </c:pt>
                <c:pt idx="3484">
                  <c:v>6.6729212563621117E-11</c:v>
                </c:pt>
                <c:pt idx="3485">
                  <c:v>6.2925547075714857E-11</c:v>
                </c:pt>
                <c:pt idx="3486">
                  <c:v>6.7517134176237191E-11</c:v>
                </c:pt>
                <c:pt idx="3487">
                  <c:v>6.5950637813989746E-11</c:v>
                </c:pt>
                <c:pt idx="3488">
                  <c:v>6.6729212563621117E-11</c:v>
                </c:pt>
                <c:pt idx="3489">
                  <c:v>6.7517134176237191E-11</c:v>
                </c:pt>
                <c:pt idx="3490">
                  <c:v>6.518099713635354E-11</c:v>
                </c:pt>
                <c:pt idx="3491">
                  <c:v>6.4420338127315294E-11</c:v>
                </c:pt>
                <c:pt idx="3492">
                  <c:v>7.3299160387429583E-11</c:v>
                </c:pt>
                <c:pt idx="3493">
                  <c:v>7.5926258638400369E-11</c:v>
                </c:pt>
                <c:pt idx="3494">
                  <c:v>7.5040202959702308E-11</c:v>
                </c:pt>
                <c:pt idx="3495">
                  <c:v>6.831435936735768E-11</c:v>
                </c:pt>
                <c:pt idx="3496">
                  <c:v>6.9937161199422365E-11</c:v>
                </c:pt>
                <c:pt idx="3497">
                  <c:v>7.1598347690352221E-11</c:v>
                </c:pt>
                <c:pt idx="3498">
                  <c:v>7.2443762815235321E-11</c:v>
                </c:pt>
                <c:pt idx="3499">
                  <c:v>7.3299160387429583E-11</c:v>
                </c:pt>
                <c:pt idx="3500">
                  <c:v>7.0762798518114344E-11</c:v>
                </c:pt>
                <c:pt idx="3501">
                  <c:v>6.831435936735768E-11</c:v>
                </c:pt>
                <c:pt idx="3502">
                  <c:v>7.5040202959702308E-11</c:v>
                </c:pt>
                <c:pt idx="3503">
                  <c:v>7.3299160387429583E-11</c:v>
                </c:pt>
                <c:pt idx="3504">
                  <c:v>6.6729212563621117E-11</c:v>
                </c:pt>
                <c:pt idx="3505">
                  <c:v>6.518099713635354E-11</c:v>
                </c:pt>
                <c:pt idx="3506">
                  <c:v>7.4164658277140227E-11</c:v>
                </c:pt>
                <c:pt idx="3507">
                  <c:v>7.7729880494204338E-11</c:v>
                </c:pt>
                <c:pt idx="3508">
                  <c:v>6.9937161199422365E-11</c:v>
                </c:pt>
                <c:pt idx="3509">
                  <c:v>6.5950637813989746E-11</c:v>
                </c:pt>
                <c:pt idx="3510">
                  <c:v>6.9937161199422365E-11</c:v>
                </c:pt>
                <c:pt idx="3511">
                  <c:v>6.3668555971247246E-11</c:v>
                </c:pt>
                <c:pt idx="3512">
                  <c:v>6.2925547075714857E-11</c:v>
                </c:pt>
                <c:pt idx="3513">
                  <c:v>6.9937161199422365E-11</c:v>
                </c:pt>
                <c:pt idx="3514">
                  <c:v>6.831435936735768E-11</c:v>
                </c:pt>
                <c:pt idx="3515">
                  <c:v>7.5040202959702308E-11</c:v>
                </c:pt>
                <c:pt idx="3516">
                  <c:v>7.5040202959702308E-11</c:v>
                </c:pt>
                <c:pt idx="3517">
                  <c:v>6.9937161199422365E-11</c:v>
                </c:pt>
                <c:pt idx="3518">
                  <c:v>7.4164658277140227E-11</c:v>
                </c:pt>
                <c:pt idx="3519">
                  <c:v>7.6822776637758397E-11</c:v>
                </c:pt>
                <c:pt idx="3520">
                  <c:v>6.518099713635354E-11</c:v>
                </c:pt>
                <c:pt idx="3521">
                  <c:v>6.4420338127315294E-11</c:v>
                </c:pt>
                <c:pt idx="3522">
                  <c:v>6.3668555971247246E-11</c:v>
                </c:pt>
                <c:pt idx="3523">
                  <c:v>6.3668555971247246E-11</c:v>
                </c:pt>
                <c:pt idx="3524">
                  <c:v>6.3668555971247246E-11</c:v>
                </c:pt>
                <c:pt idx="3525">
                  <c:v>6.9120997991277274E-11</c:v>
                </c:pt>
                <c:pt idx="3526">
                  <c:v>6.9120997991277274E-11</c:v>
                </c:pt>
                <c:pt idx="3527">
                  <c:v>8.0515779159552668E-11</c:v>
                </c:pt>
                <c:pt idx="3528">
                  <c:v>8.0515779159552668E-11</c:v>
                </c:pt>
                <c:pt idx="3529">
                  <c:v>7.5926258638400369E-11</c:v>
                </c:pt>
                <c:pt idx="3530">
                  <c:v>7.5040202959702308E-11</c:v>
                </c:pt>
                <c:pt idx="3531">
                  <c:v>7.3299160387429583E-11</c:v>
                </c:pt>
                <c:pt idx="3532">
                  <c:v>7.0762798518114344E-11</c:v>
                </c:pt>
                <c:pt idx="3533">
                  <c:v>7.0762798518114344E-11</c:v>
                </c:pt>
                <c:pt idx="3534">
                  <c:v>7.5926258638400369E-11</c:v>
                </c:pt>
                <c:pt idx="3535">
                  <c:v>7.5040202959702308E-11</c:v>
                </c:pt>
                <c:pt idx="3536">
                  <c:v>7.6822776637758397E-11</c:v>
                </c:pt>
                <c:pt idx="3537">
                  <c:v>1.1722223566546247E-10</c:v>
                </c:pt>
                <c:pt idx="3538">
                  <c:v>6.5950637813989746E-11</c:v>
                </c:pt>
                <c:pt idx="3539">
                  <c:v>6.518099713635354E-11</c:v>
                </c:pt>
                <c:pt idx="3540">
                  <c:v>6.518099713635354E-11</c:v>
                </c:pt>
                <c:pt idx="3541">
                  <c:v>6.7517134176237191E-11</c:v>
                </c:pt>
                <c:pt idx="3542">
                  <c:v>6.0748281955207705E-11</c:v>
                </c:pt>
                <c:pt idx="3543">
                  <c:v>7.2443762815235321E-11</c:v>
                </c:pt>
                <c:pt idx="3544">
                  <c:v>6.9120997991277274E-11</c:v>
                </c:pt>
                <c:pt idx="3545">
                  <c:v>6.6729212563621117E-11</c:v>
                </c:pt>
                <c:pt idx="3546">
                  <c:v>6.4420338127315294E-11</c:v>
                </c:pt>
                <c:pt idx="3547">
                  <c:v>6.3668555971247246E-11</c:v>
                </c:pt>
                <c:pt idx="3548">
                  <c:v>6.518099713635354E-11</c:v>
                </c:pt>
                <c:pt idx="3549">
                  <c:v>7.0762798518114344E-11</c:v>
                </c:pt>
                <c:pt idx="3550">
                  <c:v>7.5040202959702308E-11</c:v>
                </c:pt>
                <c:pt idx="3551">
                  <c:v>7.2443762815235321E-11</c:v>
                </c:pt>
                <c:pt idx="3552">
                  <c:v>7.7729880494204338E-11</c:v>
                </c:pt>
                <c:pt idx="3553">
                  <c:v>7.9576164003630322E-11</c:v>
                </c:pt>
                <c:pt idx="3554">
                  <c:v>7.8647695202853122E-11</c:v>
                </c:pt>
                <c:pt idx="3555">
                  <c:v>7.7729880494204338E-11</c:v>
                </c:pt>
                <c:pt idx="3556">
                  <c:v>7.8647695202853122E-11</c:v>
                </c:pt>
                <c:pt idx="3557">
                  <c:v>7.5926258638400369E-11</c:v>
                </c:pt>
                <c:pt idx="3558">
                  <c:v>6.9120997991277274E-11</c:v>
                </c:pt>
                <c:pt idx="3559">
                  <c:v>7.4164658277140227E-11</c:v>
                </c:pt>
                <c:pt idx="3560">
                  <c:v>6.6729212563621117E-11</c:v>
                </c:pt>
                <c:pt idx="3561">
                  <c:v>6.831435936735768E-11</c:v>
                </c:pt>
                <c:pt idx="3562">
                  <c:v>6.9937161199422365E-11</c:v>
                </c:pt>
                <c:pt idx="3563">
                  <c:v>6.0748281955207705E-11</c:v>
                </c:pt>
                <c:pt idx="3564">
                  <c:v>6.9937161199422365E-11</c:v>
                </c:pt>
                <c:pt idx="3565">
                  <c:v>6.4420338127315294E-11</c:v>
                </c:pt>
                <c:pt idx="3566">
                  <c:v>7.0762798518114344E-11</c:v>
                </c:pt>
                <c:pt idx="3567">
                  <c:v>6.2925547075714857E-11</c:v>
                </c:pt>
                <c:pt idx="3568">
                  <c:v>7.5926258638400369E-11</c:v>
                </c:pt>
                <c:pt idx="3569">
                  <c:v>6.7517134176237191E-11</c:v>
                </c:pt>
                <c:pt idx="3570">
                  <c:v>7.2443762815235321E-11</c:v>
                </c:pt>
                <c:pt idx="3571">
                  <c:v>7.7729880494204338E-11</c:v>
                </c:pt>
                <c:pt idx="3572">
                  <c:v>7.3299160387429583E-11</c:v>
                </c:pt>
                <c:pt idx="3573">
                  <c:v>7.8647695202853122E-11</c:v>
                </c:pt>
                <c:pt idx="3574">
                  <c:v>7.0762798518114344E-11</c:v>
                </c:pt>
                <c:pt idx="3575">
                  <c:v>6.6729212563621117E-11</c:v>
                </c:pt>
                <c:pt idx="3576">
                  <c:v>7.6822776637758397E-11</c:v>
                </c:pt>
                <c:pt idx="3577">
                  <c:v>6.9937161199422365E-11</c:v>
                </c:pt>
                <c:pt idx="3578">
                  <c:v>7.5926258638400369E-11</c:v>
                </c:pt>
                <c:pt idx="3579">
                  <c:v>6.5950637813989746E-11</c:v>
                </c:pt>
                <c:pt idx="3580">
                  <c:v>6.5950637813989746E-11</c:v>
                </c:pt>
                <c:pt idx="3581">
                  <c:v>6.5950637813989746E-11</c:v>
                </c:pt>
                <c:pt idx="3582">
                  <c:v>7.1598347690352221E-11</c:v>
                </c:pt>
                <c:pt idx="3583">
                  <c:v>8.0515779159552668E-11</c:v>
                </c:pt>
                <c:pt idx="3584">
                  <c:v>7.5040202959702308E-11</c:v>
                </c:pt>
                <c:pt idx="3585">
                  <c:v>7.0762798518114344E-11</c:v>
                </c:pt>
                <c:pt idx="3586">
                  <c:v>8.1466489052853804E-11</c:v>
                </c:pt>
                <c:pt idx="3587">
                  <c:v>7.6822776637758397E-11</c:v>
                </c:pt>
                <c:pt idx="3588">
                  <c:v>7.5926258638400369E-11</c:v>
                </c:pt>
                <c:pt idx="3589">
                  <c:v>6.6729212563621117E-11</c:v>
                </c:pt>
                <c:pt idx="3590">
                  <c:v>7.5040202959702308E-11</c:v>
                </c:pt>
                <c:pt idx="3591">
                  <c:v>7.2443762815235321E-11</c:v>
                </c:pt>
                <c:pt idx="3592">
                  <c:v>7.3299160387429583E-11</c:v>
                </c:pt>
                <c:pt idx="3593">
                  <c:v>7.5926258638400369E-11</c:v>
                </c:pt>
                <c:pt idx="3594">
                  <c:v>6.3668555971247246E-11</c:v>
                </c:pt>
                <c:pt idx="3595">
                  <c:v>6.9937161199422365E-11</c:v>
                </c:pt>
                <c:pt idx="3596">
                  <c:v>6.6729212563621117E-11</c:v>
                </c:pt>
                <c:pt idx="3597">
                  <c:v>7.4164658277140227E-11</c:v>
                </c:pt>
                <c:pt idx="3598">
                  <c:v>7.5040202959702308E-11</c:v>
                </c:pt>
                <c:pt idx="3599">
                  <c:v>5.9338696241961686E-11</c:v>
                </c:pt>
                <c:pt idx="3600">
                  <c:v>6.4420338127315294E-11</c:v>
                </c:pt>
                <c:pt idx="3601">
                  <c:v>6.9937161199422365E-11</c:v>
                </c:pt>
                <c:pt idx="3602">
                  <c:v>6.6729212563621117E-11</c:v>
                </c:pt>
                <c:pt idx="3603">
                  <c:v>6.5950637813989746E-11</c:v>
                </c:pt>
                <c:pt idx="3604">
                  <c:v>6.9937161199422365E-11</c:v>
                </c:pt>
                <c:pt idx="3605">
                  <c:v>6.4420338127315294E-11</c:v>
                </c:pt>
                <c:pt idx="3606">
                  <c:v>6.831435936735768E-11</c:v>
                </c:pt>
                <c:pt idx="3607">
                  <c:v>6.831435936735768E-11</c:v>
                </c:pt>
                <c:pt idx="3608">
                  <c:v>6.831435936735768E-11</c:v>
                </c:pt>
                <c:pt idx="3609">
                  <c:v>6.3668555971247246E-11</c:v>
                </c:pt>
                <c:pt idx="3610">
                  <c:v>7.3299160387429583E-11</c:v>
                </c:pt>
                <c:pt idx="3611">
                  <c:v>6.9120997991277274E-11</c:v>
                </c:pt>
                <c:pt idx="3612">
                  <c:v>6.3668555971247246E-11</c:v>
                </c:pt>
                <c:pt idx="3613">
                  <c:v>6.4420338127315294E-11</c:v>
                </c:pt>
                <c:pt idx="3614">
                  <c:v>6.831435936735768E-11</c:v>
                </c:pt>
                <c:pt idx="3615">
                  <c:v>5.7961951613540321E-11</c:v>
                </c:pt>
                <c:pt idx="3616">
                  <c:v>7.0762798518114344E-11</c:v>
                </c:pt>
                <c:pt idx="3617">
                  <c:v>6.9120997991277274E-11</c:v>
                </c:pt>
                <c:pt idx="3618">
                  <c:v>6.2925547075714857E-11</c:v>
                </c:pt>
                <c:pt idx="3619">
                  <c:v>7.6822776637758397E-11</c:v>
                </c:pt>
                <c:pt idx="3620">
                  <c:v>6.4420338127315294E-11</c:v>
                </c:pt>
                <c:pt idx="3621">
                  <c:v>6.2191352257917758E-11</c:v>
                </c:pt>
                <c:pt idx="3622">
                  <c:v>6.6729212563621117E-11</c:v>
                </c:pt>
                <c:pt idx="3623">
                  <c:v>6.3668555971247246E-11</c:v>
                </c:pt>
                <c:pt idx="3624">
                  <c:v>6.7517134176237191E-11</c:v>
                </c:pt>
                <c:pt idx="3625">
                  <c:v>7.5040202959702308E-11</c:v>
                </c:pt>
                <c:pt idx="3626">
                  <c:v>7.9576164003630322E-11</c:v>
                </c:pt>
                <c:pt idx="3627">
                  <c:v>7.3299160387429583E-11</c:v>
                </c:pt>
                <c:pt idx="3628">
                  <c:v>7.5040202959702308E-11</c:v>
                </c:pt>
                <c:pt idx="3629">
                  <c:v>6.9120997991277274E-11</c:v>
                </c:pt>
                <c:pt idx="3630">
                  <c:v>6.5950637813989746E-11</c:v>
                </c:pt>
                <c:pt idx="3631">
                  <c:v>7.8647695202853122E-11</c:v>
                </c:pt>
                <c:pt idx="3632">
                  <c:v>7.0762798518114344E-11</c:v>
                </c:pt>
                <c:pt idx="3633">
                  <c:v>7.7729880494204338E-11</c:v>
                </c:pt>
                <c:pt idx="3634">
                  <c:v>7.3299160387429583E-11</c:v>
                </c:pt>
                <c:pt idx="3635">
                  <c:v>7.9576164003630322E-11</c:v>
                </c:pt>
                <c:pt idx="3636">
                  <c:v>7.2443762815235321E-11</c:v>
                </c:pt>
                <c:pt idx="3637">
                  <c:v>6.831435936735768E-11</c:v>
                </c:pt>
                <c:pt idx="3638">
                  <c:v>6.831435936735768E-11</c:v>
                </c:pt>
                <c:pt idx="3639">
                  <c:v>6.3668555971247246E-11</c:v>
                </c:pt>
                <c:pt idx="3640">
                  <c:v>6.0748281955207705E-11</c:v>
                </c:pt>
                <c:pt idx="3641">
                  <c:v>6.831435936735768E-11</c:v>
                </c:pt>
                <c:pt idx="3642">
                  <c:v>6.6729212563621117E-11</c:v>
                </c:pt>
                <c:pt idx="3643">
                  <c:v>7.5926258638400369E-11</c:v>
                </c:pt>
                <c:pt idx="3644">
                  <c:v>1.13166269576599E-10</c:v>
                </c:pt>
                <c:pt idx="3645">
                  <c:v>7.8647695202853122E-11</c:v>
                </c:pt>
                <c:pt idx="3646">
                  <c:v>7.5926258638400369E-11</c:v>
                </c:pt>
                <c:pt idx="3647">
                  <c:v>7.5040202959702308E-11</c:v>
                </c:pt>
                <c:pt idx="3648">
                  <c:v>7.7729880494204338E-11</c:v>
                </c:pt>
                <c:pt idx="3649">
                  <c:v>7.6822776637758397E-11</c:v>
                </c:pt>
                <c:pt idx="3650">
                  <c:v>7.3299160387429583E-11</c:v>
                </c:pt>
                <c:pt idx="3651">
                  <c:v>6.5950637813989746E-11</c:v>
                </c:pt>
                <c:pt idx="3652">
                  <c:v>6.7517134176237191E-11</c:v>
                </c:pt>
                <c:pt idx="3653">
                  <c:v>6.7517134176237191E-11</c:v>
                </c:pt>
                <c:pt idx="3654">
                  <c:v>7.4164658277140227E-11</c:v>
                </c:pt>
                <c:pt idx="3655">
                  <c:v>7.3299160387429583E-11</c:v>
                </c:pt>
                <c:pt idx="3656">
                  <c:v>6.831435936735768E-11</c:v>
                </c:pt>
                <c:pt idx="3657">
                  <c:v>6.9937161199422365E-11</c:v>
                </c:pt>
                <c:pt idx="3658">
                  <c:v>7.6822776637758397E-11</c:v>
                </c:pt>
                <c:pt idx="3659">
                  <c:v>6.5950637813989746E-11</c:v>
                </c:pt>
                <c:pt idx="3660">
                  <c:v>6.831435936735768E-11</c:v>
                </c:pt>
                <c:pt idx="3661">
                  <c:v>6.3668555971247246E-11</c:v>
                </c:pt>
                <c:pt idx="3662">
                  <c:v>6.9120997991277274E-11</c:v>
                </c:pt>
                <c:pt idx="3663">
                  <c:v>7.5926258638400369E-11</c:v>
                </c:pt>
                <c:pt idx="3664">
                  <c:v>7.7729880494204338E-11</c:v>
                </c:pt>
                <c:pt idx="3665">
                  <c:v>7.8647695202853122E-11</c:v>
                </c:pt>
                <c:pt idx="3666">
                  <c:v>7.5926258638400369E-11</c:v>
                </c:pt>
                <c:pt idx="3667">
                  <c:v>7.7729880494204338E-11</c:v>
                </c:pt>
                <c:pt idx="3668">
                  <c:v>7.1598347690352221E-11</c:v>
                </c:pt>
                <c:pt idx="3669">
                  <c:v>7.3299160387429583E-11</c:v>
                </c:pt>
                <c:pt idx="3670">
                  <c:v>6.0748281955207705E-11</c:v>
                </c:pt>
                <c:pt idx="3671">
                  <c:v>6.518099713635354E-11</c:v>
                </c:pt>
                <c:pt idx="3672">
                  <c:v>5.7285538508290576E-11</c:v>
                </c:pt>
                <c:pt idx="3673">
                  <c:v>7.4164658277140227E-11</c:v>
                </c:pt>
                <c:pt idx="3674">
                  <c:v>6.9120997991277274E-11</c:v>
                </c:pt>
                <c:pt idx="3675">
                  <c:v>7.3299160387429583E-11</c:v>
                </c:pt>
                <c:pt idx="3676">
                  <c:v>7.5926258638400369E-11</c:v>
                </c:pt>
                <c:pt idx="3677">
                  <c:v>7.9576164003630322E-11</c:v>
                </c:pt>
                <c:pt idx="3678">
                  <c:v>6.9937161199422365E-11</c:v>
                </c:pt>
                <c:pt idx="3679">
                  <c:v>6.9937161199422365E-11</c:v>
                </c:pt>
                <c:pt idx="3680">
                  <c:v>7.3299160387429583E-11</c:v>
                </c:pt>
                <c:pt idx="3681">
                  <c:v>6.4420338127315294E-11</c:v>
                </c:pt>
                <c:pt idx="3682">
                  <c:v>6.9937161199422365E-11</c:v>
                </c:pt>
                <c:pt idx="3683">
                  <c:v>6.9937161199422365E-11</c:v>
                </c:pt>
                <c:pt idx="3684">
                  <c:v>6.0748281955207705E-11</c:v>
                </c:pt>
                <c:pt idx="3685">
                  <c:v>6.2925547075714857E-11</c:v>
                </c:pt>
                <c:pt idx="3686">
                  <c:v>7.0762798518114344E-11</c:v>
                </c:pt>
                <c:pt idx="3687">
                  <c:v>7.1598347690352221E-11</c:v>
                </c:pt>
                <c:pt idx="3688">
                  <c:v>7.3299160387429583E-11</c:v>
                </c:pt>
                <c:pt idx="3689">
                  <c:v>6.5950637813989746E-11</c:v>
                </c:pt>
                <c:pt idx="3690">
                  <c:v>7.1598347690352221E-11</c:v>
                </c:pt>
                <c:pt idx="3691">
                  <c:v>6.7517134176237191E-11</c:v>
                </c:pt>
                <c:pt idx="3692">
                  <c:v>6.9120997991277274E-11</c:v>
                </c:pt>
                <c:pt idx="3693">
                  <c:v>6.5950637813989746E-11</c:v>
                </c:pt>
                <c:pt idx="3694">
                  <c:v>6.6729212563621117E-11</c:v>
                </c:pt>
                <c:pt idx="3695">
                  <c:v>6.6729212563621117E-11</c:v>
                </c:pt>
                <c:pt idx="3696">
                  <c:v>6.2925547075714857E-11</c:v>
                </c:pt>
                <c:pt idx="3697">
                  <c:v>6.7517134176237191E-11</c:v>
                </c:pt>
                <c:pt idx="3698">
                  <c:v>6.831435936735768E-11</c:v>
                </c:pt>
                <c:pt idx="3699">
                  <c:v>6.1465582256573723E-11</c:v>
                </c:pt>
                <c:pt idx="3700">
                  <c:v>6.3668555971247246E-11</c:v>
                </c:pt>
                <c:pt idx="3701">
                  <c:v>6.9937161199422365E-11</c:v>
                </c:pt>
                <c:pt idx="3702">
                  <c:v>7.0762798518114344E-11</c:v>
                </c:pt>
                <c:pt idx="3703">
                  <c:v>9.7150714726163113E-11</c:v>
                </c:pt>
                <c:pt idx="3704">
                  <c:v>7.1598347690352221E-11</c:v>
                </c:pt>
                <c:pt idx="3705">
                  <c:v>7.2443762815235321E-11</c:v>
                </c:pt>
                <c:pt idx="3706">
                  <c:v>6.3668555971247246E-11</c:v>
                </c:pt>
                <c:pt idx="3707">
                  <c:v>6.6729212563621117E-11</c:v>
                </c:pt>
                <c:pt idx="3708">
                  <c:v>6.2191352257917758E-11</c:v>
                </c:pt>
                <c:pt idx="3709">
                  <c:v>6.6729212563621117E-11</c:v>
                </c:pt>
                <c:pt idx="3710">
                  <c:v>6.6729212563621117E-11</c:v>
                </c:pt>
                <c:pt idx="3711">
                  <c:v>6.9120997991277274E-11</c:v>
                </c:pt>
                <c:pt idx="3712">
                  <c:v>7.5040202959702308E-11</c:v>
                </c:pt>
                <c:pt idx="3713">
                  <c:v>7.4164658277140227E-11</c:v>
                </c:pt>
                <c:pt idx="3714">
                  <c:v>7.6822776637758397E-11</c:v>
                </c:pt>
                <c:pt idx="3715">
                  <c:v>7.6822776637758397E-11</c:v>
                </c:pt>
                <c:pt idx="3716">
                  <c:v>7.5040202959702308E-11</c:v>
                </c:pt>
                <c:pt idx="3717">
                  <c:v>7.5926258638400369E-11</c:v>
                </c:pt>
                <c:pt idx="3718">
                  <c:v>7.5926258638400369E-11</c:v>
                </c:pt>
                <c:pt idx="3719">
                  <c:v>7.8647695202853122E-11</c:v>
                </c:pt>
                <c:pt idx="3720">
                  <c:v>7.1598347690352221E-11</c:v>
                </c:pt>
                <c:pt idx="3721">
                  <c:v>6.9120997991277274E-11</c:v>
                </c:pt>
                <c:pt idx="3722">
                  <c:v>7.0762798518114344E-11</c:v>
                </c:pt>
                <c:pt idx="3723">
                  <c:v>6.6729212563621117E-11</c:v>
                </c:pt>
                <c:pt idx="3724">
                  <c:v>5.9338696241961686E-11</c:v>
                </c:pt>
                <c:pt idx="3725">
                  <c:v>6.0748281955207705E-11</c:v>
                </c:pt>
                <c:pt idx="3726">
                  <c:v>6.0748281955207705E-11</c:v>
                </c:pt>
                <c:pt idx="3727">
                  <c:v>6.5950637813989746E-11</c:v>
                </c:pt>
                <c:pt idx="3728">
                  <c:v>6.6729212563621117E-11</c:v>
                </c:pt>
                <c:pt idx="3729">
                  <c:v>6.3668555971247246E-11</c:v>
                </c:pt>
                <c:pt idx="3730">
                  <c:v>6.9937161199422365E-11</c:v>
                </c:pt>
                <c:pt idx="3731">
                  <c:v>6.3668555971247246E-11</c:v>
                </c:pt>
                <c:pt idx="3732">
                  <c:v>6.1465582256573723E-11</c:v>
                </c:pt>
                <c:pt idx="3733">
                  <c:v>7.2443762815235321E-11</c:v>
                </c:pt>
                <c:pt idx="3734">
                  <c:v>6.5950637813989746E-11</c:v>
                </c:pt>
                <c:pt idx="3735">
                  <c:v>7.3299160387429583E-11</c:v>
                </c:pt>
                <c:pt idx="3736">
                  <c:v>7.4164658277140227E-11</c:v>
                </c:pt>
                <c:pt idx="3737">
                  <c:v>7.9576164003630322E-11</c:v>
                </c:pt>
                <c:pt idx="3738">
                  <c:v>7.8647695202853122E-11</c:v>
                </c:pt>
                <c:pt idx="3739">
                  <c:v>7.6822776637758397E-11</c:v>
                </c:pt>
                <c:pt idx="3740">
                  <c:v>7.8647695202853122E-11</c:v>
                </c:pt>
                <c:pt idx="3741">
                  <c:v>6.518099713635354E-11</c:v>
                </c:pt>
                <c:pt idx="3742">
                  <c:v>7.5040202959702308E-11</c:v>
                </c:pt>
                <c:pt idx="3743">
                  <c:v>6.5950637813989746E-11</c:v>
                </c:pt>
                <c:pt idx="3744">
                  <c:v>6.3668555971247246E-11</c:v>
                </c:pt>
                <c:pt idx="3745">
                  <c:v>6.3668555971247246E-11</c:v>
                </c:pt>
                <c:pt idx="3746">
                  <c:v>7.3299160387429583E-11</c:v>
                </c:pt>
                <c:pt idx="3747">
                  <c:v>7.2443762815235321E-11</c:v>
                </c:pt>
                <c:pt idx="3748">
                  <c:v>7.1598347690352221E-11</c:v>
                </c:pt>
                <c:pt idx="3749">
                  <c:v>7.6822776637758397E-11</c:v>
                </c:pt>
                <c:pt idx="3750">
                  <c:v>6.9120997991277274E-11</c:v>
                </c:pt>
                <c:pt idx="3751">
                  <c:v>6.1465582256573723E-11</c:v>
                </c:pt>
                <c:pt idx="3752">
                  <c:v>6.2925547075714857E-11</c:v>
                </c:pt>
                <c:pt idx="3753">
                  <c:v>6.831435936735768E-11</c:v>
                </c:pt>
                <c:pt idx="3754">
                  <c:v>6.3668555971247246E-11</c:v>
                </c:pt>
                <c:pt idx="3755">
                  <c:v>6.831435936735768E-11</c:v>
                </c:pt>
                <c:pt idx="3756">
                  <c:v>7.1598347690352221E-11</c:v>
                </c:pt>
                <c:pt idx="3757">
                  <c:v>6.9937161199422365E-11</c:v>
                </c:pt>
                <c:pt idx="3758">
                  <c:v>6.2191352257917758E-11</c:v>
                </c:pt>
                <c:pt idx="3759">
                  <c:v>5.9338696241961686E-11</c:v>
                </c:pt>
                <c:pt idx="3760">
                  <c:v>7.0762798518114344E-11</c:v>
                </c:pt>
                <c:pt idx="3761">
                  <c:v>6.2191352257917758E-11</c:v>
                </c:pt>
                <c:pt idx="3762">
                  <c:v>6.0748281955207705E-11</c:v>
                </c:pt>
                <c:pt idx="3763">
                  <c:v>5.8646351633129488E-11</c:v>
                </c:pt>
                <c:pt idx="3764">
                  <c:v>6.5950637813989746E-11</c:v>
                </c:pt>
                <c:pt idx="3765">
                  <c:v>6.9120997991277274E-11</c:v>
                </c:pt>
                <c:pt idx="3766">
                  <c:v>6.3668555971247246E-11</c:v>
                </c:pt>
                <c:pt idx="3767">
                  <c:v>7.5040202959702308E-11</c:v>
                </c:pt>
                <c:pt idx="3768">
                  <c:v>1.0063267101854971E-10</c:v>
                </c:pt>
                <c:pt idx="3769">
                  <c:v>7.2443762815235321E-11</c:v>
                </c:pt>
                <c:pt idx="3770">
                  <c:v>6.7517134176237191E-11</c:v>
                </c:pt>
                <c:pt idx="3771">
                  <c:v>6.831435936735768E-11</c:v>
                </c:pt>
                <c:pt idx="3772">
                  <c:v>6.4420338127315294E-11</c:v>
                </c:pt>
                <c:pt idx="3773">
                  <c:v>6.6729212563621117E-11</c:v>
                </c:pt>
                <c:pt idx="3774">
                  <c:v>6.5950637813989746E-11</c:v>
                </c:pt>
                <c:pt idx="3775">
                  <c:v>6.831435936735768E-11</c:v>
                </c:pt>
                <c:pt idx="3776">
                  <c:v>7.1598347690352221E-11</c:v>
                </c:pt>
                <c:pt idx="3777">
                  <c:v>7.5926258638400369E-11</c:v>
                </c:pt>
                <c:pt idx="3778">
                  <c:v>7.5926258638400369E-11</c:v>
                </c:pt>
                <c:pt idx="3779">
                  <c:v>7.9576164003630322E-11</c:v>
                </c:pt>
                <c:pt idx="3780">
                  <c:v>7.9576164003630322E-11</c:v>
                </c:pt>
                <c:pt idx="3781">
                  <c:v>7.6822776637758397E-11</c:v>
                </c:pt>
                <c:pt idx="3782">
                  <c:v>6.7517134176237191E-11</c:v>
                </c:pt>
                <c:pt idx="3783">
                  <c:v>7.0762798518114344E-11</c:v>
                </c:pt>
                <c:pt idx="3784">
                  <c:v>5.9338696241961686E-11</c:v>
                </c:pt>
                <c:pt idx="3785">
                  <c:v>1.0063267101854971E-10</c:v>
                </c:pt>
                <c:pt idx="3786">
                  <c:v>6.0748281955207705E-11</c:v>
                </c:pt>
                <c:pt idx="3787">
                  <c:v>5.8646351633129488E-11</c:v>
                </c:pt>
                <c:pt idx="3788">
                  <c:v>9.9458292730753552E-11</c:v>
                </c:pt>
                <c:pt idx="3789">
                  <c:v>7.1598347690352221E-11</c:v>
                </c:pt>
                <c:pt idx="3790">
                  <c:v>8.0515779159552668E-11</c:v>
                </c:pt>
                <c:pt idx="3791">
                  <c:v>9.7150714726163113E-11</c:v>
                </c:pt>
                <c:pt idx="3792">
                  <c:v>7.7729880494204338E-11</c:v>
                </c:pt>
                <c:pt idx="3793">
                  <c:v>7.9576164003630322E-11</c:v>
                </c:pt>
                <c:pt idx="3794">
                  <c:v>7.0762798518114344E-11</c:v>
                </c:pt>
                <c:pt idx="3795">
                  <c:v>9.9458292730753552E-11</c:v>
                </c:pt>
                <c:pt idx="3796">
                  <c:v>1.0063267101854971E-10</c:v>
                </c:pt>
                <c:pt idx="3797">
                  <c:v>6.2191352257917758E-11</c:v>
                </c:pt>
                <c:pt idx="3798">
                  <c:v>6.518099713635354E-11</c:v>
                </c:pt>
                <c:pt idx="3799">
                  <c:v>6.9120997991277274E-11</c:v>
                </c:pt>
                <c:pt idx="3800">
                  <c:v>9.9458292730753552E-11</c:v>
                </c:pt>
                <c:pt idx="3801">
                  <c:v>6.6729212563621117E-11</c:v>
                </c:pt>
                <c:pt idx="3802">
                  <c:v>1.0302319161197715E-10</c:v>
                </c:pt>
                <c:pt idx="3803">
                  <c:v>6.3668555971247246E-11</c:v>
                </c:pt>
                <c:pt idx="3804">
                  <c:v>7.0762798518114344E-11</c:v>
                </c:pt>
                <c:pt idx="3805">
                  <c:v>6.6729212563621117E-11</c:v>
                </c:pt>
                <c:pt idx="3806">
                  <c:v>6.518099713635354E-11</c:v>
                </c:pt>
                <c:pt idx="3807">
                  <c:v>6.518099713635354E-11</c:v>
                </c:pt>
                <c:pt idx="3808">
                  <c:v>6.5950637813989746E-11</c:v>
                </c:pt>
                <c:pt idx="3809">
                  <c:v>7.6822776637758397E-11</c:v>
                </c:pt>
                <c:pt idx="3810">
                  <c:v>9.7150714726163113E-11</c:v>
                </c:pt>
                <c:pt idx="3811">
                  <c:v>1.0063267101854971E-10</c:v>
                </c:pt>
                <c:pt idx="3812">
                  <c:v>9.9458292730753552E-11</c:v>
                </c:pt>
                <c:pt idx="3813">
                  <c:v>6.9937161199422365E-11</c:v>
                </c:pt>
                <c:pt idx="3814">
                  <c:v>6.4420338127315294E-11</c:v>
                </c:pt>
                <c:pt idx="3815">
                  <c:v>6.2191352257917758E-11</c:v>
                </c:pt>
                <c:pt idx="3816">
                  <c:v>5.7961951613540321E-11</c:v>
                </c:pt>
                <c:pt idx="3817">
                  <c:v>6.831435936735768E-11</c:v>
                </c:pt>
                <c:pt idx="3818">
                  <c:v>6.5950637813989746E-11</c:v>
                </c:pt>
                <c:pt idx="3819">
                  <c:v>6.9120997991277274E-11</c:v>
                </c:pt>
                <c:pt idx="3820">
                  <c:v>6.831435936735768E-11</c:v>
                </c:pt>
                <c:pt idx="3821">
                  <c:v>9.9458292730753552E-11</c:v>
                </c:pt>
                <c:pt idx="3822">
                  <c:v>6.2191352257917758E-11</c:v>
                </c:pt>
                <c:pt idx="3823">
                  <c:v>9.9458292730753552E-11</c:v>
                </c:pt>
                <c:pt idx="3824">
                  <c:v>7.3299160387429583E-11</c:v>
                </c:pt>
                <c:pt idx="3825">
                  <c:v>7.3299160387429583E-11</c:v>
                </c:pt>
                <c:pt idx="3826">
                  <c:v>9.6016970695884383E-11</c:v>
                </c:pt>
                <c:pt idx="3827">
                  <c:v>9.9458292730753552E-11</c:v>
                </c:pt>
                <c:pt idx="3828">
                  <c:v>1.0182091606722603E-10</c:v>
                </c:pt>
                <c:pt idx="3829">
                  <c:v>6.9937161199422365E-11</c:v>
                </c:pt>
                <c:pt idx="3830">
                  <c:v>6.9120997991277274E-11</c:v>
                </c:pt>
                <c:pt idx="3831">
                  <c:v>7.0762798518114344E-11</c:v>
                </c:pt>
                <c:pt idx="3832">
                  <c:v>7.2443762815235321E-11</c:v>
                </c:pt>
                <c:pt idx="3833">
                  <c:v>6.9937161199422365E-11</c:v>
                </c:pt>
                <c:pt idx="3834">
                  <c:v>7.3299160387429583E-11</c:v>
                </c:pt>
                <c:pt idx="3835">
                  <c:v>6.7517134176237191E-11</c:v>
                </c:pt>
                <c:pt idx="3836">
                  <c:v>7.9576164003630322E-11</c:v>
                </c:pt>
                <c:pt idx="3837">
                  <c:v>6.6729212563621117E-11</c:v>
                </c:pt>
                <c:pt idx="3838">
                  <c:v>9.7150714726163113E-11</c:v>
                </c:pt>
                <c:pt idx="3839">
                  <c:v>6.0748281955207705E-11</c:v>
                </c:pt>
                <c:pt idx="3840">
                  <c:v>6.5950637813989746E-11</c:v>
                </c:pt>
                <c:pt idx="3841">
                  <c:v>1.0182091606722603E-10</c:v>
                </c:pt>
                <c:pt idx="3842">
                  <c:v>7.3299160387429583E-11</c:v>
                </c:pt>
                <c:pt idx="3843">
                  <c:v>7.6822776637758397E-11</c:v>
                </c:pt>
                <c:pt idx="3844">
                  <c:v>1.0063267101854971E-10</c:v>
                </c:pt>
                <c:pt idx="3845">
                  <c:v>7.5926258638400369E-11</c:v>
                </c:pt>
                <c:pt idx="3846">
                  <c:v>7.6822776637758397E-11</c:v>
                </c:pt>
                <c:pt idx="3847">
                  <c:v>7.8647695202853122E-11</c:v>
                </c:pt>
                <c:pt idx="3848">
                  <c:v>6.5950637813989746E-11</c:v>
                </c:pt>
                <c:pt idx="3849">
                  <c:v>9.9458292730753552E-11</c:v>
                </c:pt>
                <c:pt idx="3850">
                  <c:v>7.0762798518114344E-11</c:v>
                </c:pt>
                <c:pt idx="3851">
                  <c:v>7.3299160387429583E-11</c:v>
                </c:pt>
                <c:pt idx="3852">
                  <c:v>7.0762798518114344E-11</c:v>
                </c:pt>
                <c:pt idx="3853">
                  <c:v>9.9458292730753552E-11</c:v>
                </c:pt>
                <c:pt idx="3854">
                  <c:v>7.7729880494204338E-11</c:v>
                </c:pt>
                <c:pt idx="3855">
                  <c:v>7.3299160387429583E-11</c:v>
                </c:pt>
                <c:pt idx="3856">
                  <c:v>7.6822776637758397E-11</c:v>
                </c:pt>
                <c:pt idx="3857">
                  <c:v>7.6822776637758397E-11</c:v>
                </c:pt>
                <c:pt idx="3858">
                  <c:v>7.5040202959702308E-11</c:v>
                </c:pt>
                <c:pt idx="3859">
                  <c:v>7.1598347690352221E-11</c:v>
                </c:pt>
                <c:pt idx="3860">
                  <c:v>1.0063267101854971E-10</c:v>
                </c:pt>
                <c:pt idx="3861">
                  <c:v>7.3299160387429583E-11</c:v>
                </c:pt>
                <c:pt idx="3862">
                  <c:v>7.9576164003630322E-11</c:v>
                </c:pt>
                <c:pt idx="3863">
                  <c:v>1.0063267101854971E-10</c:v>
                </c:pt>
                <c:pt idx="3864">
                  <c:v>7.1598347690352221E-11</c:v>
                </c:pt>
                <c:pt idx="3865">
                  <c:v>7.3299160387429583E-11</c:v>
                </c:pt>
                <c:pt idx="3866">
                  <c:v>6.9937161199422365E-11</c:v>
                </c:pt>
                <c:pt idx="3867">
                  <c:v>6.9120997991277274E-11</c:v>
                </c:pt>
                <c:pt idx="3868">
                  <c:v>1.0063267101854971E-10</c:v>
                </c:pt>
                <c:pt idx="3869">
                  <c:v>6.518099713635354E-11</c:v>
                </c:pt>
                <c:pt idx="3870">
                  <c:v>6.4420338127315294E-11</c:v>
                </c:pt>
                <c:pt idx="3871">
                  <c:v>6.5950637813989746E-11</c:v>
                </c:pt>
                <c:pt idx="3872">
                  <c:v>9.9458292730753552E-11</c:v>
                </c:pt>
                <c:pt idx="3873">
                  <c:v>6.9120997991277274E-11</c:v>
                </c:pt>
                <c:pt idx="3874">
                  <c:v>6.0748281955207705E-11</c:v>
                </c:pt>
                <c:pt idx="3875">
                  <c:v>6.3668555971247246E-11</c:v>
                </c:pt>
                <c:pt idx="3876">
                  <c:v>7.1598347690352221E-11</c:v>
                </c:pt>
                <c:pt idx="3877">
                  <c:v>6.6729212563621117E-11</c:v>
                </c:pt>
                <c:pt idx="3878">
                  <c:v>6.9937161199422365E-11</c:v>
                </c:pt>
                <c:pt idx="3879">
                  <c:v>7.0762798518114344E-11</c:v>
                </c:pt>
                <c:pt idx="3880">
                  <c:v>6.4420338127315294E-11</c:v>
                </c:pt>
                <c:pt idx="3881">
                  <c:v>7.1598347690352221E-11</c:v>
                </c:pt>
                <c:pt idx="3882">
                  <c:v>1.0063267101854971E-10</c:v>
                </c:pt>
                <c:pt idx="3883">
                  <c:v>1.0063267101854971E-10</c:v>
                </c:pt>
                <c:pt idx="3884">
                  <c:v>6.3668555971247246E-11</c:v>
                </c:pt>
                <c:pt idx="3885">
                  <c:v>6.0748281955207705E-11</c:v>
                </c:pt>
                <c:pt idx="3886">
                  <c:v>6.0748281955207705E-11</c:v>
                </c:pt>
                <c:pt idx="3887">
                  <c:v>6.831435936735768E-11</c:v>
                </c:pt>
                <c:pt idx="3888">
                  <c:v>6.0039352512840368E-11</c:v>
                </c:pt>
                <c:pt idx="3889">
                  <c:v>6.6729212563621117E-11</c:v>
                </c:pt>
                <c:pt idx="3890">
                  <c:v>6.831435936735768E-11</c:v>
                </c:pt>
                <c:pt idx="3891">
                  <c:v>6.831435936735768E-11</c:v>
                </c:pt>
                <c:pt idx="3892">
                  <c:v>1.0182091606722603E-10</c:v>
                </c:pt>
                <c:pt idx="3893">
                  <c:v>9.7150714726163113E-11</c:v>
                </c:pt>
                <c:pt idx="3894">
                  <c:v>6.6729212563621117E-11</c:v>
                </c:pt>
                <c:pt idx="3895">
                  <c:v>6.5950637813989746E-11</c:v>
                </c:pt>
                <c:pt idx="3896">
                  <c:v>6.9120997991277274E-11</c:v>
                </c:pt>
                <c:pt idx="3897">
                  <c:v>7.0762798518114344E-11</c:v>
                </c:pt>
                <c:pt idx="3898">
                  <c:v>7.4164658277140227E-11</c:v>
                </c:pt>
                <c:pt idx="3899">
                  <c:v>7.9576164003630322E-11</c:v>
                </c:pt>
                <c:pt idx="3900">
                  <c:v>7.3299160387429583E-11</c:v>
                </c:pt>
                <c:pt idx="3901">
                  <c:v>7.1598347690352221E-11</c:v>
                </c:pt>
                <c:pt idx="3902">
                  <c:v>6.0039352512840368E-11</c:v>
                </c:pt>
                <c:pt idx="3903">
                  <c:v>5.9338696241961686E-11</c:v>
                </c:pt>
                <c:pt idx="3904">
                  <c:v>6.0039352512840368E-11</c:v>
                </c:pt>
                <c:pt idx="3905">
                  <c:v>6.6729212563621117E-11</c:v>
                </c:pt>
                <c:pt idx="3906">
                  <c:v>9.8297845718318321E-11</c:v>
                </c:pt>
                <c:pt idx="3907">
                  <c:v>1.0063267101854971E-10</c:v>
                </c:pt>
                <c:pt idx="3908">
                  <c:v>7.2443762815235321E-11</c:v>
                </c:pt>
                <c:pt idx="3909">
                  <c:v>6.6729212563621117E-11</c:v>
                </c:pt>
                <c:pt idx="3910">
                  <c:v>6.3668555971247246E-11</c:v>
                </c:pt>
                <c:pt idx="3911">
                  <c:v>6.4420338127315294E-11</c:v>
                </c:pt>
                <c:pt idx="3912">
                  <c:v>6.6729212563621117E-11</c:v>
                </c:pt>
                <c:pt idx="3913">
                  <c:v>9.9458292730753552E-11</c:v>
                </c:pt>
                <c:pt idx="3914">
                  <c:v>6.518099713635354E-11</c:v>
                </c:pt>
                <c:pt idx="3915">
                  <c:v>6.7517134176237191E-11</c:v>
                </c:pt>
                <c:pt idx="3916">
                  <c:v>6.7517134176237191E-11</c:v>
                </c:pt>
                <c:pt idx="3917">
                  <c:v>6.5950637813989746E-11</c:v>
                </c:pt>
                <c:pt idx="3918">
                  <c:v>1.0063267101854971E-10</c:v>
                </c:pt>
                <c:pt idx="3919">
                  <c:v>1.0063267101854971E-10</c:v>
                </c:pt>
                <c:pt idx="3920">
                  <c:v>6.2925547075714857E-11</c:v>
                </c:pt>
                <c:pt idx="3921">
                  <c:v>6.831435936735768E-11</c:v>
                </c:pt>
                <c:pt idx="3922">
                  <c:v>6.4420338127315294E-11</c:v>
                </c:pt>
                <c:pt idx="3923">
                  <c:v>7.0762798518114344E-11</c:v>
                </c:pt>
                <c:pt idx="3924">
                  <c:v>7.8647695202853122E-11</c:v>
                </c:pt>
                <c:pt idx="3925">
                  <c:v>7.5926258638400369E-11</c:v>
                </c:pt>
                <c:pt idx="3926">
                  <c:v>7.0762798518114344E-11</c:v>
                </c:pt>
                <c:pt idx="3927">
                  <c:v>6.9937161199422365E-11</c:v>
                </c:pt>
                <c:pt idx="3928">
                  <c:v>7.5926258638400369E-11</c:v>
                </c:pt>
                <c:pt idx="3929">
                  <c:v>1.0063267101854971E-10</c:v>
                </c:pt>
                <c:pt idx="3930">
                  <c:v>6.831435936735768E-11</c:v>
                </c:pt>
                <c:pt idx="3931">
                  <c:v>6.7517134176237191E-11</c:v>
                </c:pt>
                <c:pt idx="3932">
                  <c:v>1.0182091606722603E-10</c:v>
                </c:pt>
                <c:pt idx="3933">
                  <c:v>6.4420338127315294E-11</c:v>
                </c:pt>
                <c:pt idx="3934">
                  <c:v>6.518099713635354E-11</c:v>
                </c:pt>
                <c:pt idx="3935">
                  <c:v>6.2925547075714857E-11</c:v>
                </c:pt>
                <c:pt idx="3936">
                  <c:v>6.831435936735768E-11</c:v>
                </c:pt>
                <c:pt idx="3937">
                  <c:v>6.3668555971247246E-11</c:v>
                </c:pt>
                <c:pt idx="3938">
                  <c:v>6.9120997991277274E-11</c:v>
                </c:pt>
                <c:pt idx="3939">
                  <c:v>9.9458292730753552E-11</c:v>
                </c:pt>
                <c:pt idx="3940">
                  <c:v>7.4164658277140227E-11</c:v>
                </c:pt>
                <c:pt idx="3941">
                  <c:v>7.3299160387429583E-11</c:v>
                </c:pt>
                <c:pt idx="3942">
                  <c:v>9.8297845718318321E-11</c:v>
                </c:pt>
                <c:pt idx="3943">
                  <c:v>7.5040202959702308E-11</c:v>
                </c:pt>
                <c:pt idx="3944">
                  <c:v>7.0762798518114344E-11</c:v>
                </c:pt>
                <c:pt idx="3945">
                  <c:v>9.9458292730753552E-11</c:v>
                </c:pt>
                <c:pt idx="3946">
                  <c:v>6.518099713635354E-11</c:v>
                </c:pt>
                <c:pt idx="3947">
                  <c:v>6.9937161199422365E-11</c:v>
                </c:pt>
                <c:pt idx="3948">
                  <c:v>6.6729212563621117E-11</c:v>
                </c:pt>
                <c:pt idx="3949">
                  <c:v>7.0762798518114344E-11</c:v>
                </c:pt>
                <c:pt idx="3950">
                  <c:v>9.8297845718318321E-11</c:v>
                </c:pt>
                <c:pt idx="3951">
                  <c:v>9.9458292730753552E-11</c:v>
                </c:pt>
                <c:pt idx="3952">
                  <c:v>7.9576164003630322E-11</c:v>
                </c:pt>
                <c:pt idx="3953">
                  <c:v>7.6822776637758397E-11</c:v>
                </c:pt>
                <c:pt idx="3954">
                  <c:v>7.1598347690352221E-11</c:v>
                </c:pt>
                <c:pt idx="3955">
                  <c:v>9.6016970695884383E-11</c:v>
                </c:pt>
                <c:pt idx="3956">
                  <c:v>1.0182091606722603E-10</c:v>
                </c:pt>
                <c:pt idx="3957">
                  <c:v>6.831435936735768E-11</c:v>
                </c:pt>
                <c:pt idx="3958">
                  <c:v>9.8297845718318321E-11</c:v>
                </c:pt>
                <c:pt idx="3959">
                  <c:v>9.6016970695884383E-11</c:v>
                </c:pt>
                <c:pt idx="3960">
                  <c:v>1.0063267101854971E-10</c:v>
                </c:pt>
                <c:pt idx="3961">
                  <c:v>9.489645740229975E-11</c:v>
                </c:pt>
                <c:pt idx="3962">
                  <c:v>9.9458292730753552E-11</c:v>
                </c:pt>
                <c:pt idx="3963">
                  <c:v>1.0182091606722603E-10</c:v>
                </c:pt>
                <c:pt idx="3964">
                  <c:v>9.8297845718318321E-11</c:v>
                </c:pt>
                <c:pt idx="3965">
                  <c:v>9.8297845718318321E-11</c:v>
                </c:pt>
                <c:pt idx="3966">
                  <c:v>9.9458292730753552E-11</c:v>
                </c:pt>
                <c:pt idx="3967">
                  <c:v>6.9937161199422365E-11</c:v>
                </c:pt>
                <c:pt idx="3968">
                  <c:v>9.8297845718318321E-11</c:v>
                </c:pt>
                <c:pt idx="3969">
                  <c:v>6.3668555971247246E-11</c:v>
                </c:pt>
                <c:pt idx="3970">
                  <c:v>1.0182091606722603E-10</c:v>
                </c:pt>
                <c:pt idx="3971">
                  <c:v>9.9458292730753552E-11</c:v>
                </c:pt>
                <c:pt idx="3972">
                  <c:v>6.518099713635354E-11</c:v>
                </c:pt>
                <c:pt idx="3973">
                  <c:v>6.831435936735768E-11</c:v>
                </c:pt>
                <c:pt idx="3974">
                  <c:v>6.5950637813989746E-11</c:v>
                </c:pt>
                <c:pt idx="3975">
                  <c:v>9.9458292730753552E-11</c:v>
                </c:pt>
                <c:pt idx="3976">
                  <c:v>1.0182091606722603E-10</c:v>
                </c:pt>
                <c:pt idx="3977">
                  <c:v>7.6822776637758397E-11</c:v>
                </c:pt>
                <c:pt idx="3978">
                  <c:v>8.0515779159552668E-11</c:v>
                </c:pt>
                <c:pt idx="3979">
                  <c:v>7.5926258638400369E-11</c:v>
                </c:pt>
                <c:pt idx="3980">
                  <c:v>7.5040202959702308E-11</c:v>
                </c:pt>
                <c:pt idx="3981">
                  <c:v>9.7150714726163113E-11</c:v>
                </c:pt>
                <c:pt idx="3982">
                  <c:v>9.8297845718318321E-11</c:v>
                </c:pt>
                <c:pt idx="3983">
                  <c:v>9.489645740229975E-11</c:v>
                </c:pt>
                <c:pt idx="3984">
                  <c:v>6.9937161199422365E-11</c:v>
                </c:pt>
                <c:pt idx="3985">
                  <c:v>9.8297845718318321E-11</c:v>
                </c:pt>
                <c:pt idx="3986">
                  <c:v>6.518099713635354E-11</c:v>
                </c:pt>
                <c:pt idx="3987">
                  <c:v>6.6729212563621117E-11</c:v>
                </c:pt>
                <c:pt idx="3988">
                  <c:v>6.3668555971247246E-11</c:v>
                </c:pt>
                <c:pt idx="3989">
                  <c:v>9.8297845718318321E-11</c:v>
                </c:pt>
                <c:pt idx="3990">
                  <c:v>5.9338696241961686E-11</c:v>
                </c:pt>
                <c:pt idx="3991">
                  <c:v>1.0182091606722603E-10</c:v>
                </c:pt>
                <c:pt idx="3992">
                  <c:v>7.3299160387429583E-11</c:v>
                </c:pt>
                <c:pt idx="3993">
                  <c:v>9.7150714726163113E-11</c:v>
                </c:pt>
                <c:pt idx="3994">
                  <c:v>9.8297845718318321E-11</c:v>
                </c:pt>
                <c:pt idx="3995">
                  <c:v>6.0039352512840368E-11</c:v>
                </c:pt>
                <c:pt idx="3996">
                  <c:v>1.0063267101854971E-10</c:v>
                </c:pt>
                <c:pt idx="3997">
                  <c:v>6.6729212563621117E-11</c:v>
                </c:pt>
                <c:pt idx="3998">
                  <c:v>6.0748281955207705E-11</c:v>
                </c:pt>
                <c:pt idx="3999">
                  <c:v>6.9120997991277274E-11</c:v>
                </c:pt>
                <c:pt idx="4000">
                  <c:v>9.6016970695884383E-11</c:v>
                </c:pt>
                <c:pt idx="4001">
                  <c:v>6.2191352257917758E-11</c:v>
                </c:pt>
                <c:pt idx="4002">
                  <c:v>9.489645740229975E-11</c:v>
                </c:pt>
                <c:pt idx="4003">
                  <c:v>9.8297845718318321E-11</c:v>
                </c:pt>
                <c:pt idx="4004">
                  <c:v>6.1465582256573723E-11</c:v>
                </c:pt>
                <c:pt idx="4005">
                  <c:v>6.7517134176237191E-11</c:v>
                </c:pt>
                <c:pt idx="4006">
                  <c:v>7.5040202959702308E-11</c:v>
                </c:pt>
                <c:pt idx="4007">
                  <c:v>6.5950637813989746E-11</c:v>
                </c:pt>
                <c:pt idx="4008">
                  <c:v>9.8297845718318321E-11</c:v>
                </c:pt>
                <c:pt idx="4009">
                  <c:v>6.3668555971247246E-11</c:v>
                </c:pt>
                <c:pt idx="4010">
                  <c:v>9.7150714726163113E-11</c:v>
                </c:pt>
                <c:pt idx="4011">
                  <c:v>9.6016970695884383E-11</c:v>
                </c:pt>
                <c:pt idx="4012">
                  <c:v>9.7150714726163113E-11</c:v>
                </c:pt>
                <c:pt idx="4013">
                  <c:v>9.6016970695884383E-11</c:v>
                </c:pt>
                <c:pt idx="4014">
                  <c:v>9.7150714726163113E-11</c:v>
                </c:pt>
                <c:pt idx="4015">
                  <c:v>7.9576164003630322E-11</c:v>
                </c:pt>
                <c:pt idx="4016">
                  <c:v>1.0063267101854971E-10</c:v>
                </c:pt>
                <c:pt idx="4017">
                  <c:v>1.0182091606722603E-10</c:v>
                </c:pt>
                <c:pt idx="4018">
                  <c:v>9.9458292730753552E-11</c:v>
                </c:pt>
                <c:pt idx="4019">
                  <c:v>9.9458292730753552E-11</c:v>
                </c:pt>
                <c:pt idx="4020">
                  <c:v>9.9458292730753552E-11</c:v>
                </c:pt>
                <c:pt idx="4021">
                  <c:v>9.7150714726163113E-11</c:v>
                </c:pt>
                <c:pt idx="4022">
                  <c:v>7.3299160387429583E-11</c:v>
                </c:pt>
                <c:pt idx="4023">
                  <c:v>7.5040202959702308E-11</c:v>
                </c:pt>
                <c:pt idx="4024">
                  <c:v>7.4164658277140227E-11</c:v>
                </c:pt>
                <c:pt idx="4025">
                  <c:v>7.3299160387429583E-11</c:v>
                </c:pt>
                <c:pt idx="4026">
                  <c:v>7.8647695202853122E-11</c:v>
                </c:pt>
                <c:pt idx="4027">
                  <c:v>9.6016970695884383E-11</c:v>
                </c:pt>
                <c:pt idx="4028">
                  <c:v>9.7150714726163113E-11</c:v>
                </c:pt>
                <c:pt idx="4029">
                  <c:v>7.0762798518114344E-11</c:v>
                </c:pt>
                <c:pt idx="4030">
                  <c:v>7.3299160387429583E-11</c:v>
                </c:pt>
                <c:pt idx="4031">
                  <c:v>1.0063267101854971E-10</c:v>
                </c:pt>
                <c:pt idx="4032">
                  <c:v>7.6822776637758397E-11</c:v>
                </c:pt>
                <c:pt idx="4033">
                  <c:v>1.0063267101854971E-10</c:v>
                </c:pt>
                <c:pt idx="4034">
                  <c:v>9.9458292730753552E-11</c:v>
                </c:pt>
                <c:pt idx="4035">
                  <c:v>9.7150714726163113E-11</c:v>
                </c:pt>
                <c:pt idx="4036">
                  <c:v>7.3299160387429583E-11</c:v>
                </c:pt>
                <c:pt idx="4037">
                  <c:v>9.8297845718318321E-11</c:v>
                </c:pt>
                <c:pt idx="4038">
                  <c:v>7.1598347690352221E-11</c:v>
                </c:pt>
                <c:pt idx="4039">
                  <c:v>7.4164658277140227E-11</c:v>
                </c:pt>
                <c:pt idx="4040">
                  <c:v>6.9120997991277274E-11</c:v>
                </c:pt>
                <c:pt idx="4041">
                  <c:v>7.6822776637758397E-11</c:v>
                </c:pt>
                <c:pt idx="4042">
                  <c:v>6.7517134176237191E-11</c:v>
                </c:pt>
                <c:pt idx="4043">
                  <c:v>6.5950637813989746E-11</c:v>
                </c:pt>
                <c:pt idx="4044">
                  <c:v>7.1598347690352221E-11</c:v>
                </c:pt>
                <c:pt idx="4045">
                  <c:v>7.7729880494204338E-11</c:v>
                </c:pt>
                <c:pt idx="4046">
                  <c:v>9.8297845718318321E-11</c:v>
                </c:pt>
                <c:pt idx="4047">
                  <c:v>9.6016970695884383E-11</c:v>
                </c:pt>
                <c:pt idx="4048">
                  <c:v>9.6016970695884383E-11</c:v>
                </c:pt>
                <c:pt idx="4049">
                  <c:v>9.6016970695884383E-11</c:v>
                </c:pt>
                <c:pt idx="4050">
                  <c:v>9.9458292730753552E-11</c:v>
                </c:pt>
                <c:pt idx="4051">
                  <c:v>9.9458292730753552E-11</c:v>
                </c:pt>
                <c:pt idx="4052">
                  <c:v>6.3668555971247246E-11</c:v>
                </c:pt>
                <c:pt idx="4053">
                  <c:v>6.6729212563621117E-11</c:v>
                </c:pt>
                <c:pt idx="4054">
                  <c:v>9.9458292730753552E-11</c:v>
                </c:pt>
                <c:pt idx="4055">
                  <c:v>9.9458292730753552E-11</c:v>
                </c:pt>
                <c:pt idx="4056">
                  <c:v>6.3668555971247246E-11</c:v>
                </c:pt>
                <c:pt idx="4057">
                  <c:v>9.9458292730753552E-11</c:v>
                </c:pt>
                <c:pt idx="4058">
                  <c:v>9.6016970695884383E-11</c:v>
                </c:pt>
                <c:pt idx="4059">
                  <c:v>9.9458292730753552E-11</c:v>
                </c:pt>
                <c:pt idx="4060">
                  <c:v>9.6016970695884383E-11</c:v>
                </c:pt>
                <c:pt idx="4061">
                  <c:v>1.0182091606722603E-10</c:v>
                </c:pt>
                <c:pt idx="4062">
                  <c:v>1.0063267101854971E-10</c:v>
                </c:pt>
                <c:pt idx="4063">
                  <c:v>7.3299160387429583E-11</c:v>
                </c:pt>
                <c:pt idx="4064">
                  <c:v>9.7150714726163113E-11</c:v>
                </c:pt>
                <c:pt idx="4065">
                  <c:v>9.7150714726163113E-11</c:v>
                </c:pt>
                <c:pt idx="4066">
                  <c:v>1.0063267101854971E-10</c:v>
                </c:pt>
                <c:pt idx="4067">
                  <c:v>9.7150714726163113E-11</c:v>
                </c:pt>
                <c:pt idx="4068">
                  <c:v>9.8297845718318321E-11</c:v>
                </c:pt>
                <c:pt idx="4069">
                  <c:v>9.7150714726163113E-11</c:v>
                </c:pt>
                <c:pt idx="4070">
                  <c:v>9.6016970695884383E-11</c:v>
                </c:pt>
                <c:pt idx="4071">
                  <c:v>9.6016970695884383E-11</c:v>
                </c:pt>
                <c:pt idx="4072">
                  <c:v>9.9458292730753552E-11</c:v>
                </c:pt>
                <c:pt idx="4073">
                  <c:v>9.489645740229975E-11</c:v>
                </c:pt>
                <c:pt idx="4074">
                  <c:v>9.7150714726163113E-11</c:v>
                </c:pt>
                <c:pt idx="4075">
                  <c:v>9.7150714726163113E-11</c:v>
                </c:pt>
                <c:pt idx="4076">
                  <c:v>6.3668555971247246E-11</c:v>
                </c:pt>
                <c:pt idx="4077">
                  <c:v>9.9458292730753552E-11</c:v>
                </c:pt>
                <c:pt idx="4078">
                  <c:v>9.8297845718318321E-11</c:v>
                </c:pt>
                <c:pt idx="4079">
                  <c:v>9.9458292730753552E-11</c:v>
                </c:pt>
                <c:pt idx="4080">
                  <c:v>9.8297845718318321E-11</c:v>
                </c:pt>
                <c:pt idx="4081">
                  <c:v>9.6016970695884383E-11</c:v>
                </c:pt>
                <c:pt idx="4082">
                  <c:v>9.8297845718318321E-11</c:v>
                </c:pt>
                <c:pt idx="4083">
                  <c:v>1.0182091606722603E-10</c:v>
                </c:pt>
                <c:pt idx="4084">
                  <c:v>9.8297845718318321E-11</c:v>
                </c:pt>
                <c:pt idx="4085">
                  <c:v>9.8297845718318321E-11</c:v>
                </c:pt>
                <c:pt idx="4086">
                  <c:v>9.8297845718318321E-11</c:v>
                </c:pt>
                <c:pt idx="4087">
                  <c:v>9.7150714726163113E-11</c:v>
                </c:pt>
                <c:pt idx="4088">
                  <c:v>9.9458292730753552E-11</c:v>
                </c:pt>
                <c:pt idx="4089">
                  <c:v>9.9458292730753552E-11</c:v>
                </c:pt>
                <c:pt idx="4090">
                  <c:v>9.8297845718318321E-11</c:v>
                </c:pt>
                <c:pt idx="4091">
                  <c:v>9.9458292730753552E-11</c:v>
                </c:pt>
                <c:pt idx="4092">
                  <c:v>6.4420338127315294E-11</c:v>
                </c:pt>
                <c:pt idx="4093">
                  <c:v>9.7150714726163113E-11</c:v>
                </c:pt>
                <c:pt idx="4094">
                  <c:v>1.0063267101854971E-10</c:v>
                </c:pt>
                <c:pt idx="4095">
                  <c:v>9.7150714726163113E-11</c:v>
                </c:pt>
                <c:pt idx="4096">
                  <c:v>9.6016970695884383E-11</c:v>
                </c:pt>
                <c:pt idx="4097">
                  <c:v>9.7150714726163113E-11</c:v>
                </c:pt>
                <c:pt idx="4098">
                  <c:v>6.831435936735768E-11</c:v>
                </c:pt>
                <c:pt idx="4099">
                  <c:v>6.7517134176237191E-11</c:v>
                </c:pt>
                <c:pt idx="4100">
                  <c:v>9.7150714726163113E-11</c:v>
                </c:pt>
                <c:pt idx="4101">
                  <c:v>9.6016970695884383E-11</c:v>
                </c:pt>
                <c:pt idx="4102">
                  <c:v>9.9458292730753552E-11</c:v>
                </c:pt>
                <c:pt idx="4103">
                  <c:v>6.3668555971247246E-11</c:v>
                </c:pt>
                <c:pt idx="4104">
                  <c:v>9.9458292730753552E-11</c:v>
                </c:pt>
                <c:pt idx="4105">
                  <c:v>9.8297845718318321E-11</c:v>
                </c:pt>
                <c:pt idx="4106">
                  <c:v>9.8297845718318321E-11</c:v>
                </c:pt>
                <c:pt idx="4107">
                  <c:v>9.6016970695884383E-11</c:v>
                </c:pt>
                <c:pt idx="4108">
                  <c:v>9.6016970695884383E-11</c:v>
                </c:pt>
                <c:pt idx="4109">
                  <c:v>7.1598347690352221E-11</c:v>
                </c:pt>
                <c:pt idx="4110">
                  <c:v>6.5950637813989746E-11</c:v>
                </c:pt>
                <c:pt idx="4111">
                  <c:v>6.5950637813989746E-11</c:v>
                </c:pt>
                <c:pt idx="4112">
                  <c:v>9.8297845718318321E-11</c:v>
                </c:pt>
                <c:pt idx="4113">
                  <c:v>9.8297845718318321E-11</c:v>
                </c:pt>
                <c:pt idx="4114">
                  <c:v>9.8297845718318321E-11</c:v>
                </c:pt>
                <c:pt idx="4115">
                  <c:v>9.8297845718318321E-11</c:v>
                </c:pt>
                <c:pt idx="4116">
                  <c:v>9.8297845718318321E-11</c:v>
                </c:pt>
                <c:pt idx="4117">
                  <c:v>9.8297845718318321E-11</c:v>
                </c:pt>
                <c:pt idx="4118">
                  <c:v>9.489645740229975E-11</c:v>
                </c:pt>
                <c:pt idx="4119">
                  <c:v>9.9458292730753552E-11</c:v>
                </c:pt>
                <c:pt idx="4120">
                  <c:v>9.7150714726163113E-11</c:v>
                </c:pt>
                <c:pt idx="4121">
                  <c:v>9.9458292730753552E-11</c:v>
                </c:pt>
                <c:pt idx="4122">
                  <c:v>6.3668555971247246E-11</c:v>
                </c:pt>
                <c:pt idx="4123">
                  <c:v>9.7150714726163113E-11</c:v>
                </c:pt>
                <c:pt idx="4124">
                  <c:v>9.7150714726163113E-11</c:v>
                </c:pt>
                <c:pt idx="4125">
                  <c:v>9.9458292730753552E-11</c:v>
                </c:pt>
                <c:pt idx="4126">
                  <c:v>9.6016970695884383E-11</c:v>
                </c:pt>
                <c:pt idx="4127">
                  <c:v>6.3668555971247246E-11</c:v>
                </c:pt>
                <c:pt idx="4128">
                  <c:v>9.9458292730753552E-11</c:v>
                </c:pt>
                <c:pt idx="4129">
                  <c:v>9.9458292730753552E-11</c:v>
                </c:pt>
                <c:pt idx="4130">
                  <c:v>9.7150714726163113E-11</c:v>
                </c:pt>
                <c:pt idx="4131">
                  <c:v>9.9458292730753552E-11</c:v>
                </c:pt>
                <c:pt idx="4132">
                  <c:v>9.9458292730753552E-11</c:v>
                </c:pt>
                <c:pt idx="4133">
                  <c:v>9.7150714726163113E-11</c:v>
                </c:pt>
                <c:pt idx="4134">
                  <c:v>9.8297845718318321E-11</c:v>
                </c:pt>
                <c:pt idx="4135">
                  <c:v>9.7150714726163113E-11</c:v>
                </c:pt>
                <c:pt idx="4136">
                  <c:v>9.7150714726163113E-11</c:v>
                </c:pt>
                <c:pt idx="4137">
                  <c:v>9.9458292730753552E-11</c:v>
                </c:pt>
                <c:pt idx="4138">
                  <c:v>9.9458292730753552E-11</c:v>
                </c:pt>
                <c:pt idx="4139">
                  <c:v>9.6016970695884383E-11</c:v>
                </c:pt>
                <c:pt idx="4140">
                  <c:v>9.489645740229975E-11</c:v>
                </c:pt>
                <c:pt idx="4141">
                  <c:v>9.8297845718318321E-11</c:v>
                </c:pt>
                <c:pt idx="4142">
                  <c:v>1.0063267101854971E-10</c:v>
                </c:pt>
                <c:pt idx="4143">
                  <c:v>9.6016970695884383E-11</c:v>
                </c:pt>
                <c:pt idx="4144">
                  <c:v>9.7150714726163113E-11</c:v>
                </c:pt>
                <c:pt idx="4145">
                  <c:v>9.7150714726163113E-11</c:v>
                </c:pt>
                <c:pt idx="4146">
                  <c:v>9.8297845718318321E-11</c:v>
                </c:pt>
                <c:pt idx="4147">
                  <c:v>9.6016970695884383E-11</c:v>
                </c:pt>
                <c:pt idx="4148">
                  <c:v>1.0182091606722603E-10</c:v>
                </c:pt>
                <c:pt idx="4149">
                  <c:v>9.7150714726163113E-11</c:v>
                </c:pt>
                <c:pt idx="4150">
                  <c:v>9.8297845718318321E-11</c:v>
                </c:pt>
                <c:pt idx="4151">
                  <c:v>9.9458292730753552E-11</c:v>
                </c:pt>
                <c:pt idx="4152">
                  <c:v>9.8297845718318321E-11</c:v>
                </c:pt>
                <c:pt idx="4153">
                  <c:v>9.6016970695884383E-11</c:v>
                </c:pt>
                <c:pt idx="4154">
                  <c:v>9.8297845718318321E-11</c:v>
                </c:pt>
                <c:pt idx="4155">
                  <c:v>9.9458292730753552E-11</c:v>
                </c:pt>
                <c:pt idx="4156">
                  <c:v>9.6016970695884383E-11</c:v>
                </c:pt>
                <c:pt idx="4157">
                  <c:v>9.6016970695884383E-11</c:v>
                </c:pt>
                <c:pt idx="4158">
                  <c:v>9.7150714726163113E-11</c:v>
                </c:pt>
                <c:pt idx="4159">
                  <c:v>1.0063267101854971E-10</c:v>
                </c:pt>
                <c:pt idx="4160">
                  <c:v>9.6016970695884383E-11</c:v>
                </c:pt>
                <c:pt idx="4161">
                  <c:v>9.6016970695884383E-11</c:v>
                </c:pt>
                <c:pt idx="4162">
                  <c:v>9.9458292730753552E-11</c:v>
                </c:pt>
                <c:pt idx="4163">
                  <c:v>9.8297845718318321E-11</c:v>
                </c:pt>
                <c:pt idx="4164">
                  <c:v>9.489645740229975E-11</c:v>
                </c:pt>
                <c:pt idx="4165">
                  <c:v>9.8297845718318321E-11</c:v>
                </c:pt>
                <c:pt idx="4166">
                  <c:v>9.8297845718318321E-11</c:v>
                </c:pt>
                <c:pt idx="4167">
                  <c:v>9.9458292730753552E-11</c:v>
                </c:pt>
                <c:pt idx="4168">
                  <c:v>9.7150714726163113E-11</c:v>
                </c:pt>
                <c:pt idx="4169">
                  <c:v>1.0182091606722603E-10</c:v>
                </c:pt>
                <c:pt idx="4170">
                  <c:v>1.0063267101854971E-10</c:v>
                </c:pt>
                <c:pt idx="4171">
                  <c:v>9.6016970695884383E-11</c:v>
                </c:pt>
                <c:pt idx="4172">
                  <c:v>9.7150714726163113E-11</c:v>
                </c:pt>
                <c:pt idx="4173">
                  <c:v>9.6016970695884383E-11</c:v>
                </c:pt>
                <c:pt idx="4174">
                  <c:v>9.7150714726163113E-11</c:v>
                </c:pt>
                <c:pt idx="4175">
                  <c:v>9.489645740229975E-11</c:v>
                </c:pt>
                <c:pt idx="4176">
                  <c:v>9.489645740229975E-11</c:v>
                </c:pt>
                <c:pt idx="4177">
                  <c:v>9.8297845718318321E-11</c:v>
                </c:pt>
                <c:pt idx="4178">
                  <c:v>9.7150714726163113E-11</c:v>
                </c:pt>
                <c:pt idx="4179">
                  <c:v>9.6016970695884383E-11</c:v>
                </c:pt>
                <c:pt idx="4180">
                  <c:v>9.6016970695884383E-11</c:v>
                </c:pt>
                <c:pt idx="4181">
                  <c:v>9.489645740229975E-11</c:v>
                </c:pt>
                <c:pt idx="4182">
                  <c:v>9.6016970695884383E-11</c:v>
                </c:pt>
                <c:pt idx="4183">
                  <c:v>9.9458292730753552E-11</c:v>
                </c:pt>
                <c:pt idx="4184">
                  <c:v>9.9458292730753552E-11</c:v>
                </c:pt>
                <c:pt idx="4185">
                  <c:v>9.6016970695884383E-11</c:v>
                </c:pt>
                <c:pt idx="4186">
                  <c:v>9.6016970695884383E-11</c:v>
                </c:pt>
                <c:pt idx="4187">
                  <c:v>9.8297845718318321E-11</c:v>
                </c:pt>
                <c:pt idx="4188">
                  <c:v>9.6016970695884383E-11</c:v>
                </c:pt>
                <c:pt idx="4189">
                  <c:v>9.7150714726163113E-11</c:v>
                </c:pt>
                <c:pt idx="4190">
                  <c:v>9.6016970695884383E-11</c:v>
                </c:pt>
                <c:pt idx="4191">
                  <c:v>9.6016970695884383E-11</c:v>
                </c:pt>
                <c:pt idx="4192">
                  <c:v>9.7150714726163113E-11</c:v>
                </c:pt>
                <c:pt idx="4193">
                  <c:v>9.9458292730753552E-11</c:v>
                </c:pt>
                <c:pt idx="4194">
                  <c:v>9.7150714726163113E-11</c:v>
                </c:pt>
                <c:pt idx="4195">
                  <c:v>9.6016970695884383E-11</c:v>
                </c:pt>
                <c:pt idx="4196">
                  <c:v>9.6016970695884383E-11</c:v>
                </c:pt>
                <c:pt idx="4197">
                  <c:v>9.8297845718318321E-11</c:v>
                </c:pt>
                <c:pt idx="4198">
                  <c:v>9.8297845718318321E-11</c:v>
                </c:pt>
                <c:pt idx="4199">
                  <c:v>9.7150714726163113E-11</c:v>
                </c:pt>
                <c:pt idx="4200">
                  <c:v>9.7150714726163113E-11</c:v>
                </c:pt>
                <c:pt idx="4201">
                  <c:v>9.7150714726163113E-11</c:v>
                </c:pt>
                <c:pt idx="4202">
                  <c:v>1.0063267101854971E-10</c:v>
                </c:pt>
                <c:pt idx="4203">
                  <c:v>9.7150714726163113E-11</c:v>
                </c:pt>
                <c:pt idx="4204">
                  <c:v>9.8297845718318321E-11</c:v>
                </c:pt>
                <c:pt idx="4205">
                  <c:v>9.7150714726163113E-11</c:v>
                </c:pt>
                <c:pt idx="4206">
                  <c:v>9.6016970695884383E-11</c:v>
                </c:pt>
                <c:pt idx="4207">
                  <c:v>9.9458292730753552E-11</c:v>
                </c:pt>
                <c:pt idx="4208">
                  <c:v>9.489645740229975E-11</c:v>
                </c:pt>
                <c:pt idx="4209">
                  <c:v>9.8297845718318321E-11</c:v>
                </c:pt>
                <c:pt idx="4210">
                  <c:v>9.7150714726163113E-11</c:v>
                </c:pt>
                <c:pt idx="4211">
                  <c:v>9.6016970695884383E-11</c:v>
                </c:pt>
                <c:pt idx="4212">
                  <c:v>9.7150714726163113E-11</c:v>
                </c:pt>
                <c:pt idx="4213">
                  <c:v>9.6016970695884383E-11</c:v>
                </c:pt>
                <c:pt idx="4214">
                  <c:v>9.6016970695884383E-11</c:v>
                </c:pt>
                <c:pt idx="4215">
                  <c:v>9.8297845718318321E-11</c:v>
                </c:pt>
                <c:pt idx="4216">
                  <c:v>9.9458292730753552E-11</c:v>
                </c:pt>
                <c:pt idx="4217">
                  <c:v>9.7150714726163113E-11</c:v>
                </c:pt>
                <c:pt idx="4218">
                  <c:v>9.6016970695884383E-11</c:v>
                </c:pt>
                <c:pt idx="4219">
                  <c:v>9.7150714726163113E-11</c:v>
                </c:pt>
                <c:pt idx="4220">
                  <c:v>9.6016970695884383E-11</c:v>
                </c:pt>
                <c:pt idx="4221">
                  <c:v>9.8297845718318321E-11</c:v>
                </c:pt>
                <c:pt idx="4222">
                  <c:v>9.7150714726163113E-11</c:v>
                </c:pt>
                <c:pt idx="4223">
                  <c:v>9.6016970695884383E-11</c:v>
                </c:pt>
                <c:pt idx="4224">
                  <c:v>9.9458292730753552E-11</c:v>
                </c:pt>
                <c:pt idx="4225">
                  <c:v>9.8297845718318321E-11</c:v>
                </c:pt>
                <c:pt idx="4226">
                  <c:v>9.9458292730753552E-11</c:v>
                </c:pt>
                <c:pt idx="4227">
                  <c:v>9.9458292730753552E-11</c:v>
                </c:pt>
                <c:pt idx="4228">
                  <c:v>1.0063267101854971E-10</c:v>
                </c:pt>
                <c:pt idx="4229">
                  <c:v>9.7150714726163113E-11</c:v>
                </c:pt>
                <c:pt idx="4230">
                  <c:v>9.489645740229975E-11</c:v>
                </c:pt>
                <c:pt idx="4231">
                  <c:v>9.7150714726163113E-11</c:v>
                </c:pt>
                <c:pt idx="4232">
                  <c:v>9.7150714726163113E-11</c:v>
                </c:pt>
                <c:pt idx="4233">
                  <c:v>9.9458292730753552E-11</c:v>
                </c:pt>
                <c:pt idx="4234">
                  <c:v>9.7150714726163113E-11</c:v>
                </c:pt>
                <c:pt idx="4235">
                  <c:v>9.8297845718318321E-11</c:v>
                </c:pt>
                <c:pt idx="4236">
                  <c:v>9.6016970695884383E-11</c:v>
                </c:pt>
                <c:pt idx="4237">
                  <c:v>9.6016970695884383E-11</c:v>
                </c:pt>
                <c:pt idx="4238">
                  <c:v>9.489645740229975E-11</c:v>
                </c:pt>
                <c:pt idx="4239">
                  <c:v>9.489645740229975E-11</c:v>
                </c:pt>
                <c:pt idx="4240">
                  <c:v>9.7150714726163113E-11</c:v>
                </c:pt>
                <c:pt idx="4241">
                  <c:v>9.6016970695884383E-11</c:v>
                </c:pt>
                <c:pt idx="4242">
                  <c:v>9.6016970695884383E-11</c:v>
                </c:pt>
                <c:pt idx="4243">
                  <c:v>9.7150714726163113E-11</c:v>
                </c:pt>
                <c:pt idx="4244">
                  <c:v>9.6016970695884383E-11</c:v>
                </c:pt>
                <c:pt idx="4245">
                  <c:v>9.6016970695884383E-11</c:v>
                </c:pt>
                <c:pt idx="4246">
                  <c:v>9.7150714726163113E-11</c:v>
                </c:pt>
                <c:pt idx="4247">
                  <c:v>9.6016970695884383E-11</c:v>
                </c:pt>
                <c:pt idx="4248">
                  <c:v>9.6016970695884383E-11</c:v>
                </c:pt>
                <c:pt idx="4249">
                  <c:v>9.7150714726163113E-11</c:v>
                </c:pt>
                <c:pt idx="4250">
                  <c:v>9.6016970695884383E-11</c:v>
                </c:pt>
                <c:pt idx="4251">
                  <c:v>9.6016970695884383E-11</c:v>
                </c:pt>
                <c:pt idx="4252">
                  <c:v>9.6016970695884383E-11</c:v>
                </c:pt>
                <c:pt idx="4253">
                  <c:v>9.9458292730753552E-11</c:v>
                </c:pt>
                <c:pt idx="4254">
                  <c:v>9.8297845718318321E-11</c:v>
                </c:pt>
                <c:pt idx="4255">
                  <c:v>9.7150714726163113E-11</c:v>
                </c:pt>
                <c:pt idx="4256">
                  <c:v>9.9458292730753552E-11</c:v>
                </c:pt>
                <c:pt idx="4257">
                  <c:v>1.0063267101854971E-10</c:v>
                </c:pt>
                <c:pt idx="4258">
                  <c:v>9.9458292730753552E-11</c:v>
                </c:pt>
                <c:pt idx="4259">
                  <c:v>9.7150714726163113E-11</c:v>
                </c:pt>
                <c:pt idx="4260">
                  <c:v>9.8297845718318321E-11</c:v>
                </c:pt>
                <c:pt idx="4261">
                  <c:v>9.7150714726163113E-11</c:v>
                </c:pt>
                <c:pt idx="4262">
                  <c:v>9.8297845718318321E-11</c:v>
                </c:pt>
                <c:pt idx="4263">
                  <c:v>9.7150714726163113E-11</c:v>
                </c:pt>
                <c:pt idx="4264">
                  <c:v>9.7150714726163113E-11</c:v>
                </c:pt>
                <c:pt idx="4265">
                  <c:v>9.489645740229975E-11</c:v>
                </c:pt>
                <c:pt idx="4266">
                  <c:v>9.6016970695884383E-11</c:v>
                </c:pt>
                <c:pt idx="4267">
                  <c:v>9.6016970695884383E-11</c:v>
                </c:pt>
                <c:pt idx="4268">
                  <c:v>9.7150714726163113E-11</c:v>
                </c:pt>
                <c:pt idx="4269">
                  <c:v>9.8297845718318321E-11</c:v>
                </c:pt>
                <c:pt idx="4270">
                  <c:v>9.9458292730753552E-11</c:v>
                </c:pt>
                <c:pt idx="4271">
                  <c:v>9.8297845718318321E-11</c:v>
                </c:pt>
                <c:pt idx="4272">
                  <c:v>9.8297845718318321E-11</c:v>
                </c:pt>
                <c:pt idx="4273">
                  <c:v>9.8297845718318321E-11</c:v>
                </c:pt>
                <c:pt idx="4274">
                  <c:v>9.8297845718318321E-11</c:v>
                </c:pt>
                <c:pt idx="4275">
                  <c:v>9.8297845718318321E-11</c:v>
                </c:pt>
                <c:pt idx="4276">
                  <c:v>9.7150714726163113E-11</c:v>
                </c:pt>
                <c:pt idx="4277">
                  <c:v>9.7150714726163113E-11</c:v>
                </c:pt>
                <c:pt idx="4278">
                  <c:v>9.7150714726163113E-11</c:v>
                </c:pt>
                <c:pt idx="4279">
                  <c:v>9.7150714726163113E-11</c:v>
                </c:pt>
                <c:pt idx="4280">
                  <c:v>9.7150714726163113E-11</c:v>
                </c:pt>
                <c:pt idx="4281">
                  <c:v>9.6016970695884383E-11</c:v>
                </c:pt>
                <c:pt idx="4282">
                  <c:v>9.8297845718318321E-11</c:v>
                </c:pt>
                <c:pt idx="4283">
                  <c:v>9.6016970695884383E-11</c:v>
                </c:pt>
                <c:pt idx="4284">
                  <c:v>9.7150714726163113E-11</c:v>
                </c:pt>
                <c:pt idx="4285">
                  <c:v>9.489645740229975E-11</c:v>
                </c:pt>
                <c:pt idx="4286">
                  <c:v>9.7150714726163113E-11</c:v>
                </c:pt>
                <c:pt idx="4287">
                  <c:v>9.7150714726163113E-11</c:v>
                </c:pt>
                <c:pt idx="4288">
                  <c:v>9.6016970695884383E-11</c:v>
                </c:pt>
                <c:pt idx="4289">
                  <c:v>9.6016970695884383E-11</c:v>
                </c:pt>
                <c:pt idx="4290">
                  <c:v>9.6016970695884383E-11</c:v>
                </c:pt>
                <c:pt idx="4291">
                  <c:v>9.7150714726163113E-11</c:v>
                </c:pt>
                <c:pt idx="4292">
                  <c:v>9.9458292730753552E-11</c:v>
                </c:pt>
                <c:pt idx="4293">
                  <c:v>9.6016970695884383E-11</c:v>
                </c:pt>
                <c:pt idx="4294">
                  <c:v>9.9458292730753552E-11</c:v>
                </c:pt>
                <c:pt idx="4295">
                  <c:v>9.7150714726163113E-11</c:v>
                </c:pt>
                <c:pt idx="4296">
                  <c:v>9.3789020443367202E-11</c:v>
                </c:pt>
                <c:pt idx="4297">
                  <c:v>9.9458292730753552E-11</c:v>
                </c:pt>
                <c:pt idx="4298">
                  <c:v>9.7150714726163113E-11</c:v>
                </c:pt>
                <c:pt idx="4299">
                  <c:v>9.7150714726163113E-11</c:v>
                </c:pt>
                <c:pt idx="4300">
                  <c:v>9.8297845718318321E-11</c:v>
                </c:pt>
                <c:pt idx="4301">
                  <c:v>9.6016970695884383E-11</c:v>
                </c:pt>
                <c:pt idx="4302">
                  <c:v>9.8297845718318321E-11</c:v>
                </c:pt>
                <c:pt idx="4303">
                  <c:v>9.7150714726163113E-11</c:v>
                </c:pt>
                <c:pt idx="4304">
                  <c:v>9.7150714726163113E-11</c:v>
                </c:pt>
                <c:pt idx="4305">
                  <c:v>9.6016970695884383E-11</c:v>
                </c:pt>
                <c:pt idx="4306">
                  <c:v>9.6016970695884383E-11</c:v>
                </c:pt>
                <c:pt idx="4307">
                  <c:v>9.6016970695884383E-11</c:v>
                </c:pt>
                <c:pt idx="4308">
                  <c:v>9.8297845718318321E-11</c:v>
                </c:pt>
                <c:pt idx="4309">
                  <c:v>9.8297845718318321E-11</c:v>
                </c:pt>
                <c:pt idx="4310">
                  <c:v>9.7150714726163113E-11</c:v>
                </c:pt>
                <c:pt idx="4311">
                  <c:v>9.9458292730753552E-11</c:v>
                </c:pt>
                <c:pt idx="4312">
                  <c:v>9.8297845718318321E-11</c:v>
                </c:pt>
                <c:pt idx="4313">
                  <c:v>9.9458292730753552E-11</c:v>
                </c:pt>
                <c:pt idx="4314">
                  <c:v>9.6016970695884383E-11</c:v>
                </c:pt>
                <c:pt idx="4315">
                  <c:v>9.9458292730753552E-11</c:v>
                </c:pt>
                <c:pt idx="4316">
                  <c:v>9.8297845718318321E-11</c:v>
                </c:pt>
                <c:pt idx="4317">
                  <c:v>9.9458292730753552E-11</c:v>
                </c:pt>
                <c:pt idx="4318">
                  <c:v>9.8297845718318321E-11</c:v>
                </c:pt>
                <c:pt idx="4319">
                  <c:v>9.9458292730753552E-11</c:v>
                </c:pt>
                <c:pt idx="4320">
                  <c:v>9.8297845718318321E-11</c:v>
                </c:pt>
                <c:pt idx="4321">
                  <c:v>9.7150714726163113E-11</c:v>
                </c:pt>
                <c:pt idx="4322">
                  <c:v>9.7150714726163113E-11</c:v>
                </c:pt>
                <c:pt idx="4323">
                  <c:v>9.9458292730753552E-11</c:v>
                </c:pt>
                <c:pt idx="4324">
                  <c:v>9.6016970695884383E-11</c:v>
                </c:pt>
                <c:pt idx="4325">
                  <c:v>9.6016970695884383E-11</c:v>
                </c:pt>
                <c:pt idx="4326">
                  <c:v>9.489645740229975E-11</c:v>
                </c:pt>
                <c:pt idx="4327">
                  <c:v>9.9458292730753552E-11</c:v>
                </c:pt>
                <c:pt idx="4328">
                  <c:v>9.7150714726163113E-11</c:v>
                </c:pt>
                <c:pt idx="4329">
                  <c:v>9.8297845718318321E-11</c:v>
                </c:pt>
                <c:pt idx="4330">
                  <c:v>9.8297845718318321E-11</c:v>
                </c:pt>
                <c:pt idx="4331">
                  <c:v>9.6016970695884383E-11</c:v>
                </c:pt>
                <c:pt idx="4332">
                  <c:v>9.7150714726163113E-11</c:v>
                </c:pt>
                <c:pt idx="4333">
                  <c:v>9.7150714726163113E-11</c:v>
                </c:pt>
                <c:pt idx="4334">
                  <c:v>9.2694720656145152E-11</c:v>
                </c:pt>
                <c:pt idx="4335">
                  <c:v>9.7150714726163113E-11</c:v>
                </c:pt>
                <c:pt idx="4336">
                  <c:v>9.6016970695884383E-11</c:v>
                </c:pt>
                <c:pt idx="4337">
                  <c:v>1.0063267101854971E-10</c:v>
                </c:pt>
                <c:pt idx="4338">
                  <c:v>9.6016970695884383E-11</c:v>
                </c:pt>
                <c:pt idx="4339">
                  <c:v>9.7150714726163113E-11</c:v>
                </c:pt>
                <c:pt idx="4340">
                  <c:v>9.9458292730753552E-11</c:v>
                </c:pt>
                <c:pt idx="4341">
                  <c:v>9.6016970695884383E-11</c:v>
                </c:pt>
                <c:pt idx="4342">
                  <c:v>9.6016970695884383E-11</c:v>
                </c:pt>
                <c:pt idx="4343">
                  <c:v>9.7150714726163113E-11</c:v>
                </c:pt>
                <c:pt idx="4344">
                  <c:v>9.8297845718318321E-11</c:v>
                </c:pt>
                <c:pt idx="4345">
                  <c:v>9.489645740229975E-11</c:v>
                </c:pt>
                <c:pt idx="4346">
                  <c:v>1.0063267101854971E-10</c:v>
                </c:pt>
                <c:pt idx="4347">
                  <c:v>9.9458292730753552E-11</c:v>
                </c:pt>
                <c:pt idx="4348">
                  <c:v>9.6016970695884383E-11</c:v>
                </c:pt>
                <c:pt idx="4349">
                  <c:v>9.9458292730753552E-11</c:v>
                </c:pt>
                <c:pt idx="4350">
                  <c:v>9.6016970695884383E-11</c:v>
                </c:pt>
                <c:pt idx="4351">
                  <c:v>9.9458292730753552E-11</c:v>
                </c:pt>
                <c:pt idx="4352">
                  <c:v>9.6016970695884383E-11</c:v>
                </c:pt>
                <c:pt idx="4353">
                  <c:v>9.6016970695884383E-11</c:v>
                </c:pt>
                <c:pt idx="4354">
                  <c:v>9.9458292730753552E-11</c:v>
                </c:pt>
                <c:pt idx="4355">
                  <c:v>9.6016970695884383E-11</c:v>
                </c:pt>
                <c:pt idx="4356">
                  <c:v>9.7150714726163113E-11</c:v>
                </c:pt>
                <c:pt idx="4357">
                  <c:v>9.7150714726163113E-11</c:v>
                </c:pt>
                <c:pt idx="4358">
                  <c:v>9.7150714726163113E-11</c:v>
                </c:pt>
                <c:pt idx="4359">
                  <c:v>9.7150714726163113E-11</c:v>
                </c:pt>
                <c:pt idx="4360">
                  <c:v>9.6016970695884383E-11</c:v>
                </c:pt>
                <c:pt idx="4361">
                  <c:v>9.8297845718318321E-11</c:v>
                </c:pt>
                <c:pt idx="4362">
                  <c:v>9.6016970695884383E-11</c:v>
                </c:pt>
                <c:pt idx="4363">
                  <c:v>9.6016970695884383E-11</c:v>
                </c:pt>
                <c:pt idx="4364">
                  <c:v>9.6016970695884383E-11</c:v>
                </c:pt>
                <c:pt idx="4365">
                  <c:v>9.6016970695884383E-11</c:v>
                </c:pt>
                <c:pt idx="4366">
                  <c:v>9.7150714726163113E-11</c:v>
                </c:pt>
                <c:pt idx="4367">
                  <c:v>9.3789020443367202E-11</c:v>
                </c:pt>
                <c:pt idx="4368">
                  <c:v>9.9458292730753552E-11</c:v>
                </c:pt>
                <c:pt idx="4369">
                  <c:v>9.6016970695884383E-11</c:v>
                </c:pt>
                <c:pt idx="4370">
                  <c:v>9.6016970695884383E-11</c:v>
                </c:pt>
                <c:pt idx="4371">
                  <c:v>9.8297845718318321E-11</c:v>
                </c:pt>
                <c:pt idx="4372">
                  <c:v>9.7150714726163113E-11</c:v>
                </c:pt>
                <c:pt idx="4373">
                  <c:v>9.8297845718318321E-11</c:v>
                </c:pt>
                <c:pt idx="4374">
                  <c:v>9.6016970695884383E-11</c:v>
                </c:pt>
                <c:pt idx="4375">
                  <c:v>9.7150714726163113E-11</c:v>
                </c:pt>
                <c:pt idx="4376">
                  <c:v>9.8297845718318321E-11</c:v>
                </c:pt>
                <c:pt idx="4377">
                  <c:v>9.6016970695884383E-11</c:v>
                </c:pt>
                <c:pt idx="4378">
                  <c:v>9.6016970695884383E-11</c:v>
                </c:pt>
                <c:pt idx="4379">
                  <c:v>9.7150714726163113E-11</c:v>
                </c:pt>
                <c:pt idx="4380">
                  <c:v>9.3789020443367202E-11</c:v>
                </c:pt>
                <c:pt idx="4381">
                  <c:v>9.7150714726163113E-11</c:v>
                </c:pt>
                <c:pt idx="4382">
                  <c:v>9.7150714726163113E-11</c:v>
                </c:pt>
                <c:pt idx="4383">
                  <c:v>9.9458292730753552E-11</c:v>
                </c:pt>
                <c:pt idx="4384">
                  <c:v>9.7150714726163113E-11</c:v>
                </c:pt>
                <c:pt idx="4385">
                  <c:v>9.3789020443367202E-11</c:v>
                </c:pt>
                <c:pt idx="4386">
                  <c:v>9.9458292730753552E-11</c:v>
                </c:pt>
                <c:pt idx="4387">
                  <c:v>9.489645740229975E-11</c:v>
                </c:pt>
                <c:pt idx="4388">
                  <c:v>9.9458292730753552E-11</c:v>
                </c:pt>
                <c:pt idx="4389">
                  <c:v>9.6016970695884383E-11</c:v>
                </c:pt>
                <c:pt idx="4390">
                  <c:v>9.489645740229975E-11</c:v>
                </c:pt>
                <c:pt idx="4391">
                  <c:v>9.6016970695884383E-11</c:v>
                </c:pt>
                <c:pt idx="4392">
                  <c:v>9.7150714726163113E-11</c:v>
                </c:pt>
                <c:pt idx="4393">
                  <c:v>9.6016970695884383E-11</c:v>
                </c:pt>
                <c:pt idx="4394">
                  <c:v>9.3789020443367202E-11</c:v>
                </c:pt>
                <c:pt idx="4395">
                  <c:v>9.7150714726163113E-11</c:v>
                </c:pt>
                <c:pt idx="4396">
                  <c:v>9.7150714726163113E-11</c:v>
                </c:pt>
                <c:pt idx="4397">
                  <c:v>9.489645740229975E-11</c:v>
                </c:pt>
                <c:pt idx="4398">
                  <c:v>9.8297845718318321E-11</c:v>
                </c:pt>
                <c:pt idx="4399">
                  <c:v>9.9458292730753552E-11</c:v>
                </c:pt>
                <c:pt idx="4400">
                  <c:v>9.7150714726163113E-11</c:v>
                </c:pt>
                <c:pt idx="4401">
                  <c:v>9.7150714726163113E-11</c:v>
                </c:pt>
                <c:pt idx="4402">
                  <c:v>9.489645740229975E-11</c:v>
                </c:pt>
                <c:pt idx="4403">
                  <c:v>9.3789020443367202E-11</c:v>
                </c:pt>
                <c:pt idx="4404">
                  <c:v>9.6016970695884383E-11</c:v>
                </c:pt>
                <c:pt idx="4405">
                  <c:v>9.8297845718318321E-11</c:v>
                </c:pt>
                <c:pt idx="4406">
                  <c:v>9.7150714726163113E-11</c:v>
                </c:pt>
                <c:pt idx="4407">
                  <c:v>9.6016970695884383E-11</c:v>
                </c:pt>
                <c:pt idx="4408">
                  <c:v>9.7150714726163113E-11</c:v>
                </c:pt>
                <c:pt idx="4409">
                  <c:v>9.7150714726163113E-11</c:v>
                </c:pt>
                <c:pt idx="4410">
                  <c:v>9.2694720656145152E-11</c:v>
                </c:pt>
                <c:pt idx="4411">
                  <c:v>9.2694720656145152E-11</c:v>
                </c:pt>
                <c:pt idx="4412">
                  <c:v>9.6016970695884383E-11</c:v>
                </c:pt>
                <c:pt idx="4413">
                  <c:v>9.6016970695884383E-11</c:v>
                </c:pt>
                <c:pt idx="4414">
                  <c:v>9.8297845718318321E-11</c:v>
                </c:pt>
                <c:pt idx="4415">
                  <c:v>9.489645740229975E-11</c:v>
                </c:pt>
                <c:pt idx="4416">
                  <c:v>9.7150714726163113E-11</c:v>
                </c:pt>
                <c:pt idx="4417">
                  <c:v>9.8297845718318321E-11</c:v>
                </c:pt>
                <c:pt idx="4418">
                  <c:v>9.6016970695884383E-11</c:v>
                </c:pt>
                <c:pt idx="4419">
                  <c:v>9.489645740229975E-11</c:v>
                </c:pt>
                <c:pt idx="4420">
                  <c:v>9.6016970695884383E-11</c:v>
                </c:pt>
                <c:pt idx="4421">
                  <c:v>9.7150714726163113E-11</c:v>
                </c:pt>
                <c:pt idx="4422">
                  <c:v>9.7150714726163113E-11</c:v>
                </c:pt>
                <c:pt idx="4423">
                  <c:v>9.3789020443367202E-11</c:v>
                </c:pt>
                <c:pt idx="4424">
                  <c:v>9.6016970695884383E-11</c:v>
                </c:pt>
                <c:pt idx="4425">
                  <c:v>9.6016970695884383E-11</c:v>
                </c:pt>
                <c:pt idx="4426">
                  <c:v>9.6016970695884383E-11</c:v>
                </c:pt>
                <c:pt idx="4427">
                  <c:v>9.489645740229975E-11</c:v>
                </c:pt>
                <c:pt idx="4428">
                  <c:v>9.7150714726163113E-11</c:v>
                </c:pt>
                <c:pt idx="4429">
                  <c:v>9.7150714726163113E-11</c:v>
                </c:pt>
                <c:pt idx="4430">
                  <c:v>9.3789020443367202E-11</c:v>
                </c:pt>
                <c:pt idx="4431">
                  <c:v>9.7150714726163113E-11</c:v>
                </c:pt>
                <c:pt idx="4432">
                  <c:v>9.9458292730753552E-11</c:v>
                </c:pt>
                <c:pt idx="4433">
                  <c:v>9.8297845718318321E-11</c:v>
                </c:pt>
                <c:pt idx="4434">
                  <c:v>9.6016970695884383E-11</c:v>
                </c:pt>
                <c:pt idx="4435">
                  <c:v>9.6016970695884383E-11</c:v>
                </c:pt>
                <c:pt idx="4436">
                  <c:v>9.6016970695884383E-11</c:v>
                </c:pt>
                <c:pt idx="4437">
                  <c:v>9.8297845718318321E-11</c:v>
                </c:pt>
                <c:pt idx="4438">
                  <c:v>9.7150714726163113E-11</c:v>
                </c:pt>
                <c:pt idx="4439">
                  <c:v>9.6016970695884383E-11</c:v>
                </c:pt>
                <c:pt idx="4440">
                  <c:v>9.8297845718318321E-11</c:v>
                </c:pt>
                <c:pt idx="4441">
                  <c:v>9.6016970695884383E-11</c:v>
                </c:pt>
                <c:pt idx="4442">
                  <c:v>9.3789020443367202E-11</c:v>
                </c:pt>
                <c:pt idx="4443">
                  <c:v>9.7150714726163113E-11</c:v>
                </c:pt>
                <c:pt idx="4444">
                  <c:v>9.9458292730753552E-11</c:v>
                </c:pt>
                <c:pt idx="4445">
                  <c:v>9.9458292730753552E-11</c:v>
                </c:pt>
                <c:pt idx="4446">
                  <c:v>9.7150714726163113E-11</c:v>
                </c:pt>
                <c:pt idx="4447">
                  <c:v>9.7150714726163113E-11</c:v>
                </c:pt>
                <c:pt idx="4448">
                  <c:v>9.489645740229975E-11</c:v>
                </c:pt>
                <c:pt idx="4449">
                  <c:v>9.9458292730753552E-11</c:v>
                </c:pt>
                <c:pt idx="4450">
                  <c:v>9.7150714726163113E-11</c:v>
                </c:pt>
                <c:pt idx="4451">
                  <c:v>9.8297845718318321E-11</c:v>
                </c:pt>
                <c:pt idx="4452">
                  <c:v>9.8297845718318321E-11</c:v>
                </c:pt>
                <c:pt idx="4453">
                  <c:v>9.6016970695884383E-11</c:v>
                </c:pt>
                <c:pt idx="4454">
                  <c:v>9.6016970695884383E-11</c:v>
                </c:pt>
                <c:pt idx="4455">
                  <c:v>9.7150714726163113E-11</c:v>
                </c:pt>
                <c:pt idx="4456">
                  <c:v>9.9458292730753552E-11</c:v>
                </c:pt>
                <c:pt idx="4457">
                  <c:v>9.6016970695884383E-11</c:v>
                </c:pt>
                <c:pt idx="4458">
                  <c:v>9.7150714726163113E-11</c:v>
                </c:pt>
                <c:pt idx="4459">
                  <c:v>9.489645740229975E-11</c:v>
                </c:pt>
                <c:pt idx="4460">
                  <c:v>9.7150714726163113E-11</c:v>
                </c:pt>
                <c:pt idx="4461">
                  <c:v>1.0063267101854971E-10</c:v>
                </c:pt>
                <c:pt idx="4462">
                  <c:v>9.9458292730753552E-11</c:v>
                </c:pt>
                <c:pt idx="4463">
                  <c:v>9.6016970695884383E-11</c:v>
                </c:pt>
                <c:pt idx="4464">
                  <c:v>9.8297845718318321E-11</c:v>
                </c:pt>
                <c:pt idx="4465">
                  <c:v>9.6016970695884383E-11</c:v>
                </c:pt>
                <c:pt idx="4466">
                  <c:v>9.6016970695884383E-11</c:v>
                </c:pt>
                <c:pt idx="4467">
                  <c:v>9.489645740229975E-11</c:v>
                </c:pt>
                <c:pt idx="4468">
                  <c:v>9.6016970695884383E-11</c:v>
                </c:pt>
                <c:pt idx="4469">
                  <c:v>9.3789020443367202E-11</c:v>
                </c:pt>
                <c:pt idx="4470">
                  <c:v>9.6016970695884383E-11</c:v>
                </c:pt>
                <c:pt idx="4471">
                  <c:v>9.9458292730753552E-11</c:v>
                </c:pt>
                <c:pt idx="4472">
                  <c:v>9.8297845718318321E-11</c:v>
                </c:pt>
                <c:pt idx="4473">
                  <c:v>9.9458292730753552E-11</c:v>
                </c:pt>
                <c:pt idx="4474">
                  <c:v>9.3789020443367202E-11</c:v>
                </c:pt>
                <c:pt idx="4475">
                  <c:v>9.8297845718318321E-11</c:v>
                </c:pt>
                <c:pt idx="4476">
                  <c:v>9.7150714726163113E-11</c:v>
                </c:pt>
                <c:pt idx="4477">
                  <c:v>9.6016970695884383E-11</c:v>
                </c:pt>
                <c:pt idx="4478">
                  <c:v>9.7150714726163113E-11</c:v>
                </c:pt>
                <c:pt idx="4479">
                  <c:v>9.8297845718318321E-11</c:v>
                </c:pt>
                <c:pt idx="4480">
                  <c:v>9.8297845718318321E-11</c:v>
                </c:pt>
                <c:pt idx="4481">
                  <c:v>9.3789020443367202E-11</c:v>
                </c:pt>
                <c:pt idx="4482">
                  <c:v>9.6016970695884383E-11</c:v>
                </c:pt>
                <c:pt idx="4483">
                  <c:v>9.9458292730753552E-11</c:v>
                </c:pt>
                <c:pt idx="4484">
                  <c:v>9.489645740229975E-11</c:v>
                </c:pt>
                <c:pt idx="4485">
                  <c:v>9.8297845718318321E-11</c:v>
                </c:pt>
                <c:pt idx="4486">
                  <c:v>9.489645740229975E-11</c:v>
                </c:pt>
                <c:pt idx="4487">
                  <c:v>9.7150714726163113E-11</c:v>
                </c:pt>
                <c:pt idx="4488">
                  <c:v>9.489645740229975E-11</c:v>
                </c:pt>
                <c:pt idx="4489">
                  <c:v>9.489645740229975E-11</c:v>
                </c:pt>
                <c:pt idx="4490">
                  <c:v>9.489645740229975E-11</c:v>
                </c:pt>
                <c:pt idx="4491">
                  <c:v>9.8297845718318321E-11</c:v>
                </c:pt>
                <c:pt idx="4492">
                  <c:v>9.6016970695884383E-11</c:v>
                </c:pt>
                <c:pt idx="4493">
                  <c:v>9.8297845718318321E-11</c:v>
                </c:pt>
                <c:pt idx="4494">
                  <c:v>9.6016970695884383E-11</c:v>
                </c:pt>
                <c:pt idx="4495">
                  <c:v>9.7150714726163113E-11</c:v>
                </c:pt>
                <c:pt idx="4496">
                  <c:v>9.9458292730753552E-11</c:v>
                </c:pt>
                <c:pt idx="4497">
                  <c:v>9.2694720656145152E-11</c:v>
                </c:pt>
                <c:pt idx="4498">
                  <c:v>9.2694720656145152E-11</c:v>
                </c:pt>
                <c:pt idx="4499">
                  <c:v>9.6016970695884383E-11</c:v>
                </c:pt>
                <c:pt idx="4500">
                  <c:v>9.2694720656145152E-11</c:v>
                </c:pt>
                <c:pt idx="4501">
                  <c:v>9.489645740229975E-11</c:v>
                </c:pt>
                <c:pt idx="4502">
                  <c:v>9.8297845718318321E-11</c:v>
                </c:pt>
                <c:pt idx="4503">
                  <c:v>9.3789020443367202E-11</c:v>
                </c:pt>
                <c:pt idx="4504">
                  <c:v>9.7150714726163113E-11</c:v>
                </c:pt>
                <c:pt idx="4505">
                  <c:v>9.489645740229975E-11</c:v>
                </c:pt>
                <c:pt idx="4506">
                  <c:v>1.0063267101854971E-10</c:v>
                </c:pt>
                <c:pt idx="4507">
                  <c:v>9.6016970695884383E-11</c:v>
                </c:pt>
                <c:pt idx="4508">
                  <c:v>9.3789020443367202E-11</c:v>
                </c:pt>
                <c:pt idx="4509">
                  <c:v>9.489645740229975E-11</c:v>
                </c:pt>
                <c:pt idx="4510">
                  <c:v>9.7150714726163113E-11</c:v>
                </c:pt>
                <c:pt idx="4511">
                  <c:v>9.8297845718318321E-11</c:v>
                </c:pt>
                <c:pt idx="4512">
                  <c:v>9.2694720656145152E-11</c:v>
                </c:pt>
                <c:pt idx="4513">
                  <c:v>9.3789020443367202E-11</c:v>
                </c:pt>
                <c:pt idx="4514">
                  <c:v>9.7150714726163113E-11</c:v>
                </c:pt>
                <c:pt idx="4515">
                  <c:v>9.9458292730753552E-11</c:v>
                </c:pt>
                <c:pt idx="4516">
                  <c:v>9.2694720656145152E-11</c:v>
                </c:pt>
                <c:pt idx="4517">
                  <c:v>9.6016970695884383E-11</c:v>
                </c:pt>
                <c:pt idx="4518">
                  <c:v>9.8297845718318321E-11</c:v>
                </c:pt>
                <c:pt idx="4519">
                  <c:v>9.489645740229975E-11</c:v>
                </c:pt>
                <c:pt idx="4520">
                  <c:v>9.3789020443367202E-11</c:v>
                </c:pt>
                <c:pt idx="4521">
                  <c:v>9.7150714726163113E-11</c:v>
                </c:pt>
                <c:pt idx="4522">
                  <c:v>9.3789020443367202E-11</c:v>
                </c:pt>
                <c:pt idx="4523">
                  <c:v>9.7150714726163113E-11</c:v>
                </c:pt>
                <c:pt idx="4524">
                  <c:v>9.489645740229975E-11</c:v>
                </c:pt>
                <c:pt idx="4525">
                  <c:v>9.489645740229975E-11</c:v>
                </c:pt>
                <c:pt idx="4526">
                  <c:v>9.6016970695884383E-11</c:v>
                </c:pt>
                <c:pt idx="4527">
                  <c:v>9.6016970695884383E-11</c:v>
                </c:pt>
                <c:pt idx="4528">
                  <c:v>9.6016970695884383E-11</c:v>
                </c:pt>
                <c:pt idx="4529">
                  <c:v>9.7150714726163113E-11</c:v>
                </c:pt>
                <c:pt idx="4530">
                  <c:v>9.6016970695884383E-11</c:v>
                </c:pt>
                <c:pt idx="4531">
                  <c:v>9.6016970695884383E-11</c:v>
                </c:pt>
                <c:pt idx="4532">
                  <c:v>9.9458292730753552E-11</c:v>
                </c:pt>
                <c:pt idx="4533">
                  <c:v>9.3789020443367202E-11</c:v>
                </c:pt>
                <c:pt idx="4534">
                  <c:v>9.6016970695884383E-11</c:v>
                </c:pt>
                <c:pt idx="4535">
                  <c:v>9.6016970695884383E-11</c:v>
                </c:pt>
                <c:pt idx="4536">
                  <c:v>9.6016970695884383E-11</c:v>
                </c:pt>
                <c:pt idx="4537">
                  <c:v>9.3789020443367202E-11</c:v>
                </c:pt>
                <c:pt idx="4538">
                  <c:v>1.0063267101854971E-10</c:v>
                </c:pt>
                <c:pt idx="4539">
                  <c:v>9.3789020443367202E-11</c:v>
                </c:pt>
                <c:pt idx="4540">
                  <c:v>9.6016970695884383E-11</c:v>
                </c:pt>
                <c:pt idx="4541">
                  <c:v>9.6016970695884383E-11</c:v>
                </c:pt>
                <c:pt idx="4542">
                  <c:v>9.9458292730753552E-11</c:v>
                </c:pt>
                <c:pt idx="4543">
                  <c:v>9.6016970695884383E-11</c:v>
                </c:pt>
                <c:pt idx="4544">
                  <c:v>9.489645740229975E-11</c:v>
                </c:pt>
                <c:pt idx="4545">
                  <c:v>9.3789020443367202E-11</c:v>
                </c:pt>
                <c:pt idx="4546">
                  <c:v>9.7150714726163113E-11</c:v>
                </c:pt>
                <c:pt idx="4547">
                  <c:v>9.2694720656145152E-11</c:v>
                </c:pt>
                <c:pt idx="4548">
                  <c:v>9.6016970695884383E-11</c:v>
                </c:pt>
                <c:pt idx="4549">
                  <c:v>9.9458292730753552E-11</c:v>
                </c:pt>
                <c:pt idx="4550">
                  <c:v>9.9458292730753552E-11</c:v>
                </c:pt>
                <c:pt idx="4551">
                  <c:v>9.6016970695884383E-11</c:v>
                </c:pt>
                <c:pt idx="4552">
                  <c:v>9.7150714726163113E-11</c:v>
                </c:pt>
                <c:pt idx="4553">
                  <c:v>9.3789020443367202E-11</c:v>
                </c:pt>
                <c:pt idx="4554">
                  <c:v>9.7150714726163113E-11</c:v>
                </c:pt>
                <c:pt idx="4555">
                  <c:v>9.6016970695884383E-11</c:v>
                </c:pt>
                <c:pt idx="4556">
                  <c:v>9.3789020443367202E-11</c:v>
                </c:pt>
                <c:pt idx="4557">
                  <c:v>9.489645740229975E-11</c:v>
                </c:pt>
                <c:pt idx="4558">
                  <c:v>9.3789020443367202E-11</c:v>
                </c:pt>
                <c:pt idx="4559">
                  <c:v>9.6016970695884383E-11</c:v>
                </c:pt>
                <c:pt idx="4560">
                  <c:v>9.6016970695884383E-11</c:v>
                </c:pt>
                <c:pt idx="4561">
                  <c:v>9.2694720656145152E-11</c:v>
                </c:pt>
                <c:pt idx="4562">
                  <c:v>9.7150714726163113E-11</c:v>
                </c:pt>
                <c:pt idx="4563">
                  <c:v>9.6016970695884383E-11</c:v>
                </c:pt>
                <c:pt idx="4564">
                  <c:v>9.3789020443367202E-11</c:v>
                </c:pt>
                <c:pt idx="4565">
                  <c:v>1.0063267101854971E-10</c:v>
                </c:pt>
                <c:pt idx="4566">
                  <c:v>9.6016970695884383E-11</c:v>
                </c:pt>
                <c:pt idx="4567">
                  <c:v>9.6016970695884383E-11</c:v>
                </c:pt>
                <c:pt idx="4568">
                  <c:v>9.3789020443367202E-11</c:v>
                </c:pt>
                <c:pt idx="4569">
                  <c:v>9.489645740229975E-11</c:v>
                </c:pt>
                <c:pt idx="4570">
                  <c:v>9.7150714726163113E-11</c:v>
                </c:pt>
                <c:pt idx="4571">
                  <c:v>9.7150714726163113E-11</c:v>
                </c:pt>
                <c:pt idx="4572">
                  <c:v>9.3789020443367202E-11</c:v>
                </c:pt>
                <c:pt idx="4573">
                  <c:v>9.7150714726163113E-11</c:v>
                </c:pt>
                <c:pt idx="4574">
                  <c:v>9.6016970695884383E-11</c:v>
                </c:pt>
                <c:pt idx="4575">
                  <c:v>9.6016970695884383E-11</c:v>
                </c:pt>
                <c:pt idx="4576">
                  <c:v>9.7150714726163113E-11</c:v>
                </c:pt>
                <c:pt idx="4577">
                  <c:v>9.6016970695884383E-11</c:v>
                </c:pt>
                <c:pt idx="4578">
                  <c:v>9.3789020443367202E-11</c:v>
                </c:pt>
                <c:pt idx="4579">
                  <c:v>9.6016970695884383E-11</c:v>
                </c:pt>
                <c:pt idx="4580">
                  <c:v>9.8297845718318321E-11</c:v>
                </c:pt>
                <c:pt idx="4581">
                  <c:v>9.6016970695884383E-11</c:v>
                </c:pt>
                <c:pt idx="4582">
                  <c:v>9.8297845718318321E-11</c:v>
                </c:pt>
                <c:pt idx="4583">
                  <c:v>9.8297845718318321E-11</c:v>
                </c:pt>
                <c:pt idx="4584">
                  <c:v>9.2694720656145152E-11</c:v>
                </c:pt>
                <c:pt idx="4585">
                  <c:v>9.6016970695884383E-11</c:v>
                </c:pt>
                <c:pt idx="4586">
                  <c:v>9.3789020443367202E-11</c:v>
                </c:pt>
                <c:pt idx="4587">
                  <c:v>9.7150714726163113E-11</c:v>
                </c:pt>
                <c:pt idx="4588">
                  <c:v>9.7150714726163113E-11</c:v>
                </c:pt>
                <c:pt idx="4589">
                  <c:v>9.7150714726163113E-11</c:v>
                </c:pt>
                <c:pt idx="4590">
                  <c:v>9.7150714726163113E-11</c:v>
                </c:pt>
                <c:pt idx="4591">
                  <c:v>9.6016970695884383E-11</c:v>
                </c:pt>
                <c:pt idx="4592">
                  <c:v>9.6016970695884383E-11</c:v>
                </c:pt>
                <c:pt idx="4593">
                  <c:v>9.3789020443367202E-11</c:v>
                </c:pt>
                <c:pt idx="4594">
                  <c:v>9.7150714726163113E-11</c:v>
                </c:pt>
                <c:pt idx="4595">
                  <c:v>9.3789020443367202E-11</c:v>
                </c:pt>
                <c:pt idx="4596">
                  <c:v>9.7150714726163113E-11</c:v>
                </c:pt>
                <c:pt idx="4597">
                  <c:v>9.7150714726163113E-11</c:v>
                </c:pt>
                <c:pt idx="4598">
                  <c:v>9.9458292730753552E-11</c:v>
                </c:pt>
                <c:pt idx="4599">
                  <c:v>9.8297845718318321E-11</c:v>
                </c:pt>
                <c:pt idx="4600">
                  <c:v>9.6016970695884383E-11</c:v>
                </c:pt>
                <c:pt idx="4601">
                  <c:v>9.489645740229975E-11</c:v>
                </c:pt>
                <c:pt idx="4602">
                  <c:v>9.7150714726163113E-11</c:v>
                </c:pt>
                <c:pt idx="4603">
                  <c:v>9.3789020443367202E-11</c:v>
                </c:pt>
                <c:pt idx="4604">
                  <c:v>1.0063267101854971E-10</c:v>
                </c:pt>
                <c:pt idx="4605">
                  <c:v>9.2694720656145152E-11</c:v>
                </c:pt>
                <c:pt idx="4606">
                  <c:v>9.9458292730753552E-11</c:v>
                </c:pt>
                <c:pt idx="4607">
                  <c:v>9.6016970695884383E-11</c:v>
                </c:pt>
                <c:pt idx="4608">
                  <c:v>9.8297845718318321E-11</c:v>
                </c:pt>
                <c:pt idx="4609">
                  <c:v>9.6016970695884383E-11</c:v>
                </c:pt>
                <c:pt idx="4610">
                  <c:v>9.489645740229975E-11</c:v>
                </c:pt>
                <c:pt idx="4611">
                  <c:v>9.9458292730753552E-11</c:v>
                </c:pt>
                <c:pt idx="4612">
                  <c:v>9.9458292730753552E-11</c:v>
                </c:pt>
                <c:pt idx="4613">
                  <c:v>9.3789020443367202E-11</c:v>
                </c:pt>
                <c:pt idx="4614">
                  <c:v>9.7150714726163113E-11</c:v>
                </c:pt>
                <c:pt idx="4615">
                  <c:v>9.6016970695884383E-11</c:v>
                </c:pt>
                <c:pt idx="4616">
                  <c:v>9.7150714726163113E-11</c:v>
                </c:pt>
                <c:pt idx="4617">
                  <c:v>9.2694720656145152E-11</c:v>
                </c:pt>
                <c:pt idx="4618">
                  <c:v>9.6016970695884383E-11</c:v>
                </c:pt>
                <c:pt idx="4619">
                  <c:v>9.6016970695884383E-11</c:v>
                </c:pt>
                <c:pt idx="4620">
                  <c:v>9.6016970695884383E-11</c:v>
                </c:pt>
                <c:pt idx="4621">
                  <c:v>9.7150714726163113E-11</c:v>
                </c:pt>
                <c:pt idx="4622">
                  <c:v>9.9458292730753552E-11</c:v>
                </c:pt>
                <c:pt idx="4623">
                  <c:v>9.489645740229975E-11</c:v>
                </c:pt>
                <c:pt idx="4624">
                  <c:v>9.9458292730753552E-11</c:v>
                </c:pt>
                <c:pt idx="4625">
                  <c:v>9.489645740229975E-11</c:v>
                </c:pt>
                <c:pt idx="4626">
                  <c:v>9.7150714726163113E-11</c:v>
                </c:pt>
                <c:pt idx="4627">
                  <c:v>9.8297845718318321E-11</c:v>
                </c:pt>
                <c:pt idx="4628">
                  <c:v>9.6016970695884383E-11</c:v>
                </c:pt>
                <c:pt idx="4629">
                  <c:v>9.3789020443367202E-11</c:v>
                </c:pt>
                <c:pt idx="4630">
                  <c:v>9.6016970695884383E-11</c:v>
                </c:pt>
                <c:pt idx="4631">
                  <c:v>9.489645740229975E-11</c:v>
                </c:pt>
                <c:pt idx="4632">
                  <c:v>9.8297845718318321E-11</c:v>
                </c:pt>
                <c:pt idx="4633">
                  <c:v>9.8297845718318321E-11</c:v>
                </c:pt>
                <c:pt idx="4634">
                  <c:v>9.489645740229975E-11</c:v>
                </c:pt>
                <c:pt idx="4635">
                  <c:v>9.6016970695884383E-11</c:v>
                </c:pt>
                <c:pt idx="4636">
                  <c:v>9.7150714726163113E-11</c:v>
                </c:pt>
                <c:pt idx="4637">
                  <c:v>9.7150714726163113E-11</c:v>
                </c:pt>
                <c:pt idx="4638">
                  <c:v>9.6016970695884383E-11</c:v>
                </c:pt>
                <c:pt idx="4639">
                  <c:v>9.6016970695884383E-11</c:v>
                </c:pt>
                <c:pt idx="4640">
                  <c:v>9.6016970695884383E-11</c:v>
                </c:pt>
                <c:pt idx="4641">
                  <c:v>9.7150714726163113E-11</c:v>
                </c:pt>
                <c:pt idx="4642">
                  <c:v>9.6016970695884383E-11</c:v>
                </c:pt>
                <c:pt idx="4643">
                  <c:v>9.7150714726163113E-11</c:v>
                </c:pt>
                <c:pt idx="4644">
                  <c:v>9.9458292730753552E-11</c:v>
                </c:pt>
                <c:pt idx="4645">
                  <c:v>9.8297845718318321E-11</c:v>
                </c:pt>
                <c:pt idx="4646">
                  <c:v>9.9458292730753552E-11</c:v>
                </c:pt>
                <c:pt idx="4647">
                  <c:v>9.3789020443367202E-11</c:v>
                </c:pt>
                <c:pt idx="4648">
                  <c:v>9.6016970695884383E-11</c:v>
                </c:pt>
                <c:pt idx="4649">
                  <c:v>9.9458292730753552E-11</c:v>
                </c:pt>
                <c:pt idx="4650">
                  <c:v>9.489645740229975E-11</c:v>
                </c:pt>
                <c:pt idx="4651">
                  <c:v>9.7150714726163113E-11</c:v>
                </c:pt>
                <c:pt idx="4652">
                  <c:v>9.6016970695884383E-11</c:v>
                </c:pt>
                <c:pt idx="4653">
                  <c:v>9.9458292730753552E-11</c:v>
                </c:pt>
                <c:pt idx="4654">
                  <c:v>9.7150714726163113E-11</c:v>
                </c:pt>
                <c:pt idx="4655">
                  <c:v>9.6016970695884383E-11</c:v>
                </c:pt>
                <c:pt idx="4656">
                  <c:v>9.7150714726163113E-11</c:v>
                </c:pt>
                <c:pt idx="4657">
                  <c:v>9.7150714726163113E-11</c:v>
                </c:pt>
                <c:pt idx="4658">
                  <c:v>9.7150714726163113E-11</c:v>
                </c:pt>
                <c:pt idx="4659">
                  <c:v>9.9458292730753552E-11</c:v>
                </c:pt>
                <c:pt idx="4660">
                  <c:v>9.8297845718318321E-11</c:v>
                </c:pt>
                <c:pt idx="4661">
                  <c:v>9.6016970695884383E-11</c:v>
                </c:pt>
                <c:pt idx="4662">
                  <c:v>9.7150714726163113E-11</c:v>
                </c:pt>
                <c:pt idx="4663">
                  <c:v>9.489645740229975E-11</c:v>
                </c:pt>
                <c:pt idx="4664">
                  <c:v>9.3789020443367202E-11</c:v>
                </c:pt>
                <c:pt idx="4665">
                  <c:v>9.6016970695884383E-11</c:v>
                </c:pt>
                <c:pt idx="4666">
                  <c:v>9.7150714726163113E-11</c:v>
                </c:pt>
                <c:pt idx="4667">
                  <c:v>9.7150714726163113E-11</c:v>
                </c:pt>
                <c:pt idx="4668">
                  <c:v>9.489645740229975E-11</c:v>
                </c:pt>
                <c:pt idx="4669">
                  <c:v>9.7150714726163113E-11</c:v>
                </c:pt>
                <c:pt idx="4670">
                  <c:v>9.7150714726163113E-11</c:v>
                </c:pt>
                <c:pt idx="4671">
                  <c:v>9.3789020443367202E-11</c:v>
                </c:pt>
                <c:pt idx="4672">
                  <c:v>9.6016970695884383E-11</c:v>
                </c:pt>
                <c:pt idx="4673">
                  <c:v>9.7150714726163113E-11</c:v>
                </c:pt>
                <c:pt idx="4674">
                  <c:v>9.6016970695884383E-11</c:v>
                </c:pt>
                <c:pt idx="4675">
                  <c:v>9.6016970695884383E-11</c:v>
                </c:pt>
                <c:pt idx="4676">
                  <c:v>9.489645740229975E-11</c:v>
                </c:pt>
                <c:pt idx="4677">
                  <c:v>9.489645740229975E-11</c:v>
                </c:pt>
                <c:pt idx="4678">
                  <c:v>9.7150714726163113E-11</c:v>
                </c:pt>
                <c:pt idx="4679">
                  <c:v>9.6016970695884383E-11</c:v>
                </c:pt>
                <c:pt idx="4680">
                  <c:v>9.489645740229975E-11</c:v>
                </c:pt>
                <c:pt idx="4681">
                  <c:v>9.6016970695884383E-11</c:v>
                </c:pt>
                <c:pt idx="4682">
                  <c:v>9.7150714726163113E-11</c:v>
                </c:pt>
                <c:pt idx="4683">
                  <c:v>9.7150714726163113E-11</c:v>
                </c:pt>
                <c:pt idx="4684">
                  <c:v>9.6016970695884383E-11</c:v>
                </c:pt>
                <c:pt idx="4685">
                  <c:v>9.3789020443367202E-11</c:v>
                </c:pt>
                <c:pt idx="4686">
                  <c:v>9.8297845718318321E-11</c:v>
                </c:pt>
                <c:pt idx="4687">
                  <c:v>9.8297845718318321E-11</c:v>
                </c:pt>
                <c:pt idx="4688">
                  <c:v>9.489645740229975E-11</c:v>
                </c:pt>
                <c:pt idx="4689">
                  <c:v>9.6016970695884383E-11</c:v>
                </c:pt>
                <c:pt idx="4690">
                  <c:v>9.489645740229975E-11</c:v>
                </c:pt>
                <c:pt idx="4691">
                  <c:v>9.7150714726163113E-11</c:v>
                </c:pt>
                <c:pt idx="4692">
                  <c:v>9.489645740229975E-11</c:v>
                </c:pt>
                <c:pt idx="4693">
                  <c:v>9.6016970695884383E-11</c:v>
                </c:pt>
                <c:pt idx="4694">
                  <c:v>9.6016970695884383E-11</c:v>
                </c:pt>
                <c:pt idx="4695">
                  <c:v>9.2694720656145152E-11</c:v>
                </c:pt>
                <c:pt idx="4696">
                  <c:v>9.489645740229975E-11</c:v>
                </c:pt>
                <c:pt idx="4697">
                  <c:v>9.3789020443367202E-11</c:v>
                </c:pt>
                <c:pt idx="4698">
                  <c:v>9.7150714726163113E-11</c:v>
                </c:pt>
                <c:pt idx="4699">
                  <c:v>9.7150714726163113E-11</c:v>
                </c:pt>
                <c:pt idx="4700">
                  <c:v>9.7150714726163113E-11</c:v>
                </c:pt>
                <c:pt idx="4701">
                  <c:v>9.2694720656145152E-11</c:v>
                </c:pt>
                <c:pt idx="4702">
                  <c:v>9.6016970695884383E-11</c:v>
                </c:pt>
                <c:pt idx="4703">
                  <c:v>9.6016970695884383E-11</c:v>
                </c:pt>
                <c:pt idx="4704">
                  <c:v>9.6016970695884383E-11</c:v>
                </c:pt>
                <c:pt idx="4705">
                  <c:v>9.489645740229975E-11</c:v>
                </c:pt>
                <c:pt idx="4706">
                  <c:v>9.3789020443367202E-11</c:v>
                </c:pt>
                <c:pt idx="4707">
                  <c:v>9.7150714726163113E-11</c:v>
                </c:pt>
                <c:pt idx="4708">
                  <c:v>9.6016970695884383E-11</c:v>
                </c:pt>
                <c:pt idx="4709">
                  <c:v>9.8297845718318321E-11</c:v>
                </c:pt>
                <c:pt idx="4710">
                  <c:v>9.6016970695884383E-11</c:v>
                </c:pt>
                <c:pt idx="4711">
                  <c:v>9.6016970695884383E-11</c:v>
                </c:pt>
                <c:pt idx="4712">
                  <c:v>9.6016970695884383E-11</c:v>
                </c:pt>
                <c:pt idx="4713">
                  <c:v>9.7150714726163113E-11</c:v>
                </c:pt>
                <c:pt idx="4714">
                  <c:v>9.2694720656145152E-11</c:v>
                </c:pt>
                <c:pt idx="4715">
                  <c:v>1.0063267101854971E-10</c:v>
                </c:pt>
                <c:pt idx="4716">
                  <c:v>9.6016970695884383E-11</c:v>
                </c:pt>
                <c:pt idx="4717">
                  <c:v>9.7150714726163113E-11</c:v>
                </c:pt>
                <c:pt idx="4718">
                  <c:v>9.9458292730753552E-11</c:v>
                </c:pt>
                <c:pt idx="4719">
                  <c:v>9.489645740229975E-11</c:v>
                </c:pt>
                <c:pt idx="4720">
                  <c:v>9.9458292730753552E-11</c:v>
                </c:pt>
                <c:pt idx="4721">
                  <c:v>9.6016970695884383E-11</c:v>
                </c:pt>
                <c:pt idx="4722">
                  <c:v>9.3789020443367202E-11</c:v>
                </c:pt>
                <c:pt idx="4723">
                  <c:v>9.6016970695884383E-11</c:v>
                </c:pt>
                <c:pt idx="4724">
                  <c:v>9.7150714726163113E-11</c:v>
                </c:pt>
                <c:pt idx="4725">
                  <c:v>9.6016970695884383E-11</c:v>
                </c:pt>
                <c:pt idx="4726">
                  <c:v>9.6016970695884383E-11</c:v>
                </c:pt>
                <c:pt idx="4727">
                  <c:v>1.0063267101854971E-10</c:v>
                </c:pt>
                <c:pt idx="4728">
                  <c:v>9.2694720656145152E-11</c:v>
                </c:pt>
                <c:pt idx="4729">
                  <c:v>9.489645740229975E-11</c:v>
                </c:pt>
                <c:pt idx="4730">
                  <c:v>9.9458292730753552E-11</c:v>
                </c:pt>
                <c:pt idx="4731">
                  <c:v>9.6016970695884383E-11</c:v>
                </c:pt>
                <c:pt idx="4732">
                  <c:v>9.6016970695884383E-11</c:v>
                </c:pt>
                <c:pt idx="4733">
                  <c:v>9.7150714726163113E-11</c:v>
                </c:pt>
                <c:pt idx="4734">
                  <c:v>9.6016970695884383E-11</c:v>
                </c:pt>
                <c:pt idx="4735">
                  <c:v>9.9458292730753552E-11</c:v>
                </c:pt>
                <c:pt idx="4736">
                  <c:v>9.8297845718318321E-11</c:v>
                </c:pt>
                <c:pt idx="4737">
                  <c:v>9.2694720656145152E-11</c:v>
                </c:pt>
                <c:pt idx="4738">
                  <c:v>9.8297845718318321E-11</c:v>
                </c:pt>
                <c:pt idx="4739">
                  <c:v>9.6016970695884383E-11</c:v>
                </c:pt>
                <c:pt idx="4740">
                  <c:v>9.489645740229975E-11</c:v>
                </c:pt>
                <c:pt idx="4741">
                  <c:v>9.6016970695884383E-11</c:v>
                </c:pt>
                <c:pt idx="4742">
                  <c:v>9.9458292730753552E-11</c:v>
                </c:pt>
                <c:pt idx="4743">
                  <c:v>9.8297845718318321E-11</c:v>
                </c:pt>
                <c:pt idx="4744">
                  <c:v>1.0063267101854971E-10</c:v>
                </c:pt>
                <c:pt idx="4745">
                  <c:v>9.9458292730753552E-11</c:v>
                </c:pt>
                <c:pt idx="4746">
                  <c:v>9.7150714726163113E-11</c:v>
                </c:pt>
                <c:pt idx="4747">
                  <c:v>9.6016970695884383E-11</c:v>
                </c:pt>
                <c:pt idx="4748">
                  <c:v>9.8297845718318321E-11</c:v>
                </c:pt>
                <c:pt idx="4749">
                  <c:v>9.6016970695884383E-11</c:v>
                </c:pt>
                <c:pt idx="4750">
                  <c:v>1.0063267101854971E-10</c:v>
                </c:pt>
                <c:pt idx="4751">
                  <c:v>9.9458292730753552E-11</c:v>
                </c:pt>
                <c:pt idx="4752">
                  <c:v>9.8297845718318321E-11</c:v>
                </c:pt>
                <c:pt idx="4753">
                  <c:v>9.7150714726163113E-11</c:v>
                </c:pt>
                <c:pt idx="4754">
                  <c:v>9.489645740229975E-11</c:v>
                </c:pt>
                <c:pt idx="4755">
                  <c:v>9.8297845718318321E-11</c:v>
                </c:pt>
                <c:pt idx="4756">
                  <c:v>9.8297845718318321E-11</c:v>
                </c:pt>
                <c:pt idx="4757">
                  <c:v>9.8297845718318321E-11</c:v>
                </c:pt>
                <c:pt idx="4758">
                  <c:v>9.9458292730753552E-11</c:v>
                </c:pt>
                <c:pt idx="4759">
                  <c:v>1.0063267101854971E-10</c:v>
                </c:pt>
                <c:pt idx="4760">
                  <c:v>9.7150714726163113E-11</c:v>
                </c:pt>
                <c:pt idx="4761">
                  <c:v>9.7150714726163113E-11</c:v>
                </c:pt>
                <c:pt idx="4762">
                  <c:v>9.6016970695884383E-11</c:v>
                </c:pt>
                <c:pt idx="4763">
                  <c:v>9.9458292730753552E-11</c:v>
                </c:pt>
                <c:pt idx="4764">
                  <c:v>9.7150714726163113E-11</c:v>
                </c:pt>
                <c:pt idx="4765">
                  <c:v>9.6016970695884383E-11</c:v>
                </c:pt>
                <c:pt idx="4766">
                  <c:v>9.6016970695884383E-11</c:v>
                </c:pt>
                <c:pt idx="4767">
                  <c:v>9.9458292730753552E-11</c:v>
                </c:pt>
                <c:pt idx="4768">
                  <c:v>9.6016970695884383E-11</c:v>
                </c:pt>
                <c:pt idx="4769">
                  <c:v>9.6016970695884383E-11</c:v>
                </c:pt>
                <c:pt idx="4770">
                  <c:v>9.6016970695884383E-11</c:v>
                </c:pt>
                <c:pt idx="4771">
                  <c:v>9.9458292730753552E-11</c:v>
                </c:pt>
                <c:pt idx="4772">
                  <c:v>9.6016970695884383E-11</c:v>
                </c:pt>
                <c:pt idx="4773">
                  <c:v>9.8297845718318321E-11</c:v>
                </c:pt>
                <c:pt idx="4774">
                  <c:v>9.6016970695884383E-11</c:v>
                </c:pt>
                <c:pt idx="4775">
                  <c:v>9.7150714726163113E-11</c:v>
                </c:pt>
                <c:pt idx="4776">
                  <c:v>9.6016970695884383E-11</c:v>
                </c:pt>
                <c:pt idx="4777">
                  <c:v>9.3789020443367202E-11</c:v>
                </c:pt>
                <c:pt idx="4778">
                  <c:v>9.7150714726163113E-11</c:v>
                </c:pt>
                <c:pt idx="4779">
                  <c:v>9.9458292730753552E-11</c:v>
                </c:pt>
                <c:pt idx="4780">
                  <c:v>9.3789020443367202E-11</c:v>
                </c:pt>
                <c:pt idx="4781">
                  <c:v>9.9458292730753552E-11</c:v>
                </c:pt>
                <c:pt idx="4782">
                  <c:v>9.6016970695884383E-11</c:v>
                </c:pt>
                <c:pt idx="4783">
                  <c:v>9.9458292730753552E-11</c:v>
                </c:pt>
                <c:pt idx="4784">
                  <c:v>9.7150714726163113E-11</c:v>
                </c:pt>
                <c:pt idx="4785">
                  <c:v>9.9458292730753552E-11</c:v>
                </c:pt>
                <c:pt idx="4786">
                  <c:v>9.8297845718318321E-11</c:v>
                </c:pt>
                <c:pt idx="4787">
                  <c:v>9.9458292730753552E-11</c:v>
                </c:pt>
                <c:pt idx="4788">
                  <c:v>9.8297845718318321E-11</c:v>
                </c:pt>
                <c:pt idx="4789">
                  <c:v>9.8297845718318321E-11</c:v>
                </c:pt>
                <c:pt idx="4790">
                  <c:v>9.9458292730753552E-11</c:v>
                </c:pt>
                <c:pt idx="4791">
                  <c:v>9.7150714726163113E-11</c:v>
                </c:pt>
                <c:pt idx="4792">
                  <c:v>9.7150714726163113E-11</c:v>
                </c:pt>
                <c:pt idx="4793">
                  <c:v>9.9458292730753552E-11</c:v>
                </c:pt>
                <c:pt idx="4794">
                  <c:v>9.7150714726163113E-11</c:v>
                </c:pt>
                <c:pt idx="4795">
                  <c:v>9.6016970695884383E-11</c:v>
                </c:pt>
                <c:pt idx="4796">
                  <c:v>9.7150714726163113E-11</c:v>
                </c:pt>
                <c:pt idx="4797">
                  <c:v>9.6016970695884383E-11</c:v>
                </c:pt>
                <c:pt idx="4798">
                  <c:v>1.0063267101854971E-10</c:v>
                </c:pt>
                <c:pt idx="4799">
                  <c:v>9.2694720656145152E-11</c:v>
                </c:pt>
                <c:pt idx="4800">
                  <c:v>9.6016970695884383E-11</c:v>
                </c:pt>
                <c:pt idx="4801">
                  <c:v>9.7150714726163113E-11</c:v>
                </c:pt>
                <c:pt idx="4802">
                  <c:v>9.7150714726163113E-11</c:v>
                </c:pt>
                <c:pt idx="4803">
                  <c:v>9.7150714726163113E-11</c:v>
                </c:pt>
                <c:pt idx="4804">
                  <c:v>9.6016970695884383E-11</c:v>
                </c:pt>
                <c:pt idx="4805">
                  <c:v>9.6016970695884383E-11</c:v>
                </c:pt>
                <c:pt idx="4806">
                  <c:v>9.6016970695884383E-11</c:v>
                </c:pt>
                <c:pt idx="4807">
                  <c:v>9.7150714726163113E-11</c:v>
                </c:pt>
                <c:pt idx="4808">
                  <c:v>9.8297845718318321E-11</c:v>
                </c:pt>
                <c:pt idx="4809">
                  <c:v>9.9458292730753552E-11</c:v>
                </c:pt>
                <c:pt idx="4810">
                  <c:v>9.7150714726163113E-11</c:v>
                </c:pt>
                <c:pt idx="4811">
                  <c:v>9.489645740229975E-11</c:v>
                </c:pt>
                <c:pt idx="4812">
                  <c:v>9.3789020443367202E-11</c:v>
                </c:pt>
                <c:pt idx="4813">
                  <c:v>9.3789020443367202E-11</c:v>
                </c:pt>
                <c:pt idx="4814">
                  <c:v>9.7150714726163113E-11</c:v>
                </c:pt>
                <c:pt idx="4815">
                  <c:v>9.7150714726163113E-11</c:v>
                </c:pt>
                <c:pt idx="4816">
                  <c:v>9.3789020443367202E-11</c:v>
                </c:pt>
                <c:pt idx="4817">
                  <c:v>9.3789020443367202E-11</c:v>
                </c:pt>
                <c:pt idx="4818">
                  <c:v>9.9458292730753552E-11</c:v>
                </c:pt>
                <c:pt idx="4819">
                  <c:v>9.3789020443367202E-11</c:v>
                </c:pt>
                <c:pt idx="4820">
                  <c:v>9.3789020443367202E-11</c:v>
                </c:pt>
                <c:pt idx="4821">
                  <c:v>9.7150714726163113E-11</c:v>
                </c:pt>
                <c:pt idx="4822">
                  <c:v>9.9458292730753552E-11</c:v>
                </c:pt>
                <c:pt idx="4823">
                  <c:v>9.8297845718318321E-11</c:v>
                </c:pt>
                <c:pt idx="4824">
                  <c:v>9.6016970695884383E-11</c:v>
                </c:pt>
                <c:pt idx="4825">
                  <c:v>9.9458292730753552E-11</c:v>
                </c:pt>
                <c:pt idx="4826">
                  <c:v>9.3789020443367202E-11</c:v>
                </c:pt>
                <c:pt idx="4827">
                  <c:v>9.7150714726163113E-11</c:v>
                </c:pt>
                <c:pt idx="4828">
                  <c:v>9.6016970695884383E-11</c:v>
                </c:pt>
                <c:pt idx="4829">
                  <c:v>9.8297845718318321E-11</c:v>
                </c:pt>
                <c:pt idx="4830">
                  <c:v>9.3789020443367202E-11</c:v>
                </c:pt>
                <c:pt idx="4831">
                  <c:v>9.3789020443367202E-11</c:v>
                </c:pt>
                <c:pt idx="4832">
                  <c:v>9.489645740229975E-11</c:v>
                </c:pt>
                <c:pt idx="4833">
                  <c:v>9.6016970695884383E-11</c:v>
                </c:pt>
                <c:pt idx="4834">
                  <c:v>9.8297845718318321E-11</c:v>
                </c:pt>
                <c:pt idx="4835">
                  <c:v>9.7150714726163113E-11</c:v>
                </c:pt>
                <c:pt idx="4836">
                  <c:v>9.2694720656145152E-11</c:v>
                </c:pt>
                <c:pt idx="4837">
                  <c:v>9.9458292730753552E-11</c:v>
                </c:pt>
                <c:pt idx="4838">
                  <c:v>9.8297845718318321E-11</c:v>
                </c:pt>
                <c:pt idx="4839">
                  <c:v>9.6016970695884383E-11</c:v>
                </c:pt>
                <c:pt idx="4840">
                  <c:v>9.8297845718318321E-11</c:v>
                </c:pt>
                <c:pt idx="4841">
                  <c:v>9.7150714726163113E-11</c:v>
                </c:pt>
                <c:pt idx="4842">
                  <c:v>9.8297845718318321E-11</c:v>
                </c:pt>
                <c:pt idx="4843">
                  <c:v>9.8297845718318321E-11</c:v>
                </c:pt>
                <c:pt idx="4844">
                  <c:v>9.8297845718318321E-11</c:v>
                </c:pt>
                <c:pt idx="4845">
                  <c:v>9.3789020443367202E-11</c:v>
                </c:pt>
                <c:pt idx="4846">
                  <c:v>9.6016970695884383E-11</c:v>
                </c:pt>
                <c:pt idx="4847">
                  <c:v>9.8297845718318321E-11</c:v>
                </c:pt>
                <c:pt idx="4848">
                  <c:v>9.6016970695884383E-11</c:v>
                </c:pt>
                <c:pt idx="4849">
                  <c:v>9.2694720656145152E-11</c:v>
                </c:pt>
                <c:pt idx="4850">
                  <c:v>9.8297845718318321E-11</c:v>
                </c:pt>
                <c:pt idx="4851">
                  <c:v>9.7150714726163113E-11</c:v>
                </c:pt>
                <c:pt idx="4852">
                  <c:v>9.7150714726163113E-11</c:v>
                </c:pt>
                <c:pt idx="4853">
                  <c:v>9.6016970695884383E-11</c:v>
                </c:pt>
                <c:pt idx="4854">
                  <c:v>9.489645740229975E-11</c:v>
                </c:pt>
                <c:pt idx="4855">
                  <c:v>9.7150714726163113E-11</c:v>
                </c:pt>
                <c:pt idx="4856">
                  <c:v>9.6016970695884383E-11</c:v>
                </c:pt>
                <c:pt idx="4857">
                  <c:v>9.7150714726163113E-11</c:v>
                </c:pt>
                <c:pt idx="4858">
                  <c:v>9.6016970695884383E-11</c:v>
                </c:pt>
                <c:pt idx="4859">
                  <c:v>9.7150714726163113E-11</c:v>
                </c:pt>
                <c:pt idx="4860">
                  <c:v>9.7150714726163113E-11</c:v>
                </c:pt>
                <c:pt idx="4861">
                  <c:v>9.6016970695884383E-11</c:v>
                </c:pt>
                <c:pt idx="4862">
                  <c:v>9.7150714726163113E-11</c:v>
                </c:pt>
                <c:pt idx="4863">
                  <c:v>9.7150714726163113E-11</c:v>
                </c:pt>
                <c:pt idx="4864">
                  <c:v>9.6016970695884383E-11</c:v>
                </c:pt>
                <c:pt idx="4865">
                  <c:v>9.6016970695884383E-11</c:v>
                </c:pt>
                <c:pt idx="4866">
                  <c:v>9.9458292730753552E-11</c:v>
                </c:pt>
                <c:pt idx="4867">
                  <c:v>9.7150714726163113E-11</c:v>
                </c:pt>
                <c:pt idx="4868">
                  <c:v>9.3789020443367202E-11</c:v>
                </c:pt>
                <c:pt idx="4869">
                  <c:v>9.6016970695884383E-11</c:v>
                </c:pt>
                <c:pt idx="4870">
                  <c:v>9.3789020443367202E-11</c:v>
                </c:pt>
                <c:pt idx="4871">
                  <c:v>9.3789020443367202E-11</c:v>
                </c:pt>
                <c:pt idx="4872">
                  <c:v>9.7150714726163113E-11</c:v>
                </c:pt>
                <c:pt idx="4873">
                  <c:v>9.489645740229975E-11</c:v>
                </c:pt>
                <c:pt idx="4874">
                  <c:v>9.8297845718318321E-11</c:v>
                </c:pt>
                <c:pt idx="4875">
                  <c:v>9.7150714726163113E-11</c:v>
                </c:pt>
                <c:pt idx="4876">
                  <c:v>9.8297845718318321E-11</c:v>
                </c:pt>
                <c:pt idx="4877">
                  <c:v>9.6016970695884383E-11</c:v>
                </c:pt>
                <c:pt idx="4878">
                  <c:v>9.8297845718318321E-11</c:v>
                </c:pt>
                <c:pt idx="4879">
                  <c:v>9.6016970695884383E-11</c:v>
                </c:pt>
                <c:pt idx="4880">
                  <c:v>9.489645740229975E-11</c:v>
                </c:pt>
                <c:pt idx="4881">
                  <c:v>9.489645740229975E-11</c:v>
                </c:pt>
                <c:pt idx="4882">
                  <c:v>9.6016970695884383E-11</c:v>
                </c:pt>
                <c:pt idx="4883">
                  <c:v>9.9458292730753552E-11</c:v>
                </c:pt>
                <c:pt idx="4884">
                  <c:v>9.489645740229975E-11</c:v>
                </c:pt>
                <c:pt idx="4885">
                  <c:v>9.7150714726163113E-11</c:v>
                </c:pt>
                <c:pt idx="4886">
                  <c:v>1.0063267101854971E-10</c:v>
                </c:pt>
                <c:pt idx="4887">
                  <c:v>9.2694720656145152E-11</c:v>
                </c:pt>
                <c:pt idx="4888">
                  <c:v>9.6016970695884383E-11</c:v>
                </c:pt>
                <c:pt idx="4889">
                  <c:v>9.9458292730753552E-11</c:v>
                </c:pt>
                <c:pt idx="4890">
                  <c:v>9.7150714726163113E-11</c:v>
                </c:pt>
                <c:pt idx="4891">
                  <c:v>9.7150714726163113E-11</c:v>
                </c:pt>
                <c:pt idx="4892">
                  <c:v>9.6016970695884383E-11</c:v>
                </c:pt>
                <c:pt idx="4893">
                  <c:v>9.6016970695884383E-11</c:v>
                </c:pt>
                <c:pt idx="4894">
                  <c:v>9.7150714726163113E-11</c:v>
                </c:pt>
                <c:pt idx="4895">
                  <c:v>9.3789020443367202E-11</c:v>
                </c:pt>
                <c:pt idx="4896">
                  <c:v>9.6016970695884383E-11</c:v>
                </c:pt>
                <c:pt idx="4897">
                  <c:v>9.7150714726163113E-11</c:v>
                </c:pt>
                <c:pt idx="4898">
                  <c:v>9.7150714726163113E-11</c:v>
                </c:pt>
                <c:pt idx="4899">
                  <c:v>9.6016970695884383E-11</c:v>
                </c:pt>
                <c:pt idx="4900">
                  <c:v>9.8297845718318321E-11</c:v>
                </c:pt>
                <c:pt idx="4901">
                  <c:v>9.9458292730753552E-11</c:v>
                </c:pt>
                <c:pt idx="4902">
                  <c:v>9.8297845718318321E-11</c:v>
                </c:pt>
                <c:pt idx="4903">
                  <c:v>9.489645740229975E-11</c:v>
                </c:pt>
                <c:pt idx="4904">
                  <c:v>9.489645740229975E-11</c:v>
                </c:pt>
                <c:pt idx="4905">
                  <c:v>9.8297845718318321E-11</c:v>
                </c:pt>
                <c:pt idx="4906">
                  <c:v>9.6016970695884383E-11</c:v>
                </c:pt>
                <c:pt idx="4907">
                  <c:v>9.8297845718318321E-11</c:v>
                </c:pt>
                <c:pt idx="4908">
                  <c:v>9.6016970695884383E-11</c:v>
                </c:pt>
                <c:pt idx="4909">
                  <c:v>9.6016970695884383E-11</c:v>
                </c:pt>
                <c:pt idx="4910">
                  <c:v>9.9458292730753552E-11</c:v>
                </c:pt>
                <c:pt idx="4911">
                  <c:v>9.6016970695884383E-11</c:v>
                </c:pt>
                <c:pt idx="4912">
                  <c:v>9.489645740229975E-11</c:v>
                </c:pt>
                <c:pt idx="4913">
                  <c:v>9.9458292730753552E-11</c:v>
                </c:pt>
                <c:pt idx="4914">
                  <c:v>9.6016970695884383E-11</c:v>
                </c:pt>
                <c:pt idx="4915">
                  <c:v>9.3789020443367202E-11</c:v>
                </c:pt>
                <c:pt idx="4916">
                  <c:v>9.9458292730753552E-11</c:v>
                </c:pt>
                <c:pt idx="4917">
                  <c:v>9.7150714726163113E-11</c:v>
                </c:pt>
                <c:pt idx="4918">
                  <c:v>9.7150714726163113E-11</c:v>
                </c:pt>
                <c:pt idx="4919">
                  <c:v>9.7150714726163113E-11</c:v>
                </c:pt>
                <c:pt idx="4920">
                  <c:v>9.8297845718318321E-11</c:v>
                </c:pt>
                <c:pt idx="4921">
                  <c:v>9.8297845718318321E-11</c:v>
                </c:pt>
                <c:pt idx="4922">
                  <c:v>9.6016970695884383E-11</c:v>
                </c:pt>
                <c:pt idx="4923">
                  <c:v>9.7150714726163113E-11</c:v>
                </c:pt>
                <c:pt idx="4924">
                  <c:v>9.6016970695884383E-11</c:v>
                </c:pt>
                <c:pt idx="4925">
                  <c:v>9.9458292730753552E-11</c:v>
                </c:pt>
                <c:pt idx="4926">
                  <c:v>9.2694720656145152E-11</c:v>
                </c:pt>
                <c:pt idx="4927">
                  <c:v>1.0063267101854971E-10</c:v>
                </c:pt>
                <c:pt idx="4928">
                  <c:v>9.3789020443367202E-11</c:v>
                </c:pt>
                <c:pt idx="4929">
                  <c:v>9.489645740229975E-11</c:v>
                </c:pt>
                <c:pt idx="4930">
                  <c:v>9.8297845718318321E-11</c:v>
                </c:pt>
                <c:pt idx="4931">
                  <c:v>9.8297845718318321E-11</c:v>
                </c:pt>
                <c:pt idx="4932">
                  <c:v>9.8297845718318321E-11</c:v>
                </c:pt>
                <c:pt idx="4933">
                  <c:v>9.6016970695884383E-11</c:v>
                </c:pt>
                <c:pt idx="4934">
                  <c:v>9.3789020443367202E-11</c:v>
                </c:pt>
                <c:pt idx="4935">
                  <c:v>1.0063267101854971E-10</c:v>
                </c:pt>
                <c:pt idx="4936">
                  <c:v>9.9458292730753552E-11</c:v>
                </c:pt>
                <c:pt idx="4937">
                  <c:v>9.489645740229975E-11</c:v>
                </c:pt>
                <c:pt idx="4938">
                  <c:v>1.0063267101854971E-10</c:v>
                </c:pt>
                <c:pt idx="4939">
                  <c:v>9.489645740229975E-11</c:v>
                </c:pt>
                <c:pt idx="4940">
                  <c:v>9.7150714726163113E-11</c:v>
                </c:pt>
                <c:pt idx="4941">
                  <c:v>9.9458292730753552E-11</c:v>
                </c:pt>
                <c:pt idx="4942">
                  <c:v>9.489645740229975E-11</c:v>
                </c:pt>
                <c:pt idx="4943">
                  <c:v>9.9458292730753552E-11</c:v>
                </c:pt>
                <c:pt idx="4944">
                  <c:v>9.7150714726163113E-11</c:v>
                </c:pt>
                <c:pt idx="4945">
                  <c:v>9.8297845718318321E-11</c:v>
                </c:pt>
                <c:pt idx="4946">
                  <c:v>9.8297845718318321E-11</c:v>
                </c:pt>
                <c:pt idx="4947">
                  <c:v>9.6016970695884383E-11</c:v>
                </c:pt>
                <c:pt idx="4948">
                  <c:v>9.8297845718318321E-11</c:v>
                </c:pt>
                <c:pt idx="4949">
                  <c:v>9.9458292730753552E-11</c:v>
                </c:pt>
                <c:pt idx="4950">
                  <c:v>9.6016970695884383E-11</c:v>
                </c:pt>
                <c:pt idx="4951">
                  <c:v>9.6016970695884383E-11</c:v>
                </c:pt>
                <c:pt idx="4952">
                  <c:v>9.8297845718318321E-11</c:v>
                </c:pt>
                <c:pt idx="4953">
                  <c:v>9.7150714726163113E-11</c:v>
                </c:pt>
                <c:pt idx="4954">
                  <c:v>9.8297845718318321E-11</c:v>
                </c:pt>
                <c:pt idx="4955">
                  <c:v>9.8297845718318321E-11</c:v>
                </c:pt>
                <c:pt idx="4956">
                  <c:v>9.6016970695884383E-11</c:v>
                </c:pt>
                <c:pt idx="4957">
                  <c:v>9.6016970695884383E-11</c:v>
                </c:pt>
                <c:pt idx="4958">
                  <c:v>9.2694720656145152E-11</c:v>
                </c:pt>
                <c:pt idx="4959">
                  <c:v>9.7150714726163113E-11</c:v>
                </c:pt>
                <c:pt idx="4960">
                  <c:v>9.6016970695884383E-11</c:v>
                </c:pt>
                <c:pt idx="4961">
                  <c:v>9.6016970695884383E-11</c:v>
                </c:pt>
                <c:pt idx="4962">
                  <c:v>9.9458292730753552E-11</c:v>
                </c:pt>
                <c:pt idx="4963">
                  <c:v>9.7150714726163113E-11</c:v>
                </c:pt>
                <c:pt idx="4964">
                  <c:v>9.489645740229975E-11</c:v>
                </c:pt>
                <c:pt idx="4965">
                  <c:v>9.6016970695884383E-11</c:v>
                </c:pt>
                <c:pt idx="4966">
                  <c:v>9.8297845718318321E-11</c:v>
                </c:pt>
                <c:pt idx="4967">
                  <c:v>9.8297845718318321E-11</c:v>
                </c:pt>
                <c:pt idx="4968">
                  <c:v>9.6016970695884383E-11</c:v>
                </c:pt>
                <c:pt idx="4969">
                  <c:v>9.6016970695884383E-11</c:v>
                </c:pt>
                <c:pt idx="4970">
                  <c:v>9.6016970695884383E-11</c:v>
                </c:pt>
                <c:pt idx="4971">
                  <c:v>9.6016970695884383E-11</c:v>
                </c:pt>
                <c:pt idx="4972">
                  <c:v>9.7150714726163113E-11</c:v>
                </c:pt>
                <c:pt idx="4973">
                  <c:v>9.7150714726163113E-11</c:v>
                </c:pt>
                <c:pt idx="4974">
                  <c:v>9.6016970695884383E-11</c:v>
                </c:pt>
                <c:pt idx="4975">
                  <c:v>9.7150714726163113E-11</c:v>
                </c:pt>
                <c:pt idx="4976">
                  <c:v>9.8297845718318321E-11</c:v>
                </c:pt>
                <c:pt idx="4977">
                  <c:v>9.9458292730753552E-11</c:v>
                </c:pt>
                <c:pt idx="4978">
                  <c:v>9.7150714726163113E-11</c:v>
                </c:pt>
                <c:pt idx="4979">
                  <c:v>9.6016970695884383E-11</c:v>
                </c:pt>
                <c:pt idx="4980">
                  <c:v>9.3789020443367202E-11</c:v>
                </c:pt>
                <c:pt idx="4981">
                  <c:v>9.489645740229975E-11</c:v>
                </c:pt>
                <c:pt idx="4982">
                  <c:v>9.489645740229975E-11</c:v>
                </c:pt>
                <c:pt idx="4983">
                  <c:v>9.7150714726163113E-11</c:v>
                </c:pt>
                <c:pt idx="4984">
                  <c:v>9.6016970695884383E-11</c:v>
                </c:pt>
                <c:pt idx="4985">
                  <c:v>9.6016970695884383E-11</c:v>
                </c:pt>
                <c:pt idx="4986">
                  <c:v>9.9458292730753552E-11</c:v>
                </c:pt>
                <c:pt idx="4987">
                  <c:v>9.9458292730753552E-11</c:v>
                </c:pt>
                <c:pt idx="4988">
                  <c:v>9.6016970695884383E-11</c:v>
                </c:pt>
                <c:pt idx="4989">
                  <c:v>9.6016970695884383E-11</c:v>
                </c:pt>
                <c:pt idx="4990">
                  <c:v>9.3789020443367202E-11</c:v>
                </c:pt>
                <c:pt idx="4991">
                  <c:v>9.6016970695884383E-11</c:v>
                </c:pt>
                <c:pt idx="4992">
                  <c:v>9.7150714726163113E-11</c:v>
                </c:pt>
                <c:pt idx="4993">
                  <c:v>9.6016970695884383E-11</c:v>
                </c:pt>
                <c:pt idx="4994">
                  <c:v>9.489645740229975E-11</c:v>
                </c:pt>
                <c:pt idx="4995">
                  <c:v>9.8297845718318321E-11</c:v>
                </c:pt>
                <c:pt idx="4996">
                  <c:v>9.489645740229975E-11</c:v>
                </c:pt>
                <c:pt idx="4997">
                  <c:v>9.7150714726163113E-11</c:v>
                </c:pt>
                <c:pt idx="4998">
                  <c:v>9.9458292730753552E-11</c:v>
                </c:pt>
                <c:pt idx="4999">
                  <c:v>9.489645740229975E-11</c:v>
                </c:pt>
                <c:pt idx="5000">
                  <c:v>9.6016970695884383E-11</c:v>
                </c:pt>
                <c:pt idx="5001">
                  <c:v>9.6016970695884383E-11</c:v>
                </c:pt>
                <c:pt idx="5002">
                  <c:v>1.0063267101854971E-10</c:v>
                </c:pt>
                <c:pt idx="5003">
                  <c:v>9.9458292730753552E-11</c:v>
                </c:pt>
                <c:pt idx="5004">
                  <c:v>9.489645740229975E-11</c:v>
                </c:pt>
                <c:pt idx="5005">
                  <c:v>9.3789020443367202E-11</c:v>
                </c:pt>
                <c:pt idx="5006">
                  <c:v>9.9458292730753552E-11</c:v>
                </c:pt>
                <c:pt idx="5007">
                  <c:v>9.7150714726163113E-11</c:v>
                </c:pt>
                <c:pt idx="5008">
                  <c:v>9.3789020443367202E-11</c:v>
                </c:pt>
                <c:pt idx="5009">
                  <c:v>9.489645740229975E-11</c:v>
                </c:pt>
                <c:pt idx="5010">
                  <c:v>9.8297845718318321E-11</c:v>
                </c:pt>
                <c:pt idx="5011">
                  <c:v>9.7150714726163113E-11</c:v>
                </c:pt>
                <c:pt idx="5012">
                  <c:v>9.3789020443367202E-11</c:v>
                </c:pt>
                <c:pt idx="5013">
                  <c:v>9.9458292730753552E-11</c:v>
                </c:pt>
                <c:pt idx="5014">
                  <c:v>9.489645740229975E-11</c:v>
                </c:pt>
                <c:pt idx="5015">
                  <c:v>9.2694720656145152E-11</c:v>
                </c:pt>
                <c:pt idx="5016">
                  <c:v>9.6016970695884383E-11</c:v>
                </c:pt>
                <c:pt idx="5017">
                  <c:v>9.9458292730753552E-11</c:v>
                </c:pt>
                <c:pt idx="5018">
                  <c:v>9.7150714726163113E-11</c:v>
                </c:pt>
                <c:pt idx="5019">
                  <c:v>9.489645740229975E-11</c:v>
                </c:pt>
                <c:pt idx="5020">
                  <c:v>9.6016970695884383E-11</c:v>
                </c:pt>
                <c:pt idx="5021">
                  <c:v>9.7150714726163113E-11</c:v>
                </c:pt>
                <c:pt idx="5022">
                  <c:v>9.8297845718318321E-11</c:v>
                </c:pt>
                <c:pt idx="5023">
                  <c:v>9.6016970695884383E-11</c:v>
                </c:pt>
                <c:pt idx="5024">
                  <c:v>9.3789020443367202E-11</c:v>
                </c:pt>
                <c:pt idx="5025">
                  <c:v>9.7150714726163113E-11</c:v>
                </c:pt>
                <c:pt idx="5026">
                  <c:v>9.7150714726163113E-11</c:v>
                </c:pt>
                <c:pt idx="5027">
                  <c:v>9.7150714726163113E-11</c:v>
                </c:pt>
                <c:pt idx="5028">
                  <c:v>9.489645740229975E-11</c:v>
                </c:pt>
                <c:pt idx="5029">
                  <c:v>9.6016970695884383E-11</c:v>
                </c:pt>
                <c:pt idx="5030">
                  <c:v>9.8297845718318321E-11</c:v>
                </c:pt>
                <c:pt idx="5031">
                  <c:v>9.6016970695884383E-11</c:v>
                </c:pt>
                <c:pt idx="5032">
                  <c:v>9.489645740229975E-11</c:v>
                </c:pt>
                <c:pt idx="5033">
                  <c:v>9.3789020443367202E-11</c:v>
                </c:pt>
                <c:pt idx="5034">
                  <c:v>9.6016970695884383E-11</c:v>
                </c:pt>
                <c:pt idx="5035">
                  <c:v>9.8297845718318321E-11</c:v>
                </c:pt>
                <c:pt idx="5036">
                  <c:v>9.8297845718318321E-11</c:v>
                </c:pt>
                <c:pt idx="5037">
                  <c:v>9.6016970695884383E-11</c:v>
                </c:pt>
                <c:pt idx="5038">
                  <c:v>9.7150714726163113E-11</c:v>
                </c:pt>
                <c:pt idx="5039">
                  <c:v>9.6016970695884383E-11</c:v>
                </c:pt>
                <c:pt idx="5040">
                  <c:v>9.3789020443367202E-11</c:v>
                </c:pt>
                <c:pt idx="5041">
                  <c:v>9.6016970695884383E-11</c:v>
                </c:pt>
                <c:pt idx="5042">
                  <c:v>9.9458292730753552E-11</c:v>
                </c:pt>
                <c:pt idx="5043">
                  <c:v>9.8297845718318321E-11</c:v>
                </c:pt>
                <c:pt idx="5044">
                  <c:v>9.9458292730753552E-11</c:v>
                </c:pt>
                <c:pt idx="5045">
                  <c:v>9.7150714726163113E-11</c:v>
                </c:pt>
                <c:pt idx="5046">
                  <c:v>9.8297845718318321E-11</c:v>
                </c:pt>
                <c:pt idx="5047">
                  <c:v>9.8297845718318321E-11</c:v>
                </c:pt>
                <c:pt idx="5048">
                  <c:v>9.8297845718318321E-11</c:v>
                </c:pt>
                <c:pt idx="5049">
                  <c:v>9.6016970695884383E-11</c:v>
                </c:pt>
                <c:pt idx="5050">
                  <c:v>9.6016970695884383E-11</c:v>
                </c:pt>
                <c:pt idx="5051">
                  <c:v>9.8297845718318321E-11</c:v>
                </c:pt>
                <c:pt idx="5052">
                  <c:v>9.3789020443367202E-11</c:v>
                </c:pt>
                <c:pt idx="5053">
                  <c:v>9.2694720656145152E-11</c:v>
                </c:pt>
                <c:pt idx="5054">
                  <c:v>9.3789020443367202E-11</c:v>
                </c:pt>
                <c:pt idx="5055">
                  <c:v>9.6016970695884383E-11</c:v>
                </c:pt>
                <c:pt idx="5056">
                  <c:v>9.6016970695884383E-11</c:v>
                </c:pt>
                <c:pt idx="5057">
                  <c:v>9.6016970695884383E-11</c:v>
                </c:pt>
                <c:pt idx="5058">
                  <c:v>9.6016970695884383E-11</c:v>
                </c:pt>
                <c:pt idx="5059">
                  <c:v>9.6016970695884383E-11</c:v>
                </c:pt>
                <c:pt idx="5060">
                  <c:v>9.7150714726163113E-11</c:v>
                </c:pt>
                <c:pt idx="5061">
                  <c:v>9.7150714726163113E-11</c:v>
                </c:pt>
                <c:pt idx="5062">
                  <c:v>9.8297845718318321E-11</c:v>
                </c:pt>
                <c:pt idx="5063">
                  <c:v>9.7150714726163113E-11</c:v>
                </c:pt>
                <c:pt idx="5064">
                  <c:v>9.6016970695884383E-11</c:v>
                </c:pt>
                <c:pt idx="5065">
                  <c:v>9.3789020443367202E-11</c:v>
                </c:pt>
                <c:pt idx="5066">
                  <c:v>9.8297845718318321E-11</c:v>
                </c:pt>
                <c:pt idx="5067">
                  <c:v>9.6016970695884383E-11</c:v>
                </c:pt>
                <c:pt idx="5068">
                  <c:v>9.6016970695884383E-11</c:v>
                </c:pt>
                <c:pt idx="5069">
                  <c:v>9.6016970695884383E-11</c:v>
                </c:pt>
                <c:pt idx="5070">
                  <c:v>9.8297845718318321E-11</c:v>
                </c:pt>
                <c:pt idx="5071">
                  <c:v>9.6016970695884383E-11</c:v>
                </c:pt>
                <c:pt idx="5072">
                  <c:v>9.3789020443367202E-11</c:v>
                </c:pt>
                <c:pt idx="5073">
                  <c:v>9.6016970695884383E-11</c:v>
                </c:pt>
                <c:pt idx="5074">
                  <c:v>9.6016970695884383E-11</c:v>
                </c:pt>
                <c:pt idx="5075">
                  <c:v>9.489645740229975E-11</c:v>
                </c:pt>
                <c:pt idx="5076">
                  <c:v>9.7150714726163113E-11</c:v>
                </c:pt>
                <c:pt idx="5077">
                  <c:v>9.6016970695884383E-11</c:v>
                </c:pt>
                <c:pt idx="5078">
                  <c:v>9.9458292730753552E-11</c:v>
                </c:pt>
                <c:pt idx="5079">
                  <c:v>9.6016970695884383E-11</c:v>
                </c:pt>
                <c:pt idx="5080">
                  <c:v>9.3789020443367202E-11</c:v>
                </c:pt>
                <c:pt idx="5081">
                  <c:v>9.7150714726163113E-11</c:v>
                </c:pt>
                <c:pt idx="5082">
                  <c:v>9.6016970695884383E-11</c:v>
                </c:pt>
                <c:pt idx="5083">
                  <c:v>9.489645740229975E-11</c:v>
                </c:pt>
                <c:pt idx="5084">
                  <c:v>9.6016970695884383E-11</c:v>
                </c:pt>
                <c:pt idx="5085">
                  <c:v>9.489645740229975E-11</c:v>
                </c:pt>
                <c:pt idx="5086">
                  <c:v>9.3789020443367202E-11</c:v>
                </c:pt>
                <c:pt idx="5087">
                  <c:v>9.8297845718318321E-11</c:v>
                </c:pt>
                <c:pt idx="5088">
                  <c:v>9.9458292730753552E-11</c:v>
                </c:pt>
                <c:pt idx="5089">
                  <c:v>9.7150714726163113E-11</c:v>
                </c:pt>
                <c:pt idx="5090">
                  <c:v>9.489645740229975E-11</c:v>
                </c:pt>
                <c:pt idx="5091">
                  <c:v>9.7150714726163113E-11</c:v>
                </c:pt>
                <c:pt idx="5092">
                  <c:v>9.7150714726163113E-11</c:v>
                </c:pt>
                <c:pt idx="5093">
                  <c:v>9.8297845718318321E-11</c:v>
                </c:pt>
                <c:pt idx="5094">
                  <c:v>9.6016970695884383E-11</c:v>
                </c:pt>
                <c:pt idx="5095">
                  <c:v>9.7150714726163113E-11</c:v>
                </c:pt>
                <c:pt idx="5096">
                  <c:v>9.6016970695884383E-11</c:v>
                </c:pt>
                <c:pt idx="5097">
                  <c:v>9.3789020443367202E-11</c:v>
                </c:pt>
                <c:pt idx="5098">
                  <c:v>9.6016970695884383E-11</c:v>
                </c:pt>
                <c:pt idx="5099">
                  <c:v>9.7150714726163113E-11</c:v>
                </c:pt>
                <c:pt idx="5100">
                  <c:v>9.489645740229975E-11</c:v>
                </c:pt>
                <c:pt idx="5101">
                  <c:v>9.6016970695884383E-11</c:v>
                </c:pt>
                <c:pt idx="5102">
                  <c:v>9.6016970695884383E-11</c:v>
                </c:pt>
                <c:pt idx="5103">
                  <c:v>9.6016970695884383E-11</c:v>
                </c:pt>
                <c:pt idx="5104">
                  <c:v>9.9458292730753552E-11</c:v>
                </c:pt>
                <c:pt idx="5105">
                  <c:v>9.9458292730753552E-11</c:v>
                </c:pt>
                <c:pt idx="5106">
                  <c:v>9.3789020443367202E-11</c:v>
                </c:pt>
                <c:pt idx="5107">
                  <c:v>9.3789020443367202E-11</c:v>
                </c:pt>
                <c:pt idx="5108">
                  <c:v>9.2694720656145152E-11</c:v>
                </c:pt>
                <c:pt idx="5109">
                  <c:v>9.3789020443367202E-11</c:v>
                </c:pt>
                <c:pt idx="5110">
                  <c:v>9.7150714726163113E-11</c:v>
                </c:pt>
                <c:pt idx="5111">
                  <c:v>9.489645740229975E-11</c:v>
                </c:pt>
                <c:pt idx="5112">
                  <c:v>9.8297845718318321E-11</c:v>
                </c:pt>
                <c:pt idx="5113">
                  <c:v>9.6016970695884383E-11</c:v>
                </c:pt>
                <c:pt idx="5114">
                  <c:v>9.489645740229975E-11</c:v>
                </c:pt>
                <c:pt idx="5115">
                  <c:v>9.6016970695884383E-11</c:v>
                </c:pt>
                <c:pt idx="5116">
                  <c:v>9.489645740229975E-11</c:v>
                </c:pt>
                <c:pt idx="5117">
                  <c:v>9.489645740229975E-11</c:v>
                </c:pt>
                <c:pt idx="5118">
                  <c:v>9.489645740229975E-11</c:v>
                </c:pt>
                <c:pt idx="5119">
                  <c:v>9.6016970695884383E-11</c:v>
                </c:pt>
                <c:pt idx="5120">
                  <c:v>9.6016970695884383E-11</c:v>
                </c:pt>
                <c:pt idx="5121">
                  <c:v>9.7150714726163113E-11</c:v>
                </c:pt>
                <c:pt idx="5122">
                  <c:v>9.6016970695884383E-11</c:v>
                </c:pt>
                <c:pt idx="5123">
                  <c:v>9.7150714726163113E-11</c:v>
                </c:pt>
                <c:pt idx="5124">
                  <c:v>9.8297845718318321E-11</c:v>
                </c:pt>
                <c:pt idx="5125">
                  <c:v>9.6016970695884383E-11</c:v>
                </c:pt>
                <c:pt idx="5126">
                  <c:v>9.7150714726163113E-11</c:v>
                </c:pt>
                <c:pt idx="5127">
                  <c:v>9.3789020443367202E-11</c:v>
                </c:pt>
                <c:pt idx="5128">
                  <c:v>9.7150714726163113E-11</c:v>
                </c:pt>
                <c:pt idx="5129">
                  <c:v>9.489645740229975E-11</c:v>
                </c:pt>
                <c:pt idx="5130">
                  <c:v>9.489645740229975E-11</c:v>
                </c:pt>
                <c:pt idx="5131">
                  <c:v>9.8297845718318321E-11</c:v>
                </c:pt>
                <c:pt idx="5132">
                  <c:v>9.3789020443367202E-11</c:v>
                </c:pt>
                <c:pt idx="5133">
                  <c:v>9.2694720656145152E-11</c:v>
                </c:pt>
                <c:pt idx="5134">
                  <c:v>9.8297845718318321E-11</c:v>
                </c:pt>
                <c:pt idx="5135">
                  <c:v>9.6016970695884383E-11</c:v>
                </c:pt>
                <c:pt idx="5136">
                  <c:v>9.489645740229975E-11</c:v>
                </c:pt>
                <c:pt idx="5137">
                  <c:v>9.9458292730753552E-11</c:v>
                </c:pt>
                <c:pt idx="5138">
                  <c:v>9.3789020443367202E-11</c:v>
                </c:pt>
                <c:pt idx="5139">
                  <c:v>9.489645740229975E-11</c:v>
                </c:pt>
                <c:pt idx="5140">
                  <c:v>9.6016970695884383E-11</c:v>
                </c:pt>
                <c:pt idx="5141">
                  <c:v>9.7150714726163113E-11</c:v>
                </c:pt>
                <c:pt idx="5142">
                  <c:v>9.6016970695884383E-11</c:v>
                </c:pt>
                <c:pt idx="5143">
                  <c:v>9.3789020443367202E-11</c:v>
                </c:pt>
                <c:pt idx="5144">
                  <c:v>9.6016970695884383E-11</c:v>
                </c:pt>
                <c:pt idx="5145">
                  <c:v>9.7150714726163113E-11</c:v>
                </c:pt>
                <c:pt idx="5146">
                  <c:v>9.3789020443367202E-11</c:v>
                </c:pt>
                <c:pt idx="5147">
                  <c:v>9.7150714726163113E-11</c:v>
                </c:pt>
                <c:pt idx="5148">
                  <c:v>9.3789020443367202E-11</c:v>
                </c:pt>
                <c:pt idx="5149">
                  <c:v>9.7150714726163113E-11</c:v>
                </c:pt>
                <c:pt idx="5150">
                  <c:v>9.8297845718318321E-11</c:v>
                </c:pt>
                <c:pt idx="5151">
                  <c:v>9.3789020443367202E-11</c:v>
                </c:pt>
                <c:pt idx="5152">
                  <c:v>9.8297845718318321E-11</c:v>
                </c:pt>
                <c:pt idx="5153">
                  <c:v>9.6016970695884383E-11</c:v>
                </c:pt>
                <c:pt idx="5154">
                  <c:v>9.6016970695884383E-11</c:v>
                </c:pt>
                <c:pt idx="5155">
                  <c:v>9.6016970695884383E-11</c:v>
                </c:pt>
                <c:pt idx="5156">
                  <c:v>9.6016970695884383E-11</c:v>
                </c:pt>
                <c:pt idx="5157">
                  <c:v>9.489645740229975E-11</c:v>
                </c:pt>
                <c:pt idx="5158">
                  <c:v>9.8297845718318321E-11</c:v>
                </c:pt>
                <c:pt idx="5159">
                  <c:v>9.7150714726163113E-11</c:v>
                </c:pt>
                <c:pt idx="5160">
                  <c:v>9.6016970695884383E-11</c:v>
                </c:pt>
                <c:pt idx="5161">
                  <c:v>9.3789020443367202E-11</c:v>
                </c:pt>
                <c:pt idx="5162">
                  <c:v>9.7150714726163113E-11</c:v>
                </c:pt>
                <c:pt idx="5163">
                  <c:v>9.6016970695884383E-11</c:v>
                </c:pt>
                <c:pt idx="5164">
                  <c:v>9.489645740229975E-11</c:v>
                </c:pt>
                <c:pt idx="5165">
                  <c:v>9.6016970695884383E-11</c:v>
                </c:pt>
                <c:pt idx="5166">
                  <c:v>9.9458292730753552E-11</c:v>
                </c:pt>
                <c:pt idx="5167">
                  <c:v>9.6016970695884383E-11</c:v>
                </c:pt>
                <c:pt idx="5168">
                  <c:v>9.8297845718318321E-11</c:v>
                </c:pt>
                <c:pt idx="5169">
                  <c:v>9.6016970695884383E-11</c:v>
                </c:pt>
                <c:pt idx="5170">
                  <c:v>9.8297845718318321E-11</c:v>
                </c:pt>
                <c:pt idx="5171">
                  <c:v>9.2694720656145152E-11</c:v>
                </c:pt>
                <c:pt idx="5172">
                  <c:v>9.3789020443367202E-11</c:v>
                </c:pt>
                <c:pt idx="5173">
                  <c:v>9.9458292730753552E-11</c:v>
                </c:pt>
                <c:pt idx="5174">
                  <c:v>9.3789020443367202E-11</c:v>
                </c:pt>
                <c:pt idx="5175">
                  <c:v>9.7150714726163113E-11</c:v>
                </c:pt>
                <c:pt idx="5176">
                  <c:v>9.6016970695884383E-11</c:v>
                </c:pt>
                <c:pt idx="5177">
                  <c:v>9.9458292730753552E-11</c:v>
                </c:pt>
                <c:pt idx="5178">
                  <c:v>9.3789020443367202E-11</c:v>
                </c:pt>
                <c:pt idx="5179">
                  <c:v>9.7150714726163113E-11</c:v>
                </c:pt>
                <c:pt idx="5180">
                  <c:v>9.489645740229975E-11</c:v>
                </c:pt>
                <c:pt idx="5181">
                  <c:v>9.489645740229975E-11</c:v>
                </c:pt>
                <c:pt idx="5182">
                  <c:v>9.6016970695884383E-11</c:v>
                </c:pt>
                <c:pt idx="5183">
                  <c:v>9.3789020443367202E-11</c:v>
                </c:pt>
                <c:pt idx="5184">
                  <c:v>9.489645740229975E-11</c:v>
                </c:pt>
                <c:pt idx="5185">
                  <c:v>9.6016970695884383E-11</c:v>
                </c:pt>
                <c:pt idx="5186">
                  <c:v>9.7150714726163113E-11</c:v>
                </c:pt>
                <c:pt idx="5187">
                  <c:v>9.6016970695884383E-11</c:v>
                </c:pt>
                <c:pt idx="5188">
                  <c:v>9.6016970695884383E-11</c:v>
                </c:pt>
                <c:pt idx="5189">
                  <c:v>9.7150714726163113E-11</c:v>
                </c:pt>
                <c:pt idx="5190">
                  <c:v>9.7150714726163113E-11</c:v>
                </c:pt>
                <c:pt idx="5191">
                  <c:v>9.9458292730753552E-11</c:v>
                </c:pt>
                <c:pt idx="5192">
                  <c:v>9.489645740229975E-11</c:v>
                </c:pt>
                <c:pt idx="5193">
                  <c:v>9.489645740229975E-11</c:v>
                </c:pt>
                <c:pt idx="5194">
                  <c:v>9.7150714726163113E-11</c:v>
                </c:pt>
                <c:pt idx="5195">
                  <c:v>9.489645740229975E-11</c:v>
                </c:pt>
                <c:pt idx="5196">
                  <c:v>9.8297845718318321E-11</c:v>
                </c:pt>
                <c:pt idx="5197">
                  <c:v>9.3789020443367202E-11</c:v>
                </c:pt>
                <c:pt idx="5198">
                  <c:v>9.3789020443367202E-11</c:v>
                </c:pt>
                <c:pt idx="5199">
                  <c:v>9.7150714726163113E-11</c:v>
                </c:pt>
                <c:pt idx="5200">
                  <c:v>9.8297845718318321E-11</c:v>
                </c:pt>
                <c:pt idx="5201">
                  <c:v>9.3789020443367202E-11</c:v>
                </c:pt>
                <c:pt idx="5202">
                  <c:v>9.7150714726163113E-11</c:v>
                </c:pt>
                <c:pt idx="5203">
                  <c:v>9.7150714726163113E-11</c:v>
                </c:pt>
                <c:pt idx="5204">
                  <c:v>9.489645740229975E-11</c:v>
                </c:pt>
                <c:pt idx="5205">
                  <c:v>9.8297845718318321E-11</c:v>
                </c:pt>
                <c:pt idx="5206">
                  <c:v>9.3789020443367202E-11</c:v>
                </c:pt>
                <c:pt idx="5207">
                  <c:v>9.9458292730753552E-11</c:v>
                </c:pt>
                <c:pt idx="5208">
                  <c:v>9.3789020443367202E-11</c:v>
                </c:pt>
                <c:pt idx="5209">
                  <c:v>9.6016970695884383E-11</c:v>
                </c:pt>
                <c:pt idx="5210">
                  <c:v>9.6016970695884383E-11</c:v>
                </c:pt>
                <c:pt idx="5211">
                  <c:v>9.489645740229975E-11</c:v>
                </c:pt>
                <c:pt idx="5212">
                  <c:v>9.2694720656145152E-11</c:v>
                </c:pt>
                <c:pt idx="5213">
                  <c:v>9.3789020443367202E-11</c:v>
                </c:pt>
                <c:pt idx="5214">
                  <c:v>9.6016970695884383E-11</c:v>
                </c:pt>
                <c:pt idx="5215">
                  <c:v>9.7150714726163113E-11</c:v>
                </c:pt>
                <c:pt idx="5216">
                  <c:v>9.489645740229975E-11</c:v>
                </c:pt>
                <c:pt idx="5217">
                  <c:v>9.3789020443367202E-11</c:v>
                </c:pt>
                <c:pt idx="5218">
                  <c:v>9.6016970695884383E-11</c:v>
                </c:pt>
                <c:pt idx="5219">
                  <c:v>9.6016970695884383E-11</c:v>
                </c:pt>
                <c:pt idx="5220">
                  <c:v>9.8297845718318321E-11</c:v>
                </c:pt>
                <c:pt idx="5221">
                  <c:v>9.7150714726163113E-11</c:v>
                </c:pt>
                <c:pt idx="5222">
                  <c:v>9.2694720656145152E-11</c:v>
                </c:pt>
                <c:pt idx="5223">
                  <c:v>9.489645740229975E-11</c:v>
                </c:pt>
                <c:pt idx="5224">
                  <c:v>9.2694720656145152E-11</c:v>
                </c:pt>
                <c:pt idx="5225">
                  <c:v>9.2694720656145152E-11</c:v>
                </c:pt>
                <c:pt idx="5226">
                  <c:v>9.489645740229975E-11</c:v>
                </c:pt>
                <c:pt idx="5227">
                  <c:v>9.489645740229975E-11</c:v>
                </c:pt>
                <c:pt idx="5228">
                  <c:v>9.6016970695884383E-11</c:v>
                </c:pt>
                <c:pt idx="5229">
                  <c:v>9.2694720656145152E-11</c:v>
                </c:pt>
                <c:pt idx="5230">
                  <c:v>9.7150714726163113E-11</c:v>
                </c:pt>
                <c:pt idx="5231">
                  <c:v>9.6016970695884383E-11</c:v>
                </c:pt>
                <c:pt idx="5232">
                  <c:v>9.6016970695884383E-11</c:v>
                </c:pt>
                <c:pt idx="5233">
                  <c:v>9.2694720656145152E-11</c:v>
                </c:pt>
                <c:pt idx="5234">
                  <c:v>9.6016970695884383E-11</c:v>
                </c:pt>
                <c:pt idx="5235">
                  <c:v>9.3789020443367202E-11</c:v>
                </c:pt>
                <c:pt idx="5236">
                  <c:v>9.3789020443367202E-11</c:v>
                </c:pt>
                <c:pt idx="5237">
                  <c:v>9.2694720656145152E-11</c:v>
                </c:pt>
                <c:pt idx="5238">
                  <c:v>9.7150714726163113E-11</c:v>
                </c:pt>
                <c:pt idx="5239">
                  <c:v>9.3789020443367202E-11</c:v>
                </c:pt>
                <c:pt idx="5240">
                  <c:v>9.6016970695884383E-11</c:v>
                </c:pt>
                <c:pt idx="5241">
                  <c:v>9.489645740229975E-11</c:v>
                </c:pt>
                <c:pt idx="5242">
                  <c:v>9.489645740229975E-11</c:v>
                </c:pt>
                <c:pt idx="5243">
                  <c:v>9.489645740229975E-11</c:v>
                </c:pt>
                <c:pt idx="5244">
                  <c:v>9.6016970695884383E-11</c:v>
                </c:pt>
                <c:pt idx="5245">
                  <c:v>9.2694720656145152E-11</c:v>
                </c:pt>
                <c:pt idx="5246">
                  <c:v>9.3789020443367202E-11</c:v>
                </c:pt>
                <c:pt idx="5247">
                  <c:v>9.2694720656145152E-11</c:v>
                </c:pt>
                <c:pt idx="5248">
                  <c:v>9.6016970695884383E-11</c:v>
                </c:pt>
                <c:pt idx="5249">
                  <c:v>9.6016970695884383E-11</c:v>
                </c:pt>
                <c:pt idx="5250">
                  <c:v>9.7150714726163113E-11</c:v>
                </c:pt>
                <c:pt idx="5251">
                  <c:v>9.6016970695884383E-11</c:v>
                </c:pt>
                <c:pt idx="5252">
                  <c:v>9.3789020443367202E-11</c:v>
                </c:pt>
                <c:pt idx="5253">
                  <c:v>9.6016970695884383E-11</c:v>
                </c:pt>
                <c:pt idx="5254">
                  <c:v>9.3789020443367202E-11</c:v>
                </c:pt>
                <c:pt idx="5255">
                  <c:v>9.7150714726163113E-11</c:v>
                </c:pt>
                <c:pt idx="5256">
                  <c:v>9.6016970695884383E-11</c:v>
                </c:pt>
                <c:pt idx="5257">
                  <c:v>9.7150714726163113E-11</c:v>
                </c:pt>
                <c:pt idx="5258">
                  <c:v>9.6016970695884383E-11</c:v>
                </c:pt>
                <c:pt idx="5259">
                  <c:v>9.6016970695884383E-11</c:v>
                </c:pt>
                <c:pt idx="5260">
                  <c:v>9.7150714726163113E-11</c:v>
                </c:pt>
                <c:pt idx="5261">
                  <c:v>9.2694720656145152E-11</c:v>
                </c:pt>
                <c:pt idx="5262">
                  <c:v>9.2694720656145152E-11</c:v>
                </c:pt>
                <c:pt idx="5263">
                  <c:v>9.9458292730753552E-11</c:v>
                </c:pt>
                <c:pt idx="5264">
                  <c:v>9.7150714726163113E-11</c:v>
                </c:pt>
                <c:pt idx="5265">
                  <c:v>9.489645740229975E-11</c:v>
                </c:pt>
                <c:pt idx="5266">
                  <c:v>9.3789020443367202E-11</c:v>
                </c:pt>
                <c:pt idx="5267">
                  <c:v>9.489645740229975E-11</c:v>
                </c:pt>
                <c:pt idx="5268">
                  <c:v>9.6016970695884383E-11</c:v>
                </c:pt>
                <c:pt idx="5269">
                  <c:v>9.6016970695884383E-11</c:v>
                </c:pt>
                <c:pt idx="5270">
                  <c:v>9.7150714726163113E-11</c:v>
                </c:pt>
                <c:pt idx="5271">
                  <c:v>9.7150714726163113E-11</c:v>
                </c:pt>
                <c:pt idx="5272">
                  <c:v>9.3789020443367202E-11</c:v>
                </c:pt>
                <c:pt idx="5273">
                  <c:v>9.489645740229975E-11</c:v>
                </c:pt>
                <c:pt idx="5274">
                  <c:v>9.6016970695884383E-11</c:v>
                </c:pt>
                <c:pt idx="5275">
                  <c:v>9.3789020443367202E-11</c:v>
                </c:pt>
                <c:pt idx="5276">
                  <c:v>9.2694720656145152E-11</c:v>
                </c:pt>
                <c:pt idx="5277">
                  <c:v>9.2694720656145152E-11</c:v>
                </c:pt>
                <c:pt idx="5278">
                  <c:v>9.489645740229975E-11</c:v>
                </c:pt>
                <c:pt idx="5279">
                  <c:v>9.3789020443367202E-11</c:v>
                </c:pt>
                <c:pt idx="5280">
                  <c:v>9.9458292730753552E-11</c:v>
                </c:pt>
                <c:pt idx="5281">
                  <c:v>9.6016970695884383E-11</c:v>
                </c:pt>
                <c:pt idx="5282">
                  <c:v>9.3789020443367202E-11</c:v>
                </c:pt>
                <c:pt idx="5283">
                  <c:v>9.3789020443367202E-11</c:v>
                </c:pt>
                <c:pt idx="5284">
                  <c:v>9.6016970695884383E-11</c:v>
                </c:pt>
                <c:pt idx="5285">
                  <c:v>9.3789020443367202E-11</c:v>
                </c:pt>
                <c:pt idx="5286">
                  <c:v>9.489645740229975E-11</c:v>
                </c:pt>
                <c:pt idx="5287">
                  <c:v>9.6016970695884383E-11</c:v>
                </c:pt>
                <c:pt idx="5288">
                  <c:v>9.3789020443367202E-11</c:v>
                </c:pt>
                <c:pt idx="5289">
                  <c:v>9.2694720656145152E-11</c:v>
                </c:pt>
                <c:pt idx="5290">
                  <c:v>9.7150714726163113E-11</c:v>
                </c:pt>
                <c:pt idx="5291">
                  <c:v>9.6016970695884383E-11</c:v>
                </c:pt>
                <c:pt idx="5292">
                  <c:v>9.2694720656145152E-11</c:v>
                </c:pt>
                <c:pt idx="5293">
                  <c:v>9.6016970695884383E-11</c:v>
                </c:pt>
                <c:pt idx="5294">
                  <c:v>9.6016970695884383E-11</c:v>
                </c:pt>
                <c:pt idx="5295">
                  <c:v>9.489645740229975E-11</c:v>
                </c:pt>
                <c:pt idx="5296">
                  <c:v>9.6016970695884383E-11</c:v>
                </c:pt>
                <c:pt idx="5297">
                  <c:v>9.3789020443367202E-11</c:v>
                </c:pt>
                <c:pt idx="5298">
                  <c:v>9.6016970695884383E-11</c:v>
                </c:pt>
                <c:pt idx="5299">
                  <c:v>9.6016970695884383E-11</c:v>
                </c:pt>
                <c:pt idx="5300">
                  <c:v>9.2694720656145152E-11</c:v>
                </c:pt>
                <c:pt idx="5301">
                  <c:v>9.3789020443367202E-11</c:v>
                </c:pt>
                <c:pt idx="5302">
                  <c:v>9.7150714726163113E-11</c:v>
                </c:pt>
                <c:pt idx="5303">
                  <c:v>9.6016970695884383E-11</c:v>
                </c:pt>
                <c:pt idx="5304">
                  <c:v>9.489645740229975E-11</c:v>
                </c:pt>
                <c:pt idx="5305">
                  <c:v>9.7150714726163113E-11</c:v>
                </c:pt>
                <c:pt idx="5306">
                  <c:v>9.489645740229975E-11</c:v>
                </c:pt>
                <c:pt idx="5307">
                  <c:v>9.3789020443367202E-11</c:v>
                </c:pt>
                <c:pt idx="5308">
                  <c:v>9.489645740229975E-11</c:v>
                </c:pt>
                <c:pt idx="5309">
                  <c:v>9.6016970695884383E-11</c:v>
                </c:pt>
                <c:pt idx="5310">
                  <c:v>9.6016970695884383E-11</c:v>
                </c:pt>
                <c:pt idx="5311">
                  <c:v>9.6016970695884383E-11</c:v>
                </c:pt>
                <c:pt idx="5312">
                  <c:v>9.489645740229975E-11</c:v>
                </c:pt>
                <c:pt idx="5313">
                  <c:v>9.6016970695884383E-11</c:v>
                </c:pt>
                <c:pt idx="5314">
                  <c:v>9.7150714726163113E-11</c:v>
                </c:pt>
                <c:pt idx="5315">
                  <c:v>9.7150714726163113E-11</c:v>
                </c:pt>
                <c:pt idx="5316">
                  <c:v>9.489645740229975E-11</c:v>
                </c:pt>
                <c:pt idx="5317">
                  <c:v>9.2694720656145152E-11</c:v>
                </c:pt>
                <c:pt idx="5318">
                  <c:v>9.1612977856017732E-11</c:v>
                </c:pt>
                <c:pt idx="5319">
                  <c:v>9.3789020443367202E-11</c:v>
                </c:pt>
                <c:pt idx="5320">
                  <c:v>9.7150714726163113E-11</c:v>
                </c:pt>
                <c:pt idx="5321">
                  <c:v>9.7150714726163113E-11</c:v>
                </c:pt>
                <c:pt idx="5322">
                  <c:v>9.489645740229975E-11</c:v>
                </c:pt>
                <c:pt idx="5323">
                  <c:v>9.6016970695884383E-11</c:v>
                </c:pt>
                <c:pt idx="5324">
                  <c:v>9.3789020443367202E-11</c:v>
                </c:pt>
                <c:pt idx="5325">
                  <c:v>9.3789020443367202E-11</c:v>
                </c:pt>
                <c:pt idx="5326">
                  <c:v>9.2694720656145152E-11</c:v>
                </c:pt>
                <c:pt idx="5327">
                  <c:v>9.6016970695884383E-11</c:v>
                </c:pt>
                <c:pt idx="5328">
                  <c:v>9.489645740229975E-11</c:v>
                </c:pt>
                <c:pt idx="5329">
                  <c:v>9.489645740229975E-11</c:v>
                </c:pt>
                <c:pt idx="5330">
                  <c:v>9.6016970695884383E-11</c:v>
                </c:pt>
                <c:pt idx="5331">
                  <c:v>9.489645740229975E-11</c:v>
                </c:pt>
                <c:pt idx="5332">
                  <c:v>9.6016970695884383E-11</c:v>
                </c:pt>
                <c:pt idx="5333">
                  <c:v>9.489645740229975E-11</c:v>
                </c:pt>
                <c:pt idx="5334">
                  <c:v>9.2694720656145152E-11</c:v>
                </c:pt>
                <c:pt idx="5335">
                  <c:v>9.489645740229975E-11</c:v>
                </c:pt>
                <c:pt idx="5336">
                  <c:v>9.6016970695884383E-11</c:v>
                </c:pt>
                <c:pt idx="5337">
                  <c:v>9.7150714726163113E-11</c:v>
                </c:pt>
                <c:pt idx="5338">
                  <c:v>9.489645740229975E-11</c:v>
                </c:pt>
                <c:pt idx="5339">
                  <c:v>9.489645740229975E-11</c:v>
                </c:pt>
                <c:pt idx="5340">
                  <c:v>9.2694720656145152E-11</c:v>
                </c:pt>
                <c:pt idx="5341">
                  <c:v>9.7150714726163113E-11</c:v>
                </c:pt>
                <c:pt idx="5342">
                  <c:v>9.6016970695884383E-11</c:v>
                </c:pt>
                <c:pt idx="5343">
                  <c:v>9.489645740229975E-11</c:v>
                </c:pt>
                <c:pt idx="5344">
                  <c:v>9.7150714726163113E-11</c:v>
                </c:pt>
                <c:pt idx="5345">
                  <c:v>9.489645740229975E-11</c:v>
                </c:pt>
                <c:pt idx="5346">
                  <c:v>9.2694720656145152E-11</c:v>
                </c:pt>
                <c:pt idx="5347">
                  <c:v>9.6016970695884383E-11</c:v>
                </c:pt>
                <c:pt idx="5348">
                  <c:v>9.3789020443367202E-11</c:v>
                </c:pt>
                <c:pt idx="5349">
                  <c:v>9.2694720656145152E-11</c:v>
                </c:pt>
                <c:pt idx="5350">
                  <c:v>9.7150714726163113E-11</c:v>
                </c:pt>
                <c:pt idx="5351">
                  <c:v>9.1612977856017732E-11</c:v>
                </c:pt>
                <c:pt idx="5352">
                  <c:v>9.7150714726163113E-11</c:v>
                </c:pt>
                <c:pt idx="5353">
                  <c:v>9.2694720656145152E-11</c:v>
                </c:pt>
                <c:pt idx="5354">
                  <c:v>9.489645740229975E-11</c:v>
                </c:pt>
                <c:pt idx="5355">
                  <c:v>9.3789020443367202E-11</c:v>
                </c:pt>
                <c:pt idx="5356">
                  <c:v>9.489645740229975E-11</c:v>
                </c:pt>
                <c:pt idx="5357">
                  <c:v>9.3789020443367202E-11</c:v>
                </c:pt>
                <c:pt idx="5358">
                  <c:v>9.2694720656145152E-11</c:v>
                </c:pt>
                <c:pt idx="5359">
                  <c:v>9.489645740229975E-11</c:v>
                </c:pt>
                <c:pt idx="5360">
                  <c:v>9.3789020443367202E-11</c:v>
                </c:pt>
                <c:pt idx="5361">
                  <c:v>9.3789020443367202E-11</c:v>
                </c:pt>
                <c:pt idx="5362">
                  <c:v>9.3789020443367202E-11</c:v>
                </c:pt>
                <c:pt idx="5363">
                  <c:v>9.6016970695884383E-11</c:v>
                </c:pt>
                <c:pt idx="5364">
                  <c:v>9.3789020443367202E-11</c:v>
                </c:pt>
                <c:pt idx="5365">
                  <c:v>9.6016970695884383E-11</c:v>
                </c:pt>
                <c:pt idx="5366">
                  <c:v>9.3789020443367202E-11</c:v>
                </c:pt>
                <c:pt idx="5367">
                  <c:v>9.7150714726163113E-11</c:v>
                </c:pt>
                <c:pt idx="5368">
                  <c:v>9.489645740229975E-11</c:v>
                </c:pt>
                <c:pt idx="5369">
                  <c:v>9.1612977856017732E-11</c:v>
                </c:pt>
                <c:pt idx="5370">
                  <c:v>9.489645740229975E-11</c:v>
                </c:pt>
                <c:pt idx="5371">
                  <c:v>9.7150714726163113E-11</c:v>
                </c:pt>
                <c:pt idx="5372">
                  <c:v>9.6016970695884383E-11</c:v>
                </c:pt>
                <c:pt idx="5373">
                  <c:v>9.7150714726163113E-11</c:v>
                </c:pt>
                <c:pt idx="5374">
                  <c:v>9.2694720656145152E-11</c:v>
                </c:pt>
                <c:pt idx="5375">
                  <c:v>9.3789020443367202E-11</c:v>
                </c:pt>
                <c:pt idx="5376">
                  <c:v>9.3789020443367202E-11</c:v>
                </c:pt>
                <c:pt idx="5377">
                  <c:v>9.3789020443367202E-11</c:v>
                </c:pt>
                <c:pt idx="5378">
                  <c:v>9.489645740229975E-11</c:v>
                </c:pt>
                <c:pt idx="5379">
                  <c:v>9.3789020443367202E-11</c:v>
                </c:pt>
                <c:pt idx="5380">
                  <c:v>9.3789020443367202E-11</c:v>
                </c:pt>
                <c:pt idx="5381">
                  <c:v>9.7150714726163113E-11</c:v>
                </c:pt>
                <c:pt idx="5382">
                  <c:v>9.6016970695884383E-11</c:v>
                </c:pt>
                <c:pt idx="5383">
                  <c:v>9.3789020443367202E-11</c:v>
                </c:pt>
                <c:pt idx="5384">
                  <c:v>9.6016970695884383E-11</c:v>
                </c:pt>
                <c:pt idx="5385">
                  <c:v>9.7150714726163113E-11</c:v>
                </c:pt>
                <c:pt idx="5386">
                  <c:v>9.489645740229975E-11</c:v>
                </c:pt>
                <c:pt idx="5387">
                  <c:v>9.489645740229975E-11</c:v>
                </c:pt>
                <c:pt idx="5388">
                  <c:v>9.7150714726163113E-11</c:v>
                </c:pt>
                <c:pt idx="5389">
                  <c:v>9.6016970695884383E-11</c:v>
                </c:pt>
                <c:pt idx="5390">
                  <c:v>9.3789020443367202E-11</c:v>
                </c:pt>
                <c:pt idx="5391">
                  <c:v>9.6016970695884383E-11</c:v>
                </c:pt>
                <c:pt idx="5392">
                  <c:v>9.3789020443367202E-11</c:v>
                </c:pt>
                <c:pt idx="5393">
                  <c:v>9.6016970695884383E-11</c:v>
                </c:pt>
                <c:pt idx="5394">
                  <c:v>9.3789020443367202E-11</c:v>
                </c:pt>
                <c:pt idx="5395">
                  <c:v>9.489645740229975E-11</c:v>
                </c:pt>
                <c:pt idx="5396">
                  <c:v>9.7150714726163113E-11</c:v>
                </c:pt>
                <c:pt idx="5397">
                  <c:v>9.7150714726163113E-11</c:v>
                </c:pt>
                <c:pt idx="5398">
                  <c:v>9.6016970695884383E-11</c:v>
                </c:pt>
                <c:pt idx="5399">
                  <c:v>9.489645740229975E-11</c:v>
                </c:pt>
                <c:pt idx="5400">
                  <c:v>9.2694720656145152E-11</c:v>
                </c:pt>
                <c:pt idx="5401">
                  <c:v>9.6016970695884383E-11</c:v>
                </c:pt>
                <c:pt idx="5402">
                  <c:v>9.3789020443367202E-11</c:v>
                </c:pt>
                <c:pt idx="5403">
                  <c:v>9.6016970695884383E-11</c:v>
                </c:pt>
                <c:pt idx="5404">
                  <c:v>9.7150714726163113E-11</c:v>
                </c:pt>
                <c:pt idx="5405">
                  <c:v>9.3789020443367202E-11</c:v>
                </c:pt>
                <c:pt idx="5406">
                  <c:v>9.6016970695884383E-11</c:v>
                </c:pt>
                <c:pt idx="5407">
                  <c:v>9.6016970695884383E-11</c:v>
                </c:pt>
                <c:pt idx="5408">
                  <c:v>9.3789020443367202E-11</c:v>
                </c:pt>
                <c:pt idx="5409">
                  <c:v>9.489645740229975E-11</c:v>
                </c:pt>
                <c:pt idx="5410">
                  <c:v>9.3789020443367202E-11</c:v>
                </c:pt>
                <c:pt idx="5411">
                  <c:v>9.2694720656145152E-11</c:v>
                </c:pt>
                <c:pt idx="5412">
                  <c:v>9.3789020443367202E-11</c:v>
                </c:pt>
                <c:pt idx="5413">
                  <c:v>9.3789020443367202E-11</c:v>
                </c:pt>
                <c:pt idx="5414">
                  <c:v>9.6016970695884383E-11</c:v>
                </c:pt>
                <c:pt idx="5415">
                  <c:v>9.7150714726163113E-11</c:v>
                </c:pt>
                <c:pt idx="5416">
                  <c:v>9.3789020443367202E-11</c:v>
                </c:pt>
                <c:pt idx="5417">
                  <c:v>9.7150714726163113E-11</c:v>
                </c:pt>
                <c:pt idx="5418">
                  <c:v>9.7150714726163113E-11</c:v>
                </c:pt>
                <c:pt idx="5419">
                  <c:v>9.6016970695884383E-11</c:v>
                </c:pt>
                <c:pt idx="5420">
                  <c:v>9.8297845718318321E-11</c:v>
                </c:pt>
                <c:pt idx="5421">
                  <c:v>9.6016970695884383E-11</c:v>
                </c:pt>
                <c:pt idx="5422">
                  <c:v>9.7150714726163113E-11</c:v>
                </c:pt>
                <c:pt idx="5423">
                  <c:v>9.6016970695884383E-11</c:v>
                </c:pt>
                <c:pt idx="5424">
                  <c:v>9.7150714726163113E-11</c:v>
                </c:pt>
                <c:pt idx="5425">
                  <c:v>9.489645740229975E-11</c:v>
                </c:pt>
                <c:pt idx="5426">
                  <c:v>9.3789020443367202E-11</c:v>
                </c:pt>
                <c:pt idx="5427">
                  <c:v>9.6016970695884383E-11</c:v>
                </c:pt>
                <c:pt idx="5428">
                  <c:v>9.3789020443367202E-11</c:v>
                </c:pt>
                <c:pt idx="5429">
                  <c:v>9.6016970695884383E-11</c:v>
                </c:pt>
                <c:pt idx="5430">
                  <c:v>9.7150714726163113E-11</c:v>
                </c:pt>
                <c:pt idx="5431">
                  <c:v>9.6016970695884383E-11</c:v>
                </c:pt>
                <c:pt idx="5432">
                  <c:v>9.7150714726163113E-11</c:v>
                </c:pt>
                <c:pt idx="5433">
                  <c:v>9.3789020443367202E-11</c:v>
                </c:pt>
                <c:pt idx="5434">
                  <c:v>9.7150714726163113E-11</c:v>
                </c:pt>
                <c:pt idx="5435">
                  <c:v>9.7150714726163113E-11</c:v>
                </c:pt>
                <c:pt idx="5436">
                  <c:v>9.7150714726163113E-11</c:v>
                </c:pt>
                <c:pt idx="5437">
                  <c:v>9.3789020443367202E-11</c:v>
                </c:pt>
                <c:pt idx="5438">
                  <c:v>9.3789020443367202E-11</c:v>
                </c:pt>
                <c:pt idx="5439">
                  <c:v>9.489645740229975E-11</c:v>
                </c:pt>
                <c:pt idx="5440">
                  <c:v>9.7150714726163113E-11</c:v>
                </c:pt>
                <c:pt idx="5441">
                  <c:v>9.2694720656145152E-11</c:v>
                </c:pt>
                <c:pt idx="5442">
                  <c:v>9.489645740229975E-11</c:v>
                </c:pt>
                <c:pt idx="5443">
                  <c:v>9.6016970695884383E-11</c:v>
                </c:pt>
                <c:pt idx="5444">
                  <c:v>9.3789020443367202E-11</c:v>
                </c:pt>
                <c:pt idx="5445">
                  <c:v>9.3789020443367202E-11</c:v>
                </c:pt>
                <c:pt idx="5446">
                  <c:v>9.3789020443367202E-11</c:v>
                </c:pt>
                <c:pt idx="5447">
                  <c:v>9.3789020443367202E-11</c:v>
                </c:pt>
                <c:pt idx="5448">
                  <c:v>9.6016970695884383E-11</c:v>
                </c:pt>
                <c:pt idx="5449">
                  <c:v>9.6016970695884383E-11</c:v>
                </c:pt>
                <c:pt idx="5450">
                  <c:v>9.489645740229975E-11</c:v>
                </c:pt>
                <c:pt idx="5451">
                  <c:v>9.3789020443367202E-11</c:v>
                </c:pt>
                <c:pt idx="5452">
                  <c:v>9.2694720656145152E-11</c:v>
                </c:pt>
                <c:pt idx="5453">
                  <c:v>9.3789020443367202E-11</c:v>
                </c:pt>
                <c:pt idx="5454">
                  <c:v>9.7150714726163113E-11</c:v>
                </c:pt>
                <c:pt idx="5455">
                  <c:v>9.3789020443367202E-11</c:v>
                </c:pt>
                <c:pt idx="5456">
                  <c:v>9.6016970695884383E-11</c:v>
                </c:pt>
                <c:pt idx="5457">
                  <c:v>9.489645740229975E-11</c:v>
                </c:pt>
                <c:pt idx="5458">
                  <c:v>9.1612977856017732E-11</c:v>
                </c:pt>
                <c:pt idx="5459">
                  <c:v>9.2694720656145152E-11</c:v>
                </c:pt>
                <c:pt idx="5460">
                  <c:v>9.6016970695884383E-11</c:v>
                </c:pt>
                <c:pt idx="5461">
                  <c:v>9.7150714726163113E-11</c:v>
                </c:pt>
                <c:pt idx="5462">
                  <c:v>9.3789020443367202E-11</c:v>
                </c:pt>
                <c:pt idx="5463">
                  <c:v>9.3789020443367202E-11</c:v>
                </c:pt>
                <c:pt idx="5464">
                  <c:v>9.489645740229975E-11</c:v>
                </c:pt>
                <c:pt idx="5465">
                  <c:v>9.489645740229975E-11</c:v>
                </c:pt>
                <c:pt idx="5466">
                  <c:v>9.489645740229975E-11</c:v>
                </c:pt>
                <c:pt idx="5467">
                  <c:v>9.3789020443367202E-11</c:v>
                </c:pt>
                <c:pt idx="5468">
                  <c:v>9.6016970695884383E-11</c:v>
                </c:pt>
                <c:pt idx="5469">
                  <c:v>9.7150714726163113E-11</c:v>
                </c:pt>
                <c:pt idx="5470">
                  <c:v>9.489645740229975E-11</c:v>
                </c:pt>
                <c:pt idx="5471">
                  <c:v>9.2694720656145152E-11</c:v>
                </c:pt>
                <c:pt idx="5472">
                  <c:v>9.3789020443367202E-11</c:v>
                </c:pt>
                <c:pt idx="5473">
                  <c:v>9.2694720656145152E-11</c:v>
                </c:pt>
                <c:pt idx="5474">
                  <c:v>9.6016970695884383E-11</c:v>
                </c:pt>
                <c:pt idx="5475">
                  <c:v>9.2694720656145152E-11</c:v>
                </c:pt>
                <c:pt idx="5476">
                  <c:v>9.6016970695884383E-11</c:v>
                </c:pt>
                <c:pt idx="5477">
                  <c:v>9.489645740229975E-11</c:v>
                </c:pt>
                <c:pt idx="5478">
                  <c:v>9.6016970695884383E-11</c:v>
                </c:pt>
                <c:pt idx="5479">
                  <c:v>9.7150714726163113E-11</c:v>
                </c:pt>
                <c:pt idx="5480">
                  <c:v>9.3789020443367202E-11</c:v>
                </c:pt>
                <c:pt idx="5481">
                  <c:v>9.6016970695884383E-11</c:v>
                </c:pt>
                <c:pt idx="5482">
                  <c:v>9.7150714726163113E-11</c:v>
                </c:pt>
                <c:pt idx="5483">
                  <c:v>9.6016970695884383E-11</c:v>
                </c:pt>
                <c:pt idx="5484">
                  <c:v>9.3789020443367202E-11</c:v>
                </c:pt>
                <c:pt idx="5485">
                  <c:v>9.6016970695884383E-11</c:v>
                </c:pt>
                <c:pt idx="5486">
                  <c:v>9.2694720656145152E-11</c:v>
                </c:pt>
                <c:pt idx="5487">
                  <c:v>9.6016970695884383E-11</c:v>
                </c:pt>
                <c:pt idx="5488">
                  <c:v>9.7150714726163113E-11</c:v>
                </c:pt>
                <c:pt idx="5489">
                  <c:v>9.6016970695884383E-11</c:v>
                </c:pt>
                <c:pt idx="5490">
                  <c:v>9.3789020443367202E-11</c:v>
                </c:pt>
                <c:pt idx="5491">
                  <c:v>9.2694720656145152E-11</c:v>
                </c:pt>
                <c:pt idx="5492">
                  <c:v>9.6016970695884383E-11</c:v>
                </c:pt>
                <c:pt idx="5493">
                  <c:v>9.3789020443367202E-11</c:v>
                </c:pt>
                <c:pt idx="5494">
                  <c:v>9.6016970695884383E-11</c:v>
                </c:pt>
                <c:pt idx="5495">
                  <c:v>9.1612977856017732E-11</c:v>
                </c:pt>
                <c:pt idx="5496">
                  <c:v>9.7150714726163113E-11</c:v>
                </c:pt>
                <c:pt idx="5497">
                  <c:v>9.2694720656145152E-11</c:v>
                </c:pt>
                <c:pt idx="5498">
                  <c:v>9.3789020443367202E-11</c:v>
                </c:pt>
                <c:pt idx="5499">
                  <c:v>9.3789020443367202E-11</c:v>
                </c:pt>
                <c:pt idx="5500">
                  <c:v>9.7150714726163113E-11</c:v>
                </c:pt>
                <c:pt idx="5501">
                  <c:v>9.2694720656145152E-11</c:v>
                </c:pt>
                <c:pt idx="5502">
                  <c:v>9.6016970695884383E-11</c:v>
                </c:pt>
                <c:pt idx="5503">
                  <c:v>9.3789020443367202E-11</c:v>
                </c:pt>
                <c:pt idx="5504">
                  <c:v>9.7150714726163113E-11</c:v>
                </c:pt>
                <c:pt idx="5505">
                  <c:v>9.7150714726163113E-11</c:v>
                </c:pt>
                <c:pt idx="5506">
                  <c:v>9.6016970695884383E-11</c:v>
                </c:pt>
                <c:pt idx="5507">
                  <c:v>9.489645740229975E-11</c:v>
                </c:pt>
                <c:pt idx="5508">
                  <c:v>9.3789020443367202E-11</c:v>
                </c:pt>
                <c:pt idx="5509">
                  <c:v>9.7150714726163113E-11</c:v>
                </c:pt>
                <c:pt idx="5510">
                  <c:v>9.6016970695884383E-11</c:v>
                </c:pt>
                <c:pt idx="5511">
                  <c:v>9.8297845718318321E-11</c:v>
                </c:pt>
                <c:pt idx="5512">
                  <c:v>9.7150714726163113E-11</c:v>
                </c:pt>
                <c:pt idx="5513">
                  <c:v>9.7150714726163113E-11</c:v>
                </c:pt>
                <c:pt idx="5514">
                  <c:v>9.2694720656145152E-11</c:v>
                </c:pt>
                <c:pt idx="5515">
                  <c:v>9.2694720656145152E-11</c:v>
                </c:pt>
                <c:pt idx="5516">
                  <c:v>9.6016970695884383E-11</c:v>
                </c:pt>
                <c:pt idx="5517">
                  <c:v>9.6016970695884383E-11</c:v>
                </c:pt>
                <c:pt idx="5518">
                  <c:v>9.489645740229975E-11</c:v>
                </c:pt>
                <c:pt idx="5519">
                  <c:v>9.6016970695884383E-11</c:v>
                </c:pt>
                <c:pt idx="5520">
                  <c:v>9.489645740229975E-11</c:v>
                </c:pt>
                <c:pt idx="5521">
                  <c:v>9.3789020443367202E-11</c:v>
                </c:pt>
                <c:pt idx="5522">
                  <c:v>9.3789020443367202E-11</c:v>
                </c:pt>
                <c:pt idx="5523">
                  <c:v>9.1612977856017732E-11</c:v>
                </c:pt>
                <c:pt idx="5524">
                  <c:v>9.489645740229975E-11</c:v>
                </c:pt>
                <c:pt idx="5525">
                  <c:v>9.1612977856017732E-11</c:v>
                </c:pt>
                <c:pt idx="5526">
                  <c:v>9.489645740229975E-11</c:v>
                </c:pt>
                <c:pt idx="5527">
                  <c:v>9.6016970695884383E-11</c:v>
                </c:pt>
                <c:pt idx="5528">
                  <c:v>9.6016970695884383E-11</c:v>
                </c:pt>
                <c:pt idx="5529">
                  <c:v>9.489645740229975E-11</c:v>
                </c:pt>
                <c:pt idx="5530">
                  <c:v>9.3789020443367202E-11</c:v>
                </c:pt>
                <c:pt idx="5531">
                  <c:v>9.6016970695884383E-11</c:v>
                </c:pt>
                <c:pt idx="5532">
                  <c:v>9.7150714726163113E-11</c:v>
                </c:pt>
                <c:pt idx="5533">
                  <c:v>9.489645740229975E-11</c:v>
                </c:pt>
                <c:pt idx="5534">
                  <c:v>9.7150714726163113E-11</c:v>
                </c:pt>
                <c:pt idx="5535">
                  <c:v>9.6016970695884383E-11</c:v>
                </c:pt>
                <c:pt idx="5536">
                  <c:v>9.3789020443367202E-11</c:v>
                </c:pt>
                <c:pt idx="5537">
                  <c:v>9.2694720656145152E-11</c:v>
                </c:pt>
                <c:pt idx="5538">
                  <c:v>9.3789020443367202E-11</c:v>
                </c:pt>
                <c:pt idx="5539">
                  <c:v>9.489645740229975E-11</c:v>
                </c:pt>
                <c:pt idx="5540">
                  <c:v>9.2694720656145152E-11</c:v>
                </c:pt>
                <c:pt idx="5541">
                  <c:v>9.2694720656145152E-11</c:v>
                </c:pt>
                <c:pt idx="5542">
                  <c:v>9.2694720656145152E-11</c:v>
                </c:pt>
                <c:pt idx="5543">
                  <c:v>9.2694720656145152E-11</c:v>
                </c:pt>
                <c:pt idx="5544">
                  <c:v>9.489645740229975E-11</c:v>
                </c:pt>
                <c:pt idx="5545">
                  <c:v>9.2694720656145152E-11</c:v>
                </c:pt>
                <c:pt idx="5546">
                  <c:v>9.6016970695884383E-11</c:v>
                </c:pt>
                <c:pt idx="5547">
                  <c:v>9.2694720656145152E-11</c:v>
                </c:pt>
                <c:pt idx="5548">
                  <c:v>9.489645740229975E-11</c:v>
                </c:pt>
                <c:pt idx="5549">
                  <c:v>9.6016970695884383E-11</c:v>
                </c:pt>
                <c:pt idx="5550">
                  <c:v>9.3789020443367202E-11</c:v>
                </c:pt>
                <c:pt idx="5551">
                  <c:v>9.489645740229975E-11</c:v>
                </c:pt>
                <c:pt idx="5552">
                  <c:v>9.6016970695884383E-11</c:v>
                </c:pt>
                <c:pt idx="5553">
                  <c:v>9.489645740229975E-11</c:v>
                </c:pt>
                <c:pt idx="5554">
                  <c:v>9.6016970695884383E-11</c:v>
                </c:pt>
                <c:pt idx="5555">
                  <c:v>9.489645740229975E-11</c:v>
                </c:pt>
                <c:pt idx="5556">
                  <c:v>9.7150714726163113E-11</c:v>
                </c:pt>
                <c:pt idx="5557">
                  <c:v>9.1612977856017732E-11</c:v>
                </c:pt>
                <c:pt idx="5558">
                  <c:v>9.6016970695884383E-11</c:v>
                </c:pt>
                <c:pt idx="5559">
                  <c:v>9.3789020443367202E-11</c:v>
                </c:pt>
                <c:pt idx="5560">
                  <c:v>9.3789020443367202E-11</c:v>
                </c:pt>
                <c:pt idx="5561">
                  <c:v>9.3789020443367202E-11</c:v>
                </c:pt>
                <c:pt idx="5562">
                  <c:v>9.2694720656145152E-11</c:v>
                </c:pt>
                <c:pt idx="5563">
                  <c:v>9.489645740229975E-11</c:v>
                </c:pt>
                <c:pt idx="5564">
                  <c:v>9.3789020443367202E-11</c:v>
                </c:pt>
                <c:pt idx="5565">
                  <c:v>9.6016970695884383E-11</c:v>
                </c:pt>
                <c:pt idx="5566">
                  <c:v>9.2694720656145152E-11</c:v>
                </c:pt>
                <c:pt idx="5567">
                  <c:v>9.489645740229975E-11</c:v>
                </c:pt>
                <c:pt idx="5568">
                  <c:v>9.1612977856017732E-11</c:v>
                </c:pt>
                <c:pt idx="5569">
                  <c:v>9.7150714726163113E-11</c:v>
                </c:pt>
                <c:pt idx="5570">
                  <c:v>9.6016970695884383E-11</c:v>
                </c:pt>
                <c:pt idx="5571">
                  <c:v>9.6016970695884383E-11</c:v>
                </c:pt>
                <c:pt idx="5572">
                  <c:v>9.3789020443367202E-11</c:v>
                </c:pt>
                <c:pt idx="5573">
                  <c:v>9.6016970695884383E-11</c:v>
                </c:pt>
                <c:pt idx="5574">
                  <c:v>9.6016970695884383E-11</c:v>
                </c:pt>
                <c:pt idx="5575">
                  <c:v>9.2694720656145152E-11</c:v>
                </c:pt>
                <c:pt idx="5576">
                  <c:v>9.489645740229975E-11</c:v>
                </c:pt>
                <c:pt idx="5577">
                  <c:v>9.3789020443367202E-11</c:v>
                </c:pt>
                <c:pt idx="5578">
                  <c:v>9.3789020443367202E-11</c:v>
                </c:pt>
                <c:pt idx="5579">
                  <c:v>9.489645740229975E-11</c:v>
                </c:pt>
                <c:pt idx="5580">
                  <c:v>9.6016970695884383E-11</c:v>
                </c:pt>
                <c:pt idx="5581">
                  <c:v>9.7150714726163113E-11</c:v>
                </c:pt>
                <c:pt idx="5582">
                  <c:v>9.489645740229975E-11</c:v>
                </c:pt>
                <c:pt idx="5583">
                  <c:v>9.1612977856017732E-11</c:v>
                </c:pt>
                <c:pt idx="5584">
                  <c:v>9.3789020443367202E-11</c:v>
                </c:pt>
                <c:pt idx="5585">
                  <c:v>9.3789020443367202E-11</c:v>
                </c:pt>
                <c:pt idx="5586">
                  <c:v>9.7150714726163113E-11</c:v>
                </c:pt>
                <c:pt idx="5587">
                  <c:v>9.6016970695884383E-11</c:v>
                </c:pt>
                <c:pt idx="5588">
                  <c:v>9.489645740229975E-11</c:v>
                </c:pt>
                <c:pt idx="5589">
                  <c:v>9.2694720656145152E-11</c:v>
                </c:pt>
                <c:pt idx="5590">
                  <c:v>9.3789020443367202E-11</c:v>
                </c:pt>
                <c:pt idx="5591">
                  <c:v>9.489645740229975E-11</c:v>
                </c:pt>
                <c:pt idx="5592">
                  <c:v>9.6016970695884383E-11</c:v>
                </c:pt>
                <c:pt idx="5593">
                  <c:v>9.6016970695884383E-11</c:v>
                </c:pt>
                <c:pt idx="5594">
                  <c:v>9.489645740229975E-11</c:v>
                </c:pt>
                <c:pt idx="5595">
                  <c:v>9.2694720656145152E-11</c:v>
                </c:pt>
                <c:pt idx="5596">
                  <c:v>9.489645740229975E-11</c:v>
                </c:pt>
                <c:pt idx="5597">
                  <c:v>9.3789020443367202E-11</c:v>
                </c:pt>
                <c:pt idx="5598">
                  <c:v>9.489645740229975E-11</c:v>
                </c:pt>
                <c:pt idx="5599">
                  <c:v>9.1612977856017732E-11</c:v>
                </c:pt>
                <c:pt idx="5600">
                  <c:v>9.489645740229975E-11</c:v>
                </c:pt>
                <c:pt idx="5601">
                  <c:v>9.2694720656145152E-11</c:v>
                </c:pt>
                <c:pt idx="5602">
                  <c:v>9.3789020443367202E-11</c:v>
                </c:pt>
                <c:pt idx="5603">
                  <c:v>9.7150714726163113E-11</c:v>
                </c:pt>
                <c:pt idx="5604">
                  <c:v>9.1612977856017732E-11</c:v>
                </c:pt>
                <c:pt idx="5605">
                  <c:v>9.3789020443367202E-11</c:v>
                </c:pt>
                <c:pt idx="5606">
                  <c:v>9.6016970695884383E-11</c:v>
                </c:pt>
                <c:pt idx="5607">
                  <c:v>9.489645740229975E-11</c:v>
                </c:pt>
                <c:pt idx="5608">
                  <c:v>9.489645740229975E-11</c:v>
                </c:pt>
                <c:pt idx="5609">
                  <c:v>9.7150714726163113E-11</c:v>
                </c:pt>
                <c:pt idx="5610">
                  <c:v>9.7150714726163113E-11</c:v>
                </c:pt>
                <c:pt idx="5611">
                  <c:v>9.1612977856017732E-11</c:v>
                </c:pt>
                <c:pt idx="5612">
                  <c:v>9.2694720656145152E-11</c:v>
                </c:pt>
                <c:pt idx="5613">
                  <c:v>9.6016970695884383E-11</c:v>
                </c:pt>
                <c:pt idx="5614">
                  <c:v>9.6016970695884383E-11</c:v>
                </c:pt>
                <c:pt idx="5615">
                  <c:v>9.7150714726163113E-11</c:v>
                </c:pt>
                <c:pt idx="5616">
                  <c:v>9.7150714726163113E-11</c:v>
                </c:pt>
                <c:pt idx="5617">
                  <c:v>9.3789020443367202E-11</c:v>
                </c:pt>
                <c:pt idx="5618">
                  <c:v>9.3789020443367202E-11</c:v>
                </c:pt>
                <c:pt idx="5619">
                  <c:v>9.3789020443367202E-11</c:v>
                </c:pt>
                <c:pt idx="5620">
                  <c:v>9.7150714726163113E-11</c:v>
                </c:pt>
                <c:pt idx="5621">
                  <c:v>9.3789020443367202E-11</c:v>
                </c:pt>
                <c:pt idx="5622">
                  <c:v>9.3789020443367202E-11</c:v>
                </c:pt>
                <c:pt idx="5623">
                  <c:v>9.3789020443367202E-11</c:v>
                </c:pt>
                <c:pt idx="5624">
                  <c:v>9.2694720656145152E-11</c:v>
                </c:pt>
                <c:pt idx="5625">
                  <c:v>9.7150714726163113E-11</c:v>
                </c:pt>
                <c:pt idx="5626">
                  <c:v>9.3789020443367202E-11</c:v>
                </c:pt>
                <c:pt idx="5627">
                  <c:v>9.3789020443367202E-11</c:v>
                </c:pt>
                <c:pt idx="5628">
                  <c:v>9.3789020443367202E-11</c:v>
                </c:pt>
                <c:pt idx="5629">
                  <c:v>9.2694720656145152E-11</c:v>
                </c:pt>
                <c:pt idx="5630">
                  <c:v>9.6016970695884383E-11</c:v>
                </c:pt>
                <c:pt idx="5631">
                  <c:v>9.2694720656145152E-11</c:v>
                </c:pt>
                <c:pt idx="5632">
                  <c:v>9.7150714726163113E-11</c:v>
                </c:pt>
                <c:pt idx="5633">
                  <c:v>9.489645740229975E-11</c:v>
                </c:pt>
                <c:pt idx="5634">
                  <c:v>9.489645740229975E-11</c:v>
                </c:pt>
                <c:pt idx="5635">
                  <c:v>9.489645740229975E-11</c:v>
                </c:pt>
                <c:pt idx="5636">
                  <c:v>9.6016970695884383E-11</c:v>
                </c:pt>
                <c:pt idx="5637">
                  <c:v>9.6016970695884383E-11</c:v>
                </c:pt>
                <c:pt idx="5638">
                  <c:v>9.3789020443367202E-11</c:v>
                </c:pt>
                <c:pt idx="5639">
                  <c:v>9.2694720656145152E-11</c:v>
                </c:pt>
                <c:pt idx="5640">
                  <c:v>9.3789020443367202E-11</c:v>
                </c:pt>
                <c:pt idx="5641">
                  <c:v>9.3789020443367202E-11</c:v>
                </c:pt>
                <c:pt idx="5642">
                  <c:v>9.7150714726163113E-11</c:v>
                </c:pt>
                <c:pt idx="5643">
                  <c:v>9.6016970695884383E-11</c:v>
                </c:pt>
                <c:pt idx="5644">
                  <c:v>9.3789020443367202E-11</c:v>
                </c:pt>
                <c:pt idx="5645">
                  <c:v>9.3789020443367202E-11</c:v>
                </c:pt>
                <c:pt idx="5646">
                  <c:v>9.489645740229975E-11</c:v>
                </c:pt>
                <c:pt idx="5647">
                  <c:v>9.6016970695884383E-11</c:v>
                </c:pt>
                <c:pt idx="5648">
                  <c:v>9.3789020443367202E-11</c:v>
                </c:pt>
                <c:pt idx="5649">
                  <c:v>9.7150714726163113E-11</c:v>
                </c:pt>
                <c:pt idx="5650">
                  <c:v>9.3789020443367202E-11</c:v>
                </c:pt>
                <c:pt idx="5651">
                  <c:v>9.3789020443367202E-11</c:v>
                </c:pt>
                <c:pt idx="5652">
                  <c:v>9.3789020443367202E-11</c:v>
                </c:pt>
                <c:pt idx="5653">
                  <c:v>9.2694720656145152E-11</c:v>
                </c:pt>
                <c:pt idx="5654">
                  <c:v>9.6016970695884383E-11</c:v>
                </c:pt>
                <c:pt idx="5655">
                  <c:v>9.0543858940803469E-11</c:v>
                </c:pt>
                <c:pt idx="5656">
                  <c:v>9.3789020443367202E-11</c:v>
                </c:pt>
                <c:pt idx="5657">
                  <c:v>9.7150714726163113E-11</c:v>
                </c:pt>
                <c:pt idx="5658">
                  <c:v>9.2694720656145152E-11</c:v>
                </c:pt>
                <c:pt idx="5659">
                  <c:v>9.7150714726163113E-11</c:v>
                </c:pt>
                <c:pt idx="5660">
                  <c:v>9.8297845718318321E-11</c:v>
                </c:pt>
                <c:pt idx="5661">
                  <c:v>9.3789020443367202E-11</c:v>
                </c:pt>
                <c:pt idx="5662">
                  <c:v>9.6016970695884383E-11</c:v>
                </c:pt>
                <c:pt idx="5663">
                  <c:v>9.3789020443367202E-11</c:v>
                </c:pt>
                <c:pt idx="5664">
                  <c:v>9.2694720656145152E-11</c:v>
                </c:pt>
                <c:pt idx="5665">
                  <c:v>9.2694720656145152E-11</c:v>
                </c:pt>
                <c:pt idx="5666">
                  <c:v>9.6016970695884383E-11</c:v>
                </c:pt>
                <c:pt idx="5667">
                  <c:v>9.3789020443367202E-11</c:v>
                </c:pt>
                <c:pt idx="5668">
                  <c:v>9.2694720656145152E-11</c:v>
                </c:pt>
                <c:pt idx="5669">
                  <c:v>9.7150714726163113E-11</c:v>
                </c:pt>
                <c:pt idx="5670">
                  <c:v>9.3789020443367202E-11</c:v>
                </c:pt>
                <c:pt idx="5671">
                  <c:v>9.489645740229975E-11</c:v>
                </c:pt>
                <c:pt idx="5672">
                  <c:v>9.0543858940803469E-11</c:v>
                </c:pt>
                <c:pt idx="5673">
                  <c:v>9.6016970695884383E-11</c:v>
                </c:pt>
                <c:pt idx="5674">
                  <c:v>9.2694720656145152E-11</c:v>
                </c:pt>
                <c:pt idx="5675">
                  <c:v>9.2694720656145152E-11</c:v>
                </c:pt>
                <c:pt idx="5676">
                  <c:v>9.7150714726163113E-11</c:v>
                </c:pt>
                <c:pt idx="5677">
                  <c:v>9.6016970695884383E-11</c:v>
                </c:pt>
                <c:pt idx="5678">
                  <c:v>9.2694720656145152E-11</c:v>
                </c:pt>
                <c:pt idx="5679">
                  <c:v>9.2694720656145152E-11</c:v>
                </c:pt>
                <c:pt idx="5680">
                  <c:v>9.1612977856017732E-11</c:v>
                </c:pt>
                <c:pt idx="5681">
                  <c:v>9.2694720656145152E-11</c:v>
                </c:pt>
                <c:pt idx="5682">
                  <c:v>9.7150714726163113E-11</c:v>
                </c:pt>
                <c:pt idx="5683">
                  <c:v>9.6016970695884383E-11</c:v>
                </c:pt>
                <c:pt idx="5684">
                  <c:v>9.2694720656145152E-11</c:v>
                </c:pt>
                <c:pt idx="5685">
                  <c:v>9.6016970695884383E-11</c:v>
                </c:pt>
                <c:pt idx="5686">
                  <c:v>9.2694720656145152E-11</c:v>
                </c:pt>
                <c:pt idx="5687">
                  <c:v>9.1612977856017732E-11</c:v>
                </c:pt>
                <c:pt idx="5688">
                  <c:v>9.7150714726163113E-11</c:v>
                </c:pt>
                <c:pt idx="5689">
                  <c:v>9.1612977856017732E-11</c:v>
                </c:pt>
                <c:pt idx="5690">
                  <c:v>9.2694720656145152E-11</c:v>
                </c:pt>
                <c:pt idx="5691">
                  <c:v>9.2694720656145152E-11</c:v>
                </c:pt>
                <c:pt idx="5692">
                  <c:v>9.489645740229975E-11</c:v>
                </c:pt>
                <c:pt idx="5693">
                  <c:v>9.6016970695884383E-11</c:v>
                </c:pt>
                <c:pt idx="5694">
                  <c:v>9.2694720656145152E-11</c:v>
                </c:pt>
                <c:pt idx="5695">
                  <c:v>9.3789020443367202E-11</c:v>
                </c:pt>
                <c:pt idx="5696">
                  <c:v>9.2694720656145152E-11</c:v>
                </c:pt>
                <c:pt idx="5697">
                  <c:v>9.3789020443367202E-11</c:v>
                </c:pt>
                <c:pt idx="5698">
                  <c:v>9.6016970695884383E-11</c:v>
                </c:pt>
                <c:pt idx="5699">
                  <c:v>9.489645740229975E-11</c:v>
                </c:pt>
                <c:pt idx="5700">
                  <c:v>9.3789020443367202E-11</c:v>
                </c:pt>
                <c:pt idx="5701">
                  <c:v>9.3789020443367202E-11</c:v>
                </c:pt>
                <c:pt idx="5702">
                  <c:v>9.2694720656145152E-11</c:v>
                </c:pt>
                <c:pt idx="5703">
                  <c:v>9.2694720656145152E-11</c:v>
                </c:pt>
                <c:pt idx="5704">
                  <c:v>9.1612977856017732E-11</c:v>
                </c:pt>
                <c:pt idx="5705">
                  <c:v>9.7150714726163113E-11</c:v>
                </c:pt>
                <c:pt idx="5706">
                  <c:v>9.489645740229975E-11</c:v>
                </c:pt>
                <c:pt idx="5707">
                  <c:v>9.489645740229975E-11</c:v>
                </c:pt>
                <c:pt idx="5708">
                  <c:v>9.0543858940803469E-11</c:v>
                </c:pt>
                <c:pt idx="5709">
                  <c:v>9.2694720656145152E-11</c:v>
                </c:pt>
                <c:pt idx="5710">
                  <c:v>9.489645740229975E-11</c:v>
                </c:pt>
                <c:pt idx="5711">
                  <c:v>9.7150714726163113E-11</c:v>
                </c:pt>
                <c:pt idx="5712">
                  <c:v>9.2694720656145152E-11</c:v>
                </c:pt>
                <c:pt idx="5713">
                  <c:v>9.2694720656145152E-11</c:v>
                </c:pt>
                <c:pt idx="5714">
                  <c:v>9.1612977856017732E-11</c:v>
                </c:pt>
                <c:pt idx="5715">
                  <c:v>9.1612977856017732E-11</c:v>
                </c:pt>
                <c:pt idx="5716">
                  <c:v>9.489645740229975E-11</c:v>
                </c:pt>
                <c:pt idx="5717">
                  <c:v>9.1612977856017732E-11</c:v>
                </c:pt>
                <c:pt idx="5718">
                  <c:v>9.2694720656145152E-11</c:v>
                </c:pt>
                <c:pt idx="5719">
                  <c:v>9.2694720656145152E-11</c:v>
                </c:pt>
                <c:pt idx="5720">
                  <c:v>9.7150714726163113E-11</c:v>
                </c:pt>
                <c:pt idx="5721">
                  <c:v>9.489645740229975E-11</c:v>
                </c:pt>
                <c:pt idx="5722">
                  <c:v>9.6016970695884383E-11</c:v>
                </c:pt>
                <c:pt idx="5723">
                  <c:v>9.1612977856017732E-11</c:v>
                </c:pt>
                <c:pt idx="5724">
                  <c:v>9.489645740229975E-11</c:v>
                </c:pt>
                <c:pt idx="5725">
                  <c:v>9.489645740229975E-11</c:v>
                </c:pt>
                <c:pt idx="5726">
                  <c:v>9.1612977856017732E-11</c:v>
                </c:pt>
                <c:pt idx="5727">
                  <c:v>9.3789020443367202E-11</c:v>
                </c:pt>
                <c:pt idx="5728">
                  <c:v>9.1612977856017732E-11</c:v>
                </c:pt>
                <c:pt idx="5729">
                  <c:v>9.7150714726163113E-11</c:v>
                </c:pt>
                <c:pt idx="5730">
                  <c:v>9.2694720656145152E-11</c:v>
                </c:pt>
                <c:pt idx="5731">
                  <c:v>9.2694720656145152E-11</c:v>
                </c:pt>
                <c:pt idx="5732">
                  <c:v>9.1612977856017732E-11</c:v>
                </c:pt>
                <c:pt idx="5733">
                  <c:v>9.3789020443367202E-11</c:v>
                </c:pt>
                <c:pt idx="5734">
                  <c:v>9.489645740229975E-11</c:v>
                </c:pt>
                <c:pt idx="5735">
                  <c:v>9.489645740229975E-11</c:v>
                </c:pt>
                <c:pt idx="5736">
                  <c:v>9.3789020443367202E-11</c:v>
                </c:pt>
                <c:pt idx="5737">
                  <c:v>9.489645740229975E-11</c:v>
                </c:pt>
                <c:pt idx="5738">
                  <c:v>9.2694720656145152E-11</c:v>
                </c:pt>
                <c:pt idx="5739">
                  <c:v>9.2694720656145152E-11</c:v>
                </c:pt>
                <c:pt idx="5740">
                  <c:v>9.2694720656145152E-11</c:v>
                </c:pt>
                <c:pt idx="5741">
                  <c:v>9.3789020443367202E-11</c:v>
                </c:pt>
                <c:pt idx="5742">
                  <c:v>9.3789020443367202E-11</c:v>
                </c:pt>
                <c:pt idx="5743">
                  <c:v>9.2694720656145152E-11</c:v>
                </c:pt>
                <c:pt idx="5744">
                  <c:v>9.1612977856017732E-11</c:v>
                </c:pt>
                <c:pt idx="5745">
                  <c:v>9.3789020443367202E-11</c:v>
                </c:pt>
                <c:pt idx="5746">
                  <c:v>9.2694720656145152E-11</c:v>
                </c:pt>
                <c:pt idx="5747">
                  <c:v>9.1612977856017732E-11</c:v>
                </c:pt>
                <c:pt idx="5748">
                  <c:v>9.2694720656145152E-11</c:v>
                </c:pt>
                <c:pt idx="5749">
                  <c:v>9.1612977856017732E-11</c:v>
                </c:pt>
                <c:pt idx="5750">
                  <c:v>9.1612977856017732E-11</c:v>
                </c:pt>
                <c:pt idx="5751">
                  <c:v>9.2694720656145152E-11</c:v>
                </c:pt>
                <c:pt idx="5752">
                  <c:v>9.2694720656145152E-11</c:v>
                </c:pt>
                <c:pt idx="5753">
                  <c:v>9.489645740229975E-11</c:v>
                </c:pt>
                <c:pt idx="5754">
                  <c:v>9.7150714726163113E-11</c:v>
                </c:pt>
                <c:pt idx="5755">
                  <c:v>9.2694720656145152E-11</c:v>
                </c:pt>
                <c:pt idx="5756">
                  <c:v>9.3789020443367202E-11</c:v>
                </c:pt>
                <c:pt idx="5757">
                  <c:v>9.2694720656145152E-11</c:v>
                </c:pt>
                <c:pt idx="5758">
                  <c:v>9.2694720656145152E-11</c:v>
                </c:pt>
                <c:pt idx="5759">
                  <c:v>9.1612977856017732E-11</c:v>
                </c:pt>
                <c:pt idx="5760">
                  <c:v>9.1612977856017732E-11</c:v>
                </c:pt>
                <c:pt idx="5761">
                  <c:v>9.1612977856017732E-11</c:v>
                </c:pt>
                <c:pt idx="5762">
                  <c:v>9.2694720656145152E-11</c:v>
                </c:pt>
                <c:pt idx="5763">
                  <c:v>9.489645740229975E-11</c:v>
                </c:pt>
                <c:pt idx="5764">
                  <c:v>9.2694720656145152E-11</c:v>
                </c:pt>
                <c:pt idx="5765">
                  <c:v>9.2694720656145152E-11</c:v>
                </c:pt>
                <c:pt idx="5766">
                  <c:v>9.3789020443367202E-11</c:v>
                </c:pt>
                <c:pt idx="5767">
                  <c:v>9.6016970695884383E-11</c:v>
                </c:pt>
                <c:pt idx="5768">
                  <c:v>9.2694720656145152E-11</c:v>
                </c:pt>
                <c:pt idx="5769">
                  <c:v>9.3789020443367202E-11</c:v>
                </c:pt>
                <c:pt idx="5770">
                  <c:v>9.3789020443367202E-11</c:v>
                </c:pt>
                <c:pt idx="5771">
                  <c:v>9.2694720656145152E-11</c:v>
                </c:pt>
                <c:pt idx="5772">
                  <c:v>9.2694720656145152E-11</c:v>
                </c:pt>
                <c:pt idx="5773">
                  <c:v>9.2694720656145152E-11</c:v>
                </c:pt>
                <c:pt idx="5774">
                  <c:v>9.1612977856017732E-11</c:v>
                </c:pt>
                <c:pt idx="5775">
                  <c:v>9.3789020443367202E-11</c:v>
                </c:pt>
                <c:pt idx="5776">
                  <c:v>9.489645740229975E-11</c:v>
                </c:pt>
                <c:pt idx="5777">
                  <c:v>9.2694720656145152E-11</c:v>
                </c:pt>
                <c:pt idx="5778">
                  <c:v>9.489645740229975E-11</c:v>
                </c:pt>
                <c:pt idx="5779">
                  <c:v>9.489645740229975E-11</c:v>
                </c:pt>
                <c:pt idx="5780">
                  <c:v>9.1612977856017732E-11</c:v>
                </c:pt>
                <c:pt idx="5781">
                  <c:v>9.2694720656145152E-11</c:v>
                </c:pt>
                <c:pt idx="5782">
                  <c:v>9.1612977856017732E-11</c:v>
                </c:pt>
                <c:pt idx="5783">
                  <c:v>9.1612977856017732E-11</c:v>
                </c:pt>
                <c:pt idx="5784">
                  <c:v>9.489645740229975E-11</c:v>
                </c:pt>
                <c:pt idx="5785">
                  <c:v>9.3789020443367202E-11</c:v>
                </c:pt>
                <c:pt idx="5786">
                  <c:v>9.3789020443367202E-11</c:v>
                </c:pt>
                <c:pt idx="5787">
                  <c:v>9.3789020443367202E-11</c:v>
                </c:pt>
                <c:pt idx="5788">
                  <c:v>9.3789020443367202E-11</c:v>
                </c:pt>
                <c:pt idx="5789">
                  <c:v>9.489645740229975E-11</c:v>
                </c:pt>
                <c:pt idx="5790">
                  <c:v>9.3789020443367202E-11</c:v>
                </c:pt>
                <c:pt idx="5791">
                  <c:v>9.3789020443367202E-11</c:v>
                </c:pt>
                <c:pt idx="5792">
                  <c:v>9.2694720656145152E-11</c:v>
                </c:pt>
                <c:pt idx="5793">
                  <c:v>9.2694720656145152E-11</c:v>
                </c:pt>
                <c:pt idx="5794">
                  <c:v>9.3789020443367202E-11</c:v>
                </c:pt>
                <c:pt idx="5795">
                  <c:v>9.2694720656145152E-11</c:v>
                </c:pt>
                <c:pt idx="5796">
                  <c:v>9.1612977856017732E-11</c:v>
                </c:pt>
                <c:pt idx="5797">
                  <c:v>9.489645740229975E-11</c:v>
                </c:pt>
                <c:pt idx="5798">
                  <c:v>9.489645740229975E-11</c:v>
                </c:pt>
                <c:pt idx="5799">
                  <c:v>9.1612977856017732E-11</c:v>
                </c:pt>
                <c:pt idx="5800">
                  <c:v>9.2694720656145152E-11</c:v>
                </c:pt>
                <c:pt idx="5801">
                  <c:v>9.2694720656145152E-11</c:v>
                </c:pt>
                <c:pt idx="5802">
                  <c:v>9.489645740229975E-11</c:v>
                </c:pt>
                <c:pt idx="5803">
                  <c:v>9.3789020443367202E-11</c:v>
                </c:pt>
                <c:pt idx="5804">
                  <c:v>9.489645740229975E-11</c:v>
                </c:pt>
                <c:pt idx="5805">
                  <c:v>9.2694720656145152E-11</c:v>
                </c:pt>
                <c:pt idx="5806">
                  <c:v>9.7150714726163113E-11</c:v>
                </c:pt>
                <c:pt idx="5807">
                  <c:v>8.8442905203885788E-11</c:v>
                </c:pt>
                <c:pt idx="5808">
                  <c:v>9.2694720656145152E-11</c:v>
                </c:pt>
                <c:pt idx="5809">
                  <c:v>9.3789020443367202E-11</c:v>
                </c:pt>
                <c:pt idx="5810">
                  <c:v>9.2694720656145152E-11</c:v>
                </c:pt>
                <c:pt idx="5811">
                  <c:v>9.489645740229975E-11</c:v>
                </c:pt>
                <c:pt idx="5812">
                  <c:v>9.6016970695884383E-11</c:v>
                </c:pt>
                <c:pt idx="5813">
                  <c:v>9.0543858940803469E-11</c:v>
                </c:pt>
                <c:pt idx="5814">
                  <c:v>9.2694720656145152E-11</c:v>
                </c:pt>
                <c:pt idx="5815">
                  <c:v>9.1612977856017732E-11</c:v>
                </c:pt>
                <c:pt idx="5816">
                  <c:v>9.0543858940803469E-11</c:v>
                </c:pt>
                <c:pt idx="5817">
                  <c:v>9.489645740229975E-11</c:v>
                </c:pt>
                <c:pt idx="5818">
                  <c:v>9.2694720656145152E-11</c:v>
                </c:pt>
                <c:pt idx="5819">
                  <c:v>9.1612977856017732E-11</c:v>
                </c:pt>
                <c:pt idx="5820">
                  <c:v>9.489645740229975E-11</c:v>
                </c:pt>
                <c:pt idx="5821">
                  <c:v>9.3789020443367202E-11</c:v>
                </c:pt>
                <c:pt idx="5822">
                  <c:v>9.1612977856017732E-11</c:v>
                </c:pt>
                <c:pt idx="5823">
                  <c:v>9.2694720656145152E-11</c:v>
                </c:pt>
                <c:pt idx="5824">
                  <c:v>8.948721659039069E-11</c:v>
                </c:pt>
                <c:pt idx="5825">
                  <c:v>9.0543858940803469E-11</c:v>
                </c:pt>
                <c:pt idx="5826">
                  <c:v>8.8442905203885788E-11</c:v>
                </c:pt>
                <c:pt idx="5827">
                  <c:v>9.1612977856017732E-11</c:v>
                </c:pt>
                <c:pt idx="5828">
                  <c:v>9.3789020443367202E-11</c:v>
                </c:pt>
                <c:pt idx="5829">
                  <c:v>9.2694720656145152E-11</c:v>
                </c:pt>
                <c:pt idx="5830">
                  <c:v>9.0543858940803469E-11</c:v>
                </c:pt>
                <c:pt idx="5831">
                  <c:v>9.2694720656145152E-11</c:v>
                </c:pt>
                <c:pt idx="5832">
                  <c:v>9.1612977856017732E-11</c:v>
                </c:pt>
                <c:pt idx="5833">
                  <c:v>9.3789020443367202E-11</c:v>
                </c:pt>
                <c:pt idx="5834">
                  <c:v>9.489645740229975E-11</c:v>
                </c:pt>
                <c:pt idx="5835">
                  <c:v>8.948721659039069E-11</c:v>
                </c:pt>
                <c:pt idx="5836">
                  <c:v>9.2694720656145152E-11</c:v>
                </c:pt>
                <c:pt idx="5837">
                  <c:v>9.0543858940803469E-11</c:v>
                </c:pt>
                <c:pt idx="5838">
                  <c:v>9.1612977856017732E-11</c:v>
                </c:pt>
                <c:pt idx="5839">
                  <c:v>9.1612977856017732E-11</c:v>
                </c:pt>
                <c:pt idx="5840">
                  <c:v>9.1612977856017732E-11</c:v>
                </c:pt>
                <c:pt idx="5841">
                  <c:v>9.6016970695884383E-11</c:v>
                </c:pt>
                <c:pt idx="5842">
                  <c:v>9.1612977856017732E-11</c:v>
                </c:pt>
                <c:pt idx="5843">
                  <c:v>9.1612977856017732E-11</c:v>
                </c:pt>
                <c:pt idx="5844">
                  <c:v>9.1612977856017732E-11</c:v>
                </c:pt>
                <c:pt idx="5845">
                  <c:v>9.0543858940803469E-11</c:v>
                </c:pt>
                <c:pt idx="5846">
                  <c:v>9.3789020443367202E-11</c:v>
                </c:pt>
                <c:pt idx="5847">
                  <c:v>9.3789020443367202E-11</c:v>
                </c:pt>
                <c:pt idx="5848">
                  <c:v>9.2694720656145152E-11</c:v>
                </c:pt>
                <c:pt idx="5849">
                  <c:v>9.2694720656145152E-11</c:v>
                </c:pt>
                <c:pt idx="5850">
                  <c:v>9.6016970695884383E-11</c:v>
                </c:pt>
                <c:pt idx="5851">
                  <c:v>9.1612977856017732E-11</c:v>
                </c:pt>
                <c:pt idx="5852">
                  <c:v>9.2694720656145152E-11</c:v>
                </c:pt>
                <c:pt idx="5853">
                  <c:v>9.1612977856017732E-11</c:v>
                </c:pt>
                <c:pt idx="5854">
                  <c:v>9.1612977856017732E-11</c:v>
                </c:pt>
                <c:pt idx="5855">
                  <c:v>9.489645740229975E-11</c:v>
                </c:pt>
                <c:pt idx="5856">
                  <c:v>9.2694720656145152E-11</c:v>
                </c:pt>
                <c:pt idx="5857">
                  <c:v>9.1612977856017732E-11</c:v>
                </c:pt>
                <c:pt idx="5858">
                  <c:v>9.489645740229975E-11</c:v>
                </c:pt>
                <c:pt idx="5859">
                  <c:v>8.948721659039069E-11</c:v>
                </c:pt>
                <c:pt idx="5860">
                  <c:v>9.1612977856017732E-11</c:v>
                </c:pt>
                <c:pt idx="5861">
                  <c:v>9.1612977856017732E-11</c:v>
                </c:pt>
                <c:pt idx="5862">
                  <c:v>9.489645740229975E-11</c:v>
                </c:pt>
                <c:pt idx="5863">
                  <c:v>9.3789020443367202E-11</c:v>
                </c:pt>
                <c:pt idx="5864">
                  <c:v>9.3789020443367202E-11</c:v>
                </c:pt>
                <c:pt idx="5865">
                  <c:v>9.3789020443367202E-11</c:v>
                </c:pt>
                <c:pt idx="5866">
                  <c:v>9.2694720656145152E-11</c:v>
                </c:pt>
                <c:pt idx="5867">
                  <c:v>9.2694720656145152E-11</c:v>
                </c:pt>
                <c:pt idx="5868">
                  <c:v>9.2694720656145152E-11</c:v>
                </c:pt>
                <c:pt idx="5869">
                  <c:v>9.2694720656145152E-11</c:v>
                </c:pt>
                <c:pt idx="5870">
                  <c:v>9.489645740229975E-11</c:v>
                </c:pt>
                <c:pt idx="5871">
                  <c:v>9.1612977856017732E-11</c:v>
                </c:pt>
                <c:pt idx="5872">
                  <c:v>9.0543858940803469E-11</c:v>
                </c:pt>
                <c:pt idx="5873">
                  <c:v>9.489645740229975E-11</c:v>
                </c:pt>
                <c:pt idx="5874">
                  <c:v>9.2694720656145152E-11</c:v>
                </c:pt>
                <c:pt idx="5875">
                  <c:v>9.2694720656145152E-11</c:v>
                </c:pt>
                <c:pt idx="5876">
                  <c:v>9.2694720656145152E-11</c:v>
                </c:pt>
                <c:pt idx="5877">
                  <c:v>9.3789020443367202E-11</c:v>
                </c:pt>
                <c:pt idx="5878">
                  <c:v>8.948721659039069E-11</c:v>
                </c:pt>
                <c:pt idx="5879">
                  <c:v>9.1612977856017732E-11</c:v>
                </c:pt>
                <c:pt idx="5880">
                  <c:v>9.2694720656145152E-11</c:v>
                </c:pt>
                <c:pt idx="5881">
                  <c:v>9.2694720656145152E-11</c:v>
                </c:pt>
                <c:pt idx="5882">
                  <c:v>9.489645740229975E-11</c:v>
                </c:pt>
                <c:pt idx="5883">
                  <c:v>9.1612977856017732E-11</c:v>
                </c:pt>
                <c:pt idx="5884">
                  <c:v>9.2694720656145152E-11</c:v>
                </c:pt>
                <c:pt idx="5885">
                  <c:v>9.489645740229975E-11</c:v>
                </c:pt>
                <c:pt idx="5886">
                  <c:v>9.3789020443367202E-11</c:v>
                </c:pt>
                <c:pt idx="5887">
                  <c:v>9.3789020443367202E-11</c:v>
                </c:pt>
                <c:pt idx="5888">
                  <c:v>9.2694720656145152E-11</c:v>
                </c:pt>
                <c:pt idx="5889">
                  <c:v>9.3789020443367202E-11</c:v>
                </c:pt>
                <c:pt idx="5890">
                  <c:v>9.1612977856017732E-11</c:v>
                </c:pt>
                <c:pt idx="5891">
                  <c:v>9.489645740229975E-11</c:v>
                </c:pt>
                <c:pt idx="5892">
                  <c:v>8.8442905203885788E-11</c:v>
                </c:pt>
                <c:pt idx="5893">
                  <c:v>9.0543858940803469E-11</c:v>
                </c:pt>
                <c:pt idx="5894">
                  <c:v>9.2694720656145152E-11</c:v>
                </c:pt>
                <c:pt idx="5895">
                  <c:v>9.0543858940803469E-11</c:v>
                </c:pt>
                <c:pt idx="5896">
                  <c:v>9.1612977856017732E-11</c:v>
                </c:pt>
                <c:pt idx="5897">
                  <c:v>9.2694720656145152E-11</c:v>
                </c:pt>
                <c:pt idx="5898">
                  <c:v>9.3789020443367202E-11</c:v>
                </c:pt>
                <c:pt idx="5899">
                  <c:v>9.3789020443367202E-11</c:v>
                </c:pt>
                <c:pt idx="5900">
                  <c:v>9.1612977856017732E-11</c:v>
                </c:pt>
                <c:pt idx="5901">
                  <c:v>9.2694720656145152E-11</c:v>
                </c:pt>
                <c:pt idx="5902">
                  <c:v>9.489645740229975E-11</c:v>
                </c:pt>
                <c:pt idx="5903">
                  <c:v>9.2694720656145152E-11</c:v>
                </c:pt>
                <c:pt idx="5904">
                  <c:v>9.2694720656145152E-11</c:v>
                </c:pt>
                <c:pt idx="5905">
                  <c:v>9.2694720656145152E-11</c:v>
                </c:pt>
                <c:pt idx="5906">
                  <c:v>9.2694720656145152E-11</c:v>
                </c:pt>
                <c:pt idx="5907">
                  <c:v>9.2694720656145152E-11</c:v>
                </c:pt>
                <c:pt idx="5908">
                  <c:v>9.2694720656145152E-11</c:v>
                </c:pt>
                <c:pt idx="5909">
                  <c:v>9.489645740229975E-11</c:v>
                </c:pt>
                <c:pt idx="5910">
                  <c:v>9.1612977856017732E-11</c:v>
                </c:pt>
                <c:pt idx="5911">
                  <c:v>9.3789020443367202E-11</c:v>
                </c:pt>
                <c:pt idx="5912">
                  <c:v>9.2694720656145152E-11</c:v>
                </c:pt>
                <c:pt idx="5913">
                  <c:v>9.2694720656145152E-11</c:v>
                </c:pt>
                <c:pt idx="5914">
                  <c:v>9.2694720656145152E-11</c:v>
                </c:pt>
                <c:pt idx="5915">
                  <c:v>9.2694720656145152E-11</c:v>
                </c:pt>
                <c:pt idx="5916">
                  <c:v>9.1612977856017732E-11</c:v>
                </c:pt>
                <c:pt idx="5917">
                  <c:v>9.1612977856017732E-11</c:v>
                </c:pt>
                <c:pt idx="5918">
                  <c:v>9.3789020443367202E-11</c:v>
                </c:pt>
                <c:pt idx="5919">
                  <c:v>9.1612977856017732E-11</c:v>
                </c:pt>
                <c:pt idx="5920">
                  <c:v>9.2694720656145152E-11</c:v>
                </c:pt>
                <c:pt idx="5921">
                  <c:v>9.1612977856017732E-11</c:v>
                </c:pt>
                <c:pt idx="5922">
                  <c:v>9.489645740229975E-11</c:v>
                </c:pt>
                <c:pt idx="5923">
                  <c:v>9.2694720656145152E-11</c:v>
                </c:pt>
                <c:pt idx="5924">
                  <c:v>9.489645740229975E-11</c:v>
                </c:pt>
                <c:pt idx="5925">
                  <c:v>9.489645740229975E-11</c:v>
                </c:pt>
                <c:pt idx="5926">
                  <c:v>9.2694720656145152E-11</c:v>
                </c:pt>
                <c:pt idx="5927">
                  <c:v>9.2694720656145152E-11</c:v>
                </c:pt>
                <c:pt idx="5928">
                  <c:v>9.2694720656145152E-11</c:v>
                </c:pt>
                <c:pt idx="5929">
                  <c:v>9.2694720656145152E-11</c:v>
                </c:pt>
                <c:pt idx="5930">
                  <c:v>9.489645740229975E-11</c:v>
                </c:pt>
                <c:pt idx="5931">
                  <c:v>9.2694720656145152E-11</c:v>
                </c:pt>
                <c:pt idx="5932">
                  <c:v>9.2694720656145152E-11</c:v>
                </c:pt>
                <c:pt idx="5933">
                  <c:v>9.1612977856017732E-11</c:v>
                </c:pt>
                <c:pt idx="5934">
                  <c:v>9.2694720656145152E-11</c:v>
                </c:pt>
                <c:pt idx="5935">
                  <c:v>9.489645740229975E-11</c:v>
                </c:pt>
                <c:pt idx="5936">
                  <c:v>9.2694720656145152E-11</c:v>
                </c:pt>
                <c:pt idx="5937">
                  <c:v>9.1612977856017732E-11</c:v>
                </c:pt>
                <c:pt idx="5938">
                  <c:v>9.2694720656145152E-11</c:v>
                </c:pt>
                <c:pt idx="5939">
                  <c:v>9.3789020443367202E-11</c:v>
                </c:pt>
                <c:pt idx="5940">
                  <c:v>9.2694720656145152E-11</c:v>
                </c:pt>
                <c:pt idx="5941">
                  <c:v>9.0543858940803469E-11</c:v>
                </c:pt>
                <c:pt idx="5942">
                  <c:v>9.489645740229975E-11</c:v>
                </c:pt>
                <c:pt idx="5943">
                  <c:v>9.2694720656145152E-11</c:v>
                </c:pt>
                <c:pt idx="5944">
                  <c:v>9.1612977856017732E-11</c:v>
                </c:pt>
                <c:pt idx="5945">
                  <c:v>8.948721659039069E-11</c:v>
                </c:pt>
                <c:pt idx="5946">
                  <c:v>9.3789020443367202E-11</c:v>
                </c:pt>
                <c:pt idx="5947">
                  <c:v>9.2694720656145152E-11</c:v>
                </c:pt>
                <c:pt idx="5948">
                  <c:v>9.2694720656145152E-11</c:v>
                </c:pt>
                <c:pt idx="5949">
                  <c:v>9.1612977856017732E-11</c:v>
                </c:pt>
                <c:pt idx="5950">
                  <c:v>9.1612977856017732E-11</c:v>
                </c:pt>
                <c:pt idx="5951">
                  <c:v>9.3789020443367202E-11</c:v>
                </c:pt>
                <c:pt idx="5952">
                  <c:v>9.2694720656145152E-11</c:v>
                </c:pt>
                <c:pt idx="5953">
                  <c:v>9.1612977856017732E-11</c:v>
                </c:pt>
                <c:pt idx="5954">
                  <c:v>9.2694720656145152E-11</c:v>
                </c:pt>
                <c:pt idx="5955">
                  <c:v>9.489645740229975E-11</c:v>
                </c:pt>
                <c:pt idx="5956">
                  <c:v>9.1612977856017732E-11</c:v>
                </c:pt>
                <c:pt idx="5957">
                  <c:v>9.2694720656145152E-11</c:v>
                </c:pt>
                <c:pt idx="5958">
                  <c:v>8.948721659039069E-11</c:v>
                </c:pt>
                <c:pt idx="5959">
                  <c:v>9.1612977856017732E-11</c:v>
                </c:pt>
                <c:pt idx="5960">
                  <c:v>9.0543858940803469E-11</c:v>
                </c:pt>
                <c:pt idx="5961">
                  <c:v>9.3789020443367202E-11</c:v>
                </c:pt>
                <c:pt idx="5962">
                  <c:v>9.2694720656145152E-11</c:v>
                </c:pt>
                <c:pt idx="5963">
                  <c:v>9.2694720656145152E-11</c:v>
                </c:pt>
                <c:pt idx="5964">
                  <c:v>9.2694720656145152E-11</c:v>
                </c:pt>
                <c:pt idx="5965">
                  <c:v>9.3789020443367202E-11</c:v>
                </c:pt>
                <c:pt idx="5966">
                  <c:v>8.948721659039069E-11</c:v>
                </c:pt>
                <c:pt idx="5967">
                  <c:v>9.0543858940803469E-11</c:v>
                </c:pt>
                <c:pt idx="5968">
                  <c:v>9.0543858940803469E-11</c:v>
                </c:pt>
                <c:pt idx="5969">
                  <c:v>9.2694720656145152E-11</c:v>
                </c:pt>
                <c:pt idx="5970">
                  <c:v>9.1612977856017732E-11</c:v>
                </c:pt>
                <c:pt idx="5971">
                  <c:v>9.0543858940803469E-11</c:v>
                </c:pt>
                <c:pt idx="5972">
                  <c:v>9.0543858940803469E-11</c:v>
                </c:pt>
                <c:pt idx="5973">
                  <c:v>9.1612977856017732E-11</c:v>
                </c:pt>
                <c:pt idx="5974">
                  <c:v>9.6016970695884383E-11</c:v>
                </c:pt>
                <c:pt idx="5975">
                  <c:v>9.1612977856017732E-11</c:v>
                </c:pt>
                <c:pt idx="5976">
                  <c:v>9.3789020443367202E-11</c:v>
                </c:pt>
                <c:pt idx="5977">
                  <c:v>9.2694720656145152E-11</c:v>
                </c:pt>
                <c:pt idx="5978">
                  <c:v>9.1612977856017732E-11</c:v>
                </c:pt>
                <c:pt idx="5979">
                  <c:v>8.8442905203885788E-11</c:v>
                </c:pt>
                <c:pt idx="5980">
                  <c:v>9.0543858940803469E-11</c:v>
                </c:pt>
                <c:pt idx="5981">
                  <c:v>8.948721659039069E-11</c:v>
                </c:pt>
                <c:pt idx="5982">
                  <c:v>8.948721659039069E-11</c:v>
                </c:pt>
                <c:pt idx="5983">
                  <c:v>9.2694720656145152E-11</c:v>
                </c:pt>
                <c:pt idx="5984">
                  <c:v>9.6016970695884383E-11</c:v>
                </c:pt>
                <c:pt idx="5985">
                  <c:v>9.1612977856017732E-11</c:v>
                </c:pt>
                <c:pt idx="5986">
                  <c:v>9.1612977856017732E-11</c:v>
                </c:pt>
                <c:pt idx="5987">
                  <c:v>8.948721659039069E-11</c:v>
                </c:pt>
                <c:pt idx="5988">
                  <c:v>9.1612977856017732E-11</c:v>
                </c:pt>
                <c:pt idx="5989">
                  <c:v>9.2694720656145152E-11</c:v>
                </c:pt>
                <c:pt idx="5990">
                  <c:v>9.0543858940803469E-11</c:v>
                </c:pt>
                <c:pt idx="5991">
                  <c:v>9.1612977856017732E-11</c:v>
                </c:pt>
                <c:pt idx="5992">
                  <c:v>8.948721659039069E-11</c:v>
                </c:pt>
                <c:pt idx="5993">
                  <c:v>8.948721659039069E-11</c:v>
                </c:pt>
                <c:pt idx="5994">
                  <c:v>9.1612977856017732E-11</c:v>
                </c:pt>
                <c:pt idx="5995">
                  <c:v>9.2694720656145152E-11</c:v>
                </c:pt>
                <c:pt idx="5996">
                  <c:v>9.3789020443367202E-11</c:v>
                </c:pt>
                <c:pt idx="5997">
                  <c:v>9.2694720656145152E-11</c:v>
                </c:pt>
                <c:pt idx="5998">
                  <c:v>8.948721659039069E-11</c:v>
                </c:pt>
                <c:pt idx="5999">
                  <c:v>9.1612977856017732E-11</c:v>
                </c:pt>
                <c:pt idx="6000">
                  <c:v>9.1612977856017732E-11</c:v>
                </c:pt>
                <c:pt idx="6001">
                  <c:v>9.0543858940803469E-11</c:v>
                </c:pt>
                <c:pt idx="6002">
                  <c:v>8.948721659039069E-11</c:v>
                </c:pt>
                <c:pt idx="6003">
                  <c:v>8.8442905203885788E-11</c:v>
                </c:pt>
                <c:pt idx="6004">
                  <c:v>9.1612977856017732E-11</c:v>
                </c:pt>
                <c:pt idx="6005">
                  <c:v>9.2694720656145152E-11</c:v>
                </c:pt>
                <c:pt idx="6006">
                  <c:v>9.2694720656145152E-11</c:v>
                </c:pt>
                <c:pt idx="6007">
                  <c:v>9.2694720656145152E-11</c:v>
                </c:pt>
                <c:pt idx="6008">
                  <c:v>8.948721659039069E-11</c:v>
                </c:pt>
                <c:pt idx="6009">
                  <c:v>8.948721659039069E-11</c:v>
                </c:pt>
                <c:pt idx="6010">
                  <c:v>9.3789020443367202E-11</c:v>
                </c:pt>
                <c:pt idx="6011">
                  <c:v>9.1612977856017732E-11</c:v>
                </c:pt>
                <c:pt idx="6012">
                  <c:v>9.1612977856017732E-11</c:v>
                </c:pt>
                <c:pt idx="6013">
                  <c:v>9.1612977856017732E-11</c:v>
                </c:pt>
                <c:pt idx="6014">
                  <c:v>9.0543858940803469E-11</c:v>
                </c:pt>
                <c:pt idx="6015">
                  <c:v>9.2694720656145152E-11</c:v>
                </c:pt>
                <c:pt idx="6016">
                  <c:v>9.0543858940803469E-11</c:v>
                </c:pt>
                <c:pt idx="6017">
                  <c:v>9.1612977856017732E-11</c:v>
                </c:pt>
                <c:pt idx="6018">
                  <c:v>9.1612977856017732E-11</c:v>
                </c:pt>
                <c:pt idx="6019">
                  <c:v>8.948721659039069E-11</c:v>
                </c:pt>
                <c:pt idx="6020">
                  <c:v>9.1612977856017732E-11</c:v>
                </c:pt>
                <c:pt idx="6021">
                  <c:v>9.0543858940803469E-11</c:v>
                </c:pt>
                <c:pt idx="6022">
                  <c:v>9.2694720656145152E-11</c:v>
                </c:pt>
                <c:pt idx="6023">
                  <c:v>9.2694720656145152E-11</c:v>
                </c:pt>
                <c:pt idx="6024">
                  <c:v>9.1612977856017732E-11</c:v>
                </c:pt>
                <c:pt idx="6025">
                  <c:v>9.0543858940803469E-11</c:v>
                </c:pt>
                <c:pt idx="6026">
                  <c:v>9.2694720656145152E-11</c:v>
                </c:pt>
                <c:pt idx="6027">
                  <c:v>9.1612977856017732E-11</c:v>
                </c:pt>
                <c:pt idx="6028">
                  <c:v>9.0543858940803469E-11</c:v>
                </c:pt>
                <c:pt idx="6029">
                  <c:v>9.1612977856017732E-11</c:v>
                </c:pt>
                <c:pt idx="6030">
                  <c:v>9.1612977856017732E-11</c:v>
                </c:pt>
                <c:pt idx="6031">
                  <c:v>9.2694720656145152E-11</c:v>
                </c:pt>
                <c:pt idx="6032">
                  <c:v>8.8442905203885788E-11</c:v>
                </c:pt>
                <c:pt idx="6033">
                  <c:v>8.948721659039069E-11</c:v>
                </c:pt>
                <c:pt idx="6034">
                  <c:v>9.2694720656145152E-11</c:v>
                </c:pt>
                <c:pt idx="6035">
                  <c:v>9.1612977856017732E-11</c:v>
                </c:pt>
                <c:pt idx="6036">
                  <c:v>9.2694720656145152E-11</c:v>
                </c:pt>
                <c:pt idx="6037">
                  <c:v>8.948721659039069E-11</c:v>
                </c:pt>
                <c:pt idx="6038">
                  <c:v>9.1612977856017732E-11</c:v>
                </c:pt>
                <c:pt idx="6039">
                  <c:v>9.1612977856017732E-11</c:v>
                </c:pt>
                <c:pt idx="6040">
                  <c:v>9.1612977856017732E-11</c:v>
                </c:pt>
                <c:pt idx="6041">
                  <c:v>9.2694720656145152E-11</c:v>
                </c:pt>
                <c:pt idx="6042">
                  <c:v>9.2694720656145152E-11</c:v>
                </c:pt>
                <c:pt idx="6043">
                  <c:v>9.0543858940803469E-11</c:v>
                </c:pt>
                <c:pt idx="6044">
                  <c:v>9.0543858940803469E-11</c:v>
                </c:pt>
                <c:pt idx="6045">
                  <c:v>9.0543858940803469E-11</c:v>
                </c:pt>
                <c:pt idx="6046">
                  <c:v>9.1612977856017732E-11</c:v>
                </c:pt>
                <c:pt idx="6047">
                  <c:v>9.2694720656145152E-11</c:v>
                </c:pt>
                <c:pt idx="6048">
                  <c:v>9.0543858940803469E-11</c:v>
                </c:pt>
                <c:pt idx="6049">
                  <c:v>9.2694720656145152E-11</c:v>
                </c:pt>
                <c:pt idx="6050">
                  <c:v>9.2694720656145152E-11</c:v>
                </c:pt>
                <c:pt idx="6051">
                  <c:v>9.0543858940803469E-11</c:v>
                </c:pt>
                <c:pt idx="6052">
                  <c:v>8.948721659039069E-11</c:v>
                </c:pt>
                <c:pt idx="6053">
                  <c:v>8.948721659039069E-11</c:v>
                </c:pt>
                <c:pt idx="6054">
                  <c:v>9.1612977856017732E-11</c:v>
                </c:pt>
                <c:pt idx="6055">
                  <c:v>9.489645740229975E-11</c:v>
                </c:pt>
                <c:pt idx="6056">
                  <c:v>9.1612977856017732E-11</c:v>
                </c:pt>
                <c:pt idx="6057">
                  <c:v>9.1612977856017732E-11</c:v>
                </c:pt>
                <c:pt idx="6058">
                  <c:v>9.0543858940803469E-11</c:v>
                </c:pt>
                <c:pt idx="6059">
                  <c:v>8.948721659039069E-11</c:v>
                </c:pt>
                <c:pt idx="6060">
                  <c:v>9.3789020443367202E-11</c:v>
                </c:pt>
                <c:pt idx="6061">
                  <c:v>9.2694720656145152E-11</c:v>
                </c:pt>
                <c:pt idx="6062">
                  <c:v>9.2694720656145152E-11</c:v>
                </c:pt>
                <c:pt idx="6063">
                  <c:v>9.0543858940803469E-11</c:v>
                </c:pt>
                <c:pt idx="6064">
                  <c:v>9.0543858940803469E-11</c:v>
                </c:pt>
                <c:pt idx="6065">
                  <c:v>9.2694720656145152E-11</c:v>
                </c:pt>
                <c:pt idx="6066">
                  <c:v>9.0543858940803469E-11</c:v>
                </c:pt>
                <c:pt idx="6067">
                  <c:v>9.1612977856017732E-11</c:v>
                </c:pt>
                <c:pt idx="6068">
                  <c:v>9.0543858940803469E-11</c:v>
                </c:pt>
                <c:pt idx="6069">
                  <c:v>9.2694720656145152E-11</c:v>
                </c:pt>
                <c:pt idx="6070">
                  <c:v>9.2694720656145152E-11</c:v>
                </c:pt>
                <c:pt idx="6071">
                  <c:v>9.2694720656145152E-11</c:v>
                </c:pt>
                <c:pt idx="6072">
                  <c:v>9.1612977856017732E-11</c:v>
                </c:pt>
                <c:pt idx="6073">
                  <c:v>9.0543858940803469E-11</c:v>
                </c:pt>
                <c:pt idx="6074">
                  <c:v>8.948721659039069E-11</c:v>
                </c:pt>
                <c:pt idx="6075">
                  <c:v>9.2694720656145152E-11</c:v>
                </c:pt>
                <c:pt idx="6076">
                  <c:v>9.489645740229975E-11</c:v>
                </c:pt>
                <c:pt idx="6077">
                  <c:v>9.2694720656145152E-11</c:v>
                </c:pt>
                <c:pt idx="6078">
                  <c:v>9.0543858940803469E-11</c:v>
                </c:pt>
                <c:pt idx="6079">
                  <c:v>8.948721659039069E-11</c:v>
                </c:pt>
                <c:pt idx="6080">
                  <c:v>9.2694720656145152E-11</c:v>
                </c:pt>
                <c:pt idx="6081">
                  <c:v>9.1612977856017732E-11</c:v>
                </c:pt>
                <c:pt idx="6082">
                  <c:v>9.2694720656145152E-11</c:v>
                </c:pt>
                <c:pt idx="6083">
                  <c:v>9.2694720656145152E-11</c:v>
                </c:pt>
                <c:pt idx="6084">
                  <c:v>9.2694720656145152E-11</c:v>
                </c:pt>
                <c:pt idx="6085">
                  <c:v>9.1612977856017732E-11</c:v>
                </c:pt>
                <c:pt idx="6086">
                  <c:v>9.0543858940803469E-11</c:v>
                </c:pt>
                <c:pt idx="6087">
                  <c:v>8.8442905203885788E-11</c:v>
                </c:pt>
                <c:pt idx="6088">
                  <c:v>8.8442905203885788E-11</c:v>
                </c:pt>
                <c:pt idx="6089">
                  <c:v>8.948721659039069E-11</c:v>
                </c:pt>
                <c:pt idx="6090">
                  <c:v>9.1612977856017732E-11</c:v>
                </c:pt>
                <c:pt idx="6091">
                  <c:v>9.1612977856017732E-11</c:v>
                </c:pt>
                <c:pt idx="6092">
                  <c:v>9.2694720656145152E-11</c:v>
                </c:pt>
                <c:pt idx="6093">
                  <c:v>9.2694720656145152E-11</c:v>
                </c:pt>
                <c:pt idx="6094">
                  <c:v>9.2694720656145152E-11</c:v>
                </c:pt>
                <c:pt idx="6095">
                  <c:v>9.2694720656145152E-11</c:v>
                </c:pt>
                <c:pt idx="6096">
                  <c:v>9.3789020443367202E-11</c:v>
                </c:pt>
                <c:pt idx="6097">
                  <c:v>9.1612977856017732E-11</c:v>
                </c:pt>
                <c:pt idx="6098">
                  <c:v>9.2694720656145152E-11</c:v>
                </c:pt>
                <c:pt idx="6099">
                  <c:v>8.948721659039069E-11</c:v>
                </c:pt>
                <c:pt idx="6100">
                  <c:v>9.2694720656145152E-11</c:v>
                </c:pt>
                <c:pt idx="6101">
                  <c:v>9.0543858940803469E-11</c:v>
                </c:pt>
                <c:pt idx="6102">
                  <c:v>9.1612977856017732E-11</c:v>
                </c:pt>
                <c:pt idx="6103">
                  <c:v>9.0543858940803469E-11</c:v>
                </c:pt>
                <c:pt idx="6104">
                  <c:v>9.2694720656145152E-11</c:v>
                </c:pt>
                <c:pt idx="6105">
                  <c:v>9.2694720656145152E-11</c:v>
                </c:pt>
                <c:pt idx="6106">
                  <c:v>9.3789020443367202E-11</c:v>
                </c:pt>
                <c:pt idx="6107">
                  <c:v>9.0543858940803469E-11</c:v>
                </c:pt>
                <c:pt idx="6108">
                  <c:v>9.3789020443367202E-11</c:v>
                </c:pt>
                <c:pt idx="6109">
                  <c:v>9.1612977856017732E-11</c:v>
                </c:pt>
                <c:pt idx="6110">
                  <c:v>9.0543858940803469E-11</c:v>
                </c:pt>
                <c:pt idx="6111">
                  <c:v>9.0543858940803469E-11</c:v>
                </c:pt>
                <c:pt idx="6112">
                  <c:v>9.2694720656145152E-11</c:v>
                </c:pt>
                <c:pt idx="6113">
                  <c:v>9.1612977856017732E-11</c:v>
                </c:pt>
                <c:pt idx="6114">
                  <c:v>9.0543858940803469E-11</c:v>
                </c:pt>
                <c:pt idx="6115">
                  <c:v>9.1612977856017732E-11</c:v>
                </c:pt>
                <c:pt idx="6116">
                  <c:v>8.948721659039069E-11</c:v>
                </c:pt>
                <c:pt idx="6117">
                  <c:v>8.948721659039069E-11</c:v>
                </c:pt>
                <c:pt idx="6118">
                  <c:v>9.0543858940803469E-11</c:v>
                </c:pt>
                <c:pt idx="6119">
                  <c:v>9.2694720656145152E-11</c:v>
                </c:pt>
                <c:pt idx="6120">
                  <c:v>8.948721659039069E-11</c:v>
                </c:pt>
                <c:pt idx="6121">
                  <c:v>9.2694720656145152E-11</c:v>
                </c:pt>
                <c:pt idx="6122">
                  <c:v>9.1612977856017732E-11</c:v>
                </c:pt>
                <c:pt idx="6123">
                  <c:v>9.2694720656145152E-11</c:v>
                </c:pt>
                <c:pt idx="6124">
                  <c:v>8.948721659039069E-11</c:v>
                </c:pt>
                <c:pt idx="6125">
                  <c:v>9.0543858940803469E-11</c:v>
                </c:pt>
                <c:pt idx="6126">
                  <c:v>9.2694720656145152E-11</c:v>
                </c:pt>
                <c:pt idx="6127">
                  <c:v>9.1612977856017732E-11</c:v>
                </c:pt>
                <c:pt idx="6128">
                  <c:v>9.0543858940803469E-11</c:v>
                </c:pt>
                <c:pt idx="6129">
                  <c:v>9.0543858940803469E-11</c:v>
                </c:pt>
                <c:pt idx="6130">
                  <c:v>8.948721659039069E-11</c:v>
                </c:pt>
                <c:pt idx="6131">
                  <c:v>8.8442905203885788E-11</c:v>
                </c:pt>
                <c:pt idx="6132">
                  <c:v>9.2694720656145152E-11</c:v>
                </c:pt>
                <c:pt idx="6133">
                  <c:v>9.0543858940803469E-11</c:v>
                </c:pt>
                <c:pt idx="6134">
                  <c:v>9.2694720656145152E-11</c:v>
                </c:pt>
                <c:pt idx="6135">
                  <c:v>9.2694720656145152E-11</c:v>
                </c:pt>
                <c:pt idx="6136">
                  <c:v>9.0543858940803469E-11</c:v>
                </c:pt>
                <c:pt idx="6137">
                  <c:v>9.3789020443367202E-11</c:v>
                </c:pt>
                <c:pt idx="6138">
                  <c:v>9.1612977856017732E-11</c:v>
                </c:pt>
                <c:pt idx="6139">
                  <c:v>9.2694720656145152E-11</c:v>
                </c:pt>
                <c:pt idx="6140">
                  <c:v>9.0543858940803469E-11</c:v>
                </c:pt>
                <c:pt idx="6141">
                  <c:v>9.2694720656145152E-11</c:v>
                </c:pt>
                <c:pt idx="6142">
                  <c:v>9.2694720656145152E-11</c:v>
                </c:pt>
                <c:pt idx="6143">
                  <c:v>9.2694720656145152E-11</c:v>
                </c:pt>
                <c:pt idx="6144">
                  <c:v>9.2694720656145152E-11</c:v>
                </c:pt>
                <c:pt idx="6145">
                  <c:v>9.2694720656145152E-11</c:v>
                </c:pt>
                <c:pt idx="6146">
                  <c:v>9.0543858940803469E-11</c:v>
                </c:pt>
                <c:pt idx="6147">
                  <c:v>9.0543858940803469E-11</c:v>
                </c:pt>
                <c:pt idx="6148">
                  <c:v>8.8442905203885788E-11</c:v>
                </c:pt>
                <c:pt idx="6149">
                  <c:v>9.0543858940803469E-11</c:v>
                </c:pt>
                <c:pt idx="6150">
                  <c:v>9.0543858940803469E-11</c:v>
                </c:pt>
                <c:pt idx="6151">
                  <c:v>8.948721659039069E-11</c:v>
                </c:pt>
                <c:pt idx="6152">
                  <c:v>9.2694720656145152E-11</c:v>
                </c:pt>
                <c:pt idx="6153">
                  <c:v>9.1612977856017732E-11</c:v>
                </c:pt>
                <c:pt idx="6154">
                  <c:v>9.2694720656145152E-11</c:v>
                </c:pt>
                <c:pt idx="6155">
                  <c:v>8.948721659039069E-11</c:v>
                </c:pt>
                <c:pt idx="6156">
                  <c:v>9.0543858940803469E-11</c:v>
                </c:pt>
                <c:pt idx="6157">
                  <c:v>8.948721659039069E-11</c:v>
                </c:pt>
                <c:pt idx="6158">
                  <c:v>9.2694720656145152E-11</c:v>
                </c:pt>
                <c:pt idx="6159">
                  <c:v>9.2694720656145152E-11</c:v>
                </c:pt>
                <c:pt idx="6160">
                  <c:v>9.2694720656145152E-11</c:v>
                </c:pt>
                <c:pt idx="6161">
                  <c:v>9.2694720656145152E-11</c:v>
                </c:pt>
                <c:pt idx="6162">
                  <c:v>9.2694720656145152E-11</c:v>
                </c:pt>
                <c:pt idx="6163">
                  <c:v>9.2694720656145152E-11</c:v>
                </c:pt>
                <c:pt idx="6164">
                  <c:v>9.0543858940803469E-11</c:v>
                </c:pt>
                <c:pt idx="6165">
                  <c:v>9.2694720656145152E-11</c:v>
                </c:pt>
                <c:pt idx="6166">
                  <c:v>9.2694720656145152E-11</c:v>
                </c:pt>
                <c:pt idx="6167">
                  <c:v>9.1612977856017732E-11</c:v>
                </c:pt>
                <c:pt idx="6168">
                  <c:v>9.2694720656145152E-11</c:v>
                </c:pt>
                <c:pt idx="6169">
                  <c:v>9.0543858940803469E-11</c:v>
                </c:pt>
                <c:pt idx="6170">
                  <c:v>9.2694720656145152E-11</c:v>
                </c:pt>
                <c:pt idx="6171">
                  <c:v>9.1612977856017732E-11</c:v>
                </c:pt>
                <c:pt idx="6172">
                  <c:v>8.8442905203885788E-11</c:v>
                </c:pt>
                <c:pt idx="6173">
                  <c:v>9.1612977856017732E-11</c:v>
                </c:pt>
                <c:pt idx="6174">
                  <c:v>9.0543858940803469E-11</c:v>
                </c:pt>
                <c:pt idx="6175">
                  <c:v>9.3789020443367202E-11</c:v>
                </c:pt>
                <c:pt idx="6176">
                  <c:v>8.948721659039069E-11</c:v>
                </c:pt>
                <c:pt idx="6177">
                  <c:v>9.1612977856017732E-11</c:v>
                </c:pt>
                <c:pt idx="6178">
                  <c:v>9.0543858940803469E-11</c:v>
                </c:pt>
                <c:pt idx="6179">
                  <c:v>9.1612977856017732E-11</c:v>
                </c:pt>
                <c:pt idx="6180">
                  <c:v>9.2694720656145152E-11</c:v>
                </c:pt>
                <c:pt idx="6181">
                  <c:v>8.8442905203885788E-11</c:v>
                </c:pt>
                <c:pt idx="6182">
                  <c:v>8.948721659039069E-11</c:v>
                </c:pt>
                <c:pt idx="6183">
                  <c:v>9.1612977856017732E-11</c:v>
                </c:pt>
                <c:pt idx="6184">
                  <c:v>9.2694720656145152E-11</c:v>
                </c:pt>
                <c:pt idx="6185">
                  <c:v>9.2694720656145152E-11</c:v>
                </c:pt>
                <c:pt idx="6186">
                  <c:v>9.2694720656145152E-11</c:v>
                </c:pt>
                <c:pt idx="6187">
                  <c:v>8.948721659039069E-11</c:v>
                </c:pt>
                <c:pt idx="6188">
                  <c:v>9.2694720656145152E-11</c:v>
                </c:pt>
                <c:pt idx="6189">
                  <c:v>9.0543858940803469E-11</c:v>
                </c:pt>
                <c:pt idx="6190">
                  <c:v>9.1612977856017732E-11</c:v>
                </c:pt>
                <c:pt idx="6191">
                  <c:v>9.2694720656145152E-11</c:v>
                </c:pt>
                <c:pt idx="6192">
                  <c:v>9.0543858940803469E-11</c:v>
                </c:pt>
                <c:pt idx="6193">
                  <c:v>9.2694720656145152E-11</c:v>
                </c:pt>
                <c:pt idx="6194">
                  <c:v>9.1612977856017732E-11</c:v>
                </c:pt>
                <c:pt idx="6195">
                  <c:v>9.1612977856017732E-11</c:v>
                </c:pt>
                <c:pt idx="6196">
                  <c:v>9.0543858940803469E-11</c:v>
                </c:pt>
                <c:pt idx="6197">
                  <c:v>9.2694720656145152E-11</c:v>
                </c:pt>
                <c:pt idx="6198">
                  <c:v>8.948721659039069E-11</c:v>
                </c:pt>
                <c:pt idx="6199">
                  <c:v>9.0543858940803469E-11</c:v>
                </c:pt>
                <c:pt idx="6200">
                  <c:v>8.948721659039069E-11</c:v>
                </c:pt>
                <c:pt idx="6201">
                  <c:v>8.948721659039069E-11</c:v>
                </c:pt>
                <c:pt idx="6202">
                  <c:v>9.0543858940803469E-11</c:v>
                </c:pt>
                <c:pt idx="6203">
                  <c:v>9.0543858940803469E-11</c:v>
                </c:pt>
                <c:pt idx="6204">
                  <c:v>8.948721659039069E-11</c:v>
                </c:pt>
                <c:pt idx="6205">
                  <c:v>8.7410982150543379E-11</c:v>
                </c:pt>
                <c:pt idx="6206">
                  <c:v>9.0543858940803469E-11</c:v>
                </c:pt>
                <c:pt idx="6207">
                  <c:v>9.0543858940803469E-11</c:v>
                </c:pt>
                <c:pt idx="6208">
                  <c:v>8.948721659039069E-11</c:v>
                </c:pt>
                <c:pt idx="6209">
                  <c:v>9.3789020443367202E-11</c:v>
                </c:pt>
                <c:pt idx="6210">
                  <c:v>9.1612977856017732E-11</c:v>
                </c:pt>
                <c:pt idx="6211">
                  <c:v>8.8442905203885788E-11</c:v>
                </c:pt>
                <c:pt idx="6212">
                  <c:v>8.948721659039069E-11</c:v>
                </c:pt>
                <c:pt idx="6213">
                  <c:v>9.2694720656145152E-11</c:v>
                </c:pt>
                <c:pt idx="6214">
                  <c:v>8.8442905203885788E-11</c:v>
                </c:pt>
                <c:pt idx="6215">
                  <c:v>9.2694720656145152E-11</c:v>
                </c:pt>
                <c:pt idx="6216">
                  <c:v>9.3789020443367202E-11</c:v>
                </c:pt>
                <c:pt idx="6217">
                  <c:v>9.0543858940803469E-11</c:v>
                </c:pt>
                <c:pt idx="6218">
                  <c:v>9.0543858940803469E-11</c:v>
                </c:pt>
                <c:pt idx="6219">
                  <c:v>9.1612977856017732E-11</c:v>
                </c:pt>
                <c:pt idx="6220">
                  <c:v>8.948721659039069E-11</c:v>
                </c:pt>
                <c:pt idx="6221">
                  <c:v>9.0543858940803469E-11</c:v>
                </c:pt>
                <c:pt idx="6222">
                  <c:v>9.0543858940803469E-11</c:v>
                </c:pt>
                <c:pt idx="6223">
                  <c:v>9.1612977856017732E-11</c:v>
                </c:pt>
                <c:pt idx="6224">
                  <c:v>9.1612977856017732E-11</c:v>
                </c:pt>
                <c:pt idx="6225">
                  <c:v>9.0543858940803469E-11</c:v>
                </c:pt>
                <c:pt idx="6226">
                  <c:v>8.948721659039069E-11</c:v>
                </c:pt>
                <c:pt idx="6227">
                  <c:v>8.7410982150543379E-11</c:v>
                </c:pt>
                <c:pt idx="6228">
                  <c:v>9.0543858940803469E-11</c:v>
                </c:pt>
                <c:pt idx="6229">
                  <c:v>8.948721659039069E-11</c:v>
                </c:pt>
                <c:pt idx="6230">
                  <c:v>8.948721659039069E-11</c:v>
                </c:pt>
                <c:pt idx="6231">
                  <c:v>9.2694720656145152E-11</c:v>
                </c:pt>
                <c:pt idx="6232">
                  <c:v>8.7410982150543379E-11</c:v>
                </c:pt>
                <c:pt idx="6233">
                  <c:v>9.1612977856017732E-11</c:v>
                </c:pt>
                <c:pt idx="6234">
                  <c:v>9.0543858940803469E-11</c:v>
                </c:pt>
                <c:pt idx="6235">
                  <c:v>9.2694720656145152E-11</c:v>
                </c:pt>
                <c:pt idx="6236">
                  <c:v>9.0543858940803469E-11</c:v>
                </c:pt>
                <c:pt idx="6237">
                  <c:v>9.2694720656145152E-11</c:v>
                </c:pt>
                <c:pt idx="6238">
                  <c:v>9.2694720656145152E-11</c:v>
                </c:pt>
                <c:pt idx="6239">
                  <c:v>9.2694720656145152E-11</c:v>
                </c:pt>
                <c:pt idx="6240">
                  <c:v>9.2694720656145152E-11</c:v>
                </c:pt>
                <c:pt idx="6241">
                  <c:v>9.0543858940803469E-11</c:v>
                </c:pt>
                <c:pt idx="6242">
                  <c:v>9.1612977856017732E-11</c:v>
                </c:pt>
                <c:pt idx="6243">
                  <c:v>8.8442905203885788E-11</c:v>
                </c:pt>
                <c:pt idx="6244">
                  <c:v>9.1612977856017732E-11</c:v>
                </c:pt>
                <c:pt idx="6245">
                  <c:v>9.0543858940803469E-11</c:v>
                </c:pt>
                <c:pt idx="6246">
                  <c:v>9.2694720656145152E-11</c:v>
                </c:pt>
                <c:pt idx="6247">
                  <c:v>9.1612977856017732E-11</c:v>
                </c:pt>
                <c:pt idx="6248">
                  <c:v>8.8442905203885788E-11</c:v>
                </c:pt>
                <c:pt idx="6249">
                  <c:v>9.3789020443367202E-11</c:v>
                </c:pt>
                <c:pt idx="6250">
                  <c:v>9.0543858940803469E-11</c:v>
                </c:pt>
                <c:pt idx="6251">
                  <c:v>8.8442905203885788E-11</c:v>
                </c:pt>
                <c:pt idx="6252">
                  <c:v>9.2694720656145152E-11</c:v>
                </c:pt>
                <c:pt idx="6253">
                  <c:v>9.2694720656145152E-11</c:v>
                </c:pt>
                <c:pt idx="6254">
                  <c:v>9.2694720656145152E-11</c:v>
                </c:pt>
                <c:pt idx="6255">
                  <c:v>8.948721659039069E-11</c:v>
                </c:pt>
                <c:pt idx="6256">
                  <c:v>9.1612977856017732E-11</c:v>
                </c:pt>
                <c:pt idx="6257">
                  <c:v>9.3789020443367202E-11</c:v>
                </c:pt>
                <c:pt idx="6258">
                  <c:v>9.2694720656145152E-11</c:v>
                </c:pt>
                <c:pt idx="6259">
                  <c:v>9.0543858940803469E-11</c:v>
                </c:pt>
                <c:pt idx="6260">
                  <c:v>8.8442905203885788E-11</c:v>
                </c:pt>
                <c:pt idx="6261">
                  <c:v>9.0543858940803469E-11</c:v>
                </c:pt>
                <c:pt idx="6262">
                  <c:v>9.2694720656145152E-11</c:v>
                </c:pt>
                <c:pt idx="6263">
                  <c:v>9.1612977856017732E-11</c:v>
                </c:pt>
                <c:pt idx="6264">
                  <c:v>9.0543858940803469E-11</c:v>
                </c:pt>
                <c:pt idx="6265">
                  <c:v>9.1612977856017732E-11</c:v>
                </c:pt>
                <c:pt idx="6266">
                  <c:v>9.2694720656145152E-11</c:v>
                </c:pt>
                <c:pt idx="6267">
                  <c:v>8.948721659039069E-11</c:v>
                </c:pt>
                <c:pt idx="6268">
                  <c:v>9.1612977856017732E-11</c:v>
                </c:pt>
                <c:pt idx="6269">
                  <c:v>9.0543858940803469E-11</c:v>
                </c:pt>
                <c:pt idx="6270">
                  <c:v>8.8442905203885788E-11</c:v>
                </c:pt>
                <c:pt idx="6271">
                  <c:v>8.948721659039069E-11</c:v>
                </c:pt>
                <c:pt idx="6272">
                  <c:v>9.2694720656145152E-11</c:v>
                </c:pt>
                <c:pt idx="6273">
                  <c:v>8.948721659039069E-11</c:v>
                </c:pt>
                <c:pt idx="6274">
                  <c:v>9.2694720656145152E-11</c:v>
                </c:pt>
                <c:pt idx="6275">
                  <c:v>9.1612977856017732E-11</c:v>
                </c:pt>
                <c:pt idx="6276">
                  <c:v>9.1612977856017732E-11</c:v>
                </c:pt>
                <c:pt idx="6277">
                  <c:v>9.0543858940803469E-11</c:v>
                </c:pt>
                <c:pt idx="6278">
                  <c:v>9.0543858940803469E-11</c:v>
                </c:pt>
                <c:pt idx="6279">
                  <c:v>8.948721659039069E-11</c:v>
                </c:pt>
                <c:pt idx="6280">
                  <c:v>9.1612977856017732E-11</c:v>
                </c:pt>
                <c:pt idx="6281">
                  <c:v>8.8442905203885788E-11</c:v>
                </c:pt>
                <c:pt idx="6282">
                  <c:v>9.0543858940803469E-11</c:v>
                </c:pt>
                <c:pt idx="6283">
                  <c:v>8.8442905203885788E-11</c:v>
                </c:pt>
                <c:pt idx="6284">
                  <c:v>9.0543858940803469E-11</c:v>
                </c:pt>
                <c:pt idx="6285">
                  <c:v>9.2694720656145152E-11</c:v>
                </c:pt>
                <c:pt idx="6286">
                  <c:v>9.3789020443367202E-11</c:v>
                </c:pt>
                <c:pt idx="6287">
                  <c:v>8.948721659039069E-11</c:v>
                </c:pt>
                <c:pt idx="6288">
                  <c:v>9.0543858940803469E-11</c:v>
                </c:pt>
                <c:pt idx="6289">
                  <c:v>9.2694720656145152E-11</c:v>
                </c:pt>
                <c:pt idx="6290">
                  <c:v>8.7410982150543379E-11</c:v>
                </c:pt>
                <c:pt idx="6291">
                  <c:v>8.8442905203885788E-11</c:v>
                </c:pt>
                <c:pt idx="6292">
                  <c:v>8.8442905203885788E-11</c:v>
                </c:pt>
                <c:pt idx="6293">
                  <c:v>9.0543858940803469E-11</c:v>
                </c:pt>
                <c:pt idx="6294">
                  <c:v>8.948721659039069E-11</c:v>
                </c:pt>
                <c:pt idx="6295">
                  <c:v>9.1612977856017732E-11</c:v>
                </c:pt>
                <c:pt idx="6296">
                  <c:v>9.3789020443367202E-11</c:v>
                </c:pt>
                <c:pt idx="6297">
                  <c:v>8.948721659039069E-11</c:v>
                </c:pt>
                <c:pt idx="6298">
                  <c:v>9.0543858940803469E-11</c:v>
                </c:pt>
                <c:pt idx="6299">
                  <c:v>9.2694720656145152E-11</c:v>
                </c:pt>
                <c:pt idx="6300">
                  <c:v>9.2694720656145152E-11</c:v>
                </c:pt>
                <c:pt idx="6301">
                  <c:v>9.1612977856017732E-11</c:v>
                </c:pt>
                <c:pt idx="6302">
                  <c:v>9.0543858940803469E-11</c:v>
                </c:pt>
                <c:pt idx="6303">
                  <c:v>9.1612977856017732E-11</c:v>
                </c:pt>
                <c:pt idx="6304">
                  <c:v>9.2694720656145152E-11</c:v>
                </c:pt>
                <c:pt idx="6305">
                  <c:v>8.948721659039069E-11</c:v>
                </c:pt>
                <c:pt idx="6306">
                  <c:v>8.948721659039069E-11</c:v>
                </c:pt>
                <c:pt idx="6307">
                  <c:v>9.2694720656145152E-11</c:v>
                </c:pt>
                <c:pt idx="6308">
                  <c:v>9.0543858940803469E-11</c:v>
                </c:pt>
                <c:pt idx="6309">
                  <c:v>9.0543858940803469E-11</c:v>
                </c:pt>
                <c:pt idx="6310">
                  <c:v>8.8442905203885788E-11</c:v>
                </c:pt>
                <c:pt idx="6311">
                  <c:v>9.1612977856017732E-11</c:v>
                </c:pt>
                <c:pt idx="6312">
                  <c:v>9.0543858940803469E-11</c:v>
                </c:pt>
                <c:pt idx="6313">
                  <c:v>9.2694720656145152E-11</c:v>
                </c:pt>
                <c:pt idx="6314">
                  <c:v>9.1612977856017732E-11</c:v>
                </c:pt>
                <c:pt idx="6315">
                  <c:v>9.0543858940803469E-11</c:v>
                </c:pt>
                <c:pt idx="6316">
                  <c:v>9.0543858940803469E-11</c:v>
                </c:pt>
                <c:pt idx="6317">
                  <c:v>8.948721659039069E-11</c:v>
                </c:pt>
                <c:pt idx="6318">
                  <c:v>9.1612977856017732E-11</c:v>
                </c:pt>
                <c:pt idx="6319">
                  <c:v>9.2694720656145152E-11</c:v>
                </c:pt>
                <c:pt idx="6320">
                  <c:v>9.2694720656145152E-11</c:v>
                </c:pt>
                <c:pt idx="6321">
                  <c:v>9.2694720656145152E-11</c:v>
                </c:pt>
                <c:pt idx="6322">
                  <c:v>8.8442905203885788E-11</c:v>
                </c:pt>
                <c:pt idx="6323">
                  <c:v>9.1612977856017732E-11</c:v>
                </c:pt>
                <c:pt idx="6324">
                  <c:v>8.7410982150543379E-11</c:v>
                </c:pt>
                <c:pt idx="6325">
                  <c:v>9.0543858940803469E-11</c:v>
                </c:pt>
                <c:pt idx="6326">
                  <c:v>9.0543858940803469E-11</c:v>
                </c:pt>
                <c:pt idx="6327">
                  <c:v>9.2694720656145152E-11</c:v>
                </c:pt>
                <c:pt idx="6328">
                  <c:v>9.0543858940803469E-11</c:v>
                </c:pt>
                <c:pt idx="6329">
                  <c:v>8.948721659039069E-11</c:v>
                </c:pt>
                <c:pt idx="6330">
                  <c:v>9.0543858940803469E-11</c:v>
                </c:pt>
                <c:pt idx="6331">
                  <c:v>8.8442905203885788E-11</c:v>
                </c:pt>
                <c:pt idx="6332">
                  <c:v>9.2694720656145152E-11</c:v>
                </c:pt>
                <c:pt idx="6333">
                  <c:v>8.7410982150543379E-11</c:v>
                </c:pt>
                <c:pt idx="6334">
                  <c:v>9.1612977856017732E-11</c:v>
                </c:pt>
                <c:pt idx="6335">
                  <c:v>9.0543858940803469E-11</c:v>
                </c:pt>
                <c:pt idx="6336">
                  <c:v>8.8442905203885788E-11</c:v>
                </c:pt>
                <c:pt idx="6337">
                  <c:v>9.2694720656145152E-11</c:v>
                </c:pt>
                <c:pt idx="6338">
                  <c:v>9.0543858940803469E-11</c:v>
                </c:pt>
                <c:pt idx="6339">
                  <c:v>9.0543858940803469E-11</c:v>
                </c:pt>
                <c:pt idx="6340">
                  <c:v>8.948721659039069E-11</c:v>
                </c:pt>
                <c:pt idx="6341">
                  <c:v>8.8442905203885788E-11</c:v>
                </c:pt>
                <c:pt idx="6342">
                  <c:v>8.948721659039069E-11</c:v>
                </c:pt>
                <c:pt idx="6343">
                  <c:v>9.0543858940803469E-11</c:v>
                </c:pt>
                <c:pt idx="6344">
                  <c:v>8.948721659039069E-11</c:v>
                </c:pt>
                <c:pt idx="6345">
                  <c:v>9.2694720656145152E-11</c:v>
                </c:pt>
                <c:pt idx="6346">
                  <c:v>8.8442905203885788E-11</c:v>
                </c:pt>
                <c:pt idx="6347">
                  <c:v>9.3789020443367202E-11</c:v>
                </c:pt>
                <c:pt idx="6348">
                  <c:v>9.0543858940803469E-11</c:v>
                </c:pt>
                <c:pt idx="6349">
                  <c:v>9.0543858940803469E-11</c:v>
                </c:pt>
                <c:pt idx="6350">
                  <c:v>9.0543858940803469E-11</c:v>
                </c:pt>
                <c:pt idx="6351">
                  <c:v>9.0543858940803469E-11</c:v>
                </c:pt>
                <c:pt idx="6352">
                  <c:v>8.7410982150543379E-11</c:v>
                </c:pt>
                <c:pt idx="6353">
                  <c:v>9.2694720656145152E-11</c:v>
                </c:pt>
                <c:pt idx="6354">
                  <c:v>9.0543858940803469E-11</c:v>
                </c:pt>
                <c:pt idx="6355">
                  <c:v>9.1612977856017732E-11</c:v>
                </c:pt>
                <c:pt idx="6356">
                  <c:v>9.0543858940803469E-11</c:v>
                </c:pt>
                <c:pt idx="6357">
                  <c:v>9.2694720656145152E-11</c:v>
                </c:pt>
                <c:pt idx="6358">
                  <c:v>8.948721659039069E-11</c:v>
                </c:pt>
                <c:pt idx="6359">
                  <c:v>9.0543858940803469E-11</c:v>
                </c:pt>
                <c:pt idx="6360">
                  <c:v>9.1612977856017732E-11</c:v>
                </c:pt>
                <c:pt idx="6361">
                  <c:v>9.1612977856017732E-11</c:v>
                </c:pt>
                <c:pt idx="6362">
                  <c:v>9.2694720656145152E-11</c:v>
                </c:pt>
                <c:pt idx="6363">
                  <c:v>8.948721659039069E-11</c:v>
                </c:pt>
                <c:pt idx="6364">
                  <c:v>8.8442905203885788E-11</c:v>
                </c:pt>
                <c:pt idx="6365">
                  <c:v>8.948721659039069E-11</c:v>
                </c:pt>
                <c:pt idx="6366">
                  <c:v>8.8442905203885788E-11</c:v>
                </c:pt>
                <c:pt idx="6367">
                  <c:v>8.948721659039069E-11</c:v>
                </c:pt>
                <c:pt idx="6368">
                  <c:v>8.8442905203885788E-11</c:v>
                </c:pt>
                <c:pt idx="6369">
                  <c:v>8.948721659039069E-11</c:v>
                </c:pt>
                <c:pt idx="6370">
                  <c:v>9.0543858940803469E-11</c:v>
                </c:pt>
                <c:pt idx="6371">
                  <c:v>9.1612977856017732E-11</c:v>
                </c:pt>
                <c:pt idx="6372">
                  <c:v>9.2694720656145152E-11</c:v>
                </c:pt>
                <c:pt idx="6373">
                  <c:v>9.2694720656145152E-11</c:v>
                </c:pt>
                <c:pt idx="6374">
                  <c:v>9.2694720656145152E-11</c:v>
                </c:pt>
                <c:pt idx="6375">
                  <c:v>9.1612977856017732E-11</c:v>
                </c:pt>
                <c:pt idx="6376">
                  <c:v>8.948721659039069E-11</c:v>
                </c:pt>
                <c:pt idx="6377">
                  <c:v>9.3789020443367202E-11</c:v>
                </c:pt>
                <c:pt idx="6378">
                  <c:v>9.2694720656145152E-11</c:v>
                </c:pt>
                <c:pt idx="6379">
                  <c:v>9.2694720656145152E-11</c:v>
                </c:pt>
                <c:pt idx="6380">
                  <c:v>9.1612977856017732E-11</c:v>
                </c:pt>
                <c:pt idx="6381">
                  <c:v>8.8442905203885788E-11</c:v>
                </c:pt>
                <c:pt idx="6382">
                  <c:v>8.7410982150543379E-11</c:v>
                </c:pt>
                <c:pt idx="6383">
                  <c:v>9.1612977856017732E-11</c:v>
                </c:pt>
                <c:pt idx="6384">
                  <c:v>9.2694720656145152E-11</c:v>
                </c:pt>
                <c:pt idx="6385">
                  <c:v>8.948721659039069E-11</c:v>
                </c:pt>
                <c:pt idx="6386">
                  <c:v>9.0543858940803469E-11</c:v>
                </c:pt>
                <c:pt idx="6387">
                  <c:v>9.0543858940803469E-11</c:v>
                </c:pt>
                <c:pt idx="6388">
                  <c:v>9.1612977856017732E-11</c:v>
                </c:pt>
                <c:pt idx="6389">
                  <c:v>8.948721659039069E-11</c:v>
                </c:pt>
                <c:pt idx="6390">
                  <c:v>9.1612977856017732E-11</c:v>
                </c:pt>
                <c:pt idx="6391">
                  <c:v>9.2694720656145152E-11</c:v>
                </c:pt>
                <c:pt idx="6392">
                  <c:v>8.948721659039069E-11</c:v>
                </c:pt>
                <c:pt idx="6393">
                  <c:v>9.2694720656145152E-11</c:v>
                </c:pt>
                <c:pt idx="6394">
                  <c:v>9.0543858940803469E-11</c:v>
                </c:pt>
                <c:pt idx="6395">
                  <c:v>9.2694720656145152E-11</c:v>
                </c:pt>
                <c:pt idx="6396">
                  <c:v>9.2694720656145152E-11</c:v>
                </c:pt>
                <c:pt idx="6397">
                  <c:v>9.1612977856017732E-11</c:v>
                </c:pt>
                <c:pt idx="6398">
                  <c:v>9.0543858940803469E-11</c:v>
                </c:pt>
                <c:pt idx="6399">
                  <c:v>9.2694720656145152E-11</c:v>
                </c:pt>
                <c:pt idx="6400">
                  <c:v>9.0543858940803469E-11</c:v>
                </c:pt>
                <c:pt idx="6401">
                  <c:v>8.8442905203885788E-11</c:v>
                </c:pt>
                <c:pt idx="6402">
                  <c:v>9.0543858940803469E-11</c:v>
                </c:pt>
                <c:pt idx="6403">
                  <c:v>8.8442905203885788E-11</c:v>
                </c:pt>
                <c:pt idx="6404">
                  <c:v>9.1612977856017732E-11</c:v>
                </c:pt>
                <c:pt idx="6405">
                  <c:v>9.0543858940803469E-11</c:v>
                </c:pt>
                <c:pt idx="6406">
                  <c:v>9.2694720656145152E-11</c:v>
                </c:pt>
                <c:pt idx="6407">
                  <c:v>9.1612977856017732E-11</c:v>
                </c:pt>
                <c:pt idx="6408">
                  <c:v>8.948721659039069E-11</c:v>
                </c:pt>
                <c:pt idx="6409">
                  <c:v>9.2694720656145152E-11</c:v>
                </c:pt>
                <c:pt idx="6410">
                  <c:v>9.1612977856017732E-11</c:v>
                </c:pt>
                <c:pt idx="6411">
                  <c:v>9.3789020443367202E-11</c:v>
                </c:pt>
                <c:pt idx="6412">
                  <c:v>9.2694720656145152E-11</c:v>
                </c:pt>
                <c:pt idx="6413">
                  <c:v>9.1612977856017732E-11</c:v>
                </c:pt>
                <c:pt idx="6414">
                  <c:v>8.8442905203885788E-11</c:v>
                </c:pt>
                <c:pt idx="6415">
                  <c:v>9.0543858940803469E-11</c:v>
                </c:pt>
                <c:pt idx="6416">
                  <c:v>9.1612977856017732E-11</c:v>
                </c:pt>
                <c:pt idx="6417">
                  <c:v>8.948721659039069E-11</c:v>
                </c:pt>
                <c:pt idx="6418">
                  <c:v>9.1612977856017732E-11</c:v>
                </c:pt>
                <c:pt idx="6419">
                  <c:v>9.1612977856017732E-11</c:v>
                </c:pt>
                <c:pt idx="6420">
                  <c:v>8.948721659039069E-11</c:v>
                </c:pt>
                <c:pt idx="6421">
                  <c:v>9.2694720656145152E-11</c:v>
                </c:pt>
                <c:pt idx="6422">
                  <c:v>8.948721659039069E-11</c:v>
                </c:pt>
                <c:pt idx="6423">
                  <c:v>9.1612977856017732E-11</c:v>
                </c:pt>
                <c:pt idx="6424">
                  <c:v>9.2694720656145152E-11</c:v>
                </c:pt>
                <c:pt idx="6425">
                  <c:v>8.948721659039069E-11</c:v>
                </c:pt>
                <c:pt idx="6426">
                  <c:v>8.948721659039069E-11</c:v>
                </c:pt>
                <c:pt idx="6427">
                  <c:v>9.1612977856017732E-11</c:v>
                </c:pt>
                <c:pt idx="6428">
                  <c:v>9.3789020443367202E-11</c:v>
                </c:pt>
                <c:pt idx="6429">
                  <c:v>9.1612977856017732E-11</c:v>
                </c:pt>
                <c:pt idx="6430">
                  <c:v>8.948721659039069E-11</c:v>
                </c:pt>
                <c:pt idx="6431">
                  <c:v>9.0543858940803469E-11</c:v>
                </c:pt>
                <c:pt idx="6432">
                  <c:v>9.0543858940803469E-11</c:v>
                </c:pt>
                <c:pt idx="6433">
                  <c:v>9.2694720656145152E-11</c:v>
                </c:pt>
                <c:pt idx="6434">
                  <c:v>9.0543858940803469E-11</c:v>
                </c:pt>
                <c:pt idx="6435">
                  <c:v>9.0543858940803469E-11</c:v>
                </c:pt>
                <c:pt idx="6436">
                  <c:v>9.1612977856017732E-11</c:v>
                </c:pt>
                <c:pt idx="6437">
                  <c:v>9.0543858940803469E-11</c:v>
                </c:pt>
                <c:pt idx="6438">
                  <c:v>9.2694720656145152E-11</c:v>
                </c:pt>
                <c:pt idx="6439">
                  <c:v>8.8442905203885788E-11</c:v>
                </c:pt>
                <c:pt idx="6440">
                  <c:v>9.2694720656145152E-11</c:v>
                </c:pt>
                <c:pt idx="6441">
                  <c:v>9.3789020443367202E-11</c:v>
                </c:pt>
                <c:pt idx="6442">
                  <c:v>8.948721659039069E-11</c:v>
                </c:pt>
                <c:pt idx="6443">
                  <c:v>9.2694720656145152E-11</c:v>
                </c:pt>
                <c:pt idx="6444">
                  <c:v>9.0543858940803469E-11</c:v>
                </c:pt>
                <c:pt idx="6445">
                  <c:v>8.948721659039069E-11</c:v>
                </c:pt>
                <c:pt idx="6446">
                  <c:v>9.2694720656145152E-11</c:v>
                </c:pt>
                <c:pt idx="6447">
                  <c:v>9.0543858940803469E-11</c:v>
                </c:pt>
                <c:pt idx="6448">
                  <c:v>8.948721659039069E-11</c:v>
                </c:pt>
                <c:pt idx="6449">
                  <c:v>9.1612977856017732E-11</c:v>
                </c:pt>
                <c:pt idx="6450">
                  <c:v>9.1612977856017732E-11</c:v>
                </c:pt>
                <c:pt idx="6451">
                  <c:v>9.0543858940803469E-11</c:v>
                </c:pt>
                <c:pt idx="6452">
                  <c:v>9.1612977856017732E-11</c:v>
                </c:pt>
                <c:pt idx="6453">
                  <c:v>8.948721659039069E-11</c:v>
                </c:pt>
                <c:pt idx="6454">
                  <c:v>9.3789020443367202E-11</c:v>
                </c:pt>
                <c:pt idx="6455">
                  <c:v>8.948721659039069E-11</c:v>
                </c:pt>
                <c:pt idx="6456">
                  <c:v>8.8442905203885788E-11</c:v>
                </c:pt>
                <c:pt idx="6457">
                  <c:v>8.948721659039069E-11</c:v>
                </c:pt>
                <c:pt idx="6458">
                  <c:v>9.1612977856017732E-11</c:v>
                </c:pt>
                <c:pt idx="6459">
                  <c:v>9.0543858940803469E-11</c:v>
                </c:pt>
                <c:pt idx="6460">
                  <c:v>9.1612977856017732E-11</c:v>
                </c:pt>
                <c:pt idx="6461">
                  <c:v>9.2694720656145152E-11</c:v>
                </c:pt>
                <c:pt idx="6462">
                  <c:v>8.7410982150543379E-11</c:v>
                </c:pt>
                <c:pt idx="6463">
                  <c:v>9.2694720656145152E-11</c:v>
                </c:pt>
                <c:pt idx="6464">
                  <c:v>9.2694720656145152E-11</c:v>
                </c:pt>
                <c:pt idx="6465">
                  <c:v>8.948721659039069E-11</c:v>
                </c:pt>
                <c:pt idx="6466">
                  <c:v>8.8442905203885788E-11</c:v>
                </c:pt>
                <c:pt idx="6467">
                  <c:v>9.2694720656145152E-11</c:v>
                </c:pt>
                <c:pt idx="6468">
                  <c:v>8.8442905203885788E-11</c:v>
                </c:pt>
                <c:pt idx="6469">
                  <c:v>9.1612977856017732E-11</c:v>
                </c:pt>
                <c:pt idx="6470">
                  <c:v>9.2694720656145152E-11</c:v>
                </c:pt>
                <c:pt idx="6471">
                  <c:v>8.948721659039069E-11</c:v>
                </c:pt>
                <c:pt idx="6472">
                  <c:v>9.3789020443367202E-11</c:v>
                </c:pt>
                <c:pt idx="6473">
                  <c:v>9.1612977856017732E-11</c:v>
                </c:pt>
                <c:pt idx="6474">
                  <c:v>9.2694720656145152E-11</c:v>
                </c:pt>
                <c:pt idx="6475">
                  <c:v>9.2694720656145152E-11</c:v>
                </c:pt>
                <c:pt idx="6476">
                  <c:v>8.8442905203885788E-11</c:v>
                </c:pt>
                <c:pt idx="6477">
                  <c:v>9.3789020443367202E-11</c:v>
                </c:pt>
                <c:pt idx="6478">
                  <c:v>9.2694720656145152E-11</c:v>
                </c:pt>
                <c:pt idx="6479">
                  <c:v>9.2694720656145152E-11</c:v>
                </c:pt>
                <c:pt idx="6480">
                  <c:v>8.948721659039069E-11</c:v>
                </c:pt>
                <c:pt idx="6481">
                  <c:v>9.2694720656145152E-11</c:v>
                </c:pt>
                <c:pt idx="6482">
                  <c:v>9.1612977856017732E-11</c:v>
                </c:pt>
                <c:pt idx="6483">
                  <c:v>9.1612977856017732E-11</c:v>
                </c:pt>
                <c:pt idx="6484">
                  <c:v>9.2694720656145152E-11</c:v>
                </c:pt>
                <c:pt idx="6485">
                  <c:v>9.1612977856017732E-11</c:v>
                </c:pt>
                <c:pt idx="6486">
                  <c:v>9.2694720656145152E-11</c:v>
                </c:pt>
                <c:pt idx="6487">
                  <c:v>9.2694720656145152E-11</c:v>
                </c:pt>
                <c:pt idx="6488">
                  <c:v>9.2694720656145152E-11</c:v>
                </c:pt>
                <c:pt idx="6489">
                  <c:v>9.2694720656145152E-11</c:v>
                </c:pt>
                <c:pt idx="6490">
                  <c:v>9.1612977856017732E-11</c:v>
                </c:pt>
                <c:pt idx="6491">
                  <c:v>9.1612977856017732E-11</c:v>
                </c:pt>
                <c:pt idx="6492">
                  <c:v>9.1612977856017732E-11</c:v>
                </c:pt>
                <c:pt idx="6493">
                  <c:v>9.1612977856017732E-11</c:v>
                </c:pt>
                <c:pt idx="6494">
                  <c:v>9.1612977856017732E-11</c:v>
                </c:pt>
                <c:pt idx="6495">
                  <c:v>8.948721659039069E-11</c:v>
                </c:pt>
                <c:pt idx="6496">
                  <c:v>9.2694720656145152E-11</c:v>
                </c:pt>
                <c:pt idx="6497">
                  <c:v>8.8442905203885788E-11</c:v>
                </c:pt>
                <c:pt idx="6498">
                  <c:v>9.0543858940803469E-11</c:v>
                </c:pt>
                <c:pt idx="6499">
                  <c:v>9.0543858940803469E-11</c:v>
                </c:pt>
                <c:pt idx="6500">
                  <c:v>9.1612977856017732E-11</c:v>
                </c:pt>
                <c:pt idx="6501">
                  <c:v>8.7410982150543379E-11</c:v>
                </c:pt>
                <c:pt idx="6502">
                  <c:v>9.1612977856017732E-11</c:v>
                </c:pt>
                <c:pt idx="6503">
                  <c:v>9.2694720656145152E-11</c:v>
                </c:pt>
                <c:pt idx="6504">
                  <c:v>9.1612977856017732E-11</c:v>
                </c:pt>
                <c:pt idx="6505">
                  <c:v>9.2694720656145152E-11</c:v>
                </c:pt>
                <c:pt idx="6506">
                  <c:v>9.0543858940803469E-11</c:v>
                </c:pt>
                <c:pt idx="6507">
                  <c:v>9.1612977856017732E-11</c:v>
                </c:pt>
                <c:pt idx="6508">
                  <c:v>9.0543858940803469E-11</c:v>
                </c:pt>
                <c:pt idx="6509">
                  <c:v>8.8442905203885788E-11</c:v>
                </c:pt>
                <c:pt idx="6510">
                  <c:v>9.2694720656145152E-11</c:v>
                </c:pt>
                <c:pt idx="6511">
                  <c:v>9.0543858940803469E-11</c:v>
                </c:pt>
                <c:pt idx="6512">
                  <c:v>9.2694720656145152E-11</c:v>
                </c:pt>
                <c:pt idx="6513">
                  <c:v>9.0543858940803469E-11</c:v>
                </c:pt>
                <c:pt idx="6514">
                  <c:v>9.0543858940803469E-11</c:v>
                </c:pt>
                <c:pt idx="6515">
                  <c:v>9.1612977856017732E-11</c:v>
                </c:pt>
                <c:pt idx="6516">
                  <c:v>9.0543858940803469E-11</c:v>
                </c:pt>
                <c:pt idx="6517">
                  <c:v>8.948721659039069E-11</c:v>
                </c:pt>
                <c:pt idx="6518">
                  <c:v>9.0543858940803469E-11</c:v>
                </c:pt>
                <c:pt idx="6519">
                  <c:v>9.2694720656145152E-11</c:v>
                </c:pt>
                <c:pt idx="6520">
                  <c:v>9.1612977856017732E-11</c:v>
                </c:pt>
                <c:pt idx="6521">
                  <c:v>9.2694720656145152E-11</c:v>
                </c:pt>
                <c:pt idx="6522">
                  <c:v>9.2694720656145152E-11</c:v>
                </c:pt>
                <c:pt idx="6523">
                  <c:v>9.2694720656145152E-11</c:v>
                </c:pt>
                <c:pt idx="6524">
                  <c:v>8.7410982150543379E-11</c:v>
                </c:pt>
                <c:pt idx="6525">
                  <c:v>9.0543858940803469E-11</c:v>
                </c:pt>
                <c:pt idx="6526">
                  <c:v>9.0543858940803469E-11</c:v>
                </c:pt>
                <c:pt idx="6527">
                  <c:v>9.0543858940803469E-11</c:v>
                </c:pt>
                <c:pt idx="6528">
                  <c:v>9.0543858940803469E-11</c:v>
                </c:pt>
                <c:pt idx="6529">
                  <c:v>9.1612977856017732E-11</c:v>
                </c:pt>
                <c:pt idx="6530">
                  <c:v>9.2694720656145152E-11</c:v>
                </c:pt>
                <c:pt idx="6531">
                  <c:v>9.2694720656145152E-11</c:v>
                </c:pt>
                <c:pt idx="6532">
                  <c:v>8.8442905203885788E-11</c:v>
                </c:pt>
                <c:pt idx="6533">
                  <c:v>8.948721659039069E-11</c:v>
                </c:pt>
                <c:pt idx="6534">
                  <c:v>8.8442905203885788E-11</c:v>
                </c:pt>
                <c:pt idx="6535">
                  <c:v>8.8442905203885788E-11</c:v>
                </c:pt>
                <c:pt idx="6536">
                  <c:v>8.948721659039069E-11</c:v>
                </c:pt>
                <c:pt idx="6537">
                  <c:v>9.2694720656145152E-11</c:v>
                </c:pt>
                <c:pt idx="6538">
                  <c:v>9.1612977856017732E-11</c:v>
                </c:pt>
                <c:pt idx="6539">
                  <c:v>9.1612977856017732E-11</c:v>
                </c:pt>
                <c:pt idx="6540">
                  <c:v>9.1612977856017732E-11</c:v>
                </c:pt>
                <c:pt idx="6541">
                  <c:v>8.948721659039069E-11</c:v>
                </c:pt>
                <c:pt idx="6542">
                  <c:v>9.0543858940803469E-11</c:v>
                </c:pt>
                <c:pt idx="6543">
                  <c:v>9.0543858940803469E-11</c:v>
                </c:pt>
                <c:pt idx="6544">
                  <c:v>9.2694720656145152E-11</c:v>
                </c:pt>
                <c:pt idx="6545">
                  <c:v>8.8442905203885788E-11</c:v>
                </c:pt>
                <c:pt idx="6546">
                  <c:v>9.0543858940803469E-11</c:v>
                </c:pt>
                <c:pt idx="6547">
                  <c:v>8.8442905203885788E-11</c:v>
                </c:pt>
                <c:pt idx="6548">
                  <c:v>8.7410982150543379E-11</c:v>
                </c:pt>
                <c:pt idx="6549">
                  <c:v>8.7410982150543379E-11</c:v>
                </c:pt>
                <c:pt idx="6550">
                  <c:v>8.8442905203885788E-11</c:v>
                </c:pt>
                <c:pt idx="6551">
                  <c:v>9.2694720656145152E-11</c:v>
                </c:pt>
                <c:pt idx="6552">
                  <c:v>9.0543858940803469E-11</c:v>
                </c:pt>
                <c:pt idx="6553">
                  <c:v>8.948721659039069E-11</c:v>
                </c:pt>
                <c:pt idx="6554">
                  <c:v>9.0543858940803469E-11</c:v>
                </c:pt>
                <c:pt idx="6555">
                  <c:v>9.0543858940803469E-11</c:v>
                </c:pt>
                <c:pt idx="6556">
                  <c:v>8.8442905203885788E-11</c:v>
                </c:pt>
                <c:pt idx="6557">
                  <c:v>9.0543858940803469E-11</c:v>
                </c:pt>
                <c:pt idx="6558">
                  <c:v>9.1612977856017732E-11</c:v>
                </c:pt>
                <c:pt idx="6559">
                  <c:v>9.0543858940803469E-11</c:v>
                </c:pt>
                <c:pt idx="6560">
                  <c:v>9.2694720656145152E-11</c:v>
                </c:pt>
                <c:pt idx="6561">
                  <c:v>9.1612977856017732E-11</c:v>
                </c:pt>
                <c:pt idx="6562">
                  <c:v>9.0543858940803469E-11</c:v>
                </c:pt>
                <c:pt idx="6563">
                  <c:v>8.8442905203885788E-11</c:v>
                </c:pt>
                <c:pt idx="6564">
                  <c:v>8.7410982150543379E-11</c:v>
                </c:pt>
                <c:pt idx="6565">
                  <c:v>8.7410982150543379E-11</c:v>
                </c:pt>
                <c:pt idx="6566">
                  <c:v>9.0543858940803469E-11</c:v>
                </c:pt>
                <c:pt idx="6567">
                  <c:v>8.948721659039069E-11</c:v>
                </c:pt>
                <c:pt idx="6568">
                  <c:v>9.0543858940803469E-11</c:v>
                </c:pt>
                <c:pt idx="6569">
                  <c:v>9.1612977856017732E-11</c:v>
                </c:pt>
                <c:pt idx="6570">
                  <c:v>9.1612977856017732E-11</c:v>
                </c:pt>
                <c:pt idx="6571">
                  <c:v>9.0543858940803469E-11</c:v>
                </c:pt>
                <c:pt idx="6572">
                  <c:v>9.0543858940803469E-11</c:v>
                </c:pt>
                <c:pt idx="6573">
                  <c:v>8.948721659039069E-11</c:v>
                </c:pt>
                <c:pt idx="6574">
                  <c:v>8.7410982150543379E-11</c:v>
                </c:pt>
                <c:pt idx="6575">
                  <c:v>8.948721659039069E-11</c:v>
                </c:pt>
                <c:pt idx="6576">
                  <c:v>8.7410982150543379E-11</c:v>
                </c:pt>
                <c:pt idx="6577">
                  <c:v>9.0543858940803469E-11</c:v>
                </c:pt>
                <c:pt idx="6578">
                  <c:v>9.1612977856017732E-11</c:v>
                </c:pt>
                <c:pt idx="6579">
                  <c:v>8.7410982150543379E-11</c:v>
                </c:pt>
                <c:pt idx="6580">
                  <c:v>9.1612977856017732E-11</c:v>
                </c:pt>
                <c:pt idx="6581">
                  <c:v>9.2694720656145152E-11</c:v>
                </c:pt>
                <c:pt idx="6582">
                  <c:v>9.0543858940803469E-11</c:v>
                </c:pt>
                <c:pt idx="6583">
                  <c:v>9.2694720656145152E-11</c:v>
                </c:pt>
                <c:pt idx="6584">
                  <c:v>9.1612977856017732E-11</c:v>
                </c:pt>
                <c:pt idx="6585">
                  <c:v>8.7410982150543379E-11</c:v>
                </c:pt>
                <c:pt idx="6586">
                  <c:v>8.948721659039069E-11</c:v>
                </c:pt>
                <c:pt idx="6587">
                  <c:v>8.7410982150543379E-11</c:v>
                </c:pt>
                <c:pt idx="6588">
                  <c:v>9.1612977856017732E-11</c:v>
                </c:pt>
                <c:pt idx="6589">
                  <c:v>9.1612977856017732E-11</c:v>
                </c:pt>
                <c:pt idx="6590">
                  <c:v>9.0543858940803469E-11</c:v>
                </c:pt>
                <c:pt idx="6591">
                  <c:v>9.0543858940803469E-11</c:v>
                </c:pt>
                <c:pt idx="6592">
                  <c:v>8.948721659039069E-11</c:v>
                </c:pt>
                <c:pt idx="6593">
                  <c:v>8.8442905203885788E-11</c:v>
                </c:pt>
                <c:pt idx="6594">
                  <c:v>9.0543858940803469E-11</c:v>
                </c:pt>
                <c:pt idx="6595">
                  <c:v>8.948721659039069E-11</c:v>
                </c:pt>
                <c:pt idx="6596">
                  <c:v>8.8442905203885788E-11</c:v>
                </c:pt>
                <c:pt idx="6597">
                  <c:v>9.2694720656145152E-11</c:v>
                </c:pt>
                <c:pt idx="6598">
                  <c:v>9.0543858940803469E-11</c:v>
                </c:pt>
                <c:pt idx="6599">
                  <c:v>9.1612977856017732E-11</c:v>
                </c:pt>
                <c:pt idx="6600">
                  <c:v>9.0543858940803469E-11</c:v>
                </c:pt>
                <c:pt idx="6601">
                  <c:v>9.1612977856017732E-11</c:v>
                </c:pt>
                <c:pt idx="6602">
                  <c:v>8.948721659039069E-11</c:v>
                </c:pt>
                <c:pt idx="6603">
                  <c:v>9.0543858940803469E-11</c:v>
                </c:pt>
                <c:pt idx="6604">
                  <c:v>9.0543858940803469E-11</c:v>
                </c:pt>
                <c:pt idx="6605">
                  <c:v>9.2694720656145152E-11</c:v>
                </c:pt>
                <c:pt idx="6606">
                  <c:v>9.1612977856017732E-11</c:v>
                </c:pt>
                <c:pt idx="6607">
                  <c:v>9.1612977856017732E-11</c:v>
                </c:pt>
                <c:pt idx="6608">
                  <c:v>9.0543858940803469E-11</c:v>
                </c:pt>
                <c:pt idx="6609">
                  <c:v>9.1612977856017732E-11</c:v>
                </c:pt>
                <c:pt idx="6610">
                  <c:v>8.7410982150543379E-11</c:v>
                </c:pt>
                <c:pt idx="6611">
                  <c:v>9.1612977856017732E-11</c:v>
                </c:pt>
                <c:pt idx="6612">
                  <c:v>8.7410982150543379E-11</c:v>
                </c:pt>
                <c:pt idx="6613">
                  <c:v>9.0543858940803469E-11</c:v>
                </c:pt>
                <c:pt idx="6614">
                  <c:v>9.1612977856017732E-11</c:v>
                </c:pt>
                <c:pt idx="6615">
                  <c:v>8.8442905203885788E-11</c:v>
                </c:pt>
                <c:pt idx="6616">
                  <c:v>8.948721659039069E-11</c:v>
                </c:pt>
                <c:pt idx="6617">
                  <c:v>9.1612977856017732E-11</c:v>
                </c:pt>
                <c:pt idx="6618">
                  <c:v>8.8442905203885788E-11</c:v>
                </c:pt>
                <c:pt idx="6619">
                  <c:v>8.8442905203885788E-11</c:v>
                </c:pt>
                <c:pt idx="6620">
                  <c:v>9.0543858940803469E-11</c:v>
                </c:pt>
                <c:pt idx="6621">
                  <c:v>9.0543858940803469E-11</c:v>
                </c:pt>
                <c:pt idx="6622">
                  <c:v>8.948721659039069E-11</c:v>
                </c:pt>
                <c:pt idx="6623">
                  <c:v>9.0543858940803469E-11</c:v>
                </c:pt>
                <c:pt idx="6624">
                  <c:v>8.8442905203885788E-11</c:v>
                </c:pt>
                <c:pt idx="6625">
                  <c:v>9.0543858940803469E-11</c:v>
                </c:pt>
                <c:pt idx="6626">
                  <c:v>8.948721659039069E-11</c:v>
                </c:pt>
                <c:pt idx="6627">
                  <c:v>8.8442905203885788E-11</c:v>
                </c:pt>
                <c:pt idx="6628">
                  <c:v>8.7410982150543379E-11</c:v>
                </c:pt>
                <c:pt idx="6629">
                  <c:v>9.0543858940803469E-11</c:v>
                </c:pt>
                <c:pt idx="6630">
                  <c:v>8.8442905203885788E-11</c:v>
                </c:pt>
                <c:pt idx="6631">
                  <c:v>9.0543858940803469E-11</c:v>
                </c:pt>
                <c:pt idx="6632">
                  <c:v>9.0543858940803469E-11</c:v>
                </c:pt>
                <c:pt idx="6633">
                  <c:v>9.0543858940803469E-11</c:v>
                </c:pt>
                <c:pt idx="6634">
                  <c:v>8.7410982150543379E-11</c:v>
                </c:pt>
                <c:pt idx="6635">
                  <c:v>9.0543858940803469E-11</c:v>
                </c:pt>
                <c:pt idx="6636">
                  <c:v>8.948721659039069E-11</c:v>
                </c:pt>
                <c:pt idx="6637">
                  <c:v>8.948721659039069E-11</c:v>
                </c:pt>
                <c:pt idx="6638">
                  <c:v>8.7410982150543379E-11</c:v>
                </c:pt>
                <c:pt idx="6639">
                  <c:v>8.8442905203885788E-11</c:v>
                </c:pt>
                <c:pt idx="6640">
                  <c:v>9.2694720656145152E-11</c:v>
                </c:pt>
                <c:pt idx="6641">
                  <c:v>8.8442905203885788E-11</c:v>
                </c:pt>
                <c:pt idx="6642">
                  <c:v>9.1612977856017732E-11</c:v>
                </c:pt>
                <c:pt idx="6643">
                  <c:v>9.0543858940803469E-11</c:v>
                </c:pt>
                <c:pt idx="6644">
                  <c:v>8.948721659039069E-11</c:v>
                </c:pt>
                <c:pt idx="6645">
                  <c:v>8.8442905203885788E-11</c:v>
                </c:pt>
                <c:pt idx="6646">
                  <c:v>9.0543858940803469E-11</c:v>
                </c:pt>
                <c:pt idx="6647">
                  <c:v>8.8442905203885788E-11</c:v>
                </c:pt>
                <c:pt idx="6648">
                  <c:v>8.7410982150543379E-11</c:v>
                </c:pt>
                <c:pt idx="6649">
                  <c:v>9.0543858940803469E-11</c:v>
                </c:pt>
                <c:pt idx="6650">
                  <c:v>8.7410982150543379E-11</c:v>
                </c:pt>
                <c:pt idx="6651">
                  <c:v>8.948721659039069E-11</c:v>
                </c:pt>
                <c:pt idx="6652">
                  <c:v>8.8442905203885788E-11</c:v>
                </c:pt>
                <c:pt idx="6653">
                  <c:v>9.1612977856017732E-11</c:v>
                </c:pt>
                <c:pt idx="6654">
                  <c:v>8.948721659039069E-11</c:v>
                </c:pt>
                <c:pt idx="6655">
                  <c:v>8.948721659039069E-11</c:v>
                </c:pt>
                <c:pt idx="6656">
                  <c:v>9.0543858940803469E-11</c:v>
                </c:pt>
                <c:pt idx="6657">
                  <c:v>8.8442905203885788E-11</c:v>
                </c:pt>
                <c:pt idx="6658">
                  <c:v>9.0543858940803469E-11</c:v>
                </c:pt>
                <c:pt idx="6659">
                  <c:v>9.0543858940803469E-11</c:v>
                </c:pt>
                <c:pt idx="6660">
                  <c:v>8.8442905203885788E-11</c:v>
                </c:pt>
                <c:pt idx="6661">
                  <c:v>8.8442905203885788E-11</c:v>
                </c:pt>
                <c:pt idx="6662">
                  <c:v>8.8442905203885788E-11</c:v>
                </c:pt>
                <c:pt idx="6663">
                  <c:v>8.8442905203885788E-11</c:v>
                </c:pt>
                <c:pt idx="6664">
                  <c:v>8.8442905203885788E-11</c:v>
                </c:pt>
                <c:pt idx="6665">
                  <c:v>8.8442905203885788E-11</c:v>
                </c:pt>
                <c:pt idx="6666">
                  <c:v>9.3789020443367202E-11</c:v>
                </c:pt>
                <c:pt idx="6667">
                  <c:v>8.8442905203885788E-11</c:v>
                </c:pt>
                <c:pt idx="6668">
                  <c:v>8.8442905203885788E-11</c:v>
                </c:pt>
                <c:pt idx="6669">
                  <c:v>8.948721659039069E-11</c:v>
                </c:pt>
                <c:pt idx="6670">
                  <c:v>8.948721659039069E-11</c:v>
                </c:pt>
                <c:pt idx="6671">
                  <c:v>9.0543858940803469E-11</c:v>
                </c:pt>
                <c:pt idx="6672">
                  <c:v>9.2694720656145152E-11</c:v>
                </c:pt>
                <c:pt idx="6673">
                  <c:v>9.0543858940803469E-11</c:v>
                </c:pt>
                <c:pt idx="6674">
                  <c:v>8.8442905203885788E-11</c:v>
                </c:pt>
                <c:pt idx="6675">
                  <c:v>9.0543858940803469E-11</c:v>
                </c:pt>
                <c:pt idx="6676">
                  <c:v>8.8442905203885788E-11</c:v>
                </c:pt>
                <c:pt idx="6677">
                  <c:v>9.1612977856017732E-11</c:v>
                </c:pt>
                <c:pt idx="6678">
                  <c:v>9.0543858940803469E-11</c:v>
                </c:pt>
                <c:pt idx="6679">
                  <c:v>8.8442905203885788E-11</c:v>
                </c:pt>
                <c:pt idx="6680">
                  <c:v>8.8442905203885788E-11</c:v>
                </c:pt>
                <c:pt idx="6681">
                  <c:v>9.0543858940803469E-11</c:v>
                </c:pt>
                <c:pt idx="6682">
                  <c:v>8.8442905203885788E-11</c:v>
                </c:pt>
                <c:pt idx="6683">
                  <c:v>8.8442905203885788E-11</c:v>
                </c:pt>
                <c:pt idx="6684">
                  <c:v>9.0543858940803469E-11</c:v>
                </c:pt>
                <c:pt idx="6685">
                  <c:v>9.0543858940803469E-11</c:v>
                </c:pt>
                <c:pt idx="6686">
                  <c:v>8.8442905203885788E-11</c:v>
                </c:pt>
                <c:pt idx="6687">
                  <c:v>9.0543858940803469E-11</c:v>
                </c:pt>
                <c:pt idx="6688">
                  <c:v>8.8442905203885788E-11</c:v>
                </c:pt>
                <c:pt idx="6689">
                  <c:v>9.1612977856017732E-11</c:v>
                </c:pt>
                <c:pt idx="6690">
                  <c:v>8.948721659039069E-11</c:v>
                </c:pt>
                <c:pt idx="6691">
                  <c:v>8.8442905203885788E-11</c:v>
                </c:pt>
                <c:pt idx="6692">
                  <c:v>8.7410982150543379E-11</c:v>
                </c:pt>
                <c:pt idx="6693">
                  <c:v>8.948721659039069E-11</c:v>
                </c:pt>
                <c:pt idx="6694">
                  <c:v>8.8442905203885788E-11</c:v>
                </c:pt>
                <c:pt idx="6695">
                  <c:v>8.948721659039069E-11</c:v>
                </c:pt>
                <c:pt idx="6696">
                  <c:v>9.1612977856017732E-11</c:v>
                </c:pt>
                <c:pt idx="6697">
                  <c:v>8.8442905203885788E-11</c:v>
                </c:pt>
                <c:pt idx="6698">
                  <c:v>8.7410982150543379E-11</c:v>
                </c:pt>
                <c:pt idx="6699">
                  <c:v>9.1612977856017732E-11</c:v>
                </c:pt>
                <c:pt idx="6700">
                  <c:v>8.948721659039069E-11</c:v>
                </c:pt>
                <c:pt idx="6701">
                  <c:v>8.948721659039069E-11</c:v>
                </c:pt>
                <c:pt idx="6702">
                  <c:v>9.1612977856017732E-11</c:v>
                </c:pt>
                <c:pt idx="6703">
                  <c:v>8.8442905203885788E-11</c:v>
                </c:pt>
                <c:pt idx="6704">
                  <c:v>8.8442905203885788E-11</c:v>
                </c:pt>
                <c:pt idx="6705">
                  <c:v>9.0543858940803469E-11</c:v>
                </c:pt>
                <c:pt idx="6706">
                  <c:v>8.8442905203885788E-11</c:v>
                </c:pt>
                <c:pt idx="6707">
                  <c:v>9.1612977856017732E-11</c:v>
                </c:pt>
                <c:pt idx="6708">
                  <c:v>8.7410982150543379E-11</c:v>
                </c:pt>
                <c:pt idx="6709">
                  <c:v>8.8442905203885788E-11</c:v>
                </c:pt>
                <c:pt idx="6710">
                  <c:v>8.7410982150543379E-11</c:v>
                </c:pt>
                <c:pt idx="6711">
                  <c:v>8.8442905203885788E-11</c:v>
                </c:pt>
                <c:pt idx="6712">
                  <c:v>8.8442905203885788E-11</c:v>
                </c:pt>
                <c:pt idx="6713">
                  <c:v>8.7410982150543379E-11</c:v>
                </c:pt>
                <c:pt idx="6714">
                  <c:v>8.7410982150543379E-11</c:v>
                </c:pt>
                <c:pt idx="6715">
                  <c:v>8.8442905203885788E-11</c:v>
                </c:pt>
                <c:pt idx="6716">
                  <c:v>8.8442905203885788E-11</c:v>
                </c:pt>
                <c:pt idx="6717">
                  <c:v>8.8442905203885788E-11</c:v>
                </c:pt>
                <c:pt idx="6718">
                  <c:v>9.0543858940803469E-11</c:v>
                </c:pt>
                <c:pt idx="6719">
                  <c:v>9.2694720656145152E-11</c:v>
                </c:pt>
                <c:pt idx="6720">
                  <c:v>8.948721659039069E-11</c:v>
                </c:pt>
                <c:pt idx="6721">
                  <c:v>8.948721659039069E-11</c:v>
                </c:pt>
                <c:pt idx="6722">
                  <c:v>8.948721659039069E-11</c:v>
                </c:pt>
                <c:pt idx="6723">
                  <c:v>9.0543858940803469E-11</c:v>
                </c:pt>
                <c:pt idx="6724">
                  <c:v>9.0543858940803469E-11</c:v>
                </c:pt>
                <c:pt idx="6725">
                  <c:v>8.8442905203885788E-11</c:v>
                </c:pt>
                <c:pt idx="6726">
                  <c:v>9.0543858940803469E-11</c:v>
                </c:pt>
                <c:pt idx="6727">
                  <c:v>8.8442905203885788E-11</c:v>
                </c:pt>
                <c:pt idx="6728">
                  <c:v>8.948721659039069E-11</c:v>
                </c:pt>
                <c:pt idx="6729">
                  <c:v>8.8442905203885788E-11</c:v>
                </c:pt>
                <c:pt idx="6730">
                  <c:v>9.0543858940803469E-11</c:v>
                </c:pt>
                <c:pt idx="6731">
                  <c:v>9.0543858940803469E-11</c:v>
                </c:pt>
                <c:pt idx="6732">
                  <c:v>9.0543858940803469E-11</c:v>
                </c:pt>
                <c:pt idx="6733">
                  <c:v>9.0543858940803469E-11</c:v>
                </c:pt>
                <c:pt idx="6734">
                  <c:v>9.1612977856017732E-11</c:v>
                </c:pt>
                <c:pt idx="6735">
                  <c:v>9.0543858940803469E-11</c:v>
                </c:pt>
                <c:pt idx="6736">
                  <c:v>8.948721659039069E-11</c:v>
                </c:pt>
                <c:pt idx="6737">
                  <c:v>8.8442905203885788E-11</c:v>
                </c:pt>
                <c:pt idx="6738">
                  <c:v>9.0543858940803469E-11</c:v>
                </c:pt>
                <c:pt idx="6739">
                  <c:v>8.7410982150543379E-11</c:v>
                </c:pt>
                <c:pt idx="6740">
                  <c:v>8.7410982150543379E-11</c:v>
                </c:pt>
                <c:pt idx="6741">
                  <c:v>8.7410982150543379E-11</c:v>
                </c:pt>
                <c:pt idx="6742">
                  <c:v>9.0543858940803469E-11</c:v>
                </c:pt>
                <c:pt idx="6743">
                  <c:v>9.1612977856017732E-11</c:v>
                </c:pt>
                <c:pt idx="6744">
                  <c:v>8.948721659039069E-11</c:v>
                </c:pt>
                <c:pt idx="6745">
                  <c:v>9.0543858940803469E-11</c:v>
                </c:pt>
                <c:pt idx="6746">
                  <c:v>8.948721659039069E-11</c:v>
                </c:pt>
                <c:pt idx="6747">
                  <c:v>8.8442905203885788E-11</c:v>
                </c:pt>
                <c:pt idx="6748">
                  <c:v>8.7410982150543379E-11</c:v>
                </c:pt>
                <c:pt idx="6749">
                  <c:v>9.0543858940803469E-11</c:v>
                </c:pt>
                <c:pt idx="6750">
                  <c:v>8.8442905203885788E-11</c:v>
                </c:pt>
                <c:pt idx="6751">
                  <c:v>8.8442905203885788E-11</c:v>
                </c:pt>
                <c:pt idx="6752">
                  <c:v>8.948721659039069E-11</c:v>
                </c:pt>
                <c:pt idx="6753">
                  <c:v>9.1612977856017732E-11</c:v>
                </c:pt>
                <c:pt idx="6754">
                  <c:v>8.8442905203885788E-11</c:v>
                </c:pt>
                <c:pt idx="6755">
                  <c:v>8.8442905203885788E-11</c:v>
                </c:pt>
                <c:pt idx="6756">
                  <c:v>8.8442905203885788E-11</c:v>
                </c:pt>
                <c:pt idx="6757">
                  <c:v>9.0543858940803469E-11</c:v>
                </c:pt>
                <c:pt idx="6758">
                  <c:v>8.948721659039069E-11</c:v>
                </c:pt>
                <c:pt idx="6759">
                  <c:v>8.948721659039069E-11</c:v>
                </c:pt>
                <c:pt idx="6760">
                  <c:v>8.6390900317143426E-11</c:v>
                </c:pt>
                <c:pt idx="6761">
                  <c:v>9.0543858940803469E-11</c:v>
                </c:pt>
                <c:pt idx="6762">
                  <c:v>8.7410982150543379E-11</c:v>
                </c:pt>
                <c:pt idx="6763">
                  <c:v>9.0543858940803469E-11</c:v>
                </c:pt>
                <c:pt idx="6764">
                  <c:v>8.948721659039069E-11</c:v>
                </c:pt>
                <c:pt idx="6765">
                  <c:v>8.948721659039069E-11</c:v>
                </c:pt>
                <c:pt idx="6766">
                  <c:v>8.8442905203885788E-11</c:v>
                </c:pt>
                <c:pt idx="6767">
                  <c:v>9.2694720656145152E-11</c:v>
                </c:pt>
                <c:pt idx="6768">
                  <c:v>8.8442905203885788E-11</c:v>
                </c:pt>
                <c:pt idx="6769">
                  <c:v>8.8442905203885788E-11</c:v>
                </c:pt>
                <c:pt idx="6770">
                  <c:v>8.8442905203885788E-11</c:v>
                </c:pt>
                <c:pt idx="6771">
                  <c:v>8.948721659039069E-11</c:v>
                </c:pt>
                <c:pt idx="6772">
                  <c:v>8.6390900317143426E-11</c:v>
                </c:pt>
                <c:pt idx="6773">
                  <c:v>8.7410982150543379E-11</c:v>
                </c:pt>
                <c:pt idx="6774">
                  <c:v>9.0543858940803469E-11</c:v>
                </c:pt>
                <c:pt idx="6775">
                  <c:v>8.7410982150543379E-11</c:v>
                </c:pt>
                <c:pt idx="6776">
                  <c:v>9.1612977856017732E-11</c:v>
                </c:pt>
                <c:pt idx="6777">
                  <c:v>9.1612977856017732E-11</c:v>
                </c:pt>
                <c:pt idx="6778">
                  <c:v>8.7410982150543379E-11</c:v>
                </c:pt>
                <c:pt idx="6779">
                  <c:v>8.948721659039069E-11</c:v>
                </c:pt>
                <c:pt idx="6780">
                  <c:v>8.948721659039069E-11</c:v>
                </c:pt>
                <c:pt idx="6781">
                  <c:v>8.6390900317143426E-11</c:v>
                </c:pt>
                <c:pt idx="6782">
                  <c:v>8.8442905203885788E-11</c:v>
                </c:pt>
                <c:pt idx="6783">
                  <c:v>8.8442905203885788E-11</c:v>
                </c:pt>
                <c:pt idx="6784">
                  <c:v>9.1612977856017732E-11</c:v>
                </c:pt>
                <c:pt idx="6785">
                  <c:v>8.7410982150543379E-11</c:v>
                </c:pt>
                <c:pt idx="6786">
                  <c:v>8.7410982150543379E-11</c:v>
                </c:pt>
                <c:pt idx="6787">
                  <c:v>9.0543858940803469E-11</c:v>
                </c:pt>
                <c:pt idx="6788">
                  <c:v>8.948721659039069E-11</c:v>
                </c:pt>
                <c:pt idx="6789">
                  <c:v>8.948721659039069E-11</c:v>
                </c:pt>
                <c:pt idx="6790">
                  <c:v>8.948721659039069E-11</c:v>
                </c:pt>
                <c:pt idx="6791">
                  <c:v>9.0543858940803469E-11</c:v>
                </c:pt>
                <c:pt idx="6792">
                  <c:v>8.948721659039069E-11</c:v>
                </c:pt>
                <c:pt idx="6793">
                  <c:v>9.0543858940803469E-11</c:v>
                </c:pt>
                <c:pt idx="6794">
                  <c:v>8.7410982150543379E-11</c:v>
                </c:pt>
                <c:pt idx="6795">
                  <c:v>8.8442905203885788E-11</c:v>
                </c:pt>
                <c:pt idx="6796">
                  <c:v>8.948721659039069E-11</c:v>
                </c:pt>
                <c:pt idx="6797">
                  <c:v>8.8442905203885788E-11</c:v>
                </c:pt>
                <c:pt idx="6798">
                  <c:v>9.0543858940803469E-11</c:v>
                </c:pt>
                <c:pt idx="6799">
                  <c:v>9.0543858940803469E-11</c:v>
                </c:pt>
                <c:pt idx="6800">
                  <c:v>8.8442905203885788E-11</c:v>
                </c:pt>
                <c:pt idx="6801">
                  <c:v>8.8442905203885788E-11</c:v>
                </c:pt>
                <c:pt idx="6802">
                  <c:v>9.0543858940803469E-11</c:v>
                </c:pt>
                <c:pt idx="6803">
                  <c:v>9.1612977856017732E-11</c:v>
                </c:pt>
                <c:pt idx="6804">
                  <c:v>8.948721659039069E-11</c:v>
                </c:pt>
                <c:pt idx="6805">
                  <c:v>8.8442905203885788E-11</c:v>
                </c:pt>
                <c:pt idx="6806">
                  <c:v>8.8442905203885788E-11</c:v>
                </c:pt>
                <c:pt idx="6807">
                  <c:v>8.7410982150543379E-11</c:v>
                </c:pt>
                <c:pt idx="6808">
                  <c:v>9.0543858940803469E-11</c:v>
                </c:pt>
                <c:pt idx="6809">
                  <c:v>9.0543858940803469E-11</c:v>
                </c:pt>
                <c:pt idx="6810">
                  <c:v>8.948721659039069E-11</c:v>
                </c:pt>
                <c:pt idx="6811">
                  <c:v>8.7410982150543379E-11</c:v>
                </c:pt>
                <c:pt idx="6812">
                  <c:v>8.8442905203885788E-11</c:v>
                </c:pt>
                <c:pt idx="6813">
                  <c:v>8.8442905203885788E-11</c:v>
                </c:pt>
                <c:pt idx="6814">
                  <c:v>8.948721659039069E-11</c:v>
                </c:pt>
                <c:pt idx="6815">
                  <c:v>8.8442905203885788E-11</c:v>
                </c:pt>
                <c:pt idx="6816">
                  <c:v>8.7410982150543379E-11</c:v>
                </c:pt>
                <c:pt idx="6817">
                  <c:v>8.8442905203885788E-11</c:v>
                </c:pt>
                <c:pt idx="6818">
                  <c:v>8.7410982150543379E-11</c:v>
                </c:pt>
                <c:pt idx="6819">
                  <c:v>9.0543858940803469E-11</c:v>
                </c:pt>
                <c:pt idx="6820">
                  <c:v>8.8442905203885788E-11</c:v>
                </c:pt>
                <c:pt idx="6821">
                  <c:v>8.7410982150543379E-11</c:v>
                </c:pt>
                <c:pt idx="6822">
                  <c:v>8.8442905203885788E-11</c:v>
                </c:pt>
                <c:pt idx="6823">
                  <c:v>9.1612977856017732E-11</c:v>
                </c:pt>
                <c:pt idx="6824">
                  <c:v>8.8442905203885788E-11</c:v>
                </c:pt>
                <c:pt idx="6825">
                  <c:v>9.2694720656145152E-11</c:v>
                </c:pt>
                <c:pt idx="6826">
                  <c:v>8.8442905203885788E-11</c:v>
                </c:pt>
                <c:pt idx="6827">
                  <c:v>8.8442905203885788E-11</c:v>
                </c:pt>
                <c:pt idx="6828">
                  <c:v>9.1612977856017732E-11</c:v>
                </c:pt>
                <c:pt idx="6829">
                  <c:v>9.1612977856017732E-11</c:v>
                </c:pt>
                <c:pt idx="6830">
                  <c:v>8.7410982150543379E-11</c:v>
                </c:pt>
                <c:pt idx="6831">
                  <c:v>8.8442905203885788E-11</c:v>
                </c:pt>
                <c:pt idx="6832">
                  <c:v>9.1612977856017732E-11</c:v>
                </c:pt>
                <c:pt idx="6833">
                  <c:v>8.8442905203885788E-11</c:v>
                </c:pt>
                <c:pt idx="6834">
                  <c:v>8.8442905203885788E-11</c:v>
                </c:pt>
                <c:pt idx="6835">
                  <c:v>9.0543858940803469E-11</c:v>
                </c:pt>
                <c:pt idx="6836">
                  <c:v>8.948721659039069E-11</c:v>
                </c:pt>
                <c:pt idx="6837">
                  <c:v>8.8442905203885788E-11</c:v>
                </c:pt>
                <c:pt idx="6838">
                  <c:v>9.1612977856017732E-11</c:v>
                </c:pt>
                <c:pt idx="6839">
                  <c:v>8.8442905203885788E-11</c:v>
                </c:pt>
                <c:pt idx="6840">
                  <c:v>8.8442905203885788E-11</c:v>
                </c:pt>
                <c:pt idx="6841">
                  <c:v>8.948721659039069E-11</c:v>
                </c:pt>
                <c:pt idx="6842">
                  <c:v>8.948721659039069E-11</c:v>
                </c:pt>
                <c:pt idx="6843">
                  <c:v>8.8442905203885788E-11</c:v>
                </c:pt>
                <c:pt idx="6844">
                  <c:v>8.948721659039069E-11</c:v>
                </c:pt>
                <c:pt idx="6845">
                  <c:v>8.948721659039069E-11</c:v>
                </c:pt>
                <c:pt idx="6846">
                  <c:v>8.948721659039069E-11</c:v>
                </c:pt>
                <c:pt idx="6847">
                  <c:v>8.8442905203885788E-11</c:v>
                </c:pt>
                <c:pt idx="6848">
                  <c:v>9.0543858940803469E-11</c:v>
                </c:pt>
                <c:pt idx="6849">
                  <c:v>9.1612977856017732E-11</c:v>
                </c:pt>
                <c:pt idx="6850">
                  <c:v>9.1612977856017732E-11</c:v>
                </c:pt>
                <c:pt idx="6851">
                  <c:v>8.948721659039069E-11</c:v>
                </c:pt>
                <c:pt idx="6852">
                  <c:v>9.0543858940803469E-11</c:v>
                </c:pt>
                <c:pt idx="6853">
                  <c:v>8.8442905203885788E-11</c:v>
                </c:pt>
                <c:pt idx="6854">
                  <c:v>9.0543858940803469E-11</c:v>
                </c:pt>
                <c:pt idx="6855">
                  <c:v>8.7410982150543379E-11</c:v>
                </c:pt>
                <c:pt idx="6856">
                  <c:v>8.8442905203885788E-11</c:v>
                </c:pt>
                <c:pt idx="6857">
                  <c:v>8.7410982150543379E-11</c:v>
                </c:pt>
                <c:pt idx="6858">
                  <c:v>8.8442905203885788E-11</c:v>
                </c:pt>
                <c:pt idx="6859">
                  <c:v>8.948721659039069E-11</c:v>
                </c:pt>
                <c:pt idx="6860">
                  <c:v>8.948721659039069E-11</c:v>
                </c:pt>
                <c:pt idx="6861">
                  <c:v>8.7410982150543379E-11</c:v>
                </c:pt>
                <c:pt idx="6862">
                  <c:v>9.2694720656145152E-11</c:v>
                </c:pt>
                <c:pt idx="6863">
                  <c:v>8.8442905203885788E-11</c:v>
                </c:pt>
                <c:pt idx="6864">
                  <c:v>8.948721659039069E-11</c:v>
                </c:pt>
                <c:pt idx="6865">
                  <c:v>8.7410982150543379E-11</c:v>
                </c:pt>
                <c:pt idx="6866">
                  <c:v>8.948721659039069E-11</c:v>
                </c:pt>
                <c:pt idx="6867">
                  <c:v>8.5382722788228175E-11</c:v>
                </c:pt>
                <c:pt idx="6868">
                  <c:v>8.8442905203885788E-11</c:v>
                </c:pt>
                <c:pt idx="6869">
                  <c:v>9.0543858940803469E-11</c:v>
                </c:pt>
                <c:pt idx="6870">
                  <c:v>8.948721659039069E-11</c:v>
                </c:pt>
                <c:pt idx="6871">
                  <c:v>8.8442905203885788E-11</c:v>
                </c:pt>
                <c:pt idx="6872">
                  <c:v>9.1612977856017732E-11</c:v>
                </c:pt>
                <c:pt idx="6873">
                  <c:v>8.8442905203885788E-11</c:v>
                </c:pt>
                <c:pt idx="6874">
                  <c:v>8.8442905203885788E-11</c:v>
                </c:pt>
                <c:pt idx="6875">
                  <c:v>8.8442905203885788E-11</c:v>
                </c:pt>
                <c:pt idx="6876">
                  <c:v>8.8442905203885788E-11</c:v>
                </c:pt>
                <c:pt idx="6877">
                  <c:v>8.6390900317143426E-11</c:v>
                </c:pt>
                <c:pt idx="6878">
                  <c:v>8.8442905203885788E-11</c:v>
                </c:pt>
                <c:pt idx="6879">
                  <c:v>8.8442905203885788E-11</c:v>
                </c:pt>
                <c:pt idx="6880">
                  <c:v>9.1612977856017732E-11</c:v>
                </c:pt>
                <c:pt idx="6881">
                  <c:v>8.8442905203885788E-11</c:v>
                </c:pt>
                <c:pt idx="6882">
                  <c:v>8.948721659039069E-11</c:v>
                </c:pt>
                <c:pt idx="6883">
                  <c:v>9.1612977856017732E-11</c:v>
                </c:pt>
                <c:pt idx="6884">
                  <c:v>8.8442905203885788E-11</c:v>
                </c:pt>
                <c:pt idx="6885">
                  <c:v>9.0543858940803469E-11</c:v>
                </c:pt>
                <c:pt idx="6886">
                  <c:v>9.0543858940803469E-11</c:v>
                </c:pt>
                <c:pt idx="6887">
                  <c:v>9.0543858940803469E-11</c:v>
                </c:pt>
                <c:pt idx="6888">
                  <c:v>8.8442905203885788E-11</c:v>
                </c:pt>
                <c:pt idx="6889">
                  <c:v>8.8442905203885788E-11</c:v>
                </c:pt>
                <c:pt idx="6890">
                  <c:v>8.8442905203885788E-11</c:v>
                </c:pt>
                <c:pt idx="6891">
                  <c:v>9.0543858940803469E-11</c:v>
                </c:pt>
                <c:pt idx="6892">
                  <c:v>8.948721659039069E-11</c:v>
                </c:pt>
                <c:pt idx="6893">
                  <c:v>8.8442905203885788E-11</c:v>
                </c:pt>
                <c:pt idx="6894">
                  <c:v>9.0543858940803469E-11</c:v>
                </c:pt>
                <c:pt idx="6895">
                  <c:v>9.0543858940803469E-11</c:v>
                </c:pt>
                <c:pt idx="6896">
                  <c:v>8.948721659039069E-11</c:v>
                </c:pt>
                <c:pt idx="6897">
                  <c:v>8.8442905203885788E-11</c:v>
                </c:pt>
                <c:pt idx="6898">
                  <c:v>8.948721659039069E-11</c:v>
                </c:pt>
                <c:pt idx="6899">
                  <c:v>8.8442905203885788E-11</c:v>
                </c:pt>
                <c:pt idx="6900">
                  <c:v>8.7410982150543379E-11</c:v>
                </c:pt>
                <c:pt idx="6901">
                  <c:v>8.8442905203885788E-11</c:v>
                </c:pt>
                <c:pt idx="6902">
                  <c:v>9.0543858940803469E-11</c:v>
                </c:pt>
                <c:pt idx="6903">
                  <c:v>8.948721659039069E-11</c:v>
                </c:pt>
                <c:pt idx="6904">
                  <c:v>8.948721659039069E-11</c:v>
                </c:pt>
                <c:pt idx="6905">
                  <c:v>8.948721659039069E-11</c:v>
                </c:pt>
                <c:pt idx="6906">
                  <c:v>8.8442905203885788E-11</c:v>
                </c:pt>
                <c:pt idx="6907">
                  <c:v>8.6390900317143426E-11</c:v>
                </c:pt>
                <c:pt idx="6908">
                  <c:v>8.8442905203885788E-11</c:v>
                </c:pt>
                <c:pt idx="6909">
                  <c:v>8.8442905203885788E-11</c:v>
                </c:pt>
                <c:pt idx="6910">
                  <c:v>9.0543858940803469E-11</c:v>
                </c:pt>
                <c:pt idx="6911">
                  <c:v>8.8442905203885788E-11</c:v>
                </c:pt>
                <c:pt idx="6912">
                  <c:v>8.7410982150543379E-11</c:v>
                </c:pt>
                <c:pt idx="6913">
                  <c:v>9.2694720656145152E-11</c:v>
                </c:pt>
                <c:pt idx="6914">
                  <c:v>8.948721659039069E-11</c:v>
                </c:pt>
                <c:pt idx="6915">
                  <c:v>9.0543858940803469E-11</c:v>
                </c:pt>
                <c:pt idx="6916">
                  <c:v>8.948721659039069E-11</c:v>
                </c:pt>
                <c:pt idx="6917">
                  <c:v>8.948721659039069E-11</c:v>
                </c:pt>
                <c:pt idx="6918">
                  <c:v>8.8442905203885788E-11</c:v>
                </c:pt>
                <c:pt idx="6919">
                  <c:v>8.7410982150543379E-11</c:v>
                </c:pt>
                <c:pt idx="6920">
                  <c:v>9.0543858940803469E-11</c:v>
                </c:pt>
                <c:pt idx="6921">
                  <c:v>9.0543858940803469E-11</c:v>
                </c:pt>
                <c:pt idx="6922">
                  <c:v>8.8442905203885788E-11</c:v>
                </c:pt>
                <c:pt idx="6923">
                  <c:v>8.8442905203885788E-11</c:v>
                </c:pt>
                <c:pt idx="6924">
                  <c:v>8.948721659039069E-11</c:v>
                </c:pt>
                <c:pt idx="6925">
                  <c:v>8.7410982150543379E-11</c:v>
                </c:pt>
                <c:pt idx="6926">
                  <c:v>8.948721659039069E-11</c:v>
                </c:pt>
                <c:pt idx="6927">
                  <c:v>8.7410982150543379E-11</c:v>
                </c:pt>
                <c:pt idx="6928">
                  <c:v>8.7410982150543379E-11</c:v>
                </c:pt>
                <c:pt idx="6929">
                  <c:v>8.8442905203885788E-11</c:v>
                </c:pt>
                <c:pt idx="6930">
                  <c:v>8.948721659039069E-11</c:v>
                </c:pt>
                <c:pt idx="6931">
                  <c:v>8.7410982150543379E-11</c:v>
                </c:pt>
                <c:pt idx="6932">
                  <c:v>8.7410982150543379E-11</c:v>
                </c:pt>
                <c:pt idx="6933">
                  <c:v>8.8442905203885788E-11</c:v>
                </c:pt>
                <c:pt idx="6934">
                  <c:v>8.8442905203885788E-11</c:v>
                </c:pt>
                <c:pt idx="6935">
                  <c:v>8.948721659039069E-11</c:v>
                </c:pt>
                <c:pt idx="6936">
                  <c:v>8.7410982150543379E-11</c:v>
                </c:pt>
                <c:pt idx="6937">
                  <c:v>8.8442905203885788E-11</c:v>
                </c:pt>
                <c:pt idx="6938">
                  <c:v>8.5382722788228175E-11</c:v>
                </c:pt>
                <c:pt idx="6939">
                  <c:v>8.7410982150543379E-11</c:v>
                </c:pt>
                <c:pt idx="6940">
                  <c:v>9.2694720656145152E-11</c:v>
                </c:pt>
                <c:pt idx="6941">
                  <c:v>9.0543858940803469E-11</c:v>
                </c:pt>
                <c:pt idx="6942">
                  <c:v>8.7410982150543379E-11</c:v>
                </c:pt>
                <c:pt idx="6943">
                  <c:v>8.8442905203885788E-11</c:v>
                </c:pt>
                <c:pt idx="6944">
                  <c:v>8.6390900317143426E-11</c:v>
                </c:pt>
                <c:pt idx="6945">
                  <c:v>8.7410982150543379E-11</c:v>
                </c:pt>
                <c:pt idx="6946">
                  <c:v>9.0543858940803469E-11</c:v>
                </c:pt>
                <c:pt idx="6947">
                  <c:v>8.8442905203885788E-11</c:v>
                </c:pt>
                <c:pt idx="6948">
                  <c:v>8.5382722788228175E-11</c:v>
                </c:pt>
                <c:pt idx="6949">
                  <c:v>8.948721659039069E-11</c:v>
                </c:pt>
                <c:pt idx="6950">
                  <c:v>8.5382722788228175E-11</c:v>
                </c:pt>
                <c:pt idx="6951">
                  <c:v>8.7410982150543379E-11</c:v>
                </c:pt>
                <c:pt idx="6952">
                  <c:v>8.5382722788228175E-11</c:v>
                </c:pt>
                <c:pt idx="6953">
                  <c:v>8.7410982150543379E-11</c:v>
                </c:pt>
                <c:pt idx="6954">
                  <c:v>8.948721659039069E-11</c:v>
                </c:pt>
                <c:pt idx="6955">
                  <c:v>9.0543858940803469E-11</c:v>
                </c:pt>
                <c:pt idx="6956">
                  <c:v>8.7410982150543379E-11</c:v>
                </c:pt>
                <c:pt idx="6957">
                  <c:v>8.7410982150543379E-11</c:v>
                </c:pt>
                <c:pt idx="6958">
                  <c:v>8.948721659039069E-11</c:v>
                </c:pt>
                <c:pt idx="6959">
                  <c:v>8.8442905203885788E-11</c:v>
                </c:pt>
                <c:pt idx="6960">
                  <c:v>8.7410982150543379E-11</c:v>
                </c:pt>
                <c:pt idx="6961">
                  <c:v>9.0543858940803469E-11</c:v>
                </c:pt>
                <c:pt idx="6962">
                  <c:v>9.0543858940803469E-11</c:v>
                </c:pt>
                <c:pt idx="6963">
                  <c:v>8.6390900317143426E-11</c:v>
                </c:pt>
                <c:pt idx="6964">
                  <c:v>8.948721659039069E-11</c:v>
                </c:pt>
                <c:pt idx="6965">
                  <c:v>9.0543858940803469E-11</c:v>
                </c:pt>
                <c:pt idx="6966">
                  <c:v>9.0543858940803469E-11</c:v>
                </c:pt>
                <c:pt idx="6967">
                  <c:v>8.5382722788228175E-11</c:v>
                </c:pt>
                <c:pt idx="6968">
                  <c:v>8.948721659039069E-11</c:v>
                </c:pt>
                <c:pt idx="6969">
                  <c:v>8.8442905203885788E-11</c:v>
                </c:pt>
                <c:pt idx="6970">
                  <c:v>9.0543858940803469E-11</c:v>
                </c:pt>
                <c:pt idx="6971">
                  <c:v>9.0543858940803469E-11</c:v>
                </c:pt>
                <c:pt idx="6972">
                  <c:v>9.1612977856017732E-11</c:v>
                </c:pt>
                <c:pt idx="6973">
                  <c:v>8.948721659039069E-11</c:v>
                </c:pt>
                <c:pt idx="6974">
                  <c:v>8.8442905203885788E-11</c:v>
                </c:pt>
                <c:pt idx="6975">
                  <c:v>9.1612977856017732E-11</c:v>
                </c:pt>
                <c:pt idx="6976">
                  <c:v>9.1612977856017732E-11</c:v>
                </c:pt>
                <c:pt idx="6977">
                  <c:v>8.6390900317143426E-11</c:v>
                </c:pt>
                <c:pt idx="6978">
                  <c:v>9.1612977856017732E-11</c:v>
                </c:pt>
                <c:pt idx="6979">
                  <c:v>8.8442905203885788E-11</c:v>
                </c:pt>
                <c:pt idx="6980">
                  <c:v>8.7410982150543379E-11</c:v>
                </c:pt>
                <c:pt idx="6981">
                  <c:v>8.7410982150543379E-11</c:v>
                </c:pt>
                <c:pt idx="6982">
                  <c:v>9.0543858940803469E-11</c:v>
                </c:pt>
                <c:pt idx="6983">
                  <c:v>8.7410982150543379E-11</c:v>
                </c:pt>
                <c:pt idx="6984">
                  <c:v>8.5382722788228175E-11</c:v>
                </c:pt>
                <c:pt idx="6985">
                  <c:v>8.7410982150543379E-11</c:v>
                </c:pt>
                <c:pt idx="6986">
                  <c:v>9.1612977856017732E-11</c:v>
                </c:pt>
                <c:pt idx="6987">
                  <c:v>9.1612977856017732E-11</c:v>
                </c:pt>
                <c:pt idx="6988">
                  <c:v>9.0543858940803469E-11</c:v>
                </c:pt>
                <c:pt idx="6989">
                  <c:v>8.5382722788228175E-11</c:v>
                </c:pt>
                <c:pt idx="6990">
                  <c:v>9.0543858940803469E-11</c:v>
                </c:pt>
                <c:pt idx="6991">
                  <c:v>8.8442905203885788E-11</c:v>
                </c:pt>
                <c:pt idx="6992">
                  <c:v>8.7410982150543379E-11</c:v>
                </c:pt>
                <c:pt idx="6993">
                  <c:v>8.948721659039069E-11</c:v>
                </c:pt>
                <c:pt idx="6994">
                  <c:v>8.948721659039069E-11</c:v>
                </c:pt>
                <c:pt idx="6995">
                  <c:v>8.948721659039069E-11</c:v>
                </c:pt>
                <c:pt idx="6996">
                  <c:v>8.8442905203885788E-11</c:v>
                </c:pt>
                <c:pt idx="6997">
                  <c:v>8.8442905203885788E-11</c:v>
                </c:pt>
                <c:pt idx="6998">
                  <c:v>9.0543858940803469E-11</c:v>
                </c:pt>
                <c:pt idx="6999">
                  <c:v>8.7410982150543379E-11</c:v>
                </c:pt>
                <c:pt idx="7000">
                  <c:v>8.7410982150543379E-11</c:v>
                </c:pt>
                <c:pt idx="7001">
                  <c:v>8.7410982150543379E-11</c:v>
                </c:pt>
                <c:pt idx="7002">
                  <c:v>8.948721659039069E-11</c:v>
                </c:pt>
                <c:pt idx="7003">
                  <c:v>9.0543858940803469E-11</c:v>
                </c:pt>
                <c:pt idx="7004">
                  <c:v>8.7410982150543379E-11</c:v>
                </c:pt>
                <c:pt idx="7005">
                  <c:v>8.8442905203885788E-11</c:v>
                </c:pt>
                <c:pt idx="7006">
                  <c:v>8.5382722788228175E-11</c:v>
                </c:pt>
                <c:pt idx="7007">
                  <c:v>8.8442905203885788E-11</c:v>
                </c:pt>
                <c:pt idx="7008">
                  <c:v>8.6390900317143426E-11</c:v>
                </c:pt>
                <c:pt idx="7009">
                  <c:v>9.0543858940803469E-11</c:v>
                </c:pt>
                <c:pt idx="7010">
                  <c:v>8.5382722788228175E-11</c:v>
                </c:pt>
                <c:pt idx="7011">
                  <c:v>8.8442905203885788E-11</c:v>
                </c:pt>
                <c:pt idx="7012">
                  <c:v>8.7410982150543379E-11</c:v>
                </c:pt>
                <c:pt idx="7013">
                  <c:v>8.4386310641153892E-11</c:v>
                </c:pt>
                <c:pt idx="7014">
                  <c:v>8.6390900317143426E-11</c:v>
                </c:pt>
                <c:pt idx="7015">
                  <c:v>8.8442905203885788E-11</c:v>
                </c:pt>
                <c:pt idx="7016">
                  <c:v>8.5382722788228175E-11</c:v>
                </c:pt>
                <c:pt idx="7017">
                  <c:v>8.8442905203885788E-11</c:v>
                </c:pt>
                <c:pt idx="7018">
                  <c:v>8.948721659039069E-11</c:v>
                </c:pt>
                <c:pt idx="7019">
                  <c:v>9.0543858940803469E-11</c:v>
                </c:pt>
                <c:pt idx="7020">
                  <c:v>8.7410982150543379E-11</c:v>
                </c:pt>
                <c:pt idx="7021">
                  <c:v>8.8442905203885788E-11</c:v>
                </c:pt>
                <c:pt idx="7022">
                  <c:v>8.5382722788228175E-11</c:v>
                </c:pt>
                <c:pt idx="7023">
                  <c:v>9.0543858940803469E-11</c:v>
                </c:pt>
                <c:pt idx="7024">
                  <c:v>8.8442905203885788E-11</c:v>
                </c:pt>
                <c:pt idx="7025">
                  <c:v>8.8442905203885788E-11</c:v>
                </c:pt>
                <c:pt idx="7026">
                  <c:v>8.948721659039069E-11</c:v>
                </c:pt>
                <c:pt idx="7027">
                  <c:v>9.0543858940803469E-11</c:v>
                </c:pt>
                <c:pt idx="7028">
                  <c:v>9.1612977856017732E-11</c:v>
                </c:pt>
                <c:pt idx="7029">
                  <c:v>8.7410982150543379E-11</c:v>
                </c:pt>
                <c:pt idx="7030">
                  <c:v>8.8442905203885788E-11</c:v>
                </c:pt>
                <c:pt idx="7031">
                  <c:v>9.0543858940803469E-11</c:v>
                </c:pt>
                <c:pt idx="7032">
                  <c:v>8.8442905203885788E-11</c:v>
                </c:pt>
                <c:pt idx="7033">
                  <c:v>8.8442905203885788E-11</c:v>
                </c:pt>
                <c:pt idx="7034">
                  <c:v>8.8442905203885788E-11</c:v>
                </c:pt>
                <c:pt idx="7035">
                  <c:v>9.0543858940803469E-11</c:v>
                </c:pt>
                <c:pt idx="7036">
                  <c:v>8.8442905203885788E-11</c:v>
                </c:pt>
                <c:pt idx="7037">
                  <c:v>8.8442905203885788E-11</c:v>
                </c:pt>
                <c:pt idx="7038">
                  <c:v>9.0543858940803469E-11</c:v>
                </c:pt>
                <c:pt idx="7039">
                  <c:v>9.0543858940803469E-11</c:v>
                </c:pt>
                <c:pt idx="7040">
                  <c:v>8.8442905203885788E-11</c:v>
                </c:pt>
                <c:pt idx="7041">
                  <c:v>8.7410982150543379E-11</c:v>
                </c:pt>
                <c:pt idx="7042">
                  <c:v>9.0543858940803469E-11</c:v>
                </c:pt>
                <c:pt idx="7043">
                  <c:v>8.8442905203885788E-11</c:v>
                </c:pt>
                <c:pt idx="7044">
                  <c:v>9.1612977856017732E-11</c:v>
                </c:pt>
                <c:pt idx="7045">
                  <c:v>8.8442905203885788E-11</c:v>
                </c:pt>
                <c:pt idx="7046">
                  <c:v>8.7410982150543379E-11</c:v>
                </c:pt>
                <c:pt idx="7047">
                  <c:v>9.0543858940803469E-11</c:v>
                </c:pt>
                <c:pt idx="7048">
                  <c:v>8.8442905203885788E-11</c:v>
                </c:pt>
                <c:pt idx="7049">
                  <c:v>8.8442905203885788E-11</c:v>
                </c:pt>
                <c:pt idx="7050">
                  <c:v>9.0543858940803469E-11</c:v>
                </c:pt>
                <c:pt idx="7051">
                  <c:v>8.5382722788228175E-11</c:v>
                </c:pt>
                <c:pt idx="7052">
                  <c:v>8.8442905203885788E-11</c:v>
                </c:pt>
                <c:pt idx="7053">
                  <c:v>8.7410982150543379E-11</c:v>
                </c:pt>
                <c:pt idx="7054">
                  <c:v>8.7410982150543379E-11</c:v>
                </c:pt>
                <c:pt idx="7055">
                  <c:v>8.5382722788228175E-11</c:v>
                </c:pt>
                <c:pt idx="7056">
                  <c:v>8.8442905203885788E-11</c:v>
                </c:pt>
                <c:pt idx="7057">
                  <c:v>8.8442905203885788E-11</c:v>
                </c:pt>
                <c:pt idx="7058">
                  <c:v>8.948721659039069E-11</c:v>
                </c:pt>
                <c:pt idx="7059">
                  <c:v>8.8442905203885788E-11</c:v>
                </c:pt>
                <c:pt idx="7060">
                  <c:v>9.1612977856017732E-11</c:v>
                </c:pt>
                <c:pt idx="7061">
                  <c:v>8.8442905203885788E-11</c:v>
                </c:pt>
                <c:pt idx="7062">
                  <c:v>8.6390900317143426E-11</c:v>
                </c:pt>
                <c:pt idx="7063">
                  <c:v>8.8442905203885788E-11</c:v>
                </c:pt>
                <c:pt idx="7064">
                  <c:v>8.8442905203885788E-11</c:v>
                </c:pt>
                <c:pt idx="7065">
                  <c:v>8.8442905203885788E-11</c:v>
                </c:pt>
                <c:pt idx="7066">
                  <c:v>8.7410982150543379E-11</c:v>
                </c:pt>
                <c:pt idx="7067">
                  <c:v>8.8442905203885788E-11</c:v>
                </c:pt>
                <c:pt idx="7068">
                  <c:v>8.7410982150543379E-11</c:v>
                </c:pt>
                <c:pt idx="7069">
                  <c:v>9.0543858940803469E-11</c:v>
                </c:pt>
                <c:pt idx="7070">
                  <c:v>8.7410982150543379E-11</c:v>
                </c:pt>
                <c:pt idx="7071">
                  <c:v>9.0543858940803469E-11</c:v>
                </c:pt>
                <c:pt idx="7072">
                  <c:v>8.7410982150543379E-11</c:v>
                </c:pt>
                <c:pt idx="7073">
                  <c:v>8.5382722788228175E-11</c:v>
                </c:pt>
                <c:pt idx="7074">
                  <c:v>8.8442905203885788E-11</c:v>
                </c:pt>
                <c:pt idx="7075">
                  <c:v>9.1612977856017732E-11</c:v>
                </c:pt>
                <c:pt idx="7076">
                  <c:v>8.8442905203885788E-11</c:v>
                </c:pt>
                <c:pt idx="7077">
                  <c:v>8.5382722788228175E-11</c:v>
                </c:pt>
                <c:pt idx="7078">
                  <c:v>9.0543858940803469E-11</c:v>
                </c:pt>
                <c:pt idx="7079">
                  <c:v>8.6390900317143426E-11</c:v>
                </c:pt>
                <c:pt idx="7080">
                  <c:v>8.8442905203885788E-11</c:v>
                </c:pt>
                <c:pt idx="7081">
                  <c:v>9.0543858940803469E-11</c:v>
                </c:pt>
                <c:pt idx="7082">
                  <c:v>8.8442905203885788E-11</c:v>
                </c:pt>
                <c:pt idx="7083">
                  <c:v>8.8442905203885788E-11</c:v>
                </c:pt>
                <c:pt idx="7084">
                  <c:v>8.8442905203885788E-11</c:v>
                </c:pt>
                <c:pt idx="7085">
                  <c:v>8.5382722788228175E-11</c:v>
                </c:pt>
                <c:pt idx="7086">
                  <c:v>8.948721659039069E-11</c:v>
                </c:pt>
                <c:pt idx="7087">
                  <c:v>8.948721659039069E-11</c:v>
                </c:pt>
                <c:pt idx="7088">
                  <c:v>8.948721659039069E-11</c:v>
                </c:pt>
                <c:pt idx="7089">
                  <c:v>8.5382722788228175E-11</c:v>
                </c:pt>
                <c:pt idx="7090">
                  <c:v>9.1612977856017732E-11</c:v>
                </c:pt>
                <c:pt idx="7091">
                  <c:v>9.0543858940803469E-11</c:v>
                </c:pt>
                <c:pt idx="7092">
                  <c:v>8.8442905203885788E-11</c:v>
                </c:pt>
                <c:pt idx="7093">
                  <c:v>8.6390900317143426E-11</c:v>
                </c:pt>
                <c:pt idx="7094">
                  <c:v>9.1612977856017732E-11</c:v>
                </c:pt>
                <c:pt idx="7095">
                  <c:v>8.8442905203885788E-11</c:v>
                </c:pt>
                <c:pt idx="7096">
                  <c:v>8.8442905203885788E-11</c:v>
                </c:pt>
                <c:pt idx="7097">
                  <c:v>8.5382722788228175E-11</c:v>
                </c:pt>
                <c:pt idx="7098">
                  <c:v>9.0543858940803469E-11</c:v>
                </c:pt>
                <c:pt idx="7099">
                  <c:v>8.7410982150543379E-11</c:v>
                </c:pt>
                <c:pt idx="7100">
                  <c:v>8.8442905203885788E-11</c:v>
                </c:pt>
                <c:pt idx="7101">
                  <c:v>9.1612977856017732E-11</c:v>
                </c:pt>
                <c:pt idx="7102">
                  <c:v>9.0543858940803469E-11</c:v>
                </c:pt>
                <c:pt idx="7103">
                  <c:v>8.8442905203885788E-11</c:v>
                </c:pt>
                <c:pt idx="7104">
                  <c:v>8.8442905203885788E-11</c:v>
                </c:pt>
                <c:pt idx="7105">
                  <c:v>8.5382722788228175E-11</c:v>
                </c:pt>
                <c:pt idx="7106">
                  <c:v>8.7410982150543379E-11</c:v>
                </c:pt>
                <c:pt idx="7107">
                  <c:v>9.0543858940803469E-11</c:v>
                </c:pt>
                <c:pt idx="7108">
                  <c:v>8.8442905203885788E-11</c:v>
                </c:pt>
                <c:pt idx="7109">
                  <c:v>8.8442905203885788E-11</c:v>
                </c:pt>
                <c:pt idx="7110">
                  <c:v>8.7410982150543379E-11</c:v>
                </c:pt>
                <c:pt idx="7111">
                  <c:v>9.1612977856017732E-11</c:v>
                </c:pt>
                <c:pt idx="7112">
                  <c:v>8.948721659039069E-11</c:v>
                </c:pt>
                <c:pt idx="7113">
                  <c:v>8.4386310641153892E-11</c:v>
                </c:pt>
                <c:pt idx="7114">
                  <c:v>8.948721659039069E-11</c:v>
                </c:pt>
                <c:pt idx="7115">
                  <c:v>9.0543858940803469E-11</c:v>
                </c:pt>
                <c:pt idx="7116">
                  <c:v>8.948721659039069E-11</c:v>
                </c:pt>
                <c:pt idx="7117">
                  <c:v>8.948721659039069E-11</c:v>
                </c:pt>
                <c:pt idx="7118">
                  <c:v>8.948721659039069E-11</c:v>
                </c:pt>
                <c:pt idx="7119">
                  <c:v>9.1612977856017732E-11</c:v>
                </c:pt>
                <c:pt idx="7120">
                  <c:v>8.8442905203885788E-11</c:v>
                </c:pt>
                <c:pt idx="7121">
                  <c:v>8.8442905203885788E-11</c:v>
                </c:pt>
                <c:pt idx="7122">
                  <c:v>8.7410982150543379E-11</c:v>
                </c:pt>
                <c:pt idx="7123">
                  <c:v>8.8442905203885788E-11</c:v>
                </c:pt>
                <c:pt idx="7124">
                  <c:v>8.6390900317143426E-11</c:v>
                </c:pt>
                <c:pt idx="7125">
                  <c:v>8.8442905203885788E-11</c:v>
                </c:pt>
                <c:pt idx="7126">
                  <c:v>8.948721659039069E-11</c:v>
                </c:pt>
                <c:pt idx="7127">
                  <c:v>8.948721659039069E-11</c:v>
                </c:pt>
                <c:pt idx="7128">
                  <c:v>8.8442905203885788E-11</c:v>
                </c:pt>
                <c:pt idx="7129">
                  <c:v>8.948721659039069E-11</c:v>
                </c:pt>
                <c:pt idx="7130">
                  <c:v>8.4386310641153892E-11</c:v>
                </c:pt>
                <c:pt idx="7131">
                  <c:v>8.8442905203885788E-11</c:v>
                </c:pt>
                <c:pt idx="7132">
                  <c:v>8.8442905203885788E-11</c:v>
                </c:pt>
                <c:pt idx="7133">
                  <c:v>8.7410982150543379E-11</c:v>
                </c:pt>
                <c:pt idx="7134">
                  <c:v>8.8442905203885788E-11</c:v>
                </c:pt>
                <c:pt idx="7135">
                  <c:v>8.6390900317143426E-11</c:v>
                </c:pt>
                <c:pt idx="7136">
                  <c:v>8.948721659039069E-11</c:v>
                </c:pt>
                <c:pt idx="7137">
                  <c:v>8.8442905203885788E-11</c:v>
                </c:pt>
                <c:pt idx="7138">
                  <c:v>8.8442905203885788E-11</c:v>
                </c:pt>
                <c:pt idx="7139">
                  <c:v>8.5382722788228175E-11</c:v>
                </c:pt>
                <c:pt idx="7140">
                  <c:v>8.7410982150543379E-11</c:v>
                </c:pt>
                <c:pt idx="7141">
                  <c:v>8.5382722788228175E-11</c:v>
                </c:pt>
                <c:pt idx="7142">
                  <c:v>8.8442905203885788E-11</c:v>
                </c:pt>
                <c:pt idx="7143">
                  <c:v>8.8442905203885788E-11</c:v>
                </c:pt>
                <c:pt idx="7144">
                  <c:v>8.6390900317143426E-11</c:v>
                </c:pt>
                <c:pt idx="7145">
                  <c:v>8.8442905203885788E-11</c:v>
                </c:pt>
                <c:pt idx="7146">
                  <c:v>8.7410982150543379E-11</c:v>
                </c:pt>
                <c:pt idx="7147">
                  <c:v>8.5382722788228175E-11</c:v>
                </c:pt>
                <c:pt idx="7148">
                  <c:v>8.8442905203885788E-11</c:v>
                </c:pt>
                <c:pt idx="7149">
                  <c:v>8.7410982150543379E-11</c:v>
                </c:pt>
                <c:pt idx="7150">
                  <c:v>8.6390900317143426E-11</c:v>
                </c:pt>
                <c:pt idx="7151">
                  <c:v>8.8442905203885788E-11</c:v>
                </c:pt>
                <c:pt idx="7152">
                  <c:v>8.8442905203885788E-11</c:v>
                </c:pt>
                <c:pt idx="7153">
                  <c:v>8.8442905203885788E-11</c:v>
                </c:pt>
                <c:pt idx="7154">
                  <c:v>8.8442905203885788E-11</c:v>
                </c:pt>
                <c:pt idx="7155">
                  <c:v>8.8442905203885788E-11</c:v>
                </c:pt>
                <c:pt idx="7156">
                  <c:v>8.5382722788228175E-11</c:v>
                </c:pt>
                <c:pt idx="7157">
                  <c:v>8.7410982150543379E-11</c:v>
                </c:pt>
                <c:pt idx="7158">
                  <c:v>8.8442905203885788E-11</c:v>
                </c:pt>
                <c:pt idx="7159">
                  <c:v>9.1612977856017732E-11</c:v>
                </c:pt>
                <c:pt idx="7160">
                  <c:v>8.948721659039069E-11</c:v>
                </c:pt>
                <c:pt idx="7161">
                  <c:v>9.1612977856017732E-11</c:v>
                </c:pt>
                <c:pt idx="7162">
                  <c:v>8.948721659039069E-11</c:v>
                </c:pt>
                <c:pt idx="7163">
                  <c:v>8.8442905203885788E-11</c:v>
                </c:pt>
                <c:pt idx="7164">
                  <c:v>8.8442905203885788E-11</c:v>
                </c:pt>
                <c:pt idx="7165">
                  <c:v>9.0543858940803469E-11</c:v>
                </c:pt>
                <c:pt idx="7166">
                  <c:v>8.6390900317143426E-11</c:v>
                </c:pt>
                <c:pt idx="7167">
                  <c:v>8.7410982150543379E-11</c:v>
                </c:pt>
                <c:pt idx="7168">
                  <c:v>8.6390900317143426E-11</c:v>
                </c:pt>
                <c:pt idx="7169">
                  <c:v>8.8442905203885788E-11</c:v>
                </c:pt>
                <c:pt idx="7170">
                  <c:v>8.8442905203885788E-11</c:v>
                </c:pt>
                <c:pt idx="7171">
                  <c:v>8.6390900317143426E-11</c:v>
                </c:pt>
                <c:pt idx="7172">
                  <c:v>8.7410982150543379E-11</c:v>
                </c:pt>
                <c:pt idx="7173">
                  <c:v>8.8442905203885788E-11</c:v>
                </c:pt>
                <c:pt idx="7174">
                  <c:v>8.7410982150543379E-11</c:v>
                </c:pt>
                <c:pt idx="7175">
                  <c:v>8.8442905203885788E-11</c:v>
                </c:pt>
                <c:pt idx="7176">
                  <c:v>8.948721659039069E-11</c:v>
                </c:pt>
                <c:pt idx="7177">
                  <c:v>8.5382722788228175E-11</c:v>
                </c:pt>
                <c:pt idx="7178">
                  <c:v>8.7410982150543379E-11</c:v>
                </c:pt>
                <c:pt idx="7179">
                  <c:v>8.5382722788228175E-11</c:v>
                </c:pt>
                <c:pt idx="7180">
                  <c:v>9.0543858940803469E-11</c:v>
                </c:pt>
                <c:pt idx="7181">
                  <c:v>8.8442905203885788E-11</c:v>
                </c:pt>
                <c:pt idx="7182">
                  <c:v>8.8442905203885788E-11</c:v>
                </c:pt>
                <c:pt idx="7183">
                  <c:v>8.8442905203885788E-11</c:v>
                </c:pt>
                <c:pt idx="7184">
                  <c:v>9.0543858940803469E-11</c:v>
                </c:pt>
                <c:pt idx="7185">
                  <c:v>9.0543858940803469E-11</c:v>
                </c:pt>
                <c:pt idx="7186">
                  <c:v>8.7410982150543379E-11</c:v>
                </c:pt>
                <c:pt idx="7187">
                  <c:v>8.8442905203885788E-11</c:v>
                </c:pt>
                <c:pt idx="7188">
                  <c:v>8.6390900317143426E-11</c:v>
                </c:pt>
                <c:pt idx="7189">
                  <c:v>8.8442905203885788E-11</c:v>
                </c:pt>
                <c:pt idx="7190">
                  <c:v>8.7410982150543379E-11</c:v>
                </c:pt>
                <c:pt idx="7191">
                  <c:v>8.7410982150543379E-11</c:v>
                </c:pt>
                <c:pt idx="7192">
                  <c:v>8.7410982150543379E-11</c:v>
                </c:pt>
                <c:pt idx="7193">
                  <c:v>8.7410982150543379E-11</c:v>
                </c:pt>
                <c:pt idx="7194">
                  <c:v>9.0543858940803469E-11</c:v>
                </c:pt>
                <c:pt idx="7195">
                  <c:v>8.6390900317143426E-11</c:v>
                </c:pt>
                <c:pt idx="7196">
                  <c:v>8.8442905203885788E-11</c:v>
                </c:pt>
                <c:pt idx="7197">
                  <c:v>8.7410982150543379E-11</c:v>
                </c:pt>
                <c:pt idx="7198">
                  <c:v>8.8442905203885788E-11</c:v>
                </c:pt>
                <c:pt idx="7199">
                  <c:v>8.948721659039069E-11</c:v>
                </c:pt>
                <c:pt idx="7200">
                  <c:v>8.948721659039069E-11</c:v>
                </c:pt>
                <c:pt idx="7201">
                  <c:v>8.8442905203885788E-11</c:v>
                </c:pt>
                <c:pt idx="7202">
                  <c:v>8.7410982150543379E-11</c:v>
                </c:pt>
                <c:pt idx="7203">
                  <c:v>8.8442905203885788E-11</c:v>
                </c:pt>
                <c:pt idx="7204">
                  <c:v>8.6390900317143426E-11</c:v>
                </c:pt>
                <c:pt idx="7205">
                  <c:v>8.7410982150543379E-11</c:v>
                </c:pt>
                <c:pt idx="7206">
                  <c:v>9.0543858940803469E-11</c:v>
                </c:pt>
                <c:pt idx="7207">
                  <c:v>8.6390900317143426E-11</c:v>
                </c:pt>
                <c:pt idx="7208">
                  <c:v>8.7410982150543379E-11</c:v>
                </c:pt>
                <c:pt idx="7209">
                  <c:v>8.6390900317143426E-11</c:v>
                </c:pt>
                <c:pt idx="7210">
                  <c:v>8.6390900317143426E-11</c:v>
                </c:pt>
                <c:pt idx="7211">
                  <c:v>8.8442905203885788E-11</c:v>
                </c:pt>
                <c:pt idx="7212">
                  <c:v>8.6390900317143426E-11</c:v>
                </c:pt>
                <c:pt idx="7213">
                  <c:v>8.8442905203885788E-11</c:v>
                </c:pt>
                <c:pt idx="7214">
                  <c:v>8.5382722788228175E-11</c:v>
                </c:pt>
                <c:pt idx="7215">
                  <c:v>8.8442905203885788E-11</c:v>
                </c:pt>
                <c:pt idx="7216">
                  <c:v>8.8442905203885788E-11</c:v>
                </c:pt>
                <c:pt idx="7217">
                  <c:v>8.6390900317143426E-11</c:v>
                </c:pt>
                <c:pt idx="7218">
                  <c:v>9.0543858940803469E-11</c:v>
                </c:pt>
                <c:pt idx="7219">
                  <c:v>8.7410982150543379E-11</c:v>
                </c:pt>
                <c:pt idx="7220">
                  <c:v>8.5382722788228175E-11</c:v>
                </c:pt>
                <c:pt idx="7221">
                  <c:v>8.7410982150543379E-11</c:v>
                </c:pt>
                <c:pt idx="7222">
                  <c:v>8.8442905203885788E-11</c:v>
                </c:pt>
                <c:pt idx="7223">
                  <c:v>9.0543858940803469E-11</c:v>
                </c:pt>
                <c:pt idx="7224">
                  <c:v>9.0543858940803469E-11</c:v>
                </c:pt>
                <c:pt idx="7225">
                  <c:v>8.8442905203885788E-11</c:v>
                </c:pt>
                <c:pt idx="7226">
                  <c:v>8.7410982150543379E-11</c:v>
                </c:pt>
                <c:pt idx="7227">
                  <c:v>8.8442905203885788E-11</c:v>
                </c:pt>
                <c:pt idx="7228">
                  <c:v>8.948721659039069E-11</c:v>
                </c:pt>
                <c:pt idx="7229">
                  <c:v>9.0543858940803469E-11</c:v>
                </c:pt>
                <c:pt idx="7230">
                  <c:v>8.948721659039069E-11</c:v>
                </c:pt>
                <c:pt idx="7231">
                  <c:v>9.0543858940803469E-11</c:v>
                </c:pt>
                <c:pt idx="7232">
                  <c:v>8.6390900317143426E-11</c:v>
                </c:pt>
                <c:pt idx="7233">
                  <c:v>8.8442905203885788E-11</c:v>
                </c:pt>
                <c:pt idx="7234">
                  <c:v>8.8442905203885788E-11</c:v>
                </c:pt>
                <c:pt idx="7235">
                  <c:v>8.948721659039069E-11</c:v>
                </c:pt>
                <c:pt idx="7236">
                  <c:v>8.5382722788228175E-11</c:v>
                </c:pt>
                <c:pt idx="7237">
                  <c:v>8.8442905203885788E-11</c:v>
                </c:pt>
                <c:pt idx="7238">
                  <c:v>8.948721659039069E-11</c:v>
                </c:pt>
                <c:pt idx="7239">
                  <c:v>8.6390900317143426E-11</c:v>
                </c:pt>
                <c:pt idx="7240">
                  <c:v>8.8442905203885788E-11</c:v>
                </c:pt>
                <c:pt idx="7241">
                  <c:v>9.0543858940803469E-11</c:v>
                </c:pt>
                <c:pt idx="7242">
                  <c:v>8.8442905203885788E-11</c:v>
                </c:pt>
                <c:pt idx="7243">
                  <c:v>8.5382722788228175E-11</c:v>
                </c:pt>
                <c:pt idx="7244">
                  <c:v>8.5382722788228175E-11</c:v>
                </c:pt>
                <c:pt idx="7245">
                  <c:v>8.6390900317143426E-11</c:v>
                </c:pt>
                <c:pt idx="7246">
                  <c:v>8.8442905203885788E-11</c:v>
                </c:pt>
                <c:pt idx="7247">
                  <c:v>8.8442905203885788E-11</c:v>
                </c:pt>
                <c:pt idx="7248">
                  <c:v>8.7410982150543379E-11</c:v>
                </c:pt>
                <c:pt idx="7249">
                  <c:v>8.7410982150543379E-11</c:v>
                </c:pt>
                <c:pt idx="7250">
                  <c:v>8.6390900317143426E-11</c:v>
                </c:pt>
                <c:pt idx="7251">
                  <c:v>8.6390900317143426E-11</c:v>
                </c:pt>
                <c:pt idx="7252">
                  <c:v>8.8442905203885788E-11</c:v>
                </c:pt>
                <c:pt idx="7253">
                  <c:v>8.6390900317143426E-11</c:v>
                </c:pt>
                <c:pt idx="7254">
                  <c:v>9.0543858940803469E-11</c:v>
                </c:pt>
                <c:pt idx="7255">
                  <c:v>8.5382722788228175E-11</c:v>
                </c:pt>
                <c:pt idx="7256">
                  <c:v>8.4386310641153892E-11</c:v>
                </c:pt>
                <c:pt idx="7257">
                  <c:v>8.5382722788228175E-11</c:v>
                </c:pt>
                <c:pt idx="7258">
                  <c:v>8.5382722788228175E-11</c:v>
                </c:pt>
                <c:pt idx="7259">
                  <c:v>8.5382722788228175E-11</c:v>
                </c:pt>
                <c:pt idx="7260">
                  <c:v>8.6390900317143426E-11</c:v>
                </c:pt>
                <c:pt idx="7261">
                  <c:v>9.0543858940803469E-11</c:v>
                </c:pt>
                <c:pt idx="7262">
                  <c:v>8.5382722788228175E-11</c:v>
                </c:pt>
                <c:pt idx="7263">
                  <c:v>8.6390900317143426E-11</c:v>
                </c:pt>
                <c:pt idx="7264">
                  <c:v>8.8442905203885788E-11</c:v>
                </c:pt>
                <c:pt idx="7265">
                  <c:v>8.4386310641153892E-11</c:v>
                </c:pt>
                <c:pt idx="7266">
                  <c:v>8.8442905203885788E-11</c:v>
                </c:pt>
                <c:pt idx="7267">
                  <c:v>8.7410982150543379E-11</c:v>
                </c:pt>
                <c:pt idx="7268">
                  <c:v>8.8442905203885788E-11</c:v>
                </c:pt>
                <c:pt idx="7269">
                  <c:v>8.5382722788228175E-11</c:v>
                </c:pt>
                <c:pt idx="7270">
                  <c:v>8.5382722788228175E-11</c:v>
                </c:pt>
                <c:pt idx="7271">
                  <c:v>8.5382722788228175E-11</c:v>
                </c:pt>
                <c:pt idx="7272">
                  <c:v>8.7410982150543379E-11</c:v>
                </c:pt>
                <c:pt idx="7273">
                  <c:v>8.7410982150543379E-11</c:v>
                </c:pt>
                <c:pt idx="7274">
                  <c:v>8.5382722788228175E-11</c:v>
                </c:pt>
                <c:pt idx="7275">
                  <c:v>8.8442905203885788E-11</c:v>
                </c:pt>
                <c:pt idx="7276">
                  <c:v>8.6390900317143426E-11</c:v>
                </c:pt>
                <c:pt idx="7277">
                  <c:v>8.7410982150543379E-11</c:v>
                </c:pt>
                <c:pt idx="7278">
                  <c:v>8.7410982150543379E-11</c:v>
                </c:pt>
                <c:pt idx="7279">
                  <c:v>8.7410982150543379E-11</c:v>
                </c:pt>
                <c:pt idx="7280">
                  <c:v>8.7410982150543379E-11</c:v>
                </c:pt>
                <c:pt idx="7281">
                  <c:v>8.7410982150543379E-11</c:v>
                </c:pt>
                <c:pt idx="7282">
                  <c:v>8.6390900317143426E-11</c:v>
                </c:pt>
                <c:pt idx="7283">
                  <c:v>8.7410982150543379E-11</c:v>
                </c:pt>
                <c:pt idx="7284">
                  <c:v>8.5382722788228175E-11</c:v>
                </c:pt>
                <c:pt idx="7285">
                  <c:v>8.948721659039069E-11</c:v>
                </c:pt>
                <c:pt idx="7286">
                  <c:v>8.8442905203885788E-11</c:v>
                </c:pt>
                <c:pt idx="7287">
                  <c:v>8.948721659039069E-11</c:v>
                </c:pt>
                <c:pt idx="7288">
                  <c:v>8.7410982150543379E-11</c:v>
                </c:pt>
                <c:pt idx="7289">
                  <c:v>8.8442905203885788E-11</c:v>
                </c:pt>
                <c:pt idx="7290">
                  <c:v>8.8442905203885788E-11</c:v>
                </c:pt>
                <c:pt idx="7291">
                  <c:v>8.7410982150543379E-11</c:v>
                </c:pt>
                <c:pt idx="7292">
                  <c:v>8.6390900317143426E-11</c:v>
                </c:pt>
                <c:pt idx="7293">
                  <c:v>8.6390900317143426E-11</c:v>
                </c:pt>
                <c:pt idx="7294">
                  <c:v>8.8442905203885788E-11</c:v>
                </c:pt>
                <c:pt idx="7295">
                  <c:v>8.5382722788228175E-11</c:v>
                </c:pt>
                <c:pt idx="7296">
                  <c:v>8.8442905203885788E-11</c:v>
                </c:pt>
                <c:pt idx="7297">
                  <c:v>8.7410982150543379E-11</c:v>
                </c:pt>
                <c:pt idx="7298">
                  <c:v>8.6390900317143426E-11</c:v>
                </c:pt>
                <c:pt idx="7299">
                  <c:v>9.0543858940803469E-11</c:v>
                </c:pt>
                <c:pt idx="7300">
                  <c:v>8.6390900317143426E-11</c:v>
                </c:pt>
                <c:pt idx="7301">
                  <c:v>8.6390900317143426E-11</c:v>
                </c:pt>
                <c:pt idx="7302">
                  <c:v>8.7410982150543379E-11</c:v>
                </c:pt>
                <c:pt idx="7303">
                  <c:v>8.8442905203885788E-11</c:v>
                </c:pt>
                <c:pt idx="7304">
                  <c:v>8.7410982150543379E-11</c:v>
                </c:pt>
                <c:pt idx="7305">
                  <c:v>8.6390900317143426E-11</c:v>
                </c:pt>
                <c:pt idx="7306">
                  <c:v>8.8442905203885788E-11</c:v>
                </c:pt>
                <c:pt idx="7307">
                  <c:v>8.6390900317143426E-11</c:v>
                </c:pt>
                <c:pt idx="7308">
                  <c:v>8.8442905203885788E-11</c:v>
                </c:pt>
                <c:pt idx="7309">
                  <c:v>8.8442905203885788E-11</c:v>
                </c:pt>
                <c:pt idx="7310">
                  <c:v>9.0543858940803469E-11</c:v>
                </c:pt>
                <c:pt idx="7311">
                  <c:v>8.8442905203885788E-11</c:v>
                </c:pt>
                <c:pt idx="7312">
                  <c:v>8.5382722788228175E-11</c:v>
                </c:pt>
                <c:pt idx="7313">
                  <c:v>8.5382722788228175E-11</c:v>
                </c:pt>
                <c:pt idx="7314">
                  <c:v>8.5382722788228175E-11</c:v>
                </c:pt>
                <c:pt idx="7315">
                  <c:v>8.6390900317143426E-11</c:v>
                </c:pt>
                <c:pt idx="7316">
                  <c:v>8.6390900317143426E-11</c:v>
                </c:pt>
                <c:pt idx="7317">
                  <c:v>8.6390900317143426E-11</c:v>
                </c:pt>
                <c:pt idx="7318">
                  <c:v>8.8442905203885788E-11</c:v>
                </c:pt>
                <c:pt idx="7319">
                  <c:v>8.8442905203885788E-11</c:v>
                </c:pt>
                <c:pt idx="7320">
                  <c:v>8.5382722788228175E-11</c:v>
                </c:pt>
                <c:pt idx="7321">
                  <c:v>8.948721659039069E-11</c:v>
                </c:pt>
                <c:pt idx="7322">
                  <c:v>8.8442905203885788E-11</c:v>
                </c:pt>
                <c:pt idx="7323">
                  <c:v>8.948721659039069E-11</c:v>
                </c:pt>
                <c:pt idx="7324">
                  <c:v>8.8442905203885788E-11</c:v>
                </c:pt>
                <c:pt idx="7325">
                  <c:v>8.948721659039069E-11</c:v>
                </c:pt>
                <c:pt idx="7326">
                  <c:v>8.5382722788228175E-11</c:v>
                </c:pt>
                <c:pt idx="7327">
                  <c:v>8.8442905203885788E-11</c:v>
                </c:pt>
                <c:pt idx="7328">
                  <c:v>8.7410982150543379E-11</c:v>
                </c:pt>
                <c:pt idx="7329">
                  <c:v>8.6390900317143426E-11</c:v>
                </c:pt>
                <c:pt idx="7330">
                  <c:v>8.8442905203885788E-11</c:v>
                </c:pt>
                <c:pt idx="7331">
                  <c:v>8.948721659039069E-11</c:v>
                </c:pt>
                <c:pt idx="7332">
                  <c:v>8.5382722788228175E-11</c:v>
                </c:pt>
                <c:pt idx="7333">
                  <c:v>8.948721659039069E-11</c:v>
                </c:pt>
                <c:pt idx="7334">
                  <c:v>8.7410982150543379E-11</c:v>
                </c:pt>
                <c:pt idx="7335">
                  <c:v>8.6390900317143426E-11</c:v>
                </c:pt>
                <c:pt idx="7336">
                  <c:v>8.5382722788228175E-11</c:v>
                </c:pt>
                <c:pt idx="7337">
                  <c:v>8.7410982150543379E-11</c:v>
                </c:pt>
                <c:pt idx="7338">
                  <c:v>8.8442905203885788E-11</c:v>
                </c:pt>
                <c:pt idx="7339">
                  <c:v>8.6390900317143426E-11</c:v>
                </c:pt>
                <c:pt idx="7340">
                  <c:v>8.6390900317143426E-11</c:v>
                </c:pt>
                <c:pt idx="7341">
                  <c:v>8.6390900317143426E-11</c:v>
                </c:pt>
                <c:pt idx="7342">
                  <c:v>8.5382722788228175E-11</c:v>
                </c:pt>
                <c:pt idx="7343">
                  <c:v>8.6390900317143426E-11</c:v>
                </c:pt>
                <c:pt idx="7344">
                  <c:v>8.6390900317143426E-11</c:v>
                </c:pt>
                <c:pt idx="7345">
                  <c:v>8.7410982150543379E-11</c:v>
                </c:pt>
                <c:pt idx="7346">
                  <c:v>8.948721659039069E-11</c:v>
                </c:pt>
                <c:pt idx="7347">
                  <c:v>8.8442905203885788E-11</c:v>
                </c:pt>
                <c:pt idx="7348">
                  <c:v>8.4386310641153892E-11</c:v>
                </c:pt>
                <c:pt idx="7349">
                  <c:v>8.6390900317143426E-11</c:v>
                </c:pt>
                <c:pt idx="7350">
                  <c:v>8.6390900317143426E-11</c:v>
                </c:pt>
                <c:pt idx="7351">
                  <c:v>8.8442905203885788E-11</c:v>
                </c:pt>
                <c:pt idx="7352">
                  <c:v>8.7410982150543379E-11</c:v>
                </c:pt>
                <c:pt idx="7353">
                  <c:v>8.948721659039069E-11</c:v>
                </c:pt>
                <c:pt idx="7354">
                  <c:v>8.5382722788228175E-11</c:v>
                </c:pt>
                <c:pt idx="7355">
                  <c:v>8.5382722788228175E-11</c:v>
                </c:pt>
                <c:pt idx="7356">
                  <c:v>8.6390900317143426E-11</c:v>
                </c:pt>
                <c:pt idx="7357">
                  <c:v>8.6390900317143426E-11</c:v>
                </c:pt>
                <c:pt idx="7358">
                  <c:v>8.8442905203885788E-11</c:v>
                </c:pt>
                <c:pt idx="7359">
                  <c:v>8.7410982150543379E-11</c:v>
                </c:pt>
                <c:pt idx="7360">
                  <c:v>8.8442905203885788E-11</c:v>
                </c:pt>
                <c:pt idx="7361">
                  <c:v>8.5382722788228175E-11</c:v>
                </c:pt>
                <c:pt idx="7362">
                  <c:v>8.8442905203885788E-11</c:v>
                </c:pt>
                <c:pt idx="7363">
                  <c:v>8.8442905203885788E-11</c:v>
                </c:pt>
                <c:pt idx="7364">
                  <c:v>8.5382722788228175E-11</c:v>
                </c:pt>
                <c:pt idx="7365">
                  <c:v>8.5382722788228175E-11</c:v>
                </c:pt>
                <c:pt idx="7366">
                  <c:v>8.7410982150543379E-11</c:v>
                </c:pt>
                <c:pt idx="7367">
                  <c:v>8.5382722788228175E-11</c:v>
                </c:pt>
                <c:pt idx="7368">
                  <c:v>8.6390900317143426E-11</c:v>
                </c:pt>
                <c:pt idx="7369">
                  <c:v>8.7410982150543379E-11</c:v>
                </c:pt>
                <c:pt idx="7370">
                  <c:v>8.6390900317143426E-11</c:v>
                </c:pt>
                <c:pt idx="7371">
                  <c:v>8.7410982150543379E-11</c:v>
                </c:pt>
                <c:pt idx="7372">
                  <c:v>8.5382722788228175E-11</c:v>
                </c:pt>
                <c:pt idx="7373">
                  <c:v>8.8442905203885788E-11</c:v>
                </c:pt>
                <c:pt idx="7374">
                  <c:v>8.5382722788228175E-11</c:v>
                </c:pt>
                <c:pt idx="7375">
                  <c:v>8.948721659039069E-11</c:v>
                </c:pt>
                <c:pt idx="7376">
                  <c:v>8.5382722788228175E-11</c:v>
                </c:pt>
                <c:pt idx="7377">
                  <c:v>8.7410982150543379E-11</c:v>
                </c:pt>
                <c:pt idx="7378">
                  <c:v>8.948721659039069E-11</c:v>
                </c:pt>
                <c:pt idx="7379">
                  <c:v>8.8442905203885788E-11</c:v>
                </c:pt>
                <c:pt idx="7380">
                  <c:v>8.6390900317143426E-11</c:v>
                </c:pt>
                <c:pt idx="7381">
                  <c:v>8.7410982150543379E-11</c:v>
                </c:pt>
                <c:pt idx="7382">
                  <c:v>8.948721659039069E-11</c:v>
                </c:pt>
                <c:pt idx="7383">
                  <c:v>8.8442905203885788E-11</c:v>
                </c:pt>
                <c:pt idx="7384">
                  <c:v>8.8442905203885788E-11</c:v>
                </c:pt>
                <c:pt idx="7385">
                  <c:v>8.8442905203885788E-11</c:v>
                </c:pt>
                <c:pt idx="7386">
                  <c:v>8.8442905203885788E-11</c:v>
                </c:pt>
                <c:pt idx="7387">
                  <c:v>8.7410982150543379E-11</c:v>
                </c:pt>
                <c:pt idx="7388">
                  <c:v>8.5382722788228175E-11</c:v>
                </c:pt>
                <c:pt idx="7389">
                  <c:v>8.6390900317143426E-11</c:v>
                </c:pt>
                <c:pt idx="7390">
                  <c:v>8.5382722788228175E-11</c:v>
                </c:pt>
                <c:pt idx="7391">
                  <c:v>8.6390900317143426E-11</c:v>
                </c:pt>
                <c:pt idx="7392">
                  <c:v>8.948721659039069E-11</c:v>
                </c:pt>
                <c:pt idx="7393">
                  <c:v>8.8442905203885788E-11</c:v>
                </c:pt>
                <c:pt idx="7394">
                  <c:v>8.948721659039069E-11</c:v>
                </c:pt>
                <c:pt idx="7395">
                  <c:v>8.7410982150543379E-11</c:v>
                </c:pt>
                <c:pt idx="7396">
                  <c:v>8.8442905203885788E-11</c:v>
                </c:pt>
                <c:pt idx="7397">
                  <c:v>8.5382722788228175E-11</c:v>
                </c:pt>
                <c:pt idx="7398">
                  <c:v>8.6390900317143426E-11</c:v>
                </c:pt>
                <c:pt idx="7399">
                  <c:v>8.7410982150543379E-11</c:v>
                </c:pt>
                <c:pt idx="7400">
                  <c:v>8.5382722788228175E-11</c:v>
                </c:pt>
                <c:pt idx="7401">
                  <c:v>8.6390900317143426E-11</c:v>
                </c:pt>
                <c:pt idx="7402">
                  <c:v>8.5382722788228175E-11</c:v>
                </c:pt>
                <c:pt idx="7403">
                  <c:v>8.7410982150543379E-11</c:v>
                </c:pt>
                <c:pt idx="7404">
                  <c:v>8.8442905203885788E-11</c:v>
                </c:pt>
                <c:pt idx="7405">
                  <c:v>8.6390900317143426E-11</c:v>
                </c:pt>
                <c:pt idx="7406">
                  <c:v>8.5382722788228175E-11</c:v>
                </c:pt>
                <c:pt idx="7407">
                  <c:v>8.6390900317143426E-11</c:v>
                </c:pt>
                <c:pt idx="7408">
                  <c:v>8.7410982150543379E-11</c:v>
                </c:pt>
                <c:pt idx="7409">
                  <c:v>8.6390900317143426E-11</c:v>
                </c:pt>
                <c:pt idx="7410">
                  <c:v>8.8442905203885788E-11</c:v>
                </c:pt>
                <c:pt idx="7411">
                  <c:v>8.7410982150543379E-11</c:v>
                </c:pt>
                <c:pt idx="7412">
                  <c:v>8.8442905203885788E-11</c:v>
                </c:pt>
                <c:pt idx="7413">
                  <c:v>8.8442905203885788E-11</c:v>
                </c:pt>
                <c:pt idx="7414">
                  <c:v>8.8442905203885788E-11</c:v>
                </c:pt>
                <c:pt idx="7415">
                  <c:v>8.6390900317143426E-11</c:v>
                </c:pt>
                <c:pt idx="7416">
                  <c:v>8.5382722788228175E-11</c:v>
                </c:pt>
                <c:pt idx="7417">
                  <c:v>8.8442905203885788E-11</c:v>
                </c:pt>
                <c:pt idx="7418">
                  <c:v>8.7410982150543379E-11</c:v>
                </c:pt>
                <c:pt idx="7419">
                  <c:v>8.4386310641153892E-11</c:v>
                </c:pt>
                <c:pt idx="7420">
                  <c:v>8.5382722788228175E-11</c:v>
                </c:pt>
                <c:pt idx="7421">
                  <c:v>8.5382722788228175E-11</c:v>
                </c:pt>
                <c:pt idx="7422">
                  <c:v>8.8442905203885788E-11</c:v>
                </c:pt>
                <c:pt idx="7423">
                  <c:v>8.6390900317143426E-11</c:v>
                </c:pt>
                <c:pt idx="7424">
                  <c:v>8.7410982150543379E-11</c:v>
                </c:pt>
                <c:pt idx="7425">
                  <c:v>8.8442905203885788E-11</c:v>
                </c:pt>
                <c:pt idx="7426">
                  <c:v>8.8442905203885788E-11</c:v>
                </c:pt>
                <c:pt idx="7427">
                  <c:v>8.948721659039069E-11</c:v>
                </c:pt>
                <c:pt idx="7428">
                  <c:v>8.8442905203885788E-11</c:v>
                </c:pt>
                <c:pt idx="7429">
                  <c:v>8.7410982150543379E-11</c:v>
                </c:pt>
                <c:pt idx="7430">
                  <c:v>8.8442905203885788E-11</c:v>
                </c:pt>
                <c:pt idx="7431">
                  <c:v>8.5382722788228175E-11</c:v>
                </c:pt>
                <c:pt idx="7432">
                  <c:v>8.6390900317143426E-11</c:v>
                </c:pt>
                <c:pt idx="7433">
                  <c:v>8.5382722788228175E-11</c:v>
                </c:pt>
                <c:pt idx="7434">
                  <c:v>8.7410982150543379E-11</c:v>
                </c:pt>
                <c:pt idx="7435">
                  <c:v>8.8442905203885788E-11</c:v>
                </c:pt>
                <c:pt idx="7436">
                  <c:v>8.7410982150543379E-11</c:v>
                </c:pt>
                <c:pt idx="7437">
                  <c:v>8.6390900317143426E-11</c:v>
                </c:pt>
                <c:pt idx="7438">
                  <c:v>8.8442905203885788E-11</c:v>
                </c:pt>
                <c:pt idx="7439">
                  <c:v>8.4386310641153892E-11</c:v>
                </c:pt>
                <c:pt idx="7440">
                  <c:v>8.7410982150543379E-11</c:v>
                </c:pt>
                <c:pt idx="7441">
                  <c:v>8.5382722788228175E-11</c:v>
                </c:pt>
                <c:pt idx="7442">
                  <c:v>9.0543858940803469E-11</c:v>
                </c:pt>
                <c:pt idx="7443">
                  <c:v>8.8442905203885788E-11</c:v>
                </c:pt>
                <c:pt idx="7444">
                  <c:v>8.5382722788228175E-11</c:v>
                </c:pt>
                <c:pt idx="7445">
                  <c:v>8.7410982150543379E-11</c:v>
                </c:pt>
                <c:pt idx="7446">
                  <c:v>8.7410982150543379E-11</c:v>
                </c:pt>
                <c:pt idx="7447">
                  <c:v>8.7410982150543379E-11</c:v>
                </c:pt>
                <c:pt idx="7448">
                  <c:v>8.948721659039069E-11</c:v>
                </c:pt>
                <c:pt idx="7449">
                  <c:v>8.6390900317143426E-11</c:v>
                </c:pt>
                <c:pt idx="7450">
                  <c:v>8.8442905203885788E-11</c:v>
                </c:pt>
                <c:pt idx="7451">
                  <c:v>8.8442905203885788E-11</c:v>
                </c:pt>
                <c:pt idx="7452">
                  <c:v>8.5382722788228175E-11</c:v>
                </c:pt>
                <c:pt idx="7453">
                  <c:v>8.6390900317143426E-11</c:v>
                </c:pt>
                <c:pt idx="7454">
                  <c:v>8.5382722788228175E-11</c:v>
                </c:pt>
                <c:pt idx="7455">
                  <c:v>8.8442905203885788E-11</c:v>
                </c:pt>
                <c:pt idx="7456">
                  <c:v>8.7410982150543379E-11</c:v>
                </c:pt>
                <c:pt idx="7457">
                  <c:v>8.7410982150543379E-11</c:v>
                </c:pt>
                <c:pt idx="7458">
                  <c:v>8.948721659039069E-11</c:v>
                </c:pt>
                <c:pt idx="7459">
                  <c:v>8.7410982150543379E-11</c:v>
                </c:pt>
                <c:pt idx="7460">
                  <c:v>8.6390900317143426E-11</c:v>
                </c:pt>
                <c:pt idx="7461">
                  <c:v>8.8442905203885788E-11</c:v>
                </c:pt>
                <c:pt idx="7462">
                  <c:v>8.7410982150543379E-11</c:v>
                </c:pt>
                <c:pt idx="7463">
                  <c:v>8.6390900317143426E-11</c:v>
                </c:pt>
                <c:pt idx="7464">
                  <c:v>8.7410982150543379E-11</c:v>
                </c:pt>
                <c:pt idx="7465">
                  <c:v>8.6390900317143426E-11</c:v>
                </c:pt>
                <c:pt idx="7466">
                  <c:v>8.6390900317143426E-11</c:v>
                </c:pt>
                <c:pt idx="7467">
                  <c:v>8.8442905203885788E-11</c:v>
                </c:pt>
                <c:pt idx="7468">
                  <c:v>8.5382722788228175E-11</c:v>
                </c:pt>
                <c:pt idx="7469">
                  <c:v>8.7410982150543379E-11</c:v>
                </c:pt>
                <c:pt idx="7470">
                  <c:v>8.6390900317143426E-11</c:v>
                </c:pt>
                <c:pt idx="7471">
                  <c:v>8.5382722788228175E-11</c:v>
                </c:pt>
                <c:pt idx="7472">
                  <c:v>8.5382722788228175E-11</c:v>
                </c:pt>
                <c:pt idx="7473">
                  <c:v>8.7410982150543379E-11</c:v>
                </c:pt>
                <c:pt idx="7474">
                  <c:v>8.8442905203885788E-11</c:v>
                </c:pt>
                <c:pt idx="7475">
                  <c:v>8.5382722788228175E-11</c:v>
                </c:pt>
                <c:pt idx="7476">
                  <c:v>8.7410982150543379E-11</c:v>
                </c:pt>
                <c:pt idx="7477">
                  <c:v>8.8442905203885788E-11</c:v>
                </c:pt>
                <c:pt idx="7478">
                  <c:v>8.7410982150543379E-11</c:v>
                </c:pt>
                <c:pt idx="7479">
                  <c:v>8.948721659039069E-11</c:v>
                </c:pt>
                <c:pt idx="7480">
                  <c:v>8.8442905203885788E-11</c:v>
                </c:pt>
                <c:pt idx="7481">
                  <c:v>8.6390900317143426E-11</c:v>
                </c:pt>
                <c:pt idx="7482">
                  <c:v>8.7410982150543379E-11</c:v>
                </c:pt>
                <c:pt idx="7483">
                  <c:v>8.8442905203885788E-11</c:v>
                </c:pt>
                <c:pt idx="7484">
                  <c:v>8.6390900317143426E-11</c:v>
                </c:pt>
                <c:pt idx="7485">
                  <c:v>8.5382722788228175E-11</c:v>
                </c:pt>
                <c:pt idx="7486">
                  <c:v>8.8442905203885788E-11</c:v>
                </c:pt>
                <c:pt idx="7487">
                  <c:v>8.7410982150543379E-11</c:v>
                </c:pt>
                <c:pt idx="7488">
                  <c:v>8.7410982150543379E-11</c:v>
                </c:pt>
                <c:pt idx="7489">
                  <c:v>8.8442905203885788E-11</c:v>
                </c:pt>
                <c:pt idx="7490">
                  <c:v>8.6390900317143426E-11</c:v>
                </c:pt>
                <c:pt idx="7491">
                  <c:v>8.8442905203885788E-11</c:v>
                </c:pt>
                <c:pt idx="7492">
                  <c:v>8.7410982150543379E-11</c:v>
                </c:pt>
                <c:pt idx="7493">
                  <c:v>8.5382722788228175E-11</c:v>
                </c:pt>
                <c:pt idx="7494">
                  <c:v>8.8442905203885788E-11</c:v>
                </c:pt>
                <c:pt idx="7495">
                  <c:v>8.8442905203885788E-11</c:v>
                </c:pt>
                <c:pt idx="7496">
                  <c:v>8.948721659039069E-11</c:v>
                </c:pt>
                <c:pt idx="7497">
                  <c:v>8.6390900317143426E-11</c:v>
                </c:pt>
                <c:pt idx="7498">
                  <c:v>8.8442905203885788E-11</c:v>
                </c:pt>
                <c:pt idx="7499">
                  <c:v>8.948721659039069E-11</c:v>
                </c:pt>
                <c:pt idx="7500">
                  <c:v>8.5382722788228175E-11</c:v>
                </c:pt>
                <c:pt idx="7501">
                  <c:v>8.8442905203885788E-11</c:v>
                </c:pt>
                <c:pt idx="7502">
                  <c:v>8.6390900317143426E-11</c:v>
                </c:pt>
                <c:pt idx="7503">
                  <c:v>8.7410982150543379E-11</c:v>
                </c:pt>
                <c:pt idx="7504">
                  <c:v>8.6390900317143426E-11</c:v>
                </c:pt>
                <c:pt idx="7505">
                  <c:v>8.6390900317143426E-11</c:v>
                </c:pt>
                <c:pt idx="7506">
                  <c:v>8.8442905203885788E-11</c:v>
                </c:pt>
                <c:pt idx="7507">
                  <c:v>8.6390900317143426E-11</c:v>
                </c:pt>
                <c:pt idx="7508">
                  <c:v>8.6390900317143426E-11</c:v>
                </c:pt>
                <c:pt idx="7509">
                  <c:v>8.5382722788228175E-11</c:v>
                </c:pt>
                <c:pt idx="7510">
                  <c:v>8.8442905203885788E-11</c:v>
                </c:pt>
                <c:pt idx="7511">
                  <c:v>9.0543858940803469E-11</c:v>
                </c:pt>
                <c:pt idx="7512">
                  <c:v>8.6390900317143426E-11</c:v>
                </c:pt>
                <c:pt idx="7513">
                  <c:v>8.5382722788228175E-11</c:v>
                </c:pt>
                <c:pt idx="7514">
                  <c:v>8.5382722788228175E-11</c:v>
                </c:pt>
                <c:pt idx="7515">
                  <c:v>8.5382722788228175E-11</c:v>
                </c:pt>
                <c:pt idx="7516">
                  <c:v>8.948721659039069E-11</c:v>
                </c:pt>
                <c:pt idx="7517">
                  <c:v>8.7410982150543379E-11</c:v>
                </c:pt>
                <c:pt idx="7518">
                  <c:v>8.8442905203885788E-11</c:v>
                </c:pt>
                <c:pt idx="7519">
                  <c:v>8.5382722788228175E-11</c:v>
                </c:pt>
                <c:pt idx="7520">
                  <c:v>8.6390900317143426E-11</c:v>
                </c:pt>
                <c:pt idx="7521">
                  <c:v>8.5382722788228175E-11</c:v>
                </c:pt>
                <c:pt idx="7522">
                  <c:v>8.8442905203885788E-11</c:v>
                </c:pt>
                <c:pt idx="7523">
                  <c:v>8.948721659039069E-11</c:v>
                </c:pt>
                <c:pt idx="7524">
                  <c:v>8.6390900317143426E-11</c:v>
                </c:pt>
                <c:pt idx="7525">
                  <c:v>8.8442905203885788E-11</c:v>
                </c:pt>
                <c:pt idx="7526">
                  <c:v>8.7410982150543379E-11</c:v>
                </c:pt>
                <c:pt idx="7527">
                  <c:v>8.4386310641153892E-11</c:v>
                </c:pt>
                <c:pt idx="7528">
                  <c:v>8.8442905203885788E-11</c:v>
                </c:pt>
                <c:pt idx="7529">
                  <c:v>8.6390900317143426E-11</c:v>
                </c:pt>
                <c:pt idx="7530">
                  <c:v>8.8442905203885788E-11</c:v>
                </c:pt>
                <c:pt idx="7531">
                  <c:v>8.8442905203885788E-11</c:v>
                </c:pt>
                <c:pt idx="7532">
                  <c:v>8.948721659039069E-11</c:v>
                </c:pt>
                <c:pt idx="7533">
                  <c:v>8.5382722788228175E-11</c:v>
                </c:pt>
                <c:pt idx="7534">
                  <c:v>8.8442905203885788E-11</c:v>
                </c:pt>
                <c:pt idx="7535">
                  <c:v>8.8442905203885788E-11</c:v>
                </c:pt>
                <c:pt idx="7536">
                  <c:v>8.8442905203885788E-11</c:v>
                </c:pt>
                <c:pt idx="7537">
                  <c:v>8.8442905203885788E-11</c:v>
                </c:pt>
                <c:pt idx="7538">
                  <c:v>8.948721659039069E-11</c:v>
                </c:pt>
                <c:pt idx="7539">
                  <c:v>8.948721659039069E-11</c:v>
                </c:pt>
                <c:pt idx="7540">
                  <c:v>8.6390900317143426E-11</c:v>
                </c:pt>
                <c:pt idx="7541">
                  <c:v>8.948721659039069E-11</c:v>
                </c:pt>
                <c:pt idx="7542">
                  <c:v>8.5382722788228175E-11</c:v>
                </c:pt>
                <c:pt idx="7543">
                  <c:v>8.5382722788228175E-11</c:v>
                </c:pt>
                <c:pt idx="7544">
                  <c:v>8.948721659039069E-11</c:v>
                </c:pt>
                <c:pt idx="7545">
                  <c:v>8.8442905203885788E-11</c:v>
                </c:pt>
                <c:pt idx="7546">
                  <c:v>8.8442905203885788E-11</c:v>
                </c:pt>
                <c:pt idx="7547">
                  <c:v>8.6390900317143426E-11</c:v>
                </c:pt>
                <c:pt idx="7548">
                  <c:v>8.5382722788228175E-11</c:v>
                </c:pt>
                <c:pt idx="7549">
                  <c:v>8.6390900317143426E-11</c:v>
                </c:pt>
                <c:pt idx="7550">
                  <c:v>8.8442905203885788E-11</c:v>
                </c:pt>
                <c:pt idx="7551">
                  <c:v>8.8442905203885788E-11</c:v>
                </c:pt>
                <c:pt idx="7552">
                  <c:v>8.6390900317143426E-11</c:v>
                </c:pt>
                <c:pt idx="7553">
                  <c:v>8.6390900317143426E-11</c:v>
                </c:pt>
                <c:pt idx="7554">
                  <c:v>8.5382722788228175E-11</c:v>
                </c:pt>
                <c:pt idx="7555">
                  <c:v>8.8442905203885788E-11</c:v>
                </c:pt>
                <c:pt idx="7556">
                  <c:v>8.5382722788228175E-11</c:v>
                </c:pt>
                <c:pt idx="7557">
                  <c:v>8.6390900317143426E-11</c:v>
                </c:pt>
                <c:pt idx="7558">
                  <c:v>8.6390900317143426E-11</c:v>
                </c:pt>
                <c:pt idx="7559">
                  <c:v>8.948721659039069E-11</c:v>
                </c:pt>
                <c:pt idx="7560">
                  <c:v>8.8442905203885788E-11</c:v>
                </c:pt>
                <c:pt idx="7561">
                  <c:v>8.5382722788228175E-11</c:v>
                </c:pt>
                <c:pt idx="7562">
                  <c:v>8.7410982150543379E-11</c:v>
                </c:pt>
                <c:pt idx="7563">
                  <c:v>8.6390900317143426E-11</c:v>
                </c:pt>
                <c:pt idx="7564">
                  <c:v>8.5382722788228175E-11</c:v>
                </c:pt>
                <c:pt idx="7565">
                  <c:v>8.7410982150543379E-11</c:v>
                </c:pt>
                <c:pt idx="7566">
                  <c:v>8.6390900317143426E-11</c:v>
                </c:pt>
                <c:pt idx="7567">
                  <c:v>8.6390900317143426E-11</c:v>
                </c:pt>
                <c:pt idx="7568">
                  <c:v>8.8442905203885788E-11</c:v>
                </c:pt>
                <c:pt idx="7569">
                  <c:v>8.5382722788228175E-11</c:v>
                </c:pt>
                <c:pt idx="7570">
                  <c:v>8.6390900317143426E-11</c:v>
                </c:pt>
                <c:pt idx="7571">
                  <c:v>8.6390900317143426E-11</c:v>
                </c:pt>
                <c:pt idx="7572">
                  <c:v>8.948721659039069E-11</c:v>
                </c:pt>
                <c:pt idx="7573">
                  <c:v>8.5382722788228175E-11</c:v>
                </c:pt>
                <c:pt idx="7574">
                  <c:v>8.8442905203885788E-11</c:v>
                </c:pt>
                <c:pt idx="7575">
                  <c:v>8.4386310641153892E-11</c:v>
                </c:pt>
                <c:pt idx="7576">
                  <c:v>8.8442905203885788E-11</c:v>
                </c:pt>
                <c:pt idx="7577">
                  <c:v>8.7410982150543379E-11</c:v>
                </c:pt>
                <c:pt idx="7578">
                  <c:v>8.4386310641153892E-11</c:v>
                </c:pt>
                <c:pt idx="7579">
                  <c:v>8.6390900317143426E-11</c:v>
                </c:pt>
                <c:pt idx="7580">
                  <c:v>9.0543858940803469E-11</c:v>
                </c:pt>
                <c:pt idx="7581">
                  <c:v>8.8442905203885788E-11</c:v>
                </c:pt>
                <c:pt idx="7582">
                  <c:v>8.6390900317143426E-11</c:v>
                </c:pt>
                <c:pt idx="7583">
                  <c:v>8.5382722788228175E-11</c:v>
                </c:pt>
                <c:pt idx="7584">
                  <c:v>8.5382722788228175E-11</c:v>
                </c:pt>
                <c:pt idx="7585">
                  <c:v>8.5382722788228175E-11</c:v>
                </c:pt>
                <c:pt idx="7586">
                  <c:v>8.6390900317143426E-11</c:v>
                </c:pt>
                <c:pt idx="7587">
                  <c:v>8.6390900317143426E-11</c:v>
                </c:pt>
                <c:pt idx="7588">
                  <c:v>8.7410982150543379E-11</c:v>
                </c:pt>
                <c:pt idx="7589">
                  <c:v>8.5382722788228175E-11</c:v>
                </c:pt>
                <c:pt idx="7590">
                  <c:v>8.8442905203885788E-11</c:v>
                </c:pt>
                <c:pt idx="7591">
                  <c:v>8.6390900317143426E-11</c:v>
                </c:pt>
                <c:pt idx="7592">
                  <c:v>8.8442905203885788E-11</c:v>
                </c:pt>
                <c:pt idx="7593">
                  <c:v>8.8442905203885788E-11</c:v>
                </c:pt>
                <c:pt idx="7594">
                  <c:v>8.7410982150543379E-11</c:v>
                </c:pt>
                <c:pt idx="7595">
                  <c:v>8.6390900317143426E-11</c:v>
                </c:pt>
                <c:pt idx="7596">
                  <c:v>8.8442905203885788E-11</c:v>
                </c:pt>
                <c:pt idx="7597">
                  <c:v>8.6390900317143426E-11</c:v>
                </c:pt>
                <c:pt idx="7598">
                  <c:v>8.8442905203885788E-11</c:v>
                </c:pt>
                <c:pt idx="7599">
                  <c:v>8.6390900317143426E-11</c:v>
                </c:pt>
                <c:pt idx="7600">
                  <c:v>8.8442905203885788E-11</c:v>
                </c:pt>
                <c:pt idx="7601">
                  <c:v>8.7410982150543379E-11</c:v>
                </c:pt>
                <c:pt idx="7602">
                  <c:v>8.7410982150543379E-11</c:v>
                </c:pt>
                <c:pt idx="7603">
                  <c:v>8.8442905203885788E-11</c:v>
                </c:pt>
                <c:pt idx="7604">
                  <c:v>8.6390900317143426E-11</c:v>
                </c:pt>
                <c:pt idx="7605">
                  <c:v>8.5382722788228175E-11</c:v>
                </c:pt>
                <c:pt idx="7606">
                  <c:v>8.8442905203885788E-11</c:v>
                </c:pt>
                <c:pt idx="7607">
                  <c:v>8.5382722788228175E-11</c:v>
                </c:pt>
                <c:pt idx="7608">
                  <c:v>8.8442905203885788E-11</c:v>
                </c:pt>
                <c:pt idx="7609">
                  <c:v>8.5382722788228175E-11</c:v>
                </c:pt>
                <c:pt idx="7610">
                  <c:v>8.5382722788228175E-11</c:v>
                </c:pt>
                <c:pt idx="7611">
                  <c:v>8.5382722788228175E-11</c:v>
                </c:pt>
                <c:pt idx="7612">
                  <c:v>8.7410982150543379E-11</c:v>
                </c:pt>
                <c:pt idx="7613">
                  <c:v>8.6390900317143426E-11</c:v>
                </c:pt>
                <c:pt idx="7614">
                  <c:v>8.5382722788228175E-11</c:v>
                </c:pt>
                <c:pt idx="7615">
                  <c:v>8.8442905203885788E-11</c:v>
                </c:pt>
                <c:pt idx="7616">
                  <c:v>8.6390900317143426E-11</c:v>
                </c:pt>
                <c:pt idx="7617">
                  <c:v>8.5382722788228175E-11</c:v>
                </c:pt>
                <c:pt idx="7618">
                  <c:v>8.6390900317143426E-11</c:v>
                </c:pt>
                <c:pt idx="7619">
                  <c:v>8.6390900317143426E-11</c:v>
                </c:pt>
                <c:pt idx="7620">
                  <c:v>8.8442905203885788E-11</c:v>
                </c:pt>
                <c:pt idx="7621">
                  <c:v>8.5382722788228175E-11</c:v>
                </c:pt>
                <c:pt idx="7622">
                  <c:v>8.5382722788228175E-11</c:v>
                </c:pt>
                <c:pt idx="7623">
                  <c:v>8.7410982150543379E-11</c:v>
                </c:pt>
                <c:pt idx="7624">
                  <c:v>8.5382722788228175E-11</c:v>
                </c:pt>
                <c:pt idx="7625">
                  <c:v>8.4386310641153892E-11</c:v>
                </c:pt>
                <c:pt idx="7626">
                  <c:v>8.8442905203885788E-11</c:v>
                </c:pt>
                <c:pt idx="7627">
                  <c:v>8.8442905203885788E-11</c:v>
                </c:pt>
                <c:pt idx="7628">
                  <c:v>8.7410982150543379E-11</c:v>
                </c:pt>
                <c:pt idx="7629">
                  <c:v>8.7410982150543379E-11</c:v>
                </c:pt>
                <c:pt idx="7630">
                  <c:v>8.8442905203885788E-11</c:v>
                </c:pt>
                <c:pt idx="7631">
                  <c:v>8.7410982150543379E-11</c:v>
                </c:pt>
                <c:pt idx="7632">
                  <c:v>8.5382722788228175E-11</c:v>
                </c:pt>
                <c:pt idx="7633">
                  <c:v>8.7410982150543379E-11</c:v>
                </c:pt>
                <c:pt idx="7634">
                  <c:v>8.7410982150543379E-11</c:v>
                </c:pt>
                <c:pt idx="7635">
                  <c:v>8.4386310641153892E-11</c:v>
                </c:pt>
                <c:pt idx="7636">
                  <c:v>8.8442905203885788E-11</c:v>
                </c:pt>
                <c:pt idx="7637">
                  <c:v>8.7410982150543379E-11</c:v>
                </c:pt>
                <c:pt idx="7638">
                  <c:v>8.7410982150543379E-11</c:v>
                </c:pt>
                <c:pt idx="7639">
                  <c:v>8.8442905203885788E-11</c:v>
                </c:pt>
                <c:pt idx="7640">
                  <c:v>8.8442905203885788E-11</c:v>
                </c:pt>
                <c:pt idx="7641">
                  <c:v>8.8442905203885788E-11</c:v>
                </c:pt>
                <c:pt idx="7642">
                  <c:v>8.5382722788228175E-11</c:v>
                </c:pt>
                <c:pt idx="7643">
                  <c:v>8.3401526574496936E-11</c:v>
                </c:pt>
                <c:pt idx="7644">
                  <c:v>8.4386310641153892E-11</c:v>
                </c:pt>
                <c:pt idx="7645">
                  <c:v>8.4386310641153892E-11</c:v>
                </c:pt>
                <c:pt idx="7646">
                  <c:v>8.7410982150543379E-11</c:v>
                </c:pt>
                <c:pt idx="7647">
                  <c:v>8.5382722788228175E-11</c:v>
                </c:pt>
                <c:pt idx="7648">
                  <c:v>8.6390900317143426E-11</c:v>
                </c:pt>
                <c:pt idx="7649">
                  <c:v>8.948721659039069E-11</c:v>
                </c:pt>
                <c:pt idx="7650">
                  <c:v>8.7410982150543379E-11</c:v>
                </c:pt>
                <c:pt idx="7651">
                  <c:v>8.8442905203885788E-11</c:v>
                </c:pt>
                <c:pt idx="7652">
                  <c:v>8.5382722788228175E-11</c:v>
                </c:pt>
                <c:pt idx="7653">
                  <c:v>8.5382722788228175E-11</c:v>
                </c:pt>
                <c:pt idx="7654">
                  <c:v>8.7410982150543379E-11</c:v>
                </c:pt>
                <c:pt idx="7655">
                  <c:v>8.7410982150543379E-11</c:v>
                </c:pt>
                <c:pt idx="7656">
                  <c:v>8.3401526574496936E-11</c:v>
                </c:pt>
                <c:pt idx="7657">
                  <c:v>8.8442905203885788E-11</c:v>
                </c:pt>
                <c:pt idx="7658">
                  <c:v>8.4386310641153892E-11</c:v>
                </c:pt>
                <c:pt idx="7659">
                  <c:v>8.5382722788228175E-11</c:v>
                </c:pt>
                <c:pt idx="7660">
                  <c:v>8.8442905203885788E-11</c:v>
                </c:pt>
                <c:pt idx="7661">
                  <c:v>8.6390900317143426E-11</c:v>
                </c:pt>
                <c:pt idx="7662">
                  <c:v>8.5382722788228175E-11</c:v>
                </c:pt>
                <c:pt idx="7663">
                  <c:v>8.8442905203885788E-11</c:v>
                </c:pt>
                <c:pt idx="7664">
                  <c:v>8.5382722788228175E-11</c:v>
                </c:pt>
                <c:pt idx="7665">
                  <c:v>8.6390900317143426E-11</c:v>
                </c:pt>
                <c:pt idx="7666">
                  <c:v>8.6390900317143426E-11</c:v>
                </c:pt>
                <c:pt idx="7667">
                  <c:v>8.7410982150543379E-11</c:v>
                </c:pt>
                <c:pt idx="7668">
                  <c:v>8.6390900317143426E-11</c:v>
                </c:pt>
                <c:pt idx="7669">
                  <c:v>8.3401526574496936E-11</c:v>
                </c:pt>
                <c:pt idx="7670">
                  <c:v>8.6390900317143426E-11</c:v>
                </c:pt>
                <c:pt idx="7671">
                  <c:v>8.6390900317143426E-11</c:v>
                </c:pt>
                <c:pt idx="7672">
                  <c:v>8.7410982150543379E-11</c:v>
                </c:pt>
                <c:pt idx="7673">
                  <c:v>8.7410982150543379E-11</c:v>
                </c:pt>
                <c:pt idx="7674">
                  <c:v>8.8442905203885788E-11</c:v>
                </c:pt>
                <c:pt idx="7675">
                  <c:v>8.5382722788228175E-11</c:v>
                </c:pt>
                <c:pt idx="7676">
                  <c:v>8.6390900317143426E-11</c:v>
                </c:pt>
                <c:pt idx="7677">
                  <c:v>8.7410982150543379E-11</c:v>
                </c:pt>
                <c:pt idx="7678">
                  <c:v>8.8442905203885788E-11</c:v>
                </c:pt>
                <c:pt idx="7679">
                  <c:v>8.8442905203885788E-11</c:v>
                </c:pt>
                <c:pt idx="7680">
                  <c:v>8.948721659039069E-11</c:v>
                </c:pt>
                <c:pt idx="7681">
                  <c:v>8.8442905203885788E-11</c:v>
                </c:pt>
                <c:pt idx="7682">
                  <c:v>8.5382722788228175E-11</c:v>
                </c:pt>
                <c:pt idx="7683">
                  <c:v>8.948721659039069E-11</c:v>
                </c:pt>
                <c:pt idx="7684">
                  <c:v>8.6390900317143426E-11</c:v>
                </c:pt>
                <c:pt idx="7685">
                  <c:v>8.4386310641153892E-11</c:v>
                </c:pt>
                <c:pt idx="7686">
                  <c:v>8.5382722788228175E-11</c:v>
                </c:pt>
                <c:pt idx="7687">
                  <c:v>8.5382722788228175E-11</c:v>
                </c:pt>
                <c:pt idx="7688">
                  <c:v>8.6390900317143426E-11</c:v>
                </c:pt>
                <c:pt idx="7689">
                  <c:v>8.8442905203885788E-11</c:v>
                </c:pt>
                <c:pt idx="7690">
                  <c:v>8.948721659039069E-11</c:v>
                </c:pt>
                <c:pt idx="7691">
                  <c:v>8.5382722788228175E-11</c:v>
                </c:pt>
                <c:pt idx="7692">
                  <c:v>8.7410982150543379E-11</c:v>
                </c:pt>
                <c:pt idx="7693">
                  <c:v>8.6390900317143426E-11</c:v>
                </c:pt>
                <c:pt idx="7694">
                  <c:v>8.5382722788228175E-11</c:v>
                </c:pt>
                <c:pt idx="7695">
                  <c:v>8.8442905203885788E-11</c:v>
                </c:pt>
                <c:pt idx="7696">
                  <c:v>8.6390900317143426E-11</c:v>
                </c:pt>
                <c:pt idx="7697">
                  <c:v>8.5382722788228175E-11</c:v>
                </c:pt>
                <c:pt idx="7698">
                  <c:v>8.4386310641153892E-11</c:v>
                </c:pt>
                <c:pt idx="7699">
                  <c:v>8.8442905203885788E-11</c:v>
                </c:pt>
                <c:pt idx="7700">
                  <c:v>8.4386310641153892E-11</c:v>
                </c:pt>
                <c:pt idx="7701">
                  <c:v>8.5382722788228175E-11</c:v>
                </c:pt>
                <c:pt idx="7702">
                  <c:v>8.8442905203885788E-11</c:v>
                </c:pt>
                <c:pt idx="7703">
                  <c:v>8.7410982150543379E-11</c:v>
                </c:pt>
                <c:pt idx="7704">
                  <c:v>8.7410982150543379E-11</c:v>
                </c:pt>
                <c:pt idx="7705">
                  <c:v>8.5382722788228175E-11</c:v>
                </c:pt>
                <c:pt idx="7706">
                  <c:v>8.6390900317143426E-11</c:v>
                </c:pt>
                <c:pt idx="7707">
                  <c:v>8.7410982150543379E-11</c:v>
                </c:pt>
                <c:pt idx="7708">
                  <c:v>8.6390900317143426E-11</c:v>
                </c:pt>
                <c:pt idx="7709">
                  <c:v>8.3401526574496936E-11</c:v>
                </c:pt>
                <c:pt idx="7710">
                  <c:v>8.4386310641153892E-11</c:v>
                </c:pt>
                <c:pt idx="7711">
                  <c:v>8.8442905203885788E-11</c:v>
                </c:pt>
                <c:pt idx="7712">
                  <c:v>8.5382722788228175E-11</c:v>
                </c:pt>
                <c:pt idx="7713">
                  <c:v>8.4386310641153892E-11</c:v>
                </c:pt>
                <c:pt idx="7714">
                  <c:v>8.5382722788228175E-11</c:v>
                </c:pt>
                <c:pt idx="7715">
                  <c:v>8.948721659039069E-11</c:v>
                </c:pt>
                <c:pt idx="7716">
                  <c:v>8.3401526574496936E-11</c:v>
                </c:pt>
                <c:pt idx="7717">
                  <c:v>8.3401526574496936E-11</c:v>
                </c:pt>
                <c:pt idx="7718">
                  <c:v>8.7410982150543379E-11</c:v>
                </c:pt>
                <c:pt idx="7719">
                  <c:v>8.5382722788228175E-11</c:v>
                </c:pt>
                <c:pt idx="7720">
                  <c:v>8.948721659039069E-11</c:v>
                </c:pt>
                <c:pt idx="7721">
                  <c:v>8.4386310641153892E-11</c:v>
                </c:pt>
                <c:pt idx="7722">
                  <c:v>8.6390900317143426E-11</c:v>
                </c:pt>
                <c:pt idx="7723">
                  <c:v>8.8442905203885788E-11</c:v>
                </c:pt>
                <c:pt idx="7724">
                  <c:v>8.948721659039069E-11</c:v>
                </c:pt>
                <c:pt idx="7725">
                  <c:v>8.6390900317143426E-11</c:v>
                </c:pt>
                <c:pt idx="7726">
                  <c:v>8.7410982150543379E-11</c:v>
                </c:pt>
                <c:pt idx="7727">
                  <c:v>8.8442905203885788E-11</c:v>
                </c:pt>
                <c:pt idx="7728">
                  <c:v>8.7410982150543379E-11</c:v>
                </c:pt>
                <c:pt idx="7729">
                  <c:v>8.6390900317143426E-11</c:v>
                </c:pt>
                <c:pt idx="7730">
                  <c:v>8.6390900317143426E-11</c:v>
                </c:pt>
                <c:pt idx="7731">
                  <c:v>8.5382722788228175E-11</c:v>
                </c:pt>
                <c:pt idx="7732">
                  <c:v>8.5382722788228175E-11</c:v>
                </c:pt>
                <c:pt idx="7733">
                  <c:v>8.948721659039069E-11</c:v>
                </c:pt>
                <c:pt idx="7734">
                  <c:v>8.8442905203885788E-11</c:v>
                </c:pt>
                <c:pt idx="7735">
                  <c:v>8.7410982150543379E-11</c:v>
                </c:pt>
                <c:pt idx="7736">
                  <c:v>8.8442905203885788E-11</c:v>
                </c:pt>
                <c:pt idx="7737">
                  <c:v>8.6390900317143426E-11</c:v>
                </c:pt>
                <c:pt idx="7738">
                  <c:v>8.4386310641153892E-11</c:v>
                </c:pt>
                <c:pt idx="7739">
                  <c:v>8.8442905203885788E-11</c:v>
                </c:pt>
                <c:pt idx="7740">
                  <c:v>8.4386310641153892E-11</c:v>
                </c:pt>
                <c:pt idx="7741">
                  <c:v>8.8442905203885788E-11</c:v>
                </c:pt>
                <c:pt idx="7742">
                  <c:v>8.5382722788228175E-11</c:v>
                </c:pt>
                <c:pt idx="7743">
                  <c:v>8.7410982150543379E-11</c:v>
                </c:pt>
                <c:pt idx="7744">
                  <c:v>8.8442905203885788E-11</c:v>
                </c:pt>
                <c:pt idx="7745">
                  <c:v>8.8442905203885788E-11</c:v>
                </c:pt>
                <c:pt idx="7746">
                  <c:v>8.8442905203885788E-11</c:v>
                </c:pt>
                <c:pt idx="7747">
                  <c:v>8.7410982150543379E-11</c:v>
                </c:pt>
                <c:pt idx="7748">
                  <c:v>8.7410982150543379E-11</c:v>
                </c:pt>
                <c:pt idx="7749">
                  <c:v>8.8442905203885788E-11</c:v>
                </c:pt>
                <c:pt idx="7750">
                  <c:v>8.8442905203885788E-11</c:v>
                </c:pt>
                <c:pt idx="7751">
                  <c:v>8.5382722788228175E-11</c:v>
                </c:pt>
                <c:pt idx="7752">
                  <c:v>8.3401526574496936E-11</c:v>
                </c:pt>
                <c:pt idx="7753">
                  <c:v>8.6390900317143426E-11</c:v>
                </c:pt>
                <c:pt idx="7754">
                  <c:v>8.7410982150543379E-11</c:v>
                </c:pt>
                <c:pt idx="7755">
                  <c:v>8.6390900317143426E-11</c:v>
                </c:pt>
                <c:pt idx="7756">
                  <c:v>8.8442905203885788E-11</c:v>
                </c:pt>
                <c:pt idx="7757">
                  <c:v>8.7410982150543379E-11</c:v>
                </c:pt>
                <c:pt idx="7758">
                  <c:v>8.6390900317143426E-11</c:v>
                </c:pt>
                <c:pt idx="7759">
                  <c:v>8.5382722788228175E-11</c:v>
                </c:pt>
                <c:pt idx="7760">
                  <c:v>8.948721659039069E-11</c:v>
                </c:pt>
                <c:pt idx="7761">
                  <c:v>8.6390900317143426E-11</c:v>
                </c:pt>
                <c:pt idx="7762">
                  <c:v>8.8442905203885788E-11</c:v>
                </c:pt>
                <c:pt idx="7763">
                  <c:v>8.6390900317143426E-11</c:v>
                </c:pt>
                <c:pt idx="7764">
                  <c:v>8.4386310641153892E-11</c:v>
                </c:pt>
                <c:pt idx="7765">
                  <c:v>8.6390900317143426E-11</c:v>
                </c:pt>
                <c:pt idx="7766">
                  <c:v>8.6390900317143426E-11</c:v>
                </c:pt>
                <c:pt idx="7767">
                  <c:v>8.4386310641153892E-11</c:v>
                </c:pt>
                <c:pt idx="7768">
                  <c:v>8.6390900317143426E-11</c:v>
                </c:pt>
                <c:pt idx="7769">
                  <c:v>8.4386310641153892E-11</c:v>
                </c:pt>
                <c:pt idx="7770">
                  <c:v>8.8442905203885788E-11</c:v>
                </c:pt>
                <c:pt idx="7771">
                  <c:v>8.3401526574496936E-11</c:v>
                </c:pt>
                <c:pt idx="7772">
                  <c:v>8.7410982150543379E-11</c:v>
                </c:pt>
                <c:pt idx="7773">
                  <c:v>8.5382722788228175E-11</c:v>
                </c:pt>
                <c:pt idx="7774">
                  <c:v>8.5382722788228175E-11</c:v>
                </c:pt>
                <c:pt idx="7775">
                  <c:v>8.8442905203885788E-11</c:v>
                </c:pt>
                <c:pt idx="7776">
                  <c:v>8.4386310641153892E-11</c:v>
                </c:pt>
                <c:pt idx="7777">
                  <c:v>8.4386310641153892E-11</c:v>
                </c:pt>
                <c:pt idx="7778">
                  <c:v>8.948721659039069E-11</c:v>
                </c:pt>
                <c:pt idx="7779">
                  <c:v>8.7410982150543379E-11</c:v>
                </c:pt>
                <c:pt idx="7780">
                  <c:v>8.5382722788228175E-11</c:v>
                </c:pt>
                <c:pt idx="7781">
                  <c:v>8.8442905203885788E-11</c:v>
                </c:pt>
                <c:pt idx="7782">
                  <c:v>8.6390900317143426E-11</c:v>
                </c:pt>
                <c:pt idx="7783">
                  <c:v>8.8442905203885788E-11</c:v>
                </c:pt>
                <c:pt idx="7784">
                  <c:v>8.3401526574496936E-11</c:v>
                </c:pt>
                <c:pt idx="7785">
                  <c:v>8.3401526574496936E-11</c:v>
                </c:pt>
                <c:pt idx="7786">
                  <c:v>8.5382722788228175E-11</c:v>
                </c:pt>
                <c:pt idx="7787">
                  <c:v>8.8442905203885788E-11</c:v>
                </c:pt>
                <c:pt idx="7788">
                  <c:v>8.6390900317143426E-11</c:v>
                </c:pt>
                <c:pt idx="7789">
                  <c:v>8.7410982150543379E-11</c:v>
                </c:pt>
                <c:pt idx="7790">
                  <c:v>8.948721659039069E-11</c:v>
                </c:pt>
                <c:pt idx="7791">
                  <c:v>8.8442905203885788E-11</c:v>
                </c:pt>
                <c:pt idx="7792">
                  <c:v>8.5382722788228175E-11</c:v>
                </c:pt>
                <c:pt idx="7793">
                  <c:v>8.4386310641153892E-11</c:v>
                </c:pt>
                <c:pt idx="7794">
                  <c:v>8.5382722788228175E-11</c:v>
                </c:pt>
                <c:pt idx="7795">
                  <c:v>8.5382722788228175E-11</c:v>
                </c:pt>
                <c:pt idx="7796">
                  <c:v>8.948721659039069E-11</c:v>
                </c:pt>
                <c:pt idx="7797">
                  <c:v>8.8442905203885788E-11</c:v>
                </c:pt>
                <c:pt idx="7798">
                  <c:v>8.6390900317143426E-11</c:v>
                </c:pt>
                <c:pt idx="7799">
                  <c:v>8.6390900317143426E-11</c:v>
                </c:pt>
                <c:pt idx="7800">
                  <c:v>8.7410982150543379E-11</c:v>
                </c:pt>
                <c:pt idx="7801">
                  <c:v>8.7410982150543379E-11</c:v>
                </c:pt>
                <c:pt idx="7802">
                  <c:v>8.5382722788228175E-11</c:v>
                </c:pt>
                <c:pt idx="7803">
                  <c:v>8.6390900317143426E-11</c:v>
                </c:pt>
                <c:pt idx="7804">
                  <c:v>8.948721659039069E-11</c:v>
                </c:pt>
                <c:pt idx="7805">
                  <c:v>8.5382722788228175E-11</c:v>
                </c:pt>
                <c:pt idx="7806">
                  <c:v>8.4386310641153892E-11</c:v>
                </c:pt>
                <c:pt idx="7807">
                  <c:v>8.7410982150543379E-11</c:v>
                </c:pt>
                <c:pt idx="7808">
                  <c:v>8.7410982150543379E-11</c:v>
                </c:pt>
                <c:pt idx="7809">
                  <c:v>8.6390900317143426E-11</c:v>
                </c:pt>
                <c:pt idx="7810">
                  <c:v>8.6390900317143426E-11</c:v>
                </c:pt>
                <c:pt idx="7811">
                  <c:v>8.8442905203885788E-11</c:v>
                </c:pt>
                <c:pt idx="7812">
                  <c:v>8.4386310641153892E-11</c:v>
                </c:pt>
                <c:pt idx="7813">
                  <c:v>8.4386310641153892E-11</c:v>
                </c:pt>
                <c:pt idx="7814">
                  <c:v>8.4386310641153892E-11</c:v>
                </c:pt>
                <c:pt idx="7815">
                  <c:v>8.6390900317143426E-11</c:v>
                </c:pt>
                <c:pt idx="7816">
                  <c:v>8.5382722788228175E-11</c:v>
                </c:pt>
                <c:pt idx="7817">
                  <c:v>8.5382722788228175E-11</c:v>
                </c:pt>
                <c:pt idx="7818">
                  <c:v>8.7410982150543379E-11</c:v>
                </c:pt>
                <c:pt idx="7819">
                  <c:v>8.4386310641153892E-11</c:v>
                </c:pt>
                <c:pt idx="7820">
                  <c:v>8.7410982150543379E-11</c:v>
                </c:pt>
                <c:pt idx="7821">
                  <c:v>8.6390900317143426E-11</c:v>
                </c:pt>
                <c:pt idx="7822">
                  <c:v>8.4386310641153892E-11</c:v>
                </c:pt>
                <c:pt idx="7823">
                  <c:v>8.5382722788228175E-11</c:v>
                </c:pt>
                <c:pt idx="7824">
                  <c:v>8.4386310641153892E-11</c:v>
                </c:pt>
                <c:pt idx="7825">
                  <c:v>8.8442905203885788E-11</c:v>
                </c:pt>
                <c:pt idx="7826">
                  <c:v>8.5382722788228175E-11</c:v>
                </c:pt>
                <c:pt idx="7827">
                  <c:v>8.5382722788228175E-11</c:v>
                </c:pt>
                <c:pt idx="7828">
                  <c:v>8.4386310641153892E-11</c:v>
                </c:pt>
                <c:pt idx="7829">
                  <c:v>8.5382722788228175E-11</c:v>
                </c:pt>
                <c:pt idx="7830">
                  <c:v>8.8442905203885788E-11</c:v>
                </c:pt>
                <c:pt idx="7831">
                  <c:v>8.4386310641153892E-11</c:v>
                </c:pt>
                <c:pt idx="7832">
                  <c:v>8.6390900317143426E-11</c:v>
                </c:pt>
                <c:pt idx="7833">
                  <c:v>8.7410982150543379E-11</c:v>
                </c:pt>
                <c:pt idx="7834">
                  <c:v>8.6390900317143426E-11</c:v>
                </c:pt>
                <c:pt idx="7835">
                  <c:v>8.3401526574496936E-11</c:v>
                </c:pt>
                <c:pt idx="7836">
                  <c:v>8.5382722788228175E-11</c:v>
                </c:pt>
                <c:pt idx="7837">
                  <c:v>8.7410982150543379E-11</c:v>
                </c:pt>
                <c:pt idx="7838">
                  <c:v>8.7410982150543379E-11</c:v>
                </c:pt>
                <c:pt idx="7839">
                  <c:v>8.5382722788228175E-11</c:v>
                </c:pt>
                <c:pt idx="7840">
                  <c:v>8.5382722788228175E-11</c:v>
                </c:pt>
                <c:pt idx="7841">
                  <c:v>8.8442905203885788E-11</c:v>
                </c:pt>
                <c:pt idx="7842">
                  <c:v>8.6390900317143426E-11</c:v>
                </c:pt>
                <c:pt idx="7843">
                  <c:v>8.6390900317143426E-11</c:v>
                </c:pt>
                <c:pt idx="7844">
                  <c:v>8.3401526574496936E-11</c:v>
                </c:pt>
                <c:pt idx="7845">
                  <c:v>8.8442905203885788E-11</c:v>
                </c:pt>
                <c:pt idx="7846">
                  <c:v>8.5382722788228175E-11</c:v>
                </c:pt>
                <c:pt idx="7847">
                  <c:v>8.8442905203885788E-11</c:v>
                </c:pt>
                <c:pt idx="7848">
                  <c:v>8.8442905203885788E-11</c:v>
                </c:pt>
                <c:pt idx="7849">
                  <c:v>8.8442905203885788E-11</c:v>
                </c:pt>
                <c:pt idx="7850">
                  <c:v>8.7410982150543379E-11</c:v>
                </c:pt>
                <c:pt idx="7851">
                  <c:v>8.4386310641153892E-11</c:v>
                </c:pt>
                <c:pt idx="7852">
                  <c:v>8.4386310641153892E-11</c:v>
                </c:pt>
                <c:pt idx="7853">
                  <c:v>8.5382722788228175E-11</c:v>
                </c:pt>
                <c:pt idx="7854">
                  <c:v>8.8442905203885788E-11</c:v>
                </c:pt>
                <c:pt idx="7855">
                  <c:v>8.7410982150543379E-11</c:v>
                </c:pt>
                <c:pt idx="7856">
                  <c:v>8.6390900317143426E-11</c:v>
                </c:pt>
                <c:pt idx="7857">
                  <c:v>8.4386310641153892E-11</c:v>
                </c:pt>
                <c:pt idx="7858">
                  <c:v>8.7410982150543379E-11</c:v>
                </c:pt>
                <c:pt idx="7859">
                  <c:v>8.7410982150543379E-11</c:v>
                </c:pt>
                <c:pt idx="7860">
                  <c:v>8.4386310641153892E-11</c:v>
                </c:pt>
                <c:pt idx="7861">
                  <c:v>8.7410982150543379E-11</c:v>
                </c:pt>
                <c:pt idx="7862">
                  <c:v>8.3401526574496936E-11</c:v>
                </c:pt>
                <c:pt idx="7863">
                  <c:v>8.8442905203885788E-11</c:v>
                </c:pt>
                <c:pt idx="7864">
                  <c:v>8.4386310641153892E-11</c:v>
                </c:pt>
                <c:pt idx="7865">
                  <c:v>8.5382722788228175E-11</c:v>
                </c:pt>
                <c:pt idx="7866">
                  <c:v>8.7410982150543379E-11</c:v>
                </c:pt>
                <c:pt idx="7867">
                  <c:v>8.5382722788228175E-11</c:v>
                </c:pt>
                <c:pt idx="7868">
                  <c:v>8.4386310641153892E-11</c:v>
                </c:pt>
                <c:pt idx="7869">
                  <c:v>8.3401526574496936E-11</c:v>
                </c:pt>
                <c:pt idx="7870">
                  <c:v>8.5382722788228175E-11</c:v>
                </c:pt>
                <c:pt idx="7871">
                  <c:v>8.948721659039069E-11</c:v>
                </c:pt>
                <c:pt idx="7872">
                  <c:v>8.8442905203885788E-11</c:v>
                </c:pt>
                <c:pt idx="7873">
                  <c:v>8.4386310641153892E-11</c:v>
                </c:pt>
                <c:pt idx="7874">
                  <c:v>8.8442905203885788E-11</c:v>
                </c:pt>
                <c:pt idx="7875">
                  <c:v>9.1612977856017732E-11</c:v>
                </c:pt>
                <c:pt idx="7876">
                  <c:v>8.7410982150543379E-11</c:v>
                </c:pt>
                <c:pt idx="7877">
                  <c:v>8.6390900317143426E-11</c:v>
                </c:pt>
                <c:pt idx="7878">
                  <c:v>8.6390900317143426E-11</c:v>
                </c:pt>
                <c:pt idx="7879">
                  <c:v>8.6390900317143426E-11</c:v>
                </c:pt>
                <c:pt idx="7880">
                  <c:v>8.6390900317143426E-11</c:v>
                </c:pt>
                <c:pt idx="7881">
                  <c:v>8.4386310641153892E-11</c:v>
                </c:pt>
                <c:pt idx="7882">
                  <c:v>8.6390900317143426E-11</c:v>
                </c:pt>
                <c:pt idx="7883">
                  <c:v>8.6390900317143426E-11</c:v>
                </c:pt>
                <c:pt idx="7884">
                  <c:v>8.5382722788228175E-11</c:v>
                </c:pt>
                <c:pt idx="7885">
                  <c:v>8.6390900317143426E-11</c:v>
                </c:pt>
                <c:pt idx="7886">
                  <c:v>8.8442905203885788E-11</c:v>
                </c:pt>
                <c:pt idx="7887">
                  <c:v>8.4386310641153892E-11</c:v>
                </c:pt>
                <c:pt idx="7888">
                  <c:v>8.6390900317143426E-11</c:v>
                </c:pt>
                <c:pt idx="7889">
                  <c:v>8.5382722788228175E-11</c:v>
                </c:pt>
                <c:pt idx="7890">
                  <c:v>8.948721659039069E-11</c:v>
                </c:pt>
                <c:pt idx="7891">
                  <c:v>8.7410982150543379E-11</c:v>
                </c:pt>
                <c:pt idx="7892">
                  <c:v>8.5382722788228175E-11</c:v>
                </c:pt>
                <c:pt idx="7893">
                  <c:v>8.7410982150543379E-11</c:v>
                </c:pt>
                <c:pt idx="7894">
                  <c:v>8.7410982150543379E-11</c:v>
                </c:pt>
                <c:pt idx="7895">
                  <c:v>8.4386310641153892E-11</c:v>
                </c:pt>
                <c:pt idx="7896">
                  <c:v>8.8442905203885788E-11</c:v>
                </c:pt>
                <c:pt idx="7897">
                  <c:v>8.8442905203885788E-11</c:v>
                </c:pt>
                <c:pt idx="7898">
                  <c:v>8.3401526574496936E-11</c:v>
                </c:pt>
                <c:pt idx="7899">
                  <c:v>8.948721659039069E-11</c:v>
                </c:pt>
                <c:pt idx="7900">
                  <c:v>8.4386310641153892E-11</c:v>
                </c:pt>
                <c:pt idx="7901">
                  <c:v>8.8442905203885788E-11</c:v>
                </c:pt>
                <c:pt idx="7902">
                  <c:v>8.5382722788228175E-11</c:v>
                </c:pt>
                <c:pt idx="7903">
                  <c:v>8.6390900317143426E-11</c:v>
                </c:pt>
                <c:pt idx="7904">
                  <c:v>8.7410982150543379E-11</c:v>
                </c:pt>
                <c:pt idx="7905">
                  <c:v>8.5382722788228175E-11</c:v>
                </c:pt>
                <c:pt idx="7906">
                  <c:v>8.7410982150543379E-11</c:v>
                </c:pt>
                <c:pt idx="7907">
                  <c:v>8.4386310641153892E-11</c:v>
                </c:pt>
                <c:pt idx="7908">
                  <c:v>8.7410982150543379E-11</c:v>
                </c:pt>
                <c:pt idx="7909">
                  <c:v>8.5382722788228175E-11</c:v>
                </c:pt>
                <c:pt idx="7910">
                  <c:v>8.4386310641153892E-11</c:v>
                </c:pt>
                <c:pt idx="7911">
                  <c:v>8.5382722788228175E-11</c:v>
                </c:pt>
                <c:pt idx="7912">
                  <c:v>8.7410982150543379E-11</c:v>
                </c:pt>
                <c:pt idx="7913">
                  <c:v>8.948721659039069E-11</c:v>
                </c:pt>
                <c:pt idx="7914">
                  <c:v>8.7410982150543379E-11</c:v>
                </c:pt>
                <c:pt idx="7915">
                  <c:v>8.5382722788228175E-11</c:v>
                </c:pt>
                <c:pt idx="7916">
                  <c:v>8.3401526574496936E-11</c:v>
                </c:pt>
                <c:pt idx="7917">
                  <c:v>8.6390900317143426E-11</c:v>
                </c:pt>
                <c:pt idx="7918">
                  <c:v>8.8442905203885788E-11</c:v>
                </c:pt>
                <c:pt idx="7919">
                  <c:v>8.7410982150543379E-11</c:v>
                </c:pt>
                <c:pt idx="7920">
                  <c:v>8.4386310641153892E-11</c:v>
                </c:pt>
                <c:pt idx="7921">
                  <c:v>8.8442905203885788E-11</c:v>
                </c:pt>
                <c:pt idx="7922">
                  <c:v>8.7410982150543379E-11</c:v>
                </c:pt>
                <c:pt idx="7923">
                  <c:v>8.6390900317143426E-11</c:v>
                </c:pt>
                <c:pt idx="7924">
                  <c:v>8.5382722788228175E-11</c:v>
                </c:pt>
                <c:pt idx="7925">
                  <c:v>8.4386310641153892E-11</c:v>
                </c:pt>
                <c:pt idx="7926">
                  <c:v>8.6390900317143426E-11</c:v>
                </c:pt>
                <c:pt idx="7927">
                  <c:v>8.8442905203885788E-11</c:v>
                </c:pt>
                <c:pt idx="7928">
                  <c:v>8.7410982150543379E-11</c:v>
                </c:pt>
                <c:pt idx="7929">
                  <c:v>8.5382722788228175E-11</c:v>
                </c:pt>
                <c:pt idx="7930">
                  <c:v>8.7410982150543379E-11</c:v>
                </c:pt>
                <c:pt idx="7931">
                  <c:v>8.6390900317143426E-11</c:v>
                </c:pt>
                <c:pt idx="7932">
                  <c:v>8.3401526574496936E-11</c:v>
                </c:pt>
                <c:pt idx="7933">
                  <c:v>8.6390900317143426E-11</c:v>
                </c:pt>
                <c:pt idx="7934">
                  <c:v>8.4386310641153892E-11</c:v>
                </c:pt>
                <c:pt idx="7935">
                  <c:v>8.4386310641153892E-11</c:v>
                </c:pt>
                <c:pt idx="7936">
                  <c:v>8.5382722788228175E-11</c:v>
                </c:pt>
                <c:pt idx="7937">
                  <c:v>8.5382722788228175E-11</c:v>
                </c:pt>
                <c:pt idx="7938">
                  <c:v>8.4386310641153892E-11</c:v>
                </c:pt>
                <c:pt idx="7939">
                  <c:v>8.4386310641153892E-11</c:v>
                </c:pt>
                <c:pt idx="7940">
                  <c:v>8.5382722788228175E-11</c:v>
                </c:pt>
                <c:pt idx="7941">
                  <c:v>8.4386310641153892E-11</c:v>
                </c:pt>
                <c:pt idx="7942">
                  <c:v>8.8442905203885788E-11</c:v>
                </c:pt>
                <c:pt idx="7943">
                  <c:v>8.4386310641153892E-11</c:v>
                </c:pt>
                <c:pt idx="7944">
                  <c:v>8.4386310641153892E-11</c:v>
                </c:pt>
                <c:pt idx="7945">
                  <c:v>8.4386310641153892E-11</c:v>
                </c:pt>
                <c:pt idx="7946">
                  <c:v>8.4386310641153892E-11</c:v>
                </c:pt>
                <c:pt idx="7947">
                  <c:v>8.6390900317143426E-11</c:v>
                </c:pt>
                <c:pt idx="7948">
                  <c:v>8.3401526574496936E-11</c:v>
                </c:pt>
                <c:pt idx="7949">
                  <c:v>8.4386310641153892E-11</c:v>
                </c:pt>
                <c:pt idx="7950">
                  <c:v>8.3401526574496936E-11</c:v>
                </c:pt>
                <c:pt idx="7951">
                  <c:v>8.6390900317143426E-11</c:v>
                </c:pt>
                <c:pt idx="7952">
                  <c:v>8.6390900317143426E-11</c:v>
                </c:pt>
                <c:pt idx="7953">
                  <c:v>8.6390900317143426E-11</c:v>
                </c:pt>
                <c:pt idx="7954">
                  <c:v>8.7410982150543379E-11</c:v>
                </c:pt>
                <c:pt idx="7955">
                  <c:v>8.6390900317143426E-11</c:v>
                </c:pt>
                <c:pt idx="7956">
                  <c:v>8.3401526574496936E-11</c:v>
                </c:pt>
                <c:pt idx="7957">
                  <c:v>8.7410982150543379E-11</c:v>
                </c:pt>
                <c:pt idx="7958">
                  <c:v>8.4386310641153892E-11</c:v>
                </c:pt>
                <c:pt idx="7959">
                  <c:v>8.8442905203885788E-11</c:v>
                </c:pt>
                <c:pt idx="7960">
                  <c:v>8.4386310641153892E-11</c:v>
                </c:pt>
                <c:pt idx="7961">
                  <c:v>8.3401526574496936E-11</c:v>
                </c:pt>
                <c:pt idx="7962">
                  <c:v>8.7410982150543379E-11</c:v>
                </c:pt>
                <c:pt idx="7963">
                  <c:v>8.5382722788228175E-11</c:v>
                </c:pt>
                <c:pt idx="7964">
                  <c:v>8.5382722788228175E-11</c:v>
                </c:pt>
                <c:pt idx="7965">
                  <c:v>8.5382722788228175E-11</c:v>
                </c:pt>
                <c:pt idx="7966">
                  <c:v>8.4386310641153892E-11</c:v>
                </c:pt>
                <c:pt idx="7967">
                  <c:v>8.4386310641153892E-11</c:v>
                </c:pt>
                <c:pt idx="7968">
                  <c:v>8.6390900317143426E-11</c:v>
                </c:pt>
                <c:pt idx="7969">
                  <c:v>8.4386310641153892E-11</c:v>
                </c:pt>
                <c:pt idx="7970">
                  <c:v>8.6390900317143426E-11</c:v>
                </c:pt>
                <c:pt idx="7971">
                  <c:v>8.4386310641153892E-11</c:v>
                </c:pt>
                <c:pt idx="7972">
                  <c:v>8.5382722788228175E-11</c:v>
                </c:pt>
                <c:pt idx="7973">
                  <c:v>8.8442905203885788E-11</c:v>
                </c:pt>
                <c:pt idx="7974">
                  <c:v>8.5382722788228175E-11</c:v>
                </c:pt>
                <c:pt idx="7975">
                  <c:v>8.5382722788228175E-11</c:v>
                </c:pt>
                <c:pt idx="7976">
                  <c:v>8.3401526574496936E-11</c:v>
                </c:pt>
                <c:pt idx="7977">
                  <c:v>8.7410982150543379E-11</c:v>
                </c:pt>
                <c:pt idx="7978">
                  <c:v>8.6390900317143426E-11</c:v>
                </c:pt>
                <c:pt idx="7979">
                  <c:v>8.2428424687378108E-11</c:v>
                </c:pt>
                <c:pt idx="7980">
                  <c:v>8.7410982150543379E-11</c:v>
                </c:pt>
                <c:pt idx="7981">
                  <c:v>8.5382722788228175E-11</c:v>
                </c:pt>
                <c:pt idx="7982">
                  <c:v>8.4386310641153892E-11</c:v>
                </c:pt>
                <c:pt idx="7983">
                  <c:v>8.4386310641153892E-11</c:v>
                </c:pt>
                <c:pt idx="7984">
                  <c:v>8.3401526574496936E-11</c:v>
                </c:pt>
                <c:pt idx="7985">
                  <c:v>8.948721659039069E-11</c:v>
                </c:pt>
                <c:pt idx="7986">
                  <c:v>8.7410982150543379E-11</c:v>
                </c:pt>
                <c:pt idx="7987">
                  <c:v>8.4386310641153892E-11</c:v>
                </c:pt>
                <c:pt idx="7988">
                  <c:v>8.948721659039069E-11</c:v>
                </c:pt>
                <c:pt idx="7989">
                  <c:v>8.6390900317143426E-11</c:v>
                </c:pt>
                <c:pt idx="7990">
                  <c:v>8.6390900317143426E-11</c:v>
                </c:pt>
                <c:pt idx="7991">
                  <c:v>8.6390900317143426E-11</c:v>
                </c:pt>
                <c:pt idx="7992">
                  <c:v>8.5382722788228175E-11</c:v>
                </c:pt>
                <c:pt idx="7993">
                  <c:v>8.4386310641153892E-11</c:v>
                </c:pt>
                <c:pt idx="7994">
                  <c:v>8.6390900317143426E-11</c:v>
                </c:pt>
                <c:pt idx="7995">
                  <c:v>8.4386310641153892E-11</c:v>
                </c:pt>
                <c:pt idx="7996">
                  <c:v>8.7410982150543379E-11</c:v>
                </c:pt>
                <c:pt idx="7997">
                  <c:v>8.5382722788228175E-11</c:v>
                </c:pt>
                <c:pt idx="7998">
                  <c:v>8.8442905203885788E-11</c:v>
                </c:pt>
                <c:pt idx="7999">
                  <c:v>8.5382722788228175E-11</c:v>
                </c:pt>
                <c:pt idx="8000">
                  <c:v>8.4386310641153892E-11</c:v>
                </c:pt>
                <c:pt idx="8001">
                  <c:v>8.4386310641153892E-11</c:v>
                </c:pt>
                <c:pt idx="8002">
                  <c:v>8.4386310641153892E-11</c:v>
                </c:pt>
                <c:pt idx="8003">
                  <c:v>8.8442905203885788E-11</c:v>
                </c:pt>
                <c:pt idx="8004">
                  <c:v>8.8442905203885788E-11</c:v>
                </c:pt>
                <c:pt idx="8005">
                  <c:v>8.8442905203885788E-11</c:v>
                </c:pt>
                <c:pt idx="8006">
                  <c:v>8.6390900317143426E-11</c:v>
                </c:pt>
                <c:pt idx="8007">
                  <c:v>8.6390900317143426E-11</c:v>
                </c:pt>
                <c:pt idx="8008">
                  <c:v>8.6390900317143426E-11</c:v>
                </c:pt>
                <c:pt idx="8009">
                  <c:v>8.8442905203885788E-11</c:v>
                </c:pt>
                <c:pt idx="8010">
                  <c:v>8.8442905203885788E-11</c:v>
                </c:pt>
                <c:pt idx="8011">
                  <c:v>8.6390900317143426E-11</c:v>
                </c:pt>
                <c:pt idx="8012">
                  <c:v>8.5382722788228175E-11</c:v>
                </c:pt>
                <c:pt idx="8013">
                  <c:v>8.8442905203885788E-11</c:v>
                </c:pt>
                <c:pt idx="8014">
                  <c:v>8.4386310641153892E-11</c:v>
                </c:pt>
                <c:pt idx="8015">
                  <c:v>8.5382722788228175E-11</c:v>
                </c:pt>
                <c:pt idx="8016">
                  <c:v>8.8442905203885788E-11</c:v>
                </c:pt>
                <c:pt idx="8017">
                  <c:v>8.7410982150543379E-11</c:v>
                </c:pt>
                <c:pt idx="8018">
                  <c:v>8.4386310641153892E-11</c:v>
                </c:pt>
                <c:pt idx="8019">
                  <c:v>8.7410982150543379E-11</c:v>
                </c:pt>
                <c:pt idx="8020">
                  <c:v>8.6390900317143426E-11</c:v>
                </c:pt>
                <c:pt idx="8021">
                  <c:v>8.8442905203885788E-11</c:v>
                </c:pt>
                <c:pt idx="8022">
                  <c:v>8.948721659039069E-11</c:v>
                </c:pt>
                <c:pt idx="8023">
                  <c:v>8.7410982150543379E-11</c:v>
                </c:pt>
                <c:pt idx="8024">
                  <c:v>8.6390900317143426E-11</c:v>
                </c:pt>
                <c:pt idx="8025">
                  <c:v>8.6390900317143426E-11</c:v>
                </c:pt>
                <c:pt idx="8026">
                  <c:v>8.4386310641153892E-11</c:v>
                </c:pt>
                <c:pt idx="8027">
                  <c:v>8.6390900317143426E-11</c:v>
                </c:pt>
                <c:pt idx="8028">
                  <c:v>8.4386310641153892E-11</c:v>
                </c:pt>
                <c:pt idx="8029">
                  <c:v>8.4386310641153892E-11</c:v>
                </c:pt>
                <c:pt idx="8030">
                  <c:v>8.4386310641153892E-11</c:v>
                </c:pt>
                <c:pt idx="8031">
                  <c:v>8.6390900317143426E-11</c:v>
                </c:pt>
                <c:pt idx="8032">
                  <c:v>8.8442905203885788E-11</c:v>
                </c:pt>
                <c:pt idx="8033">
                  <c:v>8.6390900317143426E-11</c:v>
                </c:pt>
                <c:pt idx="8034">
                  <c:v>8.5382722788228175E-11</c:v>
                </c:pt>
                <c:pt idx="8035">
                  <c:v>8.5382722788228175E-11</c:v>
                </c:pt>
                <c:pt idx="8036">
                  <c:v>8.3401526574496936E-11</c:v>
                </c:pt>
                <c:pt idx="8037">
                  <c:v>8.4386310641153892E-11</c:v>
                </c:pt>
                <c:pt idx="8038">
                  <c:v>8.5382722788228175E-11</c:v>
                </c:pt>
                <c:pt idx="8039">
                  <c:v>8.5382722788228175E-11</c:v>
                </c:pt>
                <c:pt idx="8040">
                  <c:v>8.4386310641153892E-11</c:v>
                </c:pt>
                <c:pt idx="8041">
                  <c:v>8.6390900317143426E-11</c:v>
                </c:pt>
                <c:pt idx="8042">
                  <c:v>8.5382722788228175E-11</c:v>
                </c:pt>
                <c:pt idx="8043">
                  <c:v>8.4386310641153892E-11</c:v>
                </c:pt>
                <c:pt idx="8044">
                  <c:v>8.6390900317143426E-11</c:v>
                </c:pt>
                <c:pt idx="8045">
                  <c:v>8.8442905203885788E-11</c:v>
                </c:pt>
                <c:pt idx="8046">
                  <c:v>8.5382722788228175E-11</c:v>
                </c:pt>
                <c:pt idx="8047">
                  <c:v>8.5382722788228175E-11</c:v>
                </c:pt>
                <c:pt idx="8048">
                  <c:v>8.5382722788228175E-11</c:v>
                </c:pt>
                <c:pt idx="8049">
                  <c:v>8.7410982150543379E-11</c:v>
                </c:pt>
                <c:pt idx="8050">
                  <c:v>8.5382722788228175E-11</c:v>
                </c:pt>
                <c:pt idx="8051">
                  <c:v>8.8442905203885788E-11</c:v>
                </c:pt>
                <c:pt idx="8052">
                  <c:v>8.4386310641153892E-11</c:v>
                </c:pt>
                <c:pt idx="8053">
                  <c:v>8.5382722788228175E-11</c:v>
                </c:pt>
                <c:pt idx="8054">
                  <c:v>8.5382722788228175E-11</c:v>
                </c:pt>
                <c:pt idx="8055">
                  <c:v>8.5382722788228175E-11</c:v>
                </c:pt>
                <c:pt idx="8056">
                  <c:v>8.6390900317143426E-11</c:v>
                </c:pt>
                <c:pt idx="8057">
                  <c:v>8.8442905203885788E-11</c:v>
                </c:pt>
                <c:pt idx="8058">
                  <c:v>8.8442905203885788E-11</c:v>
                </c:pt>
                <c:pt idx="8059">
                  <c:v>8.8442905203885788E-11</c:v>
                </c:pt>
                <c:pt idx="8060">
                  <c:v>8.3401526574496936E-11</c:v>
                </c:pt>
                <c:pt idx="8061">
                  <c:v>8.8442905203885788E-11</c:v>
                </c:pt>
                <c:pt idx="8062">
                  <c:v>8.7410982150543379E-11</c:v>
                </c:pt>
                <c:pt idx="8063">
                  <c:v>8.8442905203885788E-11</c:v>
                </c:pt>
                <c:pt idx="8064">
                  <c:v>8.6390900317143426E-11</c:v>
                </c:pt>
                <c:pt idx="8065">
                  <c:v>8.3401526574496936E-11</c:v>
                </c:pt>
                <c:pt idx="8066">
                  <c:v>8.5382722788228175E-11</c:v>
                </c:pt>
                <c:pt idx="8067">
                  <c:v>8.5382722788228175E-11</c:v>
                </c:pt>
                <c:pt idx="8068">
                  <c:v>8.5382722788228175E-11</c:v>
                </c:pt>
                <c:pt idx="8069">
                  <c:v>8.7410982150543379E-11</c:v>
                </c:pt>
                <c:pt idx="8070">
                  <c:v>8.6390900317143426E-11</c:v>
                </c:pt>
                <c:pt idx="8071">
                  <c:v>8.8442905203885788E-11</c:v>
                </c:pt>
                <c:pt idx="8072">
                  <c:v>8.7410982150543379E-11</c:v>
                </c:pt>
                <c:pt idx="8073">
                  <c:v>8.6390900317143426E-11</c:v>
                </c:pt>
                <c:pt idx="8074">
                  <c:v>8.4386310641153892E-11</c:v>
                </c:pt>
                <c:pt idx="8075">
                  <c:v>8.8442905203885788E-11</c:v>
                </c:pt>
                <c:pt idx="8076">
                  <c:v>8.6390900317143426E-11</c:v>
                </c:pt>
                <c:pt idx="8077">
                  <c:v>8.5382722788228175E-11</c:v>
                </c:pt>
                <c:pt idx="8078">
                  <c:v>8.5382722788228175E-11</c:v>
                </c:pt>
                <c:pt idx="8079">
                  <c:v>8.8442905203885788E-11</c:v>
                </c:pt>
                <c:pt idx="8080">
                  <c:v>8.3401526574496936E-11</c:v>
                </c:pt>
                <c:pt idx="8081">
                  <c:v>8.8442905203885788E-11</c:v>
                </c:pt>
                <c:pt idx="8082">
                  <c:v>8.5382722788228175E-11</c:v>
                </c:pt>
                <c:pt idx="8083">
                  <c:v>8.7410982150543379E-11</c:v>
                </c:pt>
                <c:pt idx="8084">
                  <c:v>8.6390900317143426E-11</c:v>
                </c:pt>
                <c:pt idx="8085">
                  <c:v>8.5382722788228175E-11</c:v>
                </c:pt>
                <c:pt idx="8086">
                  <c:v>8.8442905203885788E-11</c:v>
                </c:pt>
                <c:pt idx="8087">
                  <c:v>8.8442905203885788E-11</c:v>
                </c:pt>
                <c:pt idx="8088">
                  <c:v>8.6390900317143426E-11</c:v>
                </c:pt>
                <c:pt idx="8089">
                  <c:v>8.5382722788228175E-11</c:v>
                </c:pt>
                <c:pt idx="8090">
                  <c:v>8.7410982150543379E-11</c:v>
                </c:pt>
                <c:pt idx="8091">
                  <c:v>8.8442905203885788E-11</c:v>
                </c:pt>
                <c:pt idx="8092">
                  <c:v>8.6390900317143426E-11</c:v>
                </c:pt>
                <c:pt idx="8093">
                  <c:v>8.8442905203885788E-11</c:v>
                </c:pt>
                <c:pt idx="8094">
                  <c:v>8.8442905203885788E-11</c:v>
                </c:pt>
                <c:pt idx="8095">
                  <c:v>8.6390900317143426E-11</c:v>
                </c:pt>
                <c:pt idx="8096">
                  <c:v>8.4386310641153892E-11</c:v>
                </c:pt>
                <c:pt idx="8097">
                  <c:v>8.4386310641153892E-11</c:v>
                </c:pt>
                <c:pt idx="8098">
                  <c:v>8.4386310641153892E-11</c:v>
                </c:pt>
                <c:pt idx="8099">
                  <c:v>8.6390900317143426E-11</c:v>
                </c:pt>
                <c:pt idx="8100">
                  <c:v>8.6390900317143426E-11</c:v>
                </c:pt>
                <c:pt idx="8101">
                  <c:v>8.7410982150543379E-11</c:v>
                </c:pt>
                <c:pt idx="8102">
                  <c:v>8.7410982150543379E-11</c:v>
                </c:pt>
                <c:pt idx="8103">
                  <c:v>8.7410982150543379E-11</c:v>
                </c:pt>
                <c:pt idx="8104">
                  <c:v>8.7410982150543379E-11</c:v>
                </c:pt>
                <c:pt idx="8105">
                  <c:v>8.948721659039069E-11</c:v>
                </c:pt>
                <c:pt idx="8106">
                  <c:v>8.5382722788228175E-11</c:v>
                </c:pt>
                <c:pt idx="8107">
                  <c:v>8.8442905203885788E-11</c:v>
                </c:pt>
                <c:pt idx="8108">
                  <c:v>8.4386310641153892E-11</c:v>
                </c:pt>
                <c:pt idx="8109">
                  <c:v>8.7410982150543379E-11</c:v>
                </c:pt>
                <c:pt idx="8110">
                  <c:v>8.4386310641153892E-11</c:v>
                </c:pt>
                <c:pt idx="8111">
                  <c:v>8.4386310641153892E-11</c:v>
                </c:pt>
                <c:pt idx="8112">
                  <c:v>8.5382722788228175E-11</c:v>
                </c:pt>
                <c:pt idx="8113">
                  <c:v>8.8442905203885788E-11</c:v>
                </c:pt>
                <c:pt idx="8114">
                  <c:v>8.7410982150543379E-11</c:v>
                </c:pt>
                <c:pt idx="8115">
                  <c:v>8.7410982150543379E-11</c:v>
                </c:pt>
                <c:pt idx="8116">
                  <c:v>8.4386310641153892E-11</c:v>
                </c:pt>
                <c:pt idx="8117">
                  <c:v>8.6390900317143426E-11</c:v>
                </c:pt>
                <c:pt idx="8118">
                  <c:v>8.6390900317143426E-11</c:v>
                </c:pt>
                <c:pt idx="8119">
                  <c:v>8.5382722788228175E-11</c:v>
                </c:pt>
                <c:pt idx="8120">
                  <c:v>8.7410982150543379E-11</c:v>
                </c:pt>
                <c:pt idx="8121">
                  <c:v>8.6390900317143426E-11</c:v>
                </c:pt>
                <c:pt idx="8122">
                  <c:v>8.5382722788228175E-11</c:v>
                </c:pt>
                <c:pt idx="8123">
                  <c:v>8.4386310641153892E-11</c:v>
                </c:pt>
                <c:pt idx="8124">
                  <c:v>8.5382722788228175E-11</c:v>
                </c:pt>
                <c:pt idx="8125">
                  <c:v>8.6390900317143426E-11</c:v>
                </c:pt>
                <c:pt idx="8126">
                  <c:v>8.6390900317143426E-11</c:v>
                </c:pt>
                <c:pt idx="8127">
                  <c:v>8.4386310641153892E-11</c:v>
                </c:pt>
                <c:pt idx="8128">
                  <c:v>8.8442905203885788E-11</c:v>
                </c:pt>
                <c:pt idx="8129">
                  <c:v>8.7410982150543379E-11</c:v>
                </c:pt>
                <c:pt idx="8130">
                  <c:v>8.4386310641153892E-11</c:v>
                </c:pt>
                <c:pt idx="8131">
                  <c:v>8.6390900317143426E-11</c:v>
                </c:pt>
                <c:pt idx="8132">
                  <c:v>8.5382722788228175E-11</c:v>
                </c:pt>
                <c:pt idx="8133">
                  <c:v>8.4386310641153892E-11</c:v>
                </c:pt>
                <c:pt idx="8134">
                  <c:v>8.4386310641153892E-11</c:v>
                </c:pt>
                <c:pt idx="8135">
                  <c:v>8.6390900317143426E-11</c:v>
                </c:pt>
                <c:pt idx="8136">
                  <c:v>8.6390900317143426E-11</c:v>
                </c:pt>
                <c:pt idx="8137">
                  <c:v>8.5382722788228175E-11</c:v>
                </c:pt>
                <c:pt idx="8138">
                  <c:v>8.7410982150543379E-11</c:v>
                </c:pt>
                <c:pt idx="8139">
                  <c:v>8.4386310641153892E-11</c:v>
                </c:pt>
                <c:pt idx="8140">
                  <c:v>8.6390900317143426E-11</c:v>
                </c:pt>
                <c:pt idx="8141">
                  <c:v>8.4386310641153892E-11</c:v>
                </c:pt>
                <c:pt idx="8142">
                  <c:v>8.7410982150543379E-11</c:v>
                </c:pt>
                <c:pt idx="8143">
                  <c:v>8.8442905203885788E-11</c:v>
                </c:pt>
                <c:pt idx="8144">
                  <c:v>8.5382722788228175E-11</c:v>
                </c:pt>
                <c:pt idx="8145">
                  <c:v>8.7410982150543379E-11</c:v>
                </c:pt>
                <c:pt idx="8146">
                  <c:v>8.3401526574496936E-11</c:v>
                </c:pt>
                <c:pt idx="8147">
                  <c:v>8.4386310641153892E-11</c:v>
                </c:pt>
                <c:pt idx="8148">
                  <c:v>8.6390900317143426E-11</c:v>
                </c:pt>
                <c:pt idx="8149">
                  <c:v>8.8442905203885788E-11</c:v>
                </c:pt>
                <c:pt idx="8150">
                  <c:v>8.8442905203885788E-11</c:v>
                </c:pt>
                <c:pt idx="8151">
                  <c:v>8.5382722788228175E-11</c:v>
                </c:pt>
                <c:pt idx="8152">
                  <c:v>8.8442905203885788E-11</c:v>
                </c:pt>
                <c:pt idx="8153">
                  <c:v>8.5382722788228175E-11</c:v>
                </c:pt>
                <c:pt idx="8154">
                  <c:v>8.4386310641153892E-11</c:v>
                </c:pt>
                <c:pt idx="8155">
                  <c:v>8.948721659039069E-11</c:v>
                </c:pt>
                <c:pt idx="8156">
                  <c:v>8.7410982150543379E-11</c:v>
                </c:pt>
                <c:pt idx="8157">
                  <c:v>8.4386310641153892E-11</c:v>
                </c:pt>
                <c:pt idx="8158">
                  <c:v>8.7410982150543379E-11</c:v>
                </c:pt>
                <c:pt idx="8159">
                  <c:v>8.7410982150543379E-11</c:v>
                </c:pt>
                <c:pt idx="8160">
                  <c:v>8.6390900317143426E-11</c:v>
                </c:pt>
                <c:pt idx="8161">
                  <c:v>8.4386310641153892E-11</c:v>
                </c:pt>
                <c:pt idx="8162">
                  <c:v>8.5382722788228175E-11</c:v>
                </c:pt>
                <c:pt idx="8163">
                  <c:v>8.7410982150543379E-11</c:v>
                </c:pt>
                <c:pt idx="8164">
                  <c:v>8.4386310641153892E-11</c:v>
                </c:pt>
                <c:pt idx="8165">
                  <c:v>8.5382722788228175E-11</c:v>
                </c:pt>
                <c:pt idx="8166">
                  <c:v>8.4386310641153892E-11</c:v>
                </c:pt>
                <c:pt idx="8167">
                  <c:v>8.5382722788228175E-11</c:v>
                </c:pt>
                <c:pt idx="8168">
                  <c:v>8.5382722788228175E-11</c:v>
                </c:pt>
                <c:pt idx="8169">
                  <c:v>8.5382722788228175E-11</c:v>
                </c:pt>
                <c:pt idx="8170">
                  <c:v>8.7410982150543379E-11</c:v>
                </c:pt>
                <c:pt idx="8171">
                  <c:v>8.4386310641153892E-11</c:v>
                </c:pt>
                <c:pt idx="8172">
                  <c:v>8.5382722788228175E-11</c:v>
                </c:pt>
                <c:pt idx="8173">
                  <c:v>8.6390900317143426E-11</c:v>
                </c:pt>
                <c:pt idx="8174">
                  <c:v>8.4386310641153892E-11</c:v>
                </c:pt>
                <c:pt idx="8175">
                  <c:v>8.7410982150543379E-11</c:v>
                </c:pt>
                <c:pt idx="8176">
                  <c:v>8.7410982150543379E-11</c:v>
                </c:pt>
                <c:pt idx="8177">
                  <c:v>8.4386310641153892E-11</c:v>
                </c:pt>
                <c:pt idx="8178">
                  <c:v>8.8442905203885788E-11</c:v>
                </c:pt>
                <c:pt idx="8179">
                  <c:v>8.948721659039069E-11</c:v>
                </c:pt>
                <c:pt idx="8180">
                  <c:v>8.7410982150543379E-11</c:v>
                </c:pt>
                <c:pt idx="8181">
                  <c:v>8.6390900317143426E-11</c:v>
                </c:pt>
                <c:pt idx="8182">
                  <c:v>8.8442905203885788E-11</c:v>
                </c:pt>
                <c:pt idx="8183">
                  <c:v>8.6390900317143426E-11</c:v>
                </c:pt>
                <c:pt idx="8184">
                  <c:v>8.4386310641153892E-11</c:v>
                </c:pt>
                <c:pt idx="8185">
                  <c:v>8.7410982150543379E-11</c:v>
                </c:pt>
                <c:pt idx="8186">
                  <c:v>8.5382722788228175E-11</c:v>
                </c:pt>
                <c:pt idx="8187">
                  <c:v>8.6390900317143426E-11</c:v>
                </c:pt>
                <c:pt idx="8188">
                  <c:v>8.4386310641153892E-11</c:v>
                </c:pt>
                <c:pt idx="8189">
                  <c:v>8.8442905203885788E-11</c:v>
                </c:pt>
                <c:pt idx="8190">
                  <c:v>8.4386310641153892E-11</c:v>
                </c:pt>
                <c:pt idx="8191">
                  <c:v>8.5382722788228175E-11</c:v>
                </c:pt>
                <c:pt idx="8192">
                  <c:v>8.4386310641153892E-11</c:v>
                </c:pt>
                <c:pt idx="8193">
                  <c:v>8.2428424687378108E-11</c:v>
                </c:pt>
                <c:pt idx="8194">
                  <c:v>8.4386310641153892E-11</c:v>
                </c:pt>
                <c:pt idx="8195">
                  <c:v>8.6390900317143426E-11</c:v>
                </c:pt>
                <c:pt idx="8196">
                  <c:v>8.5382722788228175E-11</c:v>
                </c:pt>
                <c:pt idx="8197">
                  <c:v>8.5382722788228175E-11</c:v>
                </c:pt>
                <c:pt idx="8198">
                  <c:v>8.7410982150543379E-11</c:v>
                </c:pt>
                <c:pt idx="8199">
                  <c:v>8.7410982150543379E-11</c:v>
                </c:pt>
                <c:pt idx="8200">
                  <c:v>8.5382722788228175E-11</c:v>
                </c:pt>
                <c:pt idx="8201">
                  <c:v>8.6390900317143426E-11</c:v>
                </c:pt>
                <c:pt idx="8202">
                  <c:v>8.8442905203885788E-11</c:v>
                </c:pt>
                <c:pt idx="8203">
                  <c:v>8.6390900317143426E-11</c:v>
                </c:pt>
                <c:pt idx="8204">
                  <c:v>8.4386310641153892E-11</c:v>
                </c:pt>
                <c:pt idx="8205">
                  <c:v>8.4386310641153892E-11</c:v>
                </c:pt>
                <c:pt idx="8206">
                  <c:v>8.3401526574496936E-11</c:v>
                </c:pt>
                <c:pt idx="8207">
                  <c:v>8.8442905203885788E-11</c:v>
                </c:pt>
                <c:pt idx="8208">
                  <c:v>8.6390900317143426E-11</c:v>
                </c:pt>
                <c:pt idx="8209">
                  <c:v>8.7410982150543379E-11</c:v>
                </c:pt>
                <c:pt idx="8210">
                  <c:v>8.8442905203885788E-11</c:v>
                </c:pt>
                <c:pt idx="8211">
                  <c:v>8.4386310641153892E-11</c:v>
                </c:pt>
                <c:pt idx="8212">
                  <c:v>8.948721659039069E-11</c:v>
                </c:pt>
                <c:pt idx="8213">
                  <c:v>8.4386310641153892E-11</c:v>
                </c:pt>
                <c:pt idx="8214">
                  <c:v>8.4386310641153892E-11</c:v>
                </c:pt>
                <c:pt idx="8215">
                  <c:v>8.6390900317143426E-11</c:v>
                </c:pt>
                <c:pt idx="8216">
                  <c:v>8.5382722788228175E-11</c:v>
                </c:pt>
                <c:pt idx="8217">
                  <c:v>8.5382722788228175E-11</c:v>
                </c:pt>
                <c:pt idx="8218">
                  <c:v>8.7410982150543379E-11</c:v>
                </c:pt>
                <c:pt idx="8219">
                  <c:v>8.7410982150543379E-11</c:v>
                </c:pt>
                <c:pt idx="8220">
                  <c:v>8.4386310641153892E-11</c:v>
                </c:pt>
                <c:pt idx="8221">
                  <c:v>8.5382722788228175E-11</c:v>
                </c:pt>
                <c:pt idx="8222">
                  <c:v>8.5382722788228175E-11</c:v>
                </c:pt>
                <c:pt idx="8223">
                  <c:v>8.3401526574496936E-11</c:v>
                </c:pt>
                <c:pt idx="8224">
                  <c:v>8.6390900317143426E-11</c:v>
                </c:pt>
                <c:pt idx="8225">
                  <c:v>8.948721659039069E-11</c:v>
                </c:pt>
                <c:pt idx="8226">
                  <c:v>8.5382722788228175E-11</c:v>
                </c:pt>
                <c:pt idx="8227">
                  <c:v>8.8442905203885788E-11</c:v>
                </c:pt>
                <c:pt idx="8228">
                  <c:v>8.8442905203885788E-11</c:v>
                </c:pt>
                <c:pt idx="8229">
                  <c:v>8.8442905203885788E-11</c:v>
                </c:pt>
                <c:pt idx="8230">
                  <c:v>8.8442905203885788E-11</c:v>
                </c:pt>
                <c:pt idx="8231">
                  <c:v>8.7410982150543379E-11</c:v>
                </c:pt>
                <c:pt idx="8232">
                  <c:v>8.5382722788228175E-11</c:v>
                </c:pt>
                <c:pt idx="8233">
                  <c:v>8.7410982150543379E-11</c:v>
                </c:pt>
                <c:pt idx="8234">
                  <c:v>8.8442905203885788E-11</c:v>
                </c:pt>
                <c:pt idx="8235">
                  <c:v>8.8442905203885788E-11</c:v>
                </c:pt>
                <c:pt idx="8236">
                  <c:v>8.8442905203885788E-11</c:v>
                </c:pt>
                <c:pt idx="8237">
                  <c:v>8.5382722788228175E-11</c:v>
                </c:pt>
                <c:pt idx="8238">
                  <c:v>8.5382722788228175E-11</c:v>
                </c:pt>
                <c:pt idx="8239">
                  <c:v>8.5382722788228175E-11</c:v>
                </c:pt>
                <c:pt idx="8240">
                  <c:v>8.8442905203885788E-11</c:v>
                </c:pt>
                <c:pt idx="8241">
                  <c:v>8.7410982150543379E-11</c:v>
                </c:pt>
                <c:pt idx="8242">
                  <c:v>8.7410982150543379E-11</c:v>
                </c:pt>
                <c:pt idx="8243">
                  <c:v>8.8442905203885788E-11</c:v>
                </c:pt>
                <c:pt idx="8244">
                  <c:v>8.8442905203885788E-11</c:v>
                </c:pt>
                <c:pt idx="8245">
                  <c:v>8.8442905203885788E-11</c:v>
                </c:pt>
                <c:pt idx="8246">
                  <c:v>8.7410982150543379E-11</c:v>
                </c:pt>
                <c:pt idx="8247">
                  <c:v>8.8442905203885788E-11</c:v>
                </c:pt>
                <c:pt idx="8248">
                  <c:v>8.8442905203885788E-11</c:v>
                </c:pt>
                <c:pt idx="8249">
                  <c:v>8.7410982150543379E-11</c:v>
                </c:pt>
                <c:pt idx="8250">
                  <c:v>8.6390900317143426E-11</c:v>
                </c:pt>
                <c:pt idx="8251">
                  <c:v>9.0543858940803469E-11</c:v>
                </c:pt>
                <c:pt idx="8252">
                  <c:v>8.6390900317143426E-11</c:v>
                </c:pt>
                <c:pt idx="8253">
                  <c:v>8.6390900317143426E-11</c:v>
                </c:pt>
                <c:pt idx="8254">
                  <c:v>8.5382722788228175E-11</c:v>
                </c:pt>
                <c:pt idx="8255">
                  <c:v>8.6390900317143426E-11</c:v>
                </c:pt>
                <c:pt idx="8256">
                  <c:v>8.8442905203885788E-11</c:v>
                </c:pt>
                <c:pt idx="8257">
                  <c:v>8.7410982150543379E-11</c:v>
                </c:pt>
                <c:pt idx="8258">
                  <c:v>8.4386310641153892E-11</c:v>
                </c:pt>
                <c:pt idx="8259">
                  <c:v>8.948721659039069E-11</c:v>
                </c:pt>
                <c:pt idx="8260">
                  <c:v>8.8442905203885788E-11</c:v>
                </c:pt>
                <c:pt idx="8261">
                  <c:v>8.7410982150543379E-11</c:v>
                </c:pt>
                <c:pt idx="8262">
                  <c:v>8.8442905203885788E-11</c:v>
                </c:pt>
                <c:pt idx="8263">
                  <c:v>8.7410982150543379E-11</c:v>
                </c:pt>
                <c:pt idx="8264">
                  <c:v>8.8442905203885788E-11</c:v>
                </c:pt>
                <c:pt idx="8265">
                  <c:v>8.6390900317143426E-11</c:v>
                </c:pt>
                <c:pt idx="8266">
                  <c:v>8.7410982150543379E-11</c:v>
                </c:pt>
                <c:pt idx="8267">
                  <c:v>8.7410982150543379E-11</c:v>
                </c:pt>
                <c:pt idx="8268">
                  <c:v>8.6390900317143426E-11</c:v>
                </c:pt>
                <c:pt idx="8269">
                  <c:v>8.8442905203885788E-11</c:v>
                </c:pt>
                <c:pt idx="8270">
                  <c:v>8.8442905203885788E-11</c:v>
                </c:pt>
                <c:pt idx="8271">
                  <c:v>8.3401526574496936E-11</c:v>
                </c:pt>
                <c:pt idx="8272">
                  <c:v>8.7410982150543379E-11</c:v>
                </c:pt>
                <c:pt idx="8273">
                  <c:v>8.5382722788228175E-11</c:v>
                </c:pt>
                <c:pt idx="8274">
                  <c:v>8.7410982150543379E-11</c:v>
                </c:pt>
                <c:pt idx="8275">
                  <c:v>8.8442905203885788E-11</c:v>
                </c:pt>
                <c:pt idx="8276">
                  <c:v>8.8442905203885788E-11</c:v>
                </c:pt>
                <c:pt idx="8277">
                  <c:v>8.7410982150543379E-11</c:v>
                </c:pt>
                <c:pt idx="8278">
                  <c:v>9.0543858940803469E-11</c:v>
                </c:pt>
                <c:pt idx="8279">
                  <c:v>8.7410982150543379E-11</c:v>
                </c:pt>
                <c:pt idx="8280">
                  <c:v>8.8442905203885788E-11</c:v>
                </c:pt>
                <c:pt idx="8281">
                  <c:v>8.5382722788228175E-11</c:v>
                </c:pt>
                <c:pt idx="8282">
                  <c:v>8.6390900317143426E-11</c:v>
                </c:pt>
                <c:pt idx="8283">
                  <c:v>8.8442905203885788E-11</c:v>
                </c:pt>
                <c:pt idx="8284">
                  <c:v>8.5382722788228175E-11</c:v>
                </c:pt>
                <c:pt idx="8285">
                  <c:v>8.7410982150543379E-11</c:v>
                </c:pt>
                <c:pt idx="8286">
                  <c:v>8.8442905203885788E-11</c:v>
                </c:pt>
                <c:pt idx="8287">
                  <c:v>8.7410982150543379E-11</c:v>
                </c:pt>
                <c:pt idx="8288">
                  <c:v>8.7410982150543379E-11</c:v>
                </c:pt>
                <c:pt idx="8289">
                  <c:v>8.6390900317143426E-11</c:v>
                </c:pt>
                <c:pt idx="8290">
                  <c:v>9.1612977856017732E-11</c:v>
                </c:pt>
                <c:pt idx="8291">
                  <c:v>8.948721659039069E-11</c:v>
                </c:pt>
                <c:pt idx="8292">
                  <c:v>8.7410982150543379E-11</c:v>
                </c:pt>
                <c:pt idx="8293">
                  <c:v>8.7410982150543379E-11</c:v>
                </c:pt>
                <c:pt idx="8294">
                  <c:v>9.0543858940803469E-11</c:v>
                </c:pt>
                <c:pt idx="8295">
                  <c:v>9.2694720656145152E-11</c:v>
                </c:pt>
                <c:pt idx="8296">
                  <c:v>8.8442905203885788E-11</c:v>
                </c:pt>
                <c:pt idx="8297">
                  <c:v>8.7410982150543379E-11</c:v>
                </c:pt>
                <c:pt idx="8298">
                  <c:v>8.8442905203885788E-11</c:v>
                </c:pt>
                <c:pt idx="8299">
                  <c:v>9.0543858940803469E-11</c:v>
                </c:pt>
                <c:pt idx="8300">
                  <c:v>8.7410982150543379E-11</c:v>
                </c:pt>
                <c:pt idx="8301">
                  <c:v>8.7410982150543379E-11</c:v>
                </c:pt>
                <c:pt idx="8302">
                  <c:v>8.5382722788228175E-11</c:v>
                </c:pt>
                <c:pt idx="8303">
                  <c:v>8.948721659039069E-11</c:v>
                </c:pt>
                <c:pt idx="8304">
                  <c:v>8.5382722788228175E-11</c:v>
                </c:pt>
                <c:pt idx="8305">
                  <c:v>8.5382722788228175E-11</c:v>
                </c:pt>
                <c:pt idx="8306">
                  <c:v>8.8442905203885788E-11</c:v>
                </c:pt>
                <c:pt idx="8307">
                  <c:v>8.7410982150543379E-11</c:v>
                </c:pt>
                <c:pt idx="8308">
                  <c:v>8.948721659039069E-11</c:v>
                </c:pt>
                <c:pt idx="8309">
                  <c:v>8.5382722788228175E-11</c:v>
                </c:pt>
                <c:pt idx="8310">
                  <c:v>8.8442905203885788E-11</c:v>
                </c:pt>
                <c:pt idx="8311">
                  <c:v>8.8442905203885788E-11</c:v>
                </c:pt>
                <c:pt idx="8312">
                  <c:v>9.0543858940803469E-11</c:v>
                </c:pt>
                <c:pt idx="8313">
                  <c:v>8.7410982150543379E-11</c:v>
                </c:pt>
                <c:pt idx="8314">
                  <c:v>8.5382722788228175E-11</c:v>
                </c:pt>
                <c:pt idx="8315">
                  <c:v>8.8442905203885788E-11</c:v>
                </c:pt>
                <c:pt idx="8316">
                  <c:v>8.7410982150543379E-11</c:v>
                </c:pt>
                <c:pt idx="8317">
                  <c:v>8.8442905203885788E-11</c:v>
                </c:pt>
                <c:pt idx="8318">
                  <c:v>8.7410982150543379E-11</c:v>
                </c:pt>
                <c:pt idx="8319">
                  <c:v>8.5382722788228175E-11</c:v>
                </c:pt>
                <c:pt idx="8320">
                  <c:v>9.2694720656145152E-11</c:v>
                </c:pt>
                <c:pt idx="8321">
                  <c:v>8.7410982150543379E-11</c:v>
                </c:pt>
                <c:pt idx="8322">
                  <c:v>8.6390900317143426E-11</c:v>
                </c:pt>
                <c:pt idx="8323">
                  <c:v>8.8442905203885788E-11</c:v>
                </c:pt>
                <c:pt idx="8324">
                  <c:v>8.5382722788228175E-11</c:v>
                </c:pt>
                <c:pt idx="8325">
                  <c:v>8.8442905203885788E-11</c:v>
                </c:pt>
                <c:pt idx="8326">
                  <c:v>8.8442905203885788E-11</c:v>
                </c:pt>
                <c:pt idx="8327">
                  <c:v>8.948721659039069E-11</c:v>
                </c:pt>
                <c:pt idx="8328">
                  <c:v>9.0543858940803469E-11</c:v>
                </c:pt>
                <c:pt idx="8329">
                  <c:v>8.6390900317143426E-11</c:v>
                </c:pt>
                <c:pt idx="8330">
                  <c:v>9.1612977856017732E-11</c:v>
                </c:pt>
                <c:pt idx="8331">
                  <c:v>8.948721659039069E-11</c:v>
                </c:pt>
                <c:pt idx="8332">
                  <c:v>8.8442905203885788E-11</c:v>
                </c:pt>
                <c:pt idx="8333">
                  <c:v>8.7410982150543379E-11</c:v>
                </c:pt>
                <c:pt idx="8334">
                  <c:v>8.948721659039069E-11</c:v>
                </c:pt>
                <c:pt idx="8335">
                  <c:v>9.2694720656145152E-11</c:v>
                </c:pt>
                <c:pt idx="8336">
                  <c:v>8.8442905203885788E-11</c:v>
                </c:pt>
                <c:pt idx="8337">
                  <c:v>9.0543858940803469E-11</c:v>
                </c:pt>
                <c:pt idx="8338">
                  <c:v>8.5382722788228175E-11</c:v>
                </c:pt>
                <c:pt idx="8339">
                  <c:v>9.1612977856017732E-11</c:v>
                </c:pt>
                <c:pt idx="8340">
                  <c:v>8.6390900317143426E-11</c:v>
                </c:pt>
                <c:pt idx="8341">
                  <c:v>8.8442905203885788E-11</c:v>
                </c:pt>
                <c:pt idx="8342">
                  <c:v>9.0543858940803469E-11</c:v>
                </c:pt>
                <c:pt idx="8343">
                  <c:v>8.948721659039069E-11</c:v>
                </c:pt>
                <c:pt idx="8344">
                  <c:v>9.1612977856017732E-11</c:v>
                </c:pt>
                <c:pt idx="8345">
                  <c:v>9.2694720656145152E-11</c:v>
                </c:pt>
                <c:pt idx="8346">
                  <c:v>8.8442905203885788E-11</c:v>
                </c:pt>
                <c:pt idx="8347">
                  <c:v>8.8442905203885788E-11</c:v>
                </c:pt>
                <c:pt idx="8348">
                  <c:v>8.948721659039069E-11</c:v>
                </c:pt>
                <c:pt idx="8349">
                  <c:v>8.7410982150543379E-11</c:v>
                </c:pt>
                <c:pt idx="8350">
                  <c:v>8.6390900317143426E-11</c:v>
                </c:pt>
                <c:pt idx="8351">
                  <c:v>8.8442905203885788E-11</c:v>
                </c:pt>
                <c:pt idx="8352">
                  <c:v>8.7410982150543379E-11</c:v>
                </c:pt>
                <c:pt idx="8353">
                  <c:v>8.8442905203885788E-11</c:v>
                </c:pt>
                <c:pt idx="8354">
                  <c:v>8.8442905203885788E-11</c:v>
                </c:pt>
                <c:pt idx="8355">
                  <c:v>8.8442905203885788E-11</c:v>
                </c:pt>
                <c:pt idx="8356">
                  <c:v>9.0543858940803469E-11</c:v>
                </c:pt>
                <c:pt idx="8357">
                  <c:v>9.0543858940803469E-11</c:v>
                </c:pt>
                <c:pt idx="8358">
                  <c:v>9.1612977856017732E-11</c:v>
                </c:pt>
                <c:pt idx="8359">
                  <c:v>8.8442905203885788E-11</c:v>
                </c:pt>
                <c:pt idx="8360">
                  <c:v>9.1612977856017732E-11</c:v>
                </c:pt>
                <c:pt idx="8361">
                  <c:v>8.8442905203885788E-11</c:v>
                </c:pt>
                <c:pt idx="8362">
                  <c:v>9.0543858940803469E-11</c:v>
                </c:pt>
                <c:pt idx="8363">
                  <c:v>9.2694720656145152E-11</c:v>
                </c:pt>
                <c:pt idx="8364">
                  <c:v>8.8442905203885788E-11</c:v>
                </c:pt>
                <c:pt idx="8365">
                  <c:v>8.8442905203885788E-11</c:v>
                </c:pt>
                <c:pt idx="8366">
                  <c:v>8.948721659039069E-11</c:v>
                </c:pt>
                <c:pt idx="8367">
                  <c:v>8.8442905203885788E-11</c:v>
                </c:pt>
                <c:pt idx="8368">
                  <c:v>8.8442905203885788E-11</c:v>
                </c:pt>
                <c:pt idx="8369">
                  <c:v>9.0543858940803469E-11</c:v>
                </c:pt>
                <c:pt idx="8370">
                  <c:v>8.8442905203885788E-11</c:v>
                </c:pt>
                <c:pt idx="8371">
                  <c:v>9.1612977856017732E-11</c:v>
                </c:pt>
                <c:pt idx="8372">
                  <c:v>8.948721659039069E-11</c:v>
                </c:pt>
                <c:pt idx="8373">
                  <c:v>8.948721659039069E-11</c:v>
                </c:pt>
                <c:pt idx="8374">
                  <c:v>8.7410982150543379E-11</c:v>
                </c:pt>
                <c:pt idx="8375">
                  <c:v>9.0543858940803469E-11</c:v>
                </c:pt>
                <c:pt idx="8376">
                  <c:v>8.948721659039069E-11</c:v>
                </c:pt>
                <c:pt idx="8377">
                  <c:v>9.0543858940803469E-11</c:v>
                </c:pt>
                <c:pt idx="8378">
                  <c:v>8.5382722788228175E-11</c:v>
                </c:pt>
                <c:pt idx="8379">
                  <c:v>8.8442905203885788E-11</c:v>
                </c:pt>
                <c:pt idx="8380">
                  <c:v>9.0543858940803469E-11</c:v>
                </c:pt>
                <c:pt idx="8381">
                  <c:v>8.7410982150543379E-11</c:v>
                </c:pt>
                <c:pt idx="8382">
                  <c:v>8.8442905203885788E-11</c:v>
                </c:pt>
                <c:pt idx="8383">
                  <c:v>9.1612977856017732E-11</c:v>
                </c:pt>
                <c:pt idx="8384">
                  <c:v>9.0543858940803469E-11</c:v>
                </c:pt>
                <c:pt idx="8385">
                  <c:v>8.8442905203885788E-11</c:v>
                </c:pt>
                <c:pt idx="8386">
                  <c:v>8.8442905203885788E-11</c:v>
                </c:pt>
                <c:pt idx="8387">
                  <c:v>8.7410982150543379E-11</c:v>
                </c:pt>
                <c:pt idx="8388">
                  <c:v>8.8442905203885788E-11</c:v>
                </c:pt>
                <c:pt idx="8389">
                  <c:v>8.5382722788228175E-11</c:v>
                </c:pt>
                <c:pt idx="8390">
                  <c:v>8.8442905203885788E-11</c:v>
                </c:pt>
                <c:pt idx="8391">
                  <c:v>8.8442905203885788E-11</c:v>
                </c:pt>
                <c:pt idx="8392">
                  <c:v>8.7410982150543379E-11</c:v>
                </c:pt>
                <c:pt idx="8393">
                  <c:v>9.2694720656145152E-11</c:v>
                </c:pt>
                <c:pt idx="8394">
                  <c:v>8.948721659039069E-11</c:v>
                </c:pt>
                <c:pt idx="8395">
                  <c:v>8.948721659039069E-11</c:v>
                </c:pt>
                <c:pt idx="8396">
                  <c:v>9.1612977856017732E-11</c:v>
                </c:pt>
                <c:pt idx="8397">
                  <c:v>9.1612977856017732E-11</c:v>
                </c:pt>
                <c:pt idx="8398">
                  <c:v>8.8442905203885788E-11</c:v>
                </c:pt>
                <c:pt idx="8399">
                  <c:v>8.948721659039069E-11</c:v>
                </c:pt>
                <c:pt idx="8400">
                  <c:v>8.8442905203885788E-11</c:v>
                </c:pt>
                <c:pt idx="8401">
                  <c:v>8.6390900317143426E-11</c:v>
                </c:pt>
                <c:pt idx="8402">
                  <c:v>8.948721659039069E-11</c:v>
                </c:pt>
                <c:pt idx="8403">
                  <c:v>9.0543858940803469E-11</c:v>
                </c:pt>
                <c:pt idx="8404">
                  <c:v>8.6390900317143426E-11</c:v>
                </c:pt>
                <c:pt idx="8405">
                  <c:v>9.0543858940803469E-11</c:v>
                </c:pt>
                <c:pt idx="8406">
                  <c:v>9.0543858940803469E-11</c:v>
                </c:pt>
                <c:pt idx="8407">
                  <c:v>8.7410982150543379E-11</c:v>
                </c:pt>
                <c:pt idx="8408">
                  <c:v>8.5382722788228175E-11</c:v>
                </c:pt>
                <c:pt idx="8409">
                  <c:v>8.8442905203885788E-11</c:v>
                </c:pt>
                <c:pt idx="8410">
                  <c:v>8.7410982150543379E-11</c:v>
                </c:pt>
                <c:pt idx="8411">
                  <c:v>8.7410982150543379E-11</c:v>
                </c:pt>
                <c:pt idx="8412">
                  <c:v>9.0543858940803469E-11</c:v>
                </c:pt>
                <c:pt idx="8413">
                  <c:v>8.948721659039069E-11</c:v>
                </c:pt>
                <c:pt idx="8414">
                  <c:v>8.948721659039069E-11</c:v>
                </c:pt>
                <c:pt idx="8415">
                  <c:v>8.8442905203885788E-11</c:v>
                </c:pt>
                <c:pt idx="8416">
                  <c:v>9.1612977856017732E-11</c:v>
                </c:pt>
                <c:pt idx="8417">
                  <c:v>8.8442905203885788E-11</c:v>
                </c:pt>
                <c:pt idx="8418">
                  <c:v>8.5382722788228175E-11</c:v>
                </c:pt>
                <c:pt idx="8419">
                  <c:v>8.948721659039069E-11</c:v>
                </c:pt>
                <c:pt idx="8420">
                  <c:v>8.6390900317143426E-11</c:v>
                </c:pt>
                <c:pt idx="8545">
                  <c:v>9.7150714726163113E-11</c:v>
                </c:pt>
                <c:pt idx="8546">
                  <c:v>9.7150714726163113E-11</c:v>
                </c:pt>
                <c:pt idx="8547">
                  <c:v>9.7150714726163113E-11</c:v>
                </c:pt>
                <c:pt idx="8548">
                  <c:v>9.9458292730753552E-11</c:v>
                </c:pt>
                <c:pt idx="8549">
                  <c:v>9.3789020443367202E-11</c:v>
                </c:pt>
                <c:pt idx="8550">
                  <c:v>9.6016970695884383E-11</c:v>
                </c:pt>
                <c:pt idx="8551">
                  <c:v>9.489645740229975E-11</c:v>
                </c:pt>
                <c:pt idx="8552">
                  <c:v>9.2694720656145152E-11</c:v>
                </c:pt>
                <c:pt idx="8553">
                  <c:v>9.1612977856017732E-11</c:v>
                </c:pt>
                <c:pt idx="8554">
                  <c:v>9.6016970695884383E-11</c:v>
                </c:pt>
                <c:pt idx="8555">
                  <c:v>9.3789020443367202E-11</c:v>
                </c:pt>
                <c:pt idx="8556">
                  <c:v>9.489645740229975E-11</c:v>
                </c:pt>
                <c:pt idx="8557">
                  <c:v>9.3789020443367202E-11</c:v>
                </c:pt>
                <c:pt idx="8558">
                  <c:v>8.948721659039069E-11</c:v>
                </c:pt>
                <c:pt idx="8559">
                  <c:v>8.948721659039069E-11</c:v>
                </c:pt>
                <c:pt idx="8560">
                  <c:v>9.489645740229975E-11</c:v>
                </c:pt>
                <c:pt idx="8561">
                  <c:v>9.0543858940803469E-11</c:v>
                </c:pt>
                <c:pt idx="8562">
                  <c:v>9.0543858940803469E-11</c:v>
                </c:pt>
                <c:pt idx="8563">
                  <c:v>9.1612977856017732E-11</c:v>
                </c:pt>
                <c:pt idx="8564">
                  <c:v>9.2694720656145152E-11</c:v>
                </c:pt>
                <c:pt idx="8565">
                  <c:v>9.2694720656145152E-11</c:v>
                </c:pt>
                <c:pt idx="8566">
                  <c:v>9.0543858940803469E-11</c:v>
                </c:pt>
                <c:pt idx="8567">
                  <c:v>9.2694720656145152E-11</c:v>
                </c:pt>
                <c:pt idx="8568">
                  <c:v>8.948721659039069E-11</c:v>
                </c:pt>
                <c:pt idx="8569">
                  <c:v>9.1612977856017732E-11</c:v>
                </c:pt>
                <c:pt idx="8570">
                  <c:v>9.0543858940803469E-11</c:v>
                </c:pt>
                <c:pt idx="8571">
                  <c:v>9.2694720656145152E-11</c:v>
                </c:pt>
                <c:pt idx="8572">
                  <c:v>9.1612977856017732E-11</c:v>
                </c:pt>
                <c:pt idx="8573">
                  <c:v>9.2694720656145152E-11</c:v>
                </c:pt>
                <c:pt idx="8574">
                  <c:v>9.1612977856017732E-11</c:v>
                </c:pt>
                <c:pt idx="8575">
                  <c:v>9.0543858940803469E-11</c:v>
                </c:pt>
                <c:pt idx="8576">
                  <c:v>9.0543858940803469E-11</c:v>
                </c:pt>
                <c:pt idx="8577">
                  <c:v>8.948721659039069E-11</c:v>
                </c:pt>
                <c:pt idx="8578">
                  <c:v>8.7410982150543379E-11</c:v>
                </c:pt>
                <c:pt idx="8579">
                  <c:v>9.1612977856017732E-11</c:v>
                </c:pt>
                <c:pt idx="8580">
                  <c:v>8.948721659039069E-11</c:v>
                </c:pt>
                <c:pt idx="8581">
                  <c:v>9.0543858940803469E-11</c:v>
                </c:pt>
                <c:pt idx="8582">
                  <c:v>9.0543858940803469E-11</c:v>
                </c:pt>
                <c:pt idx="8583">
                  <c:v>9.0543858940803469E-11</c:v>
                </c:pt>
                <c:pt idx="8584">
                  <c:v>9.0543858940803469E-11</c:v>
                </c:pt>
                <c:pt idx="8585">
                  <c:v>9.3789020443367202E-11</c:v>
                </c:pt>
                <c:pt idx="8586">
                  <c:v>9.2694720656145152E-11</c:v>
                </c:pt>
                <c:pt idx="8587">
                  <c:v>8.8442905203885788E-11</c:v>
                </c:pt>
                <c:pt idx="8588">
                  <c:v>9.1612977856017732E-11</c:v>
                </c:pt>
                <c:pt idx="8589">
                  <c:v>8.8442905203885788E-11</c:v>
                </c:pt>
                <c:pt idx="8590">
                  <c:v>9.0543858940803469E-11</c:v>
                </c:pt>
                <c:pt idx="8591">
                  <c:v>8.948721659039069E-11</c:v>
                </c:pt>
                <c:pt idx="8592">
                  <c:v>9.0543858940803469E-11</c:v>
                </c:pt>
                <c:pt idx="8593">
                  <c:v>9.0543858940803469E-11</c:v>
                </c:pt>
                <c:pt idx="8594">
                  <c:v>9.1612977856017732E-11</c:v>
                </c:pt>
                <c:pt idx="8595">
                  <c:v>8.8442905203885788E-11</c:v>
                </c:pt>
                <c:pt idx="8596">
                  <c:v>9.1612977856017732E-11</c:v>
                </c:pt>
                <c:pt idx="8597">
                  <c:v>9.0543858940803469E-11</c:v>
                </c:pt>
                <c:pt idx="8598">
                  <c:v>8.948721659039069E-11</c:v>
                </c:pt>
                <c:pt idx="8599">
                  <c:v>9.0543858940803469E-11</c:v>
                </c:pt>
                <c:pt idx="8600">
                  <c:v>8.948721659039069E-11</c:v>
                </c:pt>
                <c:pt idx="8601">
                  <c:v>9.2694720656145152E-11</c:v>
                </c:pt>
                <c:pt idx="8602">
                  <c:v>9.2694720656145152E-11</c:v>
                </c:pt>
                <c:pt idx="8603">
                  <c:v>9.1612977856017732E-11</c:v>
                </c:pt>
                <c:pt idx="8604">
                  <c:v>9.2694720656145152E-11</c:v>
                </c:pt>
                <c:pt idx="8605">
                  <c:v>9.0543858940803469E-11</c:v>
                </c:pt>
                <c:pt idx="8606">
                  <c:v>8.948721659039069E-11</c:v>
                </c:pt>
                <c:pt idx="8607">
                  <c:v>9.1612977856017732E-11</c:v>
                </c:pt>
                <c:pt idx="8608">
                  <c:v>9.2694720656145152E-11</c:v>
                </c:pt>
                <c:pt idx="8609">
                  <c:v>9.2694720656145152E-11</c:v>
                </c:pt>
                <c:pt idx="8610">
                  <c:v>9.2694720656145152E-11</c:v>
                </c:pt>
                <c:pt idx="8611">
                  <c:v>8.948721659039069E-11</c:v>
                </c:pt>
                <c:pt idx="8612">
                  <c:v>9.2694720656145152E-11</c:v>
                </c:pt>
                <c:pt idx="8613">
                  <c:v>9.0543858940803469E-11</c:v>
                </c:pt>
                <c:pt idx="8614">
                  <c:v>9.1612977856017732E-11</c:v>
                </c:pt>
                <c:pt idx="8615">
                  <c:v>9.2694720656145152E-11</c:v>
                </c:pt>
                <c:pt idx="8616">
                  <c:v>9.2694720656145152E-11</c:v>
                </c:pt>
                <c:pt idx="8617">
                  <c:v>9.1612977856017732E-11</c:v>
                </c:pt>
                <c:pt idx="8618">
                  <c:v>9.2694720656145152E-11</c:v>
                </c:pt>
                <c:pt idx="8619">
                  <c:v>8.948721659039069E-11</c:v>
                </c:pt>
                <c:pt idx="8620">
                  <c:v>9.0543858940803469E-11</c:v>
                </c:pt>
                <c:pt idx="8621">
                  <c:v>9.1612977856017732E-11</c:v>
                </c:pt>
                <c:pt idx="8622">
                  <c:v>9.0543858940803469E-11</c:v>
                </c:pt>
                <c:pt idx="8623">
                  <c:v>9.2694720656145152E-11</c:v>
                </c:pt>
                <c:pt idx="8624">
                  <c:v>9.2694720656145152E-11</c:v>
                </c:pt>
                <c:pt idx="8625">
                  <c:v>9.2694720656145152E-11</c:v>
                </c:pt>
                <c:pt idx="8626">
                  <c:v>8.8442905203885788E-11</c:v>
                </c:pt>
                <c:pt idx="8627">
                  <c:v>9.2694720656145152E-11</c:v>
                </c:pt>
                <c:pt idx="8628">
                  <c:v>8.8442905203885788E-11</c:v>
                </c:pt>
                <c:pt idx="8629">
                  <c:v>8.948721659039069E-11</c:v>
                </c:pt>
                <c:pt idx="8630">
                  <c:v>8.7410982150543379E-11</c:v>
                </c:pt>
                <c:pt idx="8631">
                  <c:v>8.948721659039069E-11</c:v>
                </c:pt>
                <c:pt idx="8632">
                  <c:v>9.1612977856017732E-11</c:v>
                </c:pt>
                <c:pt idx="8633">
                  <c:v>9.0543858940803469E-11</c:v>
                </c:pt>
                <c:pt idx="8634">
                  <c:v>9.0543858940803469E-11</c:v>
                </c:pt>
                <c:pt idx="8635">
                  <c:v>9.0543858940803469E-11</c:v>
                </c:pt>
                <c:pt idx="8636">
                  <c:v>9.1612977856017732E-11</c:v>
                </c:pt>
                <c:pt idx="8637">
                  <c:v>9.0543858940803469E-11</c:v>
                </c:pt>
                <c:pt idx="8638">
                  <c:v>9.1612977856017732E-11</c:v>
                </c:pt>
                <c:pt idx="8639">
                  <c:v>9.1612977856017732E-11</c:v>
                </c:pt>
                <c:pt idx="8640">
                  <c:v>9.0543858940803469E-11</c:v>
                </c:pt>
                <c:pt idx="8641">
                  <c:v>9.1612977856017732E-11</c:v>
                </c:pt>
                <c:pt idx="8642">
                  <c:v>9.1612977856017732E-11</c:v>
                </c:pt>
                <c:pt idx="8643">
                  <c:v>9.0543858940803469E-11</c:v>
                </c:pt>
                <c:pt idx="8644">
                  <c:v>9.489645740229975E-11</c:v>
                </c:pt>
                <c:pt idx="8645">
                  <c:v>9.2694720656145152E-11</c:v>
                </c:pt>
                <c:pt idx="8646">
                  <c:v>9.1612977856017732E-11</c:v>
                </c:pt>
                <c:pt idx="8647">
                  <c:v>9.0543858940803469E-11</c:v>
                </c:pt>
                <c:pt idx="8648">
                  <c:v>8.948721659039069E-11</c:v>
                </c:pt>
                <c:pt idx="8649">
                  <c:v>8.948721659039069E-11</c:v>
                </c:pt>
                <c:pt idx="8650">
                  <c:v>9.0543858940803469E-11</c:v>
                </c:pt>
                <c:pt idx="8651">
                  <c:v>9.2694720656145152E-11</c:v>
                </c:pt>
                <c:pt idx="8652">
                  <c:v>9.2694720656145152E-11</c:v>
                </c:pt>
                <c:pt idx="8653">
                  <c:v>9.0543858940803469E-11</c:v>
                </c:pt>
                <c:pt idx="8654">
                  <c:v>9.0543858940803469E-11</c:v>
                </c:pt>
                <c:pt idx="8655">
                  <c:v>9.0543858940803469E-11</c:v>
                </c:pt>
                <c:pt idx="8656">
                  <c:v>9.0543858940803469E-11</c:v>
                </c:pt>
                <c:pt idx="8657">
                  <c:v>9.1612977856017732E-11</c:v>
                </c:pt>
                <c:pt idx="8658">
                  <c:v>9.2694720656145152E-11</c:v>
                </c:pt>
                <c:pt idx="8659">
                  <c:v>9.0543858940803469E-11</c:v>
                </c:pt>
                <c:pt idx="8660">
                  <c:v>9.1612977856017732E-11</c:v>
                </c:pt>
                <c:pt idx="8661">
                  <c:v>9.1612977856017732E-11</c:v>
                </c:pt>
                <c:pt idx="8662">
                  <c:v>9.2694720656145152E-11</c:v>
                </c:pt>
                <c:pt idx="8663">
                  <c:v>9.1612977856017732E-11</c:v>
                </c:pt>
                <c:pt idx="8664">
                  <c:v>9.1612977856017732E-11</c:v>
                </c:pt>
                <c:pt idx="8665">
                  <c:v>9.0543858940803469E-11</c:v>
                </c:pt>
                <c:pt idx="8666">
                  <c:v>8.948721659039069E-11</c:v>
                </c:pt>
                <c:pt idx="8667">
                  <c:v>8.948721659039069E-11</c:v>
                </c:pt>
                <c:pt idx="8668">
                  <c:v>9.2694720656145152E-11</c:v>
                </c:pt>
                <c:pt idx="8669">
                  <c:v>8.7410982150543379E-11</c:v>
                </c:pt>
                <c:pt idx="8670">
                  <c:v>9.2694720656145152E-11</c:v>
                </c:pt>
                <c:pt idx="8671">
                  <c:v>9.1612977856017732E-11</c:v>
                </c:pt>
                <c:pt idx="8672">
                  <c:v>9.2694720656145152E-11</c:v>
                </c:pt>
                <c:pt idx="8673">
                  <c:v>8.948721659039069E-11</c:v>
                </c:pt>
                <c:pt idx="8674">
                  <c:v>8.948721659039069E-11</c:v>
                </c:pt>
                <c:pt idx="8675">
                  <c:v>9.1612977856017732E-11</c:v>
                </c:pt>
                <c:pt idx="8676">
                  <c:v>9.1612977856017732E-11</c:v>
                </c:pt>
                <c:pt idx="8677">
                  <c:v>8.8442905203885788E-11</c:v>
                </c:pt>
                <c:pt idx="8678">
                  <c:v>9.0543858940803469E-11</c:v>
                </c:pt>
                <c:pt idx="8679">
                  <c:v>9.0543858940803469E-11</c:v>
                </c:pt>
                <c:pt idx="8680">
                  <c:v>9.2694720656145152E-11</c:v>
                </c:pt>
                <c:pt idx="8681">
                  <c:v>9.1612977856017732E-11</c:v>
                </c:pt>
                <c:pt idx="8682">
                  <c:v>8.948721659039069E-11</c:v>
                </c:pt>
                <c:pt idx="8683">
                  <c:v>8.948721659039069E-11</c:v>
                </c:pt>
                <c:pt idx="8684">
                  <c:v>8.8442905203885788E-11</c:v>
                </c:pt>
                <c:pt idx="8685">
                  <c:v>8.7410982150543379E-11</c:v>
                </c:pt>
                <c:pt idx="8686">
                  <c:v>9.0543858940803469E-11</c:v>
                </c:pt>
                <c:pt idx="8687">
                  <c:v>8.7410982150543379E-11</c:v>
                </c:pt>
                <c:pt idx="8688">
                  <c:v>8.948721659039069E-11</c:v>
                </c:pt>
                <c:pt idx="8689">
                  <c:v>8.948721659039069E-11</c:v>
                </c:pt>
                <c:pt idx="8690">
                  <c:v>9.2694720656145152E-11</c:v>
                </c:pt>
                <c:pt idx="8691">
                  <c:v>9.0543858940803469E-11</c:v>
                </c:pt>
                <c:pt idx="8692">
                  <c:v>8.7410982150543379E-11</c:v>
                </c:pt>
                <c:pt idx="8693">
                  <c:v>8.7410982150543379E-11</c:v>
                </c:pt>
                <c:pt idx="8694">
                  <c:v>8.7410982150543379E-11</c:v>
                </c:pt>
                <c:pt idx="8695">
                  <c:v>9.0543858940803469E-11</c:v>
                </c:pt>
                <c:pt idx="8696">
                  <c:v>9.0543858940803469E-11</c:v>
                </c:pt>
                <c:pt idx="8697">
                  <c:v>9.2694720656145152E-11</c:v>
                </c:pt>
                <c:pt idx="8698">
                  <c:v>8.8442905203885788E-11</c:v>
                </c:pt>
                <c:pt idx="8699">
                  <c:v>9.1612977856017732E-11</c:v>
                </c:pt>
                <c:pt idx="8700">
                  <c:v>9.0543858940803469E-11</c:v>
                </c:pt>
                <c:pt idx="8701">
                  <c:v>9.1612977856017732E-11</c:v>
                </c:pt>
                <c:pt idx="8702">
                  <c:v>8.8442905203885788E-11</c:v>
                </c:pt>
                <c:pt idx="8703">
                  <c:v>8.8442905203885788E-11</c:v>
                </c:pt>
                <c:pt idx="8704">
                  <c:v>8.8442905203885788E-11</c:v>
                </c:pt>
                <c:pt idx="8705">
                  <c:v>9.2694720656145152E-11</c:v>
                </c:pt>
                <c:pt idx="8706">
                  <c:v>9.1612977856017732E-11</c:v>
                </c:pt>
                <c:pt idx="8707">
                  <c:v>8.8442905203885788E-11</c:v>
                </c:pt>
                <c:pt idx="8708">
                  <c:v>8.8442905203885788E-11</c:v>
                </c:pt>
                <c:pt idx="8709">
                  <c:v>8.948721659039069E-11</c:v>
                </c:pt>
                <c:pt idx="8710">
                  <c:v>9.1612977856017732E-11</c:v>
                </c:pt>
                <c:pt idx="8711">
                  <c:v>8.948721659039069E-11</c:v>
                </c:pt>
                <c:pt idx="8712">
                  <c:v>9.1612977856017732E-11</c:v>
                </c:pt>
                <c:pt idx="8713">
                  <c:v>8.948721659039069E-11</c:v>
                </c:pt>
                <c:pt idx="8714">
                  <c:v>8.8442905203885788E-11</c:v>
                </c:pt>
                <c:pt idx="8715">
                  <c:v>8.8442905203885788E-11</c:v>
                </c:pt>
                <c:pt idx="8716">
                  <c:v>8.5382722788228175E-11</c:v>
                </c:pt>
                <c:pt idx="8717">
                  <c:v>8.948721659039069E-11</c:v>
                </c:pt>
                <c:pt idx="8718">
                  <c:v>8.8442905203885788E-11</c:v>
                </c:pt>
                <c:pt idx="8719">
                  <c:v>8.948721659039069E-11</c:v>
                </c:pt>
                <c:pt idx="8720">
                  <c:v>9.0543858940803469E-11</c:v>
                </c:pt>
                <c:pt idx="8721">
                  <c:v>8.7410982150543379E-11</c:v>
                </c:pt>
                <c:pt idx="8722">
                  <c:v>8.8442905203885788E-11</c:v>
                </c:pt>
                <c:pt idx="8723">
                  <c:v>9.2694720656145152E-11</c:v>
                </c:pt>
                <c:pt idx="8724">
                  <c:v>8.948721659039069E-11</c:v>
                </c:pt>
                <c:pt idx="8725">
                  <c:v>9.1612977856017732E-11</c:v>
                </c:pt>
                <c:pt idx="8726">
                  <c:v>8.948721659039069E-11</c:v>
                </c:pt>
                <c:pt idx="8727">
                  <c:v>9.1612977856017732E-11</c:v>
                </c:pt>
                <c:pt idx="8728">
                  <c:v>8.7410982150543379E-11</c:v>
                </c:pt>
                <c:pt idx="8729">
                  <c:v>9.1612977856017732E-11</c:v>
                </c:pt>
                <c:pt idx="8730">
                  <c:v>9.1612977856017732E-11</c:v>
                </c:pt>
                <c:pt idx="8731">
                  <c:v>9.0543858940803469E-11</c:v>
                </c:pt>
                <c:pt idx="8732">
                  <c:v>9.1612977856017732E-11</c:v>
                </c:pt>
                <c:pt idx="8733">
                  <c:v>9.2694720656145152E-11</c:v>
                </c:pt>
                <c:pt idx="8734">
                  <c:v>8.8442905203885788E-11</c:v>
                </c:pt>
                <c:pt idx="8735">
                  <c:v>9.2694720656145152E-11</c:v>
                </c:pt>
                <c:pt idx="8736">
                  <c:v>9.3789020443367202E-11</c:v>
                </c:pt>
                <c:pt idx="8737">
                  <c:v>9.0543858940803469E-11</c:v>
                </c:pt>
                <c:pt idx="8738">
                  <c:v>8.7410982150543379E-11</c:v>
                </c:pt>
                <c:pt idx="8739">
                  <c:v>8.8442905203885788E-11</c:v>
                </c:pt>
                <c:pt idx="8740">
                  <c:v>9.0543858940803469E-11</c:v>
                </c:pt>
                <c:pt idx="8741">
                  <c:v>9.1612977856017732E-11</c:v>
                </c:pt>
                <c:pt idx="8742">
                  <c:v>8.7410982150543379E-11</c:v>
                </c:pt>
                <c:pt idx="8743">
                  <c:v>8.8442905203885788E-11</c:v>
                </c:pt>
                <c:pt idx="8744">
                  <c:v>8.8442905203885788E-11</c:v>
                </c:pt>
                <c:pt idx="8745">
                  <c:v>9.0543858940803469E-11</c:v>
                </c:pt>
                <c:pt idx="8746">
                  <c:v>8.8442905203885788E-11</c:v>
                </c:pt>
                <c:pt idx="8747">
                  <c:v>9.0543858940803469E-11</c:v>
                </c:pt>
                <c:pt idx="8748">
                  <c:v>8.8442905203885788E-11</c:v>
                </c:pt>
                <c:pt idx="8749">
                  <c:v>8.8442905203885788E-11</c:v>
                </c:pt>
                <c:pt idx="8750">
                  <c:v>9.0543858940803469E-11</c:v>
                </c:pt>
                <c:pt idx="8751">
                  <c:v>8.8442905203885788E-11</c:v>
                </c:pt>
                <c:pt idx="8752">
                  <c:v>8.8442905203885788E-11</c:v>
                </c:pt>
                <c:pt idx="8753">
                  <c:v>9.1612977856017732E-11</c:v>
                </c:pt>
                <c:pt idx="8754">
                  <c:v>8.8442905203885788E-11</c:v>
                </c:pt>
                <c:pt idx="8755">
                  <c:v>8.8442905203885788E-11</c:v>
                </c:pt>
                <c:pt idx="8756">
                  <c:v>9.0543858940803469E-11</c:v>
                </c:pt>
                <c:pt idx="8757">
                  <c:v>8.948721659039069E-11</c:v>
                </c:pt>
                <c:pt idx="8758">
                  <c:v>8.8442905203885788E-11</c:v>
                </c:pt>
                <c:pt idx="8759">
                  <c:v>8.948721659039069E-11</c:v>
                </c:pt>
                <c:pt idx="8760">
                  <c:v>8.948721659039069E-11</c:v>
                </c:pt>
                <c:pt idx="8761">
                  <c:v>8.7410982150543379E-11</c:v>
                </c:pt>
                <c:pt idx="8762">
                  <c:v>8.948721659039069E-11</c:v>
                </c:pt>
                <c:pt idx="8763">
                  <c:v>8.7410982150543379E-11</c:v>
                </c:pt>
                <c:pt idx="8764">
                  <c:v>8.8442905203885788E-11</c:v>
                </c:pt>
                <c:pt idx="8765">
                  <c:v>8.948721659039069E-11</c:v>
                </c:pt>
                <c:pt idx="8766">
                  <c:v>9.1612977856017732E-11</c:v>
                </c:pt>
                <c:pt idx="8767">
                  <c:v>8.8442905203885788E-11</c:v>
                </c:pt>
                <c:pt idx="8768">
                  <c:v>9.1612977856017732E-11</c:v>
                </c:pt>
                <c:pt idx="8769">
                  <c:v>9.1612977856017732E-11</c:v>
                </c:pt>
                <c:pt idx="8770">
                  <c:v>8.7410982150543379E-11</c:v>
                </c:pt>
                <c:pt idx="8771">
                  <c:v>8.6390900317143426E-11</c:v>
                </c:pt>
                <c:pt idx="8772">
                  <c:v>8.948721659039069E-11</c:v>
                </c:pt>
                <c:pt idx="8773">
                  <c:v>8.8442905203885788E-11</c:v>
                </c:pt>
                <c:pt idx="8774">
                  <c:v>8.8442905203885788E-11</c:v>
                </c:pt>
                <c:pt idx="8775">
                  <c:v>8.5382722788228175E-11</c:v>
                </c:pt>
                <c:pt idx="8776">
                  <c:v>8.8442905203885788E-11</c:v>
                </c:pt>
                <c:pt idx="8777">
                  <c:v>8.7410982150543379E-11</c:v>
                </c:pt>
                <c:pt idx="8778">
                  <c:v>9.0543858940803469E-11</c:v>
                </c:pt>
                <c:pt idx="8779">
                  <c:v>9.0543858940803469E-11</c:v>
                </c:pt>
                <c:pt idx="8780">
                  <c:v>8.948721659039069E-11</c:v>
                </c:pt>
                <c:pt idx="8781">
                  <c:v>8.948721659039069E-11</c:v>
                </c:pt>
                <c:pt idx="8782">
                  <c:v>8.7410982150543379E-11</c:v>
                </c:pt>
                <c:pt idx="8783">
                  <c:v>8.8442905203885788E-11</c:v>
                </c:pt>
                <c:pt idx="8784">
                  <c:v>8.5382722788228175E-11</c:v>
                </c:pt>
                <c:pt idx="8785">
                  <c:v>9.1612977856017732E-11</c:v>
                </c:pt>
                <c:pt idx="8786">
                  <c:v>9.0543858940803469E-11</c:v>
                </c:pt>
                <c:pt idx="8787">
                  <c:v>9.1612977856017732E-11</c:v>
                </c:pt>
                <c:pt idx="8788">
                  <c:v>8.8442905203885788E-11</c:v>
                </c:pt>
                <c:pt idx="8789">
                  <c:v>8.6390900317143426E-11</c:v>
                </c:pt>
                <c:pt idx="8790">
                  <c:v>8.7410982150543379E-11</c:v>
                </c:pt>
                <c:pt idx="8791">
                  <c:v>8.8442905203885788E-11</c:v>
                </c:pt>
                <c:pt idx="8792">
                  <c:v>8.5382722788228175E-11</c:v>
                </c:pt>
                <c:pt idx="8793">
                  <c:v>8.4386310641153892E-11</c:v>
                </c:pt>
                <c:pt idx="8794">
                  <c:v>8.8442905203885788E-11</c:v>
                </c:pt>
                <c:pt idx="8795">
                  <c:v>8.6390900317143426E-11</c:v>
                </c:pt>
                <c:pt idx="8796">
                  <c:v>8.7410982150543379E-11</c:v>
                </c:pt>
                <c:pt idx="8797">
                  <c:v>8.7410982150543379E-11</c:v>
                </c:pt>
                <c:pt idx="8798">
                  <c:v>8.8442905203885788E-11</c:v>
                </c:pt>
                <c:pt idx="8799">
                  <c:v>8.6390900317143426E-11</c:v>
                </c:pt>
                <c:pt idx="8800">
                  <c:v>8.5382722788228175E-11</c:v>
                </c:pt>
                <c:pt idx="8801">
                  <c:v>8.6390900317143426E-11</c:v>
                </c:pt>
                <c:pt idx="8802">
                  <c:v>8.8442905203885788E-11</c:v>
                </c:pt>
                <c:pt idx="8803">
                  <c:v>9.0543858940803469E-11</c:v>
                </c:pt>
                <c:pt idx="8804">
                  <c:v>8.8442905203885788E-11</c:v>
                </c:pt>
                <c:pt idx="8805">
                  <c:v>8.8442905203885788E-11</c:v>
                </c:pt>
                <c:pt idx="8806">
                  <c:v>8.6390900317143426E-11</c:v>
                </c:pt>
                <c:pt idx="8807">
                  <c:v>8.8442905203885788E-11</c:v>
                </c:pt>
                <c:pt idx="8808">
                  <c:v>8.8442905203885788E-11</c:v>
                </c:pt>
                <c:pt idx="8809">
                  <c:v>8.948721659039069E-11</c:v>
                </c:pt>
                <c:pt idx="8810">
                  <c:v>8.6390900317143426E-11</c:v>
                </c:pt>
                <c:pt idx="8811">
                  <c:v>8.8442905203885788E-11</c:v>
                </c:pt>
                <c:pt idx="8812">
                  <c:v>9.0543858940803469E-11</c:v>
                </c:pt>
                <c:pt idx="8813">
                  <c:v>9.0543858940803469E-11</c:v>
                </c:pt>
                <c:pt idx="8814">
                  <c:v>8.8442905203885788E-11</c:v>
                </c:pt>
                <c:pt idx="8815">
                  <c:v>8.8442905203885788E-11</c:v>
                </c:pt>
                <c:pt idx="8816">
                  <c:v>8.5382722788228175E-11</c:v>
                </c:pt>
                <c:pt idx="8817">
                  <c:v>8.6390900317143426E-11</c:v>
                </c:pt>
                <c:pt idx="8818">
                  <c:v>8.7410982150543379E-11</c:v>
                </c:pt>
                <c:pt idx="8819">
                  <c:v>8.7410982150543379E-11</c:v>
                </c:pt>
                <c:pt idx="8820">
                  <c:v>8.948721659039069E-11</c:v>
                </c:pt>
                <c:pt idx="8821">
                  <c:v>8.7410982150543379E-11</c:v>
                </c:pt>
                <c:pt idx="8822">
                  <c:v>8.7410982150543379E-11</c:v>
                </c:pt>
                <c:pt idx="8823">
                  <c:v>8.8442905203885788E-11</c:v>
                </c:pt>
                <c:pt idx="8824">
                  <c:v>9.1612977856017732E-11</c:v>
                </c:pt>
                <c:pt idx="8825">
                  <c:v>8.5382722788228175E-11</c:v>
                </c:pt>
                <c:pt idx="8826">
                  <c:v>8.8442905203885788E-11</c:v>
                </c:pt>
                <c:pt idx="8827">
                  <c:v>8.948721659039069E-11</c:v>
                </c:pt>
                <c:pt idx="8828">
                  <c:v>8.7410982150543379E-11</c:v>
                </c:pt>
                <c:pt idx="8829">
                  <c:v>8.6390900317143426E-11</c:v>
                </c:pt>
                <c:pt idx="8830">
                  <c:v>8.6390900317143426E-11</c:v>
                </c:pt>
                <c:pt idx="8831">
                  <c:v>8.8442905203885788E-11</c:v>
                </c:pt>
                <c:pt idx="8832">
                  <c:v>8.948721659039069E-11</c:v>
                </c:pt>
                <c:pt idx="8833">
                  <c:v>8.6390900317143426E-11</c:v>
                </c:pt>
                <c:pt idx="8834">
                  <c:v>8.7410982150543379E-11</c:v>
                </c:pt>
                <c:pt idx="8835">
                  <c:v>8.8442905203885788E-11</c:v>
                </c:pt>
                <c:pt idx="8836">
                  <c:v>9.0543858940803469E-11</c:v>
                </c:pt>
                <c:pt idx="8837">
                  <c:v>8.948721659039069E-11</c:v>
                </c:pt>
                <c:pt idx="8838">
                  <c:v>8.6390900317143426E-11</c:v>
                </c:pt>
                <c:pt idx="8839">
                  <c:v>9.0543858940803469E-11</c:v>
                </c:pt>
                <c:pt idx="8840">
                  <c:v>9.1612977856017732E-11</c:v>
                </c:pt>
                <c:pt idx="8841">
                  <c:v>8.7410982150543379E-11</c:v>
                </c:pt>
                <c:pt idx="8842">
                  <c:v>8.5382722788228175E-11</c:v>
                </c:pt>
                <c:pt idx="8843">
                  <c:v>8.8442905203885788E-11</c:v>
                </c:pt>
                <c:pt idx="8844">
                  <c:v>8.5382722788228175E-11</c:v>
                </c:pt>
                <c:pt idx="8845">
                  <c:v>8.7410982150543379E-11</c:v>
                </c:pt>
                <c:pt idx="8846">
                  <c:v>8.6390900317143426E-11</c:v>
                </c:pt>
                <c:pt idx="8847">
                  <c:v>8.8442905203885788E-11</c:v>
                </c:pt>
                <c:pt idx="8848">
                  <c:v>8.6390900317143426E-11</c:v>
                </c:pt>
                <c:pt idx="8849">
                  <c:v>8.6390900317143426E-11</c:v>
                </c:pt>
                <c:pt idx="8850">
                  <c:v>8.8442905203885788E-11</c:v>
                </c:pt>
                <c:pt idx="8851">
                  <c:v>8.8442905203885788E-11</c:v>
                </c:pt>
                <c:pt idx="8852">
                  <c:v>8.5382722788228175E-11</c:v>
                </c:pt>
                <c:pt idx="8853">
                  <c:v>8.5382722788228175E-11</c:v>
                </c:pt>
                <c:pt idx="8854">
                  <c:v>8.8442905203885788E-11</c:v>
                </c:pt>
                <c:pt idx="8855">
                  <c:v>8.6390900317143426E-11</c:v>
                </c:pt>
                <c:pt idx="8856">
                  <c:v>8.5382722788228175E-11</c:v>
                </c:pt>
                <c:pt idx="8857">
                  <c:v>8.8442905203885788E-11</c:v>
                </c:pt>
                <c:pt idx="8858">
                  <c:v>8.6390900317143426E-11</c:v>
                </c:pt>
                <c:pt idx="8859">
                  <c:v>8.5382722788228175E-11</c:v>
                </c:pt>
                <c:pt idx="8860">
                  <c:v>8.7410982150543379E-11</c:v>
                </c:pt>
                <c:pt idx="8861">
                  <c:v>8.4386310641153892E-11</c:v>
                </c:pt>
                <c:pt idx="8862">
                  <c:v>8.5382722788228175E-11</c:v>
                </c:pt>
                <c:pt idx="8863">
                  <c:v>8.7410982150543379E-11</c:v>
                </c:pt>
                <c:pt idx="8864">
                  <c:v>8.8442905203885788E-11</c:v>
                </c:pt>
                <c:pt idx="8865">
                  <c:v>8.8442905203885788E-11</c:v>
                </c:pt>
                <c:pt idx="8866">
                  <c:v>8.3401526574496936E-11</c:v>
                </c:pt>
                <c:pt idx="8867">
                  <c:v>8.6390900317143426E-11</c:v>
                </c:pt>
                <c:pt idx="8868">
                  <c:v>8.8442905203885788E-11</c:v>
                </c:pt>
                <c:pt idx="8869">
                  <c:v>8.7410982150543379E-11</c:v>
                </c:pt>
                <c:pt idx="8870">
                  <c:v>8.5382722788228175E-11</c:v>
                </c:pt>
                <c:pt idx="8871">
                  <c:v>8.8442905203885788E-11</c:v>
                </c:pt>
                <c:pt idx="8872">
                  <c:v>8.3401526574496936E-11</c:v>
                </c:pt>
                <c:pt idx="8873">
                  <c:v>8.6390900317143426E-11</c:v>
                </c:pt>
                <c:pt idx="8874">
                  <c:v>8.948721659039069E-11</c:v>
                </c:pt>
                <c:pt idx="8875">
                  <c:v>8.4386310641153892E-11</c:v>
                </c:pt>
                <c:pt idx="8876">
                  <c:v>8.7410982150543379E-11</c:v>
                </c:pt>
                <c:pt idx="8877">
                  <c:v>8.7410982150543379E-11</c:v>
                </c:pt>
                <c:pt idx="8878">
                  <c:v>8.8442905203885788E-11</c:v>
                </c:pt>
                <c:pt idx="8879">
                  <c:v>8.5382722788228175E-11</c:v>
                </c:pt>
                <c:pt idx="8880">
                  <c:v>8.7410982150543379E-11</c:v>
                </c:pt>
                <c:pt idx="8881">
                  <c:v>8.3401526574496936E-11</c:v>
                </c:pt>
                <c:pt idx="8882">
                  <c:v>8.8442905203885788E-11</c:v>
                </c:pt>
                <c:pt idx="8883">
                  <c:v>8.4386310641153892E-11</c:v>
                </c:pt>
                <c:pt idx="8884">
                  <c:v>8.6390900317143426E-11</c:v>
                </c:pt>
                <c:pt idx="8885">
                  <c:v>8.8442905203885788E-11</c:v>
                </c:pt>
                <c:pt idx="8886">
                  <c:v>8.7410982150543379E-11</c:v>
                </c:pt>
                <c:pt idx="8887">
                  <c:v>8.6390900317143426E-11</c:v>
                </c:pt>
                <c:pt idx="8888">
                  <c:v>8.5382722788228175E-11</c:v>
                </c:pt>
                <c:pt idx="8889">
                  <c:v>8.4386310641153892E-11</c:v>
                </c:pt>
                <c:pt idx="8890">
                  <c:v>8.3401526574496936E-11</c:v>
                </c:pt>
                <c:pt idx="8891">
                  <c:v>8.6390900317143426E-11</c:v>
                </c:pt>
                <c:pt idx="8892">
                  <c:v>8.5382722788228175E-11</c:v>
                </c:pt>
                <c:pt idx="8893">
                  <c:v>8.5382722788228175E-11</c:v>
                </c:pt>
                <c:pt idx="8894">
                  <c:v>8.6390900317143426E-11</c:v>
                </c:pt>
                <c:pt idx="8895">
                  <c:v>8.6390900317143426E-11</c:v>
                </c:pt>
                <c:pt idx="8896">
                  <c:v>8.5382722788228175E-11</c:v>
                </c:pt>
                <c:pt idx="8897">
                  <c:v>8.4386310641153892E-11</c:v>
                </c:pt>
                <c:pt idx="8898">
                  <c:v>8.3401526574496936E-11</c:v>
                </c:pt>
                <c:pt idx="8899">
                  <c:v>8.7410982150543379E-11</c:v>
                </c:pt>
                <c:pt idx="8900">
                  <c:v>8.5382722788228175E-11</c:v>
                </c:pt>
                <c:pt idx="8901">
                  <c:v>8.7410982150543379E-11</c:v>
                </c:pt>
                <c:pt idx="8902">
                  <c:v>8.5382722788228175E-11</c:v>
                </c:pt>
                <c:pt idx="8903">
                  <c:v>8.8442905203885788E-11</c:v>
                </c:pt>
                <c:pt idx="8904">
                  <c:v>9.0543858940803469E-11</c:v>
                </c:pt>
                <c:pt idx="8905">
                  <c:v>8.3401526574496936E-11</c:v>
                </c:pt>
                <c:pt idx="8906">
                  <c:v>8.6390900317143426E-11</c:v>
                </c:pt>
                <c:pt idx="8907">
                  <c:v>8.7410982150543379E-11</c:v>
                </c:pt>
                <c:pt idx="8908">
                  <c:v>8.5382722788228175E-11</c:v>
                </c:pt>
                <c:pt idx="8909">
                  <c:v>8.5382722788228175E-11</c:v>
                </c:pt>
                <c:pt idx="8910">
                  <c:v>8.5382722788228175E-11</c:v>
                </c:pt>
                <c:pt idx="8911">
                  <c:v>8.5382722788228175E-11</c:v>
                </c:pt>
                <c:pt idx="8912">
                  <c:v>8.6390900317143426E-11</c:v>
                </c:pt>
                <c:pt idx="8913">
                  <c:v>8.7410982150543379E-11</c:v>
                </c:pt>
                <c:pt idx="8914">
                  <c:v>8.7410982150543379E-11</c:v>
                </c:pt>
                <c:pt idx="8915">
                  <c:v>8.5382722788228175E-11</c:v>
                </c:pt>
                <c:pt idx="8916">
                  <c:v>8.5382722788228175E-11</c:v>
                </c:pt>
                <c:pt idx="8917">
                  <c:v>8.7410982150543379E-11</c:v>
                </c:pt>
                <c:pt idx="8918">
                  <c:v>8.6390900317143426E-11</c:v>
                </c:pt>
                <c:pt idx="8919">
                  <c:v>8.4386310641153892E-11</c:v>
                </c:pt>
                <c:pt idx="8920">
                  <c:v>8.6390900317143426E-11</c:v>
                </c:pt>
                <c:pt idx="8921">
                  <c:v>8.4386310641153892E-11</c:v>
                </c:pt>
                <c:pt idx="8922">
                  <c:v>8.7410982150543379E-11</c:v>
                </c:pt>
                <c:pt idx="8923">
                  <c:v>8.7410982150543379E-11</c:v>
                </c:pt>
                <c:pt idx="8924">
                  <c:v>8.7410982150543379E-11</c:v>
                </c:pt>
                <c:pt idx="8925">
                  <c:v>8.5382722788228175E-11</c:v>
                </c:pt>
                <c:pt idx="8926">
                  <c:v>8.948721659039069E-11</c:v>
                </c:pt>
                <c:pt idx="8927">
                  <c:v>8.948721659039069E-11</c:v>
                </c:pt>
                <c:pt idx="8928">
                  <c:v>8.7410982150543379E-11</c:v>
                </c:pt>
                <c:pt idx="8929">
                  <c:v>8.2428424687378108E-11</c:v>
                </c:pt>
                <c:pt idx="8930">
                  <c:v>8.8442905203885788E-11</c:v>
                </c:pt>
                <c:pt idx="8931">
                  <c:v>8.3401526574496936E-11</c:v>
                </c:pt>
                <c:pt idx="8932">
                  <c:v>8.3401526574496936E-11</c:v>
                </c:pt>
                <c:pt idx="8933">
                  <c:v>8.7410982150543379E-11</c:v>
                </c:pt>
                <c:pt idx="8934">
                  <c:v>8.6390900317143426E-11</c:v>
                </c:pt>
                <c:pt idx="8935">
                  <c:v>8.5382722788228175E-11</c:v>
                </c:pt>
                <c:pt idx="8936">
                  <c:v>8.5382722788228175E-11</c:v>
                </c:pt>
                <c:pt idx="8937">
                  <c:v>8.5382722788228175E-11</c:v>
                </c:pt>
                <c:pt idx="8938">
                  <c:v>8.4386310641153892E-11</c:v>
                </c:pt>
                <c:pt idx="8939">
                  <c:v>8.4386310641153892E-11</c:v>
                </c:pt>
                <c:pt idx="8940">
                  <c:v>8.6390900317143426E-11</c:v>
                </c:pt>
                <c:pt idx="8941">
                  <c:v>8.7410982150543379E-11</c:v>
                </c:pt>
                <c:pt idx="8942">
                  <c:v>8.8442905203885788E-11</c:v>
                </c:pt>
                <c:pt idx="8943">
                  <c:v>8.5382722788228175E-11</c:v>
                </c:pt>
                <c:pt idx="8944">
                  <c:v>8.3401526574496936E-11</c:v>
                </c:pt>
                <c:pt idx="8945">
                  <c:v>8.5382722788228175E-11</c:v>
                </c:pt>
                <c:pt idx="8946">
                  <c:v>8.948721659039069E-11</c:v>
                </c:pt>
                <c:pt idx="8947">
                  <c:v>8.5382722788228175E-11</c:v>
                </c:pt>
                <c:pt idx="8948">
                  <c:v>8.4386310641153892E-11</c:v>
                </c:pt>
                <c:pt idx="8949">
                  <c:v>8.7410982150543379E-11</c:v>
                </c:pt>
                <c:pt idx="8950">
                  <c:v>8.4386310641153892E-11</c:v>
                </c:pt>
                <c:pt idx="8951">
                  <c:v>8.8442905203885788E-11</c:v>
                </c:pt>
                <c:pt idx="8952">
                  <c:v>8.8442905203885788E-11</c:v>
                </c:pt>
                <c:pt idx="8953">
                  <c:v>8.7410982150543379E-11</c:v>
                </c:pt>
                <c:pt idx="8954">
                  <c:v>8.7410982150543379E-11</c:v>
                </c:pt>
                <c:pt idx="8955">
                  <c:v>8.4386310641153892E-11</c:v>
                </c:pt>
                <c:pt idx="8956">
                  <c:v>8.6390900317143426E-11</c:v>
                </c:pt>
                <c:pt idx="8957">
                  <c:v>8.5382722788228175E-11</c:v>
                </c:pt>
                <c:pt idx="8958">
                  <c:v>8.6390900317143426E-11</c:v>
                </c:pt>
                <c:pt idx="8959">
                  <c:v>8.4386310641153892E-11</c:v>
                </c:pt>
                <c:pt idx="8960">
                  <c:v>8.5382722788228175E-11</c:v>
                </c:pt>
                <c:pt idx="8961">
                  <c:v>8.4386310641153892E-11</c:v>
                </c:pt>
                <c:pt idx="8962">
                  <c:v>8.3401526574496936E-11</c:v>
                </c:pt>
                <c:pt idx="8963">
                  <c:v>8.7410982150543379E-11</c:v>
                </c:pt>
                <c:pt idx="8964">
                  <c:v>8.4386310641153892E-11</c:v>
                </c:pt>
                <c:pt idx="8965">
                  <c:v>8.6390900317143426E-11</c:v>
                </c:pt>
                <c:pt idx="8966">
                  <c:v>8.6390900317143426E-11</c:v>
                </c:pt>
                <c:pt idx="8967">
                  <c:v>8.5382722788228175E-11</c:v>
                </c:pt>
                <c:pt idx="8968">
                  <c:v>8.7410982150543379E-11</c:v>
                </c:pt>
                <c:pt idx="8969">
                  <c:v>8.6390900317143426E-11</c:v>
                </c:pt>
                <c:pt idx="8970">
                  <c:v>8.7410982150543379E-11</c:v>
                </c:pt>
                <c:pt idx="8971">
                  <c:v>8.4386310641153892E-11</c:v>
                </c:pt>
                <c:pt idx="8972">
                  <c:v>8.6390900317143426E-11</c:v>
                </c:pt>
                <c:pt idx="8973">
                  <c:v>8.4386310641153892E-11</c:v>
                </c:pt>
                <c:pt idx="8974">
                  <c:v>8.8442905203885788E-11</c:v>
                </c:pt>
                <c:pt idx="8975">
                  <c:v>8.4386310641153892E-11</c:v>
                </c:pt>
                <c:pt idx="8976">
                  <c:v>8.5382722788228175E-11</c:v>
                </c:pt>
                <c:pt idx="8977">
                  <c:v>8.8442905203885788E-11</c:v>
                </c:pt>
                <c:pt idx="8978">
                  <c:v>8.7410982150543379E-11</c:v>
                </c:pt>
                <c:pt idx="8979">
                  <c:v>8.4386310641153892E-11</c:v>
                </c:pt>
                <c:pt idx="8980">
                  <c:v>8.6390900317143426E-11</c:v>
                </c:pt>
                <c:pt idx="8981">
                  <c:v>8.6390900317143426E-11</c:v>
                </c:pt>
                <c:pt idx="8982">
                  <c:v>8.5382722788228175E-11</c:v>
                </c:pt>
                <c:pt idx="8983">
                  <c:v>8.4386310641153892E-11</c:v>
                </c:pt>
                <c:pt idx="8984">
                  <c:v>8.6390900317143426E-11</c:v>
                </c:pt>
                <c:pt idx="8985">
                  <c:v>8.8442905203885788E-11</c:v>
                </c:pt>
                <c:pt idx="8986">
                  <c:v>8.7410982150543379E-11</c:v>
                </c:pt>
                <c:pt idx="8987">
                  <c:v>8.8442905203885788E-11</c:v>
                </c:pt>
                <c:pt idx="8988">
                  <c:v>8.5382722788228175E-11</c:v>
                </c:pt>
                <c:pt idx="8989">
                  <c:v>8.3401526574496936E-11</c:v>
                </c:pt>
                <c:pt idx="8990">
                  <c:v>8.6390900317143426E-11</c:v>
                </c:pt>
                <c:pt idx="8991">
                  <c:v>8.5382722788228175E-11</c:v>
                </c:pt>
                <c:pt idx="8992">
                  <c:v>8.7410982150543379E-11</c:v>
                </c:pt>
                <c:pt idx="8993">
                  <c:v>8.6390900317143426E-11</c:v>
                </c:pt>
                <c:pt idx="8994">
                  <c:v>8.3401526574496936E-11</c:v>
                </c:pt>
                <c:pt idx="8995">
                  <c:v>8.4386310641153892E-11</c:v>
                </c:pt>
                <c:pt idx="8996">
                  <c:v>8.8442905203885788E-11</c:v>
                </c:pt>
                <c:pt idx="8997">
                  <c:v>8.4386310641153892E-11</c:v>
                </c:pt>
                <c:pt idx="8998">
                  <c:v>8.6390900317143426E-11</c:v>
                </c:pt>
                <c:pt idx="8999">
                  <c:v>8.5382722788228175E-11</c:v>
                </c:pt>
                <c:pt idx="9000">
                  <c:v>8.6390900317143426E-11</c:v>
                </c:pt>
                <c:pt idx="9001">
                  <c:v>8.6390900317143426E-11</c:v>
                </c:pt>
                <c:pt idx="9002">
                  <c:v>8.4386310641153892E-11</c:v>
                </c:pt>
                <c:pt idx="9003">
                  <c:v>8.4386310641153892E-11</c:v>
                </c:pt>
                <c:pt idx="9004">
                  <c:v>8.4386310641153892E-11</c:v>
                </c:pt>
                <c:pt idx="9005">
                  <c:v>8.7410982150543379E-11</c:v>
                </c:pt>
                <c:pt idx="9006">
                  <c:v>8.4386310641153892E-11</c:v>
                </c:pt>
                <c:pt idx="9007">
                  <c:v>8.4386310641153892E-11</c:v>
                </c:pt>
                <c:pt idx="9008">
                  <c:v>8.5382722788228175E-11</c:v>
                </c:pt>
                <c:pt idx="9009">
                  <c:v>8.4386310641153892E-11</c:v>
                </c:pt>
                <c:pt idx="9010">
                  <c:v>8.7410982150543379E-11</c:v>
                </c:pt>
                <c:pt idx="9011">
                  <c:v>8.4386310641153892E-11</c:v>
                </c:pt>
                <c:pt idx="9012">
                  <c:v>8.5382722788228175E-11</c:v>
                </c:pt>
                <c:pt idx="9013">
                  <c:v>8.6390900317143426E-11</c:v>
                </c:pt>
                <c:pt idx="9014">
                  <c:v>8.4386310641153892E-11</c:v>
                </c:pt>
                <c:pt idx="9015">
                  <c:v>8.4386310641153892E-11</c:v>
                </c:pt>
                <c:pt idx="9016">
                  <c:v>8.6390900317143426E-11</c:v>
                </c:pt>
                <c:pt idx="9017">
                  <c:v>8.4386310641153892E-11</c:v>
                </c:pt>
                <c:pt idx="9018">
                  <c:v>8.4386310641153892E-11</c:v>
                </c:pt>
                <c:pt idx="9019">
                  <c:v>8.5382722788228175E-11</c:v>
                </c:pt>
                <c:pt idx="9020">
                  <c:v>8.7410982150543379E-11</c:v>
                </c:pt>
                <c:pt idx="9021">
                  <c:v>8.4386310641153892E-11</c:v>
                </c:pt>
                <c:pt idx="9022">
                  <c:v>8.4386310641153892E-11</c:v>
                </c:pt>
                <c:pt idx="9023">
                  <c:v>8.4386310641153892E-11</c:v>
                </c:pt>
                <c:pt idx="9024">
                  <c:v>8.7410982150543379E-11</c:v>
                </c:pt>
                <c:pt idx="9025">
                  <c:v>8.5382722788228175E-11</c:v>
                </c:pt>
                <c:pt idx="9026">
                  <c:v>8.5382722788228175E-11</c:v>
                </c:pt>
                <c:pt idx="9027">
                  <c:v>8.6390900317143426E-11</c:v>
                </c:pt>
                <c:pt idx="9028">
                  <c:v>8.4386310641153892E-11</c:v>
                </c:pt>
                <c:pt idx="9029">
                  <c:v>8.4386310641153892E-11</c:v>
                </c:pt>
                <c:pt idx="9030">
                  <c:v>8.4386310641153892E-11</c:v>
                </c:pt>
                <c:pt idx="9031">
                  <c:v>8.4386310641153892E-11</c:v>
                </c:pt>
                <c:pt idx="9032">
                  <c:v>8.7410982150543379E-11</c:v>
                </c:pt>
                <c:pt idx="9033">
                  <c:v>8.3401526574496936E-11</c:v>
                </c:pt>
                <c:pt idx="9034">
                  <c:v>8.5382722788228175E-11</c:v>
                </c:pt>
                <c:pt idx="9035">
                  <c:v>8.7410982150543379E-11</c:v>
                </c:pt>
                <c:pt idx="9036">
                  <c:v>8.8442905203885788E-11</c:v>
                </c:pt>
                <c:pt idx="9037">
                  <c:v>8.4386310641153892E-11</c:v>
                </c:pt>
                <c:pt idx="9038">
                  <c:v>8.4386310641153892E-11</c:v>
                </c:pt>
                <c:pt idx="9039">
                  <c:v>8.7410982150543379E-11</c:v>
                </c:pt>
                <c:pt idx="9040">
                  <c:v>8.4386310641153892E-11</c:v>
                </c:pt>
                <c:pt idx="9041">
                  <c:v>8.5382722788228175E-11</c:v>
                </c:pt>
                <c:pt idx="9042">
                  <c:v>8.4386310641153892E-11</c:v>
                </c:pt>
                <c:pt idx="9043">
                  <c:v>8.4386310641153892E-11</c:v>
                </c:pt>
                <c:pt idx="9044">
                  <c:v>8.3401526574496936E-11</c:v>
                </c:pt>
                <c:pt idx="9045">
                  <c:v>8.5382722788228175E-11</c:v>
                </c:pt>
                <c:pt idx="9046">
                  <c:v>8.5382722788228175E-11</c:v>
                </c:pt>
                <c:pt idx="9047">
                  <c:v>8.5382722788228175E-11</c:v>
                </c:pt>
                <c:pt idx="9048">
                  <c:v>8.4386310641153892E-11</c:v>
                </c:pt>
                <c:pt idx="9049">
                  <c:v>8.6390900317143426E-11</c:v>
                </c:pt>
                <c:pt idx="9050">
                  <c:v>8.4386310641153892E-11</c:v>
                </c:pt>
                <c:pt idx="9051">
                  <c:v>8.7410982150543379E-11</c:v>
                </c:pt>
                <c:pt idx="9052">
                  <c:v>8.5382722788228175E-11</c:v>
                </c:pt>
                <c:pt idx="9053">
                  <c:v>8.5382722788228175E-11</c:v>
                </c:pt>
                <c:pt idx="9054">
                  <c:v>8.3401526574496936E-11</c:v>
                </c:pt>
                <c:pt idx="9055">
                  <c:v>8.8442905203885788E-11</c:v>
                </c:pt>
                <c:pt idx="9056">
                  <c:v>8.3401526574496936E-11</c:v>
                </c:pt>
                <c:pt idx="9057">
                  <c:v>8.5382722788228175E-11</c:v>
                </c:pt>
                <c:pt idx="9058">
                  <c:v>8.5382722788228175E-11</c:v>
                </c:pt>
                <c:pt idx="9059">
                  <c:v>8.5382722788228175E-11</c:v>
                </c:pt>
                <c:pt idx="9060">
                  <c:v>8.4386310641153892E-11</c:v>
                </c:pt>
                <c:pt idx="9061">
                  <c:v>8.7410982150543379E-11</c:v>
                </c:pt>
                <c:pt idx="9062">
                  <c:v>8.8442905203885788E-11</c:v>
                </c:pt>
                <c:pt idx="9063">
                  <c:v>8.3401526574496936E-11</c:v>
                </c:pt>
                <c:pt idx="9064">
                  <c:v>8.6390900317143426E-11</c:v>
                </c:pt>
                <c:pt idx="9065">
                  <c:v>8.4386310641153892E-11</c:v>
                </c:pt>
                <c:pt idx="9066">
                  <c:v>8.7410982150543379E-11</c:v>
                </c:pt>
                <c:pt idx="9067">
                  <c:v>8.3401526574496936E-11</c:v>
                </c:pt>
                <c:pt idx="9068">
                  <c:v>8.4386310641153892E-11</c:v>
                </c:pt>
                <c:pt idx="9069">
                  <c:v>8.5382722788228175E-11</c:v>
                </c:pt>
                <c:pt idx="9070">
                  <c:v>8.7410982150543379E-11</c:v>
                </c:pt>
                <c:pt idx="9071">
                  <c:v>8.5382722788228175E-11</c:v>
                </c:pt>
                <c:pt idx="9072">
                  <c:v>8.6390900317143426E-11</c:v>
                </c:pt>
                <c:pt idx="9073">
                  <c:v>8.4386310641153892E-11</c:v>
                </c:pt>
                <c:pt idx="9074">
                  <c:v>8.3401526574496936E-11</c:v>
                </c:pt>
                <c:pt idx="9075">
                  <c:v>8.4386310641153892E-11</c:v>
                </c:pt>
                <c:pt idx="9076">
                  <c:v>8.6390900317143426E-11</c:v>
                </c:pt>
                <c:pt idx="9077">
                  <c:v>8.3401526574496936E-11</c:v>
                </c:pt>
                <c:pt idx="9078">
                  <c:v>8.8442905203885788E-11</c:v>
                </c:pt>
                <c:pt idx="9079">
                  <c:v>8.6390900317143426E-11</c:v>
                </c:pt>
                <c:pt idx="9080">
                  <c:v>8.4386310641153892E-11</c:v>
                </c:pt>
                <c:pt idx="9081">
                  <c:v>8.5382722788228175E-11</c:v>
                </c:pt>
                <c:pt idx="9082">
                  <c:v>8.4386310641153892E-11</c:v>
                </c:pt>
                <c:pt idx="9083">
                  <c:v>8.5382722788228175E-11</c:v>
                </c:pt>
                <c:pt idx="9084">
                  <c:v>8.7410982150543379E-11</c:v>
                </c:pt>
                <c:pt idx="9085">
                  <c:v>8.5382722788228175E-11</c:v>
                </c:pt>
                <c:pt idx="9086">
                  <c:v>8.6390900317143426E-11</c:v>
                </c:pt>
                <c:pt idx="9087">
                  <c:v>8.4386310641153892E-11</c:v>
                </c:pt>
                <c:pt idx="9088">
                  <c:v>8.4386310641153892E-11</c:v>
                </c:pt>
                <c:pt idx="9089">
                  <c:v>8.4386310641153892E-11</c:v>
                </c:pt>
                <c:pt idx="9090">
                  <c:v>8.6390900317143426E-11</c:v>
                </c:pt>
                <c:pt idx="9091">
                  <c:v>8.5382722788228175E-11</c:v>
                </c:pt>
                <c:pt idx="9092">
                  <c:v>8.5382722788228175E-11</c:v>
                </c:pt>
                <c:pt idx="9093">
                  <c:v>8.2428424687378108E-11</c:v>
                </c:pt>
                <c:pt idx="9094">
                  <c:v>8.4386310641153892E-11</c:v>
                </c:pt>
                <c:pt idx="9095">
                  <c:v>8.5382722788228175E-11</c:v>
                </c:pt>
                <c:pt idx="9096">
                  <c:v>8.6390900317143426E-11</c:v>
                </c:pt>
                <c:pt idx="9097">
                  <c:v>8.4386310641153892E-11</c:v>
                </c:pt>
                <c:pt idx="9098">
                  <c:v>8.4386310641153892E-11</c:v>
                </c:pt>
                <c:pt idx="9099">
                  <c:v>8.6390900317143426E-11</c:v>
                </c:pt>
                <c:pt idx="9100">
                  <c:v>8.4386310641153892E-11</c:v>
                </c:pt>
                <c:pt idx="9101">
                  <c:v>8.4386310641153892E-11</c:v>
                </c:pt>
                <c:pt idx="9102">
                  <c:v>8.4386310641153892E-11</c:v>
                </c:pt>
                <c:pt idx="9103">
                  <c:v>8.4386310641153892E-11</c:v>
                </c:pt>
                <c:pt idx="9104">
                  <c:v>8.6390900317143426E-11</c:v>
                </c:pt>
                <c:pt idx="9105">
                  <c:v>8.5382722788228175E-11</c:v>
                </c:pt>
                <c:pt idx="9106">
                  <c:v>8.5382722788228175E-11</c:v>
                </c:pt>
                <c:pt idx="9107">
                  <c:v>8.3401526574496936E-11</c:v>
                </c:pt>
                <c:pt idx="9108">
                  <c:v>8.6390900317143426E-11</c:v>
                </c:pt>
                <c:pt idx="9109">
                  <c:v>8.7410982150543379E-11</c:v>
                </c:pt>
                <c:pt idx="9110">
                  <c:v>8.4386310641153892E-11</c:v>
                </c:pt>
                <c:pt idx="9111">
                  <c:v>8.3401526574496936E-11</c:v>
                </c:pt>
                <c:pt idx="9112">
                  <c:v>8.7410982150543379E-11</c:v>
                </c:pt>
                <c:pt idx="9113">
                  <c:v>8.6390900317143426E-11</c:v>
                </c:pt>
                <c:pt idx="9114">
                  <c:v>8.6390900317143426E-11</c:v>
                </c:pt>
                <c:pt idx="9115">
                  <c:v>8.7410982150543379E-11</c:v>
                </c:pt>
                <c:pt idx="9116">
                  <c:v>8.4386310641153892E-11</c:v>
                </c:pt>
                <c:pt idx="9117">
                  <c:v>8.6390900317143426E-11</c:v>
                </c:pt>
                <c:pt idx="9118">
                  <c:v>8.5382722788228175E-11</c:v>
                </c:pt>
                <c:pt idx="9119">
                  <c:v>8.5382722788228175E-11</c:v>
                </c:pt>
                <c:pt idx="9120">
                  <c:v>8.6390900317143426E-11</c:v>
                </c:pt>
                <c:pt idx="9121">
                  <c:v>8.7410982150543379E-11</c:v>
                </c:pt>
                <c:pt idx="9122">
                  <c:v>8.5382722788228175E-11</c:v>
                </c:pt>
                <c:pt idx="9123">
                  <c:v>8.3401526574496936E-11</c:v>
                </c:pt>
                <c:pt idx="9124">
                  <c:v>8.6390900317143426E-11</c:v>
                </c:pt>
                <c:pt idx="9125">
                  <c:v>8.3401526574496936E-11</c:v>
                </c:pt>
                <c:pt idx="9126">
                  <c:v>8.3401526574496936E-11</c:v>
                </c:pt>
                <c:pt idx="9127">
                  <c:v>8.3401526574496936E-11</c:v>
                </c:pt>
                <c:pt idx="9128">
                  <c:v>8.6390900317143426E-11</c:v>
                </c:pt>
                <c:pt idx="9129">
                  <c:v>8.4386310641153892E-11</c:v>
                </c:pt>
                <c:pt idx="9130">
                  <c:v>8.5382722788228175E-11</c:v>
                </c:pt>
                <c:pt idx="9131">
                  <c:v>8.3401526574496936E-11</c:v>
                </c:pt>
                <c:pt idx="9132">
                  <c:v>8.4386310641153892E-11</c:v>
                </c:pt>
                <c:pt idx="9133">
                  <c:v>8.5382722788228175E-11</c:v>
                </c:pt>
                <c:pt idx="9134">
                  <c:v>8.5382722788228175E-11</c:v>
                </c:pt>
                <c:pt idx="9135">
                  <c:v>8.5382722788228175E-11</c:v>
                </c:pt>
                <c:pt idx="9136">
                  <c:v>8.4386310641153892E-11</c:v>
                </c:pt>
                <c:pt idx="9137">
                  <c:v>8.5382722788228175E-11</c:v>
                </c:pt>
                <c:pt idx="9138">
                  <c:v>8.4386310641153892E-11</c:v>
                </c:pt>
                <c:pt idx="9139">
                  <c:v>8.5382722788228175E-11</c:v>
                </c:pt>
                <c:pt idx="9140">
                  <c:v>8.5382722788228175E-11</c:v>
                </c:pt>
                <c:pt idx="9141">
                  <c:v>8.5382722788228175E-11</c:v>
                </c:pt>
                <c:pt idx="9142">
                  <c:v>8.4386310641153892E-11</c:v>
                </c:pt>
                <c:pt idx="9143">
                  <c:v>8.6390900317143426E-11</c:v>
                </c:pt>
                <c:pt idx="9144">
                  <c:v>8.4386310641153892E-11</c:v>
                </c:pt>
                <c:pt idx="9145">
                  <c:v>8.5382722788228175E-11</c:v>
                </c:pt>
                <c:pt idx="9146">
                  <c:v>8.6390900317143426E-11</c:v>
                </c:pt>
                <c:pt idx="9147">
                  <c:v>8.4386310641153892E-11</c:v>
                </c:pt>
                <c:pt idx="9148">
                  <c:v>8.2428424687378108E-11</c:v>
                </c:pt>
                <c:pt idx="9149">
                  <c:v>8.4386310641153892E-11</c:v>
                </c:pt>
                <c:pt idx="9150">
                  <c:v>8.4386310641153892E-11</c:v>
                </c:pt>
                <c:pt idx="9151">
                  <c:v>8.6390900317143426E-11</c:v>
                </c:pt>
                <c:pt idx="9152">
                  <c:v>8.6390900317143426E-11</c:v>
                </c:pt>
                <c:pt idx="9153">
                  <c:v>8.4386310641153892E-11</c:v>
                </c:pt>
                <c:pt idx="9154">
                  <c:v>8.6390900317143426E-11</c:v>
                </c:pt>
                <c:pt idx="9155">
                  <c:v>8.4386310641153892E-11</c:v>
                </c:pt>
                <c:pt idx="9156">
                  <c:v>8.4386310641153892E-11</c:v>
                </c:pt>
                <c:pt idx="9157">
                  <c:v>8.6390900317143426E-11</c:v>
                </c:pt>
                <c:pt idx="9158">
                  <c:v>8.6390900317143426E-11</c:v>
                </c:pt>
                <c:pt idx="9159">
                  <c:v>8.6390900317143426E-11</c:v>
                </c:pt>
                <c:pt idx="9160">
                  <c:v>8.6390900317143426E-11</c:v>
                </c:pt>
                <c:pt idx="9161">
                  <c:v>8.4386310641153892E-11</c:v>
                </c:pt>
                <c:pt idx="9162">
                  <c:v>8.3401526574496936E-11</c:v>
                </c:pt>
                <c:pt idx="9163">
                  <c:v>8.3401526574496936E-11</c:v>
                </c:pt>
                <c:pt idx="9164">
                  <c:v>8.4386310641153892E-11</c:v>
                </c:pt>
                <c:pt idx="9165">
                  <c:v>8.7410982150543379E-11</c:v>
                </c:pt>
                <c:pt idx="9166">
                  <c:v>8.4386310641153892E-11</c:v>
                </c:pt>
                <c:pt idx="9167">
                  <c:v>8.4386310641153892E-11</c:v>
                </c:pt>
                <c:pt idx="9168">
                  <c:v>8.6390900317143426E-11</c:v>
                </c:pt>
                <c:pt idx="9169">
                  <c:v>8.5382722788228175E-11</c:v>
                </c:pt>
                <c:pt idx="9170">
                  <c:v>8.6390900317143426E-11</c:v>
                </c:pt>
                <c:pt idx="9171">
                  <c:v>8.5382722788228175E-11</c:v>
                </c:pt>
                <c:pt idx="9172">
                  <c:v>8.2428424687378108E-11</c:v>
                </c:pt>
                <c:pt idx="9173">
                  <c:v>8.4386310641153892E-11</c:v>
                </c:pt>
                <c:pt idx="9174">
                  <c:v>8.5382722788228175E-11</c:v>
                </c:pt>
                <c:pt idx="9175">
                  <c:v>8.4386310641153892E-11</c:v>
                </c:pt>
                <c:pt idx="9176">
                  <c:v>8.5382722788228175E-11</c:v>
                </c:pt>
                <c:pt idx="9177">
                  <c:v>8.6390900317143426E-11</c:v>
                </c:pt>
                <c:pt idx="9178">
                  <c:v>8.4386310641153892E-11</c:v>
                </c:pt>
                <c:pt idx="9179">
                  <c:v>8.5382722788228175E-11</c:v>
                </c:pt>
                <c:pt idx="9180">
                  <c:v>8.5382722788228175E-11</c:v>
                </c:pt>
                <c:pt idx="9181">
                  <c:v>8.4386310641153892E-11</c:v>
                </c:pt>
                <c:pt idx="9182">
                  <c:v>8.6390900317143426E-11</c:v>
                </c:pt>
                <c:pt idx="9183">
                  <c:v>8.4386310641153892E-11</c:v>
                </c:pt>
                <c:pt idx="9184">
                  <c:v>8.4386310641153892E-11</c:v>
                </c:pt>
                <c:pt idx="9185">
                  <c:v>8.7410982150543379E-11</c:v>
                </c:pt>
                <c:pt idx="9186">
                  <c:v>8.7410982150543379E-11</c:v>
                </c:pt>
                <c:pt idx="9187">
                  <c:v>8.7410982150543379E-11</c:v>
                </c:pt>
                <c:pt idx="9188">
                  <c:v>8.3401526574496936E-11</c:v>
                </c:pt>
                <c:pt idx="9189">
                  <c:v>8.4386310641153892E-11</c:v>
                </c:pt>
                <c:pt idx="9190">
                  <c:v>8.7410982150543379E-11</c:v>
                </c:pt>
                <c:pt idx="9191">
                  <c:v>8.5382722788228175E-11</c:v>
                </c:pt>
                <c:pt idx="9192">
                  <c:v>8.4386310641153892E-11</c:v>
                </c:pt>
                <c:pt idx="9193">
                  <c:v>8.3401526574496936E-11</c:v>
                </c:pt>
                <c:pt idx="9194">
                  <c:v>8.0515779159552668E-11</c:v>
                </c:pt>
                <c:pt idx="9195">
                  <c:v>8.6390900317143426E-11</c:v>
                </c:pt>
                <c:pt idx="9196">
                  <c:v>8.5382722788228175E-11</c:v>
                </c:pt>
                <c:pt idx="9197">
                  <c:v>8.3401526574496936E-11</c:v>
                </c:pt>
                <c:pt idx="9198">
                  <c:v>8.3401526574496936E-11</c:v>
                </c:pt>
                <c:pt idx="9199">
                  <c:v>8.4386310641153892E-11</c:v>
                </c:pt>
                <c:pt idx="9200">
                  <c:v>8.7410982150543379E-11</c:v>
                </c:pt>
                <c:pt idx="9201">
                  <c:v>8.3401526574496936E-11</c:v>
                </c:pt>
                <c:pt idx="9202">
                  <c:v>8.4386310641153892E-11</c:v>
                </c:pt>
                <c:pt idx="9203">
                  <c:v>8.5382722788228175E-11</c:v>
                </c:pt>
                <c:pt idx="9204">
                  <c:v>8.6390900317143426E-11</c:v>
                </c:pt>
                <c:pt idx="9205">
                  <c:v>8.6390900317143426E-11</c:v>
                </c:pt>
                <c:pt idx="9206">
                  <c:v>8.8442905203885788E-11</c:v>
                </c:pt>
                <c:pt idx="9207">
                  <c:v>8.4386310641153892E-11</c:v>
                </c:pt>
                <c:pt idx="9208">
                  <c:v>8.3401526574496936E-11</c:v>
                </c:pt>
                <c:pt idx="9209">
                  <c:v>8.7410982150543379E-11</c:v>
                </c:pt>
                <c:pt idx="9210">
                  <c:v>8.3401526574496936E-11</c:v>
                </c:pt>
                <c:pt idx="9211">
                  <c:v>8.4386310641153892E-11</c:v>
                </c:pt>
                <c:pt idx="9212">
                  <c:v>8.4386310641153892E-11</c:v>
                </c:pt>
                <c:pt idx="9213">
                  <c:v>8.7410982150543379E-11</c:v>
                </c:pt>
                <c:pt idx="9214">
                  <c:v>8.6390900317143426E-11</c:v>
                </c:pt>
                <c:pt idx="9215">
                  <c:v>8.6390900317143426E-11</c:v>
                </c:pt>
                <c:pt idx="9216">
                  <c:v>8.4386310641153892E-11</c:v>
                </c:pt>
                <c:pt idx="9217">
                  <c:v>8.6390900317143426E-11</c:v>
                </c:pt>
                <c:pt idx="9218">
                  <c:v>8.4386310641153892E-11</c:v>
                </c:pt>
                <c:pt idx="9219">
                  <c:v>8.4386310641153892E-11</c:v>
                </c:pt>
                <c:pt idx="9220">
                  <c:v>8.4386310641153892E-11</c:v>
                </c:pt>
                <c:pt idx="9221">
                  <c:v>8.4386310641153892E-11</c:v>
                </c:pt>
                <c:pt idx="9222">
                  <c:v>8.6390900317143426E-11</c:v>
                </c:pt>
                <c:pt idx="9223">
                  <c:v>8.4386310641153892E-11</c:v>
                </c:pt>
                <c:pt idx="9224">
                  <c:v>8.8442905203885788E-11</c:v>
                </c:pt>
                <c:pt idx="9225">
                  <c:v>8.4386310641153892E-11</c:v>
                </c:pt>
                <c:pt idx="9226">
                  <c:v>8.5382722788228175E-11</c:v>
                </c:pt>
                <c:pt idx="9227">
                  <c:v>8.4386310641153892E-11</c:v>
                </c:pt>
                <c:pt idx="9228">
                  <c:v>8.7410982150543379E-11</c:v>
                </c:pt>
                <c:pt idx="9229">
                  <c:v>8.4386310641153892E-11</c:v>
                </c:pt>
                <c:pt idx="9230">
                  <c:v>8.6390900317143426E-11</c:v>
                </c:pt>
                <c:pt idx="9231">
                  <c:v>8.7410982150543379E-11</c:v>
                </c:pt>
                <c:pt idx="9232">
                  <c:v>8.6390900317143426E-11</c:v>
                </c:pt>
                <c:pt idx="9233">
                  <c:v>8.5382722788228175E-11</c:v>
                </c:pt>
                <c:pt idx="9234">
                  <c:v>8.4386310641153892E-11</c:v>
                </c:pt>
                <c:pt idx="9235">
                  <c:v>8.3401526574496936E-11</c:v>
                </c:pt>
                <c:pt idx="9236">
                  <c:v>8.5382722788228175E-11</c:v>
                </c:pt>
                <c:pt idx="9237">
                  <c:v>8.5382722788228175E-11</c:v>
                </c:pt>
                <c:pt idx="9238">
                  <c:v>8.3401526574496936E-11</c:v>
                </c:pt>
                <c:pt idx="9239">
                  <c:v>8.4386310641153892E-11</c:v>
                </c:pt>
                <c:pt idx="9240">
                  <c:v>8.5382722788228175E-11</c:v>
                </c:pt>
                <c:pt idx="9241">
                  <c:v>8.4386310641153892E-11</c:v>
                </c:pt>
                <c:pt idx="9242">
                  <c:v>8.4386310641153892E-11</c:v>
                </c:pt>
                <c:pt idx="9243">
                  <c:v>8.8442905203885788E-11</c:v>
                </c:pt>
                <c:pt idx="9244">
                  <c:v>8.4386310641153892E-11</c:v>
                </c:pt>
                <c:pt idx="9245">
                  <c:v>8.4386310641153892E-11</c:v>
                </c:pt>
                <c:pt idx="9246">
                  <c:v>8.5382722788228175E-11</c:v>
                </c:pt>
                <c:pt idx="9247">
                  <c:v>8.5382722788228175E-11</c:v>
                </c:pt>
                <c:pt idx="9248">
                  <c:v>8.3401526574496936E-11</c:v>
                </c:pt>
                <c:pt idx="9249">
                  <c:v>8.4386310641153892E-11</c:v>
                </c:pt>
                <c:pt idx="9250">
                  <c:v>8.4386310641153892E-11</c:v>
                </c:pt>
                <c:pt idx="9251">
                  <c:v>8.5382722788228175E-11</c:v>
                </c:pt>
                <c:pt idx="9252">
                  <c:v>8.7410982150543379E-11</c:v>
                </c:pt>
                <c:pt idx="9253">
                  <c:v>8.6390900317143426E-11</c:v>
                </c:pt>
                <c:pt idx="9254">
                  <c:v>8.6390900317143426E-11</c:v>
                </c:pt>
                <c:pt idx="9255">
                  <c:v>8.4386310641153892E-11</c:v>
                </c:pt>
                <c:pt idx="9256">
                  <c:v>8.7410982150543379E-11</c:v>
                </c:pt>
                <c:pt idx="9257">
                  <c:v>8.3401526574496936E-11</c:v>
                </c:pt>
                <c:pt idx="9258">
                  <c:v>8.5382722788228175E-11</c:v>
                </c:pt>
                <c:pt idx="9259">
                  <c:v>8.6390900317143426E-11</c:v>
                </c:pt>
                <c:pt idx="9260">
                  <c:v>8.4386310641153892E-11</c:v>
                </c:pt>
                <c:pt idx="9261">
                  <c:v>8.7410982150543379E-11</c:v>
                </c:pt>
                <c:pt idx="9262">
                  <c:v>8.7410982150543379E-11</c:v>
                </c:pt>
                <c:pt idx="9263">
                  <c:v>8.4386310641153892E-11</c:v>
                </c:pt>
                <c:pt idx="9264">
                  <c:v>8.4386310641153892E-11</c:v>
                </c:pt>
                <c:pt idx="9265">
                  <c:v>8.4386310641153892E-11</c:v>
                </c:pt>
                <c:pt idx="9266">
                  <c:v>8.4386310641153892E-11</c:v>
                </c:pt>
                <c:pt idx="9267">
                  <c:v>8.4386310641153892E-11</c:v>
                </c:pt>
                <c:pt idx="9268">
                  <c:v>8.6390900317143426E-11</c:v>
                </c:pt>
                <c:pt idx="9269">
                  <c:v>8.4386310641153892E-11</c:v>
                </c:pt>
                <c:pt idx="9270">
                  <c:v>8.5382722788228175E-11</c:v>
                </c:pt>
                <c:pt idx="9271">
                  <c:v>8.7410982150543379E-11</c:v>
                </c:pt>
                <c:pt idx="9272">
                  <c:v>8.3401526574496936E-11</c:v>
                </c:pt>
                <c:pt idx="9273">
                  <c:v>8.4386310641153892E-11</c:v>
                </c:pt>
                <c:pt idx="9274">
                  <c:v>8.4386310641153892E-11</c:v>
                </c:pt>
                <c:pt idx="9275">
                  <c:v>8.3401526574496936E-11</c:v>
                </c:pt>
                <c:pt idx="9276">
                  <c:v>8.4386310641153892E-11</c:v>
                </c:pt>
                <c:pt idx="9277">
                  <c:v>8.6390900317143426E-11</c:v>
                </c:pt>
                <c:pt idx="9278">
                  <c:v>8.7410982150543379E-11</c:v>
                </c:pt>
                <c:pt idx="9279">
                  <c:v>8.5382722788228175E-11</c:v>
                </c:pt>
                <c:pt idx="9280">
                  <c:v>8.4386310641153892E-11</c:v>
                </c:pt>
                <c:pt idx="9281">
                  <c:v>8.4386310641153892E-11</c:v>
                </c:pt>
                <c:pt idx="9282">
                  <c:v>8.5382722788228175E-11</c:v>
                </c:pt>
                <c:pt idx="9283">
                  <c:v>8.3401526574496936E-11</c:v>
                </c:pt>
                <c:pt idx="9284">
                  <c:v>8.3401526574496936E-11</c:v>
                </c:pt>
                <c:pt idx="9285">
                  <c:v>8.5382722788228175E-11</c:v>
                </c:pt>
                <c:pt idx="9286">
                  <c:v>8.4386310641153892E-11</c:v>
                </c:pt>
                <c:pt idx="9287">
                  <c:v>8.4386310641153892E-11</c:v>
                </c:pt>
                <c:pt idx="9288">
                  <c:v>8.8442905203885788E-11</c:v>
                </c:pt>
                <c:pt idx="9289">
                  <c:v>8.5382722788228175E-11</c:v>
                </c:pt>
                <c:pt idx="9290">
                  <c:v>8.6390900317143426E-11</c:v>
                </c:pt>
                <c:pt idx="9291">
                  <c:v>8.3401526574496936E-11</c:v>
                </c:pt>
                <c:pt idx="9292">
                  <c:v>8.4386310641153892E-11</c:v>
                </c:pt>
                <c:pt idx="9293">
                  <c:v>8.7410982150543379E-11</c:v>
                </c:pt>
                <c:pt idx="9294">
                  <c:v>8.4386310641153892E-11</c:v>
                </c:pt>
                <c:pt idx="9295">
                  <c:v>8.6390900317143426E-11</c:v>
                </c:pt>
                <c:pt idx="9296">
                  <c:v>8.4386310641153892E-11</c:v>
                </c:pt>
                <c:pt idx="9297">
                  <c:v>8.6390900317143426E-11</c:v>
                </c:pt>
                <c:pt idx="9298">
                  <c:v>8.3401526574496936E-11</c:v>
                </c:pt>
                <c:pt idx="9299">
                  <c:v>8.7410982150543379E-11</c:v>
                </c:pt>
                <c:pt idx="9300">
                  <c:v>8.5382722788228175E-11</c:v>
                </c:pt>
                <c:pt idx="9301">
                  <c:v>8.5382722788228175E-11</c:v>
                </c:pt>
                <c:pt idx="9302">
                  <c:v>8.5382722788228175E-11</c:v>
                </c:pt>
                <c:pt idx="9303">
                  <c:v>8.6390900317143426E-11</c:v>
                </c:pt>
                <c:pt idx="9304">
                  <c:v>8.4386310641153892E-11</c:v>
                </c:pt>
                <c:pt idx="9305">
                  <c:v>8.5382722788228175E-11</c:v>
                </c:pt>
                <c:pt idx="9306">
                  <c:v>8.3401526574496936E-11</c:v>
                </c:pt>
                <c:pt idx="9307">
                  <c:v>8.4386310641153892E-11</c:v>
                </c:pt>
                <c:pt idx="9308">
                  <c:v>8.2428424687378108E-11</c:v>
                </c:pt>
                <c:pt idx="9309">
                  <c:v>8.5382722788228175E-11</c:v>
                </c:pt>
                <c:pt idx="9310">
                  <c:v>8.3401526574496936E-11</c:v>
                </c:pt>
                <c:pt idx="9311">
                  <c:v>8.4386310641153892E-11</c:v>
                </c:pt>
                <c:pt idx="9312">
                  <c:v>8.4386310641153892E-11</c:v>
                </c:pt>
                <c:pt idx="9313">
                  <c:v>8.4386310641153892E-11</c:v>
                </c:pt>
                <c:pt idx="9314">
                  <c:v>8.6390900317143426E-11</c:v>
                </c:pt>
                <c:pt idx="9315">
                  <c:v>8.2428424687378108E-11</c:v>
                </c:pt>
                <c:pt idx="9316">
                  <c:v>8.4386310641153892E-11</c:v>
                </c:pt>
                <c:pt idx="9317">
                  <c:v>8.4386310641153892E-11</c:v>
                </c:pt>
                <c:pt idx="9318">
                  <c:v>8.4386310641153892E-11</c:v>
                </c:pt>
                <c:pt idx="9319">
                  <c:v>8.2428424687378108E-11</c:v>
                </c:pt>
                <c:pt idx="9320">
                  <c:v>8.5382722788228175E-11</c:v>
                </c:pt>
                <c:pt idx="9321">
                  <c:v>8.4386310641153892E-11</c:v>
                </c:pt>
                <c:pt idx="9322">
                  <c:v>8.3401526574496936E-11</c:v>
                </c:pt>
                <c:pt idx="9323">
                  <c:v>8.2428424687378108E-11</c:v>
                </c:pt>
                <c:pt idx="9324">
                  <c:v>8.4386310641153892E-11</c:v>
                </c:pt>
                <c:pt idx="9325">
                  <c:v>8.4386310641153892E-11</c:v>
                </c:pt>
                <c:pt idx="9326">
                  <c:v>8.4386310641153892E-11</c:v>
                </c:pt>
                <c:pt idx="9327">
                  <c:v>8.3401526574496936E-11</c:v>
                </c:pt>
                <c:pt idx="9328">
                  <c:v>8.4386310641153892E-11</c:v>
                </c:pt>
                <c:pt idx="9329">
                  <c:v>8.3401526574496936E-11</c:v>
                </c:pt>
                <c:pt idx="9330">
                  <c:v>8.3401526574496936E-11</c:v>
                </c:pt>
                <c:pt idx="9331">
                  <c:v>8.5382722788228175E-11</c:v>
                </c:pt>
                <c:pt idx="9332">
                  <c:v>8.7410982150543379E-11</c:v>
                </c:pt>
                <c:pt idx="9333">
                  <c:v>8.4386310641153892E-11</c:v>
                </c:pt>
                <c:pt idx="9334">
                  <c:v>8.1466489052853804E-11</c:v>
                </c:pt>
                <c:pt idx="9335">
                  <c:v>8.6390900317143426E-11</c:v>
                </c:pt>
                <c:pt idx="9336">
                  <c:v>8.7410982150543379E-11</c:v>
                </c:pt>
                <c:pt idx="9337">
                  <c:v>8.6390900317143426E-11</c:v>
                </c:pt>
                <c:pt idx="9338">
                  <c:v>8.6390900317143426E-11</c:v>
                </c:pt>
                <c:pt idx="9339">
                  <c:v>8.2428424687378108E-11</c:v>
                </c:pt>
                <c:pt idx="9340">
                  <c:v>8.4386310641153892E-11</c:v>
                </c:pt>
                <c:pt idx="9341">
                  <c:v>8.3401526574496936E-11</c:v>
                </c:pt>
                <c:pt idx="9342">
                  <c:v>8.5382722788228175E-11</c:v>
                </c:pt>
                <c:pt idx="9343">
                  <c:v>8.5382722788228175E-11</c:v>
                </c:pt>
                <c:pt idx="9344">
                  <c:v>8.3401526574496936E-11</c:v>
                </c:pt>
                <c:pt idx="9345">
                  <c:v>8.4386310641153892E-11</c:v>
                </c:pt>
                <c:pt idx="9346">
                  <c:v>8.4386310641153892E-11</c:v>
                </c:pt>
                <c:pt idx="9347">
                  <c:v>8.6390900317143426E-11</c:v>
                </c:pt>
                <c:pt idx="9348">
                  <c:v>8.3401526574496936E-11</c:v>
                </c:pt>
                <c:pt idx="9349">
                  <c:v>8.2428424687378108E-11</c:v>
                </c:pt>
                <c:pt idx="9350">
                  <c:v>8.4386310641153892E-11</c:v>
                </c:pt>
                <c:pt idx="9351">
                  <c:v>8.5382722788228175E-11</c:v>
                </c:pt>
                <c:pt idx="9352">
                  <c:v>8.5382722788228175E-11</c:v>
                </c:pt>
                <c:pt idx="9353">
                  <c:v>8.6390900317143426E-11</c:v>
                </c:pt>
                <c:pt idx="9354">
                  <c:v>8.7410982150543379E-11</c:v>
                </c:pt>
                <c:pt idx="9355">
                  <c:v>8.4386310641153892E-11</c:v>
                </c:pt>
                <c:pt idx="9356">
                  <c:v>8.6390900317143426E-11</c:v>
                </c:pt>
                <c:pt idx="9357">
                  <c:v>8.4386310641153892E-11</c:v>
                </c:pt>
                <c:pt idx="9358">
                  <c:v>8.4386310641153892E-11</c:v>
                </c:pt>
                <c:pt idx="9359">
                  <c:v>8.4386310641153892E-11</c:v>
                </c:pt>
                <c:pt idx="9360">
                  <c:v>8.4386310641153892E-11</c:v>
                </c:pt>
                <c:pt idx="9361">
                  <c:v>8.4386310641153892E-11</c:v>
                </c:pt>
                <c:pt idx="9362">
                  <c:v>8.7410982150543379E-11</c:v>
                </c:pt>
                <c:pt idx="9363">
                  <c:v>8.3401526574496936E-11</c:v>
                </c:pt>
                <c:pt idx="9364">
                  <c:v>8.8442905203885788E-11</c:v>
                </c:pt>
                <c:pt idx="9365">
                  <c:v>8.7410982150543379E-11</c:v>
                </c:pt>
                <c:pt idx="9366">
                  <c:v>8.4386310641153892E-11</c:v>
                </c:pt>
                <c:pt idx="9367">
                  <c:v>8.3401526574496936E-11</c:v>
                </c:pt>
                <c:pt idx="9368">
                  <c:v>8.4386310641153892E-11</c:v>
                </c:pt>
                <c:pt idx="9369">
                  <c:v>8.4386310641153892E-11</c:v>
                </c:pt>
                <c:pt idx="9370">
                  <c:v>8.6390900317143426E-11</c:v>
                </c:pt>
                <c:pt idx="9371">
                  <c:v>8.3401526574496936E-11</c:v>
                </c:pt>
                <c:pt idx="9372">
                  <c:v>8.6390900317143426E-11</c:v>
                </c:pt>
                <c:pt idx="9373">
                  <c:v>8.2428424687378108E-11</c:v>
                </c:pt>
                <c:pt idx="9374">
                  <c:v>8.3401526574496936E-11</c:v>
                </c:pt>
                <c:pt idx="9375">
                  <c:v>8.4386310641153892E-11</c:v>
                </c:pt>
                <c:pt idx="9376">
                  <c:v>8.5382722788228175E-11</c:v>
                </c:pt>
                <c:pt idx="9377">
                  <c:v>8.7410982150543379E-11</c:v>
                </c:pt>
                <c:pt idx="9378">
                  <c:v>8.5382722788228175E-11</c:v>
                </c:pt>
                <c:pt idx="9379">
                  <c:v>8.5382722788228175E-11</c:v>
                </c:pt>
                <c:pt idx="9380">
                  <c:v>8.5382722788228175E-11</c:v>
                </c:pt>
                <c:pt idx="9381">
                  <c:v>8.8442905203885788E-11</c:v>
                </c:pt>
                <c:pt idx="9382">
                  <c:v>8.4386310641153892E-11</c:v>
                </c:pt>
                <c:pt idx="9383">
                  <c:v>8.5382722788228175E-11</c:v>
                </c:pt>
                <c:pt idx="9384">
                  <c:v>8.3401526574496936E-11</c:v>
                </c:pt>
                <c:pt idx="9385">
                  <c:v>8.3401526574496936E-11</c:v>
                </c:pt>
                <c:pt idx="9386">
                  <c:v>8.4386310641153892E-11</c:v>
                </c:pt>
                <c:pt idx="9387">
                  <c:v>8.5382722788228175E-11</c:v>
                </c:pt>
                <c:pt idx="9388">
                  <c:v>8.7410982150543379E-11</c:v>
                </c:pt>
                <c:pt idx="9389">
                  <c:v>8.2428424687378108E-11</c:v>
                </c:pt>
                <c:pt idx="9390">
                  <c:v>8.4386310641153892E-11</c:v>
                </c:pt>
                <c:pt idx="9391">
                  <c:v>8.6390900317143426E-11</c:v>
                </c:pt>
                <c:pt idx="9392">
                  <c:v>8.3401526574496936E-11</c:v>
                </c:pt>
                <c:pt idx="9393">
                  <c:v>8.4386310641153892E-11</c:v>
                </c:pt>
                <c:pt idx="9394">
                  <c:v>8.5382722788228175E-11</c:v>
                </c:pt>
                <c:pt idx="9395">
                  <c:v>8.5382722788228175E-11</c:v>
                </c:pt>
                <c:pt idx="9396">
                  <c:v>8.5382722788228175E-11</c:v>
                </c:pt>
                <c:pt idx="9397">
                  <c:v>8.3401526574496936E-11</c:v>
                </c:pt>
                <c:pt idx="9398">
                  <c:v>8.7410982150543379E-11</c:v>
                </c:pt>
                <c:pt idx="9399">
                  <c:v>8.7410982150543379E-11</c:v>
                </c:pt>
                <c:pt idx="9400">
                  <c:v>8.6390900317143426E-11</c:v>
                </c:pt>
                <c:pt idx="9401">
                  <c:v>8.5382722788228175E-11</c:v>
                </c:pt>
                <c:pt idx="9402">
                  <c:v>8.2428424687378108E-11</c:v>
                </c:pt>
                <c:pt idx="9403">
                  <c:v>8.6390900317143426E-11</c:v>
                </c:pt>
                <c:pt idx="9404">
                  <c:v>8.6390900317143426E-11</c:v>
                </c:pt>
                <c:pt idx="9405">
                  <c:v>8.2428424687378108E-11</c:v>
                </c:pt>
                <c:pt idx="9406">
                  <c:v>8.4386310641153892E-11</c:v>
                </c:pt>
                <c:pt idx="9407">
                  <c:v>8.6390900317143426E-11</c:v>
                </c:pt>
                <c:pt idx="9408">
                  <c:v>8.2428424687378108E-11</c:v>
                </c:pt>
                <c:pt idx="9409">
                  <c:v>8.3401526574496936E-11</c:v>
                </c:pt>
                <c:pt idx="9410">
                  <c:v>8.2428424687378108E-11</c:v>
                </c:pt>
                <c:pt idx="9411">
                  <c:v>8.7410982150543379E-11</c:v>
                </c:pt>
                <c:pt idx="9412">
                  <c:v>8.4386310641153892E-11</c:v>
                </c:pt>
                <c:pt idx="9413">
                  <c:v>8.8442905203885788E-11</c:v>
                </c:pt>
                <c:pt idx="9414">
                  <c:v>8.5382722788228175E-11</c:v>
                </c:pt>
                <c:pt idx="9415">
                  <c:v>8.3401526574496936E-11</c:v>
                </c:pt>
                <c:pt idx="9416">
                  <c:v>8.4386310641153892E-11</c:v>
                </c:pt>
                <c:pt idx="9417">
                  <c:v>8.4386310641153892E-11</c:v>
                </c:pt>
                <c:pt idx="9418">
                  <c:v>8.3401526574496936E-11</c:v>
                </c:pt>
                <c:pt idx="9419">
                  <c:v>8.5382722788228175E-11</c:v>
                </c:pt>
                <c:pt idx="9420">
                  <c:v>8.2428424687378108E-11</c:v>
                </c:pt>
                <c:pt idx="9421">
                  <c:v>8.4386310641153892E-11</c:v>
                </c:pt>
                <c:pt idx="9422">
                  <c:v>8.7410982150543379E-11</c:v>
                </c:pt>
                <c:pt idx="9423">
                  <c:v>8.4386310641153892E-11</c:v>
                </c:pt>
                <c:pt idx="9424">
                  <c:v>8.6390900317143426E-11</c:v>
                </c:pt>
                <c:pt idx="9425">
                  <c:v>8.5382722788228175E-11</c:v>
                </c:pt>
                <c:pt idx="9426">
                  <c:v>8.4386310641153892E-11</c:v>
                </c:pt>
                <c:pt idx="9427">
                  <c:v>8.6390900317143426E-11</c:v>
                </c:pt>
                <c:pt idx="9428">
                  <c:v>8.7410982150543379E-11</c:v>
                </c:pt>
                <c:pt idx="9429">
                  <c:v>8.4386310641153892E-11</c:v>
                </c:pt>
                <c:pt idx="9430">
                  <c:v>8.6390900317143426E-11</c:v>
                </c:pt>
                <c:pt idx="9431">
                  <c:v>8.3401526574496936E-11</c:v>
                </c:pt>
                <c:pt idx="9432">
                  <c:v>8.3401526574496936E-11</c:v>
                </c:pt>
                <c:pt idx="9433">
                  <c:v>8.2428424687378108E-11</c:v>
                </c:pt>
                <c:pt idx="9434">
                  <c:v>8.3401526574496936E-11</c:v>
                </c:pt>
                <c:pt idx="9435">
                  <c:v>8.5382722788228175E-11</c:v>
                </c:pt>
                <c:pt idx="9436">
                  <c:v>8.6390900317143426E-11</c:v>
                </c:pt>
                <c:pt idx="9437">
                  <c:v>8.5382722788228175E-11</c:v>
                </c:pt>
                <c:pt idx="9438">
                  <c:v>8.7410982150543379E-11</c:v>
                </c:pt>
                <c:pt idx="9439">
                  <c:v>8.2428424687378108E-11</c:v>
                </c:pt>
                <c:pt idx="9440">
                  <c:v>8.4386310641153892E-11</c:v>
                </c:pt>
                <c:pt idx="9441">
                  <c:v>8.5382722788228175E-11</c:v>
                </c:pt>
                <c:pt idx="9442">
                  <c:v>8.5382722788228175E-11</c:v>
                </c:pt>
                <c:pt idx="9443">
                  <c:v>8.2428424687378108E-11</c:v>
                </c:pt>
                <c:pt idx="9444">
                  <c:v>8.6390900317143426E-11</c:v>
                </c:pt>
                <c:pt idx="9445">
                  <c:v>8.8442905203885788E-11</c:v>
                </c:pt>
                <c:pt idx="9446">
                  <c:v>8.4386310641153892E-11</c:v>
                </c:pt>
                <c:pt idx="9447">
                  <c:v>8.5382722788228175E-11</c:v>
                </c:pt>
                <c:pt idx="9448">
                  <c:v>8.4386310641153892E-11</c:v>
                </c:pt>
                <c:pt idx="9449">
                  <c:v>8.3401526574496936E-11</c:v>
                </c:pt>
                <c:pt idx="9450">
                  <c:v>8.4386310641153892E-11</c:v>
                </c:pt>
                <c:pt idx="9451">
                  <c:v>8.4386310641153892E-11</c:v>
                </c:pt>
                <c:pt idx="9452">
                  <c:v>8.4386310641153892E-11</c:v>
                </c:pt>
                <c:pt idx="9453">
                  <c:v>8.3401526574496936E-11</c:v>
                </c:pt>
                <c:pt idx="9454">
                  <c:v>8.7410982150543379E-11</c:v>
                </c:pt>
                <c:pt idx="9455">
                  <c:v>8.3401526574496936E-11</c:v>
                </c:pt>
                <c:pt idx="9456">
                  <c:v>8.6390900317143426E-11</c:v>
                </c:pt>
                <c:pt idx="9457">
                  <c:v>8.4386310641153892E-11</c:v>
                </c:pt>
                <c:pt idx="9458">
                  <c:v>8.5382722788228175E-11</c:v>
                </c:pt>
                <c:pt idx="9459">
                  <c:v>8.7410982150543379E-11</c:v>
                </c:pt>
                <c:pt idx="9460">
                  <c:v>8.6390900317143426E-11</c:v>
                </c:pt>
                <c:pt idx="9461">
                  <c:v>8.3401526574496936E-11</c:v>
                </c:pt>
                <c:pt idx="9462">
                  <c:v>8.5382722788228175E-11</c:v>
                </c:pt>
                <c:pt idx="9463">
                  <c:v>8.4386310641153892E-11</c:v>
                </c:pt>
                <c:pt idx="9464">
                  <c:v>8.6390900317143426E-11</c:v>
                </c:pt>
                <c:pt idx="9465">
                  <c:v>8.5382722788228175E-11</c:v>
                </c:pt>
                <c:pt idx="9466">
                  <c:v>8.7410982150543379E-11</c:v>
                </c:pt>
                <c:pt idx="9467">
                  <c:v>8.4386310641153892E-11</c:v>
                </c:pt>
                <c:pt idx="9468">
                  <c:v>8.2428424687378108E-11</c:v>
                </c:pt>
                <c:pt idx="9469">
                  <c:v>8.4386310641153892E-11</c:v>
                </c:pt>
                <c:pt idx="9470">
                  <c:v>8.4386310641153892E-11</c:v>
                </c:pt>
                <c:pt idx="9471">
                  <c:v>8.3401526574496936E-11</c:v>
                </c:pt>
                <c:pt idx="9472">
                  <c:v>8.4386310641153892E-11</c:v>
                </c:pt>
                <c:pt idx="9473">
                  <c:v>8.6390900317143426E-11</c:v>
                </c:pt>
                <c:pt idx="9474">
                  <c:v>8.5382722788228175E-11</c:v>
                </c:pt>
                <c:pt idx="9475">
                  <c:v>8.6390900317143426E-11</c:v>
                </c:pt>
                <c:pt idx="9476">
                  <c:v>8.6390900317143426E-11</c:v>
                </c:pt>
                <c:pt idx="9477">
                  <c:v>8.4386310641153892E-11</c:v>
                </c:pt>
                <c:pt idx="9478">
                  <c:v>8.5382722788228175E-11</c:v>
                </c:pt>
                <c:pt idx="9479">
                  <c:v>8.5382722788228175E-11</c:v>
                </c:pt>
                <c:pt idx="9480">
                  <c:v>8.3401526574496936E-11</c:v>
                </c:pt>
                <c:pt idx="9481">
                  <c:v>8.6390900317143426E-11</c:v>
                </c:pt>
                <c:pt idx="9482">
                  <c:v>8.4386310641153892E-11</c:v>
                </c:pt>
                <c:pt idx="9483">
                  <c:v>8.7410982150543379E-11</c:v>
                </c:pt>
                <c:pt idx="9484">
                  <c:v>8.7410982150543379E-11</c:v>
                </c:pt>
                <c:pt idx="9485">
                  <c:v>8.4386310641153892E-11</c:v>
                </c:pt>
                <c:pt idx="9486">
                  <c:v>8.6390900317143426E-11</c:v>
                </c:pt>
                <c:pt idx="9487">
                  <c:v>8.5382722788228175E-11</c:v>
                </c:pt>
                <c:pt idx="9488">
                  <c:v>8.5382722788228175E-11</c:v>
                </c:pt>
                <c:pt idx="9489">
                  <c:v>8.4386310641153892E-11</c:v>
                </c:pt>
                <c:pt idx="9490">
                  <c:v>8.4386310641153892E-11</c:v>
                </c:pt>
                <c:pt idx="9491">
                  <c:v>8.4386310641153892E-11</c:v>
                </c:pt>
                <c:pt idx="9492">
                  <c:v>8.7410982150543379E-11</c:v>
                </c:pt>
                <c:pt idx="9493">
                  <c:v>8.4386310641153892E-11</c:v>
                </c:pt>
                <c:pt idx="9494">
                  <c:v>8.6390900317143426E-11</c:v>
                </c:pt>
                <c:pt idx="9495">
                  <c:v>8.5382722788228175E-11</c:v>
                </c:pt>
                <c:pt idx="9496">
                  <c:v>8.5382722788228175E-11</c:v>
                </c:pt>
                <c:pt idx="9497">
                  <c:v>8.5382722788228175E-11</c:v>
                </c:pt>
                <c:pt idx="9498">
                  <c:v>8.4386310641153892E-11</c:v>
                </c:pt>
                <c:pt idx="9499">
                  <c:v>8.5382722788228175E-11</c:v>
                </c:pt>
                <c:pt idx="9500">
                  <c:v>8.5382722788228175E-11</c:v>
                </c:pt>
                <c:pt idx="9501">
                  <c:v>8.4386310641153892E-11</c:v>
                </c:pt>
                <c:pt idx="9502">
                  <c:v>8.4386310641153892E-11</c:v>
                </c:pt>
                <c:pt idx="9503">
                  <c:v>8.6390900317143426E-11</c:v>
                </c:pt>
                <c:pt idx="9504">
                  <c:v>8.5382722788228175E-11</c:v>
                </c:pt>
                <c:pt idx="9505">
                  <c:v>8.4386310641153892E-11</c:v>
                </c:pt>
                <c:pt idx="9506">
                  <c:v>8.7410982150543379E-11</c:v>
                </c:pt>
                <c:pt idx="9507">
                  <c:v>8.2428424687378108E-11</c:v>
                </c:pt>
                <c:pt idx="9508">
                  <c:v>8.8442905203885788E-11</c:v>
                </c:pt>
                <c:pt idx="9509">
                  <c:v>8.5382722788228175E-11</c:v>
                </c:pt>
                <c:pt idx="9510">
                  <c:v>8.4386310641153892E-11</c:v>
                </c:pt>
                <c:pt idx="9511">
                  <c:v>8.4386310641153892E-11</c:v>
                </c:pt>
                <c:pt idx="9512">
                  <c:v>8.7410982150543379E-11</c:v>
                </c:pt>
                <c:pt idx="9513">
                  <c:v>8.3401526574496936E-11</c:v>
                </c:pt>
                <c:pt idx="9514">
                  <c:v>8.4386310641153892E-11</c:v>
                </c:pt>
                <c:pt idx="9515">
                  <c:v>8.6390900317143426E-11</c:v>
                </c:pt>
                <c:pt idx="9516">
                  <c:v>8.5382722788228175E-11</c:v>
                </c:pt>
                <c:pt idx="9517">
                  <c:v>8.3401526574496936E-11</c:v>
                </c:pt>
                <c:pt idx="9518">
                  <c:v>8.4386310641153892E-11</c:v>
                </c:pt>
                <c:pt idx="9519">
                  <c:v>8.4386310641153892E-11</c:v>
                </c:pt>
                <c:pt idx="9520">
                  <c:v>8.5382722788228175E-11</c:v>
                </c:pt>
                <c:pt idx="9521">
                  <c:v>8.6390900317143426E-11</c:v>
                </c:pt>
                <c:pt idx="9522">
                  <c:v>8.4386310641153892E-11</c:v>
                </c:pt>
                <c:pt idx="9523">
                  <c:v>8.4386310641153892E-11</c:v>
                </c:pt>
                <c:pt idx="9524">
                  <c:v>8.3401526574496936E-11</c:v>
                </c:pt>
                <c:pt idx="9525">
                  <c:v>8.7410982150543379E-11</c:v>
                </c:pt>
                <c:pt idx="9526">
                  <c:v>8.5382722788228175E-11</c:v>
                </c:pt>
                <c:pt idx="9527">
                  <c:v>8.6390900317143426E-11</c:v>
                </c:pt>
                <c:pt idx="9528">
                  <c:v>8.6390900317143426E-11</c:v>
                </c:pt>
                <c:pt idx="9529">
                  <c:v>8.7410982150543379E-11</c:v>
                </c:pt>
                <c:pt idx="9530">
                  <c:v>8.5382722788228175E-11</c:v>
                </c:pt>
                <c:pt idx="9531">
                  <c:v>8.4386310641153892E-11</c:v>
                </c:pt>
                <c:pt idx="9532">
                  <c:v>8.3401526574496936E-11</c:v>
                </c:pt>
                <c:pt idx="9533">
                  <c:v>8.6390900317143426E-11</c:v>
                </c:pt>
                <c:pt idx="9534">
                  <c:v>8.1466489052853804E-11</c:v>
                </c:pt>
                <c:pt idx="9535">
                  <c:v>8.4386310641153892E-11</c:v>
                </c:pt>
                <c:pt idx="9536">
                  <c:v>8.4386310641153892E-11</c:v>
                </c:pt>
                <c:pt idx="9537">
                  <c:v>8.8442905203885788E-11</c:v>
                </c:pt>
                <c:pt idx="9538">
                  <c:v>8.7410982150543379E-11</c:v>
                </c:pt>
                <c:pt idx="9539">
                  <c:v>8.4386310641153892E-11</c:v>
                </c:pt>
                <c:pt idx="9540">
                  <c:v>8.4386310641153892E-11</c:v>
                </c:pt>
                <c:pt idx="9541">
                  <c:v>8.2428424687378108E-11</c:v>
                </c:pt>
                <c:pt idx="9542">
                  <c:v>8.4386310641153892E-11</c:v>
                </c:pt>
                <c:pt idx="9543">
                  <c:v>8.4386310641153892E-11</c:v>
                </c:pt>
                <c:pt idx="9544">
                  <c:v>8.3401526574496936E-11</c:v>
                </c:pt>
                <c:pt idx="9545">
                  <c:v>8.7410982150543379E-11</c:v>
                </c:pt>
                <c:pt idx="9546">
                  <c:v>8.4386310641153892E-11</c:v>
                </c:pt>
                <c:pt idx="9547">
                  <c:v>8.7410982150543379E-11</c:v>
                </c:pt>
                <c:pt idx="9548">
                  <c:v>8.7410982150543379E-11</c:v>
                </c:pt>
                <c:pt idx="9549">
                  <c:v>8.5382722788228175E-11</c:v>
                </c:pt>
                <c:pt idx="9550">
                  <c:v>8.8442905203885788E-11</c:v>
                </c:pt>
                <c:pt idx="9551">
                  <c:v>8.4386310641153892E-11</c:v>
                </c:pt>
                <c:pt idx="9552">
                  <c:v>8.5382722788228175E-11</c:v>
                </c:pt>
                <c:pt idx="9553">
                  <c:v>8.4386310641153892E-11</c:v>
                </c:pt>
                <c:pt idx="9554">
                  <c:v>8.3401526574496936E-11</c:v>
                </c:pt>
                <c:pt idx="9555">
                  <c:v>8.4386310641153892E-11</c:v>
                </c:pt>
                <c:pt idx="9556">
                  <c:v>8.6390900317143426E-11</c:v>
                </c:pt>
                <c:pt idx="9557">
                  <c:v>8.3401526574496936E-11</c:v>
                </c:pt>
                <c:pt idx="9558">
                  <c:v>8.2428424687378108E-11</c:v>
                </c:pt>
                <c:pt idx="9559">
                  <c:v>8.3401526574496936E-11</c:v>
                </c:pt>
                <c:pt idx="9560">
                  <c:v>8.5382722788228175E-11</c:v>
                </c:pt>
                <c:pt idx="9561">
                  <c:v>8.3401526574496936E-11</c:v>
                </c:pt>
                <c:pt idx="9562">
                  <c:v>8.6390900317143426E-11</c:v>
                </c:pt>
                <c:pt idx="9563">
                  <c:v>8.6390900317143426E-11</c:v>
                </c:pt>
                <c:pt idx="9564">
                  <c:v>8.3401526574496936E-11</c:v>
                </c:pt>
                <c:pt idx="9565">
                  <c:v>8.7410982150543379E-11</c:v>
                </c:pt>
                <c:pt idx="9566">
                  <c:v>8.4386310641153892E-11</c:v>
                </c:pt>
                <c:pt idx="9567">
                  <c:v>8.7410982150543379E-11</c:v>
                </c:pt>
                <c:pt idx="9568">
                  <c:v>8.5382722788228175E-11</c:v>
                </c:pt>
                <c:pt idx="9569">
                  <c:v>8.5382722788228175E-11</c:v>
                </c:pt>
                <c:pt idx="9570">
                  <c:v>8.4386310641153892E-11</c:v>
                </c:pt>
                <c:pt idx="9571">
                  <c:v>8.4386310641153892E-11</c:v>
                </c:pt>
                <c:pt idx="9572">
                  <c:v>8.6390900317143426E-11</c:v>
                </c:pt>
                <c:pt idx="9573">
                  <c:v>8.4386310641153892E-11</c:v>
                </c:pt>
                <c:pt idx="9574">
                  <c:v>8.4386310641153892E-11</c:v>
                </c:pt>
                <c:pt idx="9575">
                  <c:v>8.3401526574496936E-11</c:v>
                </c:pt>
                <c:pt idx="9576">
                  <c:v>8.3401526574496936E-11</c:v>
                </c:pt>
                <c:pt idx="9577">
                  <c:v>8.3401526574496936E-11</c:v>
                </c:pt>
                <c:pt idx="9578">
                  <c:v>8.4386310641153892E-11</c:v>
                </c:pt>
                <c:pt idx="9579">
                  <c:v>8.5382722788228175E-11</c:v>
                </c:pt>
                <c:pt idx="9580">
                  <c:v>8.5382722788228175E-11</c:v>
                </c:pt>
                <c:pt idx="9581">
                  <c:v>8.3401526574496936E-11</c:v>
                </c:pt>
                <c:pt idx="9582">
                  <c:v>8.5382722788228175E-11</c:v>
                </c:pt>
                <c:pt idx="9583">
                  <c:v>8.4386310641153892E-11</c:v>
                </c:pt>
                <c:pt idx="9584">
                  <c:v>8.3401526574496936E-11</c:v>
                </c:pt>
                <c:pt idx="9585">
                  <c:v>8.4386310641153892E-11</c:v>
                </c:pt>
                <c:pt idx="9586">
                  <c:v>8.2428424687378108E-11</c:v>
                </c:pt>
                <c:pt idx="9587">
                  <c:v>8.5382722788228175E-11</c:v>
                </c:pt>
                <c:pt idx="9588">
                  <c:v>8.4386310641153892E-11</c:v>
                </c:pt>
                <c:pt idx="9589">
                  <c:v>8.5382722788228175E-11</c:v>
                </c:pt>
                <c:pt idx="9590">
                  <c:v>8.3401526574496936E-11</c:v>
                </c:pt>
                <c:pt idx="9591">
                  <c:v>8.3401526574496936E-11</c:v>
                </c:pt>
                <c:pt idx="9592">
                  <c:v>8.5382722788228175E-11</c:v>
                </c:pt>
                <c:pt idx="9593">
                  <c:v>8.2428424687378108E-11</c:v>
                </c:pt>
                <c:pt idx="9594">
                  <c:v>8.7410982150543379E-11</c:v>
                </c:pt>
                <c:pt idx="9595">
                  <c:v>8.3401526574496936E-11</c:v>
                </c:pt>
                <c:pt idx="9596">
                  <c:v>8.3401526574496936E-11</c:v>
                </c:pt>
                <c:pt idx="9597">
                  <c:v>8.4386310641153892E-11</c:v>
                </c:pt>
                <c:pt idx="9598">
                  <c:v>8.6390900317143426E-11</c:v>
                </c:pt>
                <c:pt idx="9599">
                  <c:v>8.4386310641153892E-11</c:v>
                </c:pt>
                <c:pt idx="9600">
                  <c:v>8.3401526574496936E-11</c:v>
                </c:pt>
                <c:pt idx="9601">
                  <c:v>8.5382722788228175E-11</c:v>
                </c:pt>
                <c:pt idx="9602">
                  <c:v>8.5382722788228175E-11</c:v>
                </c:pt>
                <c:pt idx="9603">
                  <c:v>8.4386310641153892E-11</c:v>
                </c:pt>
                <c:pt idx="9604">
                  <c:v>8.6390900317143426E-11</c:v>
                </c:pt>
                <c:pt idx="9605">
                  <c:v>8.7410982150543379E-11</c:v>
                </c:pt>
                <c:pt idx="9606">
                  <c:v>8.4386310641153892E-11</c:v>
                </c:pt>
                <c:pt idx="9607">
                  <c:v>8.6390900317143426E-11</c:v>
                </c:pt>
                <c:pt idx="9608">
                  <c:v>8.4386310641153892E-11</c:v>
                </c:pt>
                <c:pt idx="9609">
                  <c:v>8.4386310641153892E-11</c:v>
                </c:pt>
                <c:pt idx="9610">
                  <c:v>8.6390900317143426E-11</c:v>
                </c:pt>
                <c:pt idx="9611">
                  <c:v>8.4386310641153892E-11</c:v>
                </c:pt>
                <c:pt idx="9612">
                  <c:v>8.4386310641153892E-11</c:v>
                </c:pt>
                <c:pt idx="9613">
                  <c:v>8.7410982150543379E-11</c:v>
                </c:pt>
                <c:pt idx="9614">
                  <c:v>8.6390900317143426E-11</c:v>
                </c:pt>
                <c:pt idx="9615">
                  <c:v>8.2428424687378108E-11</c:v>
                </c:pt>
                <c:pt idx="9616">
                  <c:v>8.4386310641153892E-11</c:v>
                </c:pt>
                <c:pt idx="9617">
                  <c:v>8.6390900317143426E-11</c:v>
                </c:pt>
                <c:pt idx="9618">
                  <c:v>8.5382722788228175E-11</c:v>
                </c:pt>
                <c:pt idx="9619">
                  <c:v>8.8442905203885788E-11</c:v>
                </c:pt>
                <c:pt idx="9620">
                  <c:v>8.4386310641153892E-11</c:v>
                </c:pt>
                <c:pt idx="9621">
                  <c:v>8.6390900317143426E-11</c:v>
                </c:pt>
                <c:pt idx="9622">
                  <c:v>8.4386310641153892E-11</c:v>
                </c:pt>
                <c:pt idx="9623">
                  <c:v>8.2428424687378108E-11</c:v>
                </c:pt>
                <c:pt idx="9624">
                  <c:v>8.5382722788228175E-11</c:v>
                </c:pt>
                <c:pt idx="9625">
                  <c:v>8.5382722788228175E-11</c:v>
                </c:pt>
                <c:pt idx="9626">
                  <c:v>8.3401526574496936E-11</c:v>
                </c:pt>
                <c:pt idx="9627">
                  <c:v>8.3401526574496936E-11</c:v>
                </c:pt>
                <c:pt idx="9628">
                  <c:v>8.5382722788228175E-11</c:v>
                </c:pt>
                <c:pt idx="9629">
                  <c:v>8.8442905203885788E-11</c:v>
                </c:pt>
                <c:pt idx="9630">
                  <c:v>8.4386310641153892E-11</c:v>
                </c:pt>
                <c:pt idx="9631">
                  <c:v>8.2428424687378108E-11</c:v>
                </c:pt>
                <c:pt idx="9632">
                  <c:v>8.4386310641153892E-11</c:v>
                </c:pt>
                <c:pt idx="9633">
                  <c:v>8.4386310641153892E-11</c:v>
                </c:pt>
                <c:pt idx="9634">
                  <c:v>8.4386310641153892E-11</c:v>
                </c:pt>
                <c:pt idx="9635">
                  <c:v>8.5382722788228175E-11</c:v>
                </c:pt>
                <c:pt idx="9636">
                  <c:v>8.4386310641153892E-11</c:v>
                </c:pt>
                <c:pt idx="9637">
                  <c:v>8.5382722788228175E-11</c:v>
                </c:pt>
                <c:pt idx="9638">
                  <c:v>8.3401526574496936E-11</c:v>
                </c:pt>
                <c:pt idx="9639">
                  <c:v>8.4386310641153892E-11</c:v>
                </c:pt>
                <c:pt idx="9640">
                  <c:v>8.4386310641153892E-11</c:v>
                </c:pt>
                <c:pt idx="9641">
                  <c:v>8.6390900317143426E-11</c:v>
                </c:pt>
                <c:pt idx="9642">
                  <c:v>8.2428424687378108E-11</c:v>
                </c:pt>
                <c:pt idx="9643">
                  <c:v>8.3401526574496936E-11</c:v>
                </c:pt>
                <c:pt idx="9644">
                  <c:v>8.4386310641153892E-11</c:v>
                </c:pt>
                <c:pt idx="9645">
                  <c:v>8.1466489052853804E-11</c:v>
                </c:pt>
                <c:pt idx="9646">
                  <c:v>8.1466489052853804E-11</c:v>
                </c:pt>
                <c:pt idx="9647">
                  <c:v>8.3401526574496936E-11</c:v>
                </c:pt>
                <c:pt idx="9648">
                  <c:v>8.1466489052853804E-11</c:v>
                </c:pt>
                <c:pt idx="9649">
                  <c:v>8.4386310641153892E-11</c:v>
                </c:pt>
                <c:pt idx="9650">
                  <c:v>8.2428424687378108E-11</c:v>
                </c:pt>
                <c:pt idx="9651">
                  <c:v>8.7410982150543379E-11</c:v>
                </c:pt>
                <c:pt idx="9652">
                  <c:v>8.3401526574496936E-11</c:v>
                </c:pt>
                <c:pt idx="9653">
                  <c:v>8.4386310641153892E-11</c:v>
                </c:pt>
                <c:pt idx="9654">
                  <c:v>8.4386310641153892E-11</c:v>
                </c:pt>
                <c:pt idx="9655">
                  <c:v>8.4386310641153892E-11</c:v>
                </c:pt>
                <c:pt idx="9656">
                  <c:v>8.4386310641153892E-11</c:v>
                </c:pt>
                <c:pt idx="9657">
                  <c:v>8.4386310641153892E-11</c:v>
                </c:pt>
                <c:pt idx="9658">
                  <c:v>8.6390900317143426E-11</c:v>
                </c:pt>
                <c:pt idx="9659">
                  <c:v>8.8442905203885788E-11</c:v>
                </c:pt>
                <c:pt idx="9660">
                  <c:v>8.7410982150543379E-11</c:v>
                </c:pt>
                <c:pt idx="9661">
                  <c:v>8.4386310641153892E-11</c:v>
                </c:pt>
                <c:pt idx="9662">
                  <c:v>8.5382722788228175E-11</c:v>
                </c:pt>
                <c:pt idx="9663">
                  <c:v>8.4386310641153892E-11</c:v>
                </c:pt>
                <c:pt idx="9664">
                  <c:v>8.5382722788228175E-11</c:v>
                </c:pt>
                <c:pt idx="9665">
                  <c:v>8.3401526574496936E-11</c:v>
                </c:pt>
                <c:pt idx="9666">
                  <c:v>8.4386310641153892E-11</c:v>
                </c:pt>
                <c:pt idx="9667">
                  <c:v>8.6390900317143426E-11</c:v>
                </c:pt>
                <c:pt idx="9668">
                  <c:v>8.5382722788228175E-11</c:v>
                </c:pt>
                <c:pt idx="9669">
                  <c:v>8.5382722788228175E-11</c:v>
                </c:pt>
                <c:pt idx="9670">
                  <c:v>8.2428424687378108E-11</c:v>
                </c:pt>
                <c:pt idx="9671">
                  <c:v>8.6390900317143426E-11</c:v>
                </c:pt>
                <c:pt idx="9672">
                  <c:v>8.6390900317143426E-11</c:v>
                </c:pt>
                <c:pt idx="9673">
                  <c:v>8.3401526574496936E-11</c:v>
                </c:pt>
                <c:pt idx="9674">
                  <c:v>8.6390900317143426E-11</c:v>
                </c:pt>
                <c:pt idx="9675">
                  <c:v>8.4386310641153892E-11</c:v>
                </c:pt>
                <c:pt idx="9676">
                  <c:v>8.5382722788228175E-11</c:v>
                </c:pt>
                <c:pt idx="9677">
                  <c:v>8.6390900317143426E-11</c:v>
                </c:pt>
                <c:pt idx="9678">
                  <c:v>8.4386310641153892E-11</c:v>
                </c:pt>
                <c:pt idx="9679">
                  <c:v>8.5382722788228175E-11</c:v>
                </c:pt>
                <c:pt idx="9680">
                  <c:v>8.2428424687378108E-11</c:v>
                </c:pt>
                <c:pt idx="9681">
                  <c:v>8.4386310641153892E-11</c:v>
                </c:pt>
                <c:pt idx="9682">
                  <c:v>8.6390900317143426E-11</c:v>
                </c:pt>
                <c:pt idx="9683">
                  <c:v>8.4386310641153892E-11</c:v>
                </c:pt>
                <c:pt idx="9684">
                  <c:v>8.4386310641153892E-11</c:v>
                </c:pt>
                <c:pt idx="9685">
                  <c:v>8.4386310641153892E-11</c:v>
                </c:pt>
                <c:pt idx="9686">
                  <c:v>8.4386310641153892E-11</c:v>
                </c:pt>
                <c:pt idx="9687">
                  <c:v>8.3401526574496936E-11</c:v>
                </c:pt>
                <c:pt idx="9688">
                  <c:v>8.5382722788228175E-11</c:v>
                </c:pt>
                <c:pt idx="9689">
                  <c:v>8.4386310641153892E-11</c:v>
                </c:pt>
                <c:pt idx="9690">
                  <c:v>8.6390900317143426E-11</c:v>
                </c:pt>
                <c:pt idx="9691">
                  <c:v>8.5382722788228175E-11</c:v>
                </c:pt>
                <c:pt idx="9692">
                  <c:v>8.1466489052853804E-11</c:v>
                </c:pt>
                <c:pt idx="9693">
                  <c:v>8.5382722788228175E-11</c:v>
                </c:pt>
                <c:pt idx="9694">
                  <c:v>8.4386310641153892E-11</c:v>
                </c:pt>
                <c:pt idx="9695">
                  <c:v>8.5382722788228175E-11</c:v>
                </c:pt>
                <c:pt idx="9696">
                  <c:v>8.4386310641153892E-11</c:v>
                </c:pt>
                <c:pt idx="9697">
                  <c:v>8.4386310641153892E-11</c:v>
                </c:pt>
                <c:pt idx="9698">
                  <c:v>8.4386310641153892E-11</c:v>
                </c:pt>
                <c:pt idx="9699">
                  <c:v>9.0543858940803469E-11</c:v>
                </c:pt>
                <c:pt idx="9700">
                  <c:v>8.6390900317143426E-11</c:v>
                </c:pt>
                <c:pt idx="9701">
                  <c:v>8.5382722788228175E-11</c:v>
                </c:pt>
                <c:pt idx="9702">
                  <c:v>8.5382722788228175E-11</c:v>
                </c:pt>
                <c:pt idx="9703">
                  <c:v>8.7410982150543379E-11</c:v>
                </c:pt>
                <c:pt idx="9704">
                  <c:v>8.5382722788228175E-11</c:v>
                </c:pt>
                <c:pt idx="9705">
                  <c:v>8.4386310641153892E-11</c:v>
                </c:pt>
                <c:pt idx="9706">
                  <c:v>8.3401526574496936E-11</c:v>
                </c:pt>
                <c:pt idx="9707">
                  <c:v>8.4386310641153892E-11</c:v>
                </c:pt>
                <c:pt idx="9708">
                  <c:v>8.7410982150543379E-11</c:v>
                </c:pt>
                <c:pt idx="9709">
                  <c:v>8.6390900317143426E-11</c:v>
                </c:pt>
                <c:pt idx="9710">
                  <c:v>8.5382722788228175E-11</c:v>
                </c:pt>
                <c:pt idx="9711">
                  <c:v>8.8442905203885788E-11</c:v>
                </c:pt>
                <c:pt idx="9712">
                  <c:v>8.8442905203885788E-11</c:v>
                </c:pt>
                <c:pt idx="9713">
                  <c:v>8.6390900317143426E-11</c:v>
                </c:pt>
                <c:pt idx="9714">
                  <c:v>8.6390900317143426E-11</c:v>
                </c:pt>
                <c:pt idx="9715">
                  <c:v>8.4386310641153892E-11</c:v>
                </c:pt>
                <c:pt idx="9716">
                  <c:v>8.948721659039069E-11</c:v>
                </c:pt>
                <c:pt idx="9717">
                  <c:v>8.4386310641153892E-11</c:v>
                </c:pt>
                <c:pt idx="9718">
                  <c:v>8.4386310641153892E-11</c:v>
                </c:pt>
                <c:pt idx="9719">
                  <c:v>8.3401526574496936E-11</c:v>
                </c:pt>
                <c:pt idx="9720">
                  <c:v>8.6390900317143426E-11</c:v>
                </c:pt>
                <c:pt idx="9721">
                  <c:v>8.3401526574496936E-11</c:v>
                </c:pt>
                <c:pt idx="9722">
                  <c:v>8.8442905203885788E-11</c:v>
                </c:pt>
                <c:pt idx="9723">
                  <c:v>8.6390900317143426E-11</c:v>
                </c:pt>
                <c:pt idx="9724">
                  <c:v>8.5382722788228175E-11</c:v>
                </c:pt>
                <c:pt idx="9725">
                  <c:v>8.3401526574496936E-11</c:v>
                </c:pt>
                <c:pt idx="9726">
                  <c:v>8.6390900317143426E-11</c:v>
                </c:pt>
                <c:pt idx="9727">
                  <c:v>8.5382722788228175E-11</c:v>
                </c:pt>
                <c:pt idx="9728">
                  <c:v>8.4386310641153892E-11</c:v>
                </c:pt>
                <c:pt idx="9729">
                  <c:v>8.948721659039069E-11</c:v>
                </c:pt>
                <c:pt idx="9730">
                  <c:v>8.948721659039069E-11</c:v>
                </c:pt>
                <c:pt idx="9731">
                  <c:v>8.6390900317143426E-11</c:v>
                </c:pt>
                <c:pt idx="9732">
                  <c:v>8.7410982150543379E-11</c:v>
                </c:pt>
                <c:pt idx="9733">
                  <c:v>8.8442905203885788E-11</c:v>
                </c:pt>
                <c:pt idx="9734">
                  <c:v>8.4386310641153892E-11</c:v>
                </c:pt>
                <c:pt idx="9735">
                  <c:v>8.8442905203885788E-11</c:v>
                </c:pt>
                <c:pt idx="9736">
                  <c:v>8.8442905203885788E-11</c:v>
                </c:pt>
                <c:pt idx="9737">
                  <c:v>8.8442905203885788E-11</c:v>
                </c:pt>
                <c:pt idx="9738">
                  <c:v>8.5382722788228175E-11</c:v>
                </c:pt>
                <c:pt idx="9739">
                  <c:v>8.6390900317143426E-11</c:v>
                </c:pt>
                <c:pt idx="9740">
                  <c:v>8.5382722788228175E-11</c:v>
                </c:pt>
                <c:pt idx="9741">
                  <c:v>8.7410982150543379E-11</c:v>
                </c:pt>
                <c:pt idx="9742">
                  <c:v>8.6390900317143426E-11</c:v>
                </c:pt>
                <c:pt idx="9743">
                  <c:v>8.8442905203885788E-11</c:v>
                </c:pt>
                <c:pt idx="9744">
                  <c:v>8.5382722788228175E-11</c:v>
                </c:pt>
                <c:pt idx="9745">
                  <c:v>8.5382722788228175E-11</c:v>
                </c:pt>
                <c:pt idx="9746">
                  <c:v>8.8442905203885788E-11</c:v>
                </c:pt>
                <c:pt idx="9747">
                  <c:v>8.5382722788228175E-11</c:v>
                </c:pt>
                <c:pt idx="9748">
                  <c:v>8.8442905203885788E-11</c:v>
                </c:pt>
                <c:pt idx="9749">
                  <c:v>8.7410982150543379E-11</c:v>
                </c:pt>
                <c:pt idx="9750">
                  <c:v>8.5382722788228175E-11</c:v>
                </c:pt>
                <c:pt idx="9751">
                  <c:v>8.8442905203885788E-11</c:v>
                </c:pt>
                <c:pt idx="9752">
                  <c:v>8.5382722788228175E-11</c:v>
                </c:pt>
                <c:pt idx="9753">
                  <c:v>8.7410982150543379E-11</c:v>
                </c:pt>
                <c:pt idx="9754">
                  <c:v>8.5382722788228175E-11</c:v>
                </c:pt>
                <c:pt idx="9755">
                  <c:v>8.8442905203885788E-11</c:v>
                </c:pt>
                <c:pt idx="9756">
                  <c:v>8.6390900317143426E-11</c:v>
                </c:pt>
                <c:pt idx="9757">
                  <c:v>8.8442905203885788E-11</c:v>
                </c:pt>
                <c:pt idx="9758">
                  <c:v>8.6390900317143426E-11</c:v>
                </c:pt>
                <c:pt idx="9759">
                  <c:v>8.8442905203885788E-11</c:v>
                </c:pt>
                <c:pt idx="9760">
                  <c:v>8.6390900317143426E-11</c:v>
                </c:pt>
                <c:pt idx="9761">
                  <c:v>8.7410982150543379E-11</c:v>
                </c:pt>
                <c:pt idx="9762">
                  <c:v>8.8442905203885788E-11</c:v>
                </c:pt>
                <c:pt idx="9763">
                  <c:v>8.7410982150543379E-11</c:v>
                </c:pt>
                <c:pt idx="9764">
                  <c:v>8.5382722788228175E-11</c:v>
                </c:pt>
                <c:pt idx="9765">
                  <c:v>8.4386310641153892E-11</c:v>
                </c:pt>
                <c:pt idx="9766">
                  <c:v>8.7410982150543379E-11</c:v>
                </c:pt>
                <c:pt idx="9767">
                  <c:v>8.7410982150543379E-11</c:v>
                </c:pt>
                <c:pt idx="9768">
                  <c:v>8.6390900317143426E-11</c:v>
                </c:pt>
                <c:pt idx="9769">
                  <c:v>8.7410982150543379E-11</c:v>
                </c:pt>
                <c:pt idx="9770">
                  <c:v>8.5382722788228175E-11</c:v>
                </c:pt>
                <c:pt idx="9771">
                  <c:v>8.8442905203885788E-11</c:v>
                </c:pt>
                <c:pt idx="9772">
                  <c:v>8.4386310641153892E-11</c:v>
                </c:pt>
                <c:pt idx="9773">
                  <c:v>8.8442905203885788E-11</c:v>
                </c:pt>
                <c:pt idx="9774">
                  <c:v>8.8442905203885788E-11</c:v>
                </c:pt>
                <c:pt idx="9775">
                  <c:v>8.8442905203885788E-11</c:v>
                </c:pt>
                <c:pt idx="9776">
                  <c:v>8.7410982150543379E-11</c:v>
                </c:pt>
                <c:pt idx="9777">
                  <c:v>8.5382722788228175E-11</c:v>
                </c:pt>
                <c:pt idx="9778">
                  <c:v>8.5382722788228175E-11</c:v>
                </c:pt>
                <c:pt idx="9779">
                  <c:v>8.6390900317143426E-11</c:v>
                </c:pt>
                <c:pt idx="9780">
                  <c:v>8.8442905203885788E-11</c:v>
                </c:pt>
                <c:pt idx="9781">
                  <c:v>8.8442905203885788E-11</c:v>
                </c:pt>
                <c:pt idx="9782">
                  <c:v>8.6390900317143426E-11</c:v>
                </c:pt>
                <c:pt idx="9783">
                  <c:v>8.6390900317143426E-11</c:v>
                </c:pt>
                <c:pt idx="9784">
                  <c:v>8.8442905203885788E-11</c:v>
                </c:pt>
                <c:pt idx="9785">
                  <c:v>8.4386310641153892E-11</c:v>
                </c:pt>
                <c:pt idx="9786">
                  <c:v>8.4386310641153892E-11</c:v>
                </c:pt>
                <c:pt idx="9787">
                  <c:v>8.948721659039069E-11</c:v>
                </c:pt>
                <c:pt idx="9788">
                  <c:v>8.7410982150543379E-11</c:v>
                </c:pt>
                <c:pt idx="9789">
                  <c:v>8.5382722788228175E-11</c:v>
                </c:pt>
                <c:pt idx="9790">
                  <c:v>8.4386310641153892E-11</c:v>
                </c:pt>
                <c:pt idx="9791">
                  <c:v>8.8442905203885788E-11</c:v>
                </c:pt>
                <c:pt idx="9792">
                  <c:v>8.6390900317143426E-11</c:v>
                </c:pt>
                <c:pt idx="9793">
                  <c:v>8.7410982150543379E-11</c:v>
                </c:pt>
                <c:pt idx="9794">
                  <c:v>8.8442905203885788E-11</c:v>
                </c:pt>
                <c:pt idx="9795">
                  <c:v>8.7410982150543379E-11</c:v>
                </c:pt>
                <c:pt idx="9796">
                  <c:v>8.948721659039069E-11</c:v>
                </c:pt>
                <c:pt idx="9797">
                  <c:v>8.948721659039069E-11</c:v>
                </c:pt>
                <c:pt idx="9798">
                  <c:v>8.6390900317143426E-11</c:v>
                </c:pt>
                <c:pt idx="9799">
                  <c:v>8.6390900317143426E-11</c:v>
                </c:pt>
                <c:pt idx="9800">
                  <c:v>8.6390900317143426E-11</c:v>
                </c:pt>
                <c:pt idx="9801">
                  <c:v>8.4386310641153892E-11</c:v>
                </c:pt>
                <c:pt idx="9802">
                  <c:v>8.6390900317143426E-11</c:v>
                </c:pt>
                <c:pt idx="9803">
                  <c:v>8.6390900317143426E-11</c:v>
                </c:pt>
                <c:pt idx="9804">
                  <c:v>8.948721659039069E-11</c:v>
                </c:pt>
                <c:pt idx="9805">
                  <c:v>8.8442905203885788E-11</c:v>
                </c:pt>
                <c:pt idx="9806">
                  <c:v>8.5382722788228175E-11</c:v>
                </c:pt>
                <c:pt idx="9807">
                  <c:v>8.7410982150543379E-11</c:v>
                </c:pt>
                <c:pt idx="9808">
                  <c:v>8.6390900317143426E-11</c:v>
                </c:pt>
                <c:pt idx="9809">
                  <c:v>8.7410982150543379E-11</c:v>
                </c:pt>
                <c:pt idx="9810">
                  <c:v>8.6390900317143426E-11</c:v>
                </c:pt>
                <c:pt idx="9811">
                  <c:v>8.8442905203885788E-11</c:v>
                </c:pt>
                <c:pt idx="9812">
                  <c:v>8.5382722788228175E-11</c:v>
                </c:pt>
                <c:pt idx="9813">
                  <c:v>8.6390900317143426E-11</c:v>
                </c:pt>
                <c:pt idx="9814">
                  <c:v>8.4386310641153892E-11</c:v>
                </c:pt>
                <c:pt idx="9815">
                  <c:v>8.6390900317143426E-11</c:v>
                </c:pt>
                <c:pt idx="9816">
                  <c:v>8.5382722788228175E-11</c:v>
                </c:pt>
                <c:pt idx="9817">
                  <c:v>8.6390900317143426E-11</c:v>
                </c:pt>
                <c:pt idx="9818">
                  <c:v>8.7410982150543379E-11</c:v>
                </c:pt>
                <c:pt idx="9819">
                  <c:v>8.7410982150543379E-11</c:v>
                </c:pt>
                <c:pt idx="9820">
                  <c:v>8.8442905203885788E-11</c:v>
                </c:pt>
                <c:pt idx="9821">
                  <c:v>8.948721659039069E-11</c:v>
                </c:pt>
                <c:pt idx="9822">
                  <c:v>8.8442905203885788E-11</c:v>
                </c:pt>
                <c:pt idx="9823">
                  <c:v>8.4386310641153892E-11</c:v>
                </c:pt>
                <c:pt idx="9824">
                  <c:v>8.7410982150543379E-11</c:v>
                </c:pt>
                <c:pt idx="9825">
                  <c:v>8.6390900317143426E-11</c:v>
                </c:pt>
                <c:pt idx="9826">
                  <c:v>9.0543858940803469E-11</c:v>
                </c:pt>
                <c:pt idx="9827">
                  <c:v>8.7410982150543379E-11</c:v>
                </c:pt>
                <c:pt idx="9828">
                  <c:v>8.7410982150543379E-11</c:v>
                </c:pt>
                <c:pt idx="9829">
                  <c:v>8.7410982150543379E-11</c:v>
                </c:pt>
                <c:pt idx="9830">
                  <c:v>8.7410982150543379E-11</c:v>
                </c:pt>
                <c:pt idx="9831">
                  <c:v>8.7410982150543379E-11</c:v>
                </c:pt>
                <c:pt idx="9832">
                  <c:v>8.6390900317143426E-11</c:v>
                </c:pt>
                <c:pt idx="9833">
                  <c:v>8.8442905203885788E-11</c:v>
                </c:pt>
                <c:pt idx="9834">
                  <c:v>8.8442905203885788E-11</c:v>
                </c:pt>
                <c:pt idx="9835">
                  <c:v>8.6390900317143426E-11</c:v>
                </c:pt>
                <c:pt idx="9836">
                  <c:v>8.7410982150543379E-11</c:v>
                </c:pt>
                <c:pt idx="9837">
                  <c:v>8.7410982150543379E-11</c:v>
                </c:pt>
                <c:pt idx="9838">
                  <c:v>8.6390900317143426E-11</c:v>
                </c:pt>
                <c:pt idx="9839">
                  <c:v>8.7410982150543379E-11</c:v>
                </c:pt>
                <c:pt idx="9840">
                  <c:v>8.5382722788228175E-11</c:v>
                </c:pt>
                <c:pt idx="9841">
                  <c:v>8.7410982150543379E-11</c:v>
                </c:pt>
                <c:pt idx="9842">
                  <c:v>8.4386310641153892E-11</c:v>
                </c:pt>
                <c:pt idx="9843">
                  <c:v>8.8442905203885788E-11</c:v>
                </c:pt>
                <c:pt idx="9844">
                  <c:v>8.6390900317143426E-11</c:v>
                </c:pt>
                <c:pt idx="9845">
                  <c:v>8.7410982150543379E-11</c:v>
                </c:pt>
                <c:pt idx="9846">
                  <c:v>8.6390900317143426E-11</c:v>
                </c:pt>
                <c:pt idx="9847">
                  <c:v>8.6390900317143426E-11</c:v>
                </c:pt>
                <c:pt idx="9848">
                  <c:v>8.6390900317143426E-11</c:v>
                </c:pt>
                <c:pt idx="9849">
                  <c:v>8.948721659039069E-11</c:v>
                </c:pt>
                <c:pt idx="9850">
                  <c:v>8.5382722788228175E-11</c:v>
                </c:pt>
                <c:pt idx="9851">
                  <c:v>8.7410982150543379E-11</c:v>
                </c:pt>
                <c:pt idx="9852">
                  <c:v>8.6390900317143426E-11</c:v>
                </c:pt>
                <c:pt idx="9853">
                  <c:v>8.8442905203885788E-11</c:v>
                </c:pt>
                <c:pt idx="9854">
                  <c:v>8.8442905203885788E-11</c:v>
                </c:pt>
                <c:pt idx="9855">
                  <c:v>8.8442905203885788E-11</c:v>
                </c:pt>
                <c:pt idx="9856">
                  <c:v>8.7410982150543379E-11</c:v>
                </c:pt>
                <c:pt idx="9857">
                  <c:v>8.5382722788228175E-11</c:v>
                </c:pt>
                <c:pt idx="9858">
                  <c:v>8.5382722788228175E-11</c:v>
                </c:pt>
                <c:pt idx="9859">
                  <c:v>8.8442905203885788E-11</c:v>
                </c:pt>
                <c:pt idx="9860">
                  <c:v>8.6390900317143426E-11</c:v>
                </c:pt>
                <c:pt idx="9861">
                  <c:v>8.8442905203885788E-11</c:v>
                </c:pt>
                <c:pt idx="9862">
                  <c:v>8.6390900317143426E-11</c:v>
                </c:pt>
                <c:pt idx="9863">
                  <c:v>8.7410982150543379E-11</c:v>
                </c:pt>
                <c:pt idx="9864">
                  <c:v>8.5382722788228175E-11</c:v>
                </c:pt>
                <c:pt idx="9865">
                  <c:v>8.5382722788228175E-11</c:v>
                </c:pt>
                <c:pt idx="9866">
                  <c:v>8.6390900317143426E-11</c:v>
                </c:pt>
                <c:pt idx="9867">
                  <c:v>8.5382722788228175E-11</c:v>
                </c:pt>
                <c:pt idx="9868">
                  <c:v>8.7410982150543379E-11</c:v>
                </c:pt>
                <c:pt idx="9869">
                  <c:v>8.8442905203885788E-11</c:v>
                </c:pt>
                <c:pt idx="9870">
                  <c:v>8.6390900317143426E-11</c:v>
                </c:pt>
                <c:pt idx="9871">
                  <c:v>8.8442905203885788E-11</c:v>
                </c:pt>
                <c:pt idx="9872">
                  <c:v>8.7410982150543379E-11</c:v>
                </c:pt>
                <c:pt idx="9873">
                  <c:v>8.6390900317143426E-11</c:v>
                </c:pt>
                <c:pt idx="9874">
                  <c:v>8.5382722788228175E-11</c:v>
                </c:pt>
                <c:pt idx="9875">
                  <c:v>8.948721659039069E-11</c:v>
                </c:pt>
                <c:pt idx="9876">
                  <c:v>9.0543858940803469E-11</c:v>
                </c:pt>
                <c:pt idx="9877">
                  <c:v>8.7410982150543379E-11</c:v>
                </c:pt>
                <c:pt idx="9878">
                  <c:v>8.8442905203885788E-11</c:v>
                </c:pt>
                <c:pt idx="9879">
                  <c:v>8.8442905203885788E-11</c:v>
                </c:pt>
                <c:pt idx="9880">
                  <c:v>8.8442905203885788E-11</c:v>
                </c:pt>
                <c:pt idx="9881">
                  <c:v>8.8442905203885788E-11</c:v>
                </c:pt>
                <c:pt idx="9882">
                  <c:v>8.7410982150543379E-11</c:v>
                </c:pt>
                <c:pt idx="9883">
                  <c:v>8.6390900317143426E-11</c:v>
                </c:pt>
                <c:pt idx="9884">
                  <c:v>8.8442905203885788E-11</c:v>
                </c:pt>
                <c:pt idx="9885">
                  <c:v>8.6390900317143426E-11</c:v>
                </c:pt>
                <c:pt idx="9886">
                  <c:v>8.8442905203885788E-11</c:v>
                </c:pt>
                <c:pt idx="9887">
                  <c:v>8.8442905203885788E-11</c:v>
                </c:pt>
                <c:pt idx="9888">
                  <c:v>8.6390900317143426E-11</c:v>
                </c:pt>
                <c:pt idx="9889">
                  <c:v>8.948721659039069E-11</c:v>
                </c:pt>
                <c:pt idx="9890">
                  <c:v>8.948721659039069E-11</c:v>
                </c:pt>
                <c:pt idx="9891">
                  <c:v>8.7410982150543379E-11</c:v>
                </c:pt>
                <c:pt idx="9892">
                  <c:v>8.6390900317143426E-11</c:v>
                </c:pt>
                <c:pt idx="9893">
                  <c:v>8.7410982150543379E-11</c:v>
                </c:pt>
                <c:pt idx="9894">
                  <c:v>8.6390900317143426E-11</c:v>
                </c:pt>
                <c:pt idx="9895">
                  <c:v>8.8442905203885788E-11</c:v>
                </c:pt>
                <c:pt idx="9896">
                  <c:v>8.7410982150543379E-11</c:v>
                </c:pt>
                <c:pt idx="9897">
                  <c:v>8.8442905203885788E-11</c:v>
                </c:pt>
                <c:pt idx="9898">
                  <c:v>8.7410982150543379E-11</c:v>
                </c:pt>
                <c:pt idx="9899">
                  <c:v>8.3401526574496936E-11</c:v>
                </c:pt>
                <c:pt idx="9900">
                  <c:v>8.8442905203885788E-11</c:v>
                </c:pt>
                <c:pt idx="9901">
                  <c:v>8.8442905203885788E-11</c:v>
                </c:pt>
                <c:pt idx="9902">
                  <c:v>8.7410982150543379E-11</c:v>
                </c:pt>
                <c:pt idx="9903">
                  <c:v>8.948721659039069E-11</c:v>
                </c:pt>
                <c:pt idx="9904">
                  <c:v>8.7410982150543379E-11</c:v>
                </c:pt>
                <c:pt idx="9905">
                  <c:v>8.7410982150543379E-11</c:v>
                </c:pt>
                <c:pt idx="9906">
                  <c:v>8.7410982150543379E-11</c:v>
                </c:pt>
                <c:pt idx="9907">
                  <c:v>8.8442905203885788E-11</c:v>
                </c:pt>
                <c:pt idx="9908">
                  <c:v>8.7410982150543379E-11</c:v>
                </c:pt>
                <c:pt idx="9909">
                  <c:v>9.1612977856017732E-11</c:v>
                </c:pt>
                <c:pt idx="9910">
                  <c:v>8.8442905203885788E-11</c:v>
                </c:pt>
                <c:pt idx="9911">
                  <c:v>9.0543858940803469E-11</c:v>
                </c:pt>
                <c:pt idx="9912">
                  <c:v>8.5382722788228175E-11</c:v>
                </c:pt>
                <c:pt idx="9913">
                  <c:v>8.948721659039069E-11</c:v>
                </c:pt>
                <c:pt idx="9914">
                  <c:v>8.7410982150543379E-11</c:v>
                </c:pt>
                <c:pt idx="9915">
                  <c:v>9.0543858940803469E-11</c:v>
                </c:pt>
                <c:pt idx="9916">
                  <c:v>8.6390900317143426E-11</c:v>
                </c:pt>
                <c:pt idx="9917">
                  <c:v>8.8442905203885788E-11</c:v>
                </c:pt>
                <c:pt idx="9918">
                  <c:v>8.8442905203885788E-11</c:v>
                </c:pt>
                <c:pt idx="9919">
                  <c:v>8.6390900317143426E-11</c:v>
                </c:pt>
                <c:pt idx="9920">
                  <c:v>8.7410982150543379E-11</c:v>
                </c:pt>
                <c:pt idx="9921">
                  <c:v>8.8442905203885788E-11</c:v>
                </c:pt>
                <c:pt idx="9922">
                  <c:v>8.8442905203885788E-11</c:v>
                </c:pt>
                <c:pt idx="9923">
                  <c:v>8.8442905203885788E-11</c:v>
                </c:pt>
                <c:pt idx="9924">
                  <c:v>8.8442905203885788E-11</c:v>
                </c:pt>
                <c:pt idx="9925">
                  <c:v>8.6390900317143426E-11</c:v>
                </c:pt>
                <c:pt idx="9926">
                  <c:v>8.7410982150543379E-11</c:v>
                </c:pt>
                <c:pt idx="9927">
                  <c:v>8.7410982150543379E-11</c:v>
                </c:pt>
                <c:pt idx="9928">
                  <c:v>8.8442905203885788E-11</c:v>
                </c:pt>
                <c:pt idx="9929">
                  <c:v>8.7410982150543379E-11</c:v>
                </c:pt>
                <c:pt idx="9930">
                  <c:v>8.8442905203885788E-11</c:v>
                </c:pt>
                <c:pt idx="9931">
                  <c:v>8.7410982150543379E-11</c:v>
                </c:pt>
                <c:pt idx="9932">
                  <c:v>8.8442905203885788E-11</c:v>
                </c:pt>
                <c:pt idx="9933">
                  <c:v>8.948721659039069E-11</c:v>
                </c:pt>
                <c:pt idx="9934">
                  <c:v>8.8442905203885788E-11</c:v>
                </c:pt>
                <c:pt idx="9935">
                  <c:v>8.8442905203885788E-11</c:v>
                </c:pt>
                <c:pt idx="9936">
                  <c:v>8.948721659039069E-11</c:v>
                </c:pt>
                <c:pt idx="9937">
                  <c:v>8.8442905203885788E-11</c:v>
                </c:pt>
                <c:pt idx="9938">
                  <c:v>8.4386310641153892E-11</c:v>
                </c:pt>
                <c:pt idx="9939">
                  <c:v>8.8442905203885788E-11</c:v>
                </c:pt>
                <c:pt idx="9940">
                  <c:v>8.8442905203885788E-11</c:v>
                </c:pt>
                <c:pt idx="9941">
                  <c:v>8.5382722788228175E-11</c:v>
                </c:pt>
                <c:pt idx="9942">
                  <c:v>8.6390900317143426E-11</c:v>
                </c:pt>
                <c:pt idx="9943">
                  <c:v>8.8442905203885788E-11</c:v>
                </c:pt>
                <c:pt idx="9944">
                  <c:v>8.6390900317143426E-11</c:v>
                </c:pt>
                <c:pt idx="9945">
                  <c:v>8.8442905203885788E-11</c:v>
                </c:pt>
                <c:pt idx="9946">
                  <c:v>8.6390900317143426E-11</c:v>
                </c:pt>
                <c:pt idx="9947">
                  <c:v>8.7410982150543379E-11</c:v>
                </c:pt>
                <c:pt idx="9948">
                  <c:v>8.7410982150543379E-11</c:v>
                </c:pt>
                <c:pt idx="9949">
                  <c:v>8.5382722788228175E-11</c:v>
                </c:pt>
                <c:pt idx="9950">
                  <c:v>8.8442905203885788E-11</c:v>
                </c:pt>
                <c:pt idx="9951">
                  <c:v>8.8442905203885788E-11</c:v>
                </c:pt>
                <c:pt idx="9952">
                  <c:v>8.7410982150543379E-11</c:v>
                </c:pt>
                <c:pt idx="9953">
                  <c:v>8.6390900317143426E-11</c:v>
                </c:pt>
                <c:pt idx="9954">
                  <c:v>9.1612977856017732E-11</c:v>
                </c:pt>
                <c:pt idx="9955">
                  <c:v>8.6390900317143426E-11</c:v>
                </c:pt>
                <c:pt idx="9956">
                  <c:v>8.7410982150543379E-11</c:v>
                </c:pt>
                <c:pt idx="9957">
                  <c:v>8.6390900317143426E-11</c:v>
                </c:pt>
                <c:pt idx="9958">
                  <c:v>8.5382722788228175E-11</c:v>
                </c:pt>
                <c:pt idx="9959">
                  <c:v>8.7410982150543379E-11</c:v>
                </c:pt>
                <c:pt idx="9960">
                  <c:v>8.948721659039069E-11</c:v>
                </c:pt>
                <c:pt idx="9961">
                  <c:v>8.8442905203885788E-11</c:v>
                </c:pt>
                <c:pt idx="9962">
                  <c:v>8.7410982150543379E-11</c:v>
                </c:pt>
                <c:pt idx="9963">
                  <c:v>8.4386310641153892E-11</c:v>
                </c:pt>
                <c:pt idx="9964">
                  <c:v>8.6390900317143426E-11</c:v>
                </c:pt>
                <c:pt idx="9965">
                  <c:v>8.6390900317143426E-11</c:v>
                </c:pt>
                <c:pt idx="9966">
                  <c:v>8.3401526574496936E-11</c:v>
                </c:pt>
                <c:pt idx="9967">
                  <c:v>8.8442905203885788E-11</c:v>
                </c:pt>
                <c:pt idx="9968">
                  <c:v>8.4386310641153892E-11</c:v>
                </c:pt>
                <c:pt idx="9969">
                  <c:v>8.4386310641153892E-11</c:v>
                </c:pt>
                <c:pt idx="9970">
                  <c:v>8.948721659039069E-11</c:v>
                </c:pt>
                <c:pt idx="9971">
                  <c:v>8.7410982150543379E-11</c:v>
                </c:pt>
                <c:pt idx="9972">
                  <c:v>8.5382722788228175E-11</c:v>
                </c:pt>
                <c:pt idx="9973">
                  <c:v>8.6390900317143426E-11</c:v>
                </c:pt>
                <c:pt idx="9974">
                  <c:v>8.8442905203885788E-11</c:v>
                </c:pt>
                <c:pt idx="9975">
                  <c:v>8.8442905203885788E-11</c:v>
                </c:pt>
                <c:pt idx="9976">
                  <c:v>9.0543858940803469E-11</c:v>
                </c:pt>
                <c:pt idx="9977">
                  <c:v>8.6390900317143426E-11</c:v>
                </c:pt>
                <c:pt idx="9978">
                  <c:v>8.5382722788228175E-11</c:v>
                </c:pt>
                <c:pt idx="9979">
                  <c:v>8.7410982150543379E-11</c:v>
                </c:pt>
                <c:pt idx="9980">
                  <c:v>9.0543858940803469E-11</c:v>
                </c:pt>
                <c:pt idx="9981">
                  <c:v>8.6390900317143426E-11</c:v>
                </c:pt>
                <c:pt idx="9982">
                  <c:v>8.8442905203885788E-11</c:v>
                </c:pt>
                <c:pt idx="9983">
                  <c:v>9.1612977856017732E-11</c:v>
                </c:pt>
                <c:pt idx="9984">
                  <c:v>8.6390900317143426E-11</c:v>
                </c:pt>
                <c:pt idx="9985">
                  <c:v>8.8442905203885788E-11</c:v>
                </c:pt>
                <c:pt idx="9986">
                  <c:v>8.8442905203885788E-11</c:v>
                </c:pt>
                <c:pt idx="9987">
                  <c:v>8.8442905203885788E-11</c:v>
                </c:pt>
                <c:pt idx="9988">
                  <c:v>8.5382722788228175E-11</c:v>
                </c:pt>
                <c:pt idx="9989">
                  <c:v>8.5382722788228175E-11</c:v>
                </c:pt>
                <c:pt idx="9990">
                  <c:v>8.7410982150543379E-11</c:v>
                </c:pt>
                <c:pt idx="9991">
                  <c:v>8.6390900317143426E-11</c:v>
                </c:pt>
                <c:pt idx="9992">
                  <c:v>8.8442905203885788E-11</c:v>
                </c:pt>
                <c:pt idx="9993">
                  <c:v>8.8442905203885788E-11</c:v>
                </c:pt>
                <c:pt idx="9994">
                  <c:v>8.6390900317143426E-11</c:v>
                </c:pt>
                <c:pt idx="9995">
                  <c:v>8.8442905203885788E-11</c:v>
                </c:pt>
                <c:pt idx="9996">
                  <c:v>8.8442905203885788E-11</c:v>
                </c:pt>
                <c:pt idx="9997">
                  <c:v>8.8442905203885788E-11</c:v>
                </c:pt>
                <c:pt idx="9998">
                  <c:v>8.5382722788228175E-11</c:v>
                </c:pt>
                <c:pt idx="9999">
                  <c:v>8.8442905203885788E-11</c:v>
                </c:pt>
                <c:pt idx="10000">
                  <c:v>8.5382722788228175E-11</c:v>
                </c:pt>
                <c:pt idx="10001">
                  <c:v>8.6390900317143426E-11</c:v>
                </c:pt>
                <c:pt idx="10002">
                  <c:v>8.6390900317143426E-11</c:v>
                </c:pt>
                <c:pt idx="10003">
                  <c:v>8.8442905203885788E-11</c:v>
                </c:pt>
                <c:pt idx="10004">
                  <c:v>8.948721659039069E-11</c:v>
                </c:pt>
                <c:pt idx="10005">
                  <c:v>8.8442905203885788E-11</c:v>
                </c:pt>
                <c:pt idx="10006">
                  <c:v>8.7410982150543379E-11</c:v>
                </c:pt>
                <c:pt idx="10007">
                  <c:v>8.8442905203885788E-11</c:v>
                </c:pt>
                <c:pt idx="10008">
                  <c:v>8.5382722788228175E-11</c:v>
                </c:pt>
                <c:pt idx="10009">
                  <c:v>8.948721659039069E-11</c:v>
                </c:pt>
                <c:pt idx="10010">
                  <c:v>8.8442905203885788E-11</c:v>
                </c:pt>
                <c:pt idx="10011">
                  <c:v>8.6390900317143426E-11</c:v>
                </c:pt>
                <c:pt idx="10012">
                  <c:v>8.948721659039069E-11</c:v>
                </c:pt>
                <c:pt idx="10013">
                  <c:v>8.948721659039069E-11</c:v>
                </c:pt>
                <c:pt idx="10014">
                  <c:v>8.6390900317143426E-11</c:v>
                </c:pt>
                <c:pt idx="10015">
                  <c:v>8.8442905203885788E-11</c:v>
                </c:pt>
                <c:pt idx="10016">
                  <c:v>8.5382722788228175E-11</c:v>
                </c:pt>
                <c:pt idx="10017">
                  <c:v>8.6390900317143426E-11</c:v>
                </c:pt>
                <c:pt idx="10018">
                  <c:v>8.8442905203885788E-11</c:v>
                </c:pt>
                <c:pt idx="10019">
                  <c:v>8.6390900317143426E-11</c:v>
                </c:pt>
                <c:pt idx="10020">
                  <c:v>8.5382722788228175E-11</c:v>
                </c:pt>
                <c:pt idx="10021">
                  <c:v>8.5382722788228175E-11</c:v>
                </c:pt>
                <c:pt idx="10022">
                  <c:v>8.6390900317143426E-11</c:v>
                </c:pt>
                <c:pt idx="10023">
                  <c:v>8.6390900317143426E-11</c:v>
                </c:pt>
                <c:pt idx="10024">
                  <c:v>8.8442905203885788E-11</c:v>
                </c:pt>
                <c:pt idx="10025">
                  <c:v>8.6390900317143426E-11</c:v>
                </c:pt>
                <c:pt idx="10026">
                  <c:v>8.6390900317143426E-11</c:v>
                </c:pt>
                <c:pt idx="10027">
                  <c:v>8.7410982150543379E-11</c:v>
                </c:pt>
                <c:pt idx="10028">
                  <c:v>8.8442905203885788E-11</c:v>
                </c:pt>
                <c:pt idx="10029">
                  <c:v>8.4386310641153892E-11</c:v>
                </c:pt>
                <c:pt idx="10030">
                  <c:v>8.7410982150543379E-11</c:v>
                </c:pt>
                <c:pt idx="10031">
                  <c:v>8.8442905203885788E-11</c:v>
                </c:pt>
                <c:pt idx="10032">
                  <c:v>8.8442905203885788E-11</c:v>
                </c:pt>
                <c:pt idx="10033">
                  <c:v>8.8442905203885788E-11</c:v>
                </c:pt>
                <c:pt idx="10034">
                  <c:v>8.6390900317143426E-11</c:v>
                </c:pt>
                <c:pt idx="10035">
                  <c:v>8.8442905203885788E-11</c:v>
                </c:pt>
                <c:pt idx="10036">
                  <c:v>8.8442905203885788E-11</c:v>
                </c:pt>
                <c:pt idx="10037">
                  <c:v>8.6390900317143426E-11</c:v>
                </c:pt>
                <c:pt idx="10038">
                  <c:v>8.7410982150543379E-11</c:v>
                </c:pt>
                <c:pt idx="10039">
                  <c:v>8.7410982150543379E-11</c:v>
                </c:pt>
                <c:pt idx="10040">
                  <c:v>8.7410982150543379E-11</c:v>
                </c:pt>
                <c:pt idx="10041">
                  <c:v>8.5382722788228175E-11</c:v>
                </c:pt>
                <c:pt idx="10042">
                  <c:v>8.7410982150543379E-11</c:v>
                </c:pt>
                <c:pt idx="10043">
                  <c:v>8.6390900317143426E-11</c:v>
                </c:pt>
                <c:pt idx="10044">
                  <c:v>8.7410982150543379E-11</c:v>
                </c:pt>
                <c:pt idx="10045">
                  <c:v>8.948721659039069E-11</c:v>
                </c:pt>
                <c:pt idx="10046">
                  <c:v>8.7410982150543379E-11</c:v>
                </c:pt>
                <c:pt idx="10047">
                  <c:v>8.8442905203885788E-11</c:v>
                </c:pt>
                <c:pt idx="10048">
                  <c:v>8.5382722788228175E-11</c:v>
                </c:pt>
                <c:pt idx="10049">
                  <c:v>8.7410982150543379E-11</c:v>
                </c:pt>
                <c:pt idx="10050">
                  <c:v>8.8442905203885788E-11</c:v>
                </c:pt>
                <c:pt idx="10051">
                  <c:v>8.7410982150543379E-11</c:v>
                </c:pt>
                <c:pt idx="10052">
                  <c:v>8.6390900317143426E-11</c:v>
                </c:pt>
                <c:pt idx="10053">
                  <c:v>8.5382722788228175E-11</c:v>
                </c:pt>
                <c:pt idx="10054">
                  <c:v>8.8442905203885788E-11</c:v>
                </c:pt>
                <c:pt idx="10055">
                  <c:v>8.948721659039069E-11</c:v>
                </c:pt>
                <c:pt idx="10056">
                  <c:v>8.948721659039069E-11</c:v>
                </c:pt>
                <c:pt idx="10057">
                  <c:v>8.7410982150543379E-11</c:v>
                </c:pt>
                <c:pt idx="10058">
                  <c:v>8.8442905203885788E-11</c:v>
                </c:pt>
                <c:pt idx="10059">
                  <c:v>8.8442905203885788E-11</c:v>
                </c:pt>
                <c:pt idx="10060">
                  <c:v>8.8442905203885788E-11</c:v>
                </c:pt>
                <c:pt idx="10061">
                  <c:v>8.6390900317143426E-11</c:v>
                </c:pt>
                <c:pt idx="10062">
                  <c:v>8.5382722788228175E-11</c:v>
                </c:pt>
                <c:pt idx="10063">
                  <c:v>8.8442905203885788E-11</c:v>
                </c:pt>
                <c:pt idx="10064">
                  <c:v>8.8442905203885788E-11</c:v>
                </c:pt>
                <c:pt idx="10065">
                  <c:v>8.8442905203885788E-11</c:v>
                </c:pt>
                <c:pt idx="10066">
                  <c:v>8.948721659039069E-11</c:v>
                </c:pt>
                <c:pt idx="10067">
                  <c:v>8.948721659039069E-11</c:v>
                </c:pt>
                <c:pt idx="10068">
                  <c:v>8.5382722788228175E-11</c:v>
                </c:pt>
                <c:pt idx="10069">
                  <c:v>8.6390900317143426E-11</c:v>
                </c:pt>
                <c:pt idx="10070">
                  <c:v>8.5382722788228175E-11</c:v>
                </c:pt>
                <c:pt idx="10071">
                  <c:v>8.6390900317143426E-11</c:v>
                </c:pt>
                <c:pt idx="10072">
                  <c:v>8.8442905203885788E-11</c:v>
                </c:pt>
                <c:pt idx="10073">
                  <c:v>8.8442905203885788E-11</c:v>
                </c:pt>
                <c:pt idx="10074">
                  <c:v>8.6390900317143426E-11</c:v>
                </c:pt>
                <c:pt idx="10075">
                  <c:v>8.7410982150543379E-11</c:v>
                </c:pt>
                <c:pt idx="10076">
                  <c:v>8.8442905203885788E-11</c:v>
                </c:pt>
                <c:pt idx="10077">
                  <c:v>8.6390900317143426E-11</c:v>
                </c:pt>
                <c:pt idx="10078">
                  <c:v>8.6390900317143426E-11</c:v>
                </c:pt>
                <c:pt idx="10079">
                  <c:v>8.5382722788228175E-11</c:v>
                </c:pt>
                <c:pt idx="10080">
                  <c:v>8.6390900317143426E-11</c:v>
                </c:pt>
                <c:pt idx="10081">
                  <c:v>8.8442905203885788E-11</c:v>
                </c:pt>
                <c:pt idx="10082">
                  <c:v>8.6390900317143426E-11</c:v>
                </c:pt>
                <c:pt idx="10083">
                  <c:v>8.948721659039069E-11</c:v>
                </c:pt>
                <c:pt idx="10084">
                  <c:v>8.8442905203885788E-11</c:v>
                </c:pt>
                <c:pt idx="10085">
                  <c:v>8.7410982150543379E-11</c:v>
                </c:pt>
                <c:pt idx="10086">
                  <c:v>8.5382722788228175E-11</c:v>
                </c:pt>
                <c:pt idx="10087">
                  <c:v>8.8442905203885788E-11</c:v>
                </c:pt>
                <c:pt idx="10088">
                  <c:v>8.7410982150543379E-11</c:v>
                </c:pt>
                <c:pt idx="10089">
                  <c:v>8.6390900317143426E-11</c:v>
                </c:pt>
                <c:pt idx="10090">
                  <c:v>8.5382722788228175E-11</c:v>
                </c:pt>
                <c:pt idx="10091">
                  <c:v>8.4386310641153892E-11</c:v>
                </c:pt>
                <c:pt idx="10092">
                  <c:v>8.6390900317143426E-11</c:v>
                </c:pt>
                <c:pt idx="10093">
                  <c:v>8.5382722788228175E-11</c:v>
                </c:pt>
                <c:pt idx="10094">
                  <c:v>8.5382722788228175E-11</c:v>
                </c:pt>
                <c:pt idx="10095">
                  <c:v>8.948721659039069E-11</c:v>
                </c:pt>
                <c:pt idx="10096">
                  <c:v>8.7410982150543379E-11</c:v>
                </c:pt>
                <c:pt idx="10097">
                  <c:v>8.5382722788228175E-11</c:v>
                </c:pt>
                <c:pt idx="10098">
                  <c:v>8.5382722788228175E-11</c:v>
                </c:pt>
                <c:pt idx="10099">
                  <c:v>8.6390900317143426E-11</c:v>
                </c:pt>
                <c:pt idx="10100">
                  <c:v>8.8442905203885788E-11</c:v>
                </c:pt>
                <c:pt idx="10101">
                  <c:v>8.948721659039069E-11</c:v>
                </c:pt>
                <c:pt idx="10102">
                  <c:v>8.7410982150543379E-11</c:v>
                </c:pt>
                <c:pt idx="10103">
                  <c:v>8.5382722788228175E-11</c:v>
                </c:pt>
                <c:pt idx="10104">
                  <c:v>8.7410982150543379E-11</c:v>
                </c:pt>
                <c:pt idx="10105">
                  <c:v>8.8442905203885788E-11</c:v>
                </c:pt>
                <c:pt idx="10106">
                  <c:v>8.8442905203885788E-11</c:v>
                </c:pt>
                <c:pt idx="10107">
                  <c:v>8.6390900317143426E-11</c:v>
                </c:pt>
                <c:pt idx="10108">
                  <c:v>8.8442905203885788E-11</c:v>
                </c:pt>
                <c:pt idx="10109">
                  <c:v>8.5382722788228175E-11</c:v>
                </c:pt>
                <c:pt idx="10110">
                  <c:v>8.8442905203885788E-11</c:v>
                </c:pt>
                <c:pt idx="10111">
                  <c:v>8.5382722788228175E-11</c:v>
                </c:pt>
                <c:pt idx="10112">
                  <c:v>9.0543858940803469E-11</c:v>
                </c:pt>
                <c:pt idx="10113">
                  <c:v>8.8442905203885788E-11</c:v>
                </c:pt>
                <c:pt idx="10114">
                  <c:v>8.8442905203885788E-11</c:v>
                </c:pt>
                <c:pt idx="10115">
                  <c:v>8.8442905203885788E-11</c:v>
                </c:pt>
                <c:pt idx="10116">
                  <c:v>8.8442905203885788E-11</c:v>
                </c:pt>
                <c:pt idx="10117">
                  <c:v>8.8442905203885788E-11</c:v>
                </c:pt>
                <c:pt idx="10118">
                  <c:v>8.7410982150543379E-11</c:v>
                </c:pt>
                <c:pt idx="10119">
                  <c:v>8.7410982150543379E-11</c:v>
                </c:pt>
                <c:pt idx="10120">
                  <c:v>8.5382722788228175E-11</c:v>
                </c:pt>
                <c:pt idx="10121">
                  <c:v>8.6390900317143426E-11</c:v>
                </c:pt>
                <c:pt idx="10122">
                  <c:v>8.7410982150543379E-11</c:v>
                </c:pt>
                <c:pt idx="10123">
                  <c:v>8.948721659039069E-11</c:v>
                </c:pt>
                <c:pt idx="10124">
                  <c:v>8.6390900317143426E-11</c:v>
                </c:pt>
                <c:pt idx="10125">
                  <c:v>8.6390900317143426E-11</c:v>
                </c:pt>
                <c:pt idx="10126">
                  <c:v>8.6390900317143426E-11</c:v>
                </c:pt>
                <c:pt idx="10127">
                  <c:v>8.8442905203885788E-11</c:v>
                </c:pt>
                <c:pt idx="10128">
                  <c:v>8.5382722788228175E-11</c:v>
                </c:pt>
                <c:pt idx="10129">
                  <c:v>8.8442905203885788E-11</c:v>
                </c:pt>
                <c:pt idx="10130">
                  <c:v>8.948721659039069E-11</c:v>
                </c:pt>
                <c:pt idx="10131">
                  <c:v>8.7410982150543379E-11</c:v>
                </c:pt>
                <c:pt idx="10132">
                  <c:v>8.7410982150543379E-11</c:v>
                </c:pt>
                <c:pt idx="10133">
                  <c:v>8.6390900317143426E-11</c:v>
                </c:pt>
                <c:pt idx="10134">
                  <c:v>8.8442905203885788E-11</c:v>
                </c:pt>
                <c:pt idx="10135">
                  <c:v>8.8442905203885788E-11</c:v>
                </c:pt>
                <c:pt idx="10136">
                  <c:v>8.8442905203885788E-11</c:v>
                </c:pt>
                <c:pt idx="10137">
                  <c:v>8.7410982150543379E-11</c:v>
                </c:pt>
                <c:pt idx="10138">
                  <c:v>8.4386310641153892E-11</c:v>
                </c:pt>
                <c:pt idx="10139">
                  <c:v>8.7410982150543379E-11</c:v>
                </c:pt>
                <c:pt idx="10140">
                  <c:v>8.8442905203885788E-11</c:v>
                </c:pt>
                <c:pt idx="10141">
                  <c:v>8.8442905203885788E-11</c:v>
                </c:pt>
                <c:pt idx="10142">
                  <c:v>8.8442905203885788E-11</c:v>
                </c:pt>
                <c:pt idx="10143">
                  <c:v>8.6390900317143426E-11</c:v>
                </c:pt>
                <c:pt idx="10144">
                  <c:v>9.1612977856017732E-11</c:v>
                </c:pt>
                <c:pt idx="10145">
                  <c:v>8.8442905203885788E-11</c:v>
                </c:pt>
                <c:pt idx="10146">
                  <c:v>8.6390900317143426E-11</c:v>
                </c:pt>
                <c:pt idx="10147">
                  <c:v>8.5382722788228175E-11</c:v>
                </c:pt>
                <c:pt idx="10148">
                  <c:v>8.948721659039069E-11</c:v>
                </c:pt>
                <c:pt idx="10149">
                  <c:v>8.948721659039069E-11</c:v>
                </c:pt>
                <c:pt idx="10150">
                  <c:v>8.6390900317143426E-11</c:v>
                </c:pt>
                <c:pt idx="10151">
                  <c:v>8.6390900317143426E-11</c:v>
                </c:pt>
                <c:pt idx="10152">
                  <c:v>8.7410982150543379E-11</c:v>
                </c:pt>
                <c:pt idx="10153">
                  <c:v>8.8442905203885788E-11</c:v>
                </c:pt>
                <c:pt idx="10154">
                  <c:v>8.8442905203885788E-11</c:v>
                </c:pt>
                <c:pt idx="10155">
                  <c:v>8.7410982150543379E-11</c:v>
                </c:pt>
                <c:pt idx="10156">
                  <c:v>8.5382722788228175E-11</c:v>
                </c:pt>
                <c:pt idx="10157">
                  <c:v>8.8442905203885788E-11</c:v>
                </c:pt>
                <c:pt idx="10158">
                  <c:v>8.7410982150543379E-11</c:v>
                </c:pt>
                <c:pt idx="10159">
                  <c:v>8.6390900317143426E-11</c:v>
                </c:pt>
                <c:pt idx="10160">
                  <c:v>9.0543858940803469E-11</c:v>
                </c:pt>
                <c:pt idx="10161">
                  <c:v>8.5382722788228175E-11</c:v>
                </c:pt>
                <c:pt idx="10162">
                  <c:v>8.8442905203885788E-11</c:v>
                </c:pt>
                <c:pt idx="10163">
                  <c:v>8.7410982150543379E-11</c:v>
                </c:pt>
                <c:pt idx="10164">
                  <c:v>9.0543858940803469E-11</c:v>
                </c:pt>
                <c:pt idx="10165">
                  <c:v>8.948721659039069E-11</c:v>
                </c:pt>
                <c:pt idx="10166">
                  <c:v>8.5382722788228175E-11</c:v>
                </c:pt>
                <c:pt idx="10167">
                  <c:v>8.7410982150543379E-11</c:v>
                </c:pt>
                <c:pt idx="10168">
                  <c:v>8.6390900317143426E-11</c:v>
                </c:pt>
                <c:pt idx="10169">
                  <c:v>8.948721659039069E-11</c:v>
                </c:pt>
                <c:pt idx="10170">
                  <c:v>8.6390900317143426E-11</c:v>
                </c:pt>
                <c:pt idx="10171">
                  <c:v>8.7410982150543379E-11</c:v>
                </c:pt>
                <c:pt idx="10172">
                  <c:v>8.5382722788228175E-11</c:v>
                </c:pt>
                <c:pt idx="10173">
                  <c:v>8.6390900317143426E-11</c:v>
                </c:pt>
                <c:pt idx="10174">
                  <c:v>8.5382722788228175E-11</c:v>
                </c:pt>
                <c:pt idx="10175">
                  <c:v>8.5382722788228175E-11</c:v>
                </c:pt>
                <c:pt idx="10176">
                  <c:v>8.6390900317143426E-11</c:v>
                </c:pt>
                <c:pt idx="10177">
                  <c:v>8.7410982150543379E-11</c:v>
                </c:pt>
                <c:pt idx="10178">
                  <c:v>8.7410982150543379E-11</c:v>
                </c:pt>
                <c:pt idx="10179">
                  <c:v>8.8442905203885788E-11</c:v>
                </c:pt>
                <c:pt idx="10180">
                  <c:v>8.6390900317143426E-11</c:v>
                </c:pt>
                <c:pt idx="10181">
                  <c:v>8.5382722788228175E-11</c:v>
                </c:pt>
                <c:pt idx="10182">
                  <c:v>8.6390900317143426E-11</c:v>
                </c:pt>
                <c:pt idx="10183">
                  <c:v>8.7410982150543379E-11</c:v>
                </c:pt>
                <c:pt idx="10184">
                  <c:v>8.6390900317143426E-11</c:v>
                </c:pt>
                <c:pt idx="10185">
                  <c:v>8.8442905203885788E-11</c:v>
                </c:pt>
                <c:pt idx="10186">
                  <c:v>8.8442905203885788E-11</c:v>
                </c:pt>
                <c:pt idx="10187">
                  <c:v>8.8442905203885788E-11</c:v>
                </c:pt>
                <c:pt idx="10188">
                  <c:v>8.5382722788228175E-11</c:v>
                </c:pt>
                <c:pt idx="10189">
                  <c:v>8.7410982150543379E-11</c:v>
                </c:pt>
                <c:pt idx="10190">
                  <c:v>8.8442905203885788E-11</c:v>
                </c:pt>
                <c:pt idx="10191">
                  <c:v>8.8442905203885788E-11</c:v>
                </c:pt>
                <c:pt idx="10192">
                  <c:v>8.7410982150543379E-11</c:v>
                </c:pt>
                <c:pt idx="10193">
                  <c:v>8.6390900317143426E-11</c:v>
                </c:pt>
                <c:pt idx="10194">
                  <c:v>8.7410982150543379E-11</c:v>
                </c:pt>
                <c:pt idx="10195">
                  <c:v>8.948721659039069E-11</c:v>
                </c:pt>
                <c:pt idx="10196">
                  <c:v>8.8442905203885788E-11</c:v>
                </c:pt>
                <c:pt idx="10197">
                  <c:v>8.948721659039069E-11</c:v>
                </c:pt>
                <c:pt idx="10198">
                  <c:v>8.7410982150543379E-11</c:v>
                </c:pt>
                <c:pt idx="10199">
                  <c:v>8.4386310641153892E-11</c:v>
                </c:pt>
                <c:pt idx="10200">
                  <c:v>8.7410982150543379E-11</c:v>
                </c:pt>
                <c:pt idx="10201">
                  <c:v>8.5382722788228175E-11</c:v>
                </c:pt>
                <c:pt idx="10202">
                  <c:v>8.6390900317143426E-11</c:v>
                </c:pt>
                <c:pt idx="10203">
                  <c:v>8.6390900317143426E-11</c:v>
                </c:pt>
                <c:pt idx="10204">
                  <c:v>8.5382722788228175E-11</c:v>
                </c:pt>
                <c:pt idx="10205">
                  <c:v>8.5382722788228175E-11</c:v>
                </c:pt>
                <c:pt idx="10206">
                  <c:v>8.6390900317143426E-11</c:v>
                </c:pt>
                <c:pt idx="10207">
                  <c:v>8.6390900317143426E-11</c:v>
                </c:pt>
                <c:pt idx="10208">
                  <c:v>8.6390900317143426E-11</c:v>
                </c:pt>
                <c:pt idx="10209">
                  <c:v>8.8442905203885788E-11</c:v>
                </c:pt>
                <c:pt idx="10210">
                  <c:v>8.7410982150543379E-11</c:v>
                </c:pt>
                <c:pt idx="10211">
                  <c:v>8.5382722788228175E-11</c:v>
                </c:pt>
                <c:pt idx="10212">
                  <c:v>8.8442905203885788E-11</c:v>
                </c:pt>
                <c:pt idx="10213">
                  <c:v>8.7410982150543379E-11</c:v>
                </c:pt>
                <c:pt idx="10214">
                  <c:v>8.8442905203885788E-11</c:v>
                </c:pt>
                <c:pt idx="10215">
                  <c:v>8.8442905203885788E-11</c:v>
                </c:pt>
                <c:pt idx="10216">
                  <c:v>8.8442905203885788E-11</c:v>
                </c:pt>
                <c:pt idx="10217">
                  <c:v>8.8442905203885788E-11</c:v>
                </c:pt>
                <c:pt idx="10218">
                  <c:v>8.4386310641153892E-11</c:v>
                </c:pt>
                <c:pt idx="10219">
                  <c:v>8.6390900317143426E-11</c:v>
                </c:pt>
                <c:pt idx="10220">
                  <c:v>8.7410982150543379E-11</c:v>
                </c:pt>
                <c:pt idx="10221">
                  <c:v>8.8442905203885788E-11</c:v>
                </c:pt>
                <c:pt idx="10222">
                  <c:v>8.4386310641153892E-11</c:v>
                </c:pt>
                <c:pt idx="10223">
                  <c:v>8.5382722788228175E-11</c:v>
                </c:pt>
                <c:pt idx="10224">
                  <c:v>8.948721659039069E-11</c:v>
                </c:pt>
                <c:pt idx="10225">
                  <c:v>8.8442905203885788E-11</c:v>
                </c:pt>
                <c:pt idx="10226">
                  <c:v>8.5382722788228175E-11</c:v>
                </c:pt>
                <c:pt idx="10227">
                  <c:v>8.8442905203885788E-11</c:v>
                </c:pt>
                <c:pt idx="10228">
                  <c:v>8.7410982150543379E-11</c:v>
                </c:pt>
                <c:pt idx="10229">
                  <c:v>8.3401526574496936E-11</c:v>
                </c:pt>
                <c:pt idx="10230">
                  <c:v>8.6390900317143426E-11</c:v>
                </c:pt>
                <c:pt idx="10231">
                  <c:v>8.8442905203885788E-11</c:v>
                </c:pt>
                <c:pt idx="10232">
                  <c:v>8.948721659039069E-11</c:v>
                </c:pt>
                <c:pt idx="10233">
                  <c:v>8.7410982150543379E-11</c:v>
                </c:pt>
                <c:pt idx="10234">
                  <c:v>8.7410982150543379E-11</c:v>
                </c:pt>
                <c:pt idx="10235">
                  <c:v>8.6390900317143426E-11</c:v>
                </c:pt>
                <c:pt idx="10236">
                  <c:v>8.5382722788228175E-11</c:v>
                </c:pt>
                <c:pt idx="10237">
                  <c:v>8.5382722788228175E-11</c:v>
                </c:pt>
                <c:pt idx="10238">
                  <c:v>8.6390900317143426E-11</c:v>
                </c:pt>
                <c:pt idx="10239">
                  <c:v>8.6390900317143426E-11</c:v>
                </c:pt>
                <c:pt idx="10240">
                  <c:v>8.7410982150543379E-11</c:v>
                </c:pt>
                <c:pt idx="10241">
                  <c:v>8.5382722788228175E-11</c:v>
                </c:pt>
                <c:pt idx="10242">
                  <c:v>8.8442905203885788E-11</c:v>
                </c:pt>
                <c:pt idx="10243">
                  <c:v>8.5382722788228175E-11</c:v>
                </c:pt>
                <c:pt idx="10244">
                  <c:v>8.948721659039069E-11</c:v>
                </c:pt>
                <c:pt idx="10245">
                  <c:v>8.5382722788228175E-11</c:v>
                </c:pt>
                <c:pt idx="10246">
                  <c:v>8.6390900317143426E-11</c:v>
                </c:pt>
                <c:pt idx="10247">
                  <c:v>8.8442905203885788E-11</c:v>
                </c:pt>
                <c:pt idx="10248">
                  <c:v>8.5382722788228175E-11</c:v>
                </c:pt>
                <c:pt idx="10249">
                  <c:v>8.8442905203885788E-11</c:v>
                </c:pt>
                <c:pt idx="10250">
                  <c:v>9.0543858940803469E-11</c:v>
                </c:pt>
                <c:pt idx="10251">
                  <c:v>8.8442905203885788E-11</c:v>
                </c:pt>
                <c:pt idx="10252">
                  <c:v>8.7410982150543379E-11</c:v>
                </c:pt>
                <c:pt idx="10253">
                  <c:v>8.5382722788228175E-11</c:v>
                </c:pt>
                <c:pt idx="10254">
                  <c:v>8.5382722788228175E-11</c:v>
                </c:pt>
                <c:pt idx="10255">
                  <c:v>8.7410982150543379E-11</c:v>
                </c:pt>
                <c:pt idx="10256">
                  <c:v>8.948721659039069E-11</c:v>
                </c:pt>
                <c:pt idx="10257">
                  <c:v>9.0543858940803469E-11</c:v>
                </c:pt>
                <c:pt idx="10258">
                  <c:v>8.8442905203885788E-11</c:v>
                </c:pt>
                <c:pt idx="10259">
                  <c:v>8.6390900317143426E-11</c:v>
                </c:pt>
                <c:pt idx="10260">
                  <c:v>8.948721659039069E-11</c:v>
                </c:pt>
                <c:pt idx="10261">
                  <c:v>8.8442905203885788E-11</c:v>
                </c:pt>
                <c:pt idx="10262">
                  <c:v>8.8442905203885788E-11</c:v>
                </c:pt>
                <c:pt idx="10263">
                  <c:v>8.6390900317143426E-11</c:v>
                </c:pt>
                <c:pt idx="10264">
                  <c:v>8.8442905203885788E-11</c:v>
                </c:pt>
                <c:pt idx="10265">
                  <c:v>8.5382722788228175E-11</c:v>
                </c:pt>
                <c:pt idx="10266">
                  <c:v>8.6390900317143426E-11</c:v>
                </c:pt>
                <c:pt idx="10267">
                  <c:v>8.8442905203885788E-11</c:v>
                </c:pt>
                <c:pt idx="10268">
                  <c:v>8.4386310641153892E-11</c:v>
                </c:pt>
                <c:pt idx="10269">
                  <c:v>8.948721659039069E-11</c:v>
                </c:pt>
                <c:pt idx="10270">
                  <c:v>8.7410982150543379E-11</c:v>
                </c:pt>
                <c:pt idx="10271">
                  <c:v>8.8442905203885788E-11</c:v>
                </c:pt>
                <c:pt idx="10272">
                  <c:v>8.7410982150543379E-11</c:v>
                </c:pt>
                <c:pt idx="10273">
                  <c:v>8.8442905203885788E-11</c:v>
                </c:pt>
                <c:pt idx="10274">
                  <c:v>8.6390900317143426E-11</c:v>
                </c:pt>
                <c:pt idx="10275">
                  <c:v>8.6390900317143426E-11</c:v>
                </c:pt>
                <c:pt idx="10276">
                  <c:v>8.8442905203885788E-11</c:v>
                </c:pt>
                <c:pt idx="10277">
                  <c:v>8.3401526574496936E-11</c:v>
                </c:pt>
                <c:pt idx="10278">
                  <c:v>8.5382722788228175E-11</c:v>
                </c:pt>
                <c:pt idx="10279">
                  <c:v>8.6390900317143426E-11</c:v>
                </c:pt>
                <c:pt idx="10280">
                  <c:v>8.7410982150543379E-11</c:v>
                </c:pt>
                <c:pt idx="10281">
                  <c:v>8.7410982150543379E-11</c:v>
                </c:pt>
                <c:pt idx="10282">
                  <c:v>8.948721659039069E-11</c:v>
                </c:pt>
                <c:pt idx="10283">
                  <c:v>8.5382722788228175E-11</c:v>
                </c:pt>
                <c:pt idx="10284">
                  <c:v>8.7410982150543379E-11</c:v>
                </c:pt>
                <c:pt idx="10285">
                  <c:v>8.8442905203885788E-11</c:v>
                </c:pt>
                <c:pt idx="10286">
                  <c:v>8.6390900317143426E-11</c:v>
                </c:pt>
                <c:pt idx="10287">
                  <c:v>8.8442905203885788E-11</c:v>
                </c:pt>
                <c:pt idx="10288">
                  <c:v>8.5382722788228175E-11</c:v>
                </c:pt>
                <c:pt idx="10289">
                  <c:v>8.8442905203885788E-11</c:v>
                </c:pt>
                <c:pt idx="10290">
                  <c:v>8.7410982150543379E-11</c:v>
                </c:pt>
                <c:pt idx="10291">
                  <c:v>8.4386310641153892E-11</c:v>
                </c:pt>
                <c:pt idx="10292">
                  <c:v>8.5382722788228175E-11</c:v>
                </c:pt>
                <c:pt idx="10293">
                  <c:v>8.4386310641153892E-11</c:v>
                </c:pt>
                <c:pt idx="10294">
                  <c:v>9.0543858940803469E-11</c:v>
                </c:pt>
                <c:pt idx="10295">
                  <c:v>8.948721659039069E-11</c:v>
                </c:pt>
                <c:pt idx="10296">
                  <c:v>8.3401526574496936E-11</c:v>
                </c:pt>
                <c:pt idx="10297">
                  <c:v>8.8442905203885788E-11</c:v>
                </c:pt>
                <c:pt idx="10298">
                  <c:v>8.7410982150543379E-11</c:v>
                </c:pt>
                <c:pt idx="10299">
                  <c:v>8.6390900317143426E-11</c:v>
                </c:pt>
                <c:pt idx="10300">
                  <c:v>8.8442905203885788E-11</c:v>
                </c:pt>
                <c:pt idx="10301">
                  <c:v>8.8442905203885788E-11</c:v>
                </c:pt>
                <c:pt idx="10302">
                  <c:v>8.7410982150543379E-11</c:v>
                </c:pt>
                <c:pt idx="10303">
                  <c:v>8.8442905203885788E-11</c:v>
                </c:pt>
                <c:pt idx="10304">
                  <c:v>8.8442905203885788E-11</c:v>
                </c:pt>
                <c:pt idx="10305">
                  <c:v>9.0543858940803469E-11</c:v>
                </c:pt>
                <c:pt idx="10306">
                  <c:v>8.5382722788228175E-11</c:v>
                </c:pt>
                <c:pt idx="10307">
                  <c:v>8.6390900317143426E-11</c:v>
                </c:pt>
                <c:pt idx="10308">
                  <c:v>8.7410982150543379E-11</c:v>
                </c:pt>
                <c:pt idx="10309">
                  <c:v>8.6390900317143426E-11</c:v>
                </c:pt>
                <c:pt idx="10310">
                  <c:v>8.6390900317143426E-11</c:v>
                </c:pt>
                <c:pt idx="10311">
                  <c:v>8.5382722788228175E-11</c:v>
                </c:pt>
                <c:pt idx="10312">
                  <c:v>8.4386310641153892E-11</c:v>
                </c:pt>
                <c:pt idx="10313">
                  <c:v>8.5382722788228175E-11</c:v>
                </c:pt>
                <c:pt idx="10314">
                  <c:v>8.7410982150543379E-11</c:v>
                </c:pt>
                <c:pt idx="10315">
                  <c:v>8.8442905203885788E-11</c:v>
                </c:pt>
                <c:pt idx="10316">
                  <c:v>8.5382722788228175E-11</c:v>
                </c:pt>
                <c:pt idx="10317">
                  <c:v>8.5382722788228175E-11</c:v>
                </c:pt>
                <c:pt idx="10318">
                  <c:v>8.948721659039069E-11</c:v>
                </c:pt>
                <c:pt idx="10319">
                  <c:v>8.948721659039069E-11</c:v>
                </c:pt>
                <c:pt idx="10320">
                  <c:v>8.8442905203885788E-11</c:v>
                </c:pt>
                <c:pt idx="10321">
                  <c:v>8.6390900317143426E-11</c:v>
                </c:pt>
                <c:pt idx="10322">
                  <c:v>8.5382722788228175E-11</c:v>
                </c:pt>
                <c:pt idx="10323">
                  <c:v>8.4386310641153892E-11</c:v>
                </c:pt>
                <c:pt idx="10324">
                  <c:v>8.8442905203885788E-11</c:v>
                </c:pt>
                <c:pt idx="10325">
                  <c:v>8.6390900317143426E-11</c:v>
                </c:pt>
                <c:pt idx="10326">
                  <c:v>8.8442905203885788E-11</c:v>
                </c:pt>
                <c:pt idx="10327">
                  <c:v>9.0543858940803469E-11</c:v>
                </c:pt>
                <c:pt idx="10328">
                  <c:v>8.7410982150543379E-11</c:v>
                </c:pt>
                <c:pt idx="10329">
                  <c:v>8.7410982150543379E-11</c:v>
                </c:pt>
                <c:pt idx="10330">
                  <c:v>8.8442905203885788E-11</c:v>
                </c:pt>
                <c:pt idx="10331">
                  <c:v>8.8442905203885788E-11</c:v>
                </c:pt>
                <c:pt idx="10332">
                  <c:v>8.8442905203885788E-11</c:v>
                </c:pt>
                <c:pt idx="10333">
                  <c:v>8.8442905203885788E-11</c:v>
                </c:pt>
                <c:pt idx="10334">
                  <c:v>8.6390900317143426E-11</c:v>
                </c:pt>
                <c:pt idx="10335">
                  <c:v>8.8442905203885788E-11</c:v>
                </c:pt>
                <c:pt idx="10336">
                  <c:v>8.8442905203885788E-11</c:v>
                </c:pt>
                <c:pt idx="10337">
                  <c:v>8.8442905203885788E-11</c:v>
                </c:pt>
                <c:pt idx="10338">
                  <c:v>8.4386310641153892E-11</c:v>
                </c:pt>
                <c:pt idx="10339">
                  <c:v>8.8442905203885788E-11</c:v>
                </c:pt>
                <c:pt idx="10340">
                  <c:v>8.8442905203885788E-11</c:v>
                </c:pt>
                <c:pt idx="10341">
                  <c:v>8.7410982150543379E-11</c:v>
                </c:pt>
                <c:pt idx="10342">
                  <c:v>8.8442905203885788E-11</c:v>
                </c:pt>
                <c:pt idx="10343">
                  <c:v>8.8442905203885788E-11</c:v>
                </c:pt>
                <c:pt idx="10344">
                  <c:v>8.5382722788228175E-11</c:v>
                </c:pt>
                <c:pt idx="10345">
                  <c:v>8.6390900317143426E-11</c:v>
                </c:pt>
                <c:pt idx="10346">
                  <c:v>8.6390900317143426E-11</c:v>
                </c:pt>
                <c:pt idx="10347">
                  <c:v>8.7410982150543379E-11</c:v>
                </c:pt>
                <c:pt idx="10348">
                  <c:v>8.8442905203885788E-11</c:v>
                </c:pt>
                <c:pt idx="10349">
                  <c:v>8.8442905203885788E-11</c:v>
                </c:pt>
                <c:pt idx="10350">
                  <c:v>8.5382722788228175E-11</c:v>
                </c:pt>
                <c:pt idx="10351">
                  <c:v>8.7410982150543379E-11</c:v>
                </c:pt>
                <c:pt idx="10352">
                  <c:v>8.7410982150543379E-11</c:v>
                </c:pt>
                <c:pt idx="10353">
                  <c:v>8.8442905203885788E-11</c:v>
                </c:pt>
                <c:pt idx="10354">
                  <c:v>8.6390900317143426E-11</c:v>
                </c:pt>
                <c:pt idx="10355">
                  <c:v>8.8442905203885788E-11</c:v>
                </c:pt>
                <c:pt idx="10356">
                  <c:v>8.7410982150543379E-11</c:v>
                </c:pt>
                <c:pt idx="10357">
                  <c:v>8.8442905203885788E-11</c:v>
                </c:pt>
                <c:pt idx="10358">
                  <c:v>8.5382722788228175E-11</c:v>
                </c:pt>
                <c:pt idx="10359">
                  <c:v>8.5382722788228175E-11</c:v>
                </c:pt>
                <c:pt idx="10360">
                  <c:v>8.6390900317143426E-11</c:v>
                </c:pt>
                <c:pt idx="10361">
                  <c:v>8.5382722788228175E-11</c:v>
                </c:pt>
                <c:pt idx="10362">
                  <c:v>8.5382722788228175E-11</c:v>
                </c:pt>
                <c:pt idx="10363">
                  <c:v>8.7410982150543379E-11</c:v>
                </c:pt>
                <c:pt idx="10364">
                  <c:v>8.8442905203885788E-11</c:v>
                </c:pt>
                <c:pt idx="10365">
                  <c:v>8.5382722788228175E-11</c:v>
                </c:pt>
                <c:pt idx="10366">
                  <c:v>8.7410982150543379E-11</c:v>
                </c:pt>
                <c:pt idx="10367">
                  <c:v>8.8442905203885788E-11</c:v>
                </c:pt>
                <c:pt idx="10368">
                  <c:v>8.4386310641153892E-11</c:v>
                </c:pt>
                <c:pt idx="10369">
                  <c:v>8.5382722788228175E-11</c:v>
                </c:pt>
                <c:pt idx="10370">
                  <c:v>8.8442905203885788E-11</c:v>
                </c:pt>
                <c:pt idx="10371">
                  <c:v>8.8442905203885788E-11</c:v>
                </c:pt>
                <c:pt idx="10372">
                  <c:v>8.948721659039069E-11</c:v>
                </c:pt>
                <c:pt idx="10373">
                  <c:v>8.8442905203885788E-11</c:v>
                </c:pt>
                <c:pt idx="10374">
                  <c:v>8.6390900317143426E-11</c:v>
                </c:pt>
                <c:pt idx="10375">
                  <c:v>8.948721659039069E-11</c:v>
                </c:pt>
                <c:pt idx="10376">
                  <c:v>8.6390900317143426E-11</c:v>
                </c:pt>
                <c:pt idx="10377">
                  <c:v>8.7410982150543379E-11</c:v>
                </c:pt>
                <c:pt idx="10378">
                  <c:v>8.6390900317143426E-11</c:v>
                </c:pt>
                <c:pt idx="10379">
                  <c:v>8.7410982150543379E-11</c:v>
                </c:pt>
                <c:pt idx="10380">
                  <c:v>8.5382722788228175E-11</c:v>
                </c:pt>
                <c:pt idx="10381">
                  <c:v>8.8442905203885788E-11</c:v>
                </c:pt>
                <c:pt idx="10382">
                  <c:v>8.7410982150543379E-11</c:v>
                </c:pt>
                <c:pt idx="10383">
                  <c:v>8.6390900317143426E-11</c:v>
                </c:pt>
                <c:pt idx="10384">
                  <c:v>9.0543858940803469E-11</c:v>
                </c:pt>
                <c:pt idx="10385">
                  <c:v>8.6390900317143426E-11</c:v>
                </c:pt>
                <c:pt idx="10386">
                  <c:v>8.8442905203885788E-11</c:v>
                </c:pt>
                <c:pt idx="10387">
                  <c:v>8.7410982150543379E-11</c:v>
                </c:pt>
                <c:pt idx="10388">
                  <c:v>8.8442905203885788E-11</c:v>
                </c:pt>
                <c:pt idx="10389">
                  <c:v>8.8442905203885788E-11</c:v>
                </c:pt>
                <c:pt idx="10390">
                  <c:v>8.8442905203885788E-11</c:v>
                </c:pt>
                <c:pt idx="10391">
                  <c:v>8.948721659039069E-11</c:v>
                </c:pt>
                <c:pt idx="10392">
                  <c:v>8.8442905203885788E-11</c:v>
                </c:pt>
                <c:pt idx="10393">
                  <c:v>8.6390900317143426E-11</c:v>
                </c:pt>
                <c:pt idx="10394">
                  <c:v>8.5382722788228175E-11</c:v>
                </c:pt>
                <c:pt idx="10395">
                  <c:v>8.8442905203885788E-11</c:v>
                </c:pt>
                <c:pt idx="10396">
                  <c:v>8.6390900317143426E-11</c:v>
                </c:pt>
                <c:pt idx="10397">
                  <c:v>8.6390900317143426E-11</c:v>
                </c:pt>
                <c:pt idx="10398">
                  <c:v>8.6390900317143426E-11</c:v>
                </c:pt>
                <c:pt idx="10399">
                  <c:v>8.8442905203885788E-11</c:v>
                </c:pt>
                <c:pt idx="10400">
                  <c:v>8.8442905203885788E-11</c:v>
                </c:pt>
                <c:pt idx="10401">
                  <c:v>8.8442905203885788E-11</c:v>
                </c:pt>
                <c:pt idx="10402">
                  <c:v>8.8442905203885788E-11</c:v>
                </c:pt>
                <c:pt idx="10403">
                  <c:v>8.6390900317143426E-11</c:v>
                </c:pt>
                <c:pt idx="10404">
                  <c:v>8.948721659039069E-11</c:v>
                </c:pt>
                <c:pt idx="10405">
                  <c:v>8.5382722788228175E-11</c:v>
                </c:pt>
                <c:pt idx="10406">
                  <c:v>8.948721659039069E-11</c:v>
                </c:pt>
                <c:pt idx="10407">
                  <c:v>8.8442905203885788E-11</c:v>
                </c:pt>
                <c:pt idx="10408">
                  <c:v>8.4386310641153892E-11</c:v>
                </c:pt>
                <c:pt idx="10409">
                  <c:v>8.6390900317143426E-11</c:v>
                </c:pt>
                <c:pt idx="10410">
                  <c:v>8.5382722788228175E-11</c:v>
                </c:pt>
                <c:pt idx="10411">
                  <c:v>8.8442905203885788E-11</c:v>
                </c:pt>
                <c:pt idx="10412">
                  <c:v>8.5382722788228175E-11</c:v>
                </c:pt>
                <c:pt idx="10413">
                  <c:v>8.5382722788228175E-11</c:v>
                </c:pt>
                <c:pt idx="10414">
                  <c:v>8.948721659039069E-11</c:v>
                </c:pt>
                <c:pt idx="10415">
                  <c:v>8.6390900317143426E-11</c:v>
                </c:pt>
                <c:pt idx="10416">
                  <c:v>8.948721659039069E-11</c:v>
                </c:pt>
                <c:pt idx="10417">
                  <c:v>8.8442905203885788E-11</c:v>
                </c:pt>
                <c:pt idx="10418">
                  <c:v>8.7410982150543379E-11</c:v>
                </c:pt>
                <c:pt idx="10419">
                  <c:v>8.6390900317143426E-11</c:v>
                </c:pt>
                <c:pt idx="10420">
                  <c:v>8.8442905203885788E-11</c:v>
                </c:pt>
                <c:pt idx="10421">
                  <c:v>8.7410982150543379E-11</c:v>
                </c:pt>
                <c:pt idx="10422">
                  <c:v>8.8442905203885788E-11</c:v>
                </c:pt>
                <c:pt idx="10423">
                  <c:v>8.7410982150543379E-11</c:v>
                </c:pt>
                <c:pt idx="10424">
                  <c:v>9.0543858940803469E-11</c:v>
                </c:pt>
                <c:pt idx="10425">
                  <c:v>8.5382722788228175E-11</c:v>
                </c:pt>
                <c:pt idx="10426">
                  <c:v>8.5382722788228175E-11</c:v>
                </c:pt>
                <c:pt idx="10427">
                  <c:v>8.948721659039069E-11</c:v>
                </c:pt>
                <c:pt idx="10428">
                  <c:v>8.5382722788228175E-11</c:v>
                </c:pt>
                <c:pt idx="10429">
                  <c:v>8.7410982150543379E-11</c:v>
                </c:pt>
                <c:pt idx="10430">
                  <c:v>8.6390900317143426E-11</c:v>
                </c:pt>
                <c:pt idx="10431">
                  <c:v>8.8442905203885788E-11</c:v>
                </c:pt>
                <c:pt idx="10432">
                  <c:v>8.5382722788228175E-11</c:v>
                </c:pt>
                <c:pt idx="10433">
                  <c:v>8.8442905203885788E-11</c:v>
                </c:pt>
                <c:pt idx="10434">
                  <c:v>8.5382722788228175E-11</c:v>
                </c:pt>
                <c:pt idx="10435">
                  <c:v>8.5382722788228175E-11</c:v>
                </c:pt>
                <c:pt idx="10436">
                  <c:v>8.8442905203885788E-11</c:v>
                </c:pt>
                <c:pt idx="10437">
                  <c:v>8.4386310641153892E-11</c:v>
                </c:pt>
                <c:pt idx="10438">
                  <c:v>8.5382722788228175E-11</c:v>
                </c:pt>
                <c:pt idx="10439">
                  <c:v>8.4386310641153892E-11</c:v>
                </c:pt>
                <c:pt idx="10440">
                  <c:v>8.5382722788228175E-11</c:v>
                </c:pt>
                <c:pt idx="10441">
                  <c:v>8.6390900317143426E-11</c:v>
                </c:pt>
                <c:pt idx="10442">
                  <c:v>8.6390900317143426E-11</c:v>
                </c:pt>
                <c:pt idx="10443">
                  <c:v>8.5382722788228175E-11</c:v>
                </c:pt>
                <c:pt idx="10444">
                  <c:v>8.6390900317143426E-11</c:v>
                </c:pt>
                <c:pt idx="10445">
                  <c:v>8.6390900317143426E-11</c:v>
                </c:pt>
                <c:pt idx="10446">
                  <c:v>8.5382722788228175E-11</c:v>
                </c:pt>
                <c:pt idx="10447">
                  <c:v>8.5382722788228175E-11</c:v>
                </c:pt>
                <c:pt idx="10448">
                  <c:v>8.8442905203885788E-11</c:v>
                </c:pt>
                <c:pt idx="10449">
                  <c:v>8.7410982150543379E-11</c:v>
                </c:pt>
                <c:pt idx="10450">
                  <c:v>8.6390900317143426E-11</c:v>
                </c:pt>
                <c:pt idx="10451">
                  <c:v>8.6390900317143426E-11</c:v>
                </c:pt>
                <c:pt idx="10452">
                  <c:v>8.948721659039069E-11</c:v>
                </c:pt>
                <c:pt idx="10453">
                  <c:v>8.8442905203885788E-11</c:v>
                </c:pt>
                <c:pt idx="10454">
                  <c:v>8.7410982150543379E-11</c:v>
                </c:pt>
                <c:pt idx="10455">
                  <c:v>8.6390900317143426E-11</c:v>
                </c:pt>
                <c:pt idx="10456">
                  <c:v>8.8442905203885788E-11</c:v>
                </c:pt>
                <c:pt idx="10457">
                  <c:v>8.5382722788228175E-11</c:v>
                </c:pt>
                <c:pt idx="10458">
                  <c:v>8.5382722788228175E-11</c:v>
                </c:pt>
                <c:pt idx="10459">
                  <c:v>8.4386310641153892E-11</c:v>
                </c:pt>
                <c:pt idx="10460">
                  <c:v>8.4386310641153892E-11</c:v>
                </c:pt>
                <c:pt idx="10461">
                  <c:v>8.2428424687378108E-11</c:v>
                </c:pt>
                <c:pt idx="10462">
                  <c:v>8.4386310641153892E-11</c:v>
                </c:pt>
                <c:pt idx="10463">
                  <c:v>8.6390900317143426E-11</c:v>
                </c:pt>
                <c:pt idx="10464">
                  <c:v>8.3401526574496936E-11</c:v>
                </c:pt>
                <c:pt idx="10465">
                  <c:v>8.6390900317143426E-11</c:v>
                </c:pt>
                <c:pt idx="10466">
                  <c:v>8.7410982150543379E-11</c:v>
                </c:pt>
                <c:pt idx="10467">
                  <c:v>8.5382722788228175E-11</c:v>
                </c:pt>
                <c:pt idx="10468">
                  <c:v>8.948721659039069E-11</c:v>
                </c:pt>
                <c:pt idx="10469">
                  <c:v>8.4386310641153892E-11</c:v>
                </c:pt>
                <c:pt idx="10470">
                  <c:v>8.7410982150543379E-11</c:v>
                </c:pt>
                <c:pt idx="10471">
                  <c:v>8.7410982150543379E-11</c:v>
                </c:pt>
                <c:pt idx="10472">
                  <c:v>8.8442905203885788E-11</c:v>
                </c:pt>
                <c:pt idx="10473">
                  <c:v>8.5382722788228175E-11</c:v>
                </c:pt>
                <c:pt idx="10474">
                  <c:v>8.5382722788228175E-11</c:v>
                </c:pt>
                <c:pt idx="10475">
                  <c:v>8.8442905203885788E-11</c:v>
                </c:pt>
                <c:pt idx="10476">
                  <c:v>8.7410982150543379E-11</c:v>
                </c:pt>
                <c:pt idx="10477">
                  <c:v>8.3401526574496936E-11</c:v>
                </c:pt>
                <c:pt idx="10478">
                  <c:v>8.4386310641153892E-11</c:v>
                </c:pt>
                <c:pt idx="10479">
                  <c:v>8.6390900317143426E-11</c:v>
                </c:pt>
                <c:pt idx="10480">
                  <c:v>8.5382722788228175E-11</c:v>
                </c:pt>
                <c:pt idx="10481">
                  <c:v>8.7410982150543379E-11</c:v>
                </c:pt>
                <c:pt idx="10482">
                  <c:v>8.5382722788228175E-11</c:v>
                </c:pt>
                <c:pt idx="10483">
                  <c:v>8.8442905203885788E-11</c:v>
                </c:pt>
                <c:pt idx="10484">
                  <c:v>8.7410982150543379E-11</c:v>
                </c:pt>
                <c:pt idx="10485">
                  <c:v>8.8442905203885788E-11</c:v>
                </c:pt>
                <c:pt idx="10486">
                  <c:v>8.948721659039069E-11</c:v>
                </c:pt>
                <c:pt idx="10487">
                  <c:v>8.7410982150543379E-11</c:v>
                </c:pt>
                <c:pt idx="10488">
                  <c:v>8.4386310641153892E-11</c:v>
                </c:pt>
                <c:pt idx="10489">
                  <c:v>8.8442905203885788E-11</c:v>
                </c:pt>
                <c:pt idx="10490">
                  <c:v>8.6390900317143426E-11</c:v>
                </c:pt>
                <c:pt idx="10491">
                  <c:v>8.8442905203885788E-11</c:v>
                </c:pt>
                <c:pt idx="10492">
                  <c:v>8.8442905203885788E-11</c:v>
                </c:pt>
                <c:pt idx="10493">
                  <c:v>8.8442905203885788E-11</c:v>
                </c:pt>
                <c:pt idx="10494">
                  <c:v>8.948721659039069E-11</c:v>
                </c:pt>
                <c:pt idx="10495">
                  <c:v>8.8442905203885788E-11</c:v>
                </c:pt>
                <c:pt idx="10496">
                  <c:v>8.6390900317143426E-11</c:v>
                </c:pt>
                <c:pt idx="10497">
                  <c:v>8.4386310641153892E-11</c:v>
                </c:pt>
                <c:pt idx="10498">
                  <c:v>8.5382722788228175E-11</c:v>
                </c:pt>
                <c:pt idx="10499">
                  <c:v>8.6390900317143426E-11</c:v>
                </c:pt>
                <c:pt idx="10500">
                  <c:v>8.7410982150543379E-11</c:v>
                </c:pt>
                <c:pt idx="10501">
                  <c:v>8.6390900317143426E-11</c:v>
                </c:pt>
                <c:pt idx="10502">
                  <c:v>8.6390900317143426E-11</c:v>
                </c:pt>
                <c:pt idx="10503">
                  <c:v>8.8442905203885788E-11</c:v>
                </c:pt>
                <c:pt idx="10504">
                  <c:v>8.7410982150543379E-11</c:v>
                </c:pt>
                <c:pt idx="10505">
                  <c:v>8.5382722788228175E-11</c:v>
                </c:pt>
                <c:pt idx="10506">
                  <c:v>8.6390900317143426E-11</c:v>
                </c:pt>
                <c:pt idx="10507">
                  <c:v>8.7410982150543379E-11</c:v>
                </c:pt>
                <c:pt idx="10508">
                  <c:v>8.7410982150543379E-11</c:v>
                </c:pt>
                <c:pt idx="10509">
                  <c:v>8.7410982150543379E-11</c:v>
                </c:pt>
                <c:pt idx="10510">
                  <c:v>8.948721659039069E-11</c:v>
                </c:pt>
                <c:pt idx="10511">
                  <c:v>8.5382722788228175E-11</c:v>
                </c:pt>
                <c:pt idx="10512">
                  <c:v>8.6390900317143426E-11</c:v>
                </c:pt>
                <c:pt idx="10513">
                  <c:v>8.8442905203885788E-11</c:v>
                </c:pt>
                <c:pt idx="10514">
                  <c:v>8.5382722788228175E-11</c:v>
                </c:pt>
                <c:pt idx="10515">
                  <c:v>8.8442905203885788E-11</c:v>
                </c:pt>
                <c:pt idx="10516">
                  <c:v>8.8442905203885788E-11</c:v>
                </c:pt>
                <c:pt idx="10517">
                  <c:v>8.4386310641153892E-11</c:v>
                </c:pt>
                <c:pt idx="10518">
                  <c:v>8.6390900317143426E-11</c:v>
                </c:pt>
                <c:pt idx="10519">
                  <c:v>8.7410982150543379E-11</c:v>
                </c:pt>
                <c:pt idx="10520">
                  <c:v>8.7410982150543379E-11</c:v>
                </c:pt>
                <c:pt idx="10521">
                  <c:v>8.6390900317143426E-11</c:v>
                </c:pt>
                <c:pt idx="10522">
                  <c:v>8.6390900317143426E-11</c:v>
                </c:pt>
                <c:pt idx="10523">
                  <c:v>8.7410982150543379E-11</c:v>
                </c:pt>
                <c:pt idx="10524">
                  <c:v>8.7410982150543379E-11</c:v>
                </c:pt>
                <c:pt idx="10525">
                  <c:v>8.6390900317143426E-11</c:v>
                </c:pt>
                <c:pt idx="10526">
                  <c:v>8.7410982150543379E-11</c:v>
                </c:pt>
                <c:pt idx="10527">
                  <c:v>8.7410982150543379E-11</c:v>
                </c:pt>
                <c:pt idx="10528">
                  <c:v>8.6390900317143426E-11</c:v>
                </c:pt>
                <c:pt idx="10529">
                  <c:v>8.948721659039069E-11</c:v>
                </c:pt>
                <c:pt idx="10530">
                  <c:v>8.6390900317143426E-11</c:v>
                </c:pt>
                <c:pt idx="10531">
                  <c:v>8.7410982150543379E-11</c:v>
                </c:pt>
                <c:pt idx="10532">
                  <c:v>8.4386310641153892E-11</c:v>
                </c:pt>
                <c:pt idx="10533">
                  <c:v>8.8442905203885788E-11</c:v>
                </c:pt>
                <c:pt idx="10534">
                  <c:v>8.8442905203885788E-11</c:v>
                </c:pt>
                <c:pt idx="10535">
                  <c:v>8.7410982150543379E-11</c:v>
                </c:pt>
                <c:pt idx="10536">
                  <c:v>8.6390900317143426E-11</c:v>
                </c:pt>
                <c:pt idx="10537">
                  <c:v>8.6390900317143426E-11</c:v>
                </c:pt>
                <c:pt idx="10538">
                  <c:v>8.4386310641153892E-11</c:v>
                </c:pt>
                <c:pt idx="10539">
                  <c:v>8.5382722788228175E-11</c:v>
                </c:pt>
                <c:pt idx="10540">
                  <c:v>8.7410982150543379E-11</c:v>
                </c:pt>
                <c:pt idx="10541">
                  <c:v>8.7410982150543379E-11</c:v>
                </c:pt>
                <c:pt idx="10542">
                  <c:v>8.7410982150543379E-11</c:v>
                </c:pt>
                <c:pt idx="10543">
                  <c:v>8.6390900317143426E-11</c:v>
                </c:pt>
                <c:pt idx="10544">
                  <c:v>8.948721659039069E-11</c:v>
                </c:pt>
                <c:pt idx="10545">
                  <c:v>8.7410982150543379E-11</c:v>
                </c:pt>
                <c:pt idx="10546">
                  <c:v>8.5382722788228175E-11</c:v>
                </c:pt>
                <c:pt idx="10547">
                  <c:v>8.948721659039069E-11</c:v>
                </c:pt>
                <c:pt idx="10548">
                  <c:v>8.8442905203885788E-11</c:v>
                </c:pt>
                <c:pt idx="10549">
                  <c:v>8.8442905203885788E-11</c:v>
                </c:pt>
                <c:pt idx="10550">
                  <c:v>8.8442905203885788E-11</c:v>
                </c:pt>
                <c:pt idx="10551">
                  <c:v>8.7410982150543379E-11</c:v>
                </c:pt>
                <c:pt idx="10552">
                  <c:v>8.5382722788228175E-11</c:v>
                </c:pt>
                <c:pt idx="10553">
                  <c:v>8.7410982150543379E-11</c:v>
                </c:pt>
                <c:pt idx="10554">
                  <c:v>8.8442905203885788E-11</c:v>
                </c:pt>
                <c:pt idx="10555">
                  <c:v>8.5382722788228175E-11</c:v>
                </c:pt>
                <c:pt idx="10556">
                  <c:v>8.6390900317143426E-11</c:v>
                </c:pt>
                <c:pt idx="10557">
                  <c:v>8.7410982150543379E-11</c:v>
                </c:pt>
                <c:pt idx="10558">
                  <c:v>8.5382722788228175E-11</c:v>
                </c:pt>
                <c:pt idx="10559">
                  <c:v>8.8442905203885788E-11</c:v>
                </c:pt>
                <c:pt idx="10560">
                  <c:v>8.7410982150543379E-11</c:v>
                </c:pt>
                <c:pt idx="10561">
                  <c:v>8.7410982150543379E-11</c:v>
                </c:pt>
                <c:pt idx="10562">
                  <c:v>8.6390900317143426E-11</c:v>
                </c:pt>
                <c:pt idx="10563">
                  <c:v>8.7410982150543379E-11</c:v>
                </c:pt>
                <c:pt idx="10564">
                  <c:v>8.7410982150543379E-11</c:v>
                </c:pt>
                <c:pt idx="10565">
                  <c:v>8.4386310641153892E-11</c:v>
                </c:pt>
                <c:pt idx="10566">
                  <c:v>8.6390900317143426E-11</c:v>
                </c:pt>
                <c:pt idx="10567">
                  <c:v>8.5382722788228175E-11</c:v>
                </c:pt>
                <c:pt idx="10568">
                  <c:v>8.948721659039069E-11</c:v>
                </c:pt>
                <c:pt idx="10569">
                  <c:v>8.6390900317143426E-11</c:v>
                </c:pt>
                <c:pt idx="10570">
                  <c:v>8.7410982150543379E-11</c:v>
                </c:pt>
                <c:pt idx="10571">
                  <c:v>8.8442905203885788E-11</c:v>
                </c:pt>
                <c:pt idx="10572">
                  <c:v>8.7410982150543379E-11</c:v>
                </c:pt>
                <c:pt idx="10573">
                  <c:v>8.5382722788228175E-11</c:v>
                </c:pt>
                <c:pt idx="10574">
                  <c:v>8.5382722788228175E-11</c:v>
                </c:pt>
                <c:pt idx="10575">
                  <c:v>8.6390900317143426E-11</c:v>
                </c:pt>
                <c:pt idx="10576">
                  <c:v>8.5382722788228175E-11</c:v>
                </c:pt>
                <c:pt idx="10577">
                  <c:v>8.8442905203885788E-11</c:v>
                </c:pt>
                <c:pt idx="10578">
                  <c:v>8.7410982150543379E-11</c:v>
                </c:pt>
                <c:pt idx="10579">
                  <c:v>8.8442905203885788E-11</c:v>
                </c:pt>
                <c:pt idx="10580">
                  <c:v>8.4386310641153892E-11</c:v>
                </c:pt>
                <c:pt idx="10581">
                  <c:v>8.5382722788228175E-11</c:v>
                </c:pt>
                <c:pt idx="10582">
                  <c:v>8.5382722788228175E-11</c:v>
                </c:pt>
                <c:pt idx="10583">
                  <c:v>8.5382722788228175E-11</c:v>
                </c:pt>
                <c:pt idx="10584">
                  <c:v>8.7410982150543379E-11</c:v>
                </c:pt>
                <c:pt idx="10585">
                  <c:v>8.948721659039069E-11</c:v>
                </c:pt>
                <c:pt idx="10586">
                  <c:v>8.6390900317143426E-11</c:v>
                </c:pt>
                <c:pt idx="10587">
                  <c:v>8.5382722788228175E-11</c:v>
                </c:pt>
                <c:pt idx="10588">
                  <c:v>8.4386310641153892E-11</c:v>
                </c:pt>
                <c:pt idx="10589">
                  <c:v>8.8442905203885788E-11</c:v>
                </c:pt>
                <c:pt idx="10590">
                  <c:v>8.8442905203885788E-11</c:v>
                </c:pt>
                <c:pt idx="10591">
                  <c:v>8.6390900317143426E-11</c:v>
                </c:pt>
                <c:pt idx="10592">
                  <c:v>8.5382722788228175E-11</c:v>
                </c:pt>
                <c:pt idx="10593">
                  <c:v>8.4386310641153892E-11</c:v>
                </c:pt>
                <c:pt idx="10594">
                  <c:v>8.5382722788228175E-11</c:v>
                </c:pt>
                <c:pt idx="10595">
                  <c:v>8.5382722788228175E-11</c:v>
                </c:pt>
                <c:pt idx="10596">
                  <c:v>8.8442905203885788E-11</c:v>
                </c:pt>
                <c:pt idx="10597">
                  <c:v>8.8442905203885788E-11</c:v>
                </c:pt>
                <c:pt idx="10598">
                  <c:v>8.7410982150543379E-11</c:v>
                </c:pt>
                <c:pt idx="10599">
                  <c:v>8.3401526574496936E-11</c:v>
                </c:pt>
                <c:pt idx="10600">
                  <c:v>8.6390900317143426E-11</c:v>
                </c:pt>
                <c:pt idx="10601">
                  <c:v>8.6390900317143426E-11</c:v>
                </c:pt>
                <c:pt idx="10602">
                  <c:v>8.5382722788228175E-11</c:v>
                </c:pt>
                <c:pt idx="10603">
                  <c:v>8.6390900317143426E-11</c:v>
                </c:pt>
                <c:pt idx="10604">
                  <c:v>8.7410982150543379E-11</c:v>
                </c:pt>
                <c:pt idx="10605">
                  <c:v>8.8442905203885788E-11</c:v>
                </c:pt>
                <c:pt idx="10606">
                  <c:v>8.8442905203885788E-11</c:v>
                </c:pt>
                <c:pt idx="10607">
                  <c:v>8.6390900317143426E-11</c:v>
                </c:pt>
                <c:pt idx="10608">
                  <c:v>8.5382722788228175E-11</c:v>
                </c:pt>
                <c:pt idx="10609">
                  <c:v>8.4386310641153892E-11</c:v>
                </c:pt>
                <c:pt idx="10610">
                  <c:v>8.6390900317143426E-11</c:v>
                </c:pt>
                <c:pt idx="10611">
                  <c:v>8.6390900317143426E-11</c:v>
                </c:pt>
                <c:pt idx="10612">
                  <c:v>8.8442905203885788E-11</c:v>
                </c:pt>
                <c:pt idx="10613">
                  <c:v>8.5382722788228175E-11</c:v>
                </c:pt>
                <c:pt idx="10614">
                  <c:v>8.6390900317143426E-11</c:v>
                </c:pt>
                <c:pt idx="10615">
                  <c:v>8.5382722788228175E-11</c:v>
                </c:pt>
                <c:pt idx="10616">
                  <c:v>8.948721659039069E-11</c:v>
                </c:pt>
                <c:pt idx="10617">
                  <c:v>8.6390900317143426E-11</c:v>
                </c:pt>
                <c:pt idx="10618">
                  <c:v>8.4386310641153892E-11</c:v>
                </c:pt>
                <c:pt idx="10619">
                  <c:v>8.7410982150543379E-11</c:v>
                </c:pt>
                <c:pt idx="10620">
                  <c:v>8.8442905203885788E-11</c:v>
                </c:pt>
                <c:pt idx="10621">
                  <c:v>8.7410982150543379E-11</c:v>
                </c:pt>
                <c:pt idx="10622">
                  <c:v>8.8442905203885788E-11</c:v>
                </c:pt>
                <c:pt idx="10623">
                  <c:v>8.5382722788228175E-11</c:v>
                </c:pt>
                <c:pt idx="10624">
                  <c:v>8.5382722788228175E-11</c:v>
                </c:pt>
                <c:pt idx="10625">
                  <c:v>8.3401526574496936E-11</c:v>
                </c:pt>
                <c:pt idx="10626">
                  <c:v>8.8442905203885788E-11</c:v>
                </c:pt>
                <c:pt idx="10627">
                  <c:v>8.8442905203885788E-11</c:v>
                </c:pt>
                <c:pt idx="10628">
                  <c:v>8.5382722788228175E-11</c:v>
                </c:pt>
                <c:pt idx="10629">
                  <c:v>8.4386310641153892E-11</c:v>
                </c:pt>
                <c:pt idx="10630">
                  <c:v>8.5382722788228175E-11</c:v>
                </c:pt>
                <c:pt idx="10631">
                  <c:v>8.5382722788228175E-11</c:v>
                </c:pt>
                <c:pt idx="10632">
                  <c:v>8.948721659039069E-11</c:v>
                </c:pt>
                <c:pt idx="10633">
                  <c:v>8.5382722788228175E-11</c:v>
                </c:pt>
                <c:pt idx="10634">
                  <c:v>8.6390900317143426E-11</c:v>
                </c:pt>
                <c:pt idx="10635">
                  <c:v>8.6390900317143426E-11</c:v>
                </c:pt>
                <c:pt idx="10636">
                  <c:v>8.8442905203885788E-11</c:v>
                </c:pt>
                <c:pt idx="10637">
                  <c:v>8.5382722788228175E-11</c:v>
                </c:pt>
                <c:pt idx="10638">
                  <c:v>8.8442905203885788E-11</c:v>
                </c:pt>
                <c:pt idx="10639">
                  <c:v>8.4386310641153892E-11</c:v>
                </c:pt>
                <c:pt idx="10640">
                  <c:v>8.4386310641153892E-11</c:v>
                </c:pt>
                <c:pt idx="10641">
                  <c:v>8.8442905203885788E-11</c:v>
                </c:pt>
                <c:pt idx="10642">
                  <c:v>8.6390900317143426E-11</c:v>
                </c:pt>
                <c:pt idx="10643">
                  <c:v>8.7410982150543379E-11</c:v>
                </c:pt>
                <c:pt idx="10644">
                  <c:v>8.5382722788228175E-11</c:v>
                </c:pt>
                <c:pt idx="10645">
                  <c:v>8.6390900317143426E-11</c:v>
                </c:pt>
                <c:pt idx="10646">
                  <c:v>8.7410982150543379E-11</c:v>
                </c:pt>
                <c:pt idx="10647">
                  <c:v>8.8442905203885788E-11</c:v>
                </c:pt>
                <c:pt idx="10648">
                  <c:v>8.5382722788228175E-11</c:v>
                </c:pt>
                <c:pt idx="10649">
                  <c:v>8.5382722788228175E-11</c:v>
                </c:pt>
                <c:pt idx="10650">
                  <c:v>8.7410982150543379E-11</c:v>
                </c:pt>
                <c:pt idx="10651">
                  <c:v>8.5382722788228175E-11</c:v>
                </c:pt>
                <c:pt idx="10652">
                  <c:v>8.3401526574496936E-11</c:v>
                </c:pt>
                <c:pt idx="10653">
                  <c:v>8.8442905203885788E-11</c:v>
                </c:pt>
                <c:pt idx="10654">
                  <c:v>8.7410982150543379E-11</c:v>
                </c:pt>
                <c:pt idx="10655">
                  <c:v>8.4386310641153892E-11</c:v>
                </c:pt>
                <c:pt idx="10656">
                  <c:v>8.7410982150543379E-11</c:v>
                </c:pt>
                <c:pt idx="10657">
                  <c:v>8.6390900317143426E-11</c:v>
                </c:pt>
                <c:pt idx="10658">
                  <c:v>8.5382722788228175E-11</c:v>
                </c:pt>
                <c:pt idx="10659">
                  <c:v>8.7410982150543379E-11</c:v>
                </c:pt>
                <c:pt idx="10660">
                  <c:v>8.8442905203885788E-11</c:v>
                </c:pt>
                <c:pt idx="10661">
                  <c:v>8.5382722788228175E-11</c:v>
                </c:pt>
                <c:pt idx="10662">
                  <c:v>8.7410982150543379E-11</c:v>
                </c:pt>
                <c:pt idx="10663">
                  <c:v>8.8442905203885788E-11</c:v>
                </c:pt>
                <c:pt idx="10664">
                  <c:v>8.7410982150543379E-11</c:v>
                </c:pt>
                <c:pt idx="10665">
                  <c:v>8.5382722788228175E-11</c:v>
                </c:pt>
                <c:pt idx="10666">
                  <c:v>8.4386310641153892E-11</c:v>
                </c:pt>
                <c:pt idx="10667">
                  <c:v>8.4386310641153892E-11</c:v>
                </c:pt>
                <c:pt idx="10668">
                  <c:v>8.948721659039069E-11</c:v>
                </c:pt>
                <c:pt idx="10669">
                  <c:v>8.4386310641153892E-11</c:v>
                </c:pt>
                <c:pt idx="10670">
                  <c:v>8.6390900317143426E-11</c:v>
                </c:pt>
                <c:pt idx="10671">
                  <c:v>8.4386310641153892E-11</c:v>
                </c:pt>
                <c:pt idx="10672">
                  <c:v>8.6390900317143426E-11</c:v>
                </c:pt>
                <c:pt idx="10673">
                  <c:v>8.5382722788228175E-11</c:v>
                </c:pt>
                <c:pt idx="10674">
                  <c:v>8.4386310641153892E-11</c:v>
                </c:pt>
                <c:pt idx="10675">
                  <c:v>8.5382722788228175E-11</c:v>
                </c:pt>
                <c:pt idx="10676">
                  <c:v>8.4386310641153892E-11</c:v>
                </c:pt>
                <c:pt idx="10677">
                  <c:v>8.7410982150543379E-11</c:v>
                </c:pt>
                <c:pt idx="10678">
                  <c:v>8.5382722788228175E-11</c:v>
                </c:pt>
                <c:pt idx="10679">
                  <c:v>8.4386310641153892E-11</c:v>
                </c:pt>
                <c:pt idx="10680">
                  <c:v>8.8442905203885788E-11</c:v>
                </c:pt>
                <c:pt idx="10681">
                  <c:v>8.5382722788228175E-11</c:v>
                </c:pt>
                <c:pt idx="10682">
                  <c:v>8.6390900317143426E-11</c:v>
                </c:pt>
                <c:pt idx="10683">
                  <c:v>8.8442905203885788E-11</c:v>
                </c:pt>
                <c:pt idx="10684">
                  <c:v>8.6390900317143426E-11</c:v>
                </c:pt>
                <c:pt idx="10685">
                  <c:v>8.4386310641153892E-11</c:v>
                </c:pt>
                <c:pt idx="10686">
                  <c:v>8.5382722788228175E-11</c:v>
                </c:pt>
                <c:pt idx="10687">
                  <c:v>8.8442905203885788E-11</c:v>
                </c:pt>
                <c:pt idx="10688">
                  <c:v>8.7410982150543379E-11</c:v>
                </c:pt>
                <c:pt idx="10689">
                  <c:v>8.8442905203885788E-11</c:v>
                </c:pt>
                <c:pt idx="10690">
                  <c:v>8.8442905203885788E-11</c:v>
                </c:pt>
                <c:pt idx="10691">
                  <c:v>8.8442905203885788E-11</c:v>
                </c:pt>
                <c:pt idx="10692">
                  <c:v>8.5382722788228175E-11</c:v>
                </c:pt>
                <c:pt idx="10693">
                  <c:v>8.5382722788228175E-11</c:v>
                </c:pt>
                <c:pt idx="10694">
                  <c:v>8.4386310641153892E-11</c:v>
                </c:pt>
                <c:pt idx="10695">
                  <c:v>8.4386310641153892E-11</c:v>
                </c:pt>
                <c:pt idx="10696">
                  <c:v>8.6390900317143426E-11</c:v>
                </c:pt>
                <c:pt idx="10697">
                  <c:v>8.3401526574496936E-11</c:v>
                </c:pt>
                <c:pt idx="10698">
                  <c:v>8.3401526574496936E-11</c:v>
                </c:pt>
                <c:pt idx="10699">
                  <c:v>8.5382722788228175E-11</c:v>
                </c:pt>
                <c:pt idx="10700">
                  <c:v>8.7410982150543379E-11</c:v>
                </c:pt>
                <c:pt idx="10701">
                  <c:v>8.4386310641153892E-11</c:v>
                </c:pt>
                <c:pt idx="10702">
                  <c:v>8.4386310641153892E-11</c:v>
                </c:pt>
                <c:pt idx="10703">
                  <c:v>8.4386310641153892E-11</c:v>
                </c:pt>
                <c:pt idx="10704">
                  <c:v>8.4386310641153892E-11</c:v>
                </c:pt>
                <c:pt idx="10705">
                  <c:v>8.7410982150543379E-11</c:v>
                </c:pt>
                <c:pt idx="10706">
                  <c:v>8.6390900317143426E-11</c:v>
                </c:pt>
                <c:pt idx="10707">
                  <c:v>8.5382722788228175E-11</c:v>
                </c:pt>
                <c:pt idx="10708">
                  <c:v>8.3401526574496936E-11</c:v>
                </c:pt>
                <c:pt idx="10709">
                  <c:v>8.948721659039069E-11</c:v>
                </c:pt>
                <c:pt idx="10710">
                  <c:v>8.7410982150543379E-11</c:v>
                </c:pt>
                <c:pt idx="10711">
                  <c:v>8.7410982150543379E-11</c:v>
                </c:pt>
                <c:pt idx="10712">
                  <c:v>8.3401526574496936E-11</c:v>
                </c:pt>
                <c:pt idx="10713">
                  <c:v>8.6390900317143426E-11</c:v>
                </c:pt>
                <c:pt idx="10714">
                  <c:v>8.8442905203885788E-11</c:v>
                </c:pt>
                <c:pt idx="10715">
                  <c:v>8.5382722788228175E-11</c:v>
                </c:pt>
                <c:pt idx="10716">
                  <c:v>8.4386310641153892E-11</c:v>
                </c:pt>
                <c:pt idx="10717">
                  <c:v>8.6390900317143426E-11</c:v>
                </c:pt>
                <c:pt idx="10718">
                  <c:v>8.6390900317143426E-11</c:v>
                </c:pt>
                <c:pt idx="10719">
                  <c:v>8.8442905203885788E-11</c:v>
                </c:pt>
                <c:pt idx="10720">
                  <c:v>8.4386310641153892E-11</c:v>
                </c:pt>
                <c:pt idx="10721">
                  <c:v>8.5382722788228175E-11</c:v>
                </c:pt>
                <c:pt idx="10722">
                  <c:v>8.4386310641153892E-11</c:v>
                </c:pt>
                <c:pt idx="10723">
                  <c:v>8.6390900317143426E-11</c:v>
                </c:pt>
                <c:pt idx="10724">
                  <c:v>8.8442905203885788E-11</c:v>
                </c:pt>
                <c:pt idx="10725">
                  <c:v>8.5382722788228175E-11</c:v>
                </c:pt>
                <c:pt idx="10726">
                  <c:v>8.4386310641153892E-11</c:v>
                </c:pt>
                <c:pt idx="10727">
                  <c:v>8.5382722788228175E-11</c:v>
                </c:pt>
                <c:pt idx="10728">
                  <c:v>8.4386310641153892E-11</c:v>
                </c:pt>
                <c:pt idx="10729">
                  <c:v>8.6390900317143426E-11</c:v>
                </c:pt>
                <c:pt idx="10730">
                  <c:v>8.7410982150543379E-11</c:v>
                </c:pt>
                <c:pt idx="10731">
                  <c:v>8.7410982150543379E-11</c:v>
                </c:pt>
                <c:pt idx="10732">
                  <c:v>8.5382722788228175E-11</c:v>
                </c:pt>
                <c:pt idx="10733">
                  <c:v>8.4386310641153892E-11</c:v>
                </c:pt>
                <c:pt idx="10734">
                  <c:v>8.8442905203885788E-11</c:v>
                </c:pt>
                <c:pt idx="10735">
                  <c:v>8.7410982150543379E-11</c:v>
                </c:pt>
                <c:pt idx="10736">
                  <c:v>8.8442905203885788E-11</c:v>
                </c:pt>
                <c:pt idx="10737">
                  <c:v>8.4386310641153892E-11</c:v>
                </c:pt>
                <c:pt idx="10738">
                  <c:v>8.6390900317143426E-11</c:v>
                </c:pt>
                <c:pt idx="10739">
                  <c:v>8.7410982150543379E-11</c:v>
                </c:pt>
                <c:pt idx="10740">
                  <c:v>8.4386310641153892E-11</c:v>
                </c:pt>
                <c:pt idx="10741">
                  <c:v>8.6390900317143426E-11</c:v>
                </c:pt>
                <c:pt idx="10742">
                  <c:v>8.2428424687378108E-11</c:v>
                </c:pt>
                <c:pt idx="10743">
                  <c:v>8.5382722788228175E-11</c:v>
                </c:pt>
                <c:pt idx="10744">
                  <c:v>8.4386310641153892E-11</c:v>
                </c:pt>
                <c:pt idx="10745">
                  <c:v>8.4386310641153892E-11</c:v>
                </c:pt>
                <c:pt idx="10746">
                  <c:v>8.8442905203885788E-11</c:v>
                </c:pt>
                <c:pt idx="10747">
                  <c:v>8.7410982150543379E-11</c:v>
                </c:pt>
                <c:pt idx="10748">
                  <c:v>8.7410982150543379E-11</c:v>
                </c:pt>
                <c:pt idx="10749">
                  <c:v>8.6390900317143426E-11</c:v>
                </c:pt>
                <c:pt idx="10750">
                  <c:v>8.3401526574496936E-11</c:v>
                </c:pt>
                <c:pt idx="10751">
                  <c:v>8.4386310641153892E-11</c:v>
                </c:pt>
                <c:pt idx="10752">
                  <c:v>8.5382722788228175E-11</c:v>
                </c:pt>
                <c:pt idx="10753">
                  <c:v>8.5382722788228175E-11</c:v>
                </c:pt>
                <c:pt idx="10754">
                  <c:v>8.3401526574496936E-11</c:v>
                </c:pt>
                <c:pt idx="10755">
                  <c:v>8.6390900317143426E-11</c:v>
                </c:pt>
                <c:pt idx="10756">
                  <c:v>8.4386310641153892E-11</c:v>
                </c:pt>
                <c:pt idx="10757">
                  <c:v>8.6390900317143426E-11</c:v>
                </c:pt>
                <c:pt idx="10758">
                  <c:v>8.7410982150543379E-11</c:v>
                </c:pt>
                <c:pt idx="10759">
                  <c:v>8.4386310641153892E-11</c:v>
                </c:pt>
                <c:pt idx="10760">
                  <c:v>8.6390900317143426E-11</c:v>
                </c:pt>
                <c:pt idx="10761">
                  <c:v>8.5382722788228175E-11</c:v>
                </c:pt>
                <c:pt idx="10762">
                  <c:v>8.5382722788228175E-11</c:v>
                </c:pt>
                <c:pt idx="10763">
                  <c:v>8.7410982150543379E-11</c:v>
                </c:pt>
                <c:pt idx="10764">
                  <c:v>8.6390900317143426E-11</c:v>
                </c:pt>
                <c:pt idx="10765">
                  <c:v>8.8442905203885788E-11</c:v>
                </c:pt>
                <c:pt idx="10766">
                  <c:v>8.7410982150543379E-11</c:v>
                </c:pt>
                <c:pt idx="10767">
                  <c:v>8.8442905203885788E-11</c:v>
                </c:pt>
                <c:pt idx="10768">
                  <c:v>8.4386310641153892E-11</c:v>
                </c:pt>
                <c:pt idx="10769">
                  <c:v>8.948721659039069E-11</c:v>
                </c:pt>
                <c:pt idx="10770">
                  <c:v>8.4386310641153892E-11</c:v>
                </c:pt>
                <c:pt idx="10771">
                  <c:v>8.6390900317143426E-11</c:v>
                </c:pt>
                <c:pt idx="10772">
                  <c:v>8.8442905203885788E-11</c:v>
                </c:pt>
                <c:pt idx="10773">
                  <c:v>8.4386310641153892E-11</c:v>
                </c:pt>
                <c:pt idx="10774">
                  <c:v>8.4386310641153892E-11</c:v>
                </c:pt>
                <c:pt idx="10775">
                  <c:v>8.4386310641153892E-11</c:v>
                </c:pt>
                <c:pt idx="10776">
                  <c:v>8.7410982150543379E-11</c:v>
                </c:pt>
                <c:pt idx="10777">
                  <c:v>8.5382722788228175E-11</c:v>
                </c:pt>
                <c:pt idx="10778">
                  <c:v>8.6390900317143426E-11</c:v>
                </c:pt>
                <c:pt idx="10779">
                  <c:v>8.3401526574496936E-11</c:v>
                </c:pt>
                <c:pt idx="10780">
                  <c:v>8.8442905203885788E-11</c:v>
                </c:pt>
                <c:pt idx="10781">
                  <c:v>8.5382722788228175E-11</c:v>
                </c:pt>
                <c:pt idx="10782">
                  <c:v>8.5382722788228175E-11</c:v>
                </c:pt>
                <c:pt idx="10783">
                  <c:v>8.6390900317143426E-11</c:v>
                </c:pt>
                <c:pt idx="10784">
                  <c:v>8.4386310641153892E-11</c:v>
                </c:pt>
                <c:pt idx="10785">
                  <c:v>8.3401526574496936E-11</c:v>
                </c:pt>
                <c:pt idx="10786">
                  <c:v>8.7410982150543379E-11</c:v>
                </c:pt>
                <c:pt idx="10787">
                  <c:v>8.5382722788228175E-11</c:v>
                </c:pt>
                <c:pt idx="10788">
                  <c:v>8.4386310641153892E-11</c:v>
                </c:pt>
                <c:pt idx="10789">
                  <c:v>8.4386310641153892E-11</c:v>
                </c:pt>
                <c:pt idx="10790">
                  <c:v>8.6390900317143426E-11</c:v>
                </c:pt>
                <c:pt idx="10791">
                  <c:v>8.7410982150543379E-11</c:v>
                </c:pt>
                <c:pt idx="10792">
                  <c:v>8.7410982150543379E-11</c:v>
                </c:pt>
                <c:pt idx="10793">
                  <c:v>8.5382722788228175E-11</c:v>
                </c:pt>
                <c:pt idx="10794">
                  <c:v>8.7410982150543379E-11</c:v>
                </c:pt>
                <c:pt idx="10795">
                  <c:v>8.4386310641153892E-11</c:v>
                </c:pt>
                <c:pt idx="10796">
                  <c:v>8.6390900317143426E-11</c:v>
                </c:pt>
                <c:pt idx="10797">
                  <c:v>8.4386310641153892E-11</c:v>
                </c:pt>
                <c:pt idx="10798">
                  <c:v>8.4386310641153892E-11</c:v>
                </c:pt>
                <c:pt idx="10799">
                  <c:v>8.4386310641153892E-11</c:v>
                </c:pt>
                <c:pt idx="10800">
                  <c:v>8.4386310641153892E-11</c:v>
                </c:pt>
                <c:pt idx="10801">
                  <c:v>8.5382722788228175E-11</c:v>
                </c:pt>
                <c:pt idx="10802">
                  <c:v>8.8442905203885788E-11</c:v>
                </c:pt>
                <c:pt idx="10803">
                  <c:v>8.5382722788228175E-11</c:v>
                </c:pt>
                <c:pt idx="10804">
                  <c:v>8.5382722788228175E-11</c:v>
                </c:pt>
                <c:pt idx="10805">
                  <c:v>8.3401526574496936E-11</c:v>
                </c:pt>
                <c:pt idx="10806">
                  <c:v>8.6390900317143426E-11</c:v>
                </c:pt>
                <c:pt idx="10807">
                  <c:v>8.8442905203885788E-11</c:v>
                </c:pt>
                <c:pt idx="10808">
                  <c:v>8.6390900317143426E-11</c:v>
                </c:pt>
                <c:pt idx="10809">
                  <c:v>8.6390900317143426E-11</c:v>
                </c:pt>
                <c:pt idx="10810">
                  <c:v>8.6390900317143426E-11</c:v>
                </c:pt>
                <c:pt idx="10811">
                  <c:v>8.7410982150543379E-11</c:v>
                </c:pt>
                <c:pt idx="10812">
                  <c:v>8.3401526574496936E-11</c:v>
                </c:pt>
                <c:pt idx="10813">
                  <c:v>8.6390900317143426E-11</c:v>
                </c:pt>
                <c:pt idx="10814">
                  <c:v>8.5382722788228175E-11</c:v>
                </c:pt>
                <c:pt idx="10815">
                  <c:v>8.7410982150543379E-11</c:v>
                </c:pt>
                <c:pt idx="10816">
                  <c:v>8.3401526574496936E-11</c:v>
                </c:pt>
                <c:pt idx="10817">
                  <c:v>8.5382722788228175E-11</c:v>
                </c:pt>
                <c:pt idx="10818">
                  <c:v>8.4386310641153892E-11</c:v>
                </c:pt>
                <c:pt idx="10819">
                  <c:v>8.4386310641153892E-11</c:v>
                </c:pt>
                <c:pt idx="10820">
                  <c:v>8.4386310641153892E-11</c:v>
                </c:pt>
                <c:pt idx="10821">
                  <c:v>8.5382722788228175E-11</c:v>
                </c:pt>
                <c:pt idx="10822">
                  <c:v>8.3401526574496936E-11</c:v>
                </c:pt>
                <c:pt idx="10823">
                  <c:v>8.5382722788228175E-11</c:v>
                </c:pt>
                <c:pt idx="10824">
                  <c:v>8.7410982150543379E-11</c:v>
                </c:pt>
                <c:pt idx="10825">
                  <c:v>8.6390900317143426E-11</c:v>
                </c:pt>
                <c:pt idx="10826">
                  <c:v>8.8442905203885788E-11</c:v>
                </c:pt>
                <c:pt idx="10827">
                  <c:v>8.4386310641153892E-11</c:v>
                </c:pt>
                <c:pt idx="10828">
                  <c:v>8.4386310641153892E-11</c:v>
                </c:pt>
                <c:pt idx="10829">
                  <c:v>8.4386310641153892E-11</c:v>
                </c:pt>
                <c:pt idx="10830">
                  <c:v>8.5382722788228175E-11</c:v>
                </c:pt>
                <c:pt idx="10831">
                  <c:v>8.5382722788228175E-11</c:v>
                </c:pt>
                <c:pt idx="10832">
                  <c:v>8.5382722788228175E-11</c:v>
                </c:pt>
                <c:pt idx="10833">
                  <c:v>8.4386310641153892E-11</c:v>
                </c:pt>
                <c:pt idx="10834">
                  <c:v>8.3401526574496936E-11</c:v>
                </c:pt>
                <c:pt idx="10835">
                  <c:v>8.6390900317143426E-11</c:v>
                </c:pt>
                <c:pt idx="10836">
                  <c:v>8.7410982150543379E-11</c:v>
                </c:pt>
                <c:pt idx="10837">
                  <c:v>8.3401526574496936E-11</c:v>
                </c:pt>
                <c:pt idx="10838">
                  <c:v>8.2428424687378108E-11</c:v>
                </c:pt>
                <c:pt idx="10839">
                  <c:v>8.3401526574496936E-11</c:v>
                </c:pt>
                <c:pt idx="10840">
                  <c:v>8.6390900317143426E-11</c:v>
                </c:pt>
                <c:pt idx="10841">
                  <c:v>8.5382722788228175E-11</c:v>
                </c:pt>
                <c:pt idx="10842">
                  <c:v>8.5382722788228175E-11</c:v>
                </c:pt>
                <c:pt idx="10843">
                  <c:v>8.8442905203885788E-11</c:v>
                </c:pt>
                <c:pt idx="10844">
                  <c:v>8.6390900317143426E-11</c:v>
                </c:pt>
                <c:pt idx="10845">
                  <c:v>8.5382722788228175E-11</c:v>
                </c:pt>
                <c:pt idx="10846">
                  <c:v>8.4386310641153892E-11</c:v>
                </c:pt>
                <c:pt idx="10847">
                  <c:v>8.5382722788228175E-11</c:v>
                </c:pt>
                <c:pt idx="10848">
                  <c:v>8.4386310641153892E-11</c:v>
                </c:pt>
                <c:pt idx="10849">
                  <c:v>8.3401526574496936E-11</c:v>
                </c:pt>
                <c:pt idx="10850">
                  <c:v>8.5382722788228175E-11</c:v>
                </c:pt>
                <c:pt idx="10851">
                  <c:v>8.7410982150543379E-11</c:v>
                </c:pt>
                <c:pt idx="10852">
                  <c:v>8.7410982150543379E-11</c:v>
                </c:pt>
                <c:pt idx="10853">
                  <c:v>8.3401526574496936E-11</c:v>
                </c:pt>
                <c:pt idx="10854">
                  <c:v>8.4386310641153892E-11</c:v>
                </c:pt>
                <c:pt idx="10855">
                  <c:v>8.6390900317143426E-11</c:v>
                </c:pt>
                <c:pt idx="10856">
                  <c:v>8.5382722788228175E-11</c:v>
                </c:pt>
                <c:pt idx="10857">
                  <c:v>8.4386310641153892E-11</c:v>
                </c:pt>
                <c:pt idx="10858">
                  <c:v>8.7410982150543379E-11</c:v>
                </c:pt>
                <c:pt idx="10859">
                  <c:v>8.5382722788228175E-11</c:v>
                </c:pt>
                <c:pt idx="10860">
                  <c:v>8.6390900317143426E-11</c:v>
                </c:pt>
                <c:pt idx="10861">
                  <c:v>8.4386310641153892E-11</c:v>
                </c:pt>
                <c:pt idx="10862">
                  <c:v>8.5382722788228175E-11</c:v>
                </c:pt>
                <c:pt idx="10863">
                  <c:v>8.6390900317143426E-11</c:v>
                </c:pt>
                <c:pt idx="10864">
                  <c:v>8.7410982150543379E-11</c:v>
                </c:pt>
                <c:pt idx="10865">
                  <c:v>8.6390900317143426E-11</c:v>
                </c:pt>
                <c:pt idx="10866">
                  <c:v>8.5382722788228175E-11</c:v>
                </c:pt>
                <c:pt idx="10867">
                  <c:v>8.6390900317143426E-11</c:v>
                </c:pt>
                <c:pt idx="10868">
                  <c:v>8.6390900317143426E-11</c:v>
                </c:pt>
                <c:pt idx="10869">
                  <c:v>8.3401526574496936E-11</c:v>
                </c:pt>
                <c:pt idx="10870">
                  <c:v>8.4386310641153892E-11</c:v>
                </c:pt>
                <c:pt idx="10871">
                  <c:v>8.4386310641153892E-11</c:v>
                </c:pt>
                <c:pt idx="10872">
                  <c:v>8.4386310641153892E-11</c:v>
                </c:pt>
                <c:pt idx="10873">
                  <c:v>8.3401526574496936E-11</c:v>
                </c:pt>
                <c:pt idx="10874">
                  <c:v>8.6390900317143426E-11</c:v>
                </c:pt>
                <c:pt idx="10875">
                  <c:v>8.4386310641153892E-11</c:v>
                </c:pt>
                <c:pt idx="10876">
                  <c:v>8.6390900317143426E-11</c:v>
                </c:pt>
                <c:pt idx="10877">
                  <c:v>8.4386310641153892E-11</c:v>
                </c:pt>
                <c:pt idx="10878">
                  <c:v>8.6390900317143426E-11</c:v>
                </c:pt>
                <c:pt idx="10879">
                  <c:v>8.5382722788228175E-11</c:v>
                </c:pt>
                <c:pt idx="10880">
                  <c:v>8.4386310641153892E-11</c:v>
                </c:pt>
                <c:pt idx="10881">
                  <c:v>8.4386310641153892E-11</c:v>
                </c:pt>
                <c:pt idx="10882">
                  <c:v>8.4386310641153892E-11</c:v>
                </c:pt>
                <c:pt idx="10883">
                  <c:v>8.2428424687378108E-11</c:v>
                </c:pt>
                <c:pt idx="10884">
                  <c:v>8.6390900317143426E-11</c:v>
                </c:pt>
                <c:pt idx="10885">
                  <c:v>8.4386310641153892E-11</c:v>
                </c:pt>
                <c:pt idx="10886">
                  <c:v>8.4386310641153892E-11</c:v>
                </c:pt>
                <c:pt idx="10887">
                  <c:v>8.4386310641153892E-11</c:v>
                </c:pt>
                <c:pt idx="10888">
                  <c:v>8.4386310641153892E-11</c:v>
                </c:pt>
                <c:pt idx="10889">
                  <c:v>8.5382722788228175E-11</c:v>
                </c:pt>
                <c:pt idx="10890">
                  <c:v>8.7410982150543379E-11</c:v>
                </c:pt>
                <c:pt idx="10891">
                  <c:v>8.6390900317143426E-11</c:v>
                </c:pt>
                <c:pt idx="10892">
                  <c:v>8.4386310641153892E-11</c:v>
                </c:pt>
                <c:pt idx="10893">
                  <c:v>8.6390900317143426E-11</c:v>
                </c:pt>
                <c:pt idx="10894">
                  <c:v>8.4386310641153892E-11</c:v>
                </c:pt>
                <c:pt idx="10895">
                  <c:v>8.7410982150543379E-11</c:v>
                </c:pt>
                <c:pt idx="10896">
                  <c:v>8.7410982150543379E-11</c:v>
                </c:pt>
                <c:pt idx="10897">
                  <c:v>8.4386310641153892E-11</c:v>
                </c:pt>
                <c:pt idx="10898">
                  <c:v>8.4386310641153892E-11</c:v>
                </c:pt>
                <c:pt idx="10899">
                  <c:v>8.6390900317143426E-11</c:v>
                </c:pt>
                <c:pt idx="10900">
                  <c:v>8.7410982150543379E-11</c:v>
                </c:pt>
                <c:pt idx="10901">
                  <c:v>8.4386310641153892E-11</c:v>
                </c:pt>
                <c:pt idx="10902">
                  <c:v>8.6390900317143426E-11</c:v>
                </c:pt>
                <c:pt idx="10903">
                  <c:v>8.4386310641153892E-11</c:v>
                </c:pt>
                <c:pt idx="10904">
                  <c:v>8.4386310641153892E-11</c:v>
                </c:pt>
                <c:pt idx="10905">
                  <c:v>8.4386310641153892E-11</c:v>
                </c:pt>
                <c:pt idx="10906">
                  <c:v>8.7410982150543379E-11</c:v>
                </c:pt>
                <c:pt idx="10907">
                  <c:v>8.4386310641153892E-11</c:v>
                </c:pt>
                <c:pt idx="10908">
                  <c:v>8.4386310641153892E-11</c:v>
                </c:pt>
                <c:pt idx="10909">
                  <c:v>8.4386310641153892E-11</c:v>
                </c:pt>
                <c:pt idx="10910">
                  <c:v>8.7410982150543379E-11</c:v>
                </c:pt>
                <c:pt idx="10911">
                  <c:v>8.3401526574496936E-11</c:v>
                </c:pt>
                <c:pt idx="10912">
                  <c:v>8.4386310641153892E-11</c:v>
                </c:pt>
                <c:pt idx="10913">
                  <c:v>8.4386310641153892E-11</c:v>
                </c:pt>
                <c:pt idx="10914">
                  <c:v>8.4386310641153892E-11</c:v>
                </c:pt>
                <c:pt idx="10915">
                  <c:v>8.5382722788228175E-11</c:v>
                </c:pt>
                <c:pt idx="10916">
                  <c:v>8.4386310641153892E-11</c:v>
                </c:pt>
                <c:pt idx="10917">
                  <c:v>8.6390900317143426E-11</c:v>
                </c:pt>
                <c:pt idx="10918">
                  <c:v>8.7410982150543379E-11</c:v>
                </c:pt>
                <c:pt idx="10919">
                  <c:v>8.6390900317143426E-11</c:v>
                </c:pt>
                <c:pt idx="10920">
                  <c:v>8.6390900317143426E-11</c:v>
                </c:pt>
                <c:pt idx="10921">
                  <c:v>8.3401526574496936E-11</c:v>
                </c:pt>
                <c:pt idx="10922">
                  <c:v>8.6390900317143426E-11</c:v>
                </c:pt>
                <c:pt idx="10923">
                  <c:v>8.7410982150543379E-11</c:v>
                </c:pt>
                <c:pt idx="10924">
                  <c:v>8.5382722788228175E-11</c:v>
                </c:pt>
                <c:pt idx="10925">
                  <c:v>8.5382722788228175E-11</c:v>
                </c:pt>
                <c:pt idx="10926">
                  <c:v>8.6390900317143426E-11</c:v>
                </c:pt>
                <c:pt idx="10927">
                  <c:v>8.4386310641153892E-11</c:v>
                </c:pt>
                <c:pt idx="10928">
                  <c:v>8.4386310641153892E-11</c:v>
                </c:pt>
                <c:pt idx="10929">
                  <c:v>8.5382722788228175E-11</c:v>
                </c:pt>
                <c:pt idx="10930">
                  <c:v>8.7410982150543379E-11</c:v>
                </c:pt>
                <c:pt idx="10931">
                  <c:v>8.3401526574496936E-11</c:v>
                </c:pt>
                <c:pt idx="10932">
                  <c:v>8.6390900317143426E-11</c:v>
                </c:pt>
                <c:pt idx="10933">
                  <c:v>8.7410982150543379E-11</c:v>
                </c:pt>
                <c:pt idx="10934">
                  <c:v>8.7410982150543379E-11</c:v>
                </c:pt>
                <c:pt idx="10935">
                  <c:v>8.4386310641153892E-11</c:v>
                </c:pt>
                <c:pt idx="10936">
                  <c:v>8.4386310641153892E-11</c:v>
                </c:pt>
                <c:pt idx="10937">
                  <c:v>8.8442905203885788E-11</c:v>
                </c:pt>
                <c:pt idx="10938">
                  <c:v>8.5382722788228175E-11</c:v>
                </c:pt>
                <c:pt idx="10939">
                  <c:v>8.8442905203885788E-11</c:v>
                </c:pt>
                <c:pt idx="10940">
                  <c:v>8.4386310641153892E-11</c:v>
                </c:pt>
                <c:pt idx="10941">
                  <c:v>8.7410982150543379E-11</c:v>
                </c:pt>
                <c:pt idx="10942">
                  <c:v>8.4386310641153892E-11</c:v>
                </c:pt>
                <c:pt idx="10943">
                  <c:v>8.6390900317143426E-11</c:v>
                </c:pt>
                <c:pt idx="10944">
                  <c:v>8.3401526574496936E-11</c:v>
                </c:pt>
                <c:pt idx="10945">
                  <c:v>8.1466489052853804E-11</c:v>
                </c:pt>
                <c:pt idx="10946">
                  <c:v>8.7410982150543379E-11</c:v>
                </c:pt>
                <c:pt idx="10947">
                  <c:v>8.5382722788228175E-11</c:v>
                </c:pt>
                <c:pt idx="10948">
                  <c:v>8.5382722788228175E-11</c:v>
                </c:pt>
                <c:pt idx="10949">
                  <c:v>8.3401526574496936E-11</c:v>
                </c:pt>
                <c:pt idx="10950">
                  <c:v>8.6390900317143426E-11</c:v>
                </c:pt>
                <c:pt idx="10951">
                  <c:v>8.3401526574496936E-11</c:v>
                </c:pt>
                <c:pt idx="10952">
                  <c:v>8.6390900317143426E-11</c:v>
                </c:pt>
                <c:pt idx="10953">
                  <c:v>8.4386310641153892E-11</c:v>
                </c:pt>
                <c:pt idx="10954">
                  <c:v>8.4386310641153892E-11</c:v>
                </c:pt>
                <c:pt idx="10955">
                  <c:v>8.4386310641153892E-11</c:v>
                </c:pt>
                <c:pt idx="10956">
                  <c:v>8.6390900317143426E-11</c:v>
                </c:pt>
                <c:pt idx="10957">
                  <c:v>8.5382722788228175E-11</c:v>
                </c:pt>
                <c:pt idx="10958">
                  <c:v>8.8442905203885788E-11</c:v>
                </c:pt>
                <c:pt idx="10959">
                  <c:v>8.4386310641153892E-11</c:v>
                </c:pt>
                <c:pt idx="10960">
                  <c:v>8.4386310641153892E-11</c:v>
                </c:pt>
                <c:pt idx="10961">
                  <c:v>8.7410982150543379E-11</c:v>
                </c:pt>
                <c:pt idx="10962">
                  <c:v>8.4386310641153892E-11</c:v>
                </c:pt>
                <c:pt idx="10963">
                  <c:v>8.6390900317143426E-11</c:v>
                </c:pt>
                <c:pt idx="10964">
                  <c:v>8.7410982150543379E-11</c:v>
                </c:pt>
                <c:pt idx="10965">
                  <c:v>8.5382722788228175E-11</c:v>
                </c:pt>
                <c:pt idx="10966">
                  <c:v>8.7410982150543379E-11</c:v>
                </c:pt>
                <c:pt idx="10967">
                  <c:v>8.4386310641153892E-11</c:v>
                </c:pt>
                <c:pt idx="10968">
                  <c:v>8.6390900317143426E-11</c:v>
                </c:pt>
                <c:pt idx="10969">
                  <c:v>8.3401526574496936E-11</c:v>
                </c:pt>
                <c:pt idx="10970">
                  <c:v>8.6390900317143426E-11</c:v>
                </c:pt>
                <c:pt idx="10971">
                  <c:v>8.4386310641153892E-11</c:v>
                </c:pt>
                <c:pt idx="10972">
                  <c:v>8.6390900317143426E-11</c:v>
                </c:pt>
                <c:pt idx="10973">
                  <c:v>8.4386310641153892E-11</c:v>
                </c:pt>
                <c:pt idx="10974">
                  <c:v>8.7410982150543379E-11</c:v>
                </c:pt>
                <c:pt idx="10975">
                  <c:v>8.4386310641153892E-11</c:v>
                </c:pt>
                <c:pt idx="10976">
                  <c:v>8.7410982150543379E-11</c:v>
                </c:pt>
                <c:pt idx="10977">
                  <c:v>8.8442905203885788E-11</c:v>
                </c:pt>
                <c:pt idx="10978">
                  <c:v>8.4386310641153892E-11</c:v>
                </c:pt>
                <c:pt idx="10979">
                  <c:v>8.6390900317143426E-11</c:v>
                </c:pt>
                <c:pt idx="10980">
                  <c:v>8.8442905203885788E-11</c:v>
                </c:pt>
                <c:pt idx="10981">
                  <c:v>8.5382722788228175E-11</c:v>
                </c:pt>
                <c:pt idx="10982">
                  <c:v>8.4386310641153892E-11</c:v>
                </c:pt>
                <c:pt idx="10983">
                  <c:v>8.6390900317143426E-11</c:v>
                </c:pt>
                <c:pt idx="10984">
                  <c:v>8.7410982150543379E-11</c:v>
                </c:pt>
                <c:pt idx="10985">
                  <c:v>8.6390900317143426E-11</c:v>
                </c:pt>
                <c:pt idx="10986">
                  <c:v>8.6390900317143426E-11</c:v>
                </c:pt>
                <c:pt idx="10987">
                  <c:v>8.4386310641153892E-11</c:v>
                </c:pt>
                <c:pt idx="10988">
                  <c:v>8.6390900317143426E-11</c:v>
                </c:pt>
                <c:pt idx="10989">
                  <c:v>8.7410982150543379E-11</c:v>
                </c:pt>
                <c:pt idx="10990">
                  <c:v>8.3401526574496936E-11</c:v>
                </c:pt>
                <c:pt idx="10991">
                  <c:v>8.5382722788228175E-11</c:v>
                </c:pt>
                <c:pt idx="10992">
                  <c:v>8.4386310641153892E-11</c:v>
                </c:pt>
                <c:pt idx="10993">
                  <c:v>8.4386310641153892E-11</c:v>
                </c:pt>
                <c:pt idx="10994">
                  <c:v>8.8442905203885788E-11</c:v>
                </c:pt>
                <c:pt idx="10995">
                  <c:v>8.5382722788228175E-11</c:v>
                </c:pt>
                <c:pt idx="10996">
                  <c:v>8.7410982150543379E-11</c:v>
                </c:pt>
                <c:pt idx="10997">
                  <c:v>8.6390900317143426E-11</c:v>
                </c:pt>
                <c:pt idx="10998">
                  <c:v>8.5382722788228175E-11</c:v>
                </c:pt>
                <c:pt idx="10999">
                  <c:v>8.4386310641153892E-11</c:v>
                </c:pt>
                <c:pt idx="11000">
                  <c:v>8.8442905203885788E-11</c:v>
                </c:pt>
                <c:pt idx="11001">
                  <c:v>8.6390900317143426E-11</c:v>
                </c:pt>
                <c:pt idx="11002">
                  <c:v>8.5382722788228175E-11</c:v>
                </c:pt>
                <c:pt idx="11003">
                  <c:v>8.8442905203885788E-11</c:v>
                </c:pt>
                <c:pt idx="11004">
                  <c:v>8.4386310641153892E-11</c:v>
                </c:pt>
                <c:pt idx="11005">
                  <c:v>8.6390900317143426E-11</c:v>
                </c:pt>
                <c:pt idx="11006">
                  <c:v>8.7410982150543379E-11</c:v>
                </c:pt>
                <c:pt idx="11007">
                  <c:v>8.6390900317143426E-11</c:v>
                </c:pt>
                <c:pt idx="11008">
                  <c:v>8.5382722788228175E-11</c:v>
                </c:pt>
                <c:pt idx="11009">
                  <c:v>8.6390900317143426E-11</c:v>
                </c:pt>
                <c:pt idx="11010">
                  <c:v>8.5382722788228175E-11</c:v>
                </c:pt>
                <c:pt idx="11011">
                  <c:v>8.4386310641153892E-11</c:v>
                </c:pt>
                <c:pt idx="11012">
                  <c:v>8.4386310641153892E-11</c:v>
                </c:pt>
                <c:pt idx="11013">
                  <c:v>8.8442905203885788E-11</c:v>
                </c:pt>
                <c:pt idx="11014">
                  <c:v>8.948721659039069E-11</c:v>
                </c:pt>
                <c:pt idx="11015">
                  <c:v>8.5382722788228175E-11</c:v>
                </c:pt>
                <c:pt idx="11016">
                  <c:v>8.5382722788228175E-11</c:v>
                </c:pt>
                <c:pt idx="11017">
                  <c:v>8.7410982150543379E-11</c:v>
                </c:pt>
                <c:pt idx="11018">
                  <c:v>8.7410982150543379E-11</c:v>
                </c:pt>
                <c:pt idx="11019">
                  <c:v>8.5382722788228175E-11</c:v>
                </c:pt>
                <c:pt idx="11020">
                  <c:v>8.7410982150543379E-11</c:v>
                </c:pt>
                <c:pt idx="11021">
                  <c:v>8.6390900317143426E-11</c:v>
                </c:pt>
                <c:pt idx="11022">
                  <c:v>8.6390900317143426E-11</c:v>
                </c:pt>
                <c:pt idx="11023">
                  <c:v>8.6390900317143426E-11</c:v>
                </c:pt>
                <c:pt idx="11024">
                  <c:v>8.4386310641153892E-11</c:v>
                </c:pt>
                <c:pt idx="11025">
                  <c:v>8.5382722788228175E-11</c:v>
                </c:pt>
                <c:pt idx="11026">
                  <c:v>8.4386310641153892E-11</c:v>
                </c:pt>
                <c:pt idx="11027">
                  <c:v>8.5382722788228175E-11</c:v>
                </c:pt>
                <c:pt idx="11028">
                  <c:v>8.5382722788228175E-11</c:v>
                </c:pt>
                <c:pt idx="11029">
                  <c:v>8.8442905203885788E-11</c:v>
                </c:pt>
                <c:pt idx="11030">
                  <c:v>8.6390900317143426E-11</c:v>
                </c:pt>
                <c:pt idx="11031">
                  <c:v>8.8442905203885788E-11</c:v>
                </c:pt>
                <c:pt idx="11032">
                  <c:v>8.8442905203885788E-11</c:v>
                </c:pt>
                <c:pt idx="11033">
                  <c:v>8.6390900317143426E-11</c:v>
                </c:pt>
                <c:pt idx="11034">
                  <c:v>8.5382722788228175E-11</c:v>
                </c:pt>
                <c:pt idx="11035">
                  <c:v>8.4386310641153892E-11</c:v>
                </c:pt>
                <c:pt idx="11036">
                  <c:v>8.7410982150543379E-11</c:v>
                </c:pt>
                <c:pt idx="11037">
                  <c:v>8.4386310641153892E-11</c:v>
                </c:pt>
                <c:pt idx="11038">
                  <c:v>8.6390900317143426E-11</c:v>
                </c:pt>
                <c:pt idx="11039">
                  <c:v>8.8442905203885788E-11</c:v>
                </c:pt>
                <c:pt idx="11040">
                  <c:v>8.4386310641153892E-11</c:v>
                </c:pt>
                <c:pt idx="11041">
                  <c:v>8.4386310641153892E-11</c:v>
                </c:pt>
                <c:pt idx="11042">
                  <c:v>8.3401526574496936E-11</c:v>
                </c:pt>
                <c:pt idx="11043">
                  <c:v>8.6390900317143426E-11</c:v>
                </c:pt>
                <c:pt idx="11044">
                  <c:v>8.4386310641153892E-11</c:v>
                </c:pt>
                <c:pt idx="11045">
                  <c:v>8.6390900317143426E-11</c:v>
                </c:pt>
                <c:pt idx="11046">
                  <c:v>8.6390900317143426E-11</c:v>
                </c:pt>
                <c:pt idx="11047">
                  <c:v>8.8442905203885788E-11</c:v>
                </c:pt>
                <c:pt idx="11048">
                  <c:v>8.5382722788228175E-11</c:v>
                </c:pt>
                <c:pt idx="11049">
                  <c:v>8.5382722788228175E-11</c:v>
                </c:pt>
                <c:pt idx="11050">
                  <c:v>8.6390900317143426E-11</c:v>
                </c:pt>
                <c:pt idx="11051">
                  <c:v>8.6390900317143426E-11</c:v>
                </c:pt>
                <c:pt idx="11052">
                  <c:v>8.6390900317143426E-11</c:v>
                </c:pt>
                <c:pt idx="11053">
                  <c:v>8.8442905203885788E-11</c:v>
                </c:pt>
                <c:pt idx="11054">
                  <c:v>8.5382722788228175E-11</c:v>
                </c:pt>
                <c:pt idx="11055">
                  <c:v>8.5382722788228175E-11</c:v>
                </c:pt>
                <c:pt idx="11056">
                  <c:v>8.8442905203885788E-11</c:v>
                </c:pt>
                <c:pt idx="11057">
                  <c:v>8.6390900317143426E-11</c:v>
                </c:pt>
                <c:pt idx="11058">
                  <c:v>8.5382722788228175E-11</c:v>
                </c:pt>
                <c:pt idx="11059">
                  <c:v>8.8442905203885788E-11</c:v>
                </c:pt>
                <c:pt idx="11060">
                  <c:v>8.8442905203885788E-11</c:v>
                </c:pt>
                <c:pt idx="11061">
                  <c:v>8.4386310641153892E-11</c:v>
                </c:pt>
                <c:pt idx="11062">
                  <c:v>8.4386310641153892E-11</c:v>
                </c:pt>
                <c:pt idx="11063">
                  <c:v>8.5382722788228175E-11</c:v>
                </c:pt>
                <c:pt idx="11064">
                  <c:v>8.4386310641153892E-11</c:v>
                </c:pt>
                <c:pt idx="11065">
                  <c:v>8.7410982150543379E-11</c:v>
                </c:pt>
                <c:pt idx="11066">
                  <c:v>8.8442905203885788E-11</c:v>
                </c:pt>
                <c:pt idx="11067">
                  <c:v>8.6390900317143426E-11</c:v>
                </c:pt>
                <c:pt idx="11068">
                  <c:v>8.6390900317143426E-11</c:v>
                </c:pt>
                <c:pt idx="11069">
                  <c:v>8.7410982150543379E-11</c:v>
                </c:pt>
                <c:pt idx="11070">
                  <c:v>8.7410982150543379E-11</c:v>
                </c:pt>
                <c:pt idx="11071">
                  <c:v>8.6390900317143426E-11</c:v>
                </c:pt>
                <c:pt idx="11072">
                  <c:v>8.4386310641153892E-11</c:v>
                </c:pt>
                <c:pt idx="11073">
                  <c:v>8.5382722788228175E-11</c:v>
                </c:pt>
                <c:pt idx="11074">
                  <c:v>8.6390900317143426E-11</c:v>
                </c:pt>
                <c:pt idx="11075">
                  <c:v>8.4386310641153892E-11</c:v>
                </c:pt>
                <c:pt idx="11076">
                  <c:v>8.6390900317143426E-11</c:v>
                </c:pt>
                <c:pt idx="11077">
                  <c:v>8.4386310641153892E-11</c:v>
                </c:pt>
                <c:pt idx="11078">
                  <c:v>8.3401526574496936E-11</c:v>
                </c:pt>
                <c:pt idx="11079">
                  <c:v>8.7410982150543379E-11</c:v>
                </c:pt>
                <c:pt idx="11080">
                  <c:v>8.6390900317143426E-11</c:v>
                </c:pt>
                <c:pt idx="11081">
                  <c:v>8.8442905203885788E-11</c:v>
                </c:pt>
                <c:pt idx="11082">
                  <c:v>8.8442905203885788E-11</c:v>
                </c:pt>
                <c:pt idx="11083">
                  <c:v>8.5382722788228175E-11</c:v>
                </c:pt>
                <c:pt idx="11084">
                  <c:v>8.7410982150543379E-11</c:v>
                </c:pt>
                <c:pt idx="11085">
                  <c:v>8.6390900317143426E-11</c:v>
                </c:pt>
                <c:pt idx="11086">
                  <c:v>8.4386310641153892E-11</c:v>
                </c:pt>
                <c:pt idx="11087">
                  <c:v>8.4386310641153892E-11</c:v>
                </c:pt>
                <c:pt idx="11088">
                  <c:v>8.6390900317143426E-11</c:v>
                </c:pt>
                <c:pt idx="11089">
                  <c:v>8.5382722788228175E-11</c:v>
                </c:pt>
                <c:pt idx="11090">
                  <c:v>8.4386310641153892E-11</c:v>
                </c:pt>
                <c:pt idx="11091">
                  <c:v>8.5382722788228175E-11</c:v>
                </c:pt>
                <c:pt idx="11092">
                  <c:v>8.5382722788228175E-11</c:v>
                </c:pt>
                <c:pt idx="11093">
                  <c:v>8.4386310641153892E-11</c:v>
                </c:pt>
                <c:pt idx="11094">
                  <c:v>8.5382722788228175E-11</c:v>
                </c:pt>
                <c:pt idx="11095">
                  <c:v>8.6390900317143426E-11</c:v>
                </c:pt>
                <c:pt idx="11096">
                  <c:v>8.4386310641153892E-11</c:v>
                </c:pt>
                <c:pt idx="11097">
                  <c:v>8.7410982150543379E-11</c:v>
                </c:pt>
                <c:pt idx="11098">
                  <c:v>8.5382722788228175E-11</c:v>
                </c:pt>
                <c:pt idx="11099">
                  <c:v>8.6390900317143426E-11</c:v>
                </c:pt>
                <c:pt idx="11100">
                  <c:v>8.6390900317143426E-11</c:v>
                </c:pt>
                <c:pt idx="11101">
                  <c:v>8.7410982150543379E-11</c:v>
                </c:pt>
                <c:pt idx="11102">
                  <c:v>8.3401526574496936E-11</c:v>
                </c:pt>
                <c:pt idx="11103">
                  <c:v>8.6390900317143426E-11</c:v>
                </c:pt>
                <c:pt idx="11104">
                  <c:v>8.5382722788228175E-11</c:v>
                </c:pt>
                <c:pt idx="11105">
                  <c:v>8.4386310641153892E-11</c:v>
                </c:pt>
                <c:pt idx="11106">
                  <c:v>8.8442905203885788E-11</c:v>
                </c:pt>
                <c:pt idx="11107">
                  <c:v>8.7410982150543379E-11</c:v>
                </c:pt>
                <c:pt idx="11108">
                  <c:v>8.8442905203885788E-11</c:v>
                </c:pt>
                <c:pt idx="11109">
                  <c:v>8.5382722788228175E-11</c:v>
                </c:pt>
                <c:pt idx="11110">
                  <c:v>8.6390900317143426E-11</c:v>
                </c:pt>
                <c:pt idx="11111">
                  <c:v>8.8442905203885788E-11</c:v>
                </c:pt>
                <c:pt idx="11112">
                  <c:v>8.7410982150543379E-11</c:v>
                </c:pt>
                <c:pt idx="11113">
                  <c:v>8.6390900317143426E-11</c:v>
                </c:pt>
                <c:pt idx="11114">
                  <c:v>8.8442905203885788E-11</c:v>
                </c:pt>
                <c:pt idx="11115">
                  <c:v>8.7410982150543379E-11</c:v>
                </c:pt>
                <c:pt idx="11116">
                  <c:v>8.7410982150543379E-11</c:v>
                </c:pt>
                <c:pt idx="11117">
                  <c:v>8.6390900317143426E-11</c:v>
                </c:pt>
                <c:pt idx="11118">
                  <c:v>8.5382722788228175E-11</c:v>
                </c:pt>
                <c:pt idx="11119">
                  <c:v>8.8442905203885788E-11</c:v>
                </c:pt>
                <c:pt idx="11120">
                  <c:v>8.5382722788228175E-11</c:v>
                </c:pt>
                <c:pt idx="11121">
                  <c:v>8.5382722788228175E-11</c:v>
                </c:pt>
                <c:pt idx="11122">
                  <c:v>8.5382722788228175E-11</c:v>
                </c:pt>
                <c:pt idx="11123">
                  <c:v>8.5382722788228175E-11</c:v>
                </c:pt>
                <c:pt idx="11124">
                  <c:v>8.5382722788228175E-11</c:v>
                </c:pt>
                <c:pt idx="11125">
                  <c:v>8.6390900317143426E-11</c:v>
                </c:pt>
                <c:pt idx="11126">
                  <c:v>8.7410982150543379E-11</c:v>
                </c:pt>
                <c:pt idx="11127">
                  <c:v>8.6390900317143426E-11</c:v>
                </c:pt>
                <c:pt idx="11128">
                  <c:v>8.5382722788228175E-11</c:v>
                </c:pt>
                <c:pt idx="11129">
                  <c:v>8.6390900317143426E-11</c:v>
                </c:pt>
                <c:pt idx="11130">
                  <c:v>8.5382722788228175E-11</c:v>
                </c:pt>
                <c:pt idx="11131">
                  <c:v>8.7410982150543379E-11</c:v>
                </c:pt>
                <c:pt idx="11132">
                  <c:v>8.8442905203885788E-11</c:v>
                </c:pt>
                <c:pt idx="11133">
                  <c:v>8.7410982150543379E-11</c:v>
                </c:pt>
                <c:pt idx="11134">
                  <c:v>8.8442905203885788E-11</c:v>
                </c:pt>
                <c:pt idx="11135">
                  <c:v>8.8442905203885788E-11</c:v>
                </c:pt>
                <c:pt idx="11136">
                  <c:v>8.8442905203885788E-11</c:v>
                </c:pt>
                <c:pt idx="11137">
                  <c:v>8.7410982150543379E-11</c:v>
                </c:pt>
                <c:pt idx="11138">
                  <c:v>8.4386310641153892E-11</c:v>
                </c:pt>
                <c:pt idx="11139">
                  <c:v>8.948721659039069E-11</c:v>
                </c:pt>
                <c:pt idx="11140">
                  <c:v>8.8442905203885788E-11</c:v>
                </c:pt>
                <c:pt idx="11141">
                  <c:v>8.6390900317143426E-11</c:v>
                </c:pt>
                <c:pt idx="11142">
                  <c:v>8.5382722788228175E-11</c:v>
                </c:pt>
                <c:pt idx="11143">
                  <c:v>8.7410982150543379E-11</c:v>
                </c:pt>
                <c:pt idx="11144">
                  <c:v>8.8442905203885788E-11</c:v>
                </c:pt>
                <c:pt idx="11145">
                  <c:v>8.5382722788228175E-11</c:v>
                </c:pt>
                <c:pt idx="11146">
                  <c:v>8.8442905203885788E-11</c:v>
                </c:pt>
                <c:pt idx="11147">
                  <c:v>8.5382722788228175E-11</c:v>
                </c:pt>
                <c:pt idx="11148">
                  <c:v>8.948721659039069E-11</c:v>
                </c:pt>
                <c:pt idx="11149">
                  <c:v>8.948721659039069E-11</c:v>
                </c:pt>
                <c:pt idx="11150">
                  <c:v>9.1612977856017732E-11</c:v>
                </c:pt>
                <c:pt idx="11151">
                  <c:v>8.948721659039069E-11</c:v>
                </c:pt>
                <c:pt idx="11152">
                  <c:v>8.8442905203885788E-11</c:v>
                </c:pt>
                <c:pt idx="11153">
                  <c:v>8.8442905203885788E-11</c:v>
                </c:pt>
                <c:pt idx="11154">
                  <c:v>8.8442905203885788E-11</c:v>
                </c:pt>
                <c:pt idx="11155">
                  <c:v>8.6390900317143426E-11</c:v>
                </c:pt>
                <c:pt idx="11156">
                  <c:v>8.3401526574496936E-11</c:v>
                </c:pt>
                <c:pt idx="11157">
                  <c:v>8.8442905203885788E-11</c:v>
                </c:pt>
                <c:pt idx="11158">
                  <c:v>8.8442905203885788E-11</c:v>
                </c:pt>
                <c:pt idx="11159">
                  <c:v>8.6390900317143426E-11</c:v>
                </c:pt>
                <c:pt idx="11160">
                  <c:v>8.7410982150543379E-11</c:v>
                </c:pt>
                <c:pt idx="11161">
                  <c:v>8.8442905203885788E-11</c:v>
                </c:pt>
                <c:pt idx="11162">
                  <c:v>8.5382722788228175E-11</c:v>
                </c:pt>
                <c:pt idx="11163">
                  <c:v>8.4386310641153892E-11</c:v>
                </c:pt>
                <c:pt idx="11164">
                  <c:v>8.4386310641153892E-11</c:v>
                </c:pt>
                <c:pt idx="11165">
                  <c:v>8.948721659039069E-11</c:v>
                </c:pt>
                <c:pt idx="11166">
                  <c:v>8.5382722788228175E-11</c:v>
                </c:pt>
                <c:pt idx="11167">
                  <c:v>8.5382722788228175E-11</c:v>
                </c:pt>
                <c:pt idx="11168">
                  <c:v>8.8442905203885788E-11</c:v>
                </c:pt>
                <c:pt idx="11169">
                  <c:v>8.4386310641153892E-11</c:v>
                </c:pt>
                <c:pt idx="11170">
                  <c:v>8.6390900317143426E-11</c:v>
                </c:pt>
                <c:pt idx="11171">
                  <c:v>8.6390900317143426E-11</c:v>
                </c:pt>
                <c:pt idx="11172">
                  <c:v>8.8442905203885788E-11</c:v>
                </c:pt>
                <c:pt idx="11173">
                  <c:v>8.8442905203885788E-11</c:v>
                </c:pt>
                <c:pt idx="11174">
                  <c:v>8.5382722788228175E-11</c:v>
                </c:pt>
                <c:pt idx="11175">
                  <c:v>8.6390900317143426E-11</c:v>
                </c:pt>
                <c:pt idx="11176">
                  <c:v>8.7410982150543379E-11</c:v>
                </c:pt>
                <c:pt idx="11177">
                  <c:v>8.7410982150543379E-11</c:v>
                </c:pt>
                <c:pt idx="11178">
                  <c:v>8.5382722788228175E-11</c:v>
                </c:pt>
                <c:pt idx="11179">
                  <c:v>8.7410982150543379E-11</c:v>
                </c:pt>
                <c:pt idx="11180">
                  <c:v>8.8442905203885788E-11</c:v>
                </c:pt>
                <c:pt idx="11181">
                  <c:v>8.7410982150543379E-11</c:v>
                </c:pt>
                <c:pt idx="11182">
                  <c:v>8.4386310641153892E-11</c:v>
                </c:pt>
                <c:pt idx="11183">
                  <c:v>8.6390900317143426E-11</c:v>
                </c:pt>
                <c:pt idx="11184">
                  <c:v>8.7410982150543379E-11</c:v>
                </c:pt>
                <c:pt idx="11185">
                  <c:v>8.6390900317143426E-11</c:v>
                </c:pt>
                <c:pt idx="11186">
                  <c:v>8.8442905203885788E-11</c:v>
                </c:pt>
                <c:pt idx="11187">
                  <c:v>8.8442905203885788E-11</c:v>
                </c:pt>
                <c:pt idx="11188">
                  <c:v>8.948721659039069E-11</c:v>
                </c:pt>
                <c:pt idx="11189">
                  <c:v>8.6390900317143426E-11</c:v>
                </c:pt>
                <c:pt idx="11190">
                  <c:v>8.6390900317143426E-11</c:v>
                </c:pt>
                <c:pt idx="11191">
                  <c:v>8.5382722788228175E-11</c:v>
                </c:pt>
                <c:pt idx="11192">
                  <c:v>8.7410982150543379E-11</c:v>
                </c:pt>
                <c:pt idx="11193">
                  <c:v>8.8442905203885788E-11</c:v>
                </c:pt>
                <c:pt idx="11194">
                  <c:v>8.3401526574496936E-11</c:v>
                </c:pt>
                <c:pt idx="11195">
                  <c:v>8.4386310641153892E-11</c:v>
                </c:pt>
                <c:pt idx="11196">
                  <c:v>8.4386310641153892E-11</c:v>
                </c:pt>
                <c:pt idx="11197">
                  <c:v>8.948721659039069E-11</c:v>
                </c:pt>
                <c:pt idx="11198">
                  <c:v>8.948721659039069E-11</c:v>
                </c:pt>
                <c:pt idx="11199">
                  <c:v>8.948721659039069E-11</c:v>
                </c:pt>
                <c:pt idx="11200">
                  <c:v>8.6390900317143426E-11</c:v>
                </c:pt>
                <c:pt idx="11201">
                  <c:v>8.6390900317143426E-11</c:v>
                </c:pt>
                <c:pt idx="11202">
                  <c:v>8.5382722788228175E-11</c:v>
                </c:pt>
                <c:pt idx="11203">
                  <c:v>8.948721659039069E-11</c:v>
                </c:pt>
                <c:pt idx="11204">
                  <c:v>8.3401526574496936E-11</c:v>
                </c:pt>
                <c:pt idx="11205">
                  <c:v>8.4386310641153892E-11</c:v>
                </c:pt>
                <c:pt idx="11206">
                  <c:v>8.6390900317143426E-11</c:v>
                </c:pt>
                <c:pt idx="11207">
                  <c:v>8.7410982150543379E-11</c:v>
                </c:pt>
                <c:pt idx="11208">
                  <c:v>8.7410982150543379E-11</c:v>
                </c:pt>
                <c:pt idx="11209">
                  <c:v>8.7410982150543379E-11</c:v>
                </c:pt>
                <c:pt idx="11210">
                  <c:v>8.7410982150543379E-11</c:v>
                </c:pt>
                <c:pt idx="11211">
                  <c:v>8.7410982150543379E-11</c:v>
                </c:pt>
                <c:pt idx="11212">
                  <c:v>8.8442905203885788E-11</c:v>
                </c:pt>
                <c:pt idx="11213">
                  <c:v>8.7410982150543379E-11</c:v>
                </c:pt>
                <c:pt idx="11214">
                  <c:v>8.5382722788228175E-11</c:v>
                </c:pt>
                <c:pt idx="11215">
                  <c:v>8.8442905203885788E-11</c:v>
                </c:pt>
                <c:pt idx="11216">
                  <c:v>8.7410982150543379E-11</c:v>
                </c:pt>
                <c:pt idx="11217">
                  <c:v>8.948721659039069E-11</c:v>
                </c:pt>
                <c:pt idx="11218">
                  <c:v>8.948721659039069E-11</c:v>
                </c:pt>
                <c:pt idx="11219">
                  <c:v>8.7410982150543379E-11</c:v>
                </c:pt>
                <c:pt idx="11220">
                  <c:v>8.6390900317143426E-11</c:v>
                </c:pt>
                <c:pt idx="11221">
                  <c:v>8.8442905203885788E-11</c:v>
                </c:pt>
                <c:pt idx="11222">
                  <c:v>8.8442905203885788E-11</c:v>
                </c:pt>
                <c:pt idx="11223">
                  <c:v>8.4386310641153892E-11</c:v>
                </c:pt>
                <c:pt idx="11224">
                  <c:v>8.8442905203885788E-11</c:v>
                </c:pt>
                <c:pt idx="11225">
                  <c:v>8.6390900317143426E-11</c:v>
                </c:pt>
                <c:pt idx="11226">
                  <c:v>8.5382722788228175E-11</c:v>
                </c:pt>
                <c:pt idx="11227">
                  <c:v>8.7410982150543379E-11</c:v>
                </c:pt>
                <c:pt idx="11228">
                  <c:v>8.8442905203885788E-11</c:v>
                </c:pt>
                <c:pt idx="11229">
                  <c:v>8.6390900317143426E-11</c:v>
                </c:pt>
                <c:pt idx="11230">
                  <c:v>8.7410982150543379E-11</c:v>
                </c:pt>
                <c:pt idx="11231">
                  <c:v>8.8442905203885788E-11</c:v>
                </c:pt>
                <c:pt idx="11232">
                  <c:v>8.7410982150543379E-11</c:v>
                </c:pt>
                <c:pt idx="11233">
                  <c:v>8.948721659039069E-11</c:v>
                </c:pt>
                <c:pt idx="11234">
                  <c:v>8.4386310641153892E-11</c:v>
                </c:pt>
                <c:pt idx="11235">
                  <c:v>8.6390900317143426E-11</c:v>
                </c:pt>
                <c:pt idx="11236">
                  <c:v>1.4824020264715475E-10</c:v>
                </c:pt>
                <c:pt idx="11237">
                  <c:v>1.3495345264145896E-10</c:v>
                </c:pt>
                <c:pt idx="11238">
                  <c:v>1.2285759230375735E-10</c:v>
                </c:pt>
                <c:pt idx="11239">
                  <c:v>8.0515779159552668E-11</c:v>
                </c:pt>
                <c:pt idx="11240">
                  <c:v>1.0671562198993359E-10</c:v>
                </c:pt>
                <c:pt idx="11241">
                  <c:v>7.4164658277140227E-11</c:v>
                </c:pt>
                <c:pt idx="11242">
                  <c:v>1.6475780598734315E-10</c:v>
                </c:pt>
                <c:pt idx="11243">
                  <c:v>7.8647695202853122E-11</c:v>
                </c:pt>
                <c:pt idx="11244">
                  <c:v>2.1582214273233791E-10</c:v>
                </c:pt>
                <c:pt idx="11245">
                  <c:v>2.3987003582762374E-10</c:v>
                </c:pt>
                <c:pt idx="11246">
                  <c:v>2.6041140457386673E-10</c:v>
                </c:pt>
                <c:pt idx="11247">
                  <c:v>2.6974537059454183E-10</c:v>
                </c:pt>
                <c:pt idx="11248">
                  <c:v>2.6974537059454183E-10</c:v>
                </c:pt>
                <c:pt idx="11249">
                  <c:v>2.827124928133237E-10</c:v>
                </c:pt>
                <c:pt idx="11250">
                  <c:v>2.827124928133237E-10</c:v>
                </c:pt>
                <c:pt idx="11251">
                  <c:v>2.8942763774949621E-10</c:v>
                </c:pt>
                <c:pt idx="11252">
                  <c:v>2.9284512586766994E-10</c:v>
                </c:pt>
                <c:pt idx="11253">
                  <c:v>2.8605069020373658E-10</c:v>
                </c:pt>
                <c:pt idx="11254">
                  <c:v>2.8942763774949621E-10</c:v>
                </c:pt>
                <c:pt idx="11255">
                  <c:v>2.8605069020373658E-10</c:v>
                </c:pt>
                <c:pt idx="11256">
                  <c:v>2.9980163707805449E-10</c:v>
                </c:pt>
                <c:pt idx="11257">
                  <c:v>2.9980163707805449E-10</c:v>
                </c:pt>
                <c:pt idx="11258">
                  <c:v>2.8605069020373658E-10</c:v>
                </c:pt>
                <c:pt idx="11259">
                  <c:v>2.9284512586766994E-10</c:v>
                </c:pt>
                <c:pt idx="11260">
                  <c:v>2.9980163707805449E-10</c:v>
                </c:pt>
                <c:pt idx="11261">
                  <c:v>2.9284512586766994E-10</c:v>
                </c:pt>
                <c:pt idx="11262">
                  <c:v>3.0692269290776722E-10</c:v>
                </c:pt>
                <c:pt idx="11263">
                  <c:v>2.9980163707805449E-10</c:v>
                </c:pt>
                <c:pt idx="11264">
                  <c:v>2.9980163707805449E-10</c:v>
                </c:pt>
                <c:pt idx="11265">
                  <c:v>3.0692269290776722E-10</c:v>
                </c:pt>
                <c:pt idx="11266">
                  <c:v>3.0692269290776722E-10</c:v>
                </c:pt>
                <c:pt idx="11267">
                  <c:v>2.9980163707805449E-10</c:v>
                </c:pt>
                <c:pt idx="11268">
                  <c:v>2.9630296681851886E-10</c:v>
                </c:pt>
                <c:pt idx="11269">
                  <c:v>2.9630296681851886E-10</c:v>
                </c:pt>
                <c:pt idx="11270">
                  <c:v>2.9630296681851886E-10</c:v>
                </c:pt>
                <c:pt idx="11271">
                  <c:v>3.0692269290776722E-10</c:v>
                </c:pt>
                <c:pt idx="11272">
                  <c:v>3.0692269290776722E-10</c:v>
                </c:pt>
                <c:pt idx="11273">
                  <c:v>3.105467581987189E-10</c:v>
                </c:pt>
                <c:pt idx="11274">
                  <c:v>2.9630296681851886E-10</c:v>
                </c:pt>
                <c:pt idx="11275">
                  <c:v>3.0334161874839486E-10</c:v>
                </c:pt>
                <c:pt idx="11276">
                  <c:v>3.0692269290776722E-10</c:v>
                </c:pt>
                <c:pt idx="11277">
                  <c:v>3.0692269290776722E-10</c:v>
                </c:pt>
                <c:pt idx="11278">
                  <c:v>3.0334161874839486E-10</c:v>
                </c:pt>
                <c:pt idx="11279">
                  <c:v>3.0334161874839486E-10</c:v>
                </c:pt>
                <c:pt idx="11280">
                  <c:v>3.1792377018878419E-10</c:v>
                </c:pt>
                <c:pt idx="11281">
                  <c:v>3.0334161874839486E-10</c:v>
                </c:pt>
                <c:pt idx="11282">
                  <c:v>2.9980163707805449E-10</c:v>
                </c:pt>
                <c:pt idx="11283">
                  <c:v>3.0334161874839486E-10</c:v>
                </c:pt>
                <c:pt idx="11284">
                  <c:v>2.9630296681851886E-10</c:v>
                </c:pt>
                <c:pt idx="11285">
                  <c:v>2.9284512586766994E-10</c:v>
                </c:pt>
                <c:pt idx="11286">
                  <c:v>3.0334161874839486E-10</c:v>
                </c:pt>
                <c:pt idx="11287">
                  <c:v>3.0692269290776722E-10</c:v>
                </c:pt>
                <c:pt idx="11288">
                  <c:v>3.105467581987189E-10</c:v>
                </c:pt>
                <c:pt idx="11289">
                  <c:v>2.9630296681851886E-10</c:v>
                </c:pt>
                <c:pt idx="11290">
                  <c:v>3.0692269290776722E-10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201600"/>
        <c:axId val="418203904"/>
      </c:scatterChart>
      <c:scatterChart>
        <c:scatterStyle val="lineMarker"/>
        <c:varyColors val="0"/>
        <c:ser>
          <c:idx val="0"/>
          <c:order val="0"/>
          <c:tx>
            <c:strRef>
              <c:f>'5Oct2015a_firstBuild'!$D$1</c:f>
              <c:strCache>
                <c:ptCount val="1"/>
                <c:pt idx="0">
                  <c:v>T1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'5Oct2015a_firstBuild'!$C$2:$C$11869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'5Oct2015a_firstBuild'!$D$2:$D$11869</c:f>
              <c:numCache>
                <c:formatCode>General</c:formatCode>
                <c:ptCount val="11868"/>
                <c:pt idx="0">
                  <c:v>302.64848000000001</c:v>
                </c:pt>
                <c:pt idx="1">
                  <c:v>302.64848000000001</c:v>
                </c:pt>
                <c:pt idx="2">
                  <c:v>302.64848000000001</c:v>
                </c:pt>
                <c:pt idx="3">
                  <c:v>302.81414699999999</c:v>
                </c:pt>
                <c:pt idx="4">
                  <c:v>302.64848000000001</c:v>
                </c:pt>
                <c:pt idx="5">
                  <c:v>302.81414699999999</c:v>
                </c:pt>
                <c:pt idx="6">
                  <c:v>302.81414699999999</c:v>
                </c:pt>
                <c:pt idx="7">
                  <c:v>302.81414699999999</c:v>
                </c:pt>
                <c:pt idx="8">
                  <c:v>302.81414699999999</c:v>
                </c:pt>
                <c:pt idx="9">
                  <c:v>302.97981499999997</c:v>
                </c:pt>
                <c:pt idx="10">
                  <c:v>302.97981499999997</c:v>
                </c:pt>
                <c:pt idx="11">
                  <c:v>302.97981499999997</c:v>
                </c:pt>
                <c:pt idx="12">
                  <c:v>302.97981499999997</c:v>
                </c:pt>
                <c:pt idx="13">
                  <c:v>302.97981499999997</c:v>
                </c:pt>
                <c:pt idx="14">
                  <c:v>302.97981499999997</c:v>
                </c:pt>
                <c:pt idx="15">
                  <c:v>303.14548200000002</c:v>
                </c:pt>
                <c:pt idx="16">
                  <c:v>303.14548200000002</c:v>
                </c:pt>
                <c:pt idx="17">
                  <c:v>303.14548200000002</c:v>
                </c:pt>
                <c:pt idx="18">
                  <c:v>303.14548200000002</c:v>
                </c:pt>
                <c:pt idx="19">
                  <c:v>303.14548200000002</c:v>
                </c:pt>
                <c:pt idx="20">
                  <c:v>303.14548200000002</c:v>
                </c:pt>
                <c:pt idx="21">
                  <c:v>303.311149</c:v>
                </c:pt>
                <c:pt idx="22">
                  <c:v>303.311149</c:v>
                </c:pt>
                <c:pt idx="23">
                  <c:v>303.311149</c:v>
                </c:pt>
                <c:pt idx="24">
                  <c:v>303.47681699999998</c:v>
                </c:pt>
                <c:pt idx="25">
                  <c:v>303.311149</c:v>
                </c:pt>
                <c:pt idx="26">
                  <c:v>303.311149</c:v>
                </c:pt>
                <c:pt idx="27">
                  <c:v>303.47681699999998</c:v>
                </c:pt>
                <c:pt idx="28">
                  <c:v>303.47681699999998</c:v>
                </c:pt>
                <c:pt idx="29">
                  <c:v>303.64248400000002</c:v>
                </c:pt>
                <c:pt idx="30">
                  <c:v>303.64248400000002</c:v>
                </c:pt>
                <c:pt idx="31">
                  <c:v>303.47681699999998</c:v>
                </c:pt>
                <c:pt idx="32">
                  <c:v>303.64248400000002</c:v>
                </c:pt>
                <c:pt idx="33">
                  <c:v>303.64248400000002</c:v>
                </c:pt>
                <c:pt idx="34">
                  <c:v>303.64248400000002</c:v>
                </c:pt>
                <c:pt idx="35">
                  <c:v>303.64248400000002</c:v>
                </c:pt>
                <c:pt idx="36">
                  <c:v>303.64248400000002</c:v>
                </c:pt>
                <c:pt idx="37">
                  <c:v>303.64248400000002</c:v>
                </c:pt>
                <c:pt idx="38">
                  <c:v>303.64248400000002</c:v>
                </c:pt>
                <c:pt idx="39">
                  <c:v>303.64248400000002</c:v>
                </c:pt>
                <c:pt idx="40">
                  <c:v>303.80815200000001</c:v>
                </c:pt>
                <c:pt idx="41">
                  <c:v>303.64248400000002</c:v>
                </c:pt>
                <c:pt idx="42">
                  <c:v>303.80815200000001</c:v>
                </c:pt>
                <c:pt idx="43">
                  <c:v>303.64248400000002</c:v>
                </c:pt>
                <c:pt idx="44">
                  <c:v>303.80815200000001</c:v>
                </c:pt>
                <c:pt idx="45">
                  <c:v>303.80815200000001</c:v>
                </c:pt>
                <c:pt idx="46">
                  <c:v>303.80815200000001</c:v>
                </c:pt>
                <c:pt idx="47">
                  <c:v>303.97381899999999</c:v>
                </c:pt>
                <c:pt idx="48">
                  <c:v>303.97381899999999</c:v>
                </c:pt>
                <c:pt idx="49">
                  <c:v>303.97381899999999</c:v>
                </c:pt>
                <c:pt idx="50">
                  <c:v>303.97381899999999</c:v>
                </c:pt>
                <c:pt idx="51">
                  <c:v>303.97381899999999</c:v>
                </c:pt>
                <c:pt idx="52">
                  <c:v>303.97381899999999</c:v>
                </c:pt>
                <c:pt idx="53">
                  <c:v>303.97381899999999</c:v>
                </c:pt>
                <c:pt idx="54">
                  <c:v>303.97381899999999</c:v>
                </c:pt>
                <c:pt idx="55">
                  <c:v>304.13948699999997</c:v>
                </c:pt>
                <c:pt idx="56">
                  <c:v>304.13948699999997</c:v>
                </c:pt>
                <c:pt idx="57">
                  <c:v>304.13948699999997</c:v>
                </c:pt>
                <c:pt idx="58">
                  <c:v>304.13948699999997</c:v>
                </c:pt>
                <c:pt idx="59">
                  <c:v>304.13948699999997</c:v>
                </c:pt>
                <c:pt idx="60">
                  <c:v>304.13948699999997</c:v>
                </c:pt>
                <c:pt idx="61">
                  <c:v>304.13948699999997</c:v>
                </c:pt>
                <c:pt idx="62">
                  <c:v>304.13948699999997</c:v>
                </c:pt>
                <c:pt idx="63">
                  <c:v>304.13948699999997</c:v>
                </c:pt>
                <c:pt idx="64">
                  <c:v>304.30515400000002</c:v>
                </c:pt>
                <c:pt idx="65">
                  <c:v>304.30515400000002</c:v>
                </c:pt>
                <c:pt idx="66">
                  <c:v>304.30515400000002</c:v>
                </c:pt>
                <c:pt idx="67">
                  <c:v>304.30515400000002</c:v>
                </c:pt>
                <c:pt idx="68">
                  <c:v>304.30515400000002</c:v>
                </c:pt>
                <c:pt idx="69">
                  <c:v>304.30515400000002</c:v>
                </c:pt>
                <c:pt idx="70">
                  <c:v>304.470822</c:v>
                </c:pt>
                <c:pt idx="71">
                  <c:v>304.30515400000002</c:v>
                </c:pt>
                <c:pt idx="72">
                  <c:v>304.30515400000002</c:v>
                </c:pt>
                <c:pt idx="73">
                  <c:v>304.30515400000002</c:v>
                </c:pt>
                <c:pt idx="74">
                  <c:v>304.470822</c:v>
                </c:pt>
                <c:pt idx="75">
                  <c:v>304.470822</c:v>
                </c:pt>
                <c:pt idx="76">
                  <c:v>304.470822</c:v>
                </c:pt>
                <c:pt idx="77">
                  <c:v>304.470822</c:v>
                </c:pt>
                <c:pt idx="78">
                  <c:v>304.470822</c:v>
                </c:pt>
                <c:pt idx="79">
                  <c:v>304.470822</c:v>
                </c:pt>
                <c:pt idx="80">
                  <c:v>304.470822</c:v>
                </c:pt>
                <c:pt idx="81">
                  <c:v>304.470822</c:v>
                </c:pt>
                <c:pt idx="82">
                  <c:v>304.470822</c:v>
                </c:pt>
                <c:pt idx="83">
                  <c:v>302.97981499999997</c:v>
                </c:pt>
                <c:pt idx="84">
                  <c:v>299.99779999999998</c:v>
                </c:pt>
                <c:pt idx="85">
                  <c:v>299.00379500000003</c:v>
                </c:pt>
                <c:pt idx="86">
                  <c:v>297.84412300000002</c:v>
                </c:pt>
                <c:pt idx="87">
                  <c:v>296.68445000000003</c:v>
                </c:pt>
                <c:pt idx="88">
                  <c:v>295.52477800000003</c:v>
                </c:pt>
                <c:pt idx="89">
                  <c:v>294.19943799999999</c:v>
                </c:pt>
                <c:pt idx="90">
                  <c:v>293.03976599999999</c:v>
                </c:pt>
                <c:pt idx="91">
                  <c:v>291.714426</c:v>
                </c:pt>
                <c:pt idx="92">
                  <c:v>290.22341799999998</c:v>
                </c:pt>
                <c:pt idx="93">
                  <c:v>288.898079</c:v>
                </c:pt>
                <c:pt idx="94">
                  <c:v>287.57273900000001</c:v>
                </c:pt>
                <c:pt idx="95">
                  <c:v>285.91606400000001</c:v>
                </c:pt>
                <c:pt idx="96">
                  <c:v>284.59072400000002</c:v>
                </c:pt>
                <c:pt idx="97">
                  <c:v>283.099717</c:v>
                </c:pt>
                <c:pt idx="98">
                  <c:v>281.60870899999998</c:v>
                </c:pt>
                <c:pt idx="99">
                  <c:v>281.27737500000001</c:v>
                </c:pt>
                <c:pt idx="100">
                  <c:v>279.78636699999998</c:v>
                </c:pt>
                <c:pt idx="101">
                  <c:v>278.29536000000002</c:v>
                </c:pt>
                <c:pt idx="102">
                  <c:v>276.63868500000001</c:v>
                </c:pt>
                <c:pt idx="103">
                  <c:v>275.14767799999998</c:v>
                </c:pt>
                <c:pt idx="104">
                  <c:v>273.49100299999998</c:v>
                </c:pt>
                <c:pt idx="105">
                  <c:v>271.99999600000001</c:v>
                </c:pt>
                <c:pt idx="106">
                  <c:v>270.50898799999999</c:v>
                </c:pt>
                <c:pt idx="107">
                  <c:v>268.85231299999998</c:v>
                </c:pt>
                <c:pt idx="108">
                  <c:v>267.36130600000001</c:v>
                </c:pt>
                <c:pt idx="109">
                  <c:v>265.53896400000002</c:v>
                </c:pt>
                <c:pt idx="110">
                  <c:v>264.047957</c:v>
                </c:pt>
                <c:pt idx="111">
                  <c:v>262.39128199999999</c:v>
                </c:pt>
                <c:pt idx="112">
                  <c:v>260.90027400000002</c:v>
                </c:pt>
                <c:pt idx="113">
                  <c:v>259.24360000000001</c:v>
                </c:pt>
                <c:pt idx="114">
                  <c:v>257.58692500000001</c:v>
                </c:pt>
                <c:pt idx="115">
                  <c:v>255.93025</c:v>
                </c:pt>
                <c:pt idx="116">
                  <c:v>254.27357499999999</c:v>
                </c:pt>
                <c:pt idx="117">
                  <c:v>252.782568</c:v>
                </c:pt>
                <c:pt idx="118">
                  <c:v>250.96022600000001</c:v>
                </c:pt>
                <c:pt idx="119">
                  <c:v>249.303551</c:v>
                </c:pt>
                <c:pt idx="120">
                  <c:v>247.81254300000001</c:v>
                </c:pt>
                <c:pt idx="121">
                  <c:v>246.155869</c:v>
                </c:pt>
                <c:pt idx="122">
                  <c:v>244.49919399999999</c:v>
                </c:pt>
                <c:pt idx="123">
                  <c:v>242.84251900000001</c:v>
                </c:pt>
                <c:pt idx="124">
                  <c:v>241.185844</c:v>
                </c:pt>
                <c:pt idx="125">
                  <c:v>239.529169</c:v>
                </c:pt>
                <c:pt idx="126">
                  <c:v>237.87249499999999</c:v>
                </c:pt>
                <c:pt idx="127">
                  <c:v>236.21582000000001</c:v>
                </c:pt>
                <c:pt idx="128">
                  <c:v>234.39347699999999</c:v>
                </c:pt>
                <c:pt idx="129">
                  <c:v>232.90246999999999</c:v>
                </c:pt>
                <c:pt idx="130">
                  <c:v>231.24579499999999</c:v>
                </c:pt>
                <c:pt idx="131">
                  <c:v>229.58912000000001</c:v>
                </c:pt>
                <c:pt idx="132">
                  <c:v>227.932446</c:v>
                </c:pt>
                <c:pt idx="133">
                  <c:v>226.27577099999999</c:v>
                </c:pt>
                <c:pt idx="134">
                  <c:v>224.61909600000001</c:v>
                </c:pt>
                <c:pt idx="135">
                  <c:v>222.96242100000001</c:v>
                </c:pt>
                <c:pt idx="136">
                  <c:v>221.305746</c:v>
                </c:pt>
                <c:pt idx="137">
                  <c:v>219.64907199999999</c:v>
                </c:pt>
                <c:pt idx="138">
                  <c:v>217.826729</c:v>
                </c:pt>
                <c:pt idx="139">
                  <c:v>216.17005499999999</c:v>
                </c:pt>
                <c:pt idx="140">
                  <c:v>214.51338000000001</c:v>
                </c:pt>
                <c:pt idx="141">
                  <c:v>212.85670500000001</c:v>
                </c:pt>
                <c:pt idx="142">
                  <c:v>211.20003</c:v>
                </c:pt>
                <c:pt idx="143">
                  <c:v>209.54335499999999</c:v>
                </c:pt>
                <c:pt idx="144">
                  <c:v>207.721013</c:v>
                </c:pt>
                <c:pt idx="145">
                  <c:v>206.230006</c:v>
                </c:pt>
                <c:pt idx="146">
                  <c:v>204.40766300000001</c:v>
                </c:pt>
                <c:pt idx="147">
                  <c:v>202.750989</c:v>
                </c:pt>
                <c:pt idx="148">
                  <c:v>201.094314</c:v>
                </c:pt>
                <c:pt idx="149">
                  <c:v>199.43763899999999</c:v>
                </c:pt>
                <c:pt idx="150">
                  <c:v>197.78096400000001</c:v>
                </c:pt>
                <c:pt idx="151">
                  <c:v>195.95862199999999</c:v>
                </c:pt>
                <c:pt idx="152">
                  <c:v>194.467615</c:v>
                </c:pt>
                <c:pt idx="153">
                  <c:v>192.47960499999999</c:v>
                </c:pt>
                <c:pt idx="154">
                  <c:v>190.988597</c:v>
                </c:pt>
                <c:pt idx="155">
                  <c:v>189.16625500000001</c:v>
                </c:pt>
                <c:pt idx="156">
                  <c:v>187.50958</c:v>
                </c:pt>
                <c:pt idx="157">
                  <c:v>185.85290599999999</c:v>
                </c:pt>
                <c:pt idx="158">
                  <c:v>184.19623100000001</c:v>
                </c:pt>
                <c:pt idx="159">
                  <c:v>182.539556</c:v>
                </c:pt>
                <c:pt idx="160">
                  <c:v>180.71721400000001</c:v>
                </c:pt>
                <c:pt idx="161">
                  <c:v>179.06053900000001</c:v>
                </c:pt>
                <c:pt idx="162">
                  <c:v>177.56953200000001</c:v>
                </c:pt>
                <c:pt idx="163">
                  <c:v>175.74718899999999</c:v>
                </c:pt>
                <c:pt idx="164">
                  <c:v>173.924847</c:v>
                </c:pt>
                <c:pt idx="165">
                  <c:v>172.26817199999999</c:v>
                </c:pt>
                <c:pt idx="166">
                  <c:v>170.61149700000001</c:v>
                </c:pt>
                <c:pt idx="167">
                  <c:v>168.954823</c:v>
                </c:pt>
                <c:pt idx="168">
                  <c:v>167.13247999999999</c:v>
                </c:pt>
                <c:pt idx="169">
                  <c:v>165.47580500000001</c:v>
                </c:pt>
                <c:pt idx="170">
                  <c:v>163.819131</c:v>
                </c:pt>
                <c:pt idx="171">
                  <c:v>161.99678800000001</c:v>
                </c:pt>
                <c:pt idx="172">
                  <c:v>160.50578100000001</c:v>
                </c:pt>
                <c:pt idx="173">
                  <c:v>158.68343899999999</c:v>
                </c:pt>
                <c:pt idx="174">
                  <c:v>156.861096</c:v>
                </c:pt>
                <c:pt idx="175">
                  <c:v>155.20442199999999</c:v>
                </c:pt>
                <c:pt idx="176">
                  <c:v>153.382079</c:v>
                </c:pt>
                <c:pt idx="177">
                  <c:v>151.72540499999999</c:v>
                </c:pt>
                <c:pt idx="178">
                  <c:v>150.06872999999999</c:v>
                </c:pt>
                <c:pt idx="179">
                  <c:v>148.246387</c:v>
                </c:pt>
                <c:pt idx="180">
                  <c:v>146.58971299999999</c:v>
                </c:pt>
                <c:pt idx="181">
                  <c:v>144.76737</c:v>
                </c:pt>
                <c:pt idx="182">
                  <c:v>143.11069599999999</c:v>
                </c:pt>
                <c:pt idx="183">
                  <c:v>141.288353</c:v>
                </c:pt>
                <c:pt idx="184">
                  <c:v>139.46601100000001</c:v>
                </c:pt>
                <c:pt idx="185">
                  <c:v>137.809336</c:v>
                </c:pt>
                <c:pt idx="186">
                  <c:v>135.98699400000001</c:v>
                </c:pt>
                <c:pt idx="187">
                  <c:v>133.99898400000001</c:v>
                </c:pt>
                <c:pt idx="188">
                  <c:v>132.342309</c:v>
                </c:pt>
                <c:pt idx="189">
                  <c:v>130.51996700000001</c:v>
                </c:pt>
                <c:pt idx="190">
                  <c:v>128.69762499999999</c:v>
                </c:pt>
                <c:pt idx="191">
                  <c:v>126.875282</c:v>
                </c:pt>
                <c:pt idx="192">
                  <c:v>125.05294000000001</c:v>
                </c:pt>
                <c:pt idx="193">
                  <c:v>123.230598</c:v>
                </c:pt>
                <c:pt idx="194">
                  <c:v>121.40825599999999</c:v>
                </c:pt>
                <c:pt idx="195">
                  <c:v>119.42024600000001</c:v>
                </c:pt>
                <c:pt idx="196">
                  <c:v>117.597903</c:v>
                </c:pt>
                <c:pt idx="197">
                  <c:v>115.609894</c:v>
                </c:pt>
                <c:pt idx="198">
                  <c:v>113.78755099999999</c:v>
                </c:pt>
                <c:pt idx="199">
                  <c:v>111.799542</c:v>
                </c:pt>
                <c:pt idx="200">
                  <c:v>109.811532</c:v>
                </c:pt>
                <c:pt idx="201">
                  <c:v>107.98918999999999</c:v>
                </c:pt>
                <c:pt idx="202">
                  <c:v>105.83551199999999</c:v>
                </c:pt>
                <c:pt idx="203">
                  <c:v>103.847503</c:v>
                </c:pt>
                <c:pt idx="204">
                  <c:v>101.693825</c:v>
                </c:pt>
                <c:pt idx="205">
                  <c:v>99.705815999999999</c:v>
                </c:pt>
                <c:pt idx="206">
                  <c:v>97.717805999999996</c:v>
                </c:pt>
                <c:pt idx="207">
                  <c:v>95.564128999999994</c:v>
                </c:pt>
                <c:pt idx="208">
                  <c:v>93.244783999999996</c:v>
                </c:pt>
                <c:pt idx="209">
                  <c:v>90.925438999999997</c:v>
                </c:pt>
                <c:pt idx="210">
                  <c:v>88.771761999999995</c:v>
                </c:pt>
                <c:pt idx="211">
                  <c:v>86.286749999999998</c:v>
                </c:pt>
                <c:pt idx="212">
                  <c:v>83.967404999999999</c:v>
                </c:pt>
                <c:pt idx="213">
                  <c:v>81.482393000000002</c:v>
                </c:pt>
                <c:pt idx="214">
                  <c:v>78.831712999999993</c:v>
                </c:pt>
                <c:pt idx="215">
                  <c:v>76.015366</c:v>
                </c:pt>
                <c:pt idx="216">
                  <c:v>73.199019000000007</c:v>
                </c:pt>
                <c:pt idx="217">
                  <c:v>70.382671000000002</c:v>
                </c:pt>
                <c:pt idx="218">
                  <c:v>67.234988999999999</c:v>
                </c:pt>
                <c:pt idx="219">
                  <c:v>63.755972</c:v>
                </c:pt>
                <c:pt idx="220">
                  <c:v>60.111288000000002</c:v>
                </c:pt>
                <c:pt idx="221">
                  <c:v>55.969600999999997</c:v>
                </c:pt>
                <c:pt idx="222">
                  <c:v>51.496578999999997</c:v>
                </c:pt>
                <c:pt idx="223">
                  <c:v>46.029552000000002</c:v>
                </c:pt>
                <c:pt idx="224">
                  <c:v>39.402853</c:v>
                </c:pt>
                <c:pt idx="225">
                  <c:v>28.965800999999999</c:v>
                </c:pt>
                <c:pt idx="226">
                  <c:v>17.369077999999998</c:v>
                </c:pt>
                <c:pt idx="227">
                  <c:v>16.209405</c:v>
                </c:pt>
                <c:pt idx="228">
                  <c:v>16.043738000000001</c:v>
                </c:pt>
                <c:pt idx="229">
                  <c:v>15.878069999999999</c:v>
                </c:pt>
                <c:pt idx="230">
                  <c:v>15.878069999999999</c:v>
                </c:pt>
                <c:pt idx="231">
                  <c:v>15.878069999999999</c:v>
                </c:pt>
                <c:pt idx="232">
                  <c:v>16.043738000000001</c:v>
                </c:pt>
                <c:pt idx="233">
                  <c:v>15.878069999999999</c:v>
                </c:pt>
                <c:pt idx="234">
                  <c:v>15.878069999999999</c:v>
                </c:pt>
                <c:pt idx="235">
                  <c:v>16.043738000000001</c:v>
                </c:pt>
                <c:pt idx="236">
                  <c:v>15.878069999999999</c:v>
                </c:pt>
                <c:pt idx="237">
                  <c:v>15.878069999999999</c:v>
                </c:pt>
                <c:pt idx="238">
                  <c:v>15.878069999999999</c:v>
                </c:pt>
                <c:pt idx="239">
                  <c:v>15.878069999999999</c:v>
                </c:pt>
                <c:pt idx="240">
                  <c:v>15.878069999999999</c:v>
                </c:pt>
                <c:pt idx="241">
                  <c:v>15.878069999999999</c:v>
                </c:pt>
                <c:pt idx="242">
                  <c:v>15.878069999999999</c:v>
                </c:pt>
                <c:pt idx="243">
                  <c:v>15.878069999999999</c:v>
                </c:pt>
                <c:pt idx="244">
                  <c:v>15.878069999999999</c:v>
                </c:pt>
                <c:pt idx="245">
                  <c:v>15.878069999999999</c:v>
                </c:pt>
                <c:pt idx="246">
                  <c:v>15.878069999999999</c:v>
                </c:pt>
                <c:pt idx="247">
                  <c:v>15.878069999999999</c:v>
                </c:pt>
                <c:pt idx="248">
                  <c:v>15.712403</c:v>
                </c:pt>
                <c:pt idx="249">
                  <c:v>15.878069999999999</c:v>
                </c:pt>
                <c:pt idx="250">
                  <c:v>15.878069999999999</c:v>
                </c:pt>
                <c:pt idx="251">
                  <c:v>15.878069999999999</c:v>
                </c:pt>
                <c:pt idx="252">
                  <c:v>15.878069999999999</c:v>
                </c:pt>
                <c:pt idx="253">
                  <c:v>15.878069999999999</c:v>
                </c:pt>
                <c:pt idx="254">
                  <c:v>15.712403</c:v>
                </c:pt>
                <c:pt idx="255">
                  <c:v>15.878069999999999</c:v>
                </c:pt>
                <c:pt idx="256">
                  <c:v>15.878069999999999</c:v>
                </c:pt>
                <c:pt idx="257">
                  <c:v>15.712403</c:v>
                </c:pt>
                <c:pt idx="258">
                  <c:v>15.878069999999999</c:v>
                </c:pt>
                <c:pt idx="259">
                  <c:v>15.878069999999999</c:v>
                </c:pt>
                <c:pt idx="260">
                  <c:v>15.878069999999999</c:v>
                </c:pt>
                <c:pt idx="261">
                  <c:v>15.878069999999999</c:v>
                </c:pt>
                <c:pt idx="262">
                  <c:v>15.878069999999999</c:v>
                </c:pt>
                <c:pt idx="263">
                  <c:v>15.878069999999999</c:v>
                </c:pt>
                <c:pt idx="264">
                  <c:v>15.878069999999999</c:v>
                </c:pt>
                <c:pt idx="265">
                  <c:v>15.878069999999999</c:v>
                </c:pt>
                <c:pt idx="266">
                  <c:v>15.878069999999999</c:v>
                </c:pt>
                <c:pt idx="267">
                  <c:v>15.878069999999999</c:v>
                </c:pt>
                <c:pt idx="268">
                  <c:v>15.878069999999999</c:v>
                </c:pt>
                <c:pt idx="269">
                  <c:v>15.878069999999999</c:v>
                </c:pt>
                <c:pt idx="270">
                  <c:v>15.878069999999999</c:v>
                </c:pt>
                <c:pt idx="271">
                  <c:v>15.878069999999999</c:v>
                </c:pt>
                <c:pt idx="272">
                  <c:v>15.878069999999999</c:v>
                </c:pt>
                <c:pt idx="273">
                  <c:v>15.878069999999999</c:v>
                </c:pt>
                <c:pt idx="274">
                  <c:v>15.712403</c:v>
                </c:pt>
                <c:pt idx="275">
                  <c:v>15.712403</c:v>
                </c:pt>
                <c:pt idx="276">
                  <c:v>15.878069999999999</c:v>
                </c:pt>
                <c:pt idx="277">
                  <c:v>15.878069999999999</c:v>
                </c:pt>
                <c:pt idx="278">
                  <c:v>15.878069999999999</c:v>
                </c:pt>
                <c:pt idx="279">
                  <c:v>15.878069999999999</c:v>
                </c:pt>
                <c:pt idx="280">
                  <c:v>15.712403</c:v>
                </c:pt>
                <c:pt idx="281">
                  <c:v>15.712403</c:v>
                </c:pt>
                <c:pt idx="282">
                  <c:v>15.878069999999999</c:v>
                </c:pt>
                <c:pt idx="283">
                  <c:v>15.878069999999999</c:v>
                </c:pt>
                <c:pt idx="284">
                  <c:v>15.878069999999999</c:v>
                </c:pt>
                <c:pt idx="285">
                  <c:v>15.546735</c:v>
                </c:pt>
                <c:pt idx="286">
                  <c:v>15.878069999999999</c:v>
                </c:pt>
                <c:pt idx="287">
                  <c:v>15.878069999999999</c:v>
                </c:pt>
                <c:pt idx="288">
                  <c:v>15.878069999999999</c:v>
                </c:pt>
                <c:pt idx="289">
                  <c:v>15.878069999999999</c:v>
                </c:pt>
                <c:pt idx="290">
                  <c:v>15.712403</c:v>
                </c:pt>
                <c:pt idx="291">
                  <c:v>15.878069999999999</c:v>
                </c:pt>
                <c:pt idx="292">
                  <c:v>15.878069999999999</c:v>
                </c:pt>
                <c:pt idx="293">
                  <c:v>15.878069999999999</c:v>
                </c:pt>
                <c:pt idx="294">
                  <c:v>15.878069999999999</c:v>
                </c:pt>
                <c:pt idx="295">
                  <c:v>15.712403</c:v>
                </c:pt>
                <c:pt idx="296">
                  <c:v>15.712403</c:v>
                </c:pt>
                <c:pt idx="297">
                  <c:v>15.878069999999999</c:v>
                </c:pt>
                <c:pt idx="298">
                  <c:v>15.712403</c:v>
                </c:pt>
                <c:pt idx="299">
                  <c:v>15.878069999999999</c:v>
                </c:pt>
                <c:pt idx="300">
                  <c:v>15.878069999999999</c:v>
                </c:pt>
                <c:pt idx="301">
                  <c:v>15.878069999999999</c:v>
                </c:pt>
                <c:pt idx="302">
                  <c:v>15.878069999999999</c:v>
                </c:pt>
                <c:pt idx="303">
                  <c:v>15.878069999999999</c:v>
                </c:pt>
                <c:pt idx="304">
                  <c:v>15.712403</c:v>
                </c:pt>
                <c:pt idx="305">
                  <c:v>15.878069999999999</c:v>
                </c:pt>
                <c:pt idx="306">
                  <c:v>15.878069999999999</c:v>
                </c:pt>
                <c:pt idx="307">
                  <c:v>15.878069999999999</c:v>
                </c:pt>
                <c:pt idx="308">
                  <c:v>15.712403</c:v>
                </c:pt>
                <c:pt idx="309">
                  <c:v>16.043738000000001</c:v>
                </c:pt>
                <c:pt idx="310">
                  <c:v>15.712403</c:v>
                </c:pt>
                <c:pt idx="311">
                  <c:v>15.878069999999999</c:v>
                </c:pt>
                <c:pt idx="312">
                  <c:v>15.712403</c:v>
                </c:pt>
                <c:pt idx="313">
                  <c:v>15.878069999999999</c:v>
                </c:pt>
                <c:pt idx="314">
                  <c:v>15.712403</c:v>
                </c:pt>
                <c:pt idx="315">
                  <c:v>15.712403</c:v>
                </c:pt>
                <c:pt idx="316">
                  <c:v>15.878069999999999</c:v>
                </c:pt>
                <c:pt idx="317">
                  <c:v>15.878069999999999</c:v>
                </c:pt>
                <c:pt idx="318">
                  <c:v>15.878069999999999</c:v>
                </c:pt>
                <c:pt idx="319">
                  <c:v>15.712403</c:v>
                </c:pt>
                <c:pt idx="320">
                  <c:v>15.712403</c:v>
                </c:pt>
                <c:pt idx="321">
                  <c:v>15.712403</c:v>
                </c:pt>
                <c:pt idx="322">
                  <c:v>15.712403</c:v>
                </c:pt>
                <c:pt idx="323">
                  <c:v>15.546735</c:v>
                </c:pt>
                <c:pt idx="324">
                  <c:v>15.712403</c:v>
                </c:pt>
                <c:pt idx="325">
                  <c:v>15.712403</c:v>
                </c:pt>
                <c:pt idx="326">
                  <c:v>15.712403</c:v>
                </c:pt>
                <c:pt idx="327">
                  <c:v>15.712403</c:v>
                </c:pt>
                <c:pt idx="328">
                  <c:v>15.878069999999999</c:v>
                </c:pt>
                <c:pt idx="329">
                  <c:v>15.878069999999999</c:v>
                </c:pt>
                <c:pt idx="330">
                  <c:v>15.712403</c:v>
                </c:pt>
                <c:pt idx="331">
                  <c:v>15.878069999999999</c:v>
                </c:pt>
                <c:pt idx="332">
                  <c:v>15.546735</c:v>
                </c:pt>
                <c:pt idx="333">
                  <c:v>15.712403</c:v>
                </c:pt>
                <c:pt idx="334">
                  <c:v>15.712403</c:v>
                </c:pt>
                <c:pt idx="335">
                  <c:v>15.712403</c:v>
                </c:pt>
                <c:pt idx="336">
                  <c:v>15.712403</c:v>
                </c:pt>
                <c:pt idx="337">
                  <c:v>15.712403</c:v>
                </c:pt>
                <c:pt idx="338">
                  <c:v>15.712403</c:v>
                </c:pt>
                <c:pt idx="339">
                  <c:v>15.712403</c:v>
                </c:pt>
                <c:pt idx="340">
                  <c:v>15.546735</c:v>
                </c:pt>
                <c:pt idx="341">
                  <c:v>15.712403</c:v>
                </c:pt>
                <c:pt idx="342">
                  <c:v>15.712403</c:v>
                </c:pt>
                <c:pt idx="343">
                  <c:v>15.712403</c:v>
                </c:pt>
                <c:pt idx="344">
                  <c:v>15.712403</c:v>
                </c:pt>
                <c:pt idx="345">
                  <c:v>15.712403</c:v>
                </c:pt>
                <c:pt idx="346">
                  <c:v>15.712403</c:v>
                </c:pt>
                <c:pt idx="347">
                  <c:v>15.712403</c:v>
                </c:pt>
                <c:pt idx="348">
                  <c:v>15.712403</c:v>
                </c:pt>
                <c:pt idx="349">
                  <c:v>15.712403</c:v>
                </c:pt>
                <c:pt idx="350">
                  <c:v>15.712403</c:v>
                </c:pt>
                <c:pt idx="351">
                  <c:v>15.712403</c:v>
                </c:pt>
                <c:pt idx="352">
                  <c:v>15.712403</c:v>
                </c:pt>
                <c:pt idx="353">
                  <c:v>15.712403</c:v>
                </c:pt>
                <c:pt idx="354">
                  <c:v>15.712403</c:v>
                </c:pt>
                <c:pt idx="355">
                  <c:v>15.712403</c:v>
                </c:pt>
                <c:pt idx="356">
                  <c:v>15.546735</c:v>
                </c:pt>
                <c:pt idx="357">
                  <c:v>15.712403</c:v>
                </c:pt>
                <c:pt idx="358">
                  <c:v>15.712403</c:v>
                </c:pt>
                <c:pt idx="359">
                  <c:v>15.712403</c:v>
                </c:pt>
                <c:pt idx="360">
                  <c:v>15.712403</c:v>
                </c:pt>
                <c:pt idx="361">
                  <c:v>15.712403</c:v>
                </c:pt>
                <c:pt idx="362">
                  <c:v>15.546735</c:v>
                </c:pt>
                <c:pt idx="363">
                  <c:v>15.712403</c:v>
                </c:pt>
                <c:pt idx="364">
                  <c:v>15.712403</c:v>
                </c:pt>
                <c:pt idx="365">
                  <c:v>15.546735</c:v>
                </c:pt>
                <c:pt idx="366">
                  <c:v>15.712403</c:v>
                </c:pt>
                <c:pt idx="367">
                  <c:v>15.546735</c:v>
                </c:pt>
                <c:pt idx="368">
                  <c:v>15.712403</c:v>
                </c:pt>
                <c:pt idx="369">
                  <c:v>15.712403</c:v>
                </c:pt>
                <c:pt idx="370">
                  <c:v>15.712403</c:v>
                </c:pt>
                <c:pt idx="371">
                  <c:v>15.546735</c:v>
                </c:pt>
                <c:pt idx="372">
                  <c:v>15.546735</c:v>
                </c:pt>
                <c:pt idx="373">
                  <c:v>15.712403</c:v>
                </c:pt>
                <c:pt idx="374">
                  <c:v>15.546735</c:v>
                </c:pt>
                <c:pt idx="375">
                  <c:v>15.712403</c:v>
                </c:pt>
                <c:pt idx="376">
                  <c:v>15.878069999999999</c:v>
                </c:pt>
                <c:pt idx="377">
                  <c:v>15.712403</c:v>
                </c:pt>
                <c:pt idx="378">
                  <c:v>15.546735</c:v>
                </c:pt>
                <c:pt idx="379">
                  <c:v>15.712403</c:v>
                </c:pt>
                <c:pt idx="380">
                  <c:v>15.712403</c:v>
                </c:pt>
                <c:pt idx="381">
                  <c:v>15.712403</c:v>
                </c:pt>
                <c:pt idx="382">
                  <c:v>15.546735</c:v>
                </c:pt>
                <c:pt idx="383">
                  <c:v>15.546735</c:v>
                </c:pt>
                <c:pt idx="384">
                  <c:v>15.712403</c:v>
                </c:pt>
                <c:pt idx="385">
                  <c:v>15.712403</c:v>
                </c:pt>
                <c:pt idx="386">
                  <c:v>15.712403</c:v>
                </c:pt>
                <c:pt idx="387">
                  <c:v>15.712403</c:v>
                </c:pt>
                <c:pt idx="388">
                  <c:v>15.712403</c:v>
                </c:pt>
                <c:pt idx="389">
                  <c:v>15.712403</c:v>
                </c:pt>
                <c:pt idx="390">
                  <c:v>15.712403</c:v>
                </c:pt>
                <c:pt idx="391">
                  <c:v>15.878069999999999</c:v>
                </c:pt>
                <c:pt idx="392">
                  <c:v>15.712403</c:v>
                </c:pt>
                <c:pt idx="393">
                  <c:v>15.878069999999999</c:v>
                </c:pt>
                <c:pt idx="394">
                  <c:v>15.712403</c:v>
                </c:pt>
                <c:pt idx="395">
                  <c:v>15.878069999999999</c:v>
                </c:pt>
                <c:pt idx="396">
                  <c:v>15.712403</c:v>
                </c:pt>
                <c:pt idx="397">
                  <c:v>15.712403</c:v>
                </c:pt>
                <c:pt idx="398">
                  <c:v>15.712403</c:v>
                </c:pt>
                <c:pt idx="399">
                  <c:v>15.712403</c:v>
                </c:pt>
                <c:pt idx="400">
                  <c:v>15.712403</c:v>
                </c:pt>
                <c:pt idx="401">
                  <c:v>15.546735</c:v>
                </c:pt>
                <c:pt idx="402">
                  <c:v>15.712403</c:v>
                </c:pt>
                <c:pt idx="403">
                  <c:v>15.712403</c:v>
                </c:pt>
                <c:pt idx="404">
                  <c:v>15.712403</c:v>
                </c:pt>
                <c:pt idx="405">
                  <c:v>15.712403</c:v>
                </c:pt>
                <c:pt idx="406">
                  <c:v>15.712403</c:v>
                </c:pt>
                <c:pt idx="407">
                  <c:v>15.712403</c:v>
                </c:pt>
                <c:pt idx="408">
                  <c:v>15.878069999999999</c:v>
                </c:pt>
                <c:pt idx="409">
                  <c:v>15.712403</c:v>
                </c:pt>
                <c:pt idx="410">
                  <c:v>15.712403</c:v>
                </c:pt>
                <c:pt idx="411">
                  <c:v>15.712403</c:v>
                </c:pt>
                <c:pt idx="412">
                  <c:v>15.712403</c:v>
                </c:pt>
                <c:pt idx="413">
                  <c:v>15.712403</c:v>
                </c:pt>
                <c:pt idx="414">
                  <c:v>15.712403</c:v>
                </c:pt>
                <c:pt idx="415">
                  <c:v>15.712403</c:v>
                </c:pt>
                <c:pt idx="416">
                  <c:v>15.546735</c:v>
                </c:pt>
                <c:pt idx="417">
                  <c:v>15.712403</c:v>
                </c:pt>
                <c:pt idx="418">
                  <c:v>15.712403</c:v>
                </c:pt>
                <c:pt idx="419">
                  <c:v>15.712403</c:v>
                </c:pt>
                <c:pt idx="420">
                  <c:v>15.712403</c:v>
                </c:pt>
                <c:pt idx="421">
                  <c:v>15.712403</c:v>
                </c:pt>
                <c:pt idx="422">
                  <c:v>15.712403</c:v>
                </c:pt>
                <c:pt idx="423">
                  <c:v>15.546735</c:v>
                </c:pt>
                <c:pt idx="424">
                  <c:v>15.712403</c:v>
                </c:pt>
                <c:pt idx="425">
                  <c:v>15.878069999999999</c:v>
                </c:pt>
                <c:pt idx="426">
                  <c:v>15.712403</c:v>
                </c:pt>
                <c:pt idx="427">
                  <c:v>15.712403</c:v>
                </c:pt>
                <c:pt idx="428">
                  <c:v>15.712403</c:v>
                </c:pt>
                <c:pt idx="429">
                  <c:v>15.712403</c:v>
                </c:pt>
                <c:pt idx="430">
                  <c:v>15.712403</c:v>
                </c:pt>
                <c:pt idx="431">
                  <c:v>15.712403</c:v>
                </c:pt>
                <c:pt idx="432">
                  <c:v>15.712403</c:v>
                </c:pt>
                <c:pt idx="433">
                  <c:v>15.712403</c:v>
                </c:pt>
                <c:pt idx="434">
                  <c:v>15.712403</c:v>
                </c:pt>
                <c:pt idx="435">
                  <c:v>15.712403</c:v>
                </c:pt>
                <c:pt idx="436">
                  <c:v>15.712403</c:v>
                </c:pt>
                <c:pt idx="437">
                  <c:v>15.712403</c:v>
                </c:pt>
                <c:pt idx="438">
                  <c:v>15.712403</c:v>
                </c:pt>
                <c:pt idx="439">
                  <c:v>15.712403</c:v>
                </c:pt>
                <c:pt idx="440">
                  <c:v>15.712403</c:v>
                </c:pt>
                <c:pt idx="441">
                  <c:v>15.712403</c:v>
                </c:pt>
                <c:pt idx="442">
                  <c:v>15.712403</c:v>
                </c:pt>
                <c:pt idx="443">
                  <c:v>15.712403</c:v>
                </c:pt>
                <c:pt idx="444">
                  <c:v>15.712403</c:v>
                </c:pt>
                <c:pt idx="445">
                  <c:v>15.546735</c:v>
                </c:pt>
                <c:pt idx="446">
                  <c:v>15.712403</c:v>
                </c:pt>
                <c:pt idx="447">
                  <c:v>15.712403</c:v>
                </c:pt>
                <c:pt idx="448">
                  <c:v>15.712403</c:v>
                </c:pt>
                <c:pt idx="449">
                  <c:v>15.546735</c:v>
                </c:pt>
                <c:pt idx="450">
                  <c:v>15.712403</c:v>
                </c:pt>
                <c:pt idx="451">
                  <c:v>15.546735</c:v>
                </c:pt>
                <c:pt idx="452">
                  <c:v>15.712403</c:v>
                </c:pt>
                <c:pt idx="453">
                  <c:v>15.712403</c:v>
                </c:pt>
                <c:pt idx="454">
                  <c:v>15.546735</c:v>
                </c:pt>
                <c:pt idx="455">
                  <c:v>15.712403</c:v>
                </c:pt>
                <c:pt idx="456">
                  <c:v>15.546735</c:v>
                </c:pt>
                <c:pt idx="457">
                  <c:v>15.546735</c:v>
                </c:pt>
                <c:pt idx="458">
                  <c:v>15.546735</c:v>
                </c:pt>
                <c:pt idx="459">
                  <c:v>15.712403</c:v>
                </c:pt>
                <c:pt idx="460">
                  <c:v>15.712403</c:v>
                </c:pt>
                <c:pt idx="461">
                  <c:v>15.712403</c:v>
                </c:pt>
                <c:pt idx="462">
                  <c:v>15.712403</c:v>
                </c:pt>
                <c:pt idx="463">
                  <c:v>15.546735</c:v>
                </c:pt>
                <c:pt idx="464">
                  <c:v>15.712403</c:v>
                </c:pt>
                <c:pt idx="465">
                  <c:v>15.712403</c:v>
                </c:pt>
                <c:pt idx="466">
                  <c:v>15.712403</c:v>
                </c:pt>
                <c:pt idx="467">
                  <c:v>15.712403</c:v>
                </c:pt>
                <c:pt idx="468">
                  <c:v>15.712403</c:v>
                </c:pt>
                <c:pt idx="469">
                  <c:v>15.712403</c:v>
                </c:pt>
                <c:pt idx="470">
                  <c:v>15.712403</c:v>
                </c:pt>
                <c:pt idx="471">
                  <c:v>15.712403</c:v>
                </c:pt>
                <c:pt idx="472">
                  <c:v>15.546735</c:v>
                </c:pt>
                <c:pt idx="473">
                  <c:v>15.712403</c:v>
                </c:pt>
                <c:pt idx="474">
                  <c:v>15.878069999999999</c:v>
                </c:pt>
                <c:pt idx="475">
                  <c:v>15.546735</c:v>
                </c:pt>
                <c:pt idx="476">
                  <c:v>15.712403</c:v>
                </c:pt>
                <c:pt idx="477">
                  <c:v>15.712403</c:v>
                </c:pt>
                <c:pt idx="478">
                  <c:v>15.546735</c:v>
                </c:pt>
                <c:pt idx="479">
                  <c:v>15.712403</c:v>
                </c:pt>
                <c:pt idx="480">
                  <c:v>15.712403</c:v>
                </c:pt>
                <c:pt idx="481">
                  <c:v>15.712403</c:v>
                </c:pt>
                <c:pt idx="482">
                  <c:v>15.546735</c:v>
                </c:pt>
                <c:pt idx="483">
                  <c:v>15.712403</c:v>
                </c:pt>
                <c:pt idx="484">
                  <c:v>15.546735</c:v>
                </c:pt>
                <c:pt idx="485">
                  <c:v>15.712403</c:v>
                </c:pt>
                <c:pt idx="486">
                  <c:v>15.712403</c:v>
                </c:pt>
                <c:pt idx="487">
                  <c:v>15.712403</c:v>
                </c:pt>
                <c:pt idx="488">
                  <c:v>15.712403</c:v>
                </c:pt>
                <c:pt idx="489">
                  <c:v>15.712403</c:v>
                </c:pt>
                <c:pt idx="490">
                  <c:v>15.546735</c:v>
                </c:pt>
                <c:pt idx="491">
                  <c:v>15.546735</c:v>
                </c:pt>
                <c:pt idx="492">
                  <c:v>15.546735</c:v>
                </c:pt>
                <c:pt idx="493">
                  <c:v>15.712403</c:v>
                </c:pt>
                <c:pt idx="494">
                  <c:v>15.712403</c:v>
                </c:pt>
                <c:pt idx="495">
                  <c:v>15.712403</c:v>
                </c:pt>
                <c:pt idx="496">
                  <c:v>15.712403</c:v>
                </c:pt>
                <c:pt idx="497">
                  <c:v>15.546735</c:v>
                </c:pt>
                <c:pt idx="498">
                  <c:v>15.712403</c:v>
                </c:pt>
                <c:pt idx="499">
                  <c:v>15.546735</c:v>
                </c:pt>
                <c:pt idx="500">
                  <c:v>15.712403</c:v>
                </c:pt>
                <c:pt idx="501">
                  <c:v>15.712403</c:v>
                </c:pt>
                <c:pt idx="502">
                  <c:v>15.546735</c:v>
                </c:pt>
                <c:pt idx="503">
                  <c:v>15.546735</c:v>
                </c:pt>
                <c:pt idx="504">
                  <c:v>15.712403</c:v>
                </c:pt>
                <c:pt idx="505">
                  <c:v>15.712403</c:v>
                </c:pt>
                <c:pt idx="506">
                  <c:v>15.712403</c:v>
                </c:pt>
                <c:pt idx="507">
                  <c:v>15.712403</c:v>
                </c:pt>
                <c:pt idx="508">
                  <c:v>15.712403</c:v>
                </c:pt>
                <c:pt idx="509">
                  <c:v>15.712403</c:v>
                </c:pt>
                <c:pt idx="510">
                  <c:v>15.712403</c:v>
                </c:pt>
                <c:pt idx="511">
                  <c:v>15.712403</c:v>
                </c:pt>
                <c:pt idx="512">
                  <c:v>15.712403</c:v>
                </c:pt>
                <c:pt idx="513">
                  <c:v>15.712403</c:v>
                </c:pt>
                <c:pt idx="514">
                  <c:v>15.712403</c:v>
                </c:pt>
                <c:pt idx="515">
                  <c:v>15.712403</c:v>
                </c:pt>
                <c:pt idx="516">
                  <c:v>15.712403</c:v>
                </c:pt>
                <c:pt idx="517">
                  <c:v>15.546735</c:v>
                </c:pt>
                <c:pt idx="518">
                  <c:v>15.546735</c:v>
                </c:pt>
                <c:pt idx="519">
                  <c:v>15.712403</c:v>
                </c:pt>
                <c:pt idx="520">
                  <c:v>15.712403</c:v>
                </c:pt>
                <c:pt idx="521">
                  <c:v>15.546735</c:v>
                </c:pt>
                <c:pt idx="522">
                  <c:v>15.712403</c:v>
                </c:pt>
                <c:pt idx="523">
                  <c:v>15.712403</c:v>
                </c:pt>
                <c:pt idx="524">
                  <c:v>15.712403</c:v>
                </c:pt>
                <c:pt idx="525">
                  <c:v>15.712403</c:v>
                </c:pt>
                <c:pt idx="526">
                  <c:v>15.712403</c:v>
                </c:pt>
                <c:pt idx="527">
                  <c:v>15.546735</c:v>
                </c:pt>
                <c:pt idx="528">
                  <c:v>15.712403</c:v>
                </c:pt>
                <c:pt idx="529">
                  <c:v>15.712403</c:v>
                </c:pt>
                <c:pt idx="530">
                  <c:v>15.712403</c:v>
                </c:pt>
                <c:pt idx="531">
                  <c:v>15.712403</c:v>
                </c:pt>
                <c:pt idx="532">
                  <c:v>15.712403</c:v>
                </c:pt>
                <c:pt idx="533">
                  <c:v>15.546735</c:v>
                </c:pt>
                <c:pt idx="534">
                  <c:v>15.712403</c:v>
                </c:pt>
                <c:pt idx="535">
                  <c:v>15.546735</c:v>
                </c:pt>
                <c:pt idx="536">
                  <c:v>15.878069999999999</c:v>
                </c:pt>
                <c:pt idx="537">
                  <c:v>15.712403</c:v>
                </c:pt>
                <c:pt idx="538">
                  <c:v>15.712403</c:v>
                </c:pt>
                <c:pt idx="539">
                  <c:v>15.712403</c:v>
                </c:pt>
                <c:pt idx="540">
                  <c:v>15.546735</c:v>
                </c:pt>
                <c:pt idx="541">
                  <c:v>15.878069999999999</c:v>
                </c:pt>
                <c:pt idx="542">
                  <c:v>15.712403</c:v>
                </c:pt>
                <c:pt idx="543">
                  <c:v>15.712403</c:v>
                </c:pt>
                <c:pt idx="544">
                  <c:v>15.712403</c:v>
                </c:pt>
                <c:pt idx="545">
                  <c:v>15.712403</c:v>
                </c:pt>
                <c:pt idx="546">
                  <c:v>15.712403</c:v>
                </c:pt>
                <c:pt idx="547">
                  <c:v>15.878069999999999</c:v>
                </c:pt>
                <c:pt idx="548">
                  <c:v>15.712403</c:v>
                </c:pt>
                <c:pt idx="549">
                  <c:v>15.712403</c:v>
                </c:pt>
                <c:pt idx="550">
                  <c:v>15.546735</c:v>
                </c:pt>
                <c:pt idx="551">
                  <c:v>15.712403</c:v>
                </c:pt>
                <c:pt idx="552">
                  <c:v>15.712403</c:v>
                </c:pt>
                <c:pt idx="553">
                  <c:v>15.712403</c:v>
                </c:pt>
                <c:pt idx="554">
                  <c:v>15.712403</c:v>
                </c:pt>
                <c:pt idx="555">
                  <c:v>15.712403</c:v>
                </c:pt>
                <c:pt idx="556">
                  <c:v>15.712403</c:v>
                </c:pt>
                <c:pt idx="557">
                  <c:v>15.712403</c:v>
                </c:pt>
                <c:pt idx="558">
                  <c:v>15.712403</c:v>
                </c:pt>
                <c:pt idx="559">
                  <c:v>15.712403</c:v>
                </c:pt>
                <c:pt idx="560">
                  <c:v>15.546735</c:v>
                </c:pt>
                <c:pt idx="561">
                  <c:v>15.546735</c:v>
                </c:pt>
                <c:pt idx="562">
                  <c:v>15.712403</c:v>
                </c:pt>
                <c:pt idx="563">
                  <c:v>15.712403</c:v>
                </c:pt>
                <c:pt idx="564">
                  <c:v>15.712403</c:v>
                </c:pt>
                <c:pt idx="565">
                  <c:v>15.712403</c:v>
                </c:pt>
                <c:pt idx="566">
                  <c:v>15.546735</c:v>
                </c:pt>
                <c:pt idx="567">
                  <c:v>15.712403</c:v>
                </c:pt>
                <c:pt idx="568">
                  <c:v>15.712403</c:v>
                </c:pt>
                <c:pt idx="569">
                  <c:v>15.546735</c:v>
                </c:pt>
                <c:pt idx="570">
                  <c:v>15.712403</c:v>
                </c:pt>
                <c:pt idx="571">
                  <c:v>15.712403</c:v>
                </c:pt>
                <c:pt idx="572">
                  <c:v>15.712403</c:v>
                </c:pt>
                <c:pt idx="573">
                  <c:v>15.546735</c:v>
                </c:pt>
                <c:pt idx="574">
                  <c:v>15.546735</c:v>
                </c:pt>
                <c:pt idx="575">
                  <c:v>15.712403</c:v>
                </c:pt>
                <c:pt idx="576">
                  <c:v>15.712403</c:v>
                </c:pt>
                <c:pt idx="577">
                  <c:v>15.712403</c:v>
                </c:pt>
                <c:pt idx="578">
                  <c:v>15.712403</c:v>
                </c:pt>
                <c:pt idx="579">
                  <c:v>15.546735</c:v>
                </c:pt>
                <c:pt idx="580">
                  <c:v>15.712403</c:v>
                </c:pt>
                <c:pt idx="581">
                  <c:v>15.712403</c:v>
                </c:pt>
                <c:pt idx="582">
                  <c:v>15.712403</c:v>
                </c:pt>
                <c:pt idx="583">
                  <c:v>15.546735</c:v>
                </c:pt>
                <c:pt idx="584">
                  <c:v>15.712403</c:v>
                </c:pt>
                <c:pt idx="585">
                  <c:v>15.546735</c:v>
                </c:pt>
                <c:pt idx="586">
                  <c:v>15.712403</c:v>
                </c:pt>
                <c:pt idx="587">
                  <c:v>15.546735</c:v>
                </c:pt>
                <c:pt idx="588">
                  <c:v>15.712403</c:v>
                </c:pt>
                <c:pt idx="589">
                  <c:v>15.878069999999999</c:v>
                </c:pt>
                <c:pt idx="590">
                  <c:v>15.712403</c:v>
                </c:pt>
                <c:pt idx="591">
                  <c:v>15.712403</c:v>
                </c:pt>
                <c:pt idx="592">
                  <c:v>15.712403</c:v>
                </c:pt>
                <c:pt idx="593">
                  <c:v>15.546735</c:v>
                </c:pt>
                <c:pt idx="594">
                  <c:v>15.712403</c:v>
                </c:pt>
                <c:pt idx="595">
                  <c:v>15.546735</c:v>
                </c:pt>
                <c:pt idx="596">
                  <c:v>15.712403</c:v>
                </c:pt>
                <c:pt idx="597">
                  <c:v>15.546735</c:v>
                </c:pt>
                <c:pt idx="598">
                  <c:v>15.712403</c:v>
                </c:pt>
                <c:pt idx="599">
                  <c:v>15.546735</c:v>
                </c:pt>
                <c:pt idx="600">
                  <c:v>15.712403</c:v>
                </c:pt>
                <c:pt idx="601">
                  <c:v>15.712403</c:v>
                </c:pt>
                <c:pt idx="602">
                  <c:v>15.546735</c:v>
                </c:pt>
                <c:pt idx="603">
                  <c:v>15.546735</c:v>
                </c:pt>
                <c:pt idx="604">
                  <c:v>15.712403</c:v>
                </c:pt>
                <c:pt idx="605">
                  <c:v>15.546735</c:v>
                </c:pt>
                <c:pt idx="606">
                  <c:v>15.546735</c:v>
                </c:pt>
                <c:pt idx="607">
                  <c:v>15.712403</c:v>
                </c:pt>
                <c:pt idx="608">
                  <c:v>15.712403</c:v>
                </c:pt>
                <c:pt idx="609">
                  <c:v>15.712403</c:v>
                </c:pt>
                <c:pt idx="610">
                  <c:v>15.546735</c:v>
                </c:pt>
                <c:pt idx="611">
                  <c:v>15.712403</c:v>
                </c:pt>
                <c:pt idx="612">
                  <c:v>15.546735</c:v>
                </c:pt>
                <c:pt idx="613">
                  <c:v>15.712403</c:v>
                </c:pt>
                <c:pt idx="614">
                  <c:v>15.712403</c:v>
                </c:pt>
                <c:pt idx="615">
                  <c:v>15.546735</c:v>
                </c:pt>
                <c:pt idx="616">
                  <c:v>15.712403</c:v>
                </c:pt>
                <c:pt idx="617">
                  <c:v>15.546735</c:v>
                </c:pt>
                <c:pt idx="618">
                  <c:v>15.712403</c:v>
                </c:pt>
                <c:pt idx="619">
                  <c:v>15.712403</c:v>
                </c:pt>
                <c:pt idx="620">
                  <c:v>15.712403</c:v>
                </c:pt>
                <c:pt idx="621">
                  <c:v>15.546735</c:v>
                </c:pt>
                <c:pt idx="622">
                  <c:v>15.712403</c:v>
                </c:pt>
                <c:pt idx="623">
                  <c:v>15.712403</c:v>
                </c:pt>
                <c:pt idx="624">
                  <c:v>15.546735</c:v>
                </c:pt>
                <c:pt idx="625">
                  <c:v>15.546735</c:v>
                </c:pt>
                <c:pt idx="626">
                  <c:v>15.712403</c:v>
                </c:pt>
                <c:pt idx="627">
                  <c:v>15.878069999999999</c:v>
                </c:pt>
                <c:pt idx="628">
                  <c:v>15.712403</c:v>
                </c:pt>
                <c:pt idx="629">
                  <c:v>15.712403</c:v>
                </c:pt>
                <c:pt idx="630">
                  <c:v>15.546735</c:v>
                </c:pt>
                <c:pt idx="631">
                  <c:v>15.712403</c:v>
                </c:pt>
                <c:pt idx="632">
                  <c:v>15.712403</c:v>
                </c:pt>
                <c:pt idx="633">
                  <c:v>15.712403</c:v>
                </c:pt>
                <c:pt idx="634">
                  <c:v>15.878069999999999</c:v>
                </c:pt>
                <c:pt idx="635">
                  <c:v>15.712403</c:v>
                </c:pt>
                <c:pt idx="636">
                  <c:v>15.712403</c:v>
                </c:pt>
                <c:pt idx="637">
                  <c:v>15.712403</c:v>
                </c:pt>
                <c:pt idx="638">
                  <c:v>15.712403</c:v>
                </c:pt>
                <c:pt idx="639">
                  <c:v>15.546735</c:v>
                </c:pt>
                <c:pt idx="640">
                  <c:v>15.546735</c:v>
                </c:pt>
                <c:pt idx="641">
                  <c:v>15.546735</c:v>
                </c:pt>
                <c:pt idx="642">
                  <c:v>15.712403</c:v>
                </c:pt>
                <c:pt idx="643">
                  <c:v>15.712403</c:v>
                </c:pt>
                <c:pt idx="644">
                  <c:v>15.712403</c:v>
                </c:pt>
                <c:pt idx="645">
                  <c:v>15.712403</c:v>
                </c:pt>
                <c:pt idx="646">
                  <c:v>15.712403</c:v>
                </c:pt>
                <c:pt idx="647">
                  <c:v>15.712403</c:v>
                </c:pt>
                <c:pt idx="648">
                  <c:v>15.712403</c:v>
                </c:pt>
                <c:pt idx="649">
                  <c:v>15.878069999999999</c:v>
                </c:pt>
                <c:pt idx="650">
                  <c:v>15.878069999999999</c:v>
                </c:pt>
                <c:pt idx="651">
                  <c:v>15.712403</c:v>
                </c:pt>
                <c:pt idx="652">
                  <c:v>15.546735</c:v>
                </c:pt>
                <c:pt idx="653">
                  <c:v>15.712403</c:v>
                </c:pt>
                <c:pt idx="654">
                  <c:v>15.878069999999999</c:v>
                </c:pt>
                <c:pt idx="655">
                  <c:v>15.546735</c:v>
                </c:pt>
                <c:pt idx="656">
                  <c:v>15.712403</c:v>
                </c:pt>
                <c:pt idx="657">
                  <c:v>15.712403</c:v>
                </c:pt>
                <c:pt idx="658">
                  <c:v>15.546735</c:v>
                </c:pt>
                <c:pt idx="659">
                  <c:v>15.712403</c:v>
                </c:pt>
                <c:pt idx="660">
                  <c:v>15.878069999999999</c:v>
                </c:pt>
                <c:pt idx="661">
                  <c:v>15.712403</c:v>
                </c:pt>
                <c:pt idx="662">
                  <c:v>15.712403</c:v>
                </c:pt>
                <c:pt idx="663">
                  <c:v>15.712403</c:v>
                </c:pt>
                <c:pt idx="664">
                  <c:v>15.546735</c:v>
                </c:pt>
                <c:pt idx="665">
                  <c:v>15.712403</c:v>
                </c:pt>
                <c:pt idx="666">
                  <c:v>15.712403</c:v>
                </c:pt>
                <c:pt idx="667">
                  <c:v>15.546735</c:v>
                </c:pt>
                <c:pt idx="668">
                  <c:v>15.712403</c:v>
                </c:pt>
                <c:pt idx="669">
                  <c:v>15.546735</c:v>
                </c:pt>
                <c:pt idx="670">
                  <c:v>15.712403</c:v>
                </c:pt>
                <c:pt idx="671">
                  <c:v>15.712403</c:v>
                </c:pt>
                <c:pt idx="672">
                  <c:v>15.712403</c:v>
                </c:pt>
                <c:pt idx="673">
                  <c:v>15.712403</c:v>
                </c:pt>
                <c:pt idx="674">
                  <c:v>15.878069999999999</c:v>
                </c:pt>
                <c:pt idx="675">
                  <c:v>15.546735</c:v>
                </c:pt>
                <c:pt idx="676">
                  <c:v>15.712403</c:v>
                </c:pt>
                <c:pt idx="677">
                  <c:v>15.712403</c:v>
                </c:pt>
                <c:pt idx="678">
                  <c:v>15.546735</c:v>
                </c:pt>
                <c:pt idx="679">
                  <c:v>15.546735</c:v>
                </c:pt>
                <c:pt idx="680">
                  <c:v>15.546735</c:v>
                </c:pt>
                <c:pt idx="681">
                  <c:v>15.878069999999999</c:v>
                </c:pt>
                <c:pt idx="682">
                  <c:v>15.546735</c:v>
                </c:pt>
                <c:pt idx="683">
                  <c:v>15.546735</c:v>
                </c:pt>
                <c:pt idx="684">
                  <c:v>15.712403</c:v>
                </c:pt>
                <c:pt idx="685">
                  <c:v>15.712403</c:v>
                </c:pt>
                <c:pt idx="686">
                  <c:v>15.712403</c:v>
                </c:pt>
                <c:pt idx="687">
                  <c:v>15.712403</c:v>
                </c:pt>
                <c:pt idx="688">
                  <c:v>15.546735</c:v>
                </c:pt>
                <c:pt idx="689">
                  <c:v>15.546735</c:v>
                </c:pt>
                <c:pt idx="690">
                  <c:v>15.712403</c:v>
                </c:pt>
                <c:pt idx="691">
                  <c:v>15.712403</c:v>
                </c:pt>
                <c:pt idx="692">
                  <c:v>15.712403</c:v>
                </c:pt>
                <c:pt idx="693">
                  <c:v>15.712403</c:v>
                </c:pt>
                <c:pt idx="694">
                  <c:v>15.712403</c:v>
                </c:pt>
                <c:pt idx="695">
                  <c:v>15.712403</c:v>
                </c:pt>
                <c:pt idx="696">
                  <c:v>15.712403</c:v>
                </c:pt>
                <c:pt idx="697">
                  <c:v>15.712403</c:v>
                </c:pt>
                <c:pt idx="698">
                  <c:v>15.712403</c:v>
                </c:pt>
                <c:pt idx="699">
                  <c:v>15.712403</c:v>
                </c:pt>
                <c:pt idx="700">
                  <c:v>15.712403</c:v>
                </c:pt>
                <c:pt idx="701">
                  <c:v>15.712403</c:v>
                </c:pt>
                <c:pt idx="702">
                  <c:v>15.712403</c:v>
                </c:pt>
                <c:pt idx="703">
                  <c:v>15.546735</c:v>
                </c:pt>
                <c:pt idx="704">
                  <c:v>15.712403</c:v>
                </c:pt>
                <c:pt idx="705">
                  <c:v>15.712403</c:v>
                </c:pt>
                <c:pt idx="706">
                  <c:v>15.712403</c:v>
                </c:pt>
                <c:pt idx="707">
                  <c:v>15.712403</c:v>
                </c:pt>
                <c:pt idx="708">
                  <c:v>15.712403</c:v>
                </c:pt>
                <c:pt idx="709">
                  <c:v>15.712403</c:v>
                </c:pt>
                <c:pt idx="710">
                  <c:v>15.712403</c:v>
                </c:pt>
                <c:pt idx="711">
                  <c:v>15.878069999999999</c:v>
                </c:pt>
                <c:pt idx="712">
                  <c:v>15.712403</c:v>
                </c:pt>
                <c:pt idx="713">
                  <c:v>15.546735</c:v>
                </c:pt>
                <c:pt idx="714">
                  <c:v>15.878069999999999</c:v>
                </c:pt>
                <c:pt idx="715">
                  <c:v>15.546735</c:v>
                </c:pt>
                <c:pt idx="716">
                  <c:v>15.546735</c:v>
                </c:pt>
                <c:pt idx="717">
                  <c:v>15.712403</c:v>
                </c:pt>
                <c:pt idx="718">
                  <c:v>15.712403</c:v>
                </c:pt>
                <c:pt idx="719">
                  <c:v>15.712403</c:v>
                </c:pt>
                <c:pt idx="720">
                  <c:v>15.546735</c:v>
                </c:pt>
                <c:pt idx="721">
                  <c:v>15.712403</c:v>
                </c:pt>
                <c:pt idx="722">
                  <c:v>15.546735</c:v>
                </c:pt>
                <c:pt idx="723">
                  <c:v>15.712403</c:v>
                </c:pt>
                <c:pt idx="724">
                  <c:v>15.712403</c:v>
                </c:pt>
                <c:pt idx="725">
                  <c:v>15.712403</c:v>
                </c:pt>
                <c:pt idx="726">
                  <c:v>15.712403</c:v>
                </c:pt>
                <c:pt idx="727">
                  <c:v>15.712403</c:v>
                </c:pt>
                <c:pt idx="728">
                  <c:v>15.712403</c:v>
                </c:pt>
                <c:pt idx="729">
                  <c:v>15.712403</c:v>
                </c:pt>
                <c:pt idx="730">
                  <c:v>15.712403</c:v>
                </c:pt>
                <c:pt idx="731">
                  <c:v>15.546735</c:v>
                </c:pt>
                <c:pt idx="732">
                  <c:v>15.546735</c:v>
                </c:pt>
                <c:pt idx="733">
                  <c:v>15.712403</c:v>
                </c:pt>
                <c:pt idx="734">
                  <c:v>15.546735</c:v>
                </c:pt>
                <c:pt idx="735">
                  <c:v>15.878069999999999</c:v>
                </c:pt>
                <c:pt idx="736">
                  <c:v>15.712403</c:v>
                </c:pt>
                <c:pt idx="737">
                  <c:v>15.712403</c:v>
                </c:pt>
                <c:pt idx="738">
                  <c:v>15.878069999999999</c:v>
                </c:pt>
                <c:pt idx="739">
                  <c:v>15.712403</c:v>
                </c:pt>
                <c:pt idx="740">
                  <c:v>15.546735</c:v>
                </c:pt>
                <c:pt idx="741">
                  <c:v>15.712403</c:v>
                </c:pt>
                <c:pt idx="742">
                  <c:v>15.546735</c:v>
                </c:pt>
                <c:pt idx="743">
                  <c:v>15.712403</c:v>
                </c:pt>
                <c:pt idx="744">
                  <c:v>15.712403</c:v>
                </c:pt>
                <c:pt idx="745">
                  <c:v>15.878069999999999</c:v>
                </c:pt>
                <c:pt idx="746">
                  <c:v>15.546735</c:v>
                </c:pt>
                <c:pt idx="747">
                  <c:v>15.546735</c:v>
                </c:pt>
                <c:pt idx="748">
                  <c:v>15.878069999999999</c:v>
                </c:pt>
                <c:pt idx="749">
                  <c:v>15.712403</c:v>
                </c:pt>
                <c:pt idx="750">
                  <c:v>15.546735</c:v>
                </c:pt>
                <c:pt idx="751">
                  <c:v>15.712403</c:v>
                </c:pt>
                <c:pt idx="752">
                  <c:v>15.546735</c:v>
                </c:pt>
                <c:pt idx="753">
                  <c:v>15.712403</c:v>
                </c:pt>
                <c:pt idx="754">
                  <c:v>15.546735</c:v>
                </c:pt>
                <c:pt idx="755">
                  <c:v>15.712403</c:v>
                </c:pt>
                <c:pt idx="756">
                  <c:v>15.878069999999999</c:v>
                </c:pt>
                <c:pt idx="757">
                  <c:v>15.712403</c:v>
                </c:pt>
                <c:pt idx="758">
                  <c:v>15.712403</c:v>
                </c:pt>
                <c:pt idx="759">
                  <c:v>15.712403</c:v>
                </c:pt>
                <c:pt idx="760">
                  <c:v>15.712403</c:v>
                </c:pt>
                <c:pt idx="761">
                  <c:v>15.546735</c:v>
                </c:pt>
                <c:pt idx="762">
                  <c:v>15.712403</c:v>
                </c:pt>
                <c:pt idx="763">
                  <c:v>15.712403</c:v>
                </c:pt>
                <c:pt idx="764">
                  <c:v>15.712403</c:v>
                </c:pt>
                <c:pt idx="765">
                  <c:v>15.712403</c:v>
                </c:pt>
                <c:pt idx="766">
                  <c:v>15.546735</c:v>
                </c:pt>
                <c:pt idx="767">
                  <c:v>15.546735</c:v>
                </c:pt>
                <c:pt idx="768">
                  <c:v>15.712403</c:v>
                </c:pt>
                <c:pt idx="769">
                  <c:v>15.878069999999999</c:v>
                </c:pt>
                <c:pt idx="770">
                  <c:v>15.878069999999999</c:v>
                </c:pt>
                <c:pt idx="771">
                  <c:v>15.712403</c:v>
                </c:pt>
                <c:pt idx="772">
                  <c:v>15.712403</c:v>
                </c:pt>
                <c:pt idx="773">
                  <c:v>15.712403</c:v>
                </c:pt>
                <c:pt idx="774">
                  <c:v>15.546735</c:v>
                </c:pt>
                <c:pt idx="775">
                  <c:v>15.878069999999999</c:v>
                </c:pt>
                <c:pt idx="776">
                  <c:v>15.712403</c:v>
                </c:pt>
                <c:pt idx="777">
                  <c:v>15.712403</c:v>
                </c:pt>
                <c:pt idx="778">
                  <c:v>15.712403</c:v>
                </c:pt>
                <c:pt idx="779">
                  <c:v>15.712403</c:v>
                </c:pt>
                <c:pt idx="780">
                  <c:v>15.712403</c:v>
                </c:pt>
                <c:pt idx="781">
                  <c:v>15.878069999999999</c:v>
                </c:pt>
                <c:pt idx="782">
                  <c:v>15.546735</c:v>
                </c:pt>
                <c:pt idx="783">
                  <c:v>15.712403</c:v>
                </c:pt>
                <c:pt idx="784">
                  <c:v>15.712403</c:v>
                </c:pt>
                <c:pt idx="785">
                  <c:v>15.712403</c:v>
                </c:pt>
                <c:pt idx="786">
                  <c:v>15.712403</c:v>
                </c:pt>
                <c:pt idx="787">
                  <c:v>15.878069999999999</c:v>
                </c:pt>
                <c:pt idx="788">
                  <c:v>15.712403</c:v>
                </c:pt>
                <c:pt idx="789">
                  <c:v>15.712403</c:v>
                </c:pt>
                <c:pt idx="790">
                  <c:v>15.546735</c:v>
                </c:pt>
                <c:pt idx="791">
                  <c:v>15.546735</c:v>
                </c:pt>
                <c:pt idx="792">
                  <c:v>15.546735</c:v>
                </c:pt>
                <c:pt idx="793">
                  <c:v>15.712403</c:v>
                </c:pt>
                <c:pt idx="794">
                  <c:v>15.546735</c:v>
                </c:pt>
                <c:pt idx="795">
                  <c:v>15.712403</c:v>
                </c:pt>
                <c:pt idx="796">
                  <c:v>15.878069999999999</c:v>
                </c:pt>
                <c:pt idx="797">
                  <c:v>15.546735</c:v>
                </c:pt>
                <c:pt idx="798">
                  <c:v>15.712403</c:v>
                </c:pt>
                <c:pt idx="799">
                  <c:v>15.546735</c:v>
                </c:pt>
                <c:pt idx="800">
                  <c:v>15.712403</c:v>
                </c:pt>
                <c:pt idx="801">
                  <c:v>15.546735</c:v>
                </c:pt>
                <c:pt idx="802">
                  <c:v>15.712403</c:v>
                </c:pt>
                <c:pt idx="803">
                  <c:v>15.712403</c:v>
                </c:pt>
                <c:pt idx="804">
                  <c:v>15.712403</c:v>
                </c:pt>
                <c:pt idx="805">
                  <c:v>15.712403</c:v>
                </c:pt>
                <c:pt idx="806">
                  <c:v>15.546735</c:v>
                </c:pt>
                <c:pt idx="807">
                  <c:v>15.546735</c:v>
                </c:pt>
                <c:pt idx="808">
                  <c:v>15.546735</c:v>
                </c:pt>
                <c:pt idx="809">
                  <c:v>15.712403</c:v>
                </c:pt>
                <c:pt idx="810">
                  <c:v>15.712403</c:v>
                </c:pt>
                <c:pt idx="811">
                  <c:v>15.712403</c:v>
                </c:pt>
                <c:pt idx="812">
                  <c:v>15.712403</c:v>
                </c:pt>
                <c:pt idx="813">
                  <c:v>15.546735</c:v>
                </c:pt>
                <c:pt idx="814">
                  <c:v>15.878069999999999</c:v>
                </c:pt>
                <c:pt idx="815">
                  <c:v>15.712403</c:v>
                </c:pt>
                <c:pt idx="816">
                  <c:v>15.546735</c:v>
                </c:pt>
                <c:pt idx="817">
                  <c:v>15.712403</c:v>
                </c:pt>
                <c:pt idx="818">
                  <c:v>15.712403</c:v>
                </c:pt>
                <c:pt idx="819">
                  <c:v>15.546735</c:v>
                </c:pt>
                <c:pt idx="820">
                  <c:v>15.712403</c:v>
                </c:pt>
                <c:pt idx="821">
                  <c:v>15.712403</c:v>
                </c:pt>
                <c:pt idx="822">
                  <c:v>15.878069999999999</c:v>
                </c:pt>
                <c:pt idx="823">
                  <c:v>15.712403</c:v>
                </c:pt>
                <c:pt idx="824">
                  <c:v>15.712403</c:v>
                </c:pt>
                <c:pt idx="825">
                  <c:v>15.546735</c:v>
                </c:pt>
                <c:pt idx="826">
                  <c:v>15.546735</c:v>
                </c:pt>
                <c:pt idx="827">
                  <c:v>15.546735</c:v>
                </c:pt>
                <c:pt idx="828">
                  <c:v>15.712403</c:v>
                </c:pt>
                <c:pt idx="829">
                  <c:v>15.546735</c:v>
                </c:pt>
                <c:pt idx="830">
                  <c:v>15.546735</c:v>
                </c:pt>
                <c:pt idx="831">
                  <c:v>15.546735</c:v>
                </c:pt>
                <c:pt idx="832">
                  <c:v>15.546735</c:v>
                </c:pt>
                <c:pt idx="833">
                  <c:v>15.546735</c:v>
                </c:pt>
                <c:pt idx="834">
                  <c:v>15.712403</c:v>
                </c:pt>
                <c:pt idx="835">
                  <c:v>15.712403</c:v>
                </c:pt>
                <c:pt idx="836">
                  <c:v>15.546735</c:v>
                </c:pt>
                <c:pt idx="837">
                  <c:v>15.712403</c:v>
                </c:pt>
                <c:pt idx="838">
                  <c:v>15.712403</c:v>
                </c:pt>
                <c:pt idx="839">
                  <c:v>15.546735</c:v>
                </c:pt>
                <c:pt idx="840">
                  <c:v>15.712403</c:v>
                </c:pt>
                <c:pt idx="841">
                  <c:v>15.712403</c:v>
                </c:pt>
                <c:pt idx="842">
                  <c:v>15.712403</c:v>
                </c:pt>
                <c:pt idx="843">
                  <c:v>15.712403</c:v>
                </c:pt>
                <c:pt idx="844">
                  <c:v>15.712403</c:v>
                </c:pt>
                <c:pt idx="845">
                  <c:v>15.546735</c:v>
                </c:pt>
                <c:pt idx="846">
                  <c:v>15.712403</c:v>
                </c:pt>
                <c:pt idx="847">
                  <c:v>15.712403</c:v>
                </c:pt>
                <c:pt idx="848">
                  <c:v>15.546735</c:v>
                </c:pt>
                <c:pt idx="849">
                  <c:v>15.712403</c:v>
                </c:pt>
                <c:pt idx="850">
                  <c:v>15.712403</c:v>
                </c:pt>
                <c:pt idx="851">
                  <c:v>15.712403</c:v>
                </c:pt>
                <c:pt idx="852">
                  <c:v>15.712403</c:v>
                </c:pt>
                <c:pt idx="853">
                  <c:v>15.712403</c:v>
                </c:pt>
                <c:pt idx="854">
                  <c:v>15.712403</c:v>
                </c:pt>
                <c:pt idx="855">
                  <c:v>15.712403</c:v>
                </c:pt>
                <c:pt idx="856">
                  <c:v>15.712403</c:v>
                </c:pt>
                <c:pt idx="857">
                  <c:v>15.712403</c:v>
                </c:pt>
                <c:pt idx="858">
                  <c:v>15.878069999999999</c:v>
                </c:pt>
                <c:pt idx="859">
                  <c:v>15.712403</c:v>
                </c:pt>
                <c:pt idx="860">
                  <c:v>15.712403</c:v>
                </c:pt>
                <c:pt idx="861">
                  <c:v>15.712403</c:v>
                </c:pt>
                <c:pt idx="862">
                  <c:v>15.712403</c:v>
                </c:pt>
                <c:pt idx="863">
                  <c:v>15.712403</c:v>
                </c:pt>
                <c:pt idx="864">
                  <c:v>15.712403</c:v>
                </c:pt>
                <c:pt idx="865">
                  <c:v>15.712403</c:v>
                </c:pt>
                <c:pt idx="866">
                  <c:v>15.712403</c:v>
                </c:pt>
                <c:pt idx="867">
                  <c:v>15.712403</c:v>
                </c:pt>
                <c:pt idx="868">
                  <c:v>15.546735</c:v>
                </c:pt>
                <c:pt idx="869">
                  <c:v>15.712403</c:v>
                </c:pt>
                <c:pt idx="870">
                  <c:v>15.712403</c:v>
                </c:pt>
                <c:pt idx="871">
                  <c:v>15.546735</c:v>
                </c:pt>
                <c:pt idx="872">
                  <c:v>15.712403</c:v>
                </c:pt>
                <c:pt idx="873">
                  <c:v>15.712403</c:v>
                </c:pt>
                <c:pt idx="874">
                  <c:v>15.712403</c:v>
                </c:pt>
                <c:pt idx="875">
                  <c:v>15.546735</c:v>
                </c:pt>
                <c:pt idx="876">
                  <c:v>15.546735</c:v>
                </c:pt>
                <c:pt idx="877">
                  <c:v>15.712403</c:v>
                </c:pt>
                <c:pt idx="878">
                  <c:v>15.712403</c:v>
                </c:pt>
                <c:pt idx="879">
                  <c:v>15.546735</c:v>
                </c:pt>
                <c:pt idx="880">
                  <c:v>15.712403</c:v>
                </c:pt>
                <c:pt idx="881">
                  <c:v>15.712403</c:v>
                </c:pt>
                <c:pt idx="882">
                  <c:v>15.712403</c:v>
                </c:pt>
                <c:pt idx="883">
                  <c:v>15.712403</c:v>
                </c:pt>
                <c:pt idx="884">
                  <c:v>15.712403</c:v>
                </c:pt>
                <c:pt idx="885">
                  <c:v>15.546735</c:v>
                </c:pt>
                <c:pt idx="886">
                  <c:v>15.712403</c:v>
                </c:pt>
                <c:pt idx="887">
                  <c:v>15.712403</c:v>
                </c:pt>
                <c:pt idx="888">
                  <c:v>15.878069999999999</c:v>
                </c:pt>
                <c:pt idx="889">
                  <c:v>15.712403</c:v>
                </c:pt>
                <c:pt idx="890">
                  <c:v>15.712403</c:v>
                </c:pt>
                <c:pt idx="891">
                  <c:v>15.712403</c:v>
                </c:pt>
                <c:pt idx="892">
                  <c:v>15.712403</c:v>
                </c:pt>
                <c:pt idx="893">
                  <c:v>15.712403</c:v>
                </c:pt>
                <c:pt idx="894">
                  <c:v>15.712403</c:v>
                </c:pt>
                <c:pt idx="895">
                  <c:v>15.712403</c:v>
                </c:pt>
                <c:pt idx="896">
                  <c:v>15.712403</c:v>
                </c:pt>
                <c:pt idx="897">
                  <c:v>15.878069999999999</c:v>
                </c:pt>
                <c:pt idx="898">
                  <c:v>15.712403</c:v>
                </c:pt>
                <c:pt idx="899">
                  <c:v>15.546735</c:v>
                </c:pt>
                <c:pt idx="900">
                  <c:v>15.712403</c:v>
                </c:pt>
                <c:pt idx="901">
                  <c:v>15.712403</c:v>
                </c:pt>
                <c:pt idx="902">
                  <c:v>15.878069999999999</c:v>
                </c:pt>
                <c:pt idx="903">
                  <c:v>15.712403</c:v>
                </c:pt>
                <c:pt idx="904">
                  <c:v>15.546735</c:v>
                </c:pt>
                <c:pt idx="905">
                  <c:v>15.878069999999999</c:v>
                </c:pt>
                <c:pt idx="906">
                  <c:v>15.712403</c:v>
                </c:pt>
                <c:pt idx="907">
                  <c:v>15.712403</c:v>
                </c:pt>
                <c:pt idx="908">
                  <c:v>15.712403</c:v>
                </c:pt>
                <c:pt idx="909">
                  <c:v>15.712403</c:v>
                </c:pt>
                <c:pt idx="910">
                  <c:v>15.712403</c:v>
                </c:pt>
                <c:pt idx="911">
                  <c:v>15.712403</c:v>
                </c:pt>
                <c:pt idx="912">
                  <c:v>15.546735</c:v>
                </c:pt>
                <c:pt idx="913">
                  <c:v>15.546735</c:v>
                </c:pt>
                <c:pt idx="914">
                  <c:v>15.712403</c:v>
                </c:pt>
                <c:pt idx="915">
                  <c:v>15.712403</c:v>
                </c:pt>
                <c:pt idx="916">
                  <c:v>15.712403</c:v>
                </c:pt>
                <c:pt idx="917">
                  <c:v>15.546735</c:v>
                </c:pt>
                <c:pt idx="918">
                  <c:v>15.878069999999999</c:v>
                </c:pt>
                <c:pt idx="919">
                  <c:v>15.878069999999999</c:v>
                </c:pt>
                <c:pt idx="920">
                  <c:v>15.878069999999999</c:v>
                </c:pt>
                <c:pt idx="921">
                  <c:v>15.878069999999999</c:v>
                </c:pt>
                <c:pt idx="922">
                  <c:v>15.712403</c:v>
                </c:pt>
                <c:pt idx="923">
                  <c:v>15.712403</c:v>
                </c:pt>
                <c:pt idx="924">
                  <c:v>15.712403</c:v>
                </c:pt>
                <c:pt idx="925">
                  <c:v>15.712403</c:v>
                </c:pt>
                <c:pt idx="926">
                  <c:v>15.878069999999999</c:v>
                </c:pt>
                <c:pt idx="927">
                  <c:v>15.712403</c:v>
                </c:pt>
                <c:pt idx="928">
                  <c:v>15.878069999999999</c:v>
                </c:pt>
                <c:pt idx="929">
                  <c:v>15.712403</c:v>
                </c:pt>
                <c:pt idx="930">
                  <c:v>15.712403</c:v>
                </c:pt>
                <c:pt idx="931">
                  <c:v>15.878069999999999</c:v>
                </c:pt>
                <c:pt idx="932">
                  <c:v>15.712403</c:v>
                </c:pt>
                <c:pt idx="933">
                  <c:v>15.878069999999999</c:v>
                </c:pt>
                <c:pt idx="934">
                  <c:v>15.712403</c:v>
                </c:pt>
                <c:pt idx="935">
                  <c:v>15.712403</c:v>
                </c:pt>
                <c:pt idx="936">
                  <c:v>15.878069999999999</c:v>
                </c:pt>
                <c:pt idx="937">
                  <c:v>15.712403</c:v>
                </c:pt>
                <c:pt idx="938">
                  <c:v>15.712403</c:v>
                </c:pt>
                <c:pt idx="939">
                  <c:v>15.712403</c:v>
                </c:pt>
                <c:pt idx="940">
                  <c:v>15.546735</c:v>
                </c:pt>
                <c:pt idx="941">
                  <c:v>15.878069999999999</c:v>
                </c:pt>
                <c:pt idx="942">
                  <c:v>15.878069999999999</c:v>
                </c:pt>
                <c:pt idx="943">
                  <c:v>15.712403</c:v>
                </c:pt>
                <c:pt idx="944">
                  <c:v>15.712403</c:v>
                </c:pt>
                <c:pt idx="945">
                  <c:v>15.712403</c:v>
                </c:pt>
                <c:pt idx="946">
                  <c:v>15.878069999999999</c:v>
                </c:pt>
                <c:pt idx="947">
                  <c:v>15.878069999999999</c:v>
                </c:pt>
                <c:pt idx="948">
                  <c:v>15.712403</c:v>
                </c:pt>
                <c:pt idx="949">
                  <c:v>15.878069999999999</c:v>
                </c:pt>
                <c:pt idx="950">
                  <c:v>15.878069999999999</c:v>
                </c:pt>
                <c:pt idx="951">
                  <c:v>15.712403</c:v>
                </c:pt>
                <c:pt idx="952">
                  <c:v>15.878069999999999</c:v>
                </c:pt>
                <c:pt idx="953">
                  <c:v>15.712403</c:v>
                </c:pt>
                <c:pt idx="954">
                  <c:v>15.878069999999999</c:v>
                </c:pt>
                <c:pt idx="955">
                  <c:v>15.712403</c:v>
                </c:pt>
                <c:pt idx="956">
                  <c:v>15.878069999999999</c:v>
                </c:pt>
                <c:pt idx="957">
                  <c:v>15.878069999999999</c:v>
                </c:pt>
                <c:pt idx="958">
                  <c:v>15.712403</c:v>
                </c:pt>
                <c:pt idx="959">
                  <c:v>15.878069999999999</c:v>
                </c:pt>
                <c:pt idx="960">
                  <c:v>15.878069999999999</c:v>
                </c:pt>
                <c:pt idx="961">
                  <c:v>15.878069999999999</c:v>
                </c:pt>
                <c:pt idx="962">
                  <c:v>15.712403</c:v>
                </c:pt>
                <c:pt idx="963">
                  <c:v>15.712403</c:v>
                </c:pt>
                <c:pt idx="964">
                  <c:v>15.712403</c:v>
                </c:pt>
                <c:pt idx="965">
                  <c:v>15.878069999999999</c:v>
                </c:pt>
                <c:pt idx="966">
                  <c:v>15.878069999999999</c:v>
                </c:pt>
                <c:pt idx="967">
                  <c:v>15.712403</c:v>
                </c:pt>
                <c:pt idx="968">
                  <c:v>15.712403</c:v>
                </c:pt>
                <c:pt idx="969">
                  <c:v>15.712403</c:v>
                </c:pt>
                <c:pt idx="970">
                  <c:v>15.712403</c:v>
                </c:pt>
                <c:pt idx="971">
                  <c:v>15.878069999999999</c:v>
                </c:pt>
                <c:pt idx="972">
                  <c:v>15.878069999999999</c:v>
                </c:pt>
                <c:pt idx="973">
                  <c:v>15.712403</c:v>
                </c:pt>
                <c:pt idx="974">
                  <c:v>15.712403</c:v>
                </c:pt>
                <c:pt idx="975">
                  <c:v>15.878069999999999</c:v>
                </c:pt>
                <c:pt idx="976">
                  <c:v>15.712403</c:v>
                </c:pt>
                <c:pt idx="977">
                  <c:v>15.712403</c:v>
                </c:pt>
                <c:pt idx="978">
                  <c:v>15.878069999999999</c:v>
                </c:pt>
                <c:pt idx="979">
                  <c:v>15.712403</c:v>
                </c:pt>
                <c:pt idx="980">
                  <c:v>15.712403</c:v>
                </c:pt>
                <c:pt idx="981">
                  <c:v>15.878069999999999</c:v>
                </c:pt>
                <c:pt idx="982">
                  <c:v>15.878069999999999</c:v>
                </c:pt>
                <c:pt idx="983">
                  <c:v>15.878069999999999</c:v>
                </c:pt>
                <c:pt idx="984">
                  <c:v>15.878069999999999</c:v>
                </c:pt>
                <c:pt idx="985">
                  <c:v>15.712403</c:v>
                </c:pt>
                <c:pt idx="986">
                  <c:v>15.712403</c:v>
                </c:pt>
                <c:pt idx="987">
                  <c:v>15.712403</c:v>
                </c:pt>
                <c:pt idx="988">
                  <c:v>15.878069999999999</c:v>
                </c:pt>
                <c:pt idx="989">
                  <c:v>15.712403</c:v>
                </c:pt>
                <c:pt idx="990">
                  <c:v>15.878069999999999</c:v>
                </c:pt>
                <c:pt idx="991">
                  <c:v>15.878069999999999</c:v>
                </c:pt>
                <c:pt idx="992">
                  <c:v>15.712403</c:v>
                </c:pt>
                <c:pt idx="993">
                  <c:v>15.712403</c:v>
                </c:pt>
                <c:pt idx="994">
                  <c:v>15.878069999999999</c:v>
                </c:pt>
                <c:pt idx="995">
                  <c:v>15.878069999999999</c:v>
                </c:pt>
                <c:pt idx="996">
                  <c:v>15.712403</c:v>
                </c:pt>
                <c:pt idx="997">
                  <c:v>15.878069999999999</c:v>
                </c:pt>
                <c:pt idx="998">
                  <c:v>15.878069999999999</c:v>
                </c:pt>
                <c:pt idx="999">
                  <c:v>15.878069999999999</c:v>
                </c:pt>
                <c:pt idx="1000">
                  <c:v>15.878069999999999</c:v>
                </c:pt>
                <c:pt idx="1001">
                  <c:v>15.878069999999999</c:v>
                </c:pt>
                <c:pt idx="1002">
                  <c:v>15.712403</c:v>
                </c:pt>
                <c:pt idx="1003">
                  <c:v>15.712403</c:v>
                </c:pt>
                <c:pt idx="1004">
                  <c:v>15.878069999999999</c:v>
                </c:pt>
                <c:pt idx="1005">
                  <c:v>15.878069999999999</c:v>
                </c:pt>
                <c:pt idx="1006">
                  <c:v>15.878069999999999</c:v>
                </c:pt>
                <c:pt idx="1007">
                  <c:v>15.712403</c:v>
                </c:pt>
                <c:pt idx="1008">
                  <c:v>15.878069999999999</c:v>
                </c:pt>
                <c:pt idx="1009">
                  <c:v>15.878069999999999</c:v>
                </c:pt>
                <c:pt idx="1010">
                  <c:v>15.878069999999999</c:v>
                </c:pt>
                <c:pt idx="1011">
                  <c:v>15.878069999999999</c:v>
                </c:pt>
                <c:pt idx="1012">
                  <c:v>15.878069999999999</c:v>
                </c:pt>
                <c:pt idx="1013">
                  <c:v>15.712403</c:v>
                </c:pt>
                <c:pt idx="1014">
                  <c:v>15.712403</c:v>
                </c:pt>
                <c:pt idx="1015">
                  <c:v>15.878069999999999</c:v>
                </c:pt>
                <c:pt idx="1016">
                  <c:v>15.712403</c:v>
                </c:pt>
                <c:pt idx="1017">
                  <c:v>15.878069999999999</c:v>
                </c:pt>
                <c:pt idx="1018">
                  <c:v>16.043738000000001</c:v>
                </c:pt>
                <c:pt idx="1019">
                  <c:v>15.712403</c:v>
                </c:pt>
                <c:pt idx="1020">
                  <c:v>15.878069999999999</c:v>
                </c:pt>
                <c:pt idx="1021">
                  <c:v>15.878069999999999</c:v>
                </c:pt>
                <c:pt idx="1022">
                  <c:v>15.712403</c:v>
                </c:pt>
                <c:pt idx="1023">
                  <c:v>15.878069999999999</c:v>
                </c:pt>
                <c:pt idx="1024">
                  <c:v>15.878069999999999</c:v>
                </c:pt>
                <c:pt idx="1025">
                  <c:v>15.546735</c:v>
                </c:pt>
                <c:pt idx="1026">
                  <c:v>15.878069999999999</c:v>
                </c:pt>
                <c:pt idx="1027">
                  <c:v>15.878069999999999</c:v>
                </c:pt>
                <c:pt idx="1028">
                  <c:v>15.546735</c:v>
                </c:pt>
                <c:pt idx="1029">
                  <c:v>15.878069999999999</c:v>
                </c:pt>
                <c:pt idx="1030">
                  <c:v>15.878069999999999</c:v>
                </c:pt>
                <c:pt idx="1031">
                  <c:v>15.878069999999999</c:v>
                </c:pt>
                <c:pt idx="1032">
                  <c:v>15.878069999999999</c:v>
                </c:pt>
                <c:pt idx="1033">
                  <c:v>15.878069999999999</c:v>
                </c:pt>
                <c:pt idx="1034">
                  <c:v>16.043738000000001</c:v>
                </c:pt>
                <c:pt idx="1035">
                  <c:v>15.878069999999999</c:v>
                </c:pt>
                <c:pt idx="1036">
                  <c:v>15.878069999999999</c:v>
                </c:pt>
                <c:pt idx="1037">
                  <c:v>15.878069999999999</c:v>
                </c:pt>
                <c:pt idx="1038">
                  <c:v>15.878069999999999</c:v>
                </c:pt>
                <c:pt idx="1039">
                  <c:v>15.878069999999999</c:v>
                </c:pt>
                <c:pt idx="1040">
                  <c:v>15.878069999999999</c:v>
                </c:pt>
                <c:pt idx="1041">
                  <c:v>15.878069999999999</c:v>
                </c:pt>
                <c:pt idx="1042">
                  <c:v>15.878069999999999</c:v>
                </c:pt>
                <c:pt idx="1043">
                  <c:v>15.712403</c:v>
                </c:pt>
                <c:pt idx="1044">
                  <c:v>15.878069999999999</c:v>
                </c:pt>
                <c:pt idx="1045">
                  <c:v>15.878069999999999</c:v>
                </c:pt>
                <c:pt idx="1046">
                  <c:v>15.878069999999999</c:v>
                </c:pt>
                <c:pt idx="1047">
                  <c:v>15.878069999999999</c:v>
                </c:pt>
                <c:pt idx="1048">
                  <c:v>15.878069999999999</c:v>
                </c:pt>
                <c:pt idx="1049">
                  <c:v>15.878069999999999</c:v>
                </c:pt>
                <c:pt idx="1050">
                  <c:v>15.878069999999999</c:v>
                </c:pt>
                <c:pt idx="1051">
                  <c:v>15.878069999999999</c:v>
                </c:pt>
                <c:pt idx="1052">
                  <c:v>15.712403</c:v>
                </c:pt>
                <c:pt idx="1053">
                  <c:v>15.712403</c:v>
                </c:pt>
                <c:pt idx="1054">
                  <c:v>15.878069999999999</c:v>
                </c:pt>
                <c:pt idx="1055">
                  <c:v>15.878069999999999</c:v>
                </c:pt>
                <c:pt idx="1056">
                  <c:v>15.878069999999999</c:v>
                </c:pt>
                <c:pt idx="1057">
                  <c:v>15.712403</c:v>
                </c:pt>
                <c:pt idx="1058">
                  <c:v>15.712403</c:v>
                </c:pt>
                <c:pt idx="1059">
                  <c:v>15.878069999999999</c:v>
                </c:pt>
                <c:pt idx="1060">
                  <c:v>15.878069999999999</c:v>
                </c:pt>
                <c:pt idx="1061">
                  <c:v>15.878069999999999</c:v>
                </c:pt>
                <c:pt idx="1062">
                  <c:v>15.878069999999999</c:v>
                </c:pt>
                <c:pt idx="1063">
                  <c:v>15.878069999999999</c:v>
                </c:pt>
                <c:pt idx="1064">
                  <c:v>15.712403</c:v>
                </c:pt>
                <c:pt idx="1065">
                  <c:v>15.878069999999999</c:v>
                </c:pt>
                <c:pt idx="1066">
                  <c:v>15.878069999999999</c:v>
                </c:pt>
                <c:pt idx="1067">
                  <c:v>15.712403</c:v>
                </c:pt>
                <c:pt idx="1068">
                  <c:v>15.878069999999999</c:v>
                </c:pt>
                <c:pt idx="1069">
                  <c:v>15.878069999999999</c:v>
                </c:pt>
                <c:pt idx="1070">
                  <c:v>15.712403</c:v>
                </c:pt>
                <c:pt idx="1071">
                  <c:v>15.878069999999999</c:v>
                </c:pt>
                <c:pt idx="1072">
                  <c:v>15.878069999999999</c:v>
                </c:pt>
                <c:pt idx="1073">
                  <c:v>15.878069999999999</c:v>
                </c:pt>
                <c:pt idx="1074">
                  <c:v>15.712403</c:v>
                </c:pt>
                <c:pt idx="1075">
                  <c:v>15.712403</c:v>
                </c:pt>
                <c:pt idx="1076">
                  <c:v>15.712403</c:v>
                </c:pt>
                <c:pt idx="1077">
                  <c:v>15.878069999999999</c:v>
                </c:pt>
                <c:pt idx="1078">
                  <c:v>15.712403</c:v>
                </c:pt>
                <c:pt idx="1079">
                  <c:v>15.712403</c:v>
                </c:pt>
                <c:pt idx="1080">
                  <c:v>15.712403</c:v>
                </c:pt>
                <c:pt idx="1081">
                  <c:v>15.878069999999999</c:v>
                </c:pt>
                <c:pt idx="1082">
                  <c:v>15.878069999999999</c:v>
                </c:pt>
                <c:pt idx="1083">
                  <c:v>15.878069999999999</c:v>
                </c:pt>
                <c:pt idx="1084">
                  <c:v>15.878069999999999</c:v>
                </c:pt>
                <c:pt idx="1085">
                  <c:v>15.878069999999999</c:v>
                </c:pt>
                <c:pt idx="1086">
                  <c:v>15.878069999999999</c:v>
                </c:pt>
                <c:pt idx="1087">
                  <c:v>15.878069999999999</c:v>
                </c:pt>
                <c:pt idx="1088">
                  <c:v>15.712403</c:v>
                </c:pt>
                <c:pt idx="1089">
                  <c:v>15.878069999999999</c:v>
                </c:pt>
                <c:pt idx="1090">
                  <c:v>15.712403</c:v>
                </c:pt>
                <c:pt idx="1091">
                  <c:v>15.878069999999999</c:v>
                </c:pt>
                <c:pt idx="1092">
                  <c:v>15.878069999999999</c:v>
                </c:pt>
                <c:pt idx="1093">
                  <c:v>15.878069999999999</c:v>
                </c:pt>
                <c:pt idx="1094">
                  <c:v>15.712403</c:v>
                </c:pt>
                <c:pt idx="1095">
                  <c:v>15.878069999999999</c:v>
                </c:pt>
                <c:pt idx="1096">
                  <c:v>15.878069999999999</c:v>
                </c:pt>
                <c:pt idx="1097">
                  <c:v>15.878069999999999</c:v>
                </c:pt>
                <c:pt idx="1098">
                  <c:v>15.878069999999999</c:v>
                </c:pt>
                <c:pt idx="1099">
                  <c:v>15.878069999999999</c:v>
                </c:pt>
                <c:pt idx="1100">
                  <c:v>15.878069999999999</c:v>
                </c:pt>
                <c:pt idx="1101">
                  <c:v>15.878069999999999</c:v>
                </c:pt>
                <c:pt idx="1102">
                  <c:v>15.878069999999999</c:v>
                </c:pt>
                <c:pt idx="1103">
                  <c:v>15.712403</c:v>
                </c:pt>
                <c:pt idx="1104">
                  <c:v>15.878069999999999</c:v>
                </c:pt>
                <c:pt idx="1105">
                  <c:v>15.878069999999999</c:v>
                </c:pt>
                <c:pt idx="1106">
                  <c:v>15.878069999999999</c:v>
                </c:pt>
                <c:pt idx="1107">
                  <c:v>15.712403</c:v>
                </c:pt>
                <c:pt idx="1108">
                  <c:v>15.712403</c:v>
                </c:pt>
                <c:pt idx="1109">
                  <c:v>15.878069999999999</c:v>
                </c:pt>
                <c:pt idx="1110">
                  <c:v>15.712403</c:v>
                </c:pt>
                <c:pt idx="1111">
                  <c:v>15.712403</c:v>
                </c:pt>
                <c:pt idx="1112">
                  <c:v>15.712403</c:v>
                </c:pt>
                <c:pt idx="1113">
                  <c:v>15.712403</c:v>
                </c:pt>
                <c:pt idx="1114">
                  <c:v>15.712403</c:v>
                </c:pt>
                <c:pt idx="1115">
                  <c:v>15.712403</c:v>
                </c:pt>
                <c:pt idx="1116">
                  <c:v>15.878069999999999</c:v>
                </c:pt>
                <c:pt idx="1117">
                  <c:v>15.878069999999999</c:v>
                </c:pt>
                <c:pt idx="1118">
                  <c:v>15.878069999999999</c:v>
                </c:pt>
                <c:pt idx="1119">
                  <c:v>15.712403</c:v>
                </c:pt>
                <c:pt idx="1120">
                  <c:v>15.712403</c:v>
                </c:pt>
                <c:pt idx="1121">
                  <c:v>15.712403</c:v>
                </c:pt>
                <c:pt idx="1122">
                  <c:v>15.712403</c:v>
                </c:pt>
                <c:pt idx="1123">
                  <c:v>15.546735</c:v>
                </c:pt>
                <c:pt idx="1124">
                  <c:v>15.712403</c:v>
                </c:pt>
                <c:pt idx="1125">
                  <c:v>15.712403</c:v>
                </c:pt>
                <c:pt idx="1126">
                  <c:v>15.712403</c:v>
                </c:pt>
                <c:pt idx="1127">
                  <c:v>15.712403</c:v>
                </c:pt>
                <c:pt idx="1128">
                  <c:v>15.712403</c:v>
                </c:pt>
                <c:pt idx="1129">
                  <c:v>15.712403</c:v>
                </c:pt>
                <c:pt idx="1130">
                  <c:v>15.712403</c:v>
                </c:pt>
                <c:pt idx="1131">
                  <c:v>15.878069999999999</c:v>
                </c:pt>
                <c:pt idx="1132">
                  <c:v>15.712403</c:v>
                </c:pt>
                <c:pt idx="1133">
                  <c:v>15.712403</c:v>
                </c:pt>
                <c:pt idx="1134">
                  <c:v>15.712403</c:v>
                </c:pt>
                <c:pt idx="1135">
                  <c:v>15.712403</c:v>
                </c:pt>
                <c:pt idx="1136">
                  <c:v>15.712403</c:v>
                </c:pt>
                <c:pt idx="1137">
                  <c:v>15.712403</c:v>
                </c:pt>
                <c:pt idx="1138">
                  <c:v>15.546735</c:v>
                </c:pt>
                <c:pt idx="1139">
                  <c:v>15.712403</c:v>
                </c:pt>
                <c:pt idx="1140">
                  <c:v>15.712403</c:v>
                </c:pt>
                <c:pt idx="1141">
                  <c:v>15.712403</c:v>
                </c:pt>
                <c:pt idx="1142">
                  <c:v>15.546735</c:v>
                </c:pt>
                <c:pt idx="1143">
                  <c:v>15.546735</c:v>
                </c:pt>
                <c:pt idx="1144">
                  <c:v>15.546735</c:v>
                </c:pt>
                <c:pt idx="1145">
                  <c:v>15.712403</c:v>
                </c:pt>
                <c:pt idx="1146">
                  <c:v>15.712403</c:v>
                </c:pt>
                <c:pt idx="1147">
                  <c:v>15.712403</c:v>
                </c:pt>
                <c:pt idx="1148">
                  <c:v>15.546735</c:v>
                </c:pt>
                <c:pt idx="1149">
                  <c:v>15.546735</c:v>
                </c:pt>
                <c:pt idx="1150">
                  <c:v>15.546735</c:v>
                </c:pt>
                <c:pt idx="1151">
                  <c:v>15.712403</c:v>
                </c:pt>
                <c:pt idx="1152">
                  <c:v>15.712403</c:v>
                </c:pt>
                <c:pt idx="1153">
                  <c:v>15.546735</c:v>
                </c:pt>
                <c:pt idx="1154">
                  <c:v>15.712403</c:v>
                </c:pt>
                <c:pt idx="1155">
                  <c:v>15.546735</c:v>
                </c:pt>
                <c:pt idx="1156">
                  <c:v>15.712403</c:v>
                </c:pt>
                <c:pt idx="1157">
                  <c:v>15.712403</c:v>
                </c:pt>
                <c:pt idx="1158">
                  <c:v>15.878069999999999</c:v>
                </c:pt>
                <c:pt idx="1159">
                  <c:v>15.712403</c:v>
                </c:pt>
                <c:pt idx="1160">
                  <c:v>15.546735</c:v>
                </c:pt>
                <c:pt idx="1161">
                  <c:v>15.712403</c:v>
                </c:pt>
                <c:pt idx="1162">
                  <c:v>15.546735</c:v>
                </c:pt>
                <c:pt idx="1163">
                  <c:v>15.712403</c:v>
                </c:pt>
                <c:pt idx="1164">
                  <c:v>15.712403</c:v>
                </c:pt>
                <c:pt idx="1165">
                  <c:v>15.712403</c:v>
                </c:pt>
                <c:pt idx="1166">
                  <c:v>15.712403</c:v>
                </c:pt>
                <c:pt idx="1167">
                  <c:v>15.712403</c:v>
                </c:pt>
                <c:pt idx="1168">
                  <c:v>15.712403</c:v>
                </c:pt>
                <c:pt idx="1169">
                  <c:v>15.712403</c:v>
                </c:pt>
                <c:pt idx="1170">
                  <c:v>15.546735</c:v>
                </c:pt>
                <c:pt idx="1171">
                  <c:v>15.712403</c:v>
                </c:pt>
                <c:pt idx="1172">
                  <c:v>15.712403</c:v>
                </c:pt>
                <c:pt idx="1173">
                  <c:v>15.712403</c:v>
                </c:pt>
                <c:pt idx="1174">
                  <c:v>15.712403</c:v>
                </c:pt>
                <c:pt idx="1175">
                  <c:v>15.878069999999999</c:v>
                </c:pt>
                <c:pt idx="1176">
                  <c:v>15.712403</c:v>
                </c:pt>
                <c:pt idx="1177">
                  <c:v>15.712403</c:v>
                </c:pt>
                <c:pt idx="1178">
                  <c:v>15.712403</c:v>
                </c:pt>
                <c:pt idx="1179">
                  <c:v>15.712403</c:v>
                </c:pt>
                <c:pt idx="1180">
                  <c:v>15.712403</c:v>
                </c:pt>
                <c:pt idx="1181">
                  <c:v>15.712403</c:v>
                </c:pt>
                <c:pt idx="1182">
                  <c:v>15.712403</c:v>
                </c:pt>
                <c:pt idx="1183">
                  <c:v>15.712403</c:v>
                </c:pt>
                <c:pt idx="1184">
                  <c:v>15.712403</c:v>
                </c:pt>
                <c:pt idx="1185">
                  <c:v>15.712403</c:v>
                </c:pt>
                <c:pt idx="1186">
                  <c:v>15.712403</c:v>
                </c:pt>
                <c:pt idx="1187">
                  <c:v>15.546735</c:v>
                </c:pt>
                <c:pt idx="1188">
                  <c:v>15.712403</c:v>
                </c:pt>
                <c:pt idx="1189">
                  <c:v>15.546735</c:v>
                </c:pt>
                <c:pt idx="1190">
                  <c:v>15.712403</c:v>
                </c:pt>
                <c:pt idx="1191">
                  <c:v>15.546735</c:v>
                </c:pt>
                <c:pt idx="1192">
                  <c:v>15.546735</c:v>
                </c:pt>
                <c:pt idx="1193">
                  <c:v>15.712403</c:v>
                </c:pt>
                <c:pt idx="1194">
                  <c:v>15.546735</c:v>
                </c:pt>
                <c:pt idx="1195">
                  <c:v>15.546735</c:v>
                </c:pt>
                <c:pt idx="1196">
                  <c:v>15.546735</c:v>
                </c:pt>
                <c:pt idx="1197">
                  <c:v>15.712403</c:v>
                </c:pt>
                <c:pt idx="1198">
                  <c:v>15.712403</c:v>
                </c:pt>
                <c:pt idx="1199">
                  <c:v>15.712403</c:v>
                </c:pt>
                <c:pt idx="1200">
                  <c:v>15.712403</c:v>
                </c:pt>
                <c:pt idx="1201">
                  <c:v>15.712403</c:v>
                </c:pt>
                <c:pt idx="1202">
                  <c:v>15.546735</c:v>
                </c:pt>
                <c:pt idx="1203">
                  <c:v>15.546735</c:v>
                </c:pt>
                <c:pt idx="1204">
                  <c:v>15.546735</c:v>
                </c:pt>
                <c:pt idx="1205">
                  <c:v>15.712403</c:v>
                </c:pt>
                <c:pt idx="1206">
                  <c:v>15.878069999999999</c:v>
                </c:pt>
                <c:pt idx="1207">
                  <c:v>15.712403</c:v>
                </c:pt>
                <c:pt idx="1208">
                  <c:v>15.712403</c:v>
                </c:pt>
                <c:pt idx="1209">
                  <c:v>15.712403</c:v>
                </c:pt>
                <c:pt idx="1210">
                  <c:v>15.712403</c:v>
                </c:pt>
                <c:pt idx="1211">
                  <c:v>15.546735</c:v>
                </c:pt>
                <c:pt idx="1212">
                  <c:v>15.712403</c:v>
                </c:pt>
                <c:pt idx="1213">
                  <c:v>15.712403</c:v>
                </c:pt>
                <c:pt idx="1214">
                  <c:v>15.712403</c:v>
                </c:pt>
                <c:pt idx="1215">
                  <c:v>15.546735</c:v>
                </c:pt>
                <c:pt idx="1216">
                  <c:v>15.712403</c:v>
                </c:pt>
                <c:pt idx="1217">
                  <c:v>15.712403</c:v>
                </c:pt>
                <c:pt idx="1218">
                  <c:v>15.712403</c:v>
                </c:pt>
                <c:pt idx="1219">
                  <c:v>15.712403</c:v>
                </c:pt>
                <c:pt idx="1220">
                  <c:v>15.546735</c:v>
                </c:pt>
                <c:pt idx="1221">
                  <c:v>15.546735</c:v>
                </c:pt>
                <c:pt idx="1222">
                  <c:v>15.712403</c:v>
                </c:pt>
                <c:pt idx="1223">
                  <c:v>15.546735</c:v>
                </c:pt>
                <c:pt idx="1224">
                  <c:v>15.712403</c:v>
                </c:pt>
                <c:pt idx="1225">
                  <c:v>15.546735</c:v>
                </c:pt>
                <c:pt idx="1226">
                  <c:v>15.546735</c:v>
                </c:pt>
                <c:pt idx="1227">
                  <c:v>15.712403</c:v>
                </c:pt>
                <c:pt idx="1228">
                  <c:v>15.712403</c:v>
                </c:pt>
                <c:pt idx="1229">
                  <c:v>15.546735</c:v>
                </c:pt>
                <c:pt idx="1230">
                  <c:v>15.546735</c:v>
                </c:pt>
                <c:pt idx="1231">
                  <c:v>15.546735</c:v>
                </c:pt>
                <c:pt idx="1232">
                  <c:v>15.712403</c:v>
                </c:pt>
                <c:pt idx="1233">
                  <c:v>15.712403</c:v>
                </c:pt>
                <c:pt idx="1234">
                  <c:v>15.712403</c:v>
                </c:pt>
                <c:pt idx="1235">
                  <c:v>15.546735</c:v>
                </c:pt>
                <c:pt idx="1236">
                  <c:v>15.712403</c:v>
                </c:pt>
                <c:pt idx="1237">
                  <c:v>15.712403</c:v>
                </c:pt>
                <c:pt idx="1238">
                  <c:v>15.712403</c:v>
                </c:pt>
                <c:pt idx="1239">
                  <c:v>15.712403</c:v>
                </c:pt>
                <c:pt idx="1240">
                  <c:v>15.712403</c:v>
                </c:pt>
                <c:pt idx="1241">
                  <c:v>15.712403</c:v>
                </c:pt>
                <c:pt idx="1242">
                  <c:v>15.712403</c:v>
                </c:pt>
                <c:pt idx="1243">
                  <c:v>15.712403</c:v>
                </c:pt>
                <c:pt idx="1244">
                  <c:v>15.546735</c:v>
                </c:pt>
                <c:pt idx="1245">
                  <c:v>15.546735</c:v>
                </c:pt>
                <c:pt idx="1246">
                  <c:v>15.712403</c:v>
                </c:pt>
                <c:pt idx="1247">
                  <c:v>15.712403</c:v>
                </c:pt>
                <c:pt idx="1248">
                  <c:v>15.712403</c:v>
                </c:pt>
                <c:pt idx="1249">
                  <c:v>15.712403</c:v>
                </c:pt>
                <c:pt idx="1250">
                  <c:v>15.712403</c:v>
                </c:pt>
                <c:pt idx="1251">
                  <c:v>15.712403</c:v>
                </c:pt>
                <c:pt idx="1252">
                  <c:v>15.712403</c:v>
                </c:pt>
                <c:pt idx="1253">
                  <c:v>15.712403</c:v>
                </c:pt>
                <c:pt idx="1254">
                  <c:v>15.878069999999999</c:v>
                </c:pt>
                <c:pt idx="1255">
                  <c:v>15.712403</c:v>
                </c:pt>
                <c:pt idx="1256">
                  <c:v>15.712403</c:v>
                </c:pt>
                <c:pt idx="1257">
                  <c:v>15.712403</c:v>
                </c:pt>
                <c:pt idx="1258">
                  <c:v>15.878069999999999</c:v>
                </c:pt>
                <c:pt idx="1259">
                  <c:v>15.878069999999999</c:v>
                </c:pt>
                <c:pt idx="1260">
                  <c:v>15.712403</c:v>
                </c:pt>
                <c:pt idx="1261">
                  <c:v>15.878069999999999</c:v>
                </c:pt>
                <c:pt idx="1262">
                  <c:v>15.712403</c:v>
                </c:pt>
                <c:pt idx="1263">
                  <c:v>15.546735</c:v>
                </c:pt>
                <c:pt idx="1264">
                  <c:v>15.712403</c:v>
                </c:pt>
                <c:pt idx="1265">
                  <c:v>15.712403</c:v>
                </c:pt>
                <c:pt idx="1266">
                  <c:v>15.712403</c:v>
                </c:pt>
                <c:pt idx="1267">
                  <c:v>15.712403</c:v>
                </c:pt>
                <c:pt idx="1268">
                  <c:v>15.712403</c:v>
                </c:pt>
                <c:pt idx="1269">
                  <c:v>15.712403</c:v>
                </c:pt>
                <c:pt idx="1270">
                  <c:v>15.712403</c:v>
                </c:pt>
                <c:pt idx="1271">
                  <c:v>15.712403</c:v>
                </c:pt>
                <c:pt idx="1272">
                  <c:v>15.712403</c:v>
                </c:pt>
                <c:pt idx="1273">
                  <c:v>15.712403</c:v>
                </c:pt>
                <c:pt idx="1274">
                  <c:v>15.546735</c:v>
                </c:pt>
                <c:pt idx="1275">
                  <c:v>15.712403</c:v>
                </c:pt>
                <c:pt idx="1276">
                  <c:v>15.546735</c:v>
                </c:pt>
                <c:pt idx="1277">
                  <c:v>15.712403</c:v>
                </c:pt>
                <c:pt idx="1278">
                  <c:v>15.712403</c:v>
                </c:pt>
                <c:pt idx="1279">
                  <c:v>15.712403</c:v>
                </c:pt>
                <c:pt idx="1280">
                  <c:v>15.712403</c:v>
                </c:pt>
                <c:pt idx="1281">
                  <c:v>15.712403</c:v>
                </c:pt>
                <c:pt idx="1282">
                  <c:v>15.546735</c:v>
                </c:pt>
                <c:pt idx="1283">
                  <c:v>15.712403</c:v>
                </c:pt>
                <c:pt idx="1284">
                  <c:v>15.712403</c:v>
                </c:pt>
                <c:pt idx="1285">
                  <c:v>15.546735</c:v>
                </c:pt>
                <c:pt idx="1286">
                  <c:v>15.712403</c:v>
                </c:pt>
                <c:pt idx="1287">
                  <c:v>15.712403</c:v>
                </c:pt>
                <c:pt idx="1288">
                  <c:v>15.712403</c:v>
                </c:pt>
                <c:pt idx="1289">
                  <c:v>15.546735</c:v>
                </c:pt>
                <c:pt idx="1290">
                  <c:v>15.712403</c:v>
                </c:pt>
                <c:pt idx="1291">
                  <c:v>15.712403</c:v>
                </c:pt>
                <c:pt idx="1292">
                  <c:v>15.712403</c:v>
                </c:pt>
                <c:pt idx="1293">
                  <c:v>15.712403</c:v>
                </c:pt>
                <c:pt idx="1294">
                  <c:v>15.712403</c:v>
                </c:pt>
                <c:pt idx="1295">
                  <c:v>15.712403</c:v>
                </c:pt>
                <c:pt idx="1296">
                  <c:v>15.878069999999999</c:v>
                </c:pt>
                <c:pt idx="1297">
                  <c:v>15.712403</c:v>
                </c:pt>
                <c:pt idx="1298">
                  <c:v>15.878069999999999</c:v>
                </c:pt>
                <c:pt idx="1299">
                  <c:v>15.712403</c:v>
                </c:pt>
                <c:pt idx="1300">
                  <c:v>15.712403</c:v>
                </c:pt>
                <c:pt idx="1301">
                  <c:v>15.712403</c:v>
                </c:pt>
                <c:pt idx="1302">
                  <c:v>15.878069999999999</c:v>
                </c:pt>
                <c:pt idx="1303">
                  <c:v>15.712403</c:v>
                </c:pt>
                <c:pt idx="1304">
                  <c:v>15.712403</c:v>
                </c:pt>
                <c:pt idx="1305">
                  <c:v>15.712403</c:v>
                </c:pt>
                <c:pt idx="1306">
                  <c:v>15.712403</c:v>
                </c:pt>
                <c:pt idx="1307">
                  <c:v>15.712403</c:v>
                </c:pt>
                <c:pt idx="1308">
                  <c:v>15.712403</c:v>
                </c:pt>
                <c:pt idx="1309">
                  <c:v>15.878069999999999</c:v>
                </c:pt>
                <c:pt idx="1310">
                  <c:v>15.712403</c:v>
                </c:pt>
                <c:pt idx="1311">
                  <c:v>15.712403</c:v>
                </c:pt>
                <c:pt idx="1312">
                  <c:v>15.712403</c:v>
                </c:pt>
                <c:pt idx="1313">
                  <c:v>15.712403</c:v>
                </c:pt>
                <c:pt idx="1314">
                  <c:v>15.712403</c:v>
                </c:pt>
                <c:pt idx="1315">
                  <c:v>15.712403</c:v>
                </c:pt>
                <c:pt idx="1316">
                  <c:v>15.712403</c:v>
                </c:pt>
                <c:pt idx="1317">
                  <c:v>15.712403</c:v>
                </c:pt>
                <c:pt idx="1318">
                  <c:v>15.712403</c:v>
                </c:pt>
                <c:pt idx="1319">
                  <c:v>15.712403</c:v>
                </c:pt>
                <c:pt idx="1320">
                  <c:v>15.712403</c:v>
                </c:pt>
                <c:pt idx="1321">
                  <c:v>15.712403</c:v>
                </c:pt>
                <c:pt idx="1322">
                  <c:v>15.878069999999999</c:v>
                </c:pt>
                <c:pt idx="1323">
                  <c:v>15.878069999999999</c:v>
                </c:pt>
                <c:pt idx="1324">
                  <c:v>15.878069999999999</c:v>
                </c:pt>
                <c:pt idx="1325">
                  <c:v>15.712403</c:v>
                </c:pt>
                <c:pt idx="1326">
                  <c:v>15.712403</c:v>
                </c:pt>
                <c:pt idx="1327">
                  <c:v>15.712403</c:v>
                </c:pt>
                <c:pt idx="1328">
                  <c:v>15.546735</c:v>
                </c:pt>
                <c:pt idx="1329">
                  <c:v>15.712403</c:v>
                </c:pt>
                <c:pt idx="1330">
                  <c:v>15.712403</c:v>
                </c:pt>
                <c:pt idx="1331">
                  <c:v>15.712403</c:v>
                </c:pt>
                <c:pt idx="1332">
                  <c:v>15.712403</c:v>
                </c:pt>
                <c:pt idx="1333">
                  <c:v>15.712403</c:v>
                </c:pt>
                <c:pt idx="1334">
                  <c:v>15.712403</c:v>
                </c:pt>
                <c:pt idx="1335">
                  <c:v>15.712403</c:v>
                </c:pt>
                <c:pt idx="1336">
                  <c:v>15.546735</c:v>
                </c:pt>
                <c:pt idx="1337">
                  <c:v>15.546735</c:v>
                </c:pt>
                <c:pt idx="1338">
                  <c:v>15.546735</c:v>
                </c:pt>
                <c:pt idx="1339">
                  <c:v>15.546735</c:v>
                </c:pt>
                <c:pt idx="1340">
                  <c:v>15.712403</c:v>
                </c:pt>
                <c:pt idx="1341">
                  <c:v>15.546735</c:v>
                </c:pt>
                <c:pt idx="1342">
                  <c:v>15.546735</c:v>
                </c:pt>
                <c:pt idx="1343">
                  <c:v>15.712403</c:v>
                </c:pt>
                <c:pt idx="1344">
                  <c:v>15.546735</c:v>
                </c:pt>
                <c:pt idx="1345">
                  <c:v>15.546735</c:v>
                </c:pt>
                <c:pt idx="1346">
                  <c:v>15.546735</c:v>
                </c:pt>
                <c:pt idx="1347">
                  <c:v>15.712403</c:v>
                </c:pt>
                <c:pt idx="1348">
                  <c:v>15.546735</c:v>
                </c:pt>
                <c:pt idx="1349">
                  <c:v>15.712403</c:v>
                </c:pt>
                <c:pt idx="1350">
                  <c:v>15.878069999999999</c:v>
                </c:pt>
                <c:pt idx="1351">
                  <c:v>15.712403</c:v>
                </c:pt>
                <c:pt idx="1352">
                  <c:v>15.712403</c:v>
                </c:pt>
                <c:pt idx="1353">
                  <c:v>15.546735</c:v>
                </c:pt>
                <c:pt idx="1354">
                  <c:v>15.712403</c:v>
                </c:pt>
                <c:pt idx="1355">
                  <c:v>15.712403</c:v>
                </c:pt>
                <c:pt idx="1356">
                  <c:v>15.546735</c:v>
                </c:pt>
                <c:pt idx="1357">
                  <c:v>15.546735</c:v>
                </c:pt>
                <c:pt idx="1358">
                  <c:v>15.712403</c:v>
                </c:pt>
                <c:pt idx="1359">
                  <c:v>15.878069999999999</c:v>
                </c:pt>
                <c:pt idx="1360">
                  <c:v>15.712403</c:v>
                </c:pt>
                <c:pt idx="1361">
                  <c:v>15.712403</c:v>
                </c:pt>
                <c:pt idx="1362">
                  <c:v>15.712403</c:v>
                </c:pt>
                <c:pt idx="1363">
                  <c:v>15.546735</c:v>
                </c:pt>
                <c:pt idx="1364">
                  <c:v>15.546735</c:v>
                </c:pt>
                <c:pt idx="1365">
                  <c:v>15.712403</c:v>
                </c:pt>
                <c:pt idx="1366">
                  <c:v>15.712403</c:v>
                </c:pt>
                <c:pt idx="1367">
                  <c:v>15.546735</c:v>
                </c:pt>
                <c:pt idx="1368">
                  <c:v>15.546735</c:v>
                </c:pt>
                <c:pt idx="1369">
                  <c:v>15.712403</c:v>
                </c:pt>
                <c:pt idx="1370">
                  <c:v>15.712403</c:v>
                </c:pt>
                <c:pt idx="1371">
                  <c:v>15.712403</c:v>
                </c:pt>
                <c:pt idx="1372">
                  <c:v>15.712403</c:v>
                </c:pt>
                <c:pt idx="1373">
                  <c:v>15.712403</c:v>
                </c:pt>
                <c:pt idx="1374">
                  <c:v>15.546735</c:v>
                </c:pt>
                <c:pt idx="1375">
                  <c:v>15.712403</c:v>
                </c:pt>
                <c:pt idx="1376">
                  <c:v>15.712403</c:v>
                </c:pt>
                <c:pt idx="1377">
                  <c:v>15.712403</c:v>
                </c:pt>
                <c:pt idx="1378">
                  <c:v>15.878069999999999</c:v>
                </c:pt>
                <c:pt idx="1379">
                  <c:v>15.546735</c:v>
                </c:pt>
                <c:pt idx="1380">
                  <c:v>15.546735</c:v>
                </c:pt>
                <c:pt idx="1381">
                  <c:v>15.712403</c:v>
                </c:pt>
                <c:pt idx="1382">
                  <c:v>15.546735</c:v>
                </c:pt>
                <c:pt idx="1383">
                  <c:v>15.712403</c:v>
                </c:pt>
                <c:pt idx="1384">
                  <c:v>15.712403</c:v>
                </c:pt>
                <c:pt idx="1385">
                  <c:v>15.712403</c:v>
                </c:pt>
                <c:pt idx="1386">
                  <c:v>15.712403</c:v>
                </c:pt>
                <c:pt idx="1387">
                  <c:v>15.712403</c:v>
                </c:pt>
                <c:pt idx="1388">
                  <c:v>15.712403</c:v>
                </c:pt>
                <c:pt idx="1389">
                  <c:v>15.546735</c:v>
                </c:pt>
                <c:pt idx="1390">
                  <c:v>15.712403</c:v>
                </c:pt>
                <c:pt idx="1391">
                  <c:v>15.546735</c:v>
                </c:pt>
                <c:pt idx="1392">
                  <c:v>15.712403</c:v>
                </c:pt>
                <c:pt idx="1393">
                  <c:v>15.712403</c:v>
                </c:pt>
                <c:pt idx="1394">
                  <c:v>15.712403</c:v>
                </c:pt>
                <c:pt idx="1395">
                  <c:v>15.712403</c:v>
                </c:pt>
                <c:pt idx="1396">
                  <c:v>15.546735</c:v>
                </c:pt>
                <c:pt idx="1397">
                  <c:v>15.546735</c:v>
                </c:pt>
                <c:pt idx="1398">
                  <c:v>15.546735</c:v>
                </c:pt>
                <c:pt idx="1399">
                  <c:v>15.878069999999999</c:v>
                </c:pt>
                <c:pt idx="1400">
                  <c:v>15.546735</c:v>
                </c:pt>
                <c:pt idx="1401">
                  <c:v>15.712403</c:v>
                </c:pt>
                <c:pt idx="1402">
                  <c:v>15.712403</c:v>
                </c:pt>
                <c:pt idx="1403">
                  <c:v>15.712403</c:v>
                </c:pt>
                <c:pt idx="1404">
                  <c:v>15.712403</c:v>
                </c:pt>
                <c:pt idx="1405">
                  <c:v>15.712403</c:v>
                </c:pt>
                <c:pt idx="1406">
                  <c:v>15.712403</c:v>
                </c:pt>
                <c:pt idx="1407">
                  <c:v>15.712403</c:v>
                </c:pt>
                <c:pt idx="1408">
                  <c:v>15.712403</c:v>
                </c:pt>
                <c:pt idx="1409">
                  <c:v>15.712403</c:v>
                </c:pt>
                <c:pt idx="1410">
                  <c:v>15.712403</c:v>
                </c:pt>
                <c:pt idx="1411">
                  <c:v>15.712403</c:v>
                </c:pt>
                <c:pt idx="1412">
                  <c:v>15.546735</c:v>
                </c:pt>
                <c:pt idx="1413">
                  <c:v>15.712403</c:v>
                </c:pt>
                <c:pt idx="1414">
                  <c:v>15.546735</c:v>
                </c:pt>
                <c:pt idx="1415">
                  <c:v>15.712403</c:v>
                </c:pt>
                <c:pt idx="1416">
                  <c:v>15.712403</c:v>
                </c:pt>
                <c:pt idx="1417">
                  <c:v>15.546735</c:v>
                </c:pt>
                <c:pt idx="1418">
                  <c:v>15.712403</c:v>
                </c:pt>
                <c:pt idx="1419">
                  <c:v>15.712403</c:v>
                </c:pt>
                <c:pt idx="1420">
                  <c:v>15.712403</c:v>
                </c:pt>
                <c:pt idx="1421">
                  <c:v>15.546735</c:v>
                </c:pt>
                <c:pt idx="1422">
                  <c:v>15.712403</c:v>
                </c:pt>
                <c:pt idx="1423">
                  <c:v>15.712403</c:v>
                </c:pt>
                <c:pt idx="1424">
                  <c:v>15.546735</c:v>
                </c:pt>
                <c:pt idx="1425">
                  <c:v>15.546735</c:v>
                </c:pt>
                <c:pt idx="1426">
                  <c:v>15.546735</c:v>
                </c:pt>
                <c:pt idx="1427">
                  <c:v>15.712403</c:v>
                </c:pt>
                <c:pt idx="1428">
                  <c:v>15.712403</c:v>
                </c:pt>
                <c:pt idx="1429">
                  <c:v>15.546735</c:v>
                </c:pt>
                <c:pt idx="1430">
                  <c:v>15.546735</c:v>
                </c:pt>
                <c:pt idx="1431">
                  <c:v>15.546735</c:v>
                </c:pt>
                <c:pt idx="1432">
                  <c:v>15.546735</c:v>
                </c:pt>
                <c:pt idx="1433">
                  <c:v>15.712403</c:v>
                </c:pt>
                <c:pt idx="1434">
                  <c:v>15.712403</c:v>
                </c:pt>
                <c:pt idx="1435">
                  <c:v>15.546735</c:v>
                </c:pt>
                <c:pt idx="1436">
                  <c:v>15.712403</c:v>
                </c:pt>
                <c:pt idx="1437">
                  <c:v>15.712403</c:v>
                </c:pt>
                <c:pt idx="1438">
                  <c:v>15.546735</c:v>
                </c:pt>
                <c:pt idx="1439">
                  <c:v>15.712403</c:v>
                </c:pt>
                <c:pt idx="1440">
                  <c:v>15.712403</c:v>
                </c:pt>
                <c:pt idx="1441">
                  <c:v>15.878069999999999</c:v>
                </c:pt>
                <c:pt idx="1442">
                  <c:v>15.712403</c:v>
                </c:pt>
                <c:pt idx="1443">
                  <c:v>15.712403</c:v>
                </c:pt>
                <c:pt idx="1444">
                  <c:v>15.712403</c:v>
                </c:pt>
                <c:pt idx="1445">
                  <c:v>15.712403</c:v>
                </c:pt>
                <c:pt idx="1446">
                  <c:v>15.546735</c:v>
                </c:pt>
                <c:pt idx="1447">
                  <c:v>15.546735</c:v>
                </c:pt>
                <c:pt idx="1448">
                  <c:v>15.878069999999999</c:v>
                </c:pt>
                <c:pt idx="1449">
                  <c:v>15.546735</c:v>
                </c:pt>
                <c:pt idx="1450">
                  <c:v>15.546735</c:v>
                </c:pt>
                <c:pt idx="1451">
                  <c:v>15.712403</c:v>
                </c:pt>
                <c:pt idx="1452">
                  <c:v>15.546735</c:v>
                </c:pt>
                <c:pt idx="1453">
                  <c:v>15.712403</c:v>
                </c:pt>
                <c:pt idx="1454">
                  <c:v>15.712403</c:v>
                </c:pt>
                <c:pt idx="1455">
                  <c:v>15.712403</c:v>
                </c:pt>
                <c:pt idx="1456">
                  <c:v>15.712403</c:v>
                </c:pt>
                <c:pt idx="1457">
                  <c:v>15.712403</c:v>
                </c:pt>
                <c:pt idx="1458">
                  <c:v>15.712403</c:v>
                </c:pt>
                <c:pt idx="1459">
                  <c:v>15.712403</c:v>
                </c:pt>
                <c:pt idx="1460">
                  <c:v>15.712403</c:v>
                </c:pt>
                <c:pt idx="1461">
                  <c:v>15.712403</c:v>
                </c:pt>
                <c:pt idx="1462">
                  <c:v>15.712403</c:v>
                </c:pt>
                <c:pt idx="1463">
                  <c:v>15.712403</c:v>
                </c:pt>
                <c:pt idx="1464">
                  <c:v>15.712403</c:v>
                </c:pt>
                <c:pt idx="1465">
                  <c:v>15.712403</c:v>
                </c:pt>
                <c:pt idx="1466">
                  <c:v>15.546735</c:v>
                </c:pt>
                <c:pt idx="1467">
                  <c:v>15.712403</c:v>
                </c:pt>
                <c:pt idx="1468">
                  <c:v>15.712403</c:v>
                </c:pt>
                <c:pt idx="1469">
                  <c:v>15.712403</c:v>
                </c:pt>
                <c:pt idx="1470">
                  <c:v>15.712403</c:v>
                </c:pt>
                <c:pt idx="1471">
                  <c:v>15.546735</c:v>
                </c:pt>
                <c:pt idx="1472">
                  <c:v>15.712403</c:v>
                </c:pt>
                <c:pt idx="1473">
                  <c:v>15.712403</c:v>
                </c:pt>
                <c:pt idx="1474">
                  <c:v>15.546735</c:v>
                </c:pt>
                <c:pt idx="1475">
                  <c:v>15.712403</c:v>
                </c:pt>
                <c:pt idx="1476">
                  <c:v>15.712403</c:v>
                </c:pt>
                <c:pt idx="1477">
                  <c:v>15.712403</c:v>
                </c:pt>
                <c:pt idx="1478">
                  <c:v>15.712403</c:v>
                </c:pt>
                <c:pt idx="1479">
                  <c:v>15.712403</c:v>
                </c:pt>
                <c:pt idx="1480">
                  <c:v>15.878069999999999</c:v>
                </c:pt>
                <c:pt idx="1481">
                  <c:v>15.712403</c:v>
                </c:pt>
                <c:pt idx="1482">
                  <c:v>15.712403</c:v>
                </c:pt>
                <c:pt idx="1483">
                  <c:v>15.546735</c:v>
                </c:pt>
                <c:pt idx="1484">
                  <c:v>16.043738000000001</c:v>
                </c:pt>
                <c:pt idx="1485">
                  <c:v>15.712403</c:v>
                </c:pt>
                <c:pt idx="1486">
                  <c:v>15.546735</c:v>
                </c:pt>
                <c:pt idx="1487">
                  <c:v>15.878069999999999</c:v>
                </c:pt>
                <c:pt idx="1488">
                  <c:v>15.546735</c:v>
                </c:pt>
                <c:pt idx="1489">
                  <c:v>15.712403</c:v>
                </c:pt>
                <c:pt idx="1490">
                  <c:v>15.712403</c:v>
                </c:pt>
                <c:pt idx="1491">
                  <c:v>15.712403</c:v>
                </c:pt>
                <c:pt idx="1492">
                  <c:v>15.712403</c:v>
                </c:pt>
                <c:pt idx="1493">
                  <c:v>15.712403</c:v>
                </c:pt>
                <c:pt idx="1494">
                  <c:v>15.712403</c:v>
                </c:pt>
                <c:pt idx="1495">
                  <c:v>15.712403</c:v>
                </c:pt>
                <c:pt idx="1496">
                  <c:v>15.712403</c:v>
                </c:pt>
                <c:pt idx="1497">
                  <c:v>15.546735</c:v>
                </c:pt>
                <c:pt idx="1498">
                  <c:v>15.712403</c:v>
                </c:pt>
                <c:pt idx="1499">
                  <c:v>15.712403</c:v>
                </c:pt>
                <c:pt idx="1500">
                  <c:v>15.546735</c:v>
                </c:pt>
                <c:pt idx="1501">
                  <c:v>15.878069999999999</c:v>
                </c:pt>
                <c:pt idx="1502">
                  <c:v>15.546735</c:v>
                </c:pt>
                <c:pt idx="1503">
                  <c:v>15.546735</c:v>
                </c:pt>
                <c:pt idx="1504">
                  <c:v>15.712403</c:v>
                </c:pt>
                <c:pt idx="1505">
                  <c:v>15.712403</c:v>
                </c:pt>
                <c:pt idx="1506">
                  <c:v>15.878069999999999</c:v>
                </c:pt>
                <c:pt idx="1507">
                  <c:v>15.712403</c:v>
                </c:pt>
                <c:pt idx="1508">
                  <c:v>15.546735</c:v>
                </c:pt>
                <c:pt idx="1509">
                  <c:v>15.712403</c:v>
                </c:pt>
                <c:pt idx="1510">
                  <c:v>15.878069999999999</c:v>
                </c:pt>
                <c:pt idx="1511">
                  <c:v>15.878069999999999</c:v>
                </c:pt>
                <c:pt idx="1512">
                  <c:v>15.712403</c:v>
                </c:pt>
                <c:pt idx="1513">
                  <c:v>15.712403</c:v>
                </c:pt>
                <c:pt idx="1514">
                  <c:v>15.712403</c:v>
                </c:pt>
                <c:pt idx="1515">
                  <c:v>15.546735</c:v>
                </c:pt>
                <c:pt idx="1516">
                  <c:v>15.546735</c:v>
                </c:pt>
                <c:pt idx="1517">
                  <c:v>15.712403</c:v>
                </c:pt>
                <c:pt idx="1518">
                  <c:v>15.546735</c:v>
                </c:pt>
                <c:pt idx="1519">
                  <c:v>15.546735</c:v>
                </c:pt>
                <c:pt idx="1520">
                  <c:v>15.712403</c:v>
                </c:pt>
                <c:pt idx="1521">
                  <c:v>15.546735</c:v>
                </c:pt>
                <c:pt idx="1522">
                  <c:v>15.712403</c:v>
                </c:pt>
                <c:pt idx="1523">
                  <c:v>15.712403</c:v>
                </c:pt>
                <c:pt idx="1524">
                  <c:v>15.712403</c:v>
                </c:pt>
                <c:pt idx="1525">
                  <c:v>15.712403</c:v>
                </c:pt>
                <c:pt idx="1526">
                  <c:v>15.712403</c:v>
                </c:pt>
                <c:pt idx="1527">
                  <c:v>15.712403</c:v>
                </c:pt>
                <c:pt idx="1528">
                  <c:v>15.546735</c:v>
                </c:pt>
                <c:pt idx="1529">
                  <c:v>15.712403</c:v>
                </c:pt>
                <c:pt idx="1530">
                  <c:v>15.712403</c:v>
                </c:pt>
                <c:pt idx="1531">
                  <c:v>15.712403</c:v>
                </c:pt>
                <c:pt idx="1532">
                  <c:v>15.712403</c:v>
                </c:pt>
                <c:pt idx="1533">
                  <c:v>15.712403</c:v>
                </c:pt>
                <c:pt idx="1534">
                  <c:v>15.712403</c:v>
                </c:pt>
                <c:pt idx="1535">
                  <c:v>15.712403</c:v>
                </c:pt>
                <c:pt idx="1536">
                  <c:v>15.712403</c:v>
                </c:pt>
                <c:pt idx="1537">
                  <c:v>15.712403</c:v>
                </c:pt>
                <c:pt idx="1538">
                  <c:v>15.712403</c:v>
                </c:pt>
                <c:pt idx="1539">
                  <c:v>15.712403</c:v>
                </c:pt>
                <c:pt idx="1540">
                  <c:v>15.712403</c:v>
                </c:pt>
                <c:pt idx="1541">
                  <c:v>15.546735</c:v>
                </c:pt>
                <c:pt idx="1542">
                  <c:v>15.878069999999999</c:v>
                </c:pt>
                <c:pt idx="1543">
                  <c:v>15.546735</c:v>
                </c:pt>
                <c:pt idx="1544">
                  <c:v>15.712403</c:v>
                </c:pt>
                <c:pt idx="1545">
                  <c:v>15.546735</c:v>
                </c:pt>
                <c:pt idx="1546">
                  <c:v>15.712403</c:v>
                </c:pt>
                <c:pt idx="1547">
                  <c:v>15.712403</c:v>
                </c:pt>
                <c:pt idx="1548">
                  <c:v>15.712403</c:v>
                </c:pt>
                <c:pt idx="1549">
                  <c:v>15.712403</c:v>
                </c:pt>
                <c:pt idx="1550">
                  <c:v>15.712403</c:v>
                </c:pt>
                <c:pt idx="1551">
                  <c:v>15.712403</c:v>
                </c:pt>
                <c:pt idx="1552">
                  <c:v>15.712403</c:v>
                </c:pt>
                <c:pt idx="1553">
                  <c:v>15.712403</c:v>
                </c:pt>
                <c:pt idx="1554">
                  <c:v>15.546735</c:v>
                </c:pt>
                <c:pt idx="1555">
                  <c:v>15.712403</c:v>
                </c:pt>
                <c:pt idx="1556">
                  <c:v>15.546735</c:v>
                </c:pt>
                <c:pt idx="1557">
                  <c:v>15.712403</c:v>
                </c:pt>
                <c:pt idx="1558">
                  <c:v>15.546735</c:v>
                </c:pt>
                <c:pt idx="1559">
                  <c:v>15.546735</c:v>
                </c:pt>
                <c:pt idx="1560">
                  <c:v>15.712403</c:v>
                </c:pt>
                <c:pt idx="1561">
                  <c:v>15.712403</c:v>
                </c:pt>
                <c:pt idx="1562">
                  <c:v>15.546735</c:v>
                </c:pt>
                <c:pt idx="1563">
                  <c:v>15.712403</c:v>
                </c:pt>
                <c:pt idx="1564">
                  <c:v>15.712403</c:v>
                </c:pt>
                <c:pt idx="1565">
                  <c:v>15.712403</c:v>
                </c:pt>
                <c:pt idx="1566">
                  <c:v>15.546735</c:v>
                </c:pt>
                <c:pt idx="1567">
                  <c:v>15.546735</c:v>
                </c:pt>
                <c:pt idx="1568">
                  <c:v>15.546735</c:v>
                </c:pt>
                <c:pt idx="1569">
                  <c:v>15.712403</c:v>
                </c:pt>
                <c:pt idx="1570">
                  <c:v>15.712403</c:v>
                </c:pt>
                <c:pt idx="1571">
                  <c:v>15.546735</c:v>
                </c:pt>
                <c:pt idx="1572">
                  <c:v>15.712403</c:v>
                </c:pt>
                <c:pt idx="1573">
                  <c:v>15.878069999999999</c:v>
                </c:pt>
                <c:pt idx="1574">
                  <c:v>15.546735</c:v>
                </c:pt>
                <c:pt idx="1575">
                  <c:v>15.546735</c:v>
                </c:pt>
                <c:pt idx="1576">
                  <c:v>15.878069999999999</c:v>
                </c:pt>
                <c:pt idx="1577">
                  <c:v>15.712403</c:v>
                </c:pt>
                <c:pt idx="1578">
                  <c:v>15.712403</c:v>
                </c:pt>
                <c:pt idx="1579">
                  <c:v>15.546735</c:v>
                </c:pt>
                <c:pt idx="1580">
                  <c:v>15.712403</c:v>
                </c:pt>
                <c:pt idx="1581">
                  <c:v>15.546735</c:v>
                </c:pt>
                <c:pt idx="1582">
                  <c:v>15.712403</c:v>
                </c:pt>
                <c:pt idx="1583">
                  <c:v>15.546735</c:v>
                </c:pt>
                <c:pt idx="1584">
                  <c:v>15.546735</c:v>
                </c:pt>
                <c:pt idx="1585">
                  <c:v>15.546735</c:v>
                </c:pt>
                <c:pt idx="1586">
                  <c:v>15.546735</c:v>
                </c:pt>
                <c:pt idx="1587">
                  <c:v>15.712403</c:v>
                </c:pt>
                <c:pt idx="1588">
                  <c:v>15.712403</c:v>
                </c:pt>
                <c:pt idx="1589">
                  <c:v>15.712403</c:v>
                </c:pt>
                <c:pt idx="1590">
                  <c:v>15.712403</c:v>
                </c:pt>
                <c:pt idx="1591">
                  <c:v>15.712403</c:v>
                </c:pt>
                <c:pt idx="1592">
                  <c:v>15.878069999999999</c:v>
                </c:pt>
                <c:pt idx="1593">
                  <c:v>15.712403</c:v>
                </c:pt>
                <c:pt idx="1594">
                  <c:v>15.546735</c:v>
                </c:pt>
                <c:pt idx="1595">
                  <c:v>15.712403</c:v>
                </c:pt>
                <c:pt idx="1596">
                  <c:v>15.712403</c:v>
                </c:pt>
                <c:pt idx="1597">
                  <c:v>15.546735</c:v>
                </c:pt>
                <c:pt idx="1598">
                  <c:v>15.712403</c:v>
                </c:pt>
                <c:pt idx="1599">
                  <c:v>15.712403</c:v>
                </c:pt>
                <c:pt idx="1600">
                  <c:v>15.546735</c:v>
                </c:pt>
                <c:pt idx="1601">
                  <c:v>15.546735</c:v>
                </c:pt>
                <c:pt idx="1602">
                  <c:v>15.546735</c:v>
                </c:pt>
                <c:pt idx="1603">
                  <c:v>15.712403</c:v>
                </c:pt>
                <c:pt idx="1604">
                  <c:v>15.712403</c:v>
                </c:pt>
                <c:pt idx="1605">
                  <c:v>15.712403</c:v>
                </c:pt>
                <c:pt idx="1606">
                  <c:v>15.712403</c:v>
                </c:pt>
                <c:pt idx="1607">
                  <c:v>15.712403</c:v>
                </c:pt>
                <c:pt idx="1608">
                  <c:v>15.546735</c:v>
                </c:pt>
                <c:pt idx="1609">
                  <c:v>15.546735</c:v>
                </c:pt>
                <c:pt idx="1610">
                  <c:v>15.712403</c:v>
                </c:pt>
                <c:pt idx="1611">
                  <c:v>15.712403</c:v>
                </c:pt>
                <c:pt idx="1612">
                  <c:v>15.546735</c:v>
                </c:pt>
                <c:pt idx="1613">
                  <c:v>15.546735</c:v>
                </c:pt>
                <c:pt idx="1614">
                  <c:v>15.712403</c:v>
                </c:pt>
                <c:pt idx="1615">
                  <c:v>15.546735</c:v>
                </c:pt>
                <c:pt idx="1616">
                  <c:v>15.546735</c:v>
                </c:pt>
                <c:pt idx="1617">
                  <c:v>15.546735</c:v>
                </c:pt>
                <c:pt idx="1618">
                  <c:v>15.712403</c:v>
                </c:pt>
                <c:pt idx="1619">
                  <c:v>15.712403</c:v>
                </c:pt>
                <c:pt idx="1620">
                  <c:v>15.878069999999999</c:v>
                </c:pt>
                <c:pt idx="1621">
                  <c:v>15.712403</c:v>
                </c:pt>
                <c:pt idx="1622">
                  <c:v>15.712403</c:v>
                </c:pt>
                <c:pt idx="1623">
                  <c:v>15.712403</c:v>
                </c:pt>
                <c:pt idx="1624">
                  <c:v>15.712403</c:v>
                </c:pt>
                <c:pt idx="1625">
                  <c:v>15.712403</c:v>
                </c:pt>
                <c:pt idx="1626">
                  <c:v>15.712403</c:v>
                </c:pt>
                <c:pt idx="1627">
                  <c:v>15.712403</c:v>
                </c:pt>
                <c:pt idx="1628">
                  <c:v>15.712403</c:v>
                </c:pt>
                <c:pt idx="1629">
                  <c:v>15.712403</c:v>
                </c:pt>
                <c:pt idx="1630">
                  <c:v>15.712403</c:v>
                </c:pt>
                <c:pt idx="1631">
                  <c:v>15.546735</c:v>
                </c:pt>
                <c:pt idx="1632">
                  <c:v>15.546735</c:v>
                </c:pt>
                <c:pt idx="1633">
                  <c:v>15.546735</c:v>
                </c:pt>
                <c:pt idx="1634">
                  <c:v>15.546735</c:v>
                </c:pt>
                <c:pt idx="1635">
                  <c:v>15.712403</c:v>
                </c:pt>
                <c:pt idx="1636">
                  <c:v>15.712403</c:v>
                </c:pt>
                <c:pt idx="1637">
                  <c:v>15.546735</c:v>
                </c:pt>
                <c:pt idx="1638">
                  <c:v>15.712403</c:v>
                </c:pt>
                <c:pt idx="1639">
                  <c:v>15.712403</c:v>
                </c:pt>
                <c:pt idx="1640">
                  <c:v>15.546735</c:v>
                </c:pt>
                <c:pt idx="1641">
                  <c:v>15.712403</c:v>
                </c:pt>
                <c:pt idx="1642">
                  <c:v>15.712403</c:v>
                </c:pt>
                <c:pt idx="1643">
                  <c:v>15.712403</c:v>
                </c:pt>
                <c:pt idx="1644">
                  <c:v>15.712403</c:v>
                </c:pt>
                <c:pt idx="1645">
                  <c:v>15.546735</c:v>
                </c:pt>
                <c:pt idx="1646">
                  <c:v>15.878069999999999</c:v>
                </c:pt>
                <c:pt idx="1647">
                  <c:v>15.546735</c:v>
                </c:pt>
                <c:pt idx="1648">
                  <c:v>15.546735</c:v>
                </c:pt>
                <c:pt idx="1649">
                  <c:v>15.546735</c:v>
                </c:pt>
                <c:pt idx="1650">
                  <c:v>15.712403</c:v>
                </c:pt>
                <c:pt idx="1651">
                  <c:v>15.712403</c:v>
                </c:pt>
                <c:pt idx="1652">
                  <c:v>15.712403</c:v>
                </c:pt>
                <c:pt idx="1653">
                  <c:v>15.712403</c:v>
                </c:pt>
                <c:pt idx="1654">
                  <c:v>15.712403</c:v>
                </c:pt>
                <c:pt idx="1655">
                  <c:v>15.712403</c:v>
                </c:pt>
                <c:pt idx="1656">
                  <c:v>15.712403</c:v>
                </c:pt>
                <c:pt idx="1657">
                  <c:v>15.712403</c:v>
                </c:pt>
                <c:pt idx="1658">
                  <c:v>15.546735</c:v>
                </c:pt>
                <c:pt idx="1659">
                  <c:v>15.546735</c:v>
                </c:pt>
                <c:pt idx="1660">
                  <c:v>15.546735</c:v>
                </c:pt>
                <c:pt idx="1661">
                  <c:v>15.546735</c:v>
                </c:pt>
                <c:pt idx="1662">
                  <c:v>15.712403</c:v>
                </c:pt>
                <c:pt idx="1663">
                  <c:v>15.546735</c:v>
                </c:pt>
                <c:pt idx="1664">
                  <c:v>15.712403</c:v>
                </c:pt>
                <c:pt idx="1665">
                  <c:v>15.712403</c:v>
                </c:pt>
                <c:pt idx="1666">
                  <c:v>15.712403</c:v>
                </c:pt>
                <c:pt idx="1667">
                  <c:v>15.546735</c:v>
                </c:pt>
                <c:pt idx="1668">
                  <c:v>15.712403</c:v>
                </c:pt>
                <c:pt idx="1669">
                  <c:v>15.546735</c:v>
                </c:pt>
                <c:pt idx="1670">
                  <c:v>15.712403</c:v>
                </c:pt>
                <c:pt idx="1671">
                  <c:v>15.546735</c:v>
                </c:pt>
                <c:pt idx="1672">
                  <c:v>15.712403</c:v>
                </c:pt>
                <c:pt idx="1673">
                  <c:v>15.712403</c:v>
                </c:pt>
                <c:pt idx="1674">
                  <c:v>15.546735</c:v>
                </c:pt>
                <c:pt idx="1675">
                  <c:v>15.712403</c:v>
                </c:pt>
                <c:pt idx="1676">
                  <c:v>15.712403</c:v>
                </c:pt>
                <c:pt idx="1677">
                  <c:v>15.546735</c:v>
                </c:pt>
                <c:pt idx="1678">
                  <c:v>15.712403</c:v>
                </c:pt>
                <c:pt idx="1679">
                  <c:v>15.712403</c:v>
                </c:pt>
                <c:pt idx="1680">
                  <c:v>15.546735</c:v>
                </c:pt>
                <c:pt idx="1681">
                  <c:v>15.712403</c:v>
                </c:pt>
                <c:pt idx="1682">
                  <c:v>15.546735</c:v>
                </c:pt>
                <c:pt idx="1683">
                  <c:v>15.712403</c:v>
                </c:pt>
                <c:pt idx="1684">
                  <c:v>15.546735</c:v>
                </c:pt>
                <c:pt idx="1685">
                  <c:v>15.546735</c:v>
                </c:pt>
                <c:pt idx="1686">
                  <c:v>15.546735</c:v>
                </c:pt>
                <c:pt idx="1687">
                  <c:v>15.712403</c:v>
                </c:pt>
                <c:pt idx="1688">
                  <c:v>15.712403</c:v>
                </c:pt>
                <c:pt idx="1689">
                  <c:v>15.712403</c:v>
                </c:pt>
                <c:pt idx="1690">
                  <c:v>15.712403</c:v>
                </c:pt>
                <c:pt idx="1691">
                  <c:v>15.546735</c:v>
                </c:pt>
                <c:pt idx="1692">
                  <c:v>15.712403</c:v>
                </c:pt>
                <c:pt idx="1693">
                  <c:v>15.546735</c:v>
                </c:pt>
                <c:pt idx="1694">
                  <c:v>15.546735</c:v>
                </c:pt>
                <c:pt idx="1695">
                  <c:v>15.712403</c:v>
                </c:pt>
                <c:pt idx="1696">
                  <c:v>15.546735</c:v>
                </c:pt>
                <c:pt idx="1697">
                  <c:v>15.712403</c:v>
                </c:pt>
                <c:pt idx="1698">
                  <c:v>15.712403</c:v>
                </c:pt>
                <c:pt idx="1699">
                  <c:v>15.546735</c:v>
                </c:pt>
                <c:pt idx="1700">
                  <c:v>15.546735</c:v>
                </c:pt>
                <c:pt idx="1701">
                  <c:v>15.546735</c:v>
                </c:pt>
                <c:pt idx="1702">
                  <c:v>15.546735</c:v>
                </c:pt>
                <c:pt idx="1703">
                  <c:v>15.546735</c:v>
                </c:pt>
                <c:pt idx="1704">
                  <c:v>15.712403</c:v>
                </c:pt>
                <c:pt idx="1705">
                  <c:v>15.878069999999999</c:v>
                </c:pt>
                <c:pt idx="1706">
                  <c:v>15.712403</c:v>
                </c:pt>
                <c:pt idx="1707">
                  <c:v>15.712403</c:v>
                </c:pt>
                <c:pt idx="1708">
                  <c:v>15.712403</c:v>
                </c:pt>
                <c:pt idx="1709">
                  <c:v>15.712403</c:v>
                </c:pt>
                <c:pt idx="1710">
                  <c:v>15.546735</c:v>
                </c:pt>
                <c:pt idx="1711">
                  <c:v>15.712403</c:v>
                </c:pt>
                <c:pt idx="1712">
                  <c:v>15.712403</c:v>
                </c:pt>
                <c:pt idx="1713">
                  <c:v>15.546735</c:v>
                </c:pt>
                <c:pt idx="1714">
                  <c:v>15.546735</c:v>
                </c:pt>
                <c:pt idx="1715">
                  <c:v>15.712403</c:v>
                </c:pt>
                <c:pt idx="1716">
                  <c:v>15.546735</c:v>
                </c:pt>
                <c:pt idx="1717">
                  <c:v>15.546735</c:v>
                </c:pt>
                <c:pt idx="1718">
                  <c:v>15.712403</c:v>
                </c:pt>
                <c:pt idx="1719">
                  <c:v>15.546735</c:v>
                </c:pt>
                <c:pt idx="1720">
                  <c:v>15.546735</c:v>
                </c:pt>
                <c:pt idx="1721">
                  <c:v>15.546735</c:v>
                </c:pt>
                <c:pt idx="1722">
                  <c:v>15.712403</c:v>
                </c:pt>
                <c:pt idx="1723">
                  <c:v>15.546735</c:v>
                </c:pt>
                <c:pt idx="1724">
                  <c:v>15.546735</c:v>
                </c:pt>
                <c:pt idx="1725">
                  <c:v>15.712403</c:v>
                </c:pt>
                <c:pt idx="1726">
                  <c:v>15.546735</c:v>
                </c:pt>
                <c:pt idx="1727">
                  <c:v>15.546735</c:v>
                </c:pt>
                <c:pt idx="1728">
                  <c:v>15.712403</c:v>
                </c:pt>
                <c:pt idx="1729">
                  <c:v>15.712403</c:v>
                </c:pt>
                <c:pt idx="1730">
                  <c:v>15.712403</c:v>
                </c:pt>
                <c:pt idx="1731">
                  <c:v>15.546735</c:v>
                </c:pt>
                <c:pt idx="1732">
                  <c:v>15.712403</c:v>
                </c:pt>
                <c:pt idx="1733">
                  <c:v>15.712403</c:v>
                </c:pt>
                <c:pt idx="1734">
                  <c:v>15.878069999999999</c:v>
                </c:pt>
                <c:pt idx="1735">
                  <c:v>15.712403</c:v>
                </c:pt>
                <c:pt idx="1736">
                  <c:v>15.546735</c:v>
                </c:pt>
                <c:pt idx="1737">
                  <c:v>15.546735</c:v>
                </c:pt>
                <c:pt idx="1738">
                  <c:v>15.712403</c:v>
                </c:pt>
                <c:pt idx="1739">
                  <c:v>15.546735</c:v>
                </c:pt>
                <c:pt idx="1740">
                  <c:v>15.546735</c:v>
                </c:pt>
                <c:pt idx="1741">
                  <c:v>15.712403</c:v>
                </c:pt>
                <c:pt idx="1742">
                  <c:v>15.878069999999999</c:v>
                </c:pt>
                <c:pt idx="1743">
                  <c:v>15.878069999999999</c:v>
                </c:pt>
                <c:pt idx="1744">
                  <c:v>15.712403</c:v>
                </c:pt>
                <c:pt idx="1745">
                  <c:v>15.546735</c:v>
                </c:pt>
                <c:pt idx="1746">
                  <c:v>15.546735</c:v>
                </c:pt>
                <c:pt idx="1747">
                  <c:v>15.546735</c:v>
                </c:pt>
                <c:pt idx="1748">
                  <c:v>15.712403</c:v>
                </c:pt>
                <c:pt idx="1749">
                  <c:v>15.712403</c:v>
                </c:pt>
                <c:pt idx="1750">
                  <c:v>15.712403</c:v>
                </c:pt>
                <c:pt idx="1751">
                  <c:v>15.878069999999999</c:v>
                </c:pt>
                <c:pt idx="1752">
                  <c:v>15.712403</c:v>
                </c:pt>
                <c:pt idx="1753">
                  <c:v>15.712403</c:v>
                </c:pt>
                <c:pt idx="1754">
                  <c:v>15.546735</c:v>
                </c:pt>
                <c:pt idx="1755">
                  <c:v>15.878069999999999</c:v>
                </c:pt>
                <c:pt idx="1756">
                  <c:v>15.546735</c:v>
                </c:pt>
                <c:pt idx="1757">
                  <c:v>15.712403</c:v>
                </c:pt>
                <c:pt idx="1758">
                  <c:v>15.546735</c:v>
                </c:pt>
                <c:pt idx="1759">
                  <c:v>15.546735</c:v>
                </c:pt>
                <c:pt idx="1760">
                  <c:v>15.712403</c:v>
                </c:pt>
                <c:pt idx="1761">
                  <c:v>15.712403</c:v>
                </c:pt>
                <c:pt idx="1762">
                  <c:v>15.712403</c:v>
                </c:pt>
                <c:pt idx="1763">
                  <c:v>15.712403</c:v>
                </c:pt>
                <c:pt idx="1764">
                  <c:v>15.878069999999999</c:v>
                </c:pt>
                <c:pt idx="1765">
                  <c:v>15.712403</c:v>
                </c:pt>
                <c:pt idx="1766">
                  <c:v>15.712403</c:v>
                </c:pt>
                <c:pt idx="1767">
                  <c:v>15.712403</c:v>
                </c:pt>
                <c:pt idx="1768">
                  <c:v>15.546735</c:v>
                </c:pt>
                <c:pt idx="1769">
                  <c:v>15.712403</c:v>
                </c:pt>
                <c:pt idx="1770">
                  <c:v>15.546735</c:v>
                </c:pt>
                <c:pt idx="1771">
                  <c:v>15.712403</c:v>
                </c:pt>
                <c:pt idx="1772">
                  <c:v>15.712403</c:v>
                </c:pt>
                <c:pt idx="1773">
                  <c:v>15.546735</c:v>
                </c:pt>
                <c:pt idx="1774">
                  <c:v>15.712403</c:v>
                </c:pt>
                <c:pt idx="1775">
                  <c:v>15.712403</c:v>
                </c:pt>
                <c:pt idx="1776">
                  <c:v>15.712403</c:v>
                </c:pt>
                <c:pt idx="1777">
                  <c:v>15.546735</c:v>
                </c:pt>
                <c:pt idx="1778">
                  <c:v>15.712403</c:v>
                </c:pt>
                <c:pt idx="1779">
                  <c:v>15.712403</c:v>
                </c:pt>
                <c:pt idx="1780">
                  <c:v>15.712403</c:v>
                </c:pt>
                <c:pt idx="1781">
                  <c:v>15.712403</c:v>
                </c:pt>
                <c:pt idx="1782">
                  <c:v>15.712403</c:v>
                </c:pt>
                <c:pt idx="1783">
                  <c:v>15.546735</c:v>
                </c:pt>
                <c:pt idx="1784">
                  <c:v>15.546735</c:v>
                </c:pt>
                <c:pt idx="1785">
                  <c:v>15.712403</c:v>
                </c:pt>
                <c:pt idx="1786">
                  <c:v>15.546735</c:v>
                </c:pt>
                <c:pt idx="1787">
                  <c:v>15.546735</c:v>
                </c:pt>
                <c:pt idx="1788">
                  <c:v>15.546735</c:v>
                </c:pt>
                <c:pt idx="1789">
                  <c:v>15.546735</c:v>
                </c:pt>
                <c:pt idx="1790">
                  <c:v>15.712403</c:v>
                </c:pt>
                <c:pt idx="1791">
                  <c:v>15.712403</c:v>
                </c:pt>
                <c:pt idx="1792">
                  <c:v>15.712403</c:v>
                </c:pt>
                <c:pt idx="1793">
                  <c:v>15.546735</c:v>
                </c:pt>
                <c:pt idx="1794">
                  <c:v>15.712403</c:v>
                </c:pt>
                <c:pt idx="1795">
                  <c:v>15.712403</c:v>
                </c:pt>
                <c:pt idx="1796">
                  <c:v>15.712403</c:v>
                </c:pt>
                <c:pt idx="1797">
                  <c:v>15.712403</c:v>
                </c:pt>
                <c:pt idx="1798">
                  <c:v>15.546735</c:v>
                </c:pt>
                <c:pt idx="1799">
                  <c:v>15.546735</c:v>
                </c:pt>
                <c:pt idx="1800">
                  <c:v>15.712403</c:v>
                </c:pt>
                <c:pt idx="1801">
                  <c:v>15.546735</c:v>
                </c:pt>
                <c:pt idx="1802">
                  <c:v>15.712403</c:v>
                </c:pt>
                <c:pt idx="1803">
                  <c:v>15.712403</c:v>
                </c:pt>
                <c:pt idx="1804">
                  <c:v>15.546735</c:v>
                </c:pt>
                <c:pt idx="1805">
                  <c:v>15.546735</c:v>
                </c:pt>
                <c:pt idx="1806">
                  <c:v>15.712403</c:v>
                </c:pt>
                <c:pt idx="1807">
                  <c:v>15.712403</c:v>
                </c:pt>
                <c:pt idx="1808">
                  <c:v>15.712403</c:v>
                </c:pt>
                <c:pt idx="1809">
                  <c:v>15.712403</c:v>
                </c:pt>
                <c:pt idx="1810">
                  <c:v>15.546735</c:v>
                </c:pt>
                <c:pt idx="1811">
                  <c:v>15.712403</c:v>
                </c:pt>
                <c:pt idx="1812">
                  <c:v>15.546735</c:v>
                </c:pt>
                <c:pt idx="1813">
                  <c:v>15.546735</c:v>
                </c:pt>
                <c:pt idx="1814">
                  <c:v>15.712403</c:v>
                </c:pt>
                <c:pt idx="1815">
                  <c:v>15.546735</c:v>
                </c:pt>
                <c:pt idx="1816">
                  <c:v>15.712403</c:v>
                </c:pt>
                <c:pt idx="1817">
                  <c:v>15.712403</c:v>
                </c:pt>
                <c:pt idx="1818">
                  <c:v>15.712403</c:v>
                </c:pt>
                <c:pt idx="1819">
                  <c:v>15.546735</c:v>
                </c:pt>
                <c:pt idx="1820">
                  <c:v>15.712403</c:v>
                </c:pt>
                <c:pt idx="1821">
                  <c:v>15.546735</c:v>
                </c:pt>
                <c:pt idx="1822">
                  <c:v>15.546735</c:v>
                </c:pt>
                <c:pt idx="1823">
                  <c:v>15.712403</c:v>
                </c:pt>
                <c:pt idx="1824">
                  <c:v>15.546735</c:v>
                </c:pt>
                <c:pt idx="1825">
                  <c:v>15.546735</c:v>
                </c:pt>
                <c:pt idx="1826">
                  <c:v>15.546735</c:v>
                </c:pt>
                <c:pt idx="1827">
                  <c:v>15.712403</c:v>
                </c:pt>
                <c:pt idx="1828">
                  <c:v>15.546735</c:v>
                </c:pt>
                <c:pt idx="1829">
                  <c:v>15.546735</c:v>
                </c:pt>
                <c:pt idx="1830">
                  <c:v>15.712403</c:v>
                </c:pt>
                <c:pt idx="1831">
                  <c:v>15.546735</c:v>
                </c:pt>
                <c:pt idx="1832">
                  <c:v>15.546735</c:v>
                </c:pt>
                <c:pt idx="1833">
                  <c:v>15.712403</c:v>
                </c:pt>
                <c:pt idx="1834">
                  <c:v>15.712403</c:v>
                </c:pt>
                <c:pt idx="1835">
                  <c:v>15.546735</c:v>
                </c:pt>
                <c:pt idx="1836">
                  <c:v>15.712403</c:v>
                </c:pt>
                <c:pt idx="1837">
                  <c:v>15.546735</c:v>
                </c:pt>
                <c:pt idx="1838">
                  <c:v>15.712403</c:v>
                </c:pt>
                <c:pt idx="1839">
                  <c:v>15.712403</c:v>
                </c:pt>
                <c:pt idx="1840">
                  <c:v>15.712403</c:v>
                </c:pt>
                <c:pt idx="1841">
                  <c:v>15.546735</c:v>
                </c:pt>
                <c:pt idx="1842">
                  <c:v>15.546735</c:v>
                </c:pt>
                <c:pt idx="1843">
                  <c:v>15.712403</c:v>
                </c:pt>
                <c:pt idx="1844">
                  <c:v>15.546735</c:v>
                </c:pt>
                <c:pt idx="1845">
                  <c:v>15.712403</c:v>
                </c:pt>
                <c:pt idx="1846">
                  <c:v>15.546735</c:v>
                </c:pt>
                <c:pt idx="1847">
                  <c:v>15.546735</c:v>
                </c:pt>
                <c:pt idx="1848">
                  <c:v>15.546735</c:v>
                </c:pt>
                <c:pt idx="1849">
                  <c:v>15.546735</c:v>
                </c:pt>
                <c:pt idx="1850">
                  <c:v>15.712403</c:v>
                </c:pt>
                <c:pt idx="1851">
                  <c:v>15.546735</c:v>
                </c:pt>
                <c:pt idx="1852">
                  <c:v>15.712403</c:v>
                </c:pt>
                <c:pt idx="1853">
                  <c:v>15.546735</c:v>
                </c:pt>
                <c:pt idx="1854">
                  <c:v>15.712403</c:v>
                </c:pt>
                <c:pt idx="1855">
                  <c:v>15.546735</c:v>
                </c:pt>
                <c:pt idx="1856">
                  <c:v>15.878069999999999</c:v>
                </c:pt>
                <c:pt idx="1857">
                  <c:v>15.546735</c:v>
                </c:pt>
                <c:pt idx="1858">
                  <c:v>15.546735</c:v>
                </c:pt>
                <c:pt idx="1859">
                  <c:v>15.546735</c:v>
                </c:pt>
                <c:pt idx="1860">
                  <c:v>15.546735</c:v>
                </c:pt>
                <c:pt idx="1861">
                  <c:v>15.546735</c:v>
                </c:pt>
                <c:pt idx="1862">
                  <c:v>15.546735</c:v>
                </c:pt>
                <c:pt idx="1863">
                  <c:v>15.546735</c:v>
                </c:pt>
                <c:pt idx="1864">
                  <c:v>15.712403</c:v>
                </c:pt>
                <c:pt idx="1865">
                  <c:v>15.712403</c:v>
                </c:pt>
                <c:pt idx="1866">
                  <c:v>15.712403</c:v>
                </c:pt>
                <c:pt idx="1867">
                  <c:v>15.546735</c:v>
                </c:pt>
                <c:pt idx="1868">
                  <c:v>15.546735</c:v>
                </c:pt>
                <c:pt idx="1869">
                  <c:v>15.546735</c:v>
                </c:pt>
                <c:pt idx="1870">
                  <c:v>15.546735</c:v>
                </c:pt>
                <c:pt idx="1871">
                  <c:v>15.546735</c:v>
                </c:pt>
                <c:pt idx="1872">
                  <c:v>15.712403</c:v>
                </c:pt>
                <c:pt idx="1873">
                  <c:v>15.712403</c:v>
                </c:pt>
                <c:pt idx="1874">
                  <c:v>15.712403</c:v>
                </c:pt>
                <c:pt idx="1875">
                  <c:v>15.712403</c:v>
                </c:pt>
                <c:pt idx="1876">
                  <c:v>15.546735</c:v>
                </c:pt>
                <c:pt idx="1877">
                  <c:v>15.546735</c:v>
                </c:pt>
                <c:pt idx="1878">
                  <c:v>15.546735</c:v>
                </c:pt>
                <c:pt idx="1879">
                  <c:v>15.546735</c:v>
                </c:pt>
                <c:pt idx="1880">
                  <c:v>15.546735</c:v>
                </c:pt>
                <c:pt idx="1881">
                  <c:v>15.546735</c:v>
                </c:pt>
                <c:pt idx="1882">
                  <c:v>15.712403</c:v>
                </c:pt>
                <c:pt idx="1883">
                  <c:v>15.546735</c:v>
                </c:pt>
                <c:pt idx="1884">
                  <c:v>15.712403</c:v>
                </c:pt>
                <c:pt idx="1885">
                  <c:v>15.878069999999999</c:v>
                </c:pt>
                <c:pt idx="1886">
                  <c:v>15.878069999999999</c:v>
                </c:pt>
                <c:pt idx="1887">
                  <c:v>15.712403</c:v>
                </c:pt>
                <c:pt idx="1888">
                  <c:v>15.712403</c:v>
                </c:pt>
                <c:pt idx="1889">
                  <c:v>15.546735</c:v>
                </c:pt>
                <c:pt idx="1890">
                  <c:v>15.712403</c:v>
                </c:pt>
                <c:pt idx="1891">
                  <c:v>15.546735</c:v>
                </c:pt>
                <c:pt idx="1892">
                  <c:v>15.712403</c:v>
                </c:pt>
                <c:pt idx="1893">
                  <c:v>15.546735</c:v>
                </c:pt>
                <c:pt idx="1894">
                  <c:v>15.712403</c:v>
                </c:pt>
                <c:pt idx="1895">
                  <c:v>15.712403</c:v>
                </c:pt>
                <c:pt idx="1896">
                  <c:v>15.712403</c:v>
                </c:pt>
                <c:pt idx="1897">
                  <c:v>15.546735</c:v>
                </c:pt>
                <c:pt idx="1898">
                  <c:v>15.546735</c:v>
                </c:pt>
                <c:pt idx="1899">
                  <c:v>15.712403</c:v>
                </c:pt>
                <c:pt idx="1900">
                  <c:v>15.546735</c:v>
                </c:pt>
                <c:pt idx="1901">
                  <c:v>15.712403</c:v>
                </c:pt>
                <c:pt idx="1902">
                  <c:v>15.712403</c:v>
                </c:pt>
                <c:pt idx="1903">
                  <c:v>15.546735</c:v>
                </c:pt>
                <c:pt idx="1904">
                  <c:v>15.712403</c:v>
                </c:pt>
                <c:pt idx="1905">
                  <c:v>15.712403</c:v>
                </c:pt>
                <c:pt idx="1906">
                  <c:v>15.546735</c:v>
                </c:pt>
                <c:pt idx="1907">
                  <c:v>15.546735</c:v>
                </c:pt>
                <c:pt idx="1908">
                  <c:v>15.546735</c:v>
                </c:pt>
                <c:pt idx="1909">
                  <c:v>15.546735</c:v>
                </c:pt>
                <c:pt idx="1910">
                  <c:v>15.546735</c:v>
                </c:pt>
                <c:pt idx="1911">
                  <c:v>15.546735</c:v>
                </c:pt>
                <c:pt idx="1912">
                  <c:v>15.712403</c:v>
                </c:pt>
                <c:pt idx="1913">
                  <c:v>15.546735</c:v>
                </c:pt>
                <c:pt idx="1914">
                  <c:v>15.546735</c:v>
                </c:pt>
                <c:pt idx="1915">
                  <c:v>15.712403</c:v>
                </c:pt>
                <c:pt idx="1916">
                  <c:v>15.712403</c:v>
                </c:pt>
                <c:pt idx="1917">
                  <c:v>15.546735</c:v>
                </c:pt>
                <c:pt idx="1918">
                  <c:v>15.712403</c:v>
                </c:pt>
                <c:pt idx="1919">
                  <c:v>15.546735</c:v>
                </c:pt>
                <c:pt idx="1920">
                  <c:v>15.712403</c:v>
                </c:pt>
                <c:pt idx="1921">
                  <c:v>15.546735</c:v>
                </c:pt>
                <c:pt idx="1922">
                  <c:v>15.712403</c:v>
                </c:pt>
                <c:pt idx="1923">
                  <c:v>15.712403</c:v>
                </c:pt>
                <c:pt idx="1924">
                  <c:v>15.712403</c:v>
                </c:pt>
                <c:pt idx="1925">
                  <c:v>15.712403</c:v>
                </c:pt>
                <c:pt idx="1926">
                  <c:v>15.712403</c:v>
                </c:pt>
                <c:pt idx="1927">
                  <c:v>15.546735</c:v>
                </c:pt>
                <c:pt idx="1928">
                  <c:v>15.546735</c:v>
                </c:pt>
                <c:pt idx="1929">
                  <c:v>15.546735</c:v>
                </c:pt>
                <c:pt idx="1930">
                  <c:v>15.546735</c:v>
                </c:pt>
                <c:pt idx="1931">
                  <c:v>15.546735</c:v>
                </c:pt>
                <c:pt idx="1932">
                  <c:v>15.712403</c:v>
                </c:pt>
                <c:pt idx="1933">
                  <c:v>15.712403</c:v>
                </c:pt>
                <c:pt idx="1934">
                  <c:v>15.546735</c:v>
                </c:pt>
                <c:pt idx="1935">
                  <c:v>15.712403</c:v>
                </c:pt>
                <c:pt idx="1936">
                  <c:v>15.546735</c:v>
                </c:pt>
                <c:pt idx="1937">
                  <c:v>15.712403</c:v>
                </c:pt>
                <c:pt idx="1938">
                  <c:v>15.712403</c:v>
                </c:pt>
                <c:pt idx="1939">
                  <c:v>15.546735</c:v>
                </c:pt>
                <c:pt idx="1940">
                  <c:v>15.712403</c:v>
                </c:pt>
                <c:pt idx="1941">
                  <c:v>15.712403</c:v>
                </c:pt>
                <c:pt idx="1942">
                  <c:v>15.712403</c:v>
                </c:pt>
                <c:pt idx="1943">
                  <c:v>15.546735</c:v>
                </c:pt>
                <c:pt idx="1944">
                  <c:v>15.546735</c:v>
                </c:pt>
                <c:pt idx="1945">
                  <c:v>15.546735</c:v>
                </c:pt>
                <c:pt idx="1946">
                  <c:v>15.546735</c:v>
                </c:pt>
                <c:pt idx="1947">
                  <c:v>15.546735</c:v>
                </c:pt>
                <c:pt idx="1948">
                  <c:v>15.546735</c:v>
                </c:pt>
                <c:pt idx="1949">
                  <c:v>15.546735</c:v>
                </c:pt>
                <c:pt idx="1950">
                  <c:v>15.712403</c:v>
                </c:pt>
                <c:pt idx="1951">
                  <c:v>15.546735</c:v>
                </c:pt>
                <c:pt idx="1952">
                  <c:v>15.546735</c:v>
                </c:pt>
                <c:pt idx="1953">
                  <c:v>15.712403</c:v>
                </c:pt>
                <c:pt idx="1954">
                  <c:v>15.712403</c:v>
                </c:pt>
                <c:pt idx="1955">
                  <c:v>15.546735</c:v>
                </c:pt>
                <c:pt idx="1956">
                  <c:v>15.546735</c:v>
                </c:pt>
                <c:pt idx="1957">
                  <c:v>15.546735</c:v>
                </c:pt>
                <c:pt idx="1958">
                  <c:v>15.546735</c:v>
                </c:pt>
                <c:pt idx="1959">
                  <c:v>15.546735</c:v>
                </c:pt>
                <c:pt idx="1960">
                  <c:v>15.546735</c:v>
                </c:pt>
                <c:pt idx="1961">
                  <c:v>15.546735</c:v>
                </c:pt>
                <c:pt idx="1962">
                  <c:v>15.546735</c:v>
                </c:pt>
                <c:pt idx="1963">
                  <c:v>15.712403</c:v>
                </c:pt>
                <c:pt idx="1964">
                  <c:v>15.546735</c:v>
                </c:pt>
                <c:pt idx="1965">
                  <c:v>15.712403</c:v>
                </c:pt>
                <c:pt idx="1966">
                  <c:v>15.712403</c:v>
                </c:pt>
                <c:pt idx="1967">
                  <c:v>15.712403</c:v>
                </c:pt>
                <c:pt idx="1968">
                  <c:v>15.546735</c:v>
                </c:pt>
                <c:pt idx="1969">
                  <c:v>15.546735</c:v>
                </c:pt>
                <c:pt idx="1970">
                  <c:v>15.546735</c:v>
                </c:pt>
                <c:pt idx="1971">
                  <c:v>15.712403</c:v>
                </c:pt>
                <c:pt idx="1972">
                  <c:v>15.546735</c:v>
                </c:pt>
                <c:pt idx="1973">
                  <c:v>15.712403</c:v>
                </c:pt>
                <c:pt idx="1974">
                  <c:v>15.546735</c:v>
                </c:pt>
                <c:pt idx="1975">
                  <c:v>15.546735</c:v>
                </c:pt>
                <c:pt idx="1976">
                  <c:v>15.712403</c:v>
                </c:pt>
                <c:pt idx="1977">
                  <c:v>15.712403</c:v>
                </c:pt>
                <c:pt idx="1978">
                  <c:v>15.712403</c:v>
                </c:pt>
                <c:pt idx="1979">
                  <c:v>15.712403</c:v>
                </c:pt>
                <c:pt idx="1980">
                  <c:v>15.712403</c:v>
                </c:pt>
                <c:pt idx="1981">
                  <c:v>15.546735</c:v>
                </c:pt>
                <c:pt idx="1982">
                  <c:v>15.546735</c:v>
                </c:pt>
                <c:pt idx="1983">
                  <c:v>15.712403</c:v>
                </c:pt>
                <c:pt idx="1984">
                  <c:v>15.878069999999999</c:v>
                </c:pt>
                <c:pt idx="1985">
                  <c:v>15.712403</c:v>
                </c:pt>
                <c:pt idx="1986">
                  <c:v>15.546735</c:v>
                </c:pt>
                <c:pt idx="1987">
                  <c:v>15.712403</c:v>
                </c:pt>
                <c:pt idx="1988">
                  <c:v>15.712403</c:v>
                </c:pt>
                <c:pt idx="1989">
                  <c:v>15.546735</c:v>
                </c:pt>
                <c:pt idx="1990">
                  <c:v>15.712403</c:v>
                </c:pt>
                <c:pt idx="1991">
                  <c:v>15.712403</c:v>
                </c:pt>
                <c:pt idx="1992">
                  <c:v>15.712403</c:v>
                </c:pt>
                <c:pt idx="1993">
                  <c:v>15.712403</c:v>
                </c:pt>
                <c:pt idx="1994">
                  <c:v>15.546735</c:v>
                </c:pt>
                <c:pt idx="1995">
                  <c:v>15.546735</c:v>
                </c:pt>
                <c:pt idx="1996">
                  <c:v>15.712403</c:v>
                </c:pt>
                <c:pt idx="1997">
                  <c:v>15.546735</c:v>
                </c:pt>
                <c:pt idx="1998">
                  <c:v>15.712403</c:v>
                </c:pt>
                <c:pt idx="1999">
                  <c:v>15.546735</c:v>
                </c:pt>
                <c:pt idx="2000">
                  <c:v>15.546735</c:v>
                </c:pt>
                <c:pt idx="2001">
                  <c:v>15.878069999999999</c:v>
                </c:pt>
                <c:pt idx="2002">
                  <c:v>15.712403</c:v>
                </c:pt>
                <c:pt idx="2003">
                  <c:v>15.546735</c:v>
                </c:pt>
                <c:pt idx="2004">
                  <c:v>15.712403</c:v>
                </c:pt>
                <c:pt idx="2005">
                  <c:v>15.546735</c:v>
                </c:pt>
                <c:pt idx="2006">
                  <c:v>15.712403</c:v>
                </c:pt>
                <c:pt idx="2007">
                  <c:v>15.546735</c:v>
                </c:pt>
                <c:pt idx="2008">
                  <c:v>15.546735</c:v>
                </c:pt>
                <c:pt idx="2009">
                  <c:v>15.712403</c:v>
                </c:pt>
                <c:pt idx="2010">
                  <c:v>15.712403</c:v>
                </c:pt>
                <c:pt idx="2011">
                  <c:v>15.546735</c:v>
                </c:pt>
                <c:pt idx="2012">
                  <c:v>15.546735</c:v>
                </c:pt>
                <c:pt idx="2013">
                  <c:v>15.546735</c:v>
                </c:pt>
                <c:pt idx="2014">
                  <c:v>15.712403</c:v>
                </c:pt>
                <c:pt idx="2015">
                  <c:v>15.546735</c:v>
                </c:pt>
                <c:pt idx="2016">
                  <c:v>15.546735</c:v>
                </c:pt>
                <c:pt idx="2017">
                  <c:v>15.546735</c:v>
                </c:pt>
                <c:pt idx="2018">
                  <c:v>15.546735</c:v>
                </c:pt>
                <c:pt idx="2019">
                  <c:v>15.712403</c:v>
                </c:pt>
                <c:pt idx="2020">
                  <c:v>15.712403</c:v>
                </c:pt>
                <c:pt idx="2021">
                  <c:v>15.712403</c:v>
                </c:pt>
                <c:pt idx="2022">
                  <c:v>15.712403</c:v>
                </c:pt>
                <c:pt idx="2023">
                  <c:v>15.712403</c:v>
                </c:pt>
                <c:pt idx="2024">
                  <c:v>15.546735</c:v>
                </c:pt>
                <c:pt idx="2025">
                  <c:v>15.712403</c:v>
                </c:pt>
                <c:pt idx="2026">
                  <c:v>15.546735</c:v>
                </c:pt>
                <c:pt idx="2027">
                  <c:v>15.546735</c:v>
                </c:pt>
                <c:pt idx="2028">
                  <c:v>15.712403</c:v>
                </c:pt>
                <c:pt idx="2029">
                  <c:v>15.712403</c:v>
                </c:pt>
                <c:pt idx="2030">
                  <c:v>15.546735</c:v>
                </c:pt>
                <c:pt idx="2031">
                  <c:v>15.712403</c:v>
                </c:pt>
                <c:pt idx="2032">
                  <c:v>15.546735</c:v>
                </c:pt>
                <c:pt idx="2033">
                  <c:v>15.546735</c:v>
                </c:pt>
                <c:pt idx="2034">
                  <c:v>15.546735</c:v>
                </c:pt>
                <c:pt idx="2035">
                  <c:v>15.712403</c:v>
                </c:pt>
                <c:pt idx="2036">
                  <c:v>15.546735</c:v>
                </c:pt>
                <c:pt idx="2037">
                  <c:v>15.712403</c:v>
                </c:pt>
                <c:pt idx="2038">
                  <c:v>15.712403</c:v>
                </c:pt>
                <c:pt idx="2039">
                  <c:v>15.712403</c:v>
                </c:pt>
                <c:pt idx="2040">
                  <c:v>15.546735</c:v>
                </c:pt>
                <c:pt idx="2041">
                  <c:v>15.546735</c:v>
                </c:pt>
                <c:pt idx="2042">
                  <c:v>15.546735</c:v>
                </c:pt>
                <c:pt idx="2043">
                  <c:v>15.712403</c:v>
                </c:pt>
                <c:pt idx="2044">
                  <c:v>15.712403</c:v>
                </c:pt>
                <c:pt idx="2045">
                  <c:v>15.546735</c:v>
                </c:pt>
                <c:pt idx="2046">
                  <c:v>15.546735</c:v>
                </c:pt>
                <c:pt idx="2047">
                  <c:v>15.546735</c:v>
                </c:pt>
                <c:pt idx="2048">
                  <c:v>15.546735</c:v>
                </c:pt>
                <c:pt idx="2049">
                  <c:v>15.546735</c:v>
                </c:pt>
                <c:pt idx="2050">
                  <c:v>15.546735</c:v>
                </c:pt>
                <c:pt idx="2051">
                  <c:v>15.712403</c:v>
                </c:pt>
                <c:pt idx="2052">
                  <c:v>15.546735</c:v>
                </c:pt>
                <c:pt idx="2053">
                  <c:v>15.712403</c:v>
                </c:pt>
                <c:pt idx="2054">
                  <c:v>15.712403</c:v>
                </c:pt>
                <c:pt idx="2055">
                  <c:v>15.712403</c:v>
                </c:pt>
                <c:pt idx="2056">
                  <c:v>15.546735</c:v>
                </c:pt>
                <c:pt idx="2057">
                  <c:v>15.546735</c:v>
                </c:pt>
                <c:pt idx="2058">
                  <c:v>15.546735</c:v>
                </c:pt>
                <c:pt idx="2059">
                  <c:v>15.712403</c:v>
                </c:pt>
                <c:pt idx="2060">
                  <c:v>15.546735</c:v>
                </c:pt>
                <c:pt idx="2061">
                  <c:v>15.712403</c:v>
                </c:pt>
                <c:pt idx="2062">
                  <c:v>15.546735</c:v>
                </c:pt>
                <c:pt idx="2063">
                  <c:v>15.712403</c:v>
                </c:pt>
                <c:pt idx="2064">
                  <c:v>15.546735</c:v>
                </c:pt>
                <c:pt idx="2065">
                  <c:v>15.546735</c:v>
                </c:pt>
                <c:pt idx="2066">
                  <c:v>15.546735</c:v>
                </c:pt>
                <c:pt idx="2067">
                  <c:v>15.712403</c:v>
                </c:pt>
                <c:pt idx="2068">
                  <c:v>15.712403</c:v>
                </c:pt>
                <c:pt idx="2069">
                  <c:v>15.546735</c:v>
                </c:pt>
                <c:pt idx="2070">
                  <c:v>15.712403</c:v>
                </c:pt>
                <c:pt idx="2071">
                  <c:v>15.546735</c:v>
                </c:pt>
                <c:pt idx="2072">
                  <c:v>15.546735</c:v>
                </c:pt>
                <c:pt idx="2073">
                  <c:v>15.546735</c:v>
                </c:pt>
                <c:pt idx="2074">
                  <c:v>15.546735</c:v>
                </c:pt>
                <c:pt idx="2075">
                  <c:v>15.546735</c:v>
                </c:pt>
                <c:pt idx="2076">
                  <c:v>15.546735</c:v>
                </c:pt>
                <c:pt idx="2077">
                  <c:v>15.712403</c:v>
                </c:pt>
                <c:pt idx="2078">
                  <c:v>15.546735</c:v>
                </c:pt>
                <c:pt idx="2079">
                  <c:v>15.712403</c:v>
                </c:pt>
                <c:pt idx="2080">
                  <c:v>15.546735</c:v>
                </c:pt>
                <c:pt idx="2081">
                  <c:v>15.546735</c:v>
                </c:pt>
                <c:pt idx="2082">
                  <c:v>15.546735</c:v>
                </c:pt>
                <c:pt idx="2083">
                  <c:v>15.546735</c:v>
                </c:pt>
                <c:pt idx="2084">
                  <c:v>15.546735</c:v>
                </c:pt>
                <c:pt idx="2085">
                  <c:v>15.712403</c:v>
                </c:pt>
                <c:pt idx="2086">
                  <c:v>15.712403</c:v>
                </c:pt>
                <c:pt idx="2087">
                  <c:v>15.546735</c:v>
                </c:pt>
                <c:pt idx="2088">
                  <c:v>15.546735</c:v>
                </c:pt>
                <c:pt idx="2089">
                  <c:v>15.712403</c:v>
                </c:pt>
                <c:pt idx="2090">
                  <c:v>15.546735</c:v>
                </c:pt>
                <c:pt idx="2091">
                  <c:v>15.712403</c:v>
                </c:pt>
                <c:pt idx="2092">
                  <c:v>15.712403</c:v>
                </c:pt>
                <c:pt idx="2093">
                  <c:v>15.546735</c:v>
                </c:pt>
                <c:pt idx="2094">
                  <c:v>15.546735</c:v>
                </c:pt>
                <c:pt idx="2095">
                  <c:v>15.546735</c:v>
                </c:pt>
                <c:pt idx="2096">
                  <c:v>15.712403</c:v>
                </c:pt>
                <c:pt idx="2097">
                  <c:v>15.546735</c:v>
                </c:pt>
                <c:pt idx="2098">
                  <c:v>15.546735</c:v>
                </c:pt>
                <c:pt idx="2099">
                  <c:v>15.546735</c:v>
                </c:pt>
                <c:pt idx="2100">
                  <c:v>15.546735</c:v>
                </c:pt>
                <c:pt idx="2101">
                  <c:v>15.546735</c:v>
                </c:pt>
                <c:pt idx="2102">
                  <c:v>15.546735</c:v>
                </c:pt>
                <c:pt idx="2103">
                  <c:v>15.712403</c:v>
                </c:pt>
                <c:pt idx="2104">
                  <c:v>15.546735</c:v>
                </c:pt>
                <c:pt idx="2105">
                  <c:v>15.712403</c:v>
                </c:pt>
                <c:pt idx="2106">
                  <c:v>15.546735</c:v>
                </c:pt>
                <c:pt idx="2107">
                  <c:v>15.546735</c:v>
                </c:pt>
                <c:pt idx="2108">
                  <c:v>15.712403</c:v>
                </c:pt>
                <c:pt idx="2109">
                  <c:v>15.546735</c:v>
                </c:pt>
                <c:pt idx="2110">
                  <c:v>15.546735</c:v>
                </c:pt>
                <c:pt idx="2111">
                  <c:v>15.546735</c:v>
                </c:pt>
                <c:pt idx="2112">
                  <c:v>15.546735</c:v>
                </c:pt>
                <c:pt idx="2113">
                  <c:v>15.712403</c:v>
                </c:pt>
                <c:pt idx="2114">
                  <c:v>15.546735</c:v>
                </c:pt>
                <c:pt idx="2115">
                  <c:v>15.546735</c:v>
                </c:pt>
                <c:pt idx="2116">
                  <c:v>15.712403</c:v>
                </c:pt>
                <c:pt idx="2117">
                  <c:v>15.712403</c:v>
                </c:pt>
                <c:pt idx="2118">
                  <c:v>15.546735</c:v>
                </c:pt>
                <c:pt idx="2119">
                  <c:v>15.546735</c:v>
                </c:pt>
                <c:pt idx="2120">
                  <c:v>15.546735</c:v>
                </c:pt>
                <c:pt idx="2121">
                  <c:v>15.546735</c:v>
                </c:pt>
                <c:pt idx="2122">
                  <c:v>15.546735</c:v>
                </c:pt>
                <c:pt idx="2123">
                  <c:v>15.546735</c:v>
                </c:pt>
                <c:pt idx="2124">
                  <c:v>15.712403</c:v>
                </c:pt>
                <c:pt idx="2125">
                  <c:v>15.712403</c:v>
                </c:pt>
                <c:pt idx="2126">
                  <c:v>15.546735</c:v>
                </c:pt>
                <c:pt idx="2127">
                  <c:v>15.546735</c:v>
                </c:pt>
                <c:pt idx="2128">
                  <c:v>15.546735</c:v>
                </c:pt>
                <c:pt idx="2129">
                  <c:v>15.712403</c:v>
                </c:pt>
                <c:pt idx="2130">
                  <c:v>15.546735</c:v>
                </c:pt>
                <c:pt idx="2131">
                  <c:v>15.546735</c:v>
                </c:pt>
                <c:pt idx="2132">
                  <c:v>15.546735</c:v>
                </c:pt>
                <c:pt idx="2133">
                  <c:v>15.546735</c:v>
                </c:pt>
                <c:pt idx="2134">
                  <c:v>15.546735</c:v>
                </c:pt>
                <c:pt idx="2135">
                  <c:v>15.546735</c:v>
                </c:pt>
                <c:pt idx="2136">
                  <c:v>15.546735</c:v>
                </c:pt>
                <c:pt idx="2137">
                  <c:v>15.712403</c:v>
                </c:pt>
                <c:pt idx="2138">
                  <c:v>15.712403</c:v>
                </c:pt>
                <c:pt idx="2139">
                  <c:v>15.546735</c:v>
                </c:pt>
                <c:pt idx="2140">
                  <c:v>15.546735</c:v>
                </c:pt>
                <c:pt idx="2141">
                  <c:v>15.546735</c:v>
                </c:pt>
                <c:pt idx="2142">
                  <c:v>15.546735</c:v>
                </c:pt>
                <c:pt idx="2143">
                  <c:v>15.546735</c:v>
                </c:pt>
                <c:pt idx="2144">
                  <c:v>15.546735</c:v>
                </c:pt>
                <c:pt idx="2145">
                  <c:v>15.546735</c:v>
                </c:pt>
                <c:pt idx="2146">
                  <c:v>15.712403</c:v>
                </c:pt>
                <c:pt idx="2147">
                  <c:v>15.712403</c:v>
                </c:pt>
                <c:pt idx="2148">
                  <c:v>15.546735</c:v>
                </c:pt>
                <c:pt idx="2149">
                  <c:v>15.546735</c:v>
                </c:pt>
                <c:pt idx="2150">
                  <c:v>15.546735</c:v>
                </c:pt>
                <c:pt idx="2151">
                  <c:v>15.712403</c:v>
                </c:pt>
                <c:pt idx="2152">
                  <c:v>15.546735</c:v>
                </c:pt>
                <c:pt idx="2153">
                  <c:v>15.712403</c:v>
                </c:pt>
                <c:pt idx="2154">
                  <c:v>15.546735</c:v>
                </c:pt>
                <c:pt idx="2155">
                  <c:v>15.546735</c:v>
                </c:pt>
                <c:pt idx="2156">
                  <c:v>15.546735</c:v>
                </c:pt>
                <c:pt idx="2157">
                  <c:v>15.546735</c:v>
                </c:pt>
                <c:pt idx="2158">
                  <c:v>15.546735</c:v>
                </c:pt>
                <c:pt idx="2159">
                  <c:v>15.546735</c:v>
                </c:pt>
                <c:pt idx="2160">
                  <c:v>15.712403</c:v>
                </c:pt>
                <c:pt idx="2161">
                  <c:v>15.546735</c:v>
                </c:pt>
                <c:pt idx="2162">
                  <c:v>15.546735</c:v>
                </c:pt>
                <c:pt idx="2163">
                  <c:v>15.546735</c:v>
                </c:pt>
                <c:pt idx="2164">
                  <c:v>15.546735</c:v>
                </c:pt>
                <c:pt idx="2165">
                  <c:v>15.546735</c:v>
                </c:pt>
                <c:pt idx="2166">
                  <c:v>15.546735</c:v>
                </c:pt>
                <c:pt idx="2167">
                  <c:v>15.712403</c:v>
                </c:pt>
                <c:pt idx="2168">
                  <c:v>15.546735</c:v>
                </c:pt>
                <c:pt idx="2169">
                  <c:v>15.546735</c:v>
                </c:pt>
                <c:pt idx="2170">
                  <c:v>15.712403</c:v>
                </c:pt>
                <c:pt idx="2171">
                  <c:v>15.546735</c:v>
                </c:pt>
                <c:pt idx="2172">
                  <c:v>15.546735</c:v>
                </c:pt>
                <c:pt idx="2173">
                  <c:v>15.546735</c:v>
                </c:pt>
                <c:pt idx="2174">
                  <c:v>15.546735</c:v>
                </c:pt>
                <c:pt idx="2175">
                  <c:v>15.712403</c:v>
                </c:pt>
                <c:pt idx="2176">
                  <c:v>15.712403</c:v>
                </c:pt>
                <c:pt idx="2177">
                  <c:v>15.546735</c:v>
                </c:pt>
                <c:pt idx="2178">
                  <c:v>15.712403</c:v>
                </c:pt>
                <c:pt idx="2179">
                  <c:v>15.712403</c:v>
                </c:pt>
                <c:pt idx="2180">
                  <c:v>15.546735</c:v>
                </c:pt>
                <c:pt idx="2181">
                  <c:v>15.546735</c:v>
                </c:pt>
                <c:pt idx="2182">
                  <c:v>15.546735</c:v>
                </c:pt>
                <c:pt idx="2183">
                  <c:v>15.712403</c:v>
                </c:pt>
                <c:pt idx="2184">
                  <c:v>15.546735</c:v>
                </c:pt>
                <c:pt idx="2185">
                  <c:v>15.546735</c:v>
                </c:pt>
                <c:pt idx="2186">
                  <c:v>15.712403</c:v>
                </c:pt>
                <c:pt idx="2187">
                  <c:v>15.546735</c:v>
                </c:pt>
                <c:pt idx="2188">
                  <c:v>15.712403</c:v>
                </c:pt>
                <c:pt idx="2189">
                  <c:v>15.546735</c:v>
                </c:pt>
                <c:pt idx="2190">
                  <c:v>15.546735</c:v>
                </c:pt>
                <c:pt idx="2191">
                  <c:v>15.712403</c:v>
                </c:pt>
                <c:pt idx="2192">
                  <c:v>15.712403</c:v>
                </c:pt>
                <c:pt idx="2193">
                  <c:v>15.712403</c:v>
                </c:pt>
                <c:pt idx="2194">
                  <c:v>15.712403</c:v>
                </c:pt>
                <c:pt idx="2195">
                  <c:v>15.546735</c:v>
                </c:pt>
                <c:pt idx="2196">
                  <c:v>15.546735</c:v>
                </c:pt>
                <c:pt idx="2197">
                  <c:v>15.546735</c:v>
                </c:pt>
                <c:pt idx="2198">
                  <c:v>15.712403</c:v>
                </c:pt>
                <c:pt idx="2199">
                  <c:v>15.712403</c:v>
                </c:pt>
                <c:pt idx="2200">
                  <c:v>15.546735</c:v>
                </c:pt>
                <c:pt idx="2201">
                  <c:v>15.712403</c:v>
                </c:pt>
                <c:pt idx="2202">
                  <c:v>15.712403</c:v>
                </c:pt>
                <c:pt idx="2203">
                  <c:v>15.546735</c:v>
                </c:pt>
                <c:pt idx="2204">
                  <c:v>15.712403</c:v>
                </c:pt>
                <c:pt idx="2205">
                  <c:v>15.546735</c:v>
                </c:pt>
                <c:pt idx="2206">
                  <c:v>15.546735</c:v>
                </c:pt>
                <c:pt idx="2207">
                  <c:v>15.712403</c:v>
                </c:pt>
                <c:pt idx="2208">
                  <c:v>15.546735</c:v>
                </c:pt>
                <c:pt idx="2209">
                  <c:v>15.712403</c:v>
                </c:pt>
                <c:pt idx="2210">
                  <c:v>15.546735</c:v>
                </c:pt>
                <c:pt idx="2211">
                  <c:v>15.546735</c:v>
                </c:pt>
                <c:pt idx="2212">
                  <c:v>15.712403</c:v>
                </c:pt>
                <c:pt idx="2213">
                  <c:v>15.712403</c:v>
                </c:pt>
                <c:pt idx="2214">
                  <c:v>15.546735</c:v>
                </c:pt>
                <c:pt idx="2215">
                  <c:v>15.712403</c:v>
                </c:pt>
                <c:pt idx="2216">
                  <c:v>15.878069999999999</c:v>
                </c:pt>
                <c:pt idx="2217">
                  <c:v>15.546735</c:v>
                </c:pt>
                <c:pt idx="2218">
                  <c:v>15.546735</c:v>
                </c:pt>
                <c:pt idx="2219">
                  <c:v>15.546735</c:v>
                </c:pt>
                <c:pt idx="2220">
                  <c:v>15.546735</c:v>
                </c:pt>
                <c:pt idx="2221">
                  <c:v>15.546735</c:v>
                </c:pt>
                <c:pt idx="2222">
                  <c:v>15.712403</c:v>
                </c:pt>
                <c:pt idx="2223">
                  <c:v>15.546735</c:v>
                </c:pt>
                <c:pt idx="2224">
                  <c:v>15.546735</c:v>
                </c:pt>
                <c:pt idx="2225">
                  <c:v>15.546735</c:v>
                </c:pt>
                <c:pt idx="2226">
                  <c:v>15.712403</c:v>
                </c:pt>
                <c:pt idx="2227">
                  <c:v>15.546735</c:v>
                </c:pt>
                <c:pt idx="2228">
                  <c:v>15.546735</c:v>
                </c:pt>
                <c:pt idx="2229">
                  <c:v>15.712403</c:v>
                </c:pt>
                <c:pt idx="2230">
                  <c:v>15.546735</c:v>
                </c:pt>
                <c:pt idx="2231">
                  <c:v>15.546735</c:v>
                </c:pt>
                <c:pt idx="2232">
                  <c:v>15.712403</c:v>
                </c:pt>
                <c:pt idx="2233">
                  <c:v>15.546735</c:v>
                </c:pt>
                <c:pt idx="2234">
                  <c:v>15.712403</c:v>
                </c:pt>
                <c:pt idx="2235">
                  <c:v>15.546735</c:v>
                </c:pt>
                <c:pt idx="2236">
                  <c:v>15.546735</c:v>
                </c:pt>
                <c:pt idx="2237">
                  <c:v>15.546735</c:v>
                </c:pt>
                <c:pt idx="2238">
                  <c:v>15.546735</c:v>
                </c:pt>
                <c:pt idx="2239">
                  <c:v>15.546735</c:v>
                </c:pt>
                <c:pt idx="2240">
                  <c:v>15.546735</c:v>
                </c:pt>
                <c:pt idx="2241">
                  <c:v>15.546735</c:v>
                </c:pt>
                <c:pt idx="2242">
                  <c:v>15.546735</c:v>
                </c:pt>
                <c:pt idx="2243">
                  <c:v>15.546735</c:v>
                </c:pt>
                <c:pt idx="2244">
                  <c:v>15.546735</c:v>
                </c:pt>
                <c:pt idx="2245">
                  <c:v>15.546735</c:v>
                </c:pt>
                <c:pt idx="2246">
                  <c:v>15.546735</c:v>
                </c:pt>
                <c:pt idx="2247">
                  <c:v>15.546735</c:v>
                </c:pt>
                <c:pt idx="2248">
                  <c:v>15.712403</c:v>
                </c:pt>
                <c:pt idx="2249">
                  <c:v>15.712403</c:v>
                </c:pt>
                <c:pt idx="2250">
                  <c:v>15.712403</c:v>
                </c:pt>
                <c:pt idx="2251">
                  <c:v>15.546735</c:v>
                </c:pt>
                <c:pt idx="2252">
                  <c:v>15.546735</c:v>
                </c:pt>
                <c:pt idx="2253">
                  <c:v>15.712403</c:v>
                </c:pt>
                <c:pt idx="2254">
                  <c:v>15.712403</c:v>
                </c:pt>
                <c:pt idx="2255">
                  <c:v>15.712403</c:v>
                </c:pt>
                <c:pt idx="2256">
                  <c:v>15.712403</c:v>
                </c:pt>
                <c:pt idx="2257">
                  <c:v>15.546735</c:v>
                </c:pt>
                <c:pt idx="2258">
                  <c:v>15.712403</c:v>
                </c:pt>
                <c:pt idx="2259">
                  <c:v>15.546735</c:v>
                </c:pt>
                <c:pt idx="2260">
                  <c:v>15.546735</c:v>
                </c:pt>
                <c:pt idx="2261">
                  <c:v>15.546735</c:v>
                </c:pt>
                <c:pt idx="2262">
                  <c:v>15.546735</c:v>
                </c:pt>
                <c:pt idx="2263">
                  <c:v>15.712403</c:v>
                </c:pt>
                <c:pt idx="2264">
                  <c:v>15.546735</c:v>
                </c:pt>
                <c:pt idx="2265">
                  <c:v>15.712403</c:v>
                </c:pt>
                <c:pt idx="2266">
                  <c:v>15.546735</c:v>
                </c:pt>
                <c:pt idx="2267">
                  <c:v>15.546735</c:v>
                </c:pt>
                <c:pt idx="2268">
                  <c:v>15.712403</c:v>
                </c:pt>
                <c:pt idx="2269">
                  <c:v>15.712403</c:v>
                </c:pt>
                <c:pt idx="2270">
                  <c:v>15.546735</c:v>
                </c:pt>
                <c:pt idx="2271">
                  <c:v>15.546735</c:v>
                </c:pt>
                <c:pt idx="2272">
                  <c:v>15.546735</c:v>
                </c:pt>
                <c:pt idx="2273">
                  <c:v>15.546735</c:v>
                </c:pt>
                <c:pt idx="2274">
                  <c:v>15.712403</c:v>
                </c:pt>
                <c:pt idx="2275">
                  <c:v>15.712403</c:v>
                </c:pt>
                <c:pt idx="2276">
                  <c:v>15.546735</c:v>
                </c:pt>
                <c:pt idx="2277">
                  <c:v>15.546735</c:v>
                </c:pt>
                <c:pt idx="2278">
                  <c:v>15.546735</c:v>
                </c:pt>
                <c:pt idx="2279">
                  <c:v>15.546735</c:v>
                </c:pt>
                <c:pt idx="2280">
                  <c:v>15.546735</c:v>
                </c:pt>
                <c:pt idx="2281">
                  <c:v>15.546735</c:v>
                </c:pt>
                <c:pt idx="2282">
                  <c:v>15.546735</c:v>
                </c:pt>
                <c:pt idx="2283">
                  <c:v>15.546735</c:v>
                </c:pt>
                <c:pt idx="2284">
                  <c:v>15.546735</c:v>
                </c:pt>
                <c:pt idx="2285">
                  <c:v>15.712403</c:v>
                </c:pt>
                <c:pt idx="2286">
                  <c:v>15.546735</c:v>
                </c:pt>
                <c:pt idx="2287">
                  <c:v>15.712403</c:v>
                </c:pt>
                <c:pt idx="2288">
                  <c:v>15.546735</c:v>
                </c:pt>
                <c:pt idx="2289">
                  <c:v>15.546735</c:v>
                </c:pt>
                <c:pt idx="2290">
                  <c:v>15.546735</c:v>
                </c:pt>
                <c:pt idx="2291">
                  <c:v>15.712403</c:v>
                </c:pt>
                <c:pt idx="2292">
                  <c:v>15.712403</c:v>
                </c:pt>
                <c:pt idx="2293">
                  <c:v>15.712403</c:v>
                </c:pt>
                <c:pt idx="2294">
                  <c:v>15.546735</c:v>
                </c:pt>
                <c:pt idx="2295">
                  <c:v>15.546735</c:v>
                </c:pt>
                <c:pt idx="2296">
                  <c:v>15.546735</c:v>
                </c:pt>
                <c:pt idx="2297">
                  <c:v>15.712403</c:v>
                </c:pt>
                <c:pt idx="2298">
                  <c:v>15.712403</c:v>
                </c:pt>
                <c:pt idx="2299">
                  <c:v>15.546735</c:v>
                </c:pt>
                <c:pt idx="2300">
                  <c:v>15.546735</c:v>
                </c:pt>
                <c:pt idx="2301">
                  <c:v>15.546735</c:v>
                </c:pt>
                <c:pt idx="2302">
                  <c:v>15.712403</c:v>
                </c:pt>
                <c:pt idx="2303">
                  <c:v>15.546735</c:v>
                </c:pt>
                <c:pt idx="2304">
                  <c:v>15.546735</c:v>
                </c:pt>
                <c:pt idx="2305">
                  <c:v>15.546735</c:v>
                </c:pt>
                <c:pt idx="2306">
                  <c:v>15.546735</c:v>
                </c:pt>
                <c:pt idx="2307">
                  <c:v>15.712403</c:v>
                </c:pt>
                <c:pt idx="2308">
                  <c:v>15.546735</c:v>
                </c:pt>
                <c:pt idx="2309">
                  <c:v>15.546735</c:v>
                </c:pt>
                <c:pt idx="2310">
                  <c:v>15.546735</c:v>
                </c:pt>
                <c:pt idx="2311">
                  <c:v>15.546735</c:v>
                </c:pt>
                <c:pt idx="2312">
                  <c:v>15.712403</c:v>
                </c:pt>
                <c:pt idx="2313">
                  <c:v>15.712403</c:v>
                </c:pt>
                <c:pt idx="2314">
                  <c:v>15.546735</c:v>
                </c:pt>
                <c:pt idx="2315">
                  <c:v>15.546735</c:v>
                </c:pt>
                <c:pt idx="2316">
                  <c:v>15.546735</c:v>
                </c:pt>
                <c:pt idx="2317">
                  <c:v>15.546735</c:v>
                </c:pt>
                <c:pt idx="2318">
                  <c:v>15.546735</c:v>
                </c:pt>
                <c:pt idx="2319">
                  <c:v>15.546735</c:v>
                </c:pt>
                <c:pt idx="2320">
                  <c:v>15.712403</c:v>
                </c:pt>
                <c:pt idx="2321">
                  <c:v>15.546735</c:v>
                </c:pt>
                <c:pt idx="2322">
                  <c:v>15.546735</c:v>
                </c:pt>
                <c:pt idx="2323">
                  <c:v>15.546735</c:v>
                </c:pt>
                <c:pt idx="2324">
                  <c:v>15.546735</c:v>
                </c:pt>
                <c:pt idx="2325">
                  <c:v>15.712403</c:v>
                </c:pt>
                <c:pt idx="2326">
                  <c:v>15.546735</c:v>
                </c:pt>
                <c:pt idx="2327">
                  <c:v>15.546735</c:v>
                </c:pt>
                <c:pt idx="2328">
                  <c:v>15.546735</c:v>
                </c:pt>
                <c:pt idx="2329">
                  <c:v>15.712403</c:v>
                </c:pt>
                <c:pt idx="2330">
                  <c:v>15.546735</c:v>
                </c:pt>
                <c:pt idx="2331">
                  <c:v>15.546735</c:v>
                </c:pt>
                <c:pt idx="2332">
                  <c:v>15.546735</c:v>
                </c:pt>
                <c:pt idx="2333">
                  <c:v>15.546735</c:v>
                </c:pt>
                <c:pt idx="2334">
                  <c:v>15.546735</c:v>
                </c:pt>
                <c:pt idx="2335">
                  <c:v>15.712403</c:v>
                </c:pt>
                <c:pt idx="2336">
                  <c:v>15.546735</c:v>
                </c:pt>
                <c:pt idx="2337">
                  <c:v>15.546735</c:v>
                </c:pt>
                <c:pt idx="2338">
                  <c:v>15.546735</c:v>
                </c:pt>
                <c:pt idx="2339">
                  <c:v>15.546735</c:v>
                </c:pt>
                <c:pt idx="2340">
                  <c:v>15.712403</c:v>
                </c:pt>
                <c:pt idx="2341">
                  <c:v>15.546735</c:v>
                </c:pt>
                <c:pt idx="2342">
                  <c:v>15.546735</c:v>
                </c:pt>
                <c:pt idx="2343">
                  <c:v>15.546735</c:v>
                </c:pt>
                <c:pt idx="2344">
                  <c:v>15.712403</c:v>
                </c:pt>
                <c:pt idx="2345">
                  <c:v>15.546735</c:v>
                </c:pt>
                <c:pt idx="2346">
                  <c:v>15.546735</c:v>
                </c:pt>
                <c:pt idx="2347">
                  <c:v>15.546735</c:v>
                </c:pt>
                <c:pt idx="2348">
                  <c:v>15.546735</c:v>
                </c:pt>
                <c:pt idx="2349">
                  <c:v>15.546735</c:v>
                </c:pt>
                <c:pt idx="2350">
                  <c:v>15.546735</c:v>
                </c:pt>
                <c:pt idx="2351">
                  <c:v>15.546735</c:v>
                </c:pt>
                <c:pt idx="2352">
                  <c:v>15.712403</c:v>
                </c:pt>
                <c:pt idx="2353">
                  <c:v>15.546735</c:v>
                </c:pt>
                <c:pt idx="2354">
                  <c:v>15.546735</c:v>
                </c:pt>
                <c:pt idx="2355">
                  <c:v>15.712403</c:v>
                </c:pt>
                <c:pt idx="2356">
                  <c:v>15.546735</c:v>
                </c:pt>
                <c:pt idx="2357">
                  <c:v>15.712403</c:v>
                </c:pt>
                <c:pt idx="2358">
                  <c:v>15.546735</c:v>
                </c:pt>
                <c:pt idx="2359">
                  <c:v>15.712403</c:v>
                </c:pt>
                <c:pt idx="2360">
                  <c:v>15.712403</c:v>
                </c:pt>
                <c:pt idx="2361">
                  <c:v>15.546735</c:v>
                </c:pt>
                <c:pt idx="2362">
                  <c:v>15.546735</c:v>
                </c:pt>
                <c:pt idx="2363">
                  <c:v>15.712403</c:v>
                </c:pt>
                <c:pt idx="2364">
                  <c:v>15.546735</c:v>
                </c:pt>
                <c:pt idx="2365">
                  <c:v>15.546735</c:v>
                </c:pt>
                <c:pt idx="2366">
                  <c:v>15.546735</c:v>
                </c:pt>
                <c:pt idx="2367">
                  <c:v>15.712403</c:v>
                </c:pt>
                <c:pt idx="2368">
                  <c:v>15.546735</c:v>
                </c:pt>
                <c:pt idx="2369">
                  <c:v>15.546735</c:v>
                </c:pt>
                <c:pt idx="2370">
                  <c:v>15.546735</c:v>
                </c:pt>
                <c:pt idx="2371">
                  <c:v>15.712403</c:v>
                </c:pt>
                <c:pt idx="2372">
                  <c:v>15.712403</c:v>
                </c:pt>
                <c:pt idx="2373">
                  <c:v>15.546735</c:v>
                </c:pt>
                <c:pt idx="2374">
                  <c:v>15.712403</c:v>
                </c:pt>
                <c:pt idx="2375">
                  <c:v>15.546735</c:v>
                </c:pt>
                <c:pt idx="2376">
                  <c:v>15.712403</c:v>
                </c:pt>
                <c:pt idx="2377">
                  <c:v>15.712403</c:v>
                </c:pt>
                <c:pt idx="2378">
                  <c:v>15.712403</c:v>
                </c:pt>
                <c:pt idx="2379">
                  <c:v>15.546735</c:v>
                </c:pt>
                <c:pt idx="2380">
                  <c:v>15.546735</c:v>
                </c:pt>
                <c:pt idx="2381">
                  <c:v>15.546735</c:v>
                </c:pt>
                <c:pt idx="2382">
                  <c:v>15.712403</c:v>
                </c:pt>
                <c:pt idx="2383">
                  <c:v>15.546735</c:v>
                </c:pt>
                <c:pt idx="2384">
                  <c:v>15.546735</c:v>
                </c:pt>
                <c:pt idx="2385">
                  <c:v>15.546735</c:v>
                </c:pt>
                <c:pt idx="2386">
                  <c:v>15.712403</c:v>
                </c:pt>
                <c:pt idx="2387">
                  <c:v>15.712403</c:v>
                </c:pt>
                <c:pt idx="2388">
                  <c:v>15.546735</c:v>
                </c:pt>
                <c:pt idx="2389">
                  <c:v>15.546735</c:v>
                </c:pt>
                <c:pt idx="2390">
                  <c:v>15.712403</c:v>
                </c:pt>
                <c:pt idx="2391">
                  <c:v>15.546735</c:v>
                </c:pt>
                <c:pt idx="2392">
                  <c:v>15.712403</c:v>
                </c:pt>
                <c:pt idx="2393">
                  <c:v>15.546735</c:v>
                </c:pt>
                <c:pt idx="2394">
                  <c:v>15.546735</c:v>
                </c:pt>
                <c:pt idx="2395">
                  <c:v>15.546735</c:v>
                </c:pt>
                <c:pt idx="2396">
                  <c:v>15.546735</c:v>
                </c:pt>
                <c:pt idx="2397">
                  <c:v>15.546735</c:v>
                </c:pt>
                <c:pt idx="2398">
                  <c:v>15.712403</c:v>
                </c:pt>
                <c:pt idx="2399">
                  <c:v>15.546735</c:v>
                </c:pt>
                <c:pt idx="2400">
                  <c:v>15.712403</c:v>
                </c:pt>
                <c:pt idx="2401">
                  <c:v>15.546735</c:v>
                </c:pt>
                <c:pt idx="2402">
                  <c:v>15.712403</c:v>
                </c:pt>
                <c:pt idx="2403">
                  <c:v>15.712403</c:v>
                </c:pt>
                <c:pt idx="2404">
                  <c:v>15.546735</c:v>
                </c:pt>
                <c:pt idx="2405">
                  <c:v>15.878069999999999</c:v>
                </c:pt>
                <c:pt idx="2406">
                  <c:v>15.712403</c:v>
                </c:pt>
                <c:pt idx="2407">
                  <c:v>15.546735</c:v>
                </c:pt>
                <c:pt idx="2408">
                  <c:v>15.546735</c:v>
                </c:pt>
                <c:pt idx="2409">
                  <c:v>15.712403</c:v>
                </c:pt>
                <c:pt idx="2410">
                  <c:v>15.546735</c:v>
                </c:pt>
                <c:pt idx="2411">
                  <c:v>15.546735</c:v>
                </c:pt>
                <c:pt idx="2412">
                  <c:v>15.712403</c:v>
                </c:pt>
                <c:pt idx="2413">
                  <c:v>15.546735</c:v>
                </c:pt>
                <c:pt idx="2414">
                  <c:v>15.712403</c:v>
                </c:pt>
                <c:pt idx="2415">
                  <c:v>15.546735</c:v>
                </c:pt>
                <c:pt idx="2416">
                  <c:v>15.712403</c:v>
                </c:pt>
                <c:pt idx="2417">
                  <c:v>15.546735</c:v>
                </c:pt>
                <c:pt idx="2418">
                  <c:v>15.546735</c:v>
                </c:pt>
                <c:pt idx="2419">
                  <c:v>15.546735</c:v>
                </c:pt>
                <c:pt idx="2420">
                  <c:v>15.712403</c:v>
                </c:pt>
                <c:pt idx="2421">
                  <c:v>15.546735</c:v>
                </c:pt>
                <c:pt idx="2422">
                  <c:v>15.546735</c:v>
                </c:pt>
                <c:pt idx="2423">
                  <c:v>15.712403</c:v>
                </c:pt>
                <c:pt idx="2424">
                  <c:v>15.878069999999999</c:v>
                </c:pt>
                <c:pt idx="2425">
                  <c:v>15.546735</c:v>
                </c:pt>
                <c:pt idx="2426">
                  <c:v>15.546735</c:v>
                </c:pt>
                <c:pt idx="2427">
                  <c:v>15.712403</c:v>
                </c:pt>
                <c:pt idx="2428">
                  <c:v>15.381068000000001</c:v>
                </c:pt>
                <c:pt idx="2429">
                  <c:v>15.546735</c:v>
                </c:pt>
                <c:pt idx="2430">
                  <c:v>15.712403</c:v>
                </c:pt>
                <c:pt idx="2431">
                  <c:v>15.546735</c:v>
                </c:pt>
                <c:pt idx="2432">
                  <c:v>15.712403</c:v>
                </c:pt>
                <c:pt idx="2433">
                  <c:v>15.546735</c:v>
                </c:pt>
                <c:pt idx="2434">
                  <c:v>15.546735</c:v>
                </c:pt>
                <c:pt idx="2435">
                  <c:v>15.712403</c:v>
                </c:pt>
                <c:pt idx="2436">
                  <c:v>15.712403</c:v>
                </c:pt>
                <c:pt idx="2437">
                  <c:v>15.546735</c:v>
                </c:pt>
                <c:pt idx="2438">
                  <c:v>15.712403</c:v>
                </c:pt>
                <c:pt idx="2439">
                  <c:v>15.712403</c:v>
                </c:pt>
                <c:pt idx="2440">
                  <c:v>15.712403</c:v>
                </c:pt>
                <c:pt idx="2441">
                  <c:v>15.546735</c:v>
                </c:pt>
                <c:pt idx="2442">
                  <c:v>15.546735</c:v>
                </c:pt>
                <c:pt idx="2443">
                  <c:v>15.546735</c:v>
                </c:pt>
                <c:pt idx="2444">
                  <c:v>15.712403</c:v>
                </c:pt>
                <c:pt idx="2445">
                  <c:v>15.546735</c:v>
                </c:pt>
                <c:pt idx="2446">
                  <c:v>15.712403</c:v>
                </c:pt>
                <c:pt idx="2447">
                  <c:v>15.712403</c:v>
                </c:pt>
                <c:pt idx="2448">
                  <c:v>15.546735</c:v>
                </c:pt>
                <c:pt idx="2449">
                  <c:v>15.546735</c:v>
                </c:pt>
                <c:pt idx="2450">
                  <c:v>15.546735</c:v>
                </c:pt>
                <c:pt idx="2451">
                  <c:v>15.712403</c:v>
                </c:pt>
                <c:pt idx="2452">
                  <c:v>15.546735</c:v>
                </c:pt>
                <c:pt idx="2453">
                  <c:v>15.712403</c:v>
                </c:pt>
                <c:pt idx="2454">
                  <c:v>15.712403</c:v>
                </c:pt>
                <c:pt idx="2455">
                  <c:v>15.712403</c:v>
                </c:pt>
                <c:pt idx="2456">
                  <c:v>15.546735</c:v>
                </c:pt>
                <c:pt idx="2457">
                  <c:v>15.712403</c:v>
                </c:pt>
                <c:pt idx="2458">
                  <c:v>15.712403</c:v>
                </c:pt>
                <c:pt idx="2459">
                  <c:v>15.546735</c:v>
                </c:pt>
                <c:pt idx="2460">
                  <c:v>15.712403</c:v>
                </c:pt>
                <c:pt idx="2461">
                  <c:v>15.546735</c:v>
                </c:pt>
                <c:pt idx="2462">
                  <c:v>15.546735</c:v>
                </c:pt>
                <c:pt idx="2463">
                  <c:v>15.546735</c:v>
                </c:pt>
                <c:pt idx="2464">
                  <c:v>15.546735</c:v>
                </c:pt>
                <c:pt idx="2465">
                  <c:v>15.546735</c:v>
                </c:pt>
                <c:pt idx="2466">
                  <c:v>15.546735</c:v>
                </c:pt>
                <c:pt idx="2467">
                  <c:v>15.546735</c:v>
                </c:pt>
                <c:pt idx="2468">
                  <c:v>15.546735</c:v>
                </c:pt>
                <c:pt idx="2469">
                  <c:v>15.546735</c:v>
                </c:pt>
                <c:pt idx="2470">
                  <c:v>15.546735</c:v>
                </c:pt>
                <c:pt idx="2471">
                  <c:v>15.546735</c:v>
                </c:pt>
                <c:pt idx="2472">
                  <c:v>15.546735</c:v>
                </c:pt>
                <c:pt idx="2473">
                  <c:v>15.712403</c:v>
                </c:pt>
                <c:pt idx="2474">
                  <c:v>15.546735</c:v>
                </c:pt>
                <c:pt idx="2475">
                  <c:v>15.712403</c:v>
                </c:pt>
                <c:pt idx="2476">
                  <c:v>15.712403</c:v>
                </c:pt>
                <c:pt idx="2477">
                  <c:v>15.546735</c:v>
                </c:pt>
                <c:pt idx="2478">
                  <c:v>15.546735</c:v>
                </c:pt>
                <c:pt idx="2479">
                  <c:v>15.546735</c:v>
                </c:pt>
                <c:pt idx="2480">
                  <c:v>15.546735</c:v>
                </c:pt>
                <c:pt idx="2481">
                  <c:v>15.712403</c:v>
                </c:pt>
                <c:pt idx="2482">
                  <c:v>15.546735</c:v>
                </c:pt>
                <c:pt idx="2483">
                  <c:v>15.546735</c:v>
                </c:pt>
                <c:pt idx="2484">
                  <c:v>15.546735</c:v>
                </c:pt>
                <c:pt idx="2485">
                  <c:v>15.546735</c:v>
                </c:pt>
                <c:pt idx="2486">
                  <c:v>15.546735</c:v>
                </c:pt>
                <c:pt idx="2487">
                  <c:v>15.546735</c:v>
                </c:pt>
                <c:pt idx="2488">
                  <c:v>15.546735</c:v>
                </c:pt>
                <c:pt idx="2489">
                  <c:v>15.546735</c:v>
                </c:pt>
                <c:pt idx="2490">
                  <c:v>15.546735</c:v>
                </c:pt>
                <c:pt idx="2491">
                  <c:v>15.546735</c:v>
                </c:pt>
                <c:pt idx="2492">
                  <c:v>15.546735</c:v>
                </c:pt>
                <c:pt idx="2493">
                  <c:v>15.546735</c:v>
                </c:pt>
                <c:pt idx="2494">
                  <c:v>15.546735</c:v>
                </c:pt>
                <c:pt idx="2495">
                  <c:v>15.712403</c:v>
                </c:pt>
                <c:pt idx="2496">
                  <c:v>15.546735</c:v>
                </c:pt>
                <c:pt idx="2497">
                  <c:v>15.546735</c:v>
                </c:pt>
                <c:pt idx="2498">
                  <c:v>15.712403</c:v>
                </c:pt>
                <c:pt idx="2499">
                  <c:v>15.546735</c:v>
                </c:pt>
                <c:pt idx="2500">
                  <c:v>15.712403</c:v>
                </c:pt>
                <c:pt idx="2501">
                  <c:v>15.546735</c:v>
                </c:pt>
                <c:pt idx="2502">
                  <c:v>15.546735</c:v>
                </c:pt>
                <c:pt idx="2503">
                  <c:v>15.546735</c:v>
                </c:pt>
                <c:pt idx="2504">
                  <c:v>15.546735</c:v>
                </c:pt>
                <c:pt idx="2505">
                  <c:v>15.546735</c:v>
                </c:pt>
                <c:pt idx="2506">
                  <c:v>15.712403</c:v>
                </c:pt>
                <c:pt idx="2507">
                  <c:v>15.546735</c:v>
                </c:pt>
                <c:pt idx="2508">
                  <c:v>15.712403</c:v>
                </c:pt>
                <c:pt idx="2509">
                  <c:v>15.712403</c:v>
                </c:pt>
                <c:pt idx="2510">
                  <c:v>15.546735</c:v>
                </c:pt>
                <c:pt idx="2511">
                  <c:v>15.546735</c:v>
                </c:pt>
                <c:pt idx="2512">
                  <c:v>15.546735</c:v>
                </c:pt>
                <c:pt idx="2513">
                  <c:v>15.712403</c:v>
                </c:pt>
                <c:pt idx="2514">
                  <c:v>15.546735</c:v>
                </c:pt>
                <c:pt idx="2515">
                  <c:v>15.546735</c:v>
                </c:pt>
                <c:pt idx="2516">
                  <c:v>15.546735</c:v>
                </c:pt>
                <c:pt idx="2517">
                  <c:v>15.546735</c:v>
                </c:pt>
                <c:pt idx="2518">
                  <c:v>15.546735</c:v>
                </c:pt>
                <c:pt idx="2519">
                  <c:v>15.546735</c:v>
                </c:pt>
                <c:pt idx="2520">
                  <c:v>15.546735</c:v>
                </c:pt>
                <c:pt idx="2521">
                  <c:v>15.546735</c:v>
                </c:pt>
                <c:pt idx="2522">
                  <c:v>15.712403</c:v>
                </c:pt>
                <c:pt idx="2523">
                  <c:v>15.546735</c:v>
                </c:pt>
                <c:pt idx="2524">
                  <c:v>15.546735</c:v>
                </c:pt>
                <c:pt idx="2525">
                  <c:v>15.546735</c:v>
                </c:pt>
                <c:pt idx="2526">
                  <c:v>15.546735</c:v>
                </c:pt>
                <c:pt idx="2527">
                  <c:v>15.546735</c:v>
                </c:pt>
                <c:pt idx="2528">
                  <c:v>15.712403</c:v>
                </c:pt>
                <c:pt idx="2529">
                  <c:v>15.546735</c:v>
                </c:pt>
                <c:pt idx="2530">
                  <c:v>15.546735</c:v>
                </c:pt>
                <c:pt idx="2531">
                  <c:v>15.712403</c:v>
                </c:pt>
                <c:pt idx="2532">
                  <c:v>15.546735</c:v>
                </c:pt>
                <c:pt idx="2533">
                  <c:v>15.546735</c:v>
                </c:pt>
                <c:pt idx="2534">
                  <c:v>15.546735</c:v>
                </c:pt>
                <c:pt idx="2535">
                  <c:v>15.546735</c:v>
                </c:pt>
                <c:pt idx="2536">
                  <c:v>15.546735</c:v>
                </c:pt>
                <c:pt idx="2537">
                  <c:v>15.546735</c:v>
                </c:pt>
                <c:pt idx="2538">
                  <c:v>15.546735</c:v>
                </c:pt>
                <c:pt idx="2539">
                  <c:v>15.712403</c:v>
                </c:pt>
                <c:pt idx="2540">
                  <c:v>15.546735</c:v>
                </c:pt>
                <c:pt idx="2541">
                  <c:v>15.546735</c:v>
                </c:pt>
                <c:pt idx="2542">
                  <c:v>15.546735</c:v>
                </c:pt>
                <c:pt idx="2543">
                  <c:v>15.546735</c:v>
                </c:pt>
                <c:pt idx="2544">
                  <c:v>15.712403</c:v>
                </c:pt>
                <c:pt idx="2545">
                  <c:v>15.712403</c:v>
                </c:pt>
                <c:pt idx="2546">
                  <c:v>15.546735</c:v>
                </c:pt>
                <c:pt idx="2547">
                  <c:v>15.546735</c:v>
                </c:pt>
                <c:pt idx="2548">
                  <c:v>15.546735</c:v>
                </c:pt>
                <c:pt idx="2549">
                  <c:v>15.712403</c:v>
                </c:pt>
                <c:pt idx="2550">
                  <c:v>15.546735</c:v>
                </c:pt>
                <c:pt idx="2551">
                  <c:v>15.712403</c:v>
                </c:pt>
                <c:pt idx="2552">
                  <c:v>15.546735</c:v>
                </c:pt>
                <c:pt idx="2553">
                  <c:v>15.712403</c:v>
                </c:pt>
                <c:pt idx="2554">
                  <c:v>15.546735</c:v>
                </c:pt>
                <c:pt idx="2555">
                  <c:v>15.546735</c:v>
                </c:pt>
                <c:pt idx="2556">
                  <c:v>15.712403</c:v>
                </c:pt>
                <c:pt idx="2557">
                  <c:v>15.546735</c:v>
                </c:pt>
                <c:pt idx="2558">
                  <c:v>15.546735</c:v>
                </c:pt>
                <c:pt idx="2559">
                  <c:v>15.546735</c:v>
                </c:pt>
                <c:pt idx="2560">
                  <c:v>15.546735</c:v>
                </c:pt>
                <c:pt idx="2561">
                  <c:v>15.546735</c:v>
                </c:pt>
                <c:pt idx="2562">
                  <c:v>15.712403</c:v>
                </c:pt>
                <c:pt idx="2563">
                  <c:v>15.546735</c:v>
                </c:pt>
                <c:pt idx="2564">
                  <c:v>15.712403</c:v>
                </c:pt>
                <c:pt idx="2565">
                  <c:v>15.546735</c:v>
                </c:pt>
                <c:pt idx="2566">
                  <c:v>15.546735</c:v>
                </c:pt>
                <c:pt idx="2567">
                  <c:v>15.712403</c:v>
                </c:pt>
                <c:pt idx="2568">
                  <c:v>15.546735</c:v>
                </c:pt>
                <c:pt idx="2569">
                  <c:v>15.546735</c:v>
                </c:pt>
                <c:pt idx="2570">
                  <c:v>15.546735</c:v>
                </c:pt>
                <c:pt idx="2571">
                  <c:v>15.712403</c:v>
                </c:pt>
                <c:pt idx="2572">
                  <c:v>15.712403</c:v>
                </c:pt>
                <c:pt idx="2573">
                  <c:v>15.712403</c:v>
                </c:pt>
                <c:pt idx="2574">
                  <c:v>15.546735</c:v>
                </c:pt>
                <c:pt idx="2575">
                  <c:v>15.546735</c:v>
                </c:pt>
                <c:pt idx="2576">
                  <c:v>15.546735</c:v>
                </c:pt>
                <c:pt idx="2577">
                  <c:v>15.546735</c:v>
                </c:pt>
                <c:pt idx="2578">
                  <c:v>15.546735</c:v>
                </c:pt>
                <c:pt idx="2579">
                  <c:v>15.546735</c:v>
                </c:pt>
                <c:pt idx="2580">
                  <c:v>15.546735</c:v>
                </c:pt>
                <c:pt idx="2581">
                  <c:v>15.546735</c:v>
                </c:pt>
                <c:pt idx="2582">
                  <c:v>15.546735</c:v>
                </c:pt>
                <c:pt idx="2583">
                  <c:v>15.546735</c:v>
                </c:pt>
                <c:pt idx="2584">
                  <c:v>15.546735</c:v>
                </c:pt>
                <c:pt idx="2585">
                  <c:v>15.546735</c:v>
                </c:pt>
                <c:pt idx="2586">
                  <c:v>15.546735</c:v>
                </c:pt>
                <c:pt idx="2587">
                  <c:v>15.712403</c:v>
                </c:pt>
                <c:pt idx="2588">
                  <c:v>15.546735</c:v>
                </c:pt>
                <c:pt idx="2589">
                  <c:v>15.712403</c:v>
                </c:pt>
                <c:pt idx="2590">
                  <c:v>15.546735</c:v>
                </c:pt>
                <c:pt idx="2591">
                  <c:v>15.546735</c:v>
                </c:pt>
                <c:pt idx="2592">
                  <c:v>15.546735</c:v>
                </c:pt>
                <c:pt idx="2593">
                  <c:v>15.546735</c:v>
                </c:pt>
                <c:pt idx="2594">
                  <c:v>15.546735</c:v>
                </c:pt>
                <c:pt idx="2595">
                  <c:v>15.712403</c:v>
                </c:pt>
                <c:pt idx="2596">
                  <c:v>15.712403</c:v>
                </c:pt>
                <c:pt idx="2597">
                  <c:v>15.546735</c:v>
                </c:pt>
                <c:pt idx="2598">
                  <c:v>15.546735</c:v>
                </c:pt>
                <c:pt idx="2599">
                  <c:v>15.712403</c:v>
                </c:pt>
                <c:pt idx="2600">
                  <c:v>15.546735</c:v>
                </c:pt>
                <c:pt idx="2601">
                  <c:v>15.546735</c:v>
                </c:pt>
                <c:pt idx="2602">
                  <c:v>15.712403</c:v>
                </c:pt>
                <c:pt idx="2603">
                  <c:v>15.546735</c:v>
                </c:pt>
                <c:pt idx="2604">
                  <c:v>15.712403</c:v>
                </c:pt>
                <c:pt idx="2605">
                  <c:v>15.546735</c:v>
                </c:pt>
                <c:pt idx="2606">
                  <c:v>15.546735</c:v>
                </c:pt>
                <c:pt idx="2607">
                  <c:v>15.546735</c:v>
                </c:pt>
                <c:pt idx="2608">
                  <c:v>15.546735</c:v>
                </c:pt>
                <c:pt idx="2609">
                  <c:v>15.712403</c:v>
                </c:pt>
                <c:pt idx="2610">
                  <c:v>15.546735</c:v>
                </c:pt>
                <c:pt idx="2611">
                  <c:v>15.546735</c:v>
                </c:pt>
                <c:pt idx="2612">
                  <c:v>15.546735</c:v>
                </c:pt>
                <c:pt idx="2613">
                  <c:v>15.712403</c:v>
                </c:pt>
                <c:pt idx="2614">
                  <c:v>15.546735</c:v>
                </c:pt>
                <c:pt idx="2615">
                  <c:v>15.712403</c:v>
                </c:pt>
                <c:pt idx="2616">
                  <c:v>15.878069999999999</c:v>
                </c:pt>
                <c:pt idx="2617">
                  <c:v>15.712403</c:v>
                </c:pt>
                <c:pt idx="2618">
                  <c:v>15.546735</c:v>
                </c:pt>
                <c:pt idx="2619">
                  <c:v>15.546735</c:v>
                </c:pt>
                <c:pt idx="2620">
                  <c:v>15.546735</c:v>
                </c:pt>
                <c:pt idx="2621">
                  <c:v>15.546735</c:v>
                </c:pt>
                <c:pt idx="2622">
                  <c:v>15.712403</c:v>
                </c:pt>
                <c:pt idx="2623">
                  <c:v>15.546735</c:v>
                </c:pt>
                <c:pt idx="2624">
                  <c:v>15.712403</c:v>
                </c:pt>
                <c:pt idx="2625">
                  <c:v>15.546735</c:v>
                </c:pt>
                <c:pt idx="2626">
                  <c:v>15.712403</c:v>
                </c:pt>
                <c:pt idx="2627">
                  <c:v>15.546735</c:v>
                </c:pt>
                <c:pt idx="2628">
                  <c:v>15.546735</c:v>
                </c:pt>
                <c:pt idx="2629">
                  <c:v>15.712403</c:v>
                </c:pt>
                <c:pt idx="2630">
                  <c:v>15.712403</c:v>
                </c:pt>
                <c:pt idx="2631">
                  <c:v>15.712403</c:v>
                </c:pt>
                <c:pt idx="2632">
                  <c:v>15.546735</c:v>
                </c:pt>
                <c:pt idx="2633">
                  <c:v>15.546735</c:v>
                </c:pt>
                <c:pt idx="2634">
                  <c:v>15.546735</c:v>
                </c:pt>
                <c:pt idx="2635">
                  <c:v>15.546735</c:v>
                </c:pt>
                <c:pt idx="2636">
                  <c:v>15.712403</c:v>
                </c:pt>
                <c:pt idx="2637">
                  <c:v>15.546735</c:v>
                </c:pt>
                <c:pt idx="2638">
                  <c:v>15.546735</c:v>
                </c:pt>
                <c:pt idx="2639">
                  <c:v>15.546735</c:v>
                </c:pt>
                <c:pt idx="2640">
                  <c:v>15.546735</c:v>
                </c:pt>
                <c:pt idx="2641">
                  <c:v>15.712403</c:v>
                </c:pt>
                <c:pt idx="2642">
                  <c:v>15.546735</c:v>
                </c:pt>
                <c:pt idx="2643">
                  <c:v>15.546735</c:v>
                </c:pt>
                <c:pt idx="2644">
                  <c:v>15.546735</c:v>
                </c:pt>
                <c:pt idx="2645">
                  <c:v>15.546735</c:v>
                </c:pt>
                <c:pt idx="2646">
                  <c:v>15.712403</c:v>
                </c:pt>
                <c:pt idx="2647">
                  <c:v>15.546735</c:v>
                </c:pt>
                <c:pt idx="2648">
                  <c:v>15.546735</c:v>
                </c:pt>
                <c:pt idx="2649">
                  <c:v>15.546735</c:v>
                </c:pt>
                <c:pt idx="2650">
                  <c:v>15.546735</c:v>
                </c:pt>
                <c:pt idx="2651">
                  <c:v>15.712403</c:v>
                </c:pt>
                <c:pt idx="2652">
                  <c:v>15.546735</c:v>
                </c:pt>
                <c:pt idx="2653">
                  <c:v>15.546735</c:v>
                </c:pt>
                <c:pt idx="2654">
                  <c:v>15.712403</c:v>
                </c:pt>
                <c:pt idx="2655">
                  <c:v>15.546735</c:v>
                </c:pt>
                <c:pt idx="2656">
                  <c:v>15.712403</c:v>
                </c:pt>
                <c:pt idx="2657">
                  <c:v>15.546735</c:v>
                </c:pt>
                <c:pt idx="2658">
                  <c:v>15.712403</c:v>
                </c:pt>
                <c:pt idx="2659">
                  <c:v>15.546735</c:v>
                </c:pt>
                <c:pt idx="2660">
                  <c:v>15.546735</c:v>
                </c:pt>
                <c:pt idx="2661">
                  <c:v>15.546735</c:v>
                </c:pt>
                <c:pt idx="2662">
                  <c:v>15.546735</c:v>
                </c:pt>
                <c:pt idx="2663">
                  <c:v>15.712403</c:v>
                </c:pt>
                <c:pt idx="2664">
                  <c:v>15.546735</c:v>
                </c:pt>
                <c:pt idx="2665">
                  <c:v>15.712403</c:v>
                </c:pt>
                <c:pt idx="2666">
                  <c:v>15.546735</c:v>
                </c:pt>
                <c:pt idx="2667">
                  <c:v>15.546735</c:v>
                </c:pt>
                <c:pt idx="2668">
                  <c:v>15.546735</c:v>
                </c:pt>
                <c:pt idx="2669">
                  <c:v>15.546735</c:v>
                </c:pt>
                <c:pt idx="2670">
                  <c:v>15.546735</c:v>
                </c:pt>
                <c:pt idx="2671">
                  <c:v>15.712403</c:v>
                </c:pt>
                <c:pt idx="2672">
                  <c:v>15.546735</c:v>
                </c:pt>
                <c:pt idx="2673">
                  <c:v>15.546735</c:v>
                </c:pt>
                <c:pt idx="2674">
                  <c:v>15.712403</c:v>
                </c:pt>
                <c:pt idx="2675">
                  <c:v>15.546735</c:v>
                </c:pt>
                <c:pt idx="2676">
                  <c:v>15.546735</c:v>
                </c:pt>
                <c:pt idx="2677">
                  <c:v>15.546735</c:v>
                </c:pt>
                <c:pt idx="2678">
                  <c:v>15.546735</c:v>
                </c:pt>
                <c:pt idx="2679">
                  <c:v>15.546735</c:v>
                </c:pt>
                <c:pt idx="2680">
                  <c:v>15.712403</c:v>
                </c:pt>
                <c:pt idx="2681">
                  <c:v>15.546735</c:v>
                </c:pt>
                <c:pt idx="2682">
                  <c:v>15.712403</c:v>
                </c:pt>
                <c:pt idx="2683">
                  <c:v>15.712403</c:v>
                </c:pt>
                <c:pt idx="2684">
                  <c:v>15.546735</c:v>
                </c:pt>
                <c:pt idx="2685">
                  <c:v>15.546735</c:v>
                </c:pt>
                <c:pt idx="2686">
                  <c:v>15.546735</c:v>
                </c:pt>
                <c:pt idx="2687">
                  <c:v>15.546735</c:v>
                </c:pt>
                <c:pt idx="2688">
                  <c:v>15.546735</c:v>
                </c:pt>
                <c:pt idx="2689">
                  <c:v>15.712403</c:v>
                </c:pt>
                <c:pt idx="2690">
                  <c:v>15.712403</c:v>
                </c:pt>
                <c:pt idx="2691">
                  <c:v>15.712403</c:v>
                </c:pt>
                <c:pt idx="2692">
                  <c:v>15.878069999999999</c:v>
                </c:pt>
                <c:pt idx="2693">
                  <c:v>15.546735</c:v>
                </c:pt>
                <c:pt idx="2694">
                  <c:v>15.546735</c:v>
                </c:pt>
                <c:pt idx="2695">
                  <c:v>15.546735</c:v>
                </c:pt>
                <c:pt idx="2696">
                  <c:v>15.546735</c:v>
                </c:pt>
                <c:pt idx="2697">
                  <c:v>15.712403</c:v>
                </c:pt>
                <c:pt idx="2698">
                  <c:v>15.546735</c:v>
                </c:pt>
                <c:pt idx="2699">
                  <c:v>15.712403</c:v>
                </c:pt>
                <c:pt idx="2700">
                  <c:v>15.546735</c:v>
                </c:pt>
                <c:pt idx="2701">
                  <c:v>15.546735</c:v>
                </c:pt>
                <c:pt idx="2702">
                  <c:v>15.546735</c:v>
                </c:pt>
                <c:pt idx="2703">
                  <c:v>15.546735</c:v>
                </c:pt>
                <c:pt idx="2704">
                  <c:v>15.546735</c:v>
                </c:pt>
                <c:pt idx="2705">
                  <c:v>15.712403</c:v>
                </c:pt>
                <c:pt idx="2706">
                  <c:v>15.546735</c:v>
                </c:pt>
                <c:pt idx="2707">
                  <c:v>15.712403</c:v>
                </c:pt>
                <c:pt idx="2708">
                  <c:v>15.546735</c:v>
                </c:pt>
                <c:pt idx="2709">
                  <c:v>15.712403</c:v>
                </c:pt>
                <c:pt idx="2710">
                  <c:v>15.712403</c:v>
                </c:pt>
                <c:pt idx="2711">
                  <c:v>15.546735</c:v>
                </c:pt>
                <c:pt idx="2712">
                  <c:v>15.712403</c:v>
                </c:pt>
                <c:pt idx="2713">
                  <c:v>15.546735</c:v>
                </c:pt>
                <c:pt idx="2714">
                  <c:v>15.546735</c:v>
                </c:pt>
                <c:pt idx="2715">
                  <c:v>15.546735</c:v>
                </c:pt>
                <c:pt idx="2716">
                  <c:v>15.712403</c:v>
                </c:pt>
                <c:pt idx="2717">
                  <c:v>15.712403</c:v>
                </c:pt>
                <c:pt idx="2718">
                  <c:v>15.712403</c:v>
                </c:pt>
                <c:pt idx="2719">
                  <c:v>15.546735</c:v>
                </c:pt>
                <c:pt idx="2720">
                  <c:v>15.712403</c:v>
                </c:pt>
                <c:pt idx="2721">
                  <c:v>15.546735</c:v>
                </c:pt>
                <c:pt idx="2722">
                  <c:v>15.712403</c:v>
                </c:pt>
                <c:pt idx="2723">
                  <c:v>15.546735</c:v>
                </c:pt>
                <c:pt idx="2724">
                  <c:v>15.712403</c:v>
                </c:pt>
                <c:pt idx="2725">
                  <c:v>15.546735</c:v>
                </c:pt>
                <c:pt idx="2726">
                  <c:v>15.712403</c:v>
                </c:pt>
                <c:pt idx="2727">
                  <c:v>15.712403</c:v>
                </c:pt>
                <c:pt idx="2728">
                  <c:v>15.712403</c:v>
                </c:pt>
                <c:pt idx="2729">
                  <c:v>15.712403</c:v>
                </c:pt>
                <c:pt idx="2730">
                  <c:v>15.546735</c:v>
                </c:pt>
                <c:pt idx="2731">
                  <c:v>15.546735</c:v>
                </c:pt>
                <c:pt idx="2732">
                  <c:v>15.546735</c:v>
                </c:pt>
                <c:pt idx="2733">
                  <c:v>15.712403</c:v>
                </c:pt>
                <c:pt idx="2734">
                  <c:v>15.546735</c:v>
                </c:pt>
                <c:pt idx="2735">
                  <c:v>15.546735</c:v>
                </c:pt>
                <c:pt idx="2736">
                  <c:v>15.546735</c:v>
                </c:pt>
                <c:pt idx="2737">
                  <c:v>15.712403</c:v>
                </c:pt>
                <c:pt idx="2738">
                  <c:v>15.546735</c:v>
                </c:pt>
                <c:pt idx="2739">
                  <c:v>15.712403</c:v>
                </c:pt>
                <c:pt idx="2740">
                  <c:v>15.546735</c:v>
                </c:pt>
                <c:pt idx="2741">
                  <c:v>15.546735</c:v>
                </c:pt>
                <c:pt idx="2742">
                  <c:v>15.712403</c:v>
                </c:pt>
                <c:pt idx="2743">
                  <c:v>15.712403</c:v>
                </c:pt>
                <c:pt idx="2744">
                  <c:v>15.712403</c:v>
                </c:pt>
                <c:pt idx="2745">
                  <c:v>15.546735</c:v>
                </c:pt>
                <c:pt idx="2746">
                  <c:v>15.546735</c:v>
                </c:pt>
                <c:pt idx="2747">
                  <c:v>15.546735</c:v>
                </c:pt>
                <c:pt idx="2748">
                  <c:v>15.712403</c:v>
                </c:pt>
                <c:pt idx="2749">
                  <c:v>15.546735</c:v>
                </c:pt>
                <c:pt idx="2750">
                  <c:v>15.546735</c:v>
                </c:pt>
                <c:pt idx="2751">
                  <c:v>15.546735</c:v>
                </c:pt>
                <c:pt idx="2752">
                  <c:v>15.712403</c:v>
                </c:pt>
                <c:pt idx="2753">
                  <c:v>15.712403</c:v>
                </c:pt>
                <c:pt idx="2754">
                  <c:v>15.546735</c:v>
                </c:pt>
                <c:pt idx="2755">
                  <c:v>15.546735</c:v>
                </c:pt>
                <c:pt idx="2756">
                  <c:v>15.546735</c:v>
                </c:pt>
                <c:pt idx="2757">
                  <c:v>15.546735</c:v>
                </c:pt>
                <c:pt idx="2758">
                  <c:v>15.546735</c:v>
                </c:pt>
                <c:pt idx="2759">
                  <c:v>15.712403</c:v>
                </c:pt>
                <c:pt idx="2760">
                  <c:v>15.546735</c:v>
                </c:pt>
                <c:pt idx="2761">
                  <c:v>15.712403</c:v>
                </c:pt>
                <c:pt idx="2762">
                  <c:v>15.546735</c:v>
                </c:pt>
                <c:pt idx="2763">
                  <c:v>15.878069999999999</c:v>
                </c:pt>
                <c:pt idx="2764">
                  <c:v>15.546735</c:v>
                </c:pt>
                <c:pt idx="2765">
                  <c:v>15.712403</c:v>
                </c:pt>
                <c:pt idx="2766">
                  <c:v>15.712403</c:v>
                </c:pt>
                <c:pt idx="2767">
                  <c:v>15.546735</c:v>
                </c:pt>
                <c:pt idx="2768">
                  <c:v>15.546735</c:v>
                </c:pt>
                <c:pt idx="2769">
                  <c:v>15.712403</c:v>
                </c:pt>
                <c:pt idx="2770">
                  <c:v>15.712403</c:v>
                </c:pt>
                <c:pt idx="2771">
                  <c:v>15.546735</c:v>
                </c:pt>
                <c:pt idx="2772">
                  <c:v>15.546735</c:v>
                </c:pt>
                <c:pt idx="2773">
                  <c:v>15.546735</c:v>
                </c:pt>
                <c:pt idx="2774">
                  <c:v>15.546735</c:v>
                </c:pt>
                <c:pt idx="2775">
                  <c:v>15.546735</c:v>
                </c:pt>
                <c:pt idx="2776">
                  <c:v>15.546735</c:v>
                </c:pt>
                <c:pt idx="2777">
                  <c:v>15.546735</c:v>
                </c:pt>
                <c:pt idx="2778">
                  <c:v>15.712403</c:v>
                </c:pt>
                <c:pt idx="2779">
                  <c:v>15.546735</c:v>
                </c:pt>
                <c:pt idx="2780">
                  <c:v>15.546735</c:v>
                </c:pt>
                <c:pt idx="2781">
                  <c:v>15.546735</c:v>
                </c:pt>
                <c:pt idx="2782">
                  <c:v>15.546735</c:v>
                </c:pt>
                <c:pt idx="2783">
                  <c:v>15.546735</c:v>
                </c:pt>
                <c:pt idx="2784">
                  <c:v>15.712403</c:v>
                </c:pt>
                <c:pt idx="2785">
                  <c:v>15.546735</c:v>
                </c:pt>
                <c:pt idx="2786">
                  <c:v>15.546735</c:v>
                </c:pt>
                <c:pt idx="2787">
                  <c:v>15.546735</c:v>
                </c:pt>
                <c:pt idx="2788">
                  <c:v>15.546735</c:v>
                </c:pt>
                <c:pt idx="2789">
                  <c:v>15.546735</c:v>
                </c:pt>
                <c:pt idx="2790">
                  <c:v>15.546735</c:v>
                </c:pt>
                <c:pt idx="2791">
                  <c:v>15.546735</c:v>
                </c:pt>
                <c:pt idx="2792">
                  <c:v>15.546735</c:v>
                </c:pt>
                <c:pt idx="2793">
                  <c:v>15.546735</c:v>
                </c:pt>
                <c:pt idx="2794">
                  <c:v>15.546735</c:v>
                </c:pt>
                <c:pt idx="2795">
                  <c:v>15.546735</c:v>
                </c:pt>
                <c:pt idx="2796">
                  <c:v>15.712403</c:v>
                </c:pt>
                <c:pt idx="2797">
                  <c:v>15.546735</c:v>
                </c:pt>
                <c:pt idx="2798">
                  <c:v>15.546735</c:v>
                </c:pt>
                <c:pt idx="2799">
                  <c:v>15.546735</c:v>
                </c:pt>
                <c:pt idx="2800">
                  <c:v>15.546735</c:v>
                </c:pt>
                <c:pt idx="2801">
                  <c:v>15.546735</c:v>
                </c:pt>
                <c:pt idx="2802">
                  <c:v>15.546735</c:v>
                </c:pt>
                <c:pt idx="2803">
                  <c:v>15.712403</c:v>
                </c:pt>
                <c:pt idx="2804">
                  <c:v>15.546735</c:v>
                </c:pt>
                <c:pt idx="2805">
                  <c:v>15.546735</c:v>
                </c:pt>
                <c:pt idx="2806">
                  <c:v>15.546735</c:v>
                </c:pt>
                <c:pt idx="2807">
                  <c:v>15.712403</c:v>
                </c:pt>
                <c:pt idx="2808">
                  <c:v>15.546735</c:v>
                </c:pt>
                <c:pt idx="2809">
                  <c:v>15.546735</c:v>
                </c:pt>
                <c:pt idx="2810">
                  <c:v>15.381068000000001</c:v>
                </c:pt>
                <c:pt idx="2811">
                  <c:v>15.712403</c:v>
                </c:pt>
                <c:pt idx="2812">
                  <c:v>15.546735</c:v>
                </c:pt>
                <c:pt idx="2813">
                  <c:v>15.712403</c:v>
                </c:pt>
                <c:pt idx="2814">
                  <c:v>15.546735</c:v>
                </c:pt>
                <c:pt idx="2815">
                  <c:v>15.546735</c:v>
                </c:pt>
                <c:pt idx="2816">
                  <c:v>15.546735</c:v>
                </c:pt>
                <c:pt idx="2817">
                  <c:v>15.546735</c:v>
                </c:pt>
                <c:pt idx="2818">
                  <c:v>15.712403</c:v>
                </c:pt>
                <c:pt idx="2819">
                  <c:v>15.546735</c:v>
                </c:pt>
                <c:pt idx="2820">
                  <c:v>15.546735</c:v>
                </c:pt>
                <c:pt idx="2821">
                  <c:v>15.712403</c:v>
                </c:pt>
                <c:pt idx="2822">
                  <c:v>15.546735</c:v>
                </c:pt>
                <c:pt idx="2823">
                  <c:v>15.546735</c:v>
                </c:pt>
                <c:pt idx="2824">
                  <c:v>15.546735</c:v>
                </c:pt>
                <c:pt idx="2825">
                  <c:v>15.712403</c:v>
                </c:pt>
                <c:pt idx="2826">
                  <c:v>15.712403</c:v>
                </c:pt>
                <c:pt idx="2827">
                  <c:v>15.546735</c:v>
                </c:pt>
                <c:pt idx="2828">
                  <c:v>15.712403</c:v>
                </c:pt>
                <c:pt idx="2829">
                  <c:v>15.546735</c:v>
                </c:pt>
                <c:pt idx="2830">
                  <c:v>15.546735</c:v>
                </c:pt>
                <c:pt idx="2831">
                  <c:v>15.712403</c:v>
                </c:pt>
                <c:pt idx="2832">
                  <c:v>15.712403</c:v>
                </c:pt>
                <c:pt idx="2833">
                  <c:v>15.546735</c:v>
                </c:pt>
                <c:pt idx="2834">
                  <c:v>15.546735</c:v>
                </c:pt>
                <c:pt idx="2835">
                  <c:v>15.712403</c:v>
                </c:pt>
                <c:pt idx="2836">
                  <c:v>15.546735</c:v>
                </c:pt>
                <c:pt idx="2837">
                  <c:v>15.546735</c:v>
                </c:pt>
                <c:pt idx="2838">
                  <c:v>15.546735</c:v>
                </c:pt>
                <c:pt idx="2839">
                  <c:v>15.546735</c:v>
                </c:pt>
                <c:pt idx="2840">
                  <c:v>15.546735</c:v>
                </c:pt>
                <c:pt idx="2841">
                  <c:v>15.546735</c:v>
                </c:pt>
                <c:pt idx="2842">
                  <c:v>15.546735</c:v>
                </c:pt>
                <c:pt idx="2843">
                  <c:v>15.546735</c:v>
                </c:pt>
                <c:pt idx="2844">
                  <c:v>15.712403</c:v>
                </c:pt>
                <c:pt idx="2845">
                  <c:v>15.712403</c:v>
                </c:pt>
                <c:pt idx="2846">
                  <c:v>15.712403</c:v>
                </c:pt>
                <c:pt idx="2847">
                  <c:v>15.712403</c:v>
                </c:pt>
                <c:pt idx="2848">
                  <c:v>15.712403</c:v>
                </c:pt>
                <c:pt idx="2849">
                  <c:v>15.546735</c:v>
                </c:pt>
                <c:pt idx="2850">
                  <c:v>15.546735</c:v>
                </c:pt>
                <c:pt idx="2851">
                  <c:v>15.712403</c:v>
                </c:pt>
                <c:pt idx="2852">
                  <c:v>15.546735</c:v>
                </c:pt>
                <c:pt idx="2853">
                  <c:v>15.546735</c:v>
                </c:pt>
                <c:pt idx="2854">
                  <c:v>15.712403</c:v>
                </c:pt>
                <c:pt idx="2855">
                  <c:v>15.546735</c:v>
                </c:pt>
                <c:pt idx="2856">
                  <c:v>15.712403</c:v>
                </c:pt>
                <c:pt idx="2857">
                  <c:v>15.712403</c:v>
                </c:pt>
                <c:pt idx="2858">
                  <c:v>15.712403</c:v>
                </c:pt>
                <c:pt idx="2859">
                  <c:v>15.712403</c:v>
                </c:pt>
                <c:pt idx="2860">
                  <c:v>15.712403</c:v>
                </c:pt>
                <c:pt idx="2861">
                  <c:v>15.712403</c:v>
                </c:pt>
                <c:pt idx="2862">
                  <c:v>15.712403</c:v>
                </c:pt>
                <c:pt idx="2863">
                  <c:v>15.546735</c:v>
                </c:pt>
                <c:pt idx="2864">
                  <c:v>15.546735</c:v>
                </c:pt>
                <c:pt idx="2865">
                  <c:v>15.546735</c:v>
                </c:pt>
                <c:pt idx="2866">
                  <c:v>15.546735</c:v>
                </c:pt>
                <c:pt idx="2867">
                  <c:v>15.546735</c:v>
                </c:pt>
                <c:pt idx="2868">
                  <c:v>15.546735</c:v>
                </c:pt>
                <c:pt idx="2869">
                  <c:v>15.546735</c:v>
                </c:pt>
                <c:pt idx="2870">
                  <c:v>15.546735</c:v>
                </c:pt>
                <c:pt idx="2871">
                  <c:v>15.712403</c:v>
                </c:pt>
                <c:pt idx="2872">
                  <c:v>15.712403</c:v>
                </c:pt>
                <c:pt idx="2873">
                  <c:v>15.381068000000001</c:v>
                </c:pt>
                <c:pt idx="2874">
                  <c:v>15.712403</c:v>
                </c:pt>
                <c:pt idx="2875">
                  <c:v>15.546735</c:v>
                </c:pt>
                <c:pt idx="2876">
                  <c:v>15.546735</c:v>
                </c:pt>
                <c:pt idx="2877">
                  <c:v>15.712403</c:v>
                </c:pt>
                <c:pt idx="2878">
                  <c:v>15.546735</c:v>
                </c:pt>
                <c:pt idx="2879">
                  <c:v>15.712403</c:v>
                </c:pt>
                <c:pt idx="2880">
                  <c:v>15.546735</c:v>
                </c:pt>
                <c:pt idx="2881">
                  <c:v>15.546735</c:v>
                </c:pt>
                <c:pt idx="2882">
                  <c:v>15.546735</c:v>
                </c:pt>
                <c:pt idx="2883">
                  <c:v>15.712403</c:v>
                </c:pt>
                <c:pt idx="2884">
                  <c:v>15.546735</c:v>
                </c:pt>
                <c:pt idx="2885">
                  <c:v>15.546735</c:v>
                </c:pt>
                <c:pt idx="2886">
                  <c:v>15.546735</c:v>
                </c:pt>
                <c:pt idx="2887">
                  <c:v>15.712403</c:v>
                </c:pt>
                <c:pt idx="2888">
                  <c:v>15.546735</c:v>
                </c:pt>
                <c:pt idx="2889">
                  <c:v>15.546735</c:v>
                </c:pt>
                <c:pt idx="2890">
                  <c:v>15.546735</c:v>
                </c:pt>
                <c:pt idx="2891">
                  <c:v>15.546735</c:v>
                </c:pt>
                <c:pt idx="2892">
                  <c:v>15.546735</c:v>
                </c:pt>
                <c:pt idx="2893">
                  <c:v>15.546735</c:v>
                </c:pt>
                <c:pt idx="2894">
                  <c:v>15.546735</c:v>
                </c:pt>
                <c:pt idx="2895">
                  <c:v>15.546735</c:v>
                </c:pt>
                <c:pt idx="2896">
                  <c:v>15.546735</c:v>
                </c:pt>
                <c:pt idx="2897">
                  <c:v>15.546735</c:v>
                </c:pt>
                <c:pt idx="2898">
                  <c:v>15.712403</c:v>
                </c:pt>
                <c:pt idx="2899">
                  <c:v>15.546735</c:v>
                </c:pt>
                <c:pt idx="2900">
                  <c:v>15.546735</c:v>
                </c:pt>
                <c:pt idx="2901">
                  <c:v>15.381068000000001</c:v>
                </c:pt>
                <c:pt idx="2902">
                  <c:v>15.546735</c:v>
                </c:pt>
                <c:pt idx="2903">
                  <c:v>15.546735</c:v>
                </c:pt>
                <c:pt idx="2904">
                  <c:v>15.712403</c:v>
                </c:pt>
                <c:pt idx="2905">
                  <c:v>15.546735</c:v>
                </c:pt>
                <c:pt idx="2906">
                  <c:v>15.546735</c:v>
                </c:pt>
                <c:pt idx="2907">
                  <c:v>15.546735</c:v>
                </c:pt>
                <c:pt idx="2908">
                  <c:v>15.712403</c:v>
                </c:pt>
                <c:pt idx="2909">
                  <c:v>15.712403</c:v>
                </c:pt>
                <c:pt idx="2910">
                  <c:v>15.712403</c:v>
                </c:pt>
                <c:pt idx="2911">
                  <c:v>15.546735</c:v>
                </c:pt>
                <c:pt idx="2912">
                  <c:v>15.546735</c:v>
                </c:pt>
                <c:pt idx="2913">
                  <c:v>15.546735</c:v>
                </c:pt>
                <c:pt idx="2914">
                  <c:v>15.546735</c:v>
                </c:pt>
                <c:pt idx="2915">
                  <c:v>15.546735</c:v>
                </c:pt>
                <c:pt idx="2916">
                  <c:v>15.546735</c:v>
                </c:pt>
                <c:pt idx="2917">
                  <c:v>15.712403</c:v>
                </c:pt>
                <c:pt idx="2918">
                  <c:v>15.546735</c:v>
                </c:pt>
                <c:pt idx="2919">
                  <c:v>15.546735</c:v>
                </c:pt>
                <c:pt idx="2920">
                  <c:v>15.712403</c:v>
                </c:pt>
                <c:pt idx="2921">
                  <c:v>15.712403</c:v>
                </c:pt>
                <c:pt idx="2922">
                  <c:v>15.546735</c:v>
                </c:pt>
                <c:pt idx="2923">
                  <c:v>15.712403</c:v>
                </c:pt>
                <c:pt idx="2924">
                  <c:v>15.546735</c:v>
                </c:pt>
                <c:pt idx="2925">
                  <c:v>15.712403</c:v>
                </c:pt>
                <c:pt idx="2926">
                  <c:v>15.546735</c:v>
                </c:pt>
                <c:pt idx="2927">
                  <c:v>15.712403</c:v>
                </c:pt>
                <c:pt idx="2928">
                  <c:v>15.546735</c:v>
                </c:pt>
                <c:pt idx="2929">
                  <c:v>15.712403</c:v>
                </c:pt>
                <c:pt idx="2930">
                  <c:v>15.712403</c:v>
                </c:pt>
                <c:pt idx="2931">
                  <c:v>15.712403</c:v>
                </c:pt>
                <c:pt idx="2932">
                  <c:v>15.546735</c:v>
                </c:pt>
                <c:pt idx="2933">
                  <c:v>15.546735</c:v>
                </c:pt>
                <c:pt idx="2934">
                  <c:v>15.546735</c:v>
                </c:pt>
                <c:pt idx="2935">
                  <c:v>15.712403</c:v>
                </c:pt>
                <c:pt idx="2936">
                  <c:v>15.546735</c:v>
                </c:pt>
                <c:pt idx="2937">
                  <c:v>15.546735</c:v>
                </c:pt>
                <c:pt idx="2938">
                  <c:v>15.546735</c:v>
                </c:pt>
                <c:pt idx="2939">
                  <c:v>15.546735</c:v>
                </c:pt>
                <c:pt idx="2940">
                  <c:v>15.712403</c:v>
                </c:pt>
                <c:pt idx="2941">
                  <c:v>15.546735</c:v>
                </c:pt>
                <c:pt idx="2942">
                  <c:v>15.712403</c:v>
                </c:pt>
                <c:pt idx="2943">
                  <c:v>15.546735</c:v>
                </c:pt>
                <c:pt idx="2944">
                  <c:v>15.546735</c:v>
                </c:pt>
                <c:pt idx="2945">
                  <c:v>15.546735</c:v>
                </c:pt>
                <c:pt idx="2946">
                  <c:v>15.546735</c:v>
                </c:pt>
                <c:pt idx="2947">
                  <c:v>15.546735</c:v>
                </c:pt>
                <c:pt idx="2948">
                  <c:v>15.712403</c:v>
                </c:pt>
                <c:pt idx="2949">
                  <c:v>15.546735</c:v>
                </c:pt>
                <c:pt idx="2950">
                  <c:v>15.546735</c:v>
                </c:pt>
                <c:pt idx="2951">
                  <c:v>15.546735</c:v>
                </c:pt>
                <c:pt idx="2952">
                  <c:v>15.878069999999999</c:v>
                </c:pt>
                <c:pt idx="2953">
                  <c:v>15.712403</c:v>
                </c:pt>
                <c:pt idx="2954">
                  <c:v>15.546735</c:v>
                </c:pt>
                <c:pt idx="2955">
                  <c:v>15.546735</c:v>
                </c:pt>
                <c:pt idx="2956">
                  <c:v>15.712403</c:v>
                </c:pt>
                <c:pt idx="2957">
                  <c:v>15.546735</c:v>
                </c:pt>
                <c:pt idx="2958">
                  <c:v>15.712403</c:v>
                </c:pt>
                <c:pt idx="2959">
                  <c:v>15.546735</c:v>
                </c:pt>
                <c:pt idx="2960">
                  <c:v>15.546735</c:v>
                </c:pt>
                <c:pt idx="2961">
                  <c:v>15.546735</c:v>
                </c:pt>
                <c:pt idx="2962">
                  <c:v>15.546735</c:v>
                </c:pt>
                <c:pt idx="2963">
                  <c:v>15.546735</c:v>
                </c:pt>
                <c:pt idx="2964">
                  <c:v>15.712403</c:v>
                </c:pt>
                <c:pt idx="2965">
                  <c:v>15.712403</c:v>
                </c:pt>
                <c:pt idx="2966">
                  <c:v>15.712403</c:v>
                </c:pt>
                <c:pt idx="2967">
                  <c:v>15.546735</c:v>
                </c:pt>
                <c:pt idx="2968">
                  <c:v>15.546735</c:v>
                </c:pt>
                <c:pt idx="2969">
                  <c:v>15.546735</c:v>
                </c:pt>
                <c:pt idx="2970">
                  <c:v>15.546735</c:v>
                </c:pt>
                <c:pt idx="2971">
                  <c:v>15.546735</c:v>
                </c:pt>
                <c:pt idx="2972">
                  <c:v>15.546735</c:v>
                </c:pt>
                <c:pt idx="2973">
                  <c:v>15.546735</c:v>
                </c:pt>
                <c:pt idx="2974">
                  <c:v>15.712403</c:v>
                </c:pt>
                <c:pt idx="2975">
                  <c:v>15.546735</c:v>
                </c:pt>
                <c:pt idx="2976">
                  <c:v>15.546735</c:v>
                </c:pt>
                <c:pt idx="2977">
                  <c:v>15.546735</c:v>
                </c:pt>
                <c:pt idx="2978">
                  <c:v>15.546735</c:v>
                </c:pt>
                <c:pt idx="2979">
                  <c:v>15.712403</c:v>
                </c:pt>
                <c:pt idx="2980">
                  <c:v>15.546735</c:v>
                </c:pt>
                <c:pt idx="2981">
                  <c:v>15.546735</c:v>
                </c:pt>
                <c:pt idx="2982">
                  <c:v>15.546735</c:v>
                </c:pt>
                <c:pt idx="2983">
                  <c:v>15.546735</c:v>
                </c:pt>
                <c:pt idx="2984">
                  <c:v>15.546735</c:v>
                </c:pt>
                <c:pt idx="2985">
                  <c:v>15.546735</c:v>
                </c:pt>
                <c:pt idx="2986">
                  <c:v>15.546735</c:v>
                </c:pt>
                <c:pt idx="2987">
                  <c:v>15.546735</c:v>
                </c:pt>
                <c:pt idx="2988">
                  <c:v>15.546735</c:v>
                </c:pt>
                <c:pt idx="2989">
                  <c:v>15.546735</c:v>
                </c:pt>
                <c:pt idx="2990">
                  <c:v>15.546735</c:v>
                </c:pt>
                <c:pt idx="2991">
                  <c:v>15.712403</c:v>
                </c:pt>
                <c:pt idx="2992">
                  <c:v>15.546735</c:v>
                </c:pt>
                <c:pt idx="2993">
                  <c:v>15.546735</c:v>
                </c:pt>
                <c:pt idx="2994">
                  <c:v>15.546735</c:v>
                </c:pt>
                <c:pt idx="2995">
                  <c:v>15.546735</c:v>
                </c:pt>
                <c:pt idx="2996">
                  <c:v>15.546735</c:v>
                </c:pt>
                <c:pt idx="2997">
                  <c:v>15.546735</c:v>
                </c:pt>
                <c:pt idx="2998">
                  <c:v>15.546735</c:v>
                </c:pt>
                <c:pt idx="2999">
                  <c:v>15.546735</c:v>
                </c:pt>
                <c:pt idx="3000">
                  <c:v>15.546735</c:v>
                </c:pt>
                <c:pt idx="3001">
                  <c:v>15.546735</c:v>
                </c:pt>
                <c:pt idx="3002">
                  <c:v>15.546735</c:v>
                </c:pt>
                <c:pt idx="3003">
                  <c:v>15.546735</c:v>
                </c:pt>
                <c:pt idx="3004">
                  <c:v>15.546735</c:v>
                </c:pt>
                <c:pt idx="3005">
                  <c:v>15.712403</c:v>
                </c:pt>
                <c:pt idx="3006">
                  <c:v>15.546735</c:v>
                </c:pt>
                <c:pt idx="3007">
                  <c:v>15.546735</c:v>
                </c:pt>
                <c:pt idx="3008">
                  <c:v>15.546735</c:v>
                </c:pt>
                <c:pt idx="3009">
                  <c:v>15.546735</c:v>
                </c:pt>
                <c:pt idx="3010">
                  <c:v>15.546735</c:v>
                </c:pt>
                <c:pt idx="3011">
                  <c:v>15.546735</c:v>
                </c:pt>
                <c:pt idx="3012">
                  <c:v>15.712403</c:v>
                </c:pt>
                <c:pt idx="3013">
                  <c:v>15.546735</c:v>
                </c:pt>
                <c:pt idx="3014">
                  <c:v>15.712403</c:v>
                </c:pt>
                <c:pt idx="3015">
                  <c:v>15.546735</c:v>
                </c:pt>
                <c:pt idx="3016">
                  <c:v>15.712403</c:v>
                </c:pt>
                <c:pt idx="3017">
                  <c:v>15.546735</c:v>
                </c:pt>
                <c:pt idx="3018">
                  <c:v>15.546735</c:v>
                </c:pt>
                <c:pt idx="3019">
                  <c:v>15.546735</c:v>
                </c:pt>
                <c:pt idx="3020">
                  <c:v>15.546735</c:v>
                </c:pt>
                <c:pt idx="3021">
                  <c:v>15.546735</c:v>
                </c:pt>
                <c:pt idx="3022">
                  <c:v>15.546735</c:v>
                </c:pt>
                <c:pt idx="3023">
                  <c:v>15.546735</c:v>
                </c:pt>
                <c:pt idx="3024">
                  <c:v>15.712403</c:v>
                </c:pt>
                <c:pt idx="3025">
                  <c:v>15.546735</c:v>
                </c:pt>
                <c:pt idx="3026">
                  <c:v>15.546735</c:v>
                </c:pt>
                <c:pt idx="3027">
                  <c:v>15.712403</c:v>
                </c:pt>
                <c:pt idx="3028">
                  <c:v>15.546735</c:v>
                </c:pt>
                <c:pt idx="3029">
                  <c:v>15.546735</c:v>
                </c:pt>
                <c:pt idx="3030">
                  <c:v>15.546735</c:v>
                </c:pt>
                <c:pt idx="3031">
                  <c:v>15.546735</c:v>
                </c:pt>
                <c:pt idx="3032">
                  <c:v>15.546735</c:v>
                </c:pt>
                <c:pt idx="3033">
                  <c:v>15.546735</c:v>
                </c:pt>
                <c:pt idx="3034">
                  <c:v>15.712403</c:v>
                </c:pt>
                <c:pt idx="3035">
                  <c:v>15.546735</c:v>
                </c:pt>
                <c:pt idx="3036">
                  <c:v>15.546735</c:v>
                </c:pt>
                <c:pt idx="3037">
                  <c:v>15.712403</c:v>
                </c:pt>
                <c:pt idx="3038">
                  <c:v>15.546735</c:v>
                </c:pt>
                <c:pt idx="3039">
                  <c:v>15.546735</c:v>
                </c:pt>
                <c:pt idx="3040">
                  <c:v>15.546735</c:v>
                </c:pt>
                <c:pt idx="3041">
                  <c:v>15.546735</c:v>
                </c:pt>
                <c:pt idx="3042">
                  <c:v>15.546735</c:v>
                </c:pt>
                <c:pt idx="3043">
                  <c:v>15.546735</c:v>
                </c:pt>
                <c:pt idx="3044">
                  <c:v>15.546735</c:v>
                </c:pt>
                <c:pt idx="3045">
                  <c:v>15.546735</c:v>
                </c:pt>
                <c:pt idx="3046">
                  <c:v>15.546735</c:v>
                </c:pt>
                <c:pt idx="3047">
                  <c:v>15.546735</c:v>
                </c:pt>
                <c:pt idx="3048">
                  <c:v>15.546735</c:v>
                </c:pt>
                <c:pt idx="3049">
                  <c:v>15.712403</c:v>
                </c:pt>
                <c:pt idx="3050">
                  <c:v>15.546735</c:v>
                </c:pt>
                <c:pt idx="3051">
                  <c:v>15.546735</c:v>
                </c:pt>
                <c:pt idx="3052">
                  <c:v>15.546735</c:v>
                </c:pt>
                <c:pt idx="3053">
                  <c:v>15.712403</c:v>
                </c:pt>
                <c:pt idx="3054">
                  <c:v>15.546735</c:v>
                </c:pt>
                <c:pt idx="3055">
                  <c:v>15.546735</c:v>
                </c:pt>
                <c:pt idx="3056">
                  <c:v>15.546735</c:v>
                </c:pt>
                <c:pt idx="3057">
                  <c:v>15.712403</c:v>
                </c:pt>
                <c:pt idx="3058">
                  <c:v>15.546735</c:v>
                </c:pt>
                <c:pt idx="3059">
                  <c:v>15.546735</c:v>
                </c:pt>
                <c:pt idx="3060">
                  <c:v>15.712403</c:v>
                </c:pt>
                <c:pt idx="3061">
                  <c:v>15.546735</c:v>
                </c:pt>
                <c:pt idx="3062">
                  <c:v>15.712403</c:v>
                </c:pt>
                <c:pt idx="3063">
                  <c:v>15.546735</c:v>
                </c:pt>
                <c:pt idx="3064">
                  <c:v>15.712403</c:v>
                </c:pt>
                <c:pt idx="3065">
                  <c:v>15.546735</c:v>
                </c:pt>
                <c:pt idx="3066">
                  <c:v>15.546735</c:v>
                </c:pt>
                <c:pt idx="3067">
                  <c:v>15.712403</c:v>
                </c:pt>
                <c:pt idx="3068">
                  <c:v>15.546735</c:v>
                </c:pt>
                <c:pt idx="3069">
                  <c:v>15.712403</c:v>
                </c:pt>
                <c:pt idx="3070">
                  <c:v>15.546735</c:v>
                </c:pt>
                <c:pt idx="3071">
                  <c:v>15.546735</c:v>
                </c:pt>
                <c:pt idx="3072">
                  <c:v>15.546735</c:v>
                </c:pt>
                <c:pt idx="3073">
                  <c:v>15.546735</c:v>
                </c:pt>
                <c:pt idx="3074">
                  <c:v>15.546735</c:v>
                </c:pt>
                <c:pt idx="3075">
                  <c:v>15.546735</c:v>
                </c:pt>
                <c:pt idx="3076">
                  <c:v>15.546735</c:v>
                </c:pt>
                <c:pt idx="3077">
                  <c:v>15.546735</c:v>
                </c:pt>
                <c:pt idx="3078">
                  <c:v>15.546735</c:v>
                </c:pt>
                <c:pt idx="3079">
                  <c:v>15.546735</c:v>
                </c:pt>
                <c:pt idx="3080">
                  <c:v>15.546735</c:v>
                </c:pt>
                <c:pt idx="3081">
                  <c:v>15.546735</c:v>
                </c:pt>
                <c:pt idx="3082">
                  <c:v>15.546735</c:v>
                </c:pt>
                <c:pt idx="3083">
                  <c:v>15.546735</c:v>
                </c:pt>
                <c:pt idx="3084">
                  <c:v>15.546735</c:v>
                </c:pt>
                <c:pt idx="3085">
                  <c:v>15.546735</c:v>
                </c:pt>
                <c:pt idx="3086">
                  <c:v>15.546735</c:v>
                </c:pt>
                <c:pt idx="3087">
                  <c:v>15.546735</c:v>
                </c:pt>
                <c:pt idx="3088">
                  <c:v>15.546735</c:v>
                </c:pt>
                <c:pt idx="3089">
                  <c:v>15.546735</c:v>
                </c:pt>
                <c:pt idx="3090">
                  <c:v>15.712403</c:v>
                </c:pt>
                <c:pt idx="3091">
                  <c:v>15.546735</c:v>
                </c:pt>
                <c:pt idx="3092">
                  <c:v>15.546735</c:v>
                </c:pt>
                <c:pt idx="3093">
                  <c:v>15.546735</c:v>
                </c:pt>
                <c:pt idx="3094">
                  <c:v>15.712403</c:v>
                </c:pt>
                <c:pt idx="3095">
                  <c:v>15.546735</c:v>
                </c:pt>
                <c:pt idx="3096">
                  <c:v>15.546735</c:v>
                </c:pt>
                <c:pt idx="3097">
                  <c:v>15.546735</c:v>
                </c:pt>
                <c:pt idx="3098">
                  <c:v>15.712403</c:v>
                </c:pt>
                <c:pt idx="3099">
                  <c:v>15.546735</c:v>
                </c:pt>
                <c:pt idx="3100">
                  <c:v>15.712403</c:v>
                </c:pt>
                <c:pt idx="3101">
                  <c:v>15.546735</c:v>
                </c:pt>
                <c:pt idx="3102">
                  <c:v>15.712403</c:v>
                </c:pt>
                <c:pt idx="3103">
                  <c:v>15.546735</c:v>
                </c:pt>
                <c:pt idx="3104">
                  <c:v>15.546735</c:v>
                </c:pt>
                <c:pt idx="3105">
                  <c:v>15.546735</c:v>
                </c:pt>
                <c:pt idx="3106">
                  <c:v>15.546735</c:v>
                </c:pt>
                <c:pt idx="3107">
                  <c:v>15.546735</c:v>
                </c:pt>
                <c:pt idx="3108">
                  <c:v>15.546735</c:v>
                </c:pt>
                <c:pt idx="3109">
                  <c:v>15.546735</c:v>
                </c:pt>
                <c:pt idx="3110">
                  <c:v>15.546735</c:v>
                </c:pt>
                <c:pt idx="3111">
                  <c:v>15.546735</c:v>
                </c:pt>
                <c:pt idx="3112">
                  <c:v>15.546735</c:v>
                </c:pt>
                <c:pt idx="3113">
                  <c:v>15.712403</c:v>
                </c:pt>
                <c:pt idx="3114">
                  <c:v>15.546735</c:v>
                </c:pt>
                <c:pt idx="3115">
                  <c:v>15.546735</c:v>
                </c:pt>
                <c:pt idx="3116">
                  <c:v>15.546735</c:v>
                </c:pt>
                <c:pt idx="3117">
                  <c:v>15.546735</c:v>
                </c:pt>
                <c:pt idx="3118">
                  <c:v>15.546735</c:v>
                </c:pt>
                <c:pt idx="3119">
                  <c:v>15.546735</c:v>
                </c:pt>
                <c:pt idx="3120">
                  <c:v>15.546735</c:v>
                </c:pt>
                <c:pt idx="3121">
                  <c:v>15.712403</c:v>
                </c:pt>
                <c:pt idx="3122">
                  <c:v>15.546735</c:v>
                </c:pt>
                <c:pt idx="3123">
                  <c:v>15.546735</c:v>
                </c:pt>
                <c:pt idx="3124">
                  <c:v>15.546735</c:v>
                </c:pt>
                <c:pt idx="3125">
                  <c:v>15.546735</c:v>
                </c:pt>
                <c:pt idx="3126">
                  <c:v>15.546735</c:v>
                </c:pt>
                <c:pt idx="3127">
                  <c:v>15.546735</c:v>
                </c:pt>
                <c:pt idx="3128">
                  <c:v>15.546735</c:v>
                </c:pt>
                <c:pt idx="3129">
                  <c:v>15.546735</c:v>
                </c:pt>
                <c:pt idx="3130">
                  <c:v>15.712403</c:v>
                </c:pt>
                <c:pt idx="3131">
                  <c:v>15.546735</c:v>
                </c:pt>
                <c:pt idx="3132">
                  <c:v>15.546735</c:v>
                </c:pt>
                <c:pt idx="3133">
                  <c:v>15.546735</c:v>
                </c:pt>
                <c:pt idx="3134">
                  <c:v>15.546735</c:v>
                </c:pt>
                <c:pt idx="3135">
                  <c:v>15.546735</c:v>
                </c:pt>
                <c:pt idx="3136">
                  <c:v>15.546735</c:v>
                </c:pt>
                <c:pt idx="3137">
                  <c:v>15.546735</c:v>
                </c:pt>
                <c:pt idx="3138">
                  <c:v>15.546735</c:v>
                </c:pt>
                <c:pt idx="3139">
                  <c:v>15.712403</c:v>
                </c:pt>
                <c:pt idx="3140">
                  <c:v>15.712403</c:v>
                </c:pt>
                <c:pt idx="3141">
                  <c:v>15.546735</c:v>
                </c:pt>
                <c:pt idx="3142">
                  <c:v>15.546735</c:v>
                </c:pt>
                <c:pt idx="3143">
                  <c:v>15.546735</c:v>
                </c:pt>
                <c:pt idx="3144">
                  <c:v>15.546735</c:v>
                </c:pt>
                <c:pt idx="3145">
                  <c:v>15.546735</c:v>
                </c:pt>
                <c:pt idx="3146">
                  <c:v>15.546735</c:v>
                </c:pt>
                <c:pt idx="3147">
                  <c:v>15.546735</c:v>
                </c:pt>
                <c:pt idx="3148">
                  <c:v>15.546735</c:v>
                </c:pt>
                <c:pt idx="3149">
                  <c:v>15.546735</c:v>
                </c:pt>
                <c:pt idx="3150">
                  <c:v>15.546735</c:v>
                </c:pt>
                <c:pt idx="3151">
                  <c:v>15.546735</c:v>
                </c:pt>
                <c:pt idx="3152">
                  <c:v>15.546735</c:v>
                </c:pt>
                <c:pt idx="3153">
                  <c:v>15.712403</c:v>
                </c:pt>
                <c:pt idx="3154">
                  <c:v>15.546735</c:v>
                </c:pt>
                <c:pt idx="3155">
                  <c:v>15.546735</c:v>
                </c:pt>
                <c:pt idx="3156">
                  <c:v>15.546735</c:v>
                </c:pt>
                <c:pt idx="3157">
                  <c:v>15.546735</c:v>
                </c:pt>
                <c:pt idx="3158">
                  <c:v>15.712403</c:v>
                </c:pt>
                <c:pt idx="3159">
                  <c:v>15.712403</c:v>
                </c:pt>
                <c:pt idx="3160">
                  <c:v>15.712403</c:v>
                </c:pt>
                <c:pt idx="3161">
                  <c:v>15.712403</c:v>
                </c:pt>
                <c:pt idx="3162">
                  <c:v>15.546735</c:v>
                </c:pt>
                <c:pt idx="3163">
                  <c:v>15.546735</c:v>
                </c:pt>
                <c:pt idx="3164">
                  <c:v>15.712403</c:v>
                </c:pt>
                <c:pt idx="3165">
                  <c:v>15.712403</c:v>
                </c:pt>
                <c:pt idx="3166">
                  <c:v>15.546735</c:v>
                </c:pt>
                <c:pt idx="3167">
                  <c:v>15.546735</c:v>
                </c:pt>
                <c:pt idx="3168">
                  <c:v>15.712403</c:v>
                </c:pt>
                <c:pt idx="3169">
                  <c:v>15.546735</c:v>
                </c:pt>
                <c:pt idx="3170">
                  <c:v>15.546735</c:v>
                </c:pt>
                <c:pt idx="3171">
                  <c:v>15.546735</c:v>
                </c:pt>
                <c:pt idx="3172">
                  <c:v>15.546735</c:v>
                </c:pt>
                <c:pt idx="3173">
                  <c:v>15.546735</c:v>
                </c:pt>
                <c:pt idx="3174">
                  <c:v>15.546735</c:v>
                </c:pt>
                <c:pt idx="3175">
                  <c:v>15.546735</c:v>
                </c:pt>
                <c:pt idx="3176">
                  <c:v>15.546735</c:v>
                </c:pt>
                <c:pt idx="3177">
                  <c:v>15.878069999999999</c:v>
                </c:pt>
                <c:pt idx="3178">
                  <c:v>15.546735</c:v>
                </c:pt>
                <c:pt idx="3179">
                  <c:v>15.546735</c:v>
                </c:pt>
                <c:pt idx="3180">
                  <c:v>15.546735</c:v>
                </c:pt>
                <c:pt idx="3181">
                  <c:v>15.546735</c:v>
                </c:pt>
                <c:pt idx="3182">
                  <c:v>15.546735</c:v>
                </c:pt>
                <c:pt idx="3183">
                  <c:v>15.546735</c:v>
                </c:pt>
                <c:pt idx="3184">
                  <c:v>15.546735</c:v>
                </c:pt>
                <c:pt idx="3185">
                  <c:v>15.546735</c:v>
                </c:pt>
                <c:pt idx="3186">
                  <c:v>15.546735</c:v>
                </c:pt>
                <c:pt idx="3187">
                  <c:v>15.546735</c:v>
                </c:pt>
                <c:pt idx="3188">
                  <c:v>15.712403</c:v>
                </c:pt>
                <c:pt idx="3189">
                  <c:v>15.546735</c:v>
                </c:pt>
                <c:pt idx="3190">
                  <c:v>15.546735</c:v>
                </c:pt>
                <c:pt idx="3191">
                  <c:v>15.546735</c:v>
                </c:pt>
                <c:pt idx="3192">
                  <c:v>15.546735</c:v>
                </c:pt>
                <c:pt idx="3193">
                  <c:v>15.546735</c:v>
                </c:pt>
                <c:pt idx="3194">
                  <c:v>15.546735</c:v>
                </c:pt>
                <c:pt idx="3195">
                  <c:v>15.546735</c:v>
                </c:pt>
                <c:pt idx="3196">
                  <c:v>15.546735</c:v>
                </c:pt>
                <c:pt idx="3197">
                  <c:v>15.546735</c:v>
                </c:pt>
                <c:pt idx="3198">
                  <c:v>15.546735</c:v>
                </c:pt>
                <c:pt idx="3199">
                  <c:v>15.546735</c:v>
                </c:pt>
                <c:pt idx="3200">
                  <c:v>15.546735</c:v>
                </c:pt>
                <c:pt idx="3201">
                  <c:v>15.712403</c:v>
                </c:pt>
                <c:pt idx="3202">
                  <c:v>15.546735</c:v>
                </c:pt>
                <c:pt idx="3203">
                  <c:v>15.712403</c:v>
                </c:pt>
                <c:pt idx="3204">
                  <c:v>15.712403</c:v>
                </c:pt>
                <c:pt idx="3205">
                  <c:v>15.546735</c:v>
                </c:pt>
                <c:pt idx="3206">
                  <c:v>15.546735</c:v>
                </c:pt>
                <c:pt idx="3207">
                  <c:v>15.546735</c:v>
                </c:pt>
                <c:pt idx="3208">
                  <c:v>15.546735</c:v>
                </c:pt>
                <c:pt idx="3209">
                  <c:v>15.546735</c:v>
                </c:pt>
                <c:pt idx="3210">
                  <c:v>15.546735</c:v>
                </c:pt>
                <c:pt idx="3211">
                  <c:v>15.546735</c:v>
                </c:pt>
                <c:pt idx="3212">
                  <c:v>15.546735</c:v>
                </c:pt>
                <c:pt idx="3213">
                  <c:v>15.546735</c:v>
                </c:pt>
                <c:pt idx="3214">
                  <c:v>15.546735</c:v>
                </c:pt>
                <c:pt idx="3215">
                  <c:v>15.546735</c:v>
                </c:pt>
                <c:pt idx="3216">
                  <c:v>15.546735</c:v>
                </c:pt>
                <c:pt idx="3217">
                  <c:v>15.546735</c:v>
                </c:pt>
                <c:pt idx="3218">
                  <c:v>15.546735</c:v>
                </c:pt>
                <c:pt idx="3219">
                  <c:v>15.546735</c:v>
                </c:pt>
                <c:pt idx="3220">
                  <c:v>15.546735</c:v>
                </c:pt>
                <c:pt idx="3221">
                  <c:v>15.546735</c:v>
                </c:pt>
                <c:pt idx="3222">
                  <c:v>15.546735</c:v>
                </c:pt>
                <c:pt idx="3223">
                  <c:v>15.546735</c:v>
                </c:pt>
                <c:pt idx="3224">
                  <c:v>15.546735</c:v>
                </c:pt>
                <c:pt idx="3225">
                  <c:v>15.546735</c:v>
                </c:pt>
                <c:pt idx="3226">
                  <c:v>15.546735</c:v>
                </c:pt>
                <c:pt idx="3227">
                  <c:v>15.546735</c:v>
                </c:pt>
                <c:pt idx="3228">
                  <c:v>15.546735</c:v>
                </c:pt>
                <c:pt idx="3229">
                  <c:v>15.546735</c:v>
                </c:pt>
                <c:pt idx="3230">
                  <c:v>15.546735</c:v>
                </c:pt>
                <c:pt idx="3231">
                  <c:v>15.546735</c:v>
                </c:pt>
                <c:pt idx="3232">
                  <c:v>15.546735</c:v>
                </c:pt>
                <c:pt idx="3233">
                  <c:v>15.546735</c:v>
                </c:pt>
                <c:pt idx="3234">
                  <c:v>15.546735</c:v>
                </c:pt>
                <c:pt idx="3235">
                  <c:v>15.546735</c:v>
                </c:pt>
                <c:pt idx="3236">
                  <c:v>15.546735</c:v>
                </c:pt>
                <c:pt idx="3237">
                  <c:v>15.712403</c:v>
                </c:pt>
                <c:pt idx="3238">
                  <c:v>15.712403</c:v>
                </c:pt>
                <c:pt idx="3239">
                  <c:v>15.546735</c:v>
                </c:pt>
                <c:pt idx="3240">
                  <c:v>15.546735</c:v>
                </c:pt>
                <c:pt idx="3241">
                  <c:v>15.712403</c:v>
                </c:pt>
                <c:pt idx="3242">
                  <c:v>15.546735</c:v>
                </c:pt>
                <c:pt idx="3243">
                  <c:v>15.546735</c:v>
                </c:pt>
                <c:pt idx="3244">
                  <c:v>15.546735</c:v>
                </c:pt>
                <c:pt idx="3245">
                  <c:v>15.546735</c:v>
                </c:pt>
                <c:pt idx="3246">
                  <c:v>15.546735</c:v>
                </c:pt>
                <c:pt idx="3247">
                  <c:v>15.546735</c:v>
                </c:pt>
                <c:pt idx="3248">
                  <c:v>15.546735</c:v>
                </c:pt>
                <c:pt idx="3249">
                  <c:v>15.546735</c:v>
                </c:pt>
                <c:pt idx="3250">
                  <c:v>15.546735</c:v>
                </c:pt>
                <c:pt idx="3251">
                  <c:v>15.546735</c:v>
                </c:pt>
                <c:pt idx="3252">
                  <c:v>15.546735</c:v>
                </c:pt>
                <c:pt idx="3253">
                  <c:v>15.546735</c:v>
                </c:pt>
                <c:pt idx="3254">
                  <c:v>15.546735</c:v>
                </c:pt>
                <c:pt idx="3255">
                  <c:v>15.712403</c:v>
                </c:pt>
                <c:pt idx="3256">
                  <c:v>15.546735</c:v>
                </c:pt>
                <c:pt idx="3257">
                  <c:v>15.546735</c:v>
                </c:pt>
                <c:pt idx="3258">
                  <c:v>15.546735</c:v>
                </c:pt>
                <c:pt idx="3259">
                  <c:v>15.546735</c:v>
                </c:pt>
                <c:pt idx="3260">
                  <c:v>15.546735</c:v>
                </c:pt>
                <c:pt idx="3261">
                  <c:v>15.546735</c:v>
                </c:pt>
                <c:pt idx="3262">
                  <c:v>15.546735</c:v>
                </c:pt>
                <c:pt idx="3263">
                  <c:v>15.546735</c:v>
                </c:pt>
                <c:pt idx="3264">
                  <c:v>15.712403</c:v>
                </c:pt>
                <c:pt idx="3265">
                  <c:v>15.546735</c:v>
                </c:pt>
                <c:pt idx="3266">
                  <c:v>15.546735</c:v>
                </c:pt>
                <c:pt idx="3267">
                  <c:v>15.546735</c:v>
                </c:pt>
                <c:pt idx="3268">
                  <c:v>15.546735</c:v>
                </c:pt>
                <c:pt idx="3269">
                  <c:v>15.712403</c:v>
                </c:pt>
                <c:pt idx="3270">
                  <c:v>15.546735</c:v>
                </c:pt>
                <c:pt idx="3271">
                  <c:v>15.546735</c:v>
                </c:pt>
                <c:pt idx="3272">
                  <c:v>15.546735</c:v>
                </c:pt>
                <c:pt idx="3273">
                  <c:v>15.546735</c:v>
                </c:pt>
                <c:pt idx="3274">
                  <c:v>15.546735</c:v>
                </c:pt>
                <c:pt idx="3275">
                  <c:v>15.381068000000001</c:v>
                </c:pt>
                <c:pt idx="3276">
                  <c:v>15.546735</c:v>
                </c:pt>
                <c:pt idx="3277">
                  <c:v>15.546735</c:v>
                </c:pt>
                <c:pt idx="3278">
                  <c:v>15.546735</c:v>
                </c:pt>
                <c:pt idx="3279">
                  <c:v>15.546735</c:v>
                </c:pt>
                <c:pt idx="3280">
                  <c:v>15.546735</c:v>
                </c:pt>
                <c:pt idx="3281">
                  <c:v>15.546735</c:v>
                </c:pt>
                <c:pt idx="3282">
                  <c:v>15.546735</c:v>
                </c:pt>
                <c:pt idx="3283">
                  <c:v>15.546735</c:v>
                </c:pt>
                <c:pt idx="3284">
                  <c:v>15.546735</c:v>
                </c:pt>
                <c:pt idx="3285">
                  <c:v>15.712403</c:v>
                </c:pt>
                <c:pt idx="3286">
                  <c:v>15.712403</c:v>
                </c:pt>
                <c:pt idx="3287">
                  <c:v>15.546735</c:v>
                </c:pt>
                <c:pt idx="3288">
                  <c:v>15.546735</c:v>
                </c:pt>
                <c:pt idx="3289">
                  <c:v>15.712403</c:v>
                </c:pt>
                <c:pt idx="3290">
                  <c:v>15.712403</c:v>
                </c:pt>
                <c:pt idx="3291">
                  <c:v>15.546735</c:v>
                </c:pt>
                <c:pt idx="3292">
                  <c:v>15.546735</c:v>
                </c:pt>
                <c:pt idx="3293">
                  <c:v>15.546735</c:v>
                </c:pt>
                <c:pt idx="3294">
                  <c:v>15.546735</c:v>
                </c:pt>
                <c:pt idx="3295">
                  <c:v>15.712403</c:v>
                </c:pt>
                <c:pt idx="3296">
                  <c:v>15.546735</c:v>
                </c:pt>
                <c:pt idx="3297">
                  <c:v>15.546735</c:v>
                </c:pt>
                <c:pt idx="3298">
                  <c:v>15.546735</c:v>
                </c:pt>
                <c:pt idx="3299">
                  <c:v>15.546735</c:v>
                </c:pt>
                <c:pt idx="3300">
                  <c:v>15.546735</c:v>
                </c:pt>
                <c:pt idx="3301">
                  <c:v>15.546735</c:v>
                </c:pt>
                <c:pt idx="3302">
                  <c:v>15.712403</c:v>
                </c:pt>
                <c:pt idx="3303">
                  <c:v>15.546735</c:v>
                </c:pt>
                <c:pt idx="3304">
                  <c:v>15.546735</c:v>
                </c:pt>
                <c:pt idx="3305">
                  <c:v>15.546735</c:v>
                </c:pt>
                <c:pt idx="3306">
                  <c:v>15.546735</c:v>
                </c:pt>
                <c:pt idx="3307">
                  <c:v>15.712403</c:v>
                </c:pt>
                <c:pt idx="3308">
                  <c:v>15.546735</c:v>
                </c:pt>
                <c:pt idx="3309">
                  <c:v>15.546735</c:v>
                </c:pt>
                <c:pt idx="3310">
                  <c:v>15.546735</c:v>
                </c:pt>
                <c:pt idx="3311">
                  <c:v>15.546735</c:v>
                </c:pt>
                <c:pt idx="3312">
                  <c:v>15.546735</c:v>
                </c:pt>
                <c:pt idx="3313">
                  <c:v>15.712403</c:v>
                </c:pt>
                <c:pt idx="3314">
                  <c:v>15.546735</c:v>
                </c:pt>
                <c:pt idx="3315">
                  <c:v>15.546735</c:v>
                </c:pt>
                <c:pt idx="3316">
                  <c:v>15.546735</c:v>
                </c:pt>
                <c:pt idx="3317">
                  <c:v>15.712403</c:v>
                </c:pt>
                <c:pt idx="3318">
                  <c:v>15.712403</c:v>
                </c:pt>
                <c:pt idx="3319">
                  <c:v>15.546735</c:v>
                </c:pt>
                <c:pt idx="3320">
                  <c:v>15.546735</c:v>
                </c:pt>
                <c:pt idx="3321">
                  <c:v>15.546735</c:v>
                </c:pt>
                <c:pt idx="3322">
                  <c:v>15.712403</c:v>
                </c:pt>
                <c:pt idx="3323">
                  <c:v>15.546735</c:v>
                </c:pt>
                <c:pt idx="3324">
                  <c:v>15.546735</c:v>
                </c:pt>
                <c:pt idx="3325">
                  <c:v>15.546735</c:v>
                </c:pt>
                <c:pt idx="3326">
                  <c:v>15.546735</c:v>
                </c:pt>
                <c:pt idx="3327">
                  <c:v>15.546735</c:v>
                </c:pt>
                <c:pt idx="3328">
                  <c:v>15.546735</c:v>
                </c:pt>
                <c:pt idx="3329">
                  <c:v>15.546735</c:v>
                </c:pt>
                <c:pt idx="3330">
                  <c:v>15.546735</c:v>
                </c:pt>
                <c:pt idx="3331">
                  <c:v>15.712403</c:v>
                </c:pt>
                <c:pt idx="3332">
                  <c:v>15.546735</c:v>
                </c:pt>
                <c:pt idx="3333">
                  <c:v>15.546735</c:v>
                </c:pt>
                <c:pt idx="3334">
                  <c:v>15.546735</c:v>
                </c:pt>
                <c:pt idx="3335">
                  <c:v>15.546735</c:v>
                </c:pt>
                <c:pt idx="3336">
                  <c:v>15.546735</c:v>
                </c:pt>
                <c:pt idx="3337">
                  <c:v>15.546735</c:v>
                </c:pt>
                <c:pt idx="3338">
                  <c:v>15.546735</c:v>
                </c:pt>
                <c:pt idx="3339">
                  <c:v>15.546735</c:v>
                </c:pt>
                <c:pt idx="3340">
                  <c:v>15.546735</c:v>
                </c:pt>
                <c:pt idx="3341">
                  <c:v>15.546735</c:v>
                </c:pt>
                <c:pt idx="3342">
                  <c:v>15.546735</c:v>
                </c:pt>
                <c:pt idx="3343">
                  <c:v>15.712403</c:v>
                </c:pt>
                <c:pt idx="3344">
                  <c:v>15.546735</c:v>
                </c:pt>
                <c:pt idx="3345">
                  <c:v>15.546735</c:v>
                </c:pt>
                <c:pt idx="3346">
                  <c:v>15.546735</c:v>
                </c:pt>
                <c:pt idx="3347">
                  <c:v>15.546735</c:v>
                </c:pt>
                <c:pt idx="3348">
                  <c:v>15.546735</c:v>
                </c:pt>
                <c:pt idx="3349">
                  <c:v>15.712403</c:v>
                </c:pt>
                <c:pt idx="3350">
                  <c:v>15.712403</c:v>
                </c:pt>
                <c:pt idx="3351">
                  <c:v>15.546735</c:v>
                </c:pt>
                <c:pt idx="3352">
                  <c:v>15.712403</c:v>
                </c:pt>
                <c:pt idx="3353">
                  <c:v>15.546735</c:v>
                </c:pt>
                <c:pt idx="3354">
                  <c:v>15.546735</c:v>
                </c:pt>
                <c:pt idx="3355">
                  <c:v>15.546735</c:v>
                </c:pt>
                <c:pt idx="3356">
                  <c:v>15.546735</c:v>
                </c:pt>
                <c:pt idx="3357">
                  <c:v>15.546735</c:v>
                </c:pt>
                <c:pt idx="3358">
                  <c:v>15.546735</c:v>
                </c:pt>
                <c:pt idx="3359">
                  <c:v>15.546735</c:v>
                </c:pt>
                <c:pt idx="3360">
                  <c:v>15.546735</c:v>
                </c:pt>
                <c:pt idx="3361">
                  <c:v>15.546735</c:v>
                </c:pt>
                <c:pt idx="3362">
                  <c:v>15.546735</c:v>
                </c:pt>
                <c:pt idx="3363">
                  <c:v>15.546735</c:v>
                </c:pt>
                <c:pt idx="3364">
                  <c:v>15.546735</c:v>
                </c:pt>
                <c:pt idx="3365">
                  <c:v>15.546735</c:v>
                </c:pt>
                <c:pt idx="3366">
                  <c:v>15.712403</c:v>
                </c:pt>
                <c:pt idx="3367">
                  <c:v>15.546735</c:v>
                </c:pt>
                <c:pt idx="3368">
                  <c:v>15.546735</c:v>
                </c:pt>
                <c:pt idx="3369">
                  <c:v>15.546735</c:v>
                </c:pt>
                <c:pt idx="3370">
                  <c:v>15.546735</c:v>
                </c:pt>
                <c:pt idx="3371">
                  <c:v>15.712403</c:v>
                </c:pt>
                <c:pt idx="3372">
                  <c:v>15.546735</c:v>
                </c:pt>
                <c:pt idx="3373">
                  <c:v>15.712403</c:v>
                </c:pt>
                <c:pt idx="3374">
                  <c:v>15.546735</c:v>
                </c:pt>
                <c:pt idx="3375">
                  <c:v>15.546735</c:v>
                </c:pt>
                <c:pt idx="3376">
                  <c:v>15.546735</c:v>
                </c:pt>
                <c:pt idx="3377">
                  <c:v>15.546735</c:v>
                </c:pt>
                <c:pt idx="3378">
                  <c:v>15.546735</c:v>
                </c:pt>
                <c:pt idx="3379">
                  <c:v>15.546735</c:v>
                </c:pt>
                <c:pt idx="3380">
                  <c:v>15.546735</c:v>
                </c:pt>
                <c:pt idx="3381">
                  <c:v>15.546735</c:v>
                </c:pt>
                <c:pt idx="3382">
                  <c:v>15.546735</c:v>
                </c:pt>
                <c:pt idx="3383">
                  <c:v>15.546735</c:v>
                </c:pt>
                <c:pt idx="3384">
                  <c:v>15.712403</c:v>
                </c:pt>
                <c:pt idx="3385">
                  <c:v>15.546735</c:v>
                </c:pt>
                <c:pt idx="3386">
                  <c:v>15.546735</c:v>
                </c:pt>
                <c:pt idx="3387">
                  <c:v>15.546735</c:v>
                </c:pt>
                <c:pt idx="3388">
                  <c:v>15.546735</c:v>
                </c:pt>
                <c:pt idx="3389">
                  <c:v>15.546735</c:v>
                </c:pt>
                <c:pt idx="3390">
                  <c:v>15.546735</c:v>
                </c:pt>
                <c:pt idx="3391">
                  <c:v>15.546735</c:v>
                </c:pt>
                <c:pt idx="3392">
                  <c:v>15.546735</c:v>
                </c:pt>
                <c:pt idx="3393">
                  <c:v>15.712403</c:v>
                </c:pt>
                <c:pt idx="3394">
                  <c:v>15.712403</c:v>
                </c:pt>
                <c:pt idx="3395">
                  <c:v>15.546735</c:v>
                </c:pt>
                <c:pt idx="3396">
                  <c:v>15.712403</c:v>
                </c:pt>
                <c:pt idx="3397">
                  <c:v>15.546735</c:v>
                </c:pt>
                <c:pt idx="3398">
                  <c:v>15.712403</c:v>
                </c:pt>
                <c:pt idx="3399">
                  <c:v>15.546735</c:v>
                </c:pt>
                <c:pt idx="3400">
                  <c:v>15.546735</c:v>
                </c:pt>
                <c:pt idx="3401">
                  <c:v>15.712403</c:v>
                </c:pt>
                <c:pt idx="3402">
                  <c:v>15.712403</c:v>
                </c:pt>
                <c:pt idx="3403">
                  <c:v>15.546735</c:v>
                </c:pt>
                <c:pt idx="3404">
                  <c:v>15.546735</c:v>
                </c:pt>
                <c:pt idx="3405">
                  <c:v>15.546735</c:v>
                </c:pt>
                <c:pt idx="3406">
                  <c:v>15.546735</c:v>
                </c:pt>
                <c:pt idx="3407">
                  <c:v>15.546735</c:v>
                </c:pt>
                <c:pt idx="3408">
                  <c:v>15.546735</c:v>
                </c:pt>
                <c:pt idx="3409">
                  <c:v>15.546735</c:v>
                </c:pt>
                <c:pt idx="3410">
                  <c:v>15.546735</c:v>
                </c:pt>
                <c:pt idx="3411">
                  <c:v>15.546735</c:v>
                </c:pt>
                <c:pt idx="3412">
                  <c:v>15.381068000000001</c:v>
                </c:pt>
                <c:pt idx="3413">
                  <c:v>15.546735</c:v>
                </c:pt>
                <c:pt idx="3414">
                  <c:v>15.546735</c:v>
                </c:pt>
                <c:pt idx="3415">
                  <c:v>15.712403</c:v>
                </c:pt>
                <c:pt idx="3416">
                  <c:v>15.546735</c:v>
                </c:pt>
                <c:pt idx="3417">
                  <c:v>15.546735</c:v>
                </c:pt>
                <c:pt idx="3418">
                  <c:v>15.546735</c:v>
                </c:pt>
                <c:pt idx="3419">
                  <c:v>15.546735</c:v>
                </c:pt>
                <c:pt idx="3420">
                  <c:v>15.712403</c:v>
                </c:pt>
                <c:pt idx="3421">
                  <c:v>15.712403</c:v>
                </c:pt>
                <c:pt idx="3422">
                  <c:v>15.546735</c:v>
                </c:pt>
                <c:pt idx="3423">
                  <c:v>15.546735</c:v>
                </c:pt>
                <c:pt idx="3424">
                  <c:v>15.546735</c:v>
                </c:pt>
                <c:pt idx="3425">
                  <c:v>15.546735</c:v>
                </c:pt>
                <c:pt idx="3426">
                  <c:v>15.546735</c:v>
                </c:pt>
                <c:pt idx="3427">
                  <c:v>15.546735</c:v>
                </c:pt>
                <c:pt idx="3428">
                  <c:v>15.712403</c:v>
                </c:pt>
                <c:pt idx="3429">
                  <c:v>15.712403</c:v>
                </c:pt>
                <c:pt idx="3430">
                  <c:v>15.546735</c:v>
                </c:pt>
                <c:pt idx="3431">
                  <c:v>15.712403</c:v>
                </c:pt>
                <c:pt idx="3432">
                  <c:v>15.546735</c:v>
                </c:pt>
                <c:pt idx="3433">
                  <c:v>15.546735</c:v>
                </c:pt>
                <c:pt idx="3434">
                  <c:v>15.546735</c:v>
                </c:pt>
                <c:pt idx="3435">
                  <c:v>15.546735</c:v>
                </c:pt>
                <c:pt idx="3436">
                  <c:v>15.546735</c:v>
                </c:pt>
                <c:pt idx="3437">
                  <c:v>15.546735</c:v>
                </c:pt>
                <c:pt idx="3438">
                  <c:v>15.546735</c:v>
                </c:pt>
                <c:pt idx="3439">
                  <c:v>15.546735</c:v>
                </c:pt>
                <c:pt idx="3440">
                  <c:v>15.546735</c:v>
                </c:pt>
                <c:pt idx="3441">
                  <c:v>15.546735</c:v>
                </c:pt>
                <c:pt idx="3442">
                  <c:v>15.712403</c:v>
                </c:pt>
                <c:pt idx="3443">
                  <c:v>15.546735</c:v>
                </c:pt>
                <c:pt idx="3444">
                  <c:v>15.546735</c:v>
                </c:pt>
                <c:pt idx="3445">
                  <c:v>15.546735</c:v>
                </c:pt>
                <c:pt idx="3446">
                  <c:v>15.546735</c:v>
                </c:pt>
                <c:pt idx="3447">
                  <c:v>15.546735</c:v>
                </c:pt>
                <c:pt idx="3448">
                  <c:v>15.546735</c:v>
                </c:pt>
                <c:pt idx="3449">
                  <c:v>15.546735</c:v>
                </c:pt>
                <c:pt idx="3450">
                  <c:v>15.546735</c:v>
                </c:pt>
                <c:pt idx="3451">
                  <c:v>15.546735</c:v>
                </c:pt>
                <c:pt idx="3452">
                  <c:v>15.712403</c:v>
                </c:pt>
                <c:pt idx="3453">
                  <c:v>15.546735</c:v>
                </c:pt>
                <c:pt idx="3454">
                  <c:v>15.712403</c:v>
                </c:pt>
                <c:pt idx="3455">
                  <c:v>15.546735</c:v>
                </c:pt>
                <c:pt idx="3456">
                  <c:v>15.712403</c:v>
                </c:pt>
                <c:pt idx="3457">
                  <c:v>15.712403</c:v>
                </c:pt>
                <c:pt idx="3458">
                  <c:v>15.712403</c:v>
                </c:pt>
                <c:pt idx="3459">
                  <c:v>15.546735</c:v>
                </c:pt>
                <c:pt idx="3460">
                  <c:v>15.546735</c:v>
                </c:pt>
                <c:pt idx="3461">
                  <c:v>15.712403</c:v>
                </c:pt>
                <c:pt idx="3462">
                  <c:v>15.546735</c:v>
                </c:pt>
                <c:pt idx="3463">
                  <c:v>15.712403</c:v>
                </c:pt>
                <c:pt idx="3464">
                  <c:v>15.546735</c:v>
                </c:pt>
                <c:pt idx="3465">
                  <c:v>15.712403</c:v>
                </c:pt>
                <c:pt idx="3466">
                  <c:v>15.546735</c:v>
                </c:pt>
                <c:pt idx="3467">
                  <c:v>15.546735</c:v>
                </c:pt>
                <c:pt idx="3468">
                  <c:v>15.546735</c:v>
                </c:pt>
                <c:pt idx="3469">
                  <c:v>15.712403</c:v>
                </c:pt>
                <c:pt idx="3470">
                  <c:v>15.546735</c:v>
                </c:pt>
                <c:pt idx="3471">
                  <c:v>15.546735</c:v>
                </c:pt>
                <c:pt idx="3472">
                  <c:v>15.546735</c:v>
                </c:pt>
                <c:pt idx="3473">
                  <c:v>15.546735</c:v>
                </c:pt>
                <c:pt idx="3474">
                  <c:v>15.546735</c:v>
                </c:pt>
                <c:pt idx="3475">
                  <c:v>15.546735</c:v>
                </c:pt>
                <c:pt idx="3476">
                  <c:v>15.546735</c:v>
                </c:pt>
                <c:pt idx="3477">
                  <c:v>15.546735</c:v>
                </c:pt>
                <c:pt idx="3478">
                  <c:v>15.546735</c:v>
                </c:pt>
                <c:pt idx="3479">
                  <c:v>15.546735</c:v>
                </c:pt>
                <c:pt idx="3480">
                  <c:v>15.546735</c:v>
                </c:pt>
                <c:pt idx="3481">
                  <c:v>15.546735</c:v>
                </c:pt>
                <c:pt idx="3482">
                  <c:v>15.546735</c:v>
                </c:pt>
                <c:pt idx="3483">
                  <c:v>15.712403</c:v>
                </c:pt>
                <c:pt idx="3484">
                  <c:v>15.546735</c:v>
                </c:pt>
                <c:pt idx="3485">
                  <c:v>15.546735</c:v>
                </c:pt>
                <c:pt idx="3486">
                  <c:v>15.546735</c:v>
                </c:pt>
                <c:pt idx="3487">
                  <c:v>15.546735</c:v>
                </c:pt>
                <c:pt idx="3488">
                  <c:v>15.546735</c:v>
                </c:pt>
                <c:pt idx="3489">
                  <c:v>15.546735</c:v>
                </c:pt>
                <c:pt idx="3490">
                  <c:v>15.546735</c:v>
                </c:pt>
                <c:pt idx="3491">
                  <c:v>15.546735</c:v>
                </c:pt>
                <c:pt idx="3492">
                  <c:v>15.546735</c:v>
                </c:pt>
                <c:pt idx="3493">
                  <c:v>15.712403</c:v>
                </c:pt>
                <c:pt idx="3494">
                  <c:v>15.712403</c:v>
                </c:pt>
                <c:pt idx="3495">
                  <c:v>15.712403</c:v>
                </c:pt>
                <c:pt idx="3496">
                  <c:v>15.546735</c:v>
                </c:pt>
                <c:pt idx="3497">
                  <c:v>15.546735</c:v>
                </c:pt>
                <c:pt idx="3498">
                  <c:v>15.546735</c:v>
                </c:pt>
                <c:pt idx="3499">
                  <c:v>15.546735</c:v>
                </c:pt>
                <c:pt idx="3500">
                  <c:v>15.546735</c:v>
                </c:pt>
                <c:pt idx="3501">
                  <c:v>15.546735</c:v>
                </c:pt>
                <c:pt idx="3502">
                  <c:v>15.546735</c:v>
                </c:pt>
                <c:pt idx="3503">
                  <c:v>15.546735</c:v>
                </c:pt>
                <c:pt idx="3504">
                  <c:v>15.546735</c:v>
                </c:pt>
                <c:pt idx="3505">
                  <c:v>15.546735</c:v>
                </c:pt>
                <c:pt idx="3506">
                  <c:v>15.712403</c:v>
                </c:pt>
                <c:pt idx="3507">
                  <c:v>15.546735</c:v>
                </c:pt>
                <c:pt idx="3508">
                  <c:v>15.546735</c:v>
                </c:pt>
                <c:pt idx="3509">
                  <c:v>15.546735</c:v>
                </c:pt>
                <c:pt idx="3510">
                  <c:v>15.546735</c:v>
                </c:pt>
                <c:pt idx="3511">
                  <c:v>15.546735</c:v>
                </c:pt>
                <c:pt idx="3512">
                  <c:v>15.546735</c:v>
                </c:pt>
                <c:pt idx="3513">
                  <c:v>15.712403</c:v>
                </c:pt>
                <c:pt idx="3514">
                  <c:v>15.546735</c:v>
                </c:pt>
                <c:pt idx="3515">
                  <c:v>15.546735</c:v>
                </c:pt>
                <c:pt idx="3516">
                  <c:v>15.546735</c:v>
                </c:pt>
                <c:pt idx="3517">
                  <c:v>15.546735</c:v>
                </c:pt>
                <c:pt idx="3518">
                  <c:v>15.712403</c:v>
                </c:pt>
                <c:pt idx="3519">
                  <c:v>15.546735</c:v>
                </c:pt>
                <c:pt idx="3520">
                  <c:v>15.546735</c:v>
                </c:pt>
                <c:pt idx="3521">
                  <c:v>15.546735</c:v>
                </c:pt>
                <c:pt idx="3522">
                  <c:v>15.546735</c:v>
                </c:pt>
                <c:pt idx="3523">
                  <c:v>15.546735</c:v>
                </c:pt>
                <c:pt idx="3524">
                  <c:v>15.546735</c:v>
                </c:pt>
                <c:pt idx="3525">
                  <c:v>15.712403</c:v>
                </c:pt>
                <c:pt idx="3526">
                  <c:v>15.546735</c:v>
                </c:pt>
                <c:pt idx="3527">
                  <c:v>15.712403</c:v>
                </c:pt>
                <c:pt idx="3528">
                  <c:v>15.712403</c:v>
                </c:pt>
                <c:pt idx="3529">
                  <c:v>15.712403</c:v>
                </c:pt>
                <c:pt idx="3530">
                  <c:v>15.546735</c:v>
                </c:pt>
                <c:pt idx="3531">
                  <c:v>15.546735</c:v>
                </c:pt>
                <c:pt idx="3532">
                  <c:v>15.546735</c:v>
                </c:pt>
                <c:pt idx="3533">
                  <c:v>15.546735</c:v>
                </c:pt>
                <c:pt idx="3534">
                  <c:v>15.546735</c:v>
                </c:pt>
                <c:pt idx="3535">
                  <c:v>15.546735</c:v>
                </c:pt>
                <c:pt idx="3536">
                  <c:v>15.546735</c:v>
                </c:pt>
                <c:pt idx="3537">
                  <c:v>15.546735</c:v>
                </c:pt>
                <c:pt idx="3538">
                  <c:v>15.546735</c:v>
                </c:pt>
                <c:pt idx="3539">
                  <c:v>15.546735</c:v>
                </c:pt>
                <c:pt idx="3540">
                  <c:v>15.546735</c:v>
                </c:pt>
                <c:pt idx="3541">
                  <c:v>15.546735</c:v>
                </c:pt>
                <c:pt idx="3542">
                  <c:v>15.878069999999999</c:v>
                </c:pt>
                <c:pt idx="3543">
                  <c:v>15.546735</c:v>
                </c:pt>
                <c:pt idx="3544">
                  <c:v>15.546735</c:v>
                </c:pt>
                <c:pt idx="3545">
                  <c:v>15.546735</c:v>
                </c:pt>
                <c:pt idx="3546">
                  <c:v>15.712403</c:v>
                </c:pt>
                <c:pt idx="3547">
                  <c:v>15.712403</c:v>
                </c:pt>
                <c:pt idx="3548">
                  <c:v>15.546735</c:v>
                </c:pt>
                <c:pt idx="3549">
                  <c:v>15.546735</c:v>
                </c:pt>
                <c:pt idx="3550">
                  <c:v>15.546735</c:v>
                </c:pt>
                <c:pt idx="3551">
                  <c:v>15.546735</c:v>
                </c:pt>
                <c:pt idx="3552">
                  <c:v>15.712403</c:v>
                </c:pt>
                <c:pt idx="3553">
                  <c:v>15.546735</c:v>
                </c:pt>
                <c:pt idx="3554">
                  <c:v>15.546735</c:v>
                </c:pt>
                <c:pt idx="3555">
                  <c:v>15.546735</c:v>
                </c:pt>
                <c:pt idx="3556">
                  <c:v>15.546735</c:v>
                </c:pt>
                <c:pt idx="3557">
                  <c:v>15.546735</c:v>
                </c:pt>
                <c:pt idx="3558">
                  <c:v>15.546735</c:v>
                </c:pt>
                <c:pt idx="3559">
                  <c:v>15.712403</c:v>
                </c:pt>
                <c:pt idx="3560">
                  <c:v>15.546735</c:v>
                </c:pt>
                <c:pt idx="3561">
                  <c:v>15.546735</c:v>
                </c:pt>
                <c:pt idx="3562">
                  <c:v>15.546735</c:v>
                </c:pt>
                <c:pt idx="3563">
                  <c:v>15.712403</c:v>
                </c:pt>
                <c:pt idx="3564">
                  <c:v>15.546735</c:v>
                </c:pt>
                <c:pt idx="3565">
                  <c:v>15.546735</c:v>
                </c:pt>
                <c:pt idx="3566">
                  <c:v>15.546735</c:v>
                </c:pt>
                <c:pt idx="3567">
                  <c:v>15.546735</c:v>
                </c:pt>
                <c:pt idx="3568">
                  <c:v>15.546735</c:v>
                </c:pt>
                <c:pt idx="3569">
                  <c:v>15.712403</c:v>
                </c:pt>
                <c:pt idx="3570">
                  <c:v>15.712403</c:v>
                </c:pt>
                <c:pt idx="3571">
                  <c:v>15.546735</c:v>
                </c:pt>
                <c:pt idx="3572">
                  <c:v>15.712403</c:v>
                </c:pt>
                <c:pt idx="3573">
                  <c:v>15.546735</c:v>
                </c:pt>
                <c:pt idx="3574">
                  <c:v>15.546735</c:v>
                </c:pt>
                <c:pt idx="3575">
                  <c:v>15.546735</c:v>
                </c:pt>
                <c:pt idx="3576">
                  <c:v>15.546735</c:v>
                </c:pt>
                <c:pt idx="3577">
                  <c:v>15.546735</c:v>
                </c:pt>
                <c:pt idx="3578">
                  <c:v>15.712403</c:v>
                </c:pt>
                <c:pt idx="3579">
                  <c:v>15.712403</c:v>
                </c:pt>
                <c:pt idx="3580">
                  <c:v>15.546735</c:v>
                </c:pt>
                <c:pt idx="3581">
                  <c:v>15.712403</c:v>
                </c:pt>
                <c:pt idx="3582">
                  <c:v>15.546735</c:v>
                </c:pt>
                <c:pt idx="3583">
                  <c:v>15.712403</c:v>
                </c:pt>
                <c:pt idx="3584">
                  <c:v>15.546735</c:v>
                </c:pt>
                <c:pt idx="3585">
                  <c:v>15.546735</c:v>
                </c:pt>
                <c:pt idx="3586">
                  <c:v>15.546735</c:v>
                </c:pt>
                <c:pt idx="3587">
                  <c:v>15.546735</c:v>
                </c:pt>
                <c:pt idx="3588">
                  <c:v>15.546735</c:v>
                </c:pt>
                <c:pt idx="3589">
                  <c:v>15.546735</c:v>
                </c:pt>
                <c:pt idx="3590">
                  <c:v>15.546735</c:v>
                </c:pt>
                <c:pt idx="3591">
                  <c:v>15.546735</c:v>
                </c:pt>
                <c:pt idx="3592">
                  <c:v>15.712403</c:v>
                </c:pt>
                <c:pt idx="3593">
                  <c:v>15.546735</c:v>
                </c:pt>
                <c:pt idx="3594">
                  <c:v>15.546735</c:v>
                </c:pt>
                <c:pt idx="3595">
                  <c:v>15.546735</c:v>
                </c:pt>
                <c:pt idx="3596">
                  <c:v>15.546735</c:v>
                </c:pt>
                <c:pt idx="3597">
                  <c:v>15.546735</c:v>
                </c:pt>
                <c:pt idx="3598">
                  <c:v>15.546735</c:v>
                </c:pt>
                <c:pt idx="3599">
                  <c:v>15.712403</c:v>
                </c:pt>
                <c:pt idx="3600">
                  <c:v>15.546735</c:v>
                </c:pt>
                <c:pt idx="3601">
                  <c:v>15.546735</c:v>
                </c:pt>
                <c:pt idx="3602">
                  <c:v>15.546735</c:v>
                </c:pt>
                <c:pt idx="3603">
                  <c:v>15.546735</c:v>
                </c:pt>
                <c:pt idx="3604">
                  <c:v>15.546735</c:v>
                </c:pt>
                <c:pt idx="3605">
                  <c:v>15.546735</c:v>
                </c:pt>
                <c:pt idx="3606">
                  <c:v>15.546735</c:v>
                </c:pt>
                <c:pt idx="3607">
                  <c:v>15.712403</c:v>
                </c:pt>
                <c:pt idx="3608">
                  <c:v>15.546735</c:v>
                </c:pt>
                <c:pt idx="3609">
                  <c:v>15.546735</c:v>
                </c:pt>
                <c:pt idx="3610">
                  <c:v>15.546735</c:v>
                </c:pt>
                <c:pt idx="3611">
                  <c:v>15.546735</c:v>
                </c:pt>
                <c:pt idx="3612">
                  <c:v>15.381068000000001</c:v>
                </c:pt>
                <c:pt idx="3613">
                  <c:v>15.546735</c:v>
                </c:pt>
                <c:pt idx="3614">
                  <c:v>15.712403</c:v>
                </c:pt>
                <c:pt idx="3615">
                  <c:v>15.546735</c:v>
                </c:pt>
                <c:pt idx="3616">
                  <c:v>15.546735</c:v>
                </c:pt>
                <c:pt idx="3617">
                  <c:v>15.546735</c:v>
                </c:pt>
                <c:pt idx="3618">
                  <c:v>15.546735</c:v>
                </c:pt>
                <c:pt idx="3619">
                  <c:v>15.546735</c:v>
                </c:pt>
                <c:pt idx="3620">
                  <c:v>15.546735</c:v>
                </c:pt>
                <c:pt idx="3621">
                  <c:v>15.546735</c:v>
                </c:pt>
                <c:pt idx="3622">
                  <c:v>15.546735</c:v>
                </c:pt>
                <c:pt idx="3623">
                  <c:v>15.546735</c:v>
                </c:pt>
                <c:pt idx="3624">
                  <c:v>15.712403</c:v>
                </c:pt>
                <c:pt idx="3625">
                  <c:v>15.546735</c:v>
                </c:pt>
                <c:pt idx="3626">
                  <c:v>15.546735</c:v>
                </c:pt>
                <c:pt idx="3627">
                  <c:v>15.546735</c:v>
                </c:pt>
                <c:pt idx="3628">
                  <c:v>15.546735</c:v>
                </c:pt>
                <c:pt idx="3629">
                  <c:v>15.546735</c:v>
                </c:pt>
                <c:pt idx="3630">
                  <c:v>15.546735</c:v>
                </c:pt>
                <c:pt idx="3631">
                  <c:v>15.546735</c:v>
                </c:pt>
                <c:pt idx="3632">
                  <c:v>15.546735</c:v>
                </c:pt>
                <c:pt idx="3633">
                  <c:v>15.546735</c:v>
                </c:pt>
                <c:pt idx="3634">
                  <c:v>15.546735</c:v>
                </c:pt>
                <c:pt idx="3635">
                  <c:v>15.546735</c:v>
                </c:pt>
                <c:pt idx="3636">
                  <c:v>15.712403</c:v>
                </c:pt>
                <c:pt idx="3637">
                  <c:v>15.546735</c:v>
                </c:pt>
                <c:pt idx="3638">
                  <c:v>15.546735</c:v>
                </c:pt>
                <c:pt idx="3639">
                  <c:v>15.712403</c:v>
                </c:pt>
                <c:pt idx="3640">
                  <c:v>15.546735</c:v>
                </c:pt>
                <c:pt idx="3641">
                  <c:v>15.546735</c:v>
                </c:pt>
                <c:pt idx="3642">
                  <c:v>15.546735</c:v>
                </c:pt>
                <c:pt idx="3643">
                  <c:v>15.546735</c:v>
                </c:pt>
                <c:pt idx="3644">
                  <c:v>15.712403</c:v>
                </c:pt>
                <c:pt idx="3645">
                  <c:v>15.712403</c:v>
                </c:pt>
                <c:pt idx="3646">
                  <c:v>15.546735</c:v>
                </c:pt>
                <c:pt idx="3647">
                  <c:v>15.546735</c:v>
                </c:pt>
                <c:pt idx="3648">
                  <c:v>15.546735</c:v>
                </c:pt>
                <c:pt idx="3649">
                  <c:v>15.712403</c:v>
                </c:pt>
                <c:pt idx="3650">
                  <c:v>15.712403</c:v>
                </c:pt>
                <c:pt idx="3651">
                  <c:v>15.546735</c:v>
                </c:pt>
                <c:pt idx="3652">
                  <c:v>15.546735</c:v>
                </c:pt>
                <c:pt idx="3653">
                  <c:v>15.546735</c:v>
                </c:pt>
                <c:pt idx="3654">
                  <c:v>15.546735</c:v>
                </c:pt>
                <c:pt idx="3655">
                  <c:v>15.546735</c:v>
                </c:pt>
                <c:pt idx="3656">
                  <c:v>15.546735</c:v>
                </c:pt>
                <c:pt idx="3657">
                  <c:v>15.546735</c:v>
                </c:pt>
                <c:pt idx="3658">
                  <c:v>15.546735</c:v>
                </c:pt>
                <c:pt idx="3659">
                  <c:v>15.546735</c:v>
                </c:pt>
                <c:pt idx="3660">
                  <c:v>15.546735</c:v>
                </c:pt>
                <c:pt idx="3661">
                  <c:v>15.546735</c:v>
                </c:pt>
                <c:pt idx="3662">
                  <c:v>15.546735</c:v>
                </c:pt>
                <c:pt idx="3663">
                  <c:v>15.546735</c:v>
                </c:pt>
                <c:pt idx="3664">
                  <c:v>15.546735</c:v>
                </c:pt>
                <c:pt idx="3665">
                  <c:v>15.712403</c:v>
                </c:pt>
                <c:pt idx="3666">
                  <c:v>15.546735</c:v>
                </c:pt>
                <c:pt idx="3667">
                  <c:v>15.546735</c:v>
                </c:pt>
                <c:pt idx="3668">
                  <c:v>15.546735</c:v>
                </c:pt>
                <c:pt idx="3669">
                  <c:v>15.546735</c:v>
                </c:pt>
                <c:pt idx="3670">
                  <c:v>15.546735</c:v>
                </c:pt>
                <c:pt idx="3671">
                  <c:v>15.546735</c:v>
                </c:pt>
                <c:pt idx="3672">
                  <c:v>15.546735</c:v>
                </c:pt>
                <c:pt idx="3673">
                  <c:v>15.546735</c:v>
                </c:pt>
                <c:pt idx="3674">
                  <c:v>15.546735</c:v>
                </c:pt>
                <c:pt idx="3675">
                  <c:v>15.712403</c:v>
                </c:pt>
                <c:pt idx="3676">
                  <c:v>15.712403</c:v>
                </c:pt>
                <c:pt idx="3677">
                  <c:v>15.712403</c:v>
                </c:pt>
                <c:pt idx="3678">
                  <c:v>15.712403</c:v>
                </c:pt>
                <c:pt idx="3679">
                  <c:v>15.546735</c:v>
                </c:pt>
                <c:pt idx="3680">
                  <c:v>15.546735</c:v>
                </c:pt>
                <c:pt idx="3681">
                  <c:v>15.546735</c:v>
                </c:pt>
                <c:pt idx="3682">
                  <c:v>15.546735</c:v>
                </c:pt>
                <c:pt idx="3683">
                  <c:v>15.546735</c:v>
                </c:pt>
                <c:pt idx="3684">
                  <c:v>15.546735</c:v>
                </c:pt>
                <c:pt idx="3685">
                  <c:v>15.546735</c:v>
                </c:pt>
                <c:pt idx="3686">
                  <c:v>15.546735</c:v>
                </c:pt>
                <c:pt idx="3687">
                  <c:v>15.546735</c:v>
                </c:pt>
                <c:pt idx="3688">
                  <c:v>15.546735</c:v>
                </c:pt>
                <c:pt idx="3689">
                  <c:v>15.546735</c:v>
                </c:pt>
                <c:pt idx="3690">
                  <c:v>15.712403</c:v>
                </c:pt>
                <c:pt idx="3691">
                  <c:v>15.546735</c:v>
                </c:pt>
                <c:pt idx="3692">
                  <c:v>15.546735</c:v>
                </c:pt>
                <c:pt idx="3693">
                  <c:v>15.546735</c:v>
                </c:pt>
                <c:pt idx="3694">
                  <c:v>15.546735</c:v>
                </c:pt>
                <c:pt idx="3695">
                  <c:v>15.546735</c:v>
                </c:pt>
                <c:pt idx="3696">
                  <c:v>15.546735</c:v>
                </c:pt>
                <c:pt idx="3697">
                  <c:v>15.546735</c:v>
                </c:pt>
                <c:pt idx="3698">
                  <c:v>15.546735</c:v>
                </c:pt>
                <c:pt idx="3699">
                  <c:v>15.546735</c:v>
                </c:pt>
                <c:pt idx="3700">
                  <c:v>15.546735</c:v>
                </c:pt>
                <c:pt idx="3701">
                  <c:v>15.546735</c:v>
                </c:pt>
                <c:pt idx="3702">
                  <c:v>15.712403</c:v>
                </c:pt>
                <c:pt idx="3703">
                  <c:v>15.546735</c:v>
                </c:pt>
                <c:pt idx="3704">
                  <c:v>15.712403</c:v>
                </c:pt>
                <c:pt idx="3705">
                  <c:v>15.712403</c:v>
                </c:pt>
                <c:pt idx="3706">
                  <c:v>15.712403</c:v>
                </c:pt>
                <c:pt idx="3707">
                  <c:v>15.546735</c:v>
                </c:pt>
                <c:pt idx="3708">
                  <c:v>15.712403</c:v>
                </c:pt>
                <c:pt idx="3709">
                  <c:v>15.712403</c:v>
                </c:pt>
                <c:pt idx="3710">
                  <c:v>15.546735</c:v>
                </c:pt>
                <c:pt idx="3711">
                  <c:v>15.546735</c:v>
                </c:pt>
                <c:pt idx="3712">
                  <c:v>15.712403</c:v>
                </c:pt>
                <c:pt idx="3713">
                  <c:v>15.546735</c:v>
                </c:pt>
                <c:pt idx="3714">
                  <c:v>15.546735</c:v>
                </c:pt>
                <c:pt idx="3715">
                  <c:v>15.546735</c:v>
                </c:pt>
                <c:pt idx="3716">
                  <c:v>15.546735</c:v>
                </c:pt>
                <c:pt idx="3717">
                  <c:v>15.546735</c:v>
                </c:pt>
                <c:pt idx="3718">
                  <c:v>15.712403</c:v>
                </c:pt>
                <c:pt idx="3719">
                  <c:v>15.546735</c:v>
                </c:pt>
                <c:pt idx="3720">
                  <c:v>15.546735</c:v>
                </c:pt>
                <c:pt idx="3721">
                  <c:v>15.546735</c:v>
                </c:pt>
                <c:pt idx="3722">
                  <c:v>15.546735</c:v>
                </c:pt>
                <c:pt idx="3723">
                  <c:v>15.546735</c:v>
                </c:pt>
                <c:pt idx="3724">
                  <c:v>15.546735</c:v>
                </c:pt>
                <c:pt idx="3725">
                  <c:v>15.546735</c:v>
                </c:pt>
                <c:pt idx="3726">
                  <c:v>15.546735</c:v>
                </c:pt>
                <c:pt idx="3727">
                  <c:v>15.546735</c:v>
                </c:pt>
                <c:pt idx="3728">
                  <c:v>15.546735</c:v>
                </c:pt>
                <c:pt idx="3729">
                  <c:v>15.546735</c:v>
                </c:pt>
                <c:pt idx="3730">
                  <c:v>15.546735</c:v>
                </c:pt>
                <c:pt idx="3731">
                  <c:v>15.712403</c:v>
                </c:pt>
                <c:pt idx="3732">
                  <c:v>15.546735</c:v>
                </c:pt>
                <c:pt idx="3733">
                  <c:v>15.546735</c:v>
                </c:pt>
                <c:pt idx="3734">
                  <c:v>15.546735</c:v>
                </c:pt>
                <c:pt idx="3735">
                  <c:v>15.546735</c:v>
                </c:pt>
                <c:pt idx="3736">
                  <c:v>15.712403</c:v>
                </c:pt>
                <c:pt idx="3737">
                  <c:v>15.546735</c:v>
                </c:pt>
                <c:pt idx="3738">
                  <c:v>15.546735</c:v>
                </c:pt>
                <c:pt idx="3739">
                  <c:v>15.546735</c:v>
                </c:pt>
                <c:pt idx="3740">
                  <c:v>15.546735</c:v>
                </c:pt>
                <c:pt idx="3741">
                  <c:v>15.546735</c:v>
                </c:pt>
                <c:pt idx="3742">
                  <c:v>15.546735</c:v>
                </c:pt>
                <c:pt idx="3743">
                  <c:v>15.546735</c:v>
                </c:pt>
                <c:pt idx="3744">
                  <c:v>15.546735</c:v>
                </c:pt>
                <c:pt idx="3745">
                  <c:v>15.546735</c:v>
                </c:pt>
                <c:pt idx="3746">
                  <c:v>15.546735</c:v>
                </c:pt>
                <c:pt idx="3747">
                  <c:v>15.546735</c:v>
                </c:pt>
                <c:pt idx="3748">
                  <c:v>15.546735</c:v>
                </c:pt>
                <c:pt idx="3749">
                  <c:v>15.546735</c:v>
                </c:pt>
                <c:pt idx="3750">
                  <c:v>15.712403</c:v>
                </c:pt>
                <c:pt idx="3751">
                  <c:v>15.546735</c:v>
                </c:pt>
                <c:pt idx="3752">
                  <c:v>15.546735</c:v>
                </c:pt>
                <c:pt idx="3753">
                  <c:v>15.712403</c:v>
                </c:pt>
                <c:pt idx="3754">
                  <c:v>15.546735</c:v>
                </c:pt>
                <c:pt idx="3755">
                  <c:v>15.546735</c:v>
                </c:pt>
                <c:pt idx="3756">
                  <c:v>15.546735</c:v>
                </c:pt>
                <c:pt idx="3757">
                  <c:v>15.546735</c:v>
                </c:pt>
                <c:pt idx="3758">
                  <c:v>15.546735</c:v>
                </c:pt>
                <c:pt idx="3759">
                  <c:v>15.546735</c:v>
                </c:pt>
                <c:pt idx="3760">
                  <c:v>15.546735</c:v>
                </c:pt>
                <c:pt idx="3761">
                  <c:v>15.546735</c:v>
                </c:pt>
                <c:pt idx="3762">
                  <c:v>15.546735</c:v>
                </c:pt>
                <c:pt idx="3763">
                  <c:v>15.546735</c:v>
                </c:pt>
                <c:pt idx="3764">
                  <c:v>15.546735</c:v>
                </c:pt>
                <c:pt idx="3765">
                  <c:v>15.546735</c:v>
                </c:pt>
                <c:pt idx="3766">
                  <c:v>15.546735</c:v>
                </c:pt>
                <c:pt idx="3767">
                  <c:v>15.546735</c:v>
                </c:pt>
                <c:pt idx="3768">
                  <c:v>15.546735</c:v>
                </c:pt>
                <c:pt idx="3769">
                  <c:v>15.546735</c:v>
                </c:pt>
                <c:pt idx="3770">
                  <c:v>15.546735</c:v>
                </c:pt>
                <c:pt idx="3771">
                  <c:v>15.546735</c:v>
                </c:pt>
                <c:pt idx="3772">
                  <c:v>15.546735</c:v>
                </c:pt>
                <c:pt idx="3773">
                  <c:v>15.546735</c:v>
                </c:pt>
                <c:pt idx="3774">
                  <c:v>15.546735</c:v>
                </c:pt>
                <c:pt idx="3775">
                  <c:v>15.546735</c:v>
                </c:pt>
                <c:pt idx="3776">
                  <c:v>15.712403</c:v>
                </c:pt>
                <c:pt idx="3777">
                  <c:v>15.546735</c:v>
                </c:pt>
                <c:pt idx="3778">
                  <c:v>15.712403</c:v>
                </c:pt>
                <c:pt idx="3779">
                  <c:v>15.546735</c:v>
                </c:pt>
                <c:pt idx="3780">
                  <c:v>15.546735</c:v>
                </c:pt>
                <c:pt idx="3781">
                  <c:v>15.546735</c:v>
                </c:pt>
                <c:pt idx="3782">
                  <c:v>15.546735</c:v>
                </c:pt>
                <c:pt idx="3783">
                  <c:v>15.546735</c:v>
                </c:pt>
                <c:pt idx="3784">
                  <c:v>15.546735</c:v>
                </c:pt>
                <c:pt idx="3785">
                  <c:v>15.546735</c:v>
                </c:pt>
                <c:pt idx="3786">
                  <c:v>15.546735</c:v>
                </c:pt>
                <c:pt idx="3787">
                  <c:v>15.712403</c:v>
                </c:pt>
                <c:pt idx="3788">
                  <c:v>15.546735</c:v>
                </c:pt>
                <c:pt idx="3789">
                  <c:v>15.546735</c:v>
                </c:pt>
                <c:pt idx="3790">
                  <c:v>15.546735</c:v>
                </c:pt>
                <c:pt idx="3791">
                  <c:v>15.712403</c:v>
                </c:pt>
                <c:pt idx="3792">
                  <c:v>15.546735</c:v>
                </c:pt>
                <c:pt idx="3793">
                  <c:v>15.546735</c:v>
                </c:pt>
                <c:pt idx="3794">
                  <c:v>15.546735</c:v>
                </c:pt>
                <c:pt idx="3795">
                  <c:v>15.546735</c:v>
                </c:pt>
                <c:pt idx="3796">
                  <c:v>15.546735</c:v>
                </c:pt>
                <c:pt idx="3797">
                  <c:v>15.546735</c:v>
                </c:pt>
                <c:pt idx="3798">
                  <c:v>15.546735</c:v>
                </c:pt>
                <c:pt idx="3799">
                  <c:v>15.546735</c:v>
                </c:pt>
                <c:pt idx="3800">
                  <c:v>15.546735</c:v>
                </c:pt>
                <c:pt idx="3801">
                  <c:v>15.546735</c:v>
                </c:pt>
                <c:pt idx="3802">
                  <c:v>15.546735</c:v>
                </c:pt>
                <c:pt idx="3803">
                  <c:v>15.546735</c:v>
                </c:pt>
                <c:pt idx="3804">
                  <c:v>15.546735</c:v>
                </c:pt>
                <c:pt idx="3805">
                  <c:v>15.546735</c:v>
                </c:pt>
                <c:pt idx="3806">
                  <c:v>15.546735</c:v>
                </c:pt>
                <c:pt idx="3807">
                  <c:v>15.546735</c:v>
                </c:pt>
                <c:pt idx="3808">
                  <c:v>15.546735</c:v>
                </c:pt>
                <c:pt idx="3809">
                  <c:v>15.546735</c:v>
                </c:pt>
                <c:pt idx="3810">
                  <c:v>15.712403</c:v>
                </c:pt>
                <c:pt idx="3811">
                  <c:v>15.546735</c:v>
                </c:pt>
                <c:pt idx="3812">
                  <c:v>15.546735</c:v>
                </c:pt>
                <c:pt idx="3813">
                  <c:v>15.546735</c:v>
                </c:pt>
                <c:pt idx="3814">
                  <c:v>15.546735</c:v>
                </c:pt>
                <c:pt idx="3815">
                  <c:v>15.546735</c:v>
                </c:pt>
                <c:pt idx="3816">
                  <c:v>15.712403</c:v>
                </c:pt>
                <c:pt idx="3817">
                  <c:v>15.546735</c:v>
                </c:pt>
                <c:pt idx="3818">
                  <c:v>15.712403</c:v>
                </c:pt>
                <c:pt idx="3819">
                  <c:v>15.546735</c:v>
                </c:pt>
                <c:pt idx="3820">
                  <c:v>15.712403</c:v>
                </c:pt>
                <c:pt idx="3821">
                  <c:v>15.546735</c:v>
                </c:pt>
                <c:pt idx="3822">
                  <c:v>15.546735</c:v>
                </c:pt>
                <c:pt idx="3823">
                  <c:v>15.546735</c:v>
                </c:pt>
                <c:pt idx="3824">
                  <c:v>15.546735</c:v>
                </c:pt>
                <c:pt idx="3825">
                  <c:v>15.546735</c:v>
                </c:pt>
                <c:pt idx="3826">
                  <c:v>15.546735</c:v>
                </c:pt>
                <c:pt idx="3827">
                  <c:v>15.546735</c:v>
                </c:pt>
                <c:pt idx="3828">
                  <c:v>15.546735</c:v>
                </c:pt>
                <c:pt idx="3829">
                  <c:v>15.546735</c:v>
                </c:pt>
                <c:pt idx="3830">
                  <c:v>15.712403</c:v>
                </c:pt>
                <c:pt idx="3831">
                  <c:v>15.546735</c:v>
                </c:pt>
                <c:pt idx="3832">
                  <c:v>15.546735</c:v>
                </c:pt>
                <c:pt idx="3833">
                  <c:v>15.712403</c:v>
                </c:pt>
                <c:pt idx="3834">
                  <c:v>15.546735</c:v>
                </c:pt>
                <c:pt idx="3835">
                  <c:v>15.546735</c:v>
                </c:pt>
                <c:pt idx="3836">
                  <c:v>15.712403</c:v>
                </c:pt>
                <c:pt idx="3837">
                  <c:v>15.712403</c:v>
                </c:pt>
                <c:pt idx="3838">
                  <c:v>15.546735</c:v>
                </c:pt>
                <c:pt idx="3839">
                  <c:v>15.712403</c:v>
                </c:pt>
                <c:pt idx="3840">
                  <c:v>15.546735</c:v>
                </c:pt>
                <c:pt idx="3841">
                  <c:v>15.546735</c:v>
                </c:pt>
                <c:pt idx="3842">
                  <c:v>15.546735</c:v>
                </c:pt>
                <c:pt idx="3843">
                  <c:v>15.546735</c:v>
                </c:pt>
                <c:pt idx="3844">
                  <c:v>15.546735</c:v>
                </c:pt>
                <c:pt idx="3845">
                  <c:v>15.546735</c:v>
                </c:pt>
                <c:pt idx="3846">
                  <c:v>15.546735</c:v>
                </c:pt>
                <c:pt idx="3847">
                  <c:v>15.546735</c:v>
                </c:pt>
                <c:pt idx="3848">
                  <c:v>15.546735</c:v>
                </c:pt>
                <c:pt idx="3849">
                  <c:v>15.546735</c:v>
                </c:pt>
                <c:pt idx="3850">
                  <c:v>15.546735</c:v>
                </c:pt>
                <c:pt idx="3851">
                  <c:v>15.712403</c:v>
                </c:pt>
                <c:pt idx="3852">
                  <c:v>15.546735</c:v>
                </c:pt>
                <c:pt idx="3853">
                  <c:v>15.546735</c:v>
                </c:pt>
                <c:pt idx="3854">
                  <c:v>15.546735</c:v>
                </c:pt>
                <c:pt idx="3855">
                  <c:v>15.546735</c:v>
                </c:pt>
                <c:pt idx="3856">
                  <c:v>15.546735</c:v>
                </c:pt>
                <c:pt idx="3857">
                  <c:v>15.546735</c:v>
                </c:pt>
                <c:pt idx="3858">
                  <c:v>15.712403</c:v>
                </c:pt>
                <c:pt idx="3859">
                  <c:v>15.546735</c:v>
                </c:pt>
                <c:pt idx="3860">
                  <c:v>15.546735</c:v>
                </c:pt>
                <c:pt idx="3861">
                  <c:v>15.546735</c:v>
                </c:pt>
                <c:pt idx="3862">
                  <c:v>15.546735</c:v>
                </c:pt>
                <c:pt idx="3863">
                  <c:v>15.712403</c:v>
                </c:pt>
                <c:pt idx="3864">
                  <c:v>15.546735</c:v>
                </c:pt>
                <c:pt idx="3865">
                  <c:v>15.546735</c:v>
                </c:pt>
                <c:pt idx="3866">
                  <c:v>15.546735</c:v>
                </c:pt>
                <c:pt idx="3867">
                  <c:v>15.712403</c:v>
                </c:pt>
                <c:pt idx="3868">
                  <c:v>15.546735</c:v>
                </c:pt>
                <c:pt idx="3869">
                  <c:v>15.712403</c:v>
                </c:pt>
                <c:pt idx="3870">
                  <c:v>15.546735</c:v>
                </c:pt>
                <c:pt idx="3871">
                  <c:v>15.546735</c:v>
                </c:pt>
                <c:pt idx="3872">
                  <c:v>15.546735</c:v>
                </c:pt>
                <c:pt idx="3873">
                  <c:v>15.546735</c:v>
                </c:pt>
                <c:pt idx="3874">
                  <c:v>15.546735</c:v>
                </c:pt>
                <c:pt idx="3875">
                  <c:v>15.546735</c:v>
                </c:pt>
                <c:pt idx="3876">
                  <c:v>15.546735</c:v>
                </c:pt>
                <c:pt idx="3877">
                  <c:v>15.546735</c:v>
                </c:pt>
                <c:pt idx="3878">
                  <c:v>15.712403</c:v>
                </c:pt>
                <c:pt idx="3879">
                  <c:v>15.546735</c:v>
                </c:pt>
                <c:pt idx="3880">
                  <c:v>15.546735</c:v>
                </c:pt>
                <c:pt idx="3881">
                  <c:v>15.546735</c:v>
                </c:pt>
                <c:pt idx="3882">
                  <c:v>15.546735</c:v>
                </c:pt>
                <c:pt idx="3883">
                  <c:v>15.546735</c:v>
                </c:pt>
                <c:pt idx="3884">
                  <c:v>15.546735</c:v>
                </c:pt>
                <c:pt idx="3885">
                  <c:v>15.546735</c:v>
                </c:pt>
                <c:pt idx="3886">
                  <c:v>15.712403</c:v>
                </c:pt>
                <c:pt idx="3887">
                  <c:v>15.546735</c:v>
                </c:pt>
                <c:pt idx="3888">
                  <c:v>15.546735</c:v>
                </c:pt>
                <c:pt idx="3889">
                  <c:v>15.712403</c:v>
                </c:pt>
                <c:pt idx="3890">
                  <c:v>15.712403</c:v>
                </c:pt>
                <c:pt idx="3891">
                  <c:v>15.546735</c:v>
                </c:pt>
                <c:pt idx="3892">
                  <c:v>15.546735</c:v>
                </c:pt>
                <c:pt idx="3893">
                  <c:v>15.546735</c:v>
                </c:pt>
                <c:pt idx="3894">
                  <c:v>15.546735</c:v>
                </c:pt>
                <c:pt idx="3895">
                  <c:v>15.546735</c:v>
                </c:pt>
                <c:pt idx="3896">
                  <c:v>15.546735</c:v>
                </c:pt>
                <c:pt idx="3897">
                  <c:v>15.546735</c:v>
                </c:pt>
                <c:pt idx="3898">
                  <c:v>15.546735</c:v>
                </c:pt>
                <c:pt idx="3899">
                  <c:v>15.712403</c:v>
                </c:pt>
                <c:pt idx="3900">
                  <c:v>15.546735</c:v>
                </c:pt>
                <c:pt idx="3901">
                  <c:v>15.546735</c:v>
                </c:pt>
                <c:pt idx="3902">
                  <c:v>15.546735</c:v>
                </c:pt>
                <c:pt idx="3903">
                  <c:v>15.546735</c:v>
                </c:pt>
                <c:pt idx="3904">
                  <c:v>15.546735</c:v>
                </c:pt>
                <c:pt idx="3905">
                  <c:v>15.546735</c:v>
                </c:pt>
                <c:pt idx="3906">
                  <c:v>15.546735</c:v>
                </c:pt>
                <c:pt idx="3907">
                  <c:v>15.546735</c:v>
                </c:pt>
                <c:pt idx="3908">
                  <c:v>15.546735</c:v>
                </c:pt>
                <c:pt idx="3909">
                  <c:v>15.546735</c:v>
                </c:pt>
                <c:pt idx="3910">
                  <c:v>15.712403</c:v>
                </c:pt>
                <c:pt idx="3911">
                  <c:v>15.712403</c:v>
                </c:pt>
                <c:pt idx="3912">
                  <c:v>15.546735</c:v>
                </c:pt>
                <c:pt idx="3913">
                  <c:v>15.546735</c:v>
                </c:pt>
                <c:pt idx="3914">
                  <c:v>15.546735</c:v>
                </c:pt>
                <c:pt idx="3915">
                  <c:v>15.546735</c:v>
                </c:pt>
                <c:pt idx="3916">
                  <c:v>15.546735</c:v>
                </c:pt>
                <c:pt idx="3917">
                  <c:v>15.712403</c:v>
                </c:pt>
                <c:pt idx="3918">
                  <c:v>15.712403</c:v>
                </c:pt>
                <c:pt idx="3919">
                  <c:v>15.546735</c:v>
                </c:pt>
                <c:pt idx="3920">
                  <c:v>15.546735</c:v>
                </c:pt>
                <c:pt idx="3921">
                  <c:v>15.546735</c:v>
                </c:pt>
                <c:pt idx="3922">
                  <c:v>15.546735</c:v>
                </c:pt>
                <c:pt idx="3923">
                  <c:v>15.546735</c:v>
                </c:pt>
                <c:pt idx="3924">
                  <c:v>15.712403</c:v>
                </c:pt>
                <c:pt idx="3925">
                  <c:v>15.546735</c:v>
                </c:pt>
                <c:pt idx="3926">
                  <c:v>15.546735</c:v>
                </c:pt>
                <c:pt idx="3927">
                  <c:v>15.712403</c:v>
                </c:pt>
                <c:pt idx="3928">
                  <c:v>15.712403</c:v>
                </c:pt>
                <c:pt idx="3929">
                  <c:v>15.546735</c:v>
                </c:pt>
                <c:pt idx="3930">
                  <c:v>15.546735</c:v>
                </c:pt>
                <c:pt idx="3931">
                  <c:v>15.546735</c:v>
                </c:pt>
                <c:pt idx="3932">
                  <c:v>15.546735</c:v>
                </c:pt>
                <c:pt idx="3933">
                  <c:v>15.546735</c:v>
                </c:pt>
                <c:pt idx="3934">
                  <c:v>15.546735</c:v>
                </c:pt>
                <c:pt idx="3935">
                  <c:v>15.546735</c:v>
                </c:pt>
                <c:pt idx="3936">
                  <c:v>15.546735</c:v>
                </c:pt>
                <c:pt idx="3937">
                  <c:v>15.546735</c:v>
                </c:pt>
                <c:pt idx="3938">
                  <c:v>15.546735</c:v>
                </c:pt>
                <c:pt idx="3939">
                  <c:v>15.546735</c:v>
                </c:pt>
                <c:pt idx="3940">
                  <c:v>15.546735</c:v>
                </c:pt>
                <c:pt idx="3941">
                  <c:v>15.546735</c:v>
                </c:pt>
                <c:pt idx="3942">
                  <c:v>15.381068000000001</c:v>
                </c:pt>
                <c:pt idx="3943">
                  <c:v>15.712403</c:v>
                </c:pt>
                <c:pt idx="3944">
                  <c:v>15.546735</c:v>
                </c:pt>
                <c:pt idx="3945">
                  <c:v>15.546735</c:v>
                </c:pt>
                <c:pt idx="3946">
                  <c:v>15.546735</c:v>
                </c:pt>
                <c:pt idx="3947">
                  <c:v>15.546735</c:v>
                </c:pt>
                <c:pt idx="3948">
                  <c:v>15.546735</c:v>
                </c:pt>
                <c:pt idx="3949">
                  <c:v>15.712403</c:v>
                </c:pt>
                <c:pt idx="3950">
                  <c:v>15.712403</c:v>
                </c:pt>
                <c:pt idx="3951">
                  <c:v>15.546735</c:v>
                </c:pt>
                <c:pt idx="3952">
                  <c:v>15.546735</c:v>
                </c:pt>
                <c:pt idx="3953">
                  <c:v>15.546735</c:v>
                </c:pt>
                <c:pt idx="3954">
                  <c:v>15.546735</c:v>
                </c:pt>
                <c:pt idx="3955">
                  <c:v>15.546735</c:v>
                </c:pt>
                <c:pt idx="3956">
                  <c:v>15.546735</c:v>
                </c:pt>
                <c:pt idx="3957">
                  <c:v>15.712403</c:v>
                </c:pt>
                <c:pt idx="3958">
                  <c:v>15.546735</c:v>
                </c:pt>
                <c:pt idx="3959">
                  <c:v>15.546735</c:v>
                </c:pt>
                <c:pt idx="3960">
                  <c:v>15.546735</c:v>
                </c:pt>
                <c:pt idx="3961">
                  <c:v>15.546735</c:v>
                </c:pt>
                <c:pt idx="3962">
                  <c:v>15.546735</c:v>
                </c:pt>
                <c:pt idx="3963">
                  <c:v>15.546735</c:v>
                </c:pt>
                <c:pt idx="3964">
                  <c:v>15.546735</c:v>
                </c:pt>
                <c:pt idx="3965">
                  <c:v>15.546735</c:v>
                </c:pt>
                <c:pt idx="3966">
                  <c:v>15.546735</c:v>
                </c:pt>
                <c:pt idx="3967">
                  <c:v>15.712403</c:v>
                </c:pt>
                <c:pt idx="3968">
                  <c:v>15.546735</c:v>
                </c:pt>
                <c:pt idx="3969">
                  <c:v>15.712403</c:v>
                </c:pt>
                <c:pt idx="3970">
                  <c:v>15.546735</c:v>
                </c:pt>
                <c:pt idx="3971">
                  <c:v>15.546735</c:v>
                </c:pt>
                <c:pt idx="3972">
                  <c:v>15.712403</c:v>
                </c:pt>
                <c:pt idx="3973">
                  <c:v>15.546735</c:v>
                </c:pt>
                <c:pt idx="3974">
                  <c:v>15.546735</c:v>
                </c:pt>
                <c:pt idx="3975">
                  <c:v>15.712403</c:v>
                </c:pt>
                <c:pt idx="3976">
                  <c:v>15.546735</c:v>
                </c:pt>
                <c:pt idx="3977">
                  <c:v>15.546735</c:v>
                </c:pt>
                <c:pt idx="3978">
                  <c:v>15.546735</c:v>
                </c:pt>
                <c:pt idx="3979">
                  <c:v>15.546735</c:v>
                </c:pt>
                <c:pt idx="3980">
                  <c:v>15.546735</c:v>
                </c:pt>
                <c:pt idx="3981">
                  <c:v>15.546735</c:v>
                </c:pt>
                <c:pt idx="3982">
                  <c:v>15.546735</c:v>
                </c:pt>
                <c:pt idx="3983">
                  <c:v>15.546735</c:v>
                </c:pt>
                <c:pt idx="3984">
                  <c:v>15.712403</c:v>
                </c:pt>
                <c:pt idx="3985">
                  <c:v>15.546735</c:v>
                </c:pt>
                <c:pt idx="3986">
                  <c:v>15.546735</c:v>
                </c:pt>
                <c:pt idx="3987">
                  <c:v>15.546735</c:v>
                </c:pt>
                <c:pt idx="3988">
                  <c:v>15.546735</c:v>
                </c:pt>
                <c:pt idx="3989">
                  <c:v>15.546735</c:v>
                </c:pt>
                <c:pt idx="3990">
                  <c:v>15.878069999999999</c:v>
                </c:pt>
                <c:pt idx="3991">
                  <c:v>15.546735</c:v>
                </c:pt>
                <c:pt idx="3992">
                  <c:v>15.546735</c:v>
                </c:pt>
                <c:pt idx="3993">
                  <c:v>15.546735</c:v>
                </c:pt>
                <c:pt idx="3994">
                  <c:v>15.546735</c:v>
                </c:pt>
                <c:pt idx="3995">
                  <c:v>15.546735</c:v>
                </c:pt>
                <c:pt idx="3996">
                  <c:v>15.712403</c:v>
                </c:pt>
                <c:pt idx="3997">
                  <c:v>15.712403</c:v>
                </c:pt>
                <c:pt idx="3998">
                  <c:v>15.546735</c:v>
                </c:pt>
                <c:pt idx="3999">
                  <c:v>15.546735</c:v>
                </c:pt>
                <c:pt idx="4000">
                  <c:v>15.546735</c:v>
                </c:pt>
                <c:pt idx="4001">
                  <c:v>15.546735</c:v>
                </c:pt>
                <c:pt idx="4002">
                  <c:v>15.546735</c:v>
                </c:pt>
                <c:pt idx="4003">
                  <c:v>15.546735</c:v>
                </c:pt>
                <c:pt idx="4004">
                  <c:v>15.546735</c:v>
                </c:pt>
                <c:pt idx="4005">
                  <c:v>15.546735</c:v>
                </c:pt>
                <c:pt idx="4006">
                  <c:v>15.546735</c:v>
                </c:pt>
                <c:pt idx="4007">
                  <c:v>15.546735</c:v>
                </c:pt>
                <c:pt idx="4008">
                  <c:v>15.546735</c:v>
                </c:pt>
                <c:pt idx="4009">
                  <c:v>15.546735</c:v>
                </c:pt>
                <c:pt idx="4010">
                  <c:v>15.712403</c:v>
                </c:pt>
                <c:pt idx="4011">
                  <c:v>15.712403</c:v>
                </c:pt>
                <c:pt idx="4012">
                  <c:v>15.546735</c:v>
                </c:pt>
                <c:pt idx="4013">
                  <c:v>15.546735</c:v>
                </c:pt>
                <c:pt idx="4014">
                  <c:v>15.712403</c:v>
                </c:pt>
                <c:pt idx="4015">
                  <c:v>15.546735</c:v>
                </c:pt>
                <c:pt idx="4016">
                  <c:v>15.546735</c:v>
                </c:pt>
                <c:pt idx="4017">
                  <c:v>15.546735</c:v>
                </c:pt>
                <c:pt idx="4018">
                  <c:v>15.546735</c:v>
                </c:pt>
                <c:pt idx="4019">
                  <c:v>15.712403</c:v>
                </c:pt>
                <c:pt idx="4020">
                  <c:v>15.546735</c:v>
                </c:pt>
                <c:pt idx="4021">
                  <c:v>15.546735</c:v>
                </c:pt>
                <c:pt idx="4022">
                  <c:v>15.546735</c:v>
                </c:pt>
                <c:pt idx="4023">
                  <c:v>15.546735</c:v>
                </c:pt>
                <c:pt idx="4024">
                  <c:v>15.546735</c:v>
                </c:pt>
                <c:pt idx="4025">
                  <c:v>15.712403</c:v>
                </c:pt>
                <c:pt idx="4026">
                  <c:v>15.546735</c:v>
                </c:pt>
                <c:pt idx="4027">
                  <c:v>15.546735</c:v>
                </c:pt>
                <c:pt idx="4028">
                  <c:v>15.546735</c:v>
                </c:pt>
                <c:pt idx="4029">
                  <c:v>15.546735</c:v>
                </c:pt>
                <c:pt idx="4030">
                  <c:v>15.712403</c:v>
                </c:pt>
                <c:pt idx="4031">
                  <c:v>15.546735</c:v>
                </c:pt>
                <c:pt idx="4032">
                  <c:v>15.712403</c:v>
                </c:pt>
                <c:pt idx="4033">
                  <c:v>15.546735</c:v>
                </c:pt>
                <c:pt idx="4034">
                  <c:v>15.546735</c:v>
                </c:pt>
                <c:pt idx="4035">
                  <c:v>15.546735</c:v>
                </c:pt>
                <c:pt idx="4036">
                  <c:v>15.546735</c:v>
                </c:pt>
                <c:pt idx="4037">
                  <c:v>15.712403</c:v>
                </c:pt>
                <c:pt idx="4038">
                  <c:v>15.546735</c:v>
                </c:pt>
                <c:pt idx="4039">
                  <c:v>15.546735</c:v>
                </c:pt>
                <c:pt idx="4040">
                  <c:v>15.712403</c:v>
                </c:pt>
                <c:pt idx="4041">
                  <c:v>15.546735</c:v>
                </c:pt>
                <c:pt idx="4042">
                  <c:v>15.546735</c:v>
                </c:pt>
                <c:pt idx="4043">
                  <c:v>15.712403</c:v>
                </c:pt>
                <c:pt idx="4044">
                  <c:v>15.546735</c:v>
                </c:pt>
                <c:pt idx="4045">
                  <c:v>15.546735</c:v>
                </c:pt>
                <c:pt idx="4046">
                  <c:v>15.546735</c:v>
                </c:pt>
                <c:pt idx="4047">
                  <c:v>15.712403</c:v>
                </c:pt>
                <c:pt idx="4048">
                  <c:v>15.712403</c:v>
                </c:pt>
                <c:pt idx="4049">
                  <c:v>15.712403</c:v>
                </c:pt>
                <c:pt idx="4050">
                  <c:v>15.546735</c:v>
                </c:pt>
                <c:pt idx="4051">
                  <c:v>15.546735</c:v>
                </c:pt>
                <c:pt idx="4052">
                  <c:v>15.546735</c:v>
                </c:pt>
                <c:pt idx="4053">
                  <c:v>15.712403</c:v>
                </c:pt>
                <c:pt idx="4054">
                  <c:v>15.712403</c:v>
                </c:pt>
                <c:pt idx="4055">
                  <c:v>15.546735</c:v>
                </c:pt>
                <c:pt idx="4056">
                  <c:v>15.546735</c:v>
                </c:pt>
                <c:pt idx="4057">
                  <c:v>15.546735</c:v>
                </c:pt>
                <c:pt idx="4058">
                  <c:v>15.712403</c:v>
                </c:pt>
                <c:pt idx="4059">
                  <c:v>15.546735</c:v>
                </c:pt>
                <c:pt idx="4060">
                  <c:v>15.546735</c:v>
                </c:pt>
                <c:pt idx="4061">
                  <c:v>15.546735</c:v>
                </c:pt>
                <c:pt idx="4062">
                  <c:v>15.546735</c:v>
                </c:pt>
                <c:pt idx="4063">
                  <c:v>15.546735</c:v>
                </c:pt>
                <c:pt idx="4064">
                  <c:v>15.712403</c:v>
                </c:pt>
                <c:pt idx="4065">
                  <c:v>15.546735</c:v>
                </c:pt>
                <c:pt idx="4066">
                  <c:v>15.546735</c:v>
                </c:pt>
                <c:pt idx="4067">
                  <c:v>15.712403</c:v>
                </c:pt>
                <c:pt idx="4068">
                  <c:v>15.546735</c:v>
                </c:pt>
                <c:pt idx="4069">
                  <c:v>15.546735</c:v>
                </c:pt>
                <c:pt idx="4070">
                  <c:v>15.546735</c:v>
                </c:pt>
                <c:pt idx="4071">
                  <c:v>15.712403</c:v>
                </c:pt>
                <c:pt idx="4072">
                  <c:v>15.546735</c:v>
                </c:pt>
                <c:pt idx="4073">
                  <c:v>15.546735</c:v>
                </c:pt>
                <c:pt idx="4074">
                  <c:v>15.546735</c:v>
                </c:pt>
                <c:pt idx="4075">
                  <c:v>15.712403</c:v>
                </c:pt>
                <c:pt idx="4076">
                  <c:v>15.546735</c:v>
                </c:pt>
                <c:pt idx="4077">
                  <c:v>15.546735</c:v>
                </c:pt>
                <c:pt idx="4078">
                  <c:v>15.546735</c:v>
                </c:pt>
                <c:pt idx="4079">
                  <c:v>15.546735</c:v>
                </c:pt>
                <c:pt idx="4080">
                  <c:v>15.712403</c:v>
                </c:pt>
                <c:pt idx="4081">
                  <c:v>15.546735</c:v>
                </c:pt>
                <c:pt idx="4082">
                  <c:v>15.546735</c:v>
                </c:pt>
                <c:pt idx="4083">
                  <c:v>15.546735</c:v>
                </c:pt>
                <c:pt idx="4084">
                  <c:v>15.712403</c:v>
                </c:pt>
                <c:pt idx="4085">
                  <c:v>15.712403</c:v>
                </c:pt>
                <c:pt idx="4086">
                  <c:v>15.546735</c:v>
                </c:pt>
                <c:pt idx="4087">
                  <c:v>15.712403</c:v>
                </c:pt>
                <c:pt idx="4088">
                  <c:v>15.546735</c:v>
                </c:pt>
                <c:pt idx="4089">
                  <c:v>15.546735</c:v>
                </c:pt>
                <c:pt idx="4090">
                  <c:v>15.546735</c:v>
                </c:pt>
                <c:pt idx="4091">
                  <c:v>15.546735</c:v>
                </c:pt>
                <c:pt idx="4092">
                  <c:v>15.712403</c:v>
                </c:pt>
                <c:pt idx="4093">
                  <c:v>15.546735</c:v>
                </c:pt>
                <c:pt idx="4094">
                  <c:v>15.546735</c:v>
                </c:pt>
                <c:pt idx="4095">
                  <c:v>15.712403</c:v>
                </c:pt>
                <c:pt idx="4096">
                  <c:v>15.712403</c:v>
                </c:pt>
                <c:pt idx="4097">
                  <c:v>15.712403</c:v>
                </c:pt>
                <c:pt idx="4098">
                  <c:v>15.546735</c:v>
                </c:pt>
                <c:pt idx="4099">
                  <c:v>15.712403</c:v>
                </c:pt>
                <c:pt idx="4100">
                  <c:v>15.712403</c:v>
                </c:pt>
                <c:pt idx="4101">
                  <c:v>15.546735</c:v>
                </c:pt>
                <c:pt idx="4102">
                  <c:v>15.712403</c:v>
                </c:pt>
                <c:pt idx="4103">
                  <c:v>15.546735</c:v>
                </c:pt>
                <c:pt idx="4104">
                  <c:v>15.712403</c:v>
                </c:pt>
                <c:pt idx="4105">
                  <c:v>15.546735</c:v>
                </c:pt>
                <c:pt idx="4106">
                  <c:v>15.712403</c:v>
                </c:pt>
                <c:pt idx="4107">
                  <c:v>15.712403</c:v>
                </c:pt>
                <c:pt idx="4108">
                  <c:v>15.712403</c:v>
                </c:pt>
                <c:pt idx="4109">
                  <c:v>15.546735</c:v>
                </c:pt>
                <c:pt idx="4110">
                  <c:v>15.712403</c:v>
                </c:pt>
                <c:pt idx="4111">
                  <c:v>15.712403</c:v>
                </c:pt>
                <c:pt idx="4112">
                  <c:v>15.546735</c:v>
                </c:pt>
                <c:pt idx="4113">
                  <c:v>15.546735</c:v>
                </c:pt>
                <c:pt idx="4114">
                  <c:v>15.546735</c:v>
                </c:pt>
                <c:pt idx="4115">
                  <c:v>15.546735</c:v>
                </c:pt>
                <c:pt idx="4116">
                  <c:v>15.546735</c:v>
                </c:pt>
                <c:pt idx="4117">
                  <c:v>15.712403</c:v>
                </c:pt>
                <c:pt idx="4118">
                  <c:v>15.712403</c:v>
                </c:pt>
                <c:pt idx="4119">
                  <c:v>15.546735</c:v>
                </c:pt>
                <c:pt idx="4120">
                  <c:v>15.546735</c:v>
                </c:pt>
                <c:pt idx="4121">
                  <c:v>15.546735</c:v>
                </c:pt>
                <c:pt idx="4122">
                  <c:v>15.712403</c:v>
                </c:pt>
                <c:pt idx="4123">
                  <c:v>15.546735</c:v>
                </c:pt>
                <c:pt idx="4124">
                  <c:v>15.712403</c:v>
                </c:pt>
                <c:pt idx="4125">
                  <c:v>15.546735</c:v>
                </c:pt>
                <c:pt idx="4126">
                  <c:v>15.712403</c:v>
                </c:pt>
                <c:pt idx="4127">
                  <c:v>15.546735</c:v>
                </c:pt>
                <c:pt idx="4128">
                  <c:v>15.546735</c:v>
                </c:pt>
                <c:pt idx="4129">
                  <c:v>15.546735</c:v>
                </c:pt>
                <c:pt idx="4130">
                  <c:v>15.546735</c:v>
                </c:pt>
                <c:pt idx="4131">
                  <c:v>15.546735</c:v>
                </c:pt>
                <c:pt idx="4132">
                  <c:v>15.712403</c:v>
                </c:pt>
                <c:pt idx="4133">
                  <c:v>15.546735</c:v>
                </c:pt>
                <c:pt idx="4134">
                  <c:v>15.712403</c:v>
                </c:pt>
                <c:pt idx="4135">
                  <c:v>15.712403</c:v>
                </c:pt>
                <c:pt idx="4136">
                  <c:v>15.546735</c:v>
                </c:pt>
                <c:pt idx="4137">
                  <c:v>15.712403</c:v>
                </c:pt>
                <c:pt idx="4138">
                  <c:v>15.712403</c:v>
                </c:pt>
                <c:pt idx="4139">
                  <c:v>15.712403</c:v>
                </c:pt>
                <c:pt idx="4140">
                  <c:v>15.712403</c:v>
                </c:pt>
                <c:pt idx="4141">
                  <c:v>15.546735</c:v>
                </c:pt>
                <c:pt idx="4142">
                  <c:v>15.546735</c:v>
                </c:pt>
                <c:pt idx="4143">
                  <c:v>15.546735</c:v>
                </c:pt>
                <c:pt idx="4144">
                  <c:v>15.546735</c:v>
                </c:pt>
                <c:pt idx="4145">
                  <c:v>15.546735</c:v>
                </c:pt>
                <c:pt idx="4146">
                  <c:v>15.712403</c:v>
                </c:pt>
                <c:pt idx="4147">
                  <c:v>15.712403</c:v>
                </c:pt>
                <c:pt idx="4148">
                  <c:v>15.546735</c:v>
                </c:pt>
                <c:pt idx="4149">
                  <c:v>15.546735</c:v>
                </c:pt>
                <c:pt idx="4150">
                  <c:v>15.546735</c:v>
                </c:pt>
                <c:pt idx="4151">
                  <c:v>15.546735</c:v>
                </c:pt>
                <c:pt idx="4152">
                  <c:v>15.712403</c:v>
                </c:pt>
                <c:pt idx="4153">
                  <c:v>15.546735</c:v>
                </c:pt>
                <c:pt idx="4154">
                  <c:v>15.546735</c:v>
                </c:pt>
                <c:pt idx="4155">
                  <c:v>15.546735</c:v>
                </c:pt>
                <c:pt idx="4156">
                  <c:v>15.546735</c:v>
                </c:pt>
                <c:pt idx="4157">
                  <c:v>15.546735</c:v>
                </c:pt>
                <c:pt idx="4158">
                  <c:v>15.712403</c:v>
                </c:pt>
                <c:pt idx="4159">
                  <c:v>15.546735</c:v>
                </c:pt>
                <c:pt idx="4160">
                  <c:v>15.546735</c:v>
                </c:pt>
                <c:pt idx="4161">
                  <c:v>15.546735</c:v>
                </c:pt>
                <c:pt idx="4162">
                  <c:v>15.712403</c:v>
                </c:pt>
                <c:pt idx="4163">
                  <c:v>15.546735</c:v>
                </c:pt>
                <c:pt idx="4164">
                  <c:v>15.546735</c:v>
                </c:pt>
                <c:pt idx="4165">
                  <c:v>15.546735</c:v>
                </c:pt>
                <c:pt idx="4166">
                  <c:v>15.546735</c:v>
                </c:pt>
                <c:pt idx="4167">
                  <c:v>15.546735</c:v>
                </c:pt>
                <c:pt idx="4168">
                  <c:v>15.546735</c:v>
                </c:pt>
                <c:pt idx="4169">
                  <c:v>15.546735</c:v>
                </c:pt>
                <c:pt idx="4170">
                  <c:v>15.546735</c:v>
                </c:pt>
                <c:pt idx="4171">
                  <c:v>15.712403</c:v>
                </c:pt>
                <c:pt idx="4172">
                  <c:v>15.712403</c:v>
                </c:pt>
                <c:pt idx="4173">
                  <c:v>15.712403</c:v>
                </c:pt>
                <c:pt idx="4174">
                  <c:v>15.546735</c:v>
                </c:pt>
                <c:pt idx="4175">
                  <c:v>15.546735</c:v>
                </c:pt>
                <c:pt idx="4176">
                  <c:v>15.546735</c:v>
                </c:pt>
                <c:pt idx="4177">
                  <c:v>15.546735</c:v>
                </c:pt>
                <c:pt idx="4178">
                  <c:v>15.546735</c:v>
                </c:pt>
                <c:pt idx="4179">
                  <c:v>15.712403</c:v>
                </c:pt>
                <c:pt idx="4180">
                  <c:v>15.878069999999999</c:v>
                </c:pt>
                <c:pt idx="4181">
                  <c:v>15.546735</c:v>
                </c:pt>
                <c:pt idx="4182">
                  <c:v>15.546735</c:v>
                </c:pt>
                <c:pt idx="4183">
                  <c:v>15.546735</c:v>
                </c:pt>
                <c:pt idx="4184">
                  <c:v>15.546735</c:v>
                </c:pt>
                <c:pt idx="4185">
                  <c:v>15.712403</c:v>
                </c:pt>
                <c:pt idx="4186">
                  <c:v>15.712403</c:v>
                </c:pt>
                <c:pt idx="4187">
                  <c:v>15.546735</c:v>
                </c:pt>
                <c:pt idx="4188">
                  <c:v>15.546735</c:v>
                </c:pt>
                <c:pt idx="4189">
                  <c:v>15.712403</c:v>
                </c:pt>
                <c:pt idx="4190">
                  <c:v>15.546735</c:v>
                </c:pt>
                <c:pt idx="4191">
                  <c:v>15.712403</c:v>
                </c:pt>
                <c:pt idx="4192">
                  <c:v>15.546735</c:v>
                </c:pt>
                <c:pt idx="4193">
                  <c:v>15.546735</c:v>
                </c:pt>
                <c:pt idx="4194">
                  <c:v>15.546735</c:v>
                </c:pt>
                <c:pt idx="4195">
                  <c:v>15.546735</c:v>
                </c:pt>
                <c:pt idx="4196">
                  <c:v>15.546735</c:v>
                </c:pt>
                <c:pt idx="4197">
                  <c:v>15.546735</c:v>
                </c:pt>
                <c:pt idx="4198">
                  <c:v>15.712403</c:v>
                </c:pt>
                <c:pt idx="4199">
                  <c:v>15.546735</c:v>
                </c:pt>
                <c:pt idx="4200">
                  <c:v>15.712403</c:v>
                </c:pt>
                <c:pt idx="4201">
                  <c:v>15.546735</c:v>
                </c:pt>
                <c:pt idx="4202">
                  <c:v>15.546735</c:v>
                </c:pt>
                <c:pt idx="4203">
                  <c:v>15.546735</c:v>
                </c:pt>
                <c:pt idx="4204">
                  <c:v>15.712403</c:v>
                </c:pt>
                <c:pt idx="4205">
                  <c:v>15.546735</c:v>
                </c:pt>
                <c:pt idx="4206">
                  <c:v>15.546735</c:v>
                </c:pt>
                <c:pt idx="4207">
                  <c:v>15.546735</c:v>
                </c:pt>
                <c:pt idx="4208">
                  <c:v>15.546735</c:v>
                </c:pt>
                <c:pt idx="4209">
                  <c:v>15.546735</c:v>
                </c:pt>
                <c:pt idx="4210">
                  <c:v>15.546735</c:v>
                </c:pt>
                <c:pt idx="4211">
                  <c:v>15.546735</c:v>
                </c:pt>
                <c:pt idx="4212">
                  <c:v>15.546735</c:v>
                </c:pt>
                <c:pt idx="4213">
                  <c:v>15.712403</c:v>
                </c:pt>
                <c:pt idx="4214">
                  <c:v>15.546735</c:v>
                </c:pt>
                <c:pt idx="4215">
                  <c:v>15.546735</c:v>
                </c:pt>
                <c:pt idx="4216">
                  <c:v>15.546735</c:v>
                </c:pt>
                <c:pt idx="4217">
                  <c:v>15.546735</c:v>
                </c:pt>
                <c:pt idx="4218">
                  <c:v>15.546735</c:v>
                </c:pt>
                <c:pt idx="4219">
                  <c:v>15.546735</c:v>
                </c:pt>
                <c:pt idx="4220">
                  <c:v>15.546735</c:v>
                </c:pt>
                <c:pt idx="4221">
                  <c:v>15.546735</c:v>
                </c:pt>
                <c:pt idx="4222">
                  <c:v>15.546735</c:v>
                </c:pt>
                <c:pt idx="4223">
                  <c:v>15.546735</c:v>
                </c:pt>
                <c:pt idx="4224">
                  <c:v>15.546735</c:v>
                </c:pt>
                <c:pt idx="4225">
                  <c:v>15.712403</c:v>
                </c:pt>
                <c:pt idx="4226">
                  <c:v>15.712403</c:v>
                </c:pt>
                <c:pt idx="4227">
                  <c:v>15.546735</c:v>
                </c:pt>
                <c:pt idx="4228">
                  <c:v>15.712403</c:v>
                </c:pt>
                <c:pt idx="4229">
                  <c:v>15.546735</c:v>
                </c:pt>
                <c:pt idx="4230">
                  <c:v>15.546735</c:v>
                </c:pt>
                <c:pt idx="4231">
                  <c:v>15.546735</c:v>
                </c:pt>
                <c:pt idx="4232">
                  <c:v>15.546735</c:v>
                </c:pt>
                <c:pt idx="4233">
                  <c:v>15.878069999999999</c:v>
                </c:pt>
                <c:pt idx="4234">
                  <c:v>15.546735</c:v>
                </c:pt>
                <c:pt idx="4235">
                  <c:v>15.546735</c:v>
                </c:pt>
                <c:pt idx="4236">
                  <c:v>15.712403</c:v>
                </c:pt>
                <c:pt idx="4237">
                  <c:v>15.546735</c:v>
                </c:pt>
                <c:pt idx="4238">
                  <c:v>15.546735</c:v>
                </c:pt>
                <c:pt idx="4239">
                  <c:v>15.712403</c:v>
                </c:pt>
                <c:pt idx="4240">
                  <c:v>15.546735</c:v>
                </c:pt>
                <c:pt idx="4241">
                  <c:v>15.712403</c:v>
                </c:pt>
                <c:pt idx="4242">
                  <c:v>15.546735</c:v>
                </c:pt>
                <c:pt idx="4243">
                  <c:v>15.546735</c:v>
                </c:pt>
                <c:pt idx="4244">
                  <c:v>15.712403</c:v>
                </c:pt>
                <c:pt idx="4245">
                  <c:v>15.546735</c:v>
                </c:pt>
                <c:pt idx="4246">
                  <c:v>15.546735</c:v>
                </c:pt>
                <c:pt idx="4247">
                  <c:v>15.546735</c:v>
                </c:pt>
                <c:pt idx="4248">
                  <c:v>15.546735</c:v>
                </c:pt>
                <c:pt idx="4249">
                  <c:v>15.546735</c:v>
                </c:pt>
                <c:pt idx="4250">
                  <c:v>15.546735</c:v>
                </c:pt>
                <c:pt idx="4251">
                  <c:v>15.712403</c:v>
                </c:pt>
                <c:pt idx="4252">
                  <c:v>15.546735</c:v>
                </c:pt>
                <c:pt idx="4253">
                  <c:v>15.546735</c:v>
                </c:pt>
                <c:pt idx="4254">
                  <c:v>15.546735</c:v>
                </c:pt>
                <c:pt idx="4255">
                  <c:v>15.546735</c:v>
                </c:pt>
                <c:pt idx="4256">
                  <c:v>15.546735</c:v>
                </c:pt>
                <c:pt idx="4257">
                  <c:v>15.546735</c:v>
                </c:pt>
                <c:pt idx="4258">
                  <c:v>15.712403</c:v>
                </c:pt>
                <c:pt idx="4259">
                  <c:v>15.546735</c:v>
                </c:pt>
                <c:pt idx="4260">
                  <c:v>15.546735</c:v>
                </c:pt>
                <c:pt idx="4261">
                  <c:v>15.546735</c:v>
                </c:pt>
                <c:pt idx="4262">
                  <c:v>15.546735</c:v>
                </c:pt>
                <c:pt idx="4263">
                  <c:v>15.546735</c:v>
                </c:pt>
                <c:pt idx="4264">
                  <c:v>15.712403</c:v>
                </c:pt>
                <c:pt idx="4265">
                  <c:v>15.546735</c:v>
                </c:pt>
                <c:pt idx="4266">
                  <c:v>15.546735</c:v>
                </c:pt>
                <c:pt idx="4267">
                  <c:v>15.546735</c:v>
                </c:pt>
                <c:pt idx="4268">
                  <c:v>15.381068000000001</c:v>
                </c:pt>
                <c:pt idx="4269">
                  <c:v>15.546735</c:v>
                </c:pt>
                <c:pt idx="4270">
                  <c:v>15.546735</c:v>
                </c:pt>
                <c:pt idx="4271">
                  <c:v>15.546735</c:v>
                </c:pt>
                <c:pt idx="4272">
                  <c:v>15.546735</c:v>
                </c:pt>
                <c:pt idx="4273">
                  <c:v>15.712403</c:v>
                </c:pt>
                <c:pt idx="4274">
                  <c:v>15.546735</c:v>
                </c:pt>
                <c:pt idx="4275">
                  <c:v>15.546735</c:v>
                </c:pt>
                <c:pt idx="4276">
                  <c:v>15.546735</c:v>
                </c:pt>
                <c:pt idx="4277">
                  <c:v>15.546735</c:v>
                </c:pt>
                <c:pt idx="4278">
                  <c:v>15.546735</c:v>
                </c:pt>
                <c:pt idx="4279">
                  <c:v>15.546735</c:v>
                </c:pt>
                <c:pt idx="4280">
                  <c:v>15.546735</c:v>
                </c:pt>
                <c:pt idx="4281">
                  <c:v>15.546735</c:v>
                </c:pt>
                <c:pt idx="4282">
                  <c:v>15.546735</c:v>
                </c:pt>
                <c:pt idx="4283">
                  <c:v>15.546735</c:v>
                </c:pt>
                <c:pt idx="4284">
                  <c:v>15.546735</c:v>
                </c:pt>
                <c:pt idx="4285">
                  <c:v>15.546735</c:v>
                </c:pt>
                <c:pt idx="4286">
                  <c:v>15.546735</c:v>
                </c:pt>
                <c:pt idx="4287">
                  <c:v>15.712403</c:v>
                </c:pt>
                <c:pt idx="4288">
                  <c:v>15.546735</c:v>
                </c:pt>
                <c:pt idx="4289">
                  <c:v>15.712403</c:v>
                </c:pt>
                <c:pt idx="4290">
                  <c:v>15.546735</c:v>
                </c:pt>
                <c:pt idx="4291">
                  <c:v>15.546735</c:v>
                </c:pt>
                <c:pt idx="4292">
                  <c:v>15.546735</c:v>
                </c:pt>
                <c:pt idx="4293">
                  <c:v>15.712403</c:v>
                </c:pt>
                <c:pt idx="4294">
                  <c:v>15.546735</c:v>
                </c:pt>
                <c:pt idx="4295">
                  <c:v>15.546735</c:v>
                </c:pt>
                <c:pt idx="4296">
                  <c:v>15.546735</c:v>
                </c:pt>
                <c:pt idx="4297">
                  <c:v>15.546735</c:v>
                </c:pt>
                <c:pt idx="4298">
                  <c:v>15.546735</c:v>
                </c:pt>
                <c:pt idx="4299">
                  <c:v>15.712403</c:v>
                </c:pt>
                <c:pt idx="4300">
                  <c:v>15.712403</c:v>
                </c:pt>
                <c:pt idx="4301">
                  <c:v>15.546735</c:v>
                </c:pt>
                <c:pt idx="4302">
                  <c:v>15.712403</c:v>
                </c:pt>
                <c:pt idx="4303">
                  <c:v>15.712403</c:v>
                </c:pt>
                <c:pt idx="4304">
                  <c:v>15.546735</c:v>
                </c:pt>
                <c:pt idx="4305">
                  <c:v>15.712403</c:v>
                </c:pt>
                <c:pt idx="4306">
                  <c:v>15.546735</c:v>
                </c:pt>
                <c:pt idx="4307">
                  <c:v>15.712403</c:v>
                </c:pt>
                <c:pt idx="4308">
                  <c:v>15.546735</c:v>
                </c:pt>
                <c:pt idx="4309">
                  <c:v>15.546735</c:v>
                </c:pt>
                <c:pt idx="4310">
                  <c:v>15.546735</c:v>
                </c:pt>
                <c:pt idx="4311">
                  <c:v>15.546735</c:v>
                </c:pt>
                <c:pt idx="4312">
                  <c:v>15.546735</c:v>
                </c:pt>
                <c:pt idx="4313">
                  <c:v>15.546735</c:v>
                </c:pt>
                <c:pt idx="4314">
                  <c:v>15.546735</c:v>
                </c:pt>
                <c:pt idx="4315">
                  <c:v>15.546735</c:v>
                </c:pt>
                <c:pt idx="4316">
                  <c:v>15.546735</c:v>
                </c:pt>
                <c:pt idx="4317">
                  <c:v>15.712403</c:v>
                </c:pt>
                <c:pt idx="4318">
                  <c:v>15.546735</c:v>
                </c:pt>
                <c:pt idx="4319">
                  <c:v>15.546735</c:v>
                </c:pt>
                <c:pt idx="4320">
                  <c:v>15.712403</c:v>
                </c:pt>
                <c:pt idx="4321">
                  <c:v>15.546735</c:v>
                </c:pt>
                <c:pt idx="4322">
                  <c:v>15.712403</c:v>
                </c:pt>
                <c:pt idx="4323">
                  <c:v>15.712403</c:v>
                </c:pt>
                <c:pt idx="4324">
                  <c:v>15.546735</c:v>
                </c:pt>
                <c:pt idx="4325">
                  <c:v>15.546735</c:v>
                </c:pt>
                <c:pt idx="4326">
                  <c:v>15.712403</c:v>
                </c:pt>
                <c:pt idx="4327">
                  <c:v>15.546735</c:v>
                </c:pt>
                <c:pt idx="4328">
                  <c:v>15.712403</c:v>
                </c:pt>
                <c:pt idx="4329">
                  <c:v>15.546735</c:v>
                </c:pt>
                <c:pt idx="4330">
                  <c:v>15.546735</c:v>
                </c:pt>
                <c:pt idx="4331">
                  <c:v>15.546735</c:v>
                </c:pt>
                <c:pt idx="4332">
                  <c:v>15.546735</c:v>
                </c:pt>
                <c:pt idx="4333">
                  <c:v>15.546735</c:v>
                </c:pt>
                <c:pt idx="4334">
                  <c:v>15.546735</c:v>
                </c:pt>
                <c:pt idx="4335">
                  <c:v>15.546735</c:v>
                </c:pt>
                <c:pt idx="4336">
                  <c:v>15.712403</c:v>
                </c:pt>
                <c:pt idx="4337">
                  <c:v>15.712403</c:v>
                </c:pt>
                <c:pt idx="4338">
                  <c:v>15.712403</c:v>
                </c:pt>
                <c:pt idx="4339">
                  <c:v>15.712403</c:v>
                </c:pt>
                <c:pt idx="4340">
                  <c:v>15.712403</c:v>
                </c:pt>
                <c:pt idx="4341">
                  <c:v>15.712403</c:v>
                </c:pt>
                <c:pt idx="4342">
                  <c:v>15.546735</c:v>
                </c:pt>
                <c:pt idx="4343">
                  <c:v>15.546735</c:v>
                </c:pt>
                <c:pt idx="4344">
                  <c:v>15.712403</c:v>
                </c:pt>
                <c:pt idx="4345">
                  <c:v>15.712403</c:v>
                </c:pt>
                <c:pt idx="4346">
                  <c:v>15.712403</c:v>
                </c:pt>
                <c:pt idx="4347">
                  <c:v>15.546735</c:v>
                </c:pt>
                <c:pt idx="4348">
                  <c:v>15.546735</c:v>
                </c:pt>
                <c:pt idx="4349">
                  <c:v>15.712403</c:v>
                </c:pt>
                <c:pt idx="4350">
                  <c:v>15.546735</c:v>
                </c:pt>
                <c:pt idx="4351">
                  <c:v>15.546735</c:v>
                </c:pt>
                <c:pt idx="4352">
                  <c:v>15.546735</c:v>
                </c:pt>
                <c:pt idx="4353">
                  <c:v>15.546735</c:v>
                </c:pt>
                <c:pt idx="4354">
                  <c:v>15.546735</c:v>
                </c:pt>
                <c:pt idx="4355">
                  <c:v>15.712403</c:v>
                </c:pt>
                <c:pt idx="4356">
                  <c:v>15.546735</c:v>
                </c:pt>
                <c:pt idx="4357">
                  <c:v>15.546735</c:v>
                </c:pt>
                <c:pt idx="4358">
                  <c:v>15.546735</c:v>
                </c:pt>
                <c:pt idx="4359">
                  <c:v>15.712403</c:v>
                </c:pt>
                <c:pt idx="4360">
                  <c:v>15.712403</c:v>
                </c:pt>
                <c:pt idx="4361">
                  <c:v>15.546735</c:v>
                </c:pt>
                <c:pt idx="4362">
                  <c:v>15.712403</c:v>
                </c:pt>
                <c:pt idx="4363">
                  <c:v>15.546735</c:v>
                </c:pt>
                <c:pt idx="4364">
                  <c:v>15.546735</c:v>
                </c:pt>
                <c:pt idx="4365">
                  <c:v>15.546735</c:v>
                </c:pt>
                <c:pt idx="4366">
                  <c:v>15.712403</c:v>
                </c:pt>
                <c:pt idx="4367">
                  <c:v>15.546735</c:v>
                </c:pt>
                <c:pt idx="4368">
                  <c:v>15.712403</c:v>
                </c:pt>
                <c:pt idx="4369">
                  <c:v>15.712403</c:v>
                </c:pt>
                <c:pt idx="4370">
                  <c:v>15.546735</c:v>
                </c:pt>
                <c:pt idx="4371">
                  <c:v>15.712403</c:v>
                </c:pt>
                <c:pt idx="4372">
                  <c:v>15.546735</c:v>
                </c:pt>
                <c:pt idx="4373">
                  <c:v>15.712403</c:v>
                </c:pt>
                <c:pt idx="4374">
                  <c:v>15.712403</c:v>
                </c:pt>
                <c:pt idx="4375">
                  <c:v>15.546735</c:v>
                </c:pt>
                <c:pt idx="4376">
                  <c:v>15.546735</c:v>
                </c:pt>
                <c:pt idx="4377">
                  <c:v>15.712403</c:v>
                </c:pt>
                <c:pt idx="4378">
                  <c:v>15.546735</c:v>
                </c:pt>
                <c:pt idx="4379">
                  <c:v>15.712403</c:v>
                </c:pt>
                <c:pt idx="4380">
                  <c:v>15.546735</c:v>
                </c:pt>
                <c:pt idx="4381">
                  <c:v>15.712403</c:v>
                </c:pt>
                <c:pt idx="4382">
                  <c:v>15.712403</c:v>
                </c:pt>
                <c:pt idx="4383">
                  <c:v>15.546735</c:v>
                </c:pt>
                <c:pt idx="4384">
                  <c:v>15.712403</c:v>
                </c:pt>
                <c:pt idx="4385">
                  <c:v>15.712403</c:v>
                </c:pt>
                <c:pt idx="4386">
                  <c:v>15.546735</c:v>
                </c:pt>
                <c:pt idx="4387">
                  <c:v>15.546735</c:v>
                </c:pt>
                <c:pt idx="4388">
                  <c:v>15.712403</c:v>
                </c:pt>
                <c:pt idx="4389">
                  <c:v>15.712403</c:v>
                </c:pt>
                <c:pt idx="4390">
                  <c:v>15.712403</c:v>
                </c:pt>
                <c:pt idx="4391">
                  <c:v>15.546735</c:v>
                </c:pt>
                <c:pt idx="4392">
                  <c:v>15.546735</c:v>
                </c:pt>
                <c:pt idx="4393">
                  <c:v>15.546735</c:v>
                </c:pt>
                <c:pt idx="4394">
                  <c:v>15.546735</c:v>
                </c:pt>
                <c:pt idx="4395">
                  <c:v>15.546735</c:v>
                </c:pt>
                <c:pt idx="4396">
                  <c:v>15.546735</c:v>
                </c:pt>
                <c:pt idx="4397">
                  <c:v>15.546735</c:v>
                </c:pt>
                <c:pt idx="4398">
                  <c:v>15.546735</c:v>
                </c:pt>
                <c:pt idx="4399">
                  <c:v>15.712403</c:v>
                </c:pt>
                <c:pt idx="4400">
                  <c:v>15.546735</c:v>
                </c:pt>
                <c:pt idx="4401">
                  <c:v>15.546735</c:v>
                </c:pt>
                <c:pt idx="4402">
                  <c:v>15.546735</c:v>
                </c:pt>
                <c:pt idx="4403">
                  <c:v>15.546735</c:v>
                </c:pt>
                <c:pt idx="4404">
                  <c:v>15.546735</c:v>
                </c:pt>
                <c:pt idx="4405">
                  <c:v>15.381068000000001</c:v>
                </c:pt>
                <c:pt idx="4406">
                  <c:v>15.712403</c:v>
                </c:pt>
                <c:pt idx="4407">
                  <c:v>15.546735</c:v>
                </c:pt>
                <c:pt idx="4408">
                  <c:v>15.546735</c:v>
                </c:pt>
                <c:pt idx="4409">
                  <c:v>15.546735</c:v>
                </c:pt>
                <c:pt idx="4410">
                  <c:v>15.712403</c:v>
                </c:pt>
                <c:pt idx="4411">
                  <c:v>15.712403</c:v>
                </c:pt>
                <c:pt idx="4412">
                  <c:v>15.712403</c:v>
                </c:pt>
                <c:pt idx="4413">
                  <c:v>15.712403</c:v>
                </c:pt>
                <c:pt idx="4414">
                  <c:v>15.546735</c:v>
                </c:pt>
                <c:pt idx="4415">
                  <c:v>15.546735</c:v>
                </c:pt>
                <c:pt idx="4416">
                  <c:v>15.546735</c:v>
                </c:pt>
                <c:pt idx="4417">
                  <c:v>15.712403</c:v>
                </c:pt>
                <c:pt idx="4418">
                  <c:v>15.712403</c:v>
                </c:pt>
                <c:pt idx="4419">
                  <c:v>15.712403</c:v>
                </c:pt>
                <c:pt idx="4420">
                  <c:v>15.546735</c:v>
                </c:pt>
                <c:pt idx="4421">
                  <c:v>15.712403</c:v>
                </c:pt>
                <c:pt idx="4422">
                  <c:v>15.546735</c:v>
                </c:pt>
                <c:pt idx="4423">
                  <c:v>15.546735</c:v>
                </c:pt>
                <c:pt idx="4424">
                  <c:v>15.712403</c:v>
                </c:pt>
                <c:pt idx="4425">
                  <c:v>15.546735</c:v>
                </c:pt>
                <c:pt idx="4426">
                  <c:v>15.546735</c:v>
                </c:pt>
                <c:pt idx="4427">
                  <c:v>15.546735</c:v>
                </c:pt>
                <c:pt idx="4428">
                  <c:v>15.546735</c:v>
                </c:pt>
                <c:pt idx="4429">
                  <c:v>15.546735</c:v>
                </c:pt>
                <c:pt idx="4430">
                  <c:v>15.546735</c:v>
                </c:pt>
                <c:pt idx="4431">
                  <c:v>15.546735</c:v>
                </c:pt>
                <c:pt idx="4432">
                  <c:v>15.546735</c:v>
                </c:pt>
                <c:pt idx="4433">
                  <c:v>15.546735</c:v>
                </c:pt>
                <c:pt idx="4434">
                  <c:v>15.712403</c:v>
                </c:pt>
                <c:pt idx="4435">
                  <c:v>15.546735</c:v>
                </c:pt>
                <c:pt idx="4436">
                  <c:v>15.712403</c:v>
                </c:pt>
                <c:pt idx="4437">
                  <c:v>15.712403</c:v>
                </c:pt>
                <c:pt idx="4438">
                  <c:v>15.712403</c:v>
                </c:pt>
                <c:pt idx="4439">
                  <c:v>15.546735</c:v>
                </c:pt>
                <c:pt idx="4440">
                  <c:v>15.712403</c:v>
                </c:pt>
                <c:pt idx="4441">
                  <c:v>15.546735</c:v>
                </c:pt>
                <c:pt idx="4442">
                  <c:v>15.712403</c:v>
                </c:pt>
                <c:pt idx="4443">
                  <c:v>15.546735</c:v>
                </c:pt>
                <c:pt idx="4444">
                  <c:v>15.546735</c:v>
                </c:pt>
                <c:pt idx="4445">
                  <c:v>15.546735</c:v>
                </c:pt>
                <c:pt idx="4446">
                  <c:v>15.381068000000001</c:v>
                </c:pt>
                <c:pt idx="4447">
                  <c:v>15.546735</c:v>
                </c:pt>
                <c:pt idx="4448">
                  <c:v>15.712403</c:v>
                </c:pt>
                <c:pt idx="4449">
                  <c:v>15.712403</c:v>
                </c:pt>
                <c:pt idx="4450">
                  <c:v>15.712403</c:v>
                </c:pt>
                <c:pt idx="4451">
                  <c:v>15.712403</c:v>
                </c:pt>
                <c:pt idx="4452">
                  <c:v>15.546735</c:v>
                </c:pt>
                <c:pt idx="4453">
                  <c:v>15.546735</c:v>
                </c:pt>
                <c:pt idx="4454">
                  <c:v>15.546735</c:v>
                </c:pt>
                <c:pt idx="4455">
                  <c:v>15.712403</c:v>
                </c:pt>
                <c:pt idx="4456">
                  <c:v>15.712403</c:v>
                </c:pt>
                <c:pt idx="4457">
                  <c:v>15.546735</c:v>
                </c:pt>
                <c:pt idx="4458">
                  <c:v>15.546735</c:v>
                </c:pt>
                <c:pt idx="4459">
                  <c:v>15.712403</c:v>
                </c:pt>
                <c:pt idx="4460">
                  <c:v>15.546735</c:v>
                </c:pt>
                <c:pt idx="4461">
                  <c:v>15.546735</c:v>
                </c:pt>
                <c:pt idx="4462">
                  <c:v>15.712403</c:v>
                </c:pt>
                <c:pt idx="4463">
                  <c:v>15.546735</c:v>
                </c:pt>
                <c:pt idx="4464">
                  <c:v>15.546735</c:v>
                </c:pt>
                <c:pt idx="4465">
                  <c:v>15.546735</c:v>
                </c:pt>
                <c:pt idx="4466">
                  <c:v>15.712403</c:v>
                </c:pt>
                <c:pt idx="4467">
                  <c:v>15.546735</c:v>
                </c:pt>
                <c:pt idx="4468">
                  <c:v>15.546735</c:v>
                </c:pt>
                <c:pt idx="4469">
                  <c:v>15.546735</c:v>
                </c:pt>
                <c:pt idx="4470">
                  <c:v>15.546735</c:v>
                </c:pt>
                <c:pt idx="4471">
                  <c:v>15.712403</c:v>
                </c:pt>
                <c:pt idx="4472">
                  <c:v>15.712403</c:v>
                </c:pt>
                <c:pt idx="4473">
                  <c:v>15.712403</c:v>
                </c:pt>
                <c:pt idx="4474">
                  <c:v>15.712403</c:v>
                </c:pt>
                <c:pt idx="4475">
                  <c:v>15.712403</c:v>
                </c:pt>
                <c:pt idx="4476">
                  <c:v>15.712403</c:v>
                </c:pt>
                <c:pt idx="4477">
                  <c:v>15.546735</c:v>
                </c:pt>
                <c:pt idx="4478">
                  <c:v>15.712403</c:v>
                </c:pt>
                <c:pt idx="4479">
                  <c:v>15.712403</c:v>
                </c:pt>
                <c:pt idx="4480">
                  <c:v>15.546735</c:v>
                </c:pt>
                <c:pt idx="4481">
                  <c:v>15.546735</c:v>
                </c:pt>
                <c:pt idx="4482">
                  <c:v>15.546735</c:v>
                </c:pt>
                <c:pt idx="4483">
                  <c:v>15.546735</c:v>
                </c:pt>
                <c:pt idx="4484">
                  <c:v>15.712403</c:v>
                </c:pt>
                <c:pt idx="4485">
                  <c:v>15.546735</c:v>
                </c:pt>
                <c:pt idx="4486">
                  <c:v>15.546735</c:v>
                </c:pt>
                <c:pt idx="4487">
                  <c:v>15.546735</c:v>
                </c:pt>
                <c:pt idx="4488">
                  <c:v>15.712403</c:v>
                </c:pt>
                <c:pt idx="4489">
                  <c:v>15.546735</c:v>
                </c:pt>
                <c:pt idx="4490">
                  <c:v>15.546735</c:v>
                </c:pt>
                <c:pt idx="4491">
                  <c:v>15.546735</c:v>
                </c:pt>
                <c:pt idx="4492">
                  <c:v>15.712403</c:v>
                </c:pt>
                <c:pt idx="4493">
                  <c:v>15.546735</c:v>
                </c:pt>
                <c:pt idx="4494">
                  <c:v>15.546735</c:v>
                </c:pt>
                <c:pt idx="4495">
                  <c:v>15.546735</c:v>
                </c:pt>
                <c:pt idx="4496">
                  <c:v>15.546735</c:v>
                </c:pt>
                <c:pt idx="4497">
                  <c:v>15.546735</c:v>
                </c:pt>
                <c:pt idx="4498">
                  <c:v>15.546735</c:v>
                </c:pt>
                <c:pt idx="4499">
                  <c:v>15.712403</c:v>
                </c:pt>
                <c:pt idx="4500">
                  <c:v>15.381068000000001</c:v>
                </c:pt>
                <c:pt idx="4501">
                  <c:v>15.546735</c:v>
                </c:pt>
                <c:pt idx="4502">
                  <c:v>15.546735</c:v>
                </c:pt>
                <c:pt idx="4503">
                  <c:v>15.712403</c:v>
                </c:pt>
                <c:pt idx="4504">
                  <c:v>15.546735</c:v>
                </c:pt>
                <c:pt idx="4505">
                  <c:v>15.712403</c:v>
                </c:pt>
                <c:pt idx="4506">
                  <c:v>15.712403</c:v>
                </c:pt>
                <c:pt idx="4507">
                  <c:v>15.546735</c:v>
                </c:pt>
                <c:pt idx="4508">
                  <c:v>15.546735</c:v>
                </c:pt>
                <c:pt idx="4509">
                  <c:v>15.546735</c:v>
                </c:pt>
                <c:pt idx="4510">
                  <c:v>15.546735</c:v>
                </c:pt>
                <c:pt idx="4511">
                  <c:v>15.712403</c:v>
                </c:pt>
                <c:pt idx="4512">
                  <c:v>15.546735</c:v>
                </c:pt>
                <c:pt idx="4513">
                  <c:v>15.712403</c:v>
                </c:pt>
                <c:pt idx="4514">
                  <c:v>15.878069999999999</c:v>
                </c:pt>
                <c:pt idx="4515">
                  <c:v>15.712403</c:v>
                </c:pt>
                <c:pt idx="4516">
                  <c:v>15.546735</c:v>
                </c:pt>
                <c:pt idx="4517">
                  <c:v>15.546735</c:v>
                </c:pt>
                <c:pt idx="4518">
                  <c:v>15.546735</c:v>
                </c:pt>
                <c:pt idx="4519">
                  <c:v>15.546735</c:v>
                </c:pt>
                <c:pt idx="4520">
                  <c:v>15.546735</c:v>
                </c:pt>
                <c:pt idx="4521">
                  <c:v>15.546735</c:v>
                </c:pt>
                <c:pt idx="4522">
                  <c:v>15.546735</c:v>
                </c:pt>
                <c:pt idx="4523">
                  <c:v>15.546735</c:v>
                </c:pt>
                <c:pt idx="4524">
                  <c:v>15.546735</c:v>
                </c:pt>
                <c:pt idx="4525">
                  <c:v>15.546735</c:v>
                </c:pt>
                <c:pt idx="4526">
                  <c:v>15.712403</c:v>
                </c:pt>
                <c:pt idx="4527">
                  <c:v>15.546735</c:v>
                </c:pt>
                <c:pt idx="4528">
                  <c:v>15.712403</c:v>
                </c:pt>
                <c:pt idx="4529">
                  <c:v>15.546735</c:v>
                </c:pt>
                <c:pt idx="4530">
                  <c:v>15.712403</c:v>
                </c:pt>
                <c:pt idx="4531">
                  <c:v>15.546735</c:v>
                </c:pt>
                <c:pt idx="4532">
                  <c:v>15.546735</c:v>
                </c:pt>
                <c:pt idx="4533">
                  <c:v>15.546735</c:v>
                </c:pt>
                <c:pt idx="4534">
                  <c:v>15.712403</c:v>
                </c:pt>
                <c:pt idx="4535">
                  <c:v>15.546735</c:v>
                </c:pt>
                <c:pt idx="4536">
                  <c:v>15.546735</c:v>
                </c:pt>
                <c:pt idx="4537">
                  <c:v>15.546735</c:v>
                </c:pt>
                <c:pt idx="4538">
                  <c:v>15.712403</c:v>
                </c:pt>
                <c:pt idx="4539">
                  <c:v>15.712403</c:v>
                </c:pt>
                <c:pt idx="4540">
                  <c:v>15.546735</c:v>
                </c:pt>
                <c:pt idx="4541">
                  <c:v>15.546735</c:v>
                </c:pt>
                <c:pt idx="4542">
                  <c:v>15.546735</c:v>
                </c:pt>
                <c:pt idx="4543">
                  <c:v>15.546735</c:v>
                </c:pt>
                <c:pt idx="4544">
                  <c:v>15.546735</c:v>
                </c:pt>
                <c:pt idx="4545">
                  <c:v>15.546735</c:v>
                </c:pt>
                <c:pt idx="4546">
                  <c:v>15.546735</c:v>
                </c:pt>
                <c:pt idx="4547">
                  <c:v>15.546735</c:v>
                </c:pt>
                <c:pt idx="4548">
                  <c:v>15.712403</c:v>
                </c:pt>
                <c:pt idx="4549">
                  <c:v>15.712403</c:v>
                </c:pt>
                <c:pt idx="4550">
                  <c:v>15.546735</c:v>
                </c:pt>
                <c:pt idx="4551">
                  <c:v>15.712403</c:v>
                </c:pt>
                <c:pt idx="4552">
                  <c:v>15.712403</c:v>
                </c:pt>
                <c:pt idx="4553">
                  <c:v>15.546735</c:v>
                </c:pt>
                <c:pt idx="4554">
                  <c:v>15.546735</c:v>
                </c:pt>
                <c:pt idx="4555">
                  <c:v>15.546735</c:v>
                </c:pt>
                <c:pt idx="4556">
                  <c:v>15.546735</c:v>
                </c:pt>
                <c:pt idx="4557">
                  <c:v>15.546735</c:v>
                </c:pt>
                <c:pt idx="4558">
                  <c:v>15.546735</c:v>
                </c:pt>
                <c:pt idx="4559">
                  <c:v>15.546735</c:v>
                </c:pt>
                <c:pt idx="4560">
                  <c:v>15.546735</c:v>
                </c:pt>
                <c:pt idx="4561">
                  <c:v>15.546735</c:v>
                </c:pt>
                <c:pt idx="4562">
                  <c:v>15.712403</c:v>
                </c:pt>
                <c:pt idx="4563">
                  <c:v>15.546735</c:v>
                </c:pt>
                <c:pt idx="4564">
                  <c:v>15.546735</c:v>
                </c:pt>
                <c:pt idx="4565">
                  <c:v>15.546735</c:v>
                </c:pt>
                <c:pt idx="4566">
                  <c:v>15.546735</c:v>
                </c:pt>
                <c:pt idx="4567">
                  <c:v>15.381068000000001</c:v>
                </c:pt>
                <c:pt idx="4568">
                  <c:v>15.712403</c:v>
                </c:pt>
                <c:pt idx="4569">
                  <c:v>15.712403</c:v>
                </c:pt>
                <c:pt idx="4570">
                  <c:v>15.546735</c:v>
                </c:pt>
                <c:pt idx="4571">
                  <c:v>15.546735</c:v>
                </c:pt>
                <c:pt idx="4572">
                  <c:v>15.712403</c:v>
                </c:pt>
                <c:pt idx="4573">
                  <c:v>15.712403</c:v>
                </c:pt>
                <c:pt idx="4574">
                  <c:v>15.546735</c:v>
                </c:pt>
                <c:pt idx="4575">
                  <c:v>15.546735</c:v>
                </c:pt>
                <c:pt idx="4576">
                  <c:v>15.712403</c:v>
                </c:pt>
                <c:pt idx="4577">
                  <c:v>15.546735</c:v>
                </c:pt>
                <c:pt idx="4578">
                  <c:v>15.712403</c:v>
                </c:pt>
                <c:pt idx="4579">
                  <c:v>15.712403</c:v>
                </c:pt>
                <c:pt idx="4580">
                  <c:v>15.712403</c:v>
                </c:pt>
                <c:pt idx="4581">
                  <c:v>15.546735</c:v>
                </c:pt>
                <c:pt idx="4582">
                  <c:v>15.546735</c:v>
                </c:pt>
                <c:pt idx="4583">
                  <c:v>15.546735</c:v>
                </c:pt>
                <c:pt idx="4584">
                  <c:v>15.546735</c:v>
                </c:pt>
                <c:pt idx="4585">
                  <c:v>15.546735</c:v>
                </c:pt>
                <c:pt idx="4586">
                  <c:v>15.546735</c:v>
                </c:pt>
                <c:pt idx="4587">
                  <c:v>15.712403</c:v>
                </c:pt>
                <c:pt idx="4588">
                  <c:v>15.546735</c:v>
                </c:pt>
                <c:pt idx="4589">
                  <c:v>15.712403</c:v>
                </c:pt>
                <c:pt idx="4590">
                  <c:v>15.546735</c:v>
                </c:pt>
                <c:pt idx="4591">
                  <c:v>15.712403</c:v>
                </c:pt>
                <c:pt idx="4592">
                  <c:v>15.546735</c:v>
                </c:pt>
                <c:pt idx="4593">
                  <c:v>15.546735</c:v>
                </c:pt>
                <c:pt idx="4594">
                  <c:v>15.546735</c:v>
                </c:pt>
                <c:pt idx="4595">
                  <c:v>15.546735</c:v>
                </c:pt>
                <c:pt idx="4596">
                  <c:v>15.546735</c:v>
                </c:pt>
                <c:pt idx="4597">
                  <c:v>15.546735</c:v>
                </c:pt>
                <c:pt idx="4598">
                  <c:v>15.546735</c:v>
                </c:pt>
                <c:pt idx="4599">
                  <c:v>15.712403</c:v>
                </c:pt>
                <c:pt idx="4600">
                  <c:v>15.546735</c:v>
                </c:pt>
                <c:pt idx="4601">
                  <c:v>15.546735</c:v>
                </c:pt>
                <c:pt idx="4602">
                  <c:v>15.712403</c:v>
                </c:pt>
                <c:pt idx="4603">
                  <c:v>15.712403</c:v>
                </c:pt>
                <c:pt idx="4604">
                  <c:v>15.546735</c:v>
                </c:pt>
                <c:pt idx="4605">
                  <c:v>15.546735</c:v>
                </c:pt>
                <c:pt idx="4606">
                  <c:v>15.546735</c:v>
                </c:pt>
                <c:pt idx="4607">
                  <c:v>15.712403</c:v>
                </c:pt>
                <c:pt idx="4608">
                  <c:v>15.546735</c:v>
                </c:pt>
                <c:pt idx="4609">
                  <c:v>15.546735</c:v>
                </c:pt>
                <c:pt idx="4610">
                  <c:v>15.712403</c:v>
                </c:pt>
                <c:pt idx="4611">
                  <c:v>15.546735</c:v>
                </c:pt>
                <c:pt idx="4612">
                  <c:v>15.546735</c:v>
                </c:pt>
                <c:pt idx="4613">
                  <c:v>15.546735</c:v>
                </c:pt>
                <c:pt idx="4614">
                  <c:v>15.546735</c:v>
                </c:pt>
                <c:pt idx="4615">
                  <c:v>15.546735</c:v>
                </c:pt>
                <c:pt idx="4616">
                  <c:v>15.546735</c:v>
                </c:pt>
                <c:pt idx="4617">
                  <c:v>15.712403</c:v>
                </c:pt>
                <c:pt idx="4618">
                  <c:v>15.546735</c:v>
                </c:pt>
                <c:pt idx="4619">
                  <c:v>15.546735</c:v>
                </c:pt>
                <c:pt idx="4620">
                  <c:v>15.546735</c:v>
                </c:pt>
                <c:pt idx="4621">
                  <c:v>15.546735</c:v>
                </c:pt>
                <c:pt idx="4622">
                  <c:v>15.546735</c:v>
                </c:pt>
                <c:pt idx="4623">
                  <c:v>15.546735</c:v>
                </c:pt>
                <c:pt idx="4624">
                  <c:v>15.546735</c:v>
                </c:pt>
                <c:pt idx="4625">
                  <c:v>15.546735</c:v>
                </c:pt>
                <c:pt idx="4626">
                  <c:v>15.546735</c:v>
                </c:pt>
                <c:pt idx="4627">
                  <c:v>15.546735</c:v>
                </c:pt>
                <c:pt idx="4628">
                  <c:v>15.546735</c:v>
                </c:pt>
                <c:pt idx="4629">
                  <c:v>15.546735</c:v>
                </c:pt>
                <c:pt idx="4630">
                  <c:v>15.546735</c:v>
                </c:pt>
                <c:pt idx="4631">
                  <c:v>15.712403</c:v>
                </c:pt>
                <c:pt idx="4632">
                  <c:v>15.546735</c:v>
                </c:pt>
                <c:pt idx="4633">
                  <c:v>15.546735</c:v>
                </c:pt>
                <c:pt idx="4634">
                  <c:v>15.546735</c:v>
                </c:pt>
                <c:pt idx="4635">
                  <c:v>15.546735</c:v>
                </c:pt>
                <c:pt idx="4636">
                  <c:v>15.546735</c:v>
                </c:pt>
                <c:pt idx="4637">
                  <c:v>15.546735</c:v>
                </c:pt>
                <c:pt idx="4638">
                  <c:v>15.546735</c:v>
                </c:pt>
                <c:pt idx="4639">
                  <c:v>15.712403</c:v>
                </c:pt>
                <c:pt idx="4640">
                  <c:v>15.712403</c:v>
                </c:pt>
                <c:pt idx="4641">
                  <c:v>15.546735</c:v>
                </c:pt>
                <c:pt idx="4642">
                  <c:v>15.546735</c:v>
                </c:pt>
                <c:pt idx="4643">
                  <c:v>15.546735</c:v>
                </c:pt>
                <c:pt idx="4644">
                  <c:v>15.546735</c:v>
                </c:pt>
                <c:pt idx="4645">
                  <c:v>15.546735</c:v>
                </c:pt>
                <c:pt idx="4646">
                  <c:v>15.546735</c:v>
                </c:pt>
                <c:pt idx="4647">
                  <c:v>15.546735</c:v>
                </c:pt>
                <c:pt idx="4648">
                  <c:v>15.546735</c:v>
                </c:pt>
                <c:pt idx="4649">
                  <c:v>15.546735</c:v>
                </c:pt>
                <c:pt idx="4650">
                  <c:v>15.546735</c:v>
                </c:pt>
                <c:pt idx="4651">
                  <c:v>15.546735</c:v>
                </c:pt>
                <c:pt idx="4652">
                  <c:v>15.546735</c:v>
                </c:pt>
                <c:pt idx="4653">
                  <c:v>15.712403</c:v>
                </c:pt>
                <c:pt idx="4654">
                  <c:v>15.546735</c:v>
                </c:pt>
                <c:pt idx="4655">
                  <c:v>15.712403</c:v>
                </c:pt>
                <c:pt idx="4656">
                  <c:v>15.546735</c:v>
                </c:pt>
                <c:pt idx="4657">
                  <c:v>15.546735</c:v>
                </c:pt>
                <c:pt idx="4658">
                  <c:v>15.546735</c:v>
                </c:pt>
                <c:pt idx="4659">
                  <c:v>15.546735</c:v>
                </c:pt>
                <c:pt idx="4660">
                  <c:v>15.546735</c:v>
                </c:pt>
                <c:pt idx="4661">
                  <c:v>15.546735</c:v>
                </c:pt>
                <c:pt idx="4662">
                  <c:v>15.546735</c:v>
                </c:pt>
                <c:pt idx="4663">
                  <c:v>15.546735</c:v>
                </c:pt>
                <c:pt idx="4664">
                  <c:v>15.546735</c:v>
                </c:pt>
                <c:pt idx="4665">
                  <c:v>15.546735</c:v>
                </c:pt>
                <c:pt idx="4666">
                  <c:v>15.712403</c:v>
                </c:pt>
                <c:pt idx="4667">
                  <c:v>15.712403</c:v>
                </c:pt>
                <c:pt idx="4668">
                  <c:v>15.546735</c:v>
                </c:pt>
                <c:pt idx="4669">
                  <c:v>15.712403</c:v>
                </c:pt>
                <c:pt idx="4670">
                  <c:v>15.546735</c:v>
                </c:pt>
                <c:pt idx="4671">
                  <c:v>15.546735</c:v>
                </c:pt>
                <c:pt idx="4672">
                  <c:v>15.546735</c:v>
                </c:pt>
                <c:pt idx="4673">
                  <c:v>15.546735</c:v>
                </c:pt>
                <c:pt idx="4674">
                  <c:v>15.712403</c:v>
                </c:pt>
                <c:pt idx="4675">
                  <c:v>15.546735</c:v>
                </c:pt>
                <c:pt idx="4676">
                  <c:v>15.546735</c:v>
                </c:pt>
                <c:pt idx="4677">
                  <c:v>15.546735</c:v>
                </c:pt>
                <c:pt idx="4678">
                  <c:v>15.546735</c:v>
                </c:pt>
                <c:pt idx="4679">
                  <c:v>15.546735</c:v>
                </c:pt>
                <c:pt idx="4680">
                  <c:v>15.546735</c:v>
                </c:pt>
                <c:pt idx="4681">
                  <c:v>15.546735</c:v>
                </c:pt>
                <c:pt idx="4682">
                  <c:v>15.546735</c:v>
                </c:pt>
                <c:pt idx="4683">
                  <c:v>15.546735</c:v>
                </c:pt>
                <c:pt idx="4684">
                  <c:v>15.546735</c:v>
                </c:pt>
                <c:pt idx="4685">
                  <c:v>15.712403</c:v>
                </c:pt>
                <c:pt idx="4686">
                  <c:v>15.546735</c:v>
                </c:pt>
                <c:pt idx="4687">
                  <c:v>15.546735</c:v>
                </c:pt>
                <c:pt idx="4688">
                  <c:v>15.546735</c:v>
                </c:pt>
                <c:pt idx="4689">
                  <c:v>15.546735</c:v>
                </c:pt>
                <c:pt idx="4690">
                  <c:v>15.712403</c:v>
                </c:pt>
                <c:pt idx="4691">
                  <c:v>15.546735</c:v>
                </c:pt>
                <c:pt idx="4692">
                  <c:v>15.546735</c:v>
                </c:pt>
                <c:pt idx="4693">
                  <c:v>15.546735</c:v>
                </c:pt>
                <c:pt idx="4694">
                  <c:v>15.546735</c:v>
                </c:pt>
                <c:pt idx="4695">
                  <c:v>15.546735</c:v>
                </c:pt>
                <c:pt idx="4696">
                  <c:v>15.546735</c:v>
                </c:pt>
                <c:pt idx="4697">
                  <c:v>15.546735</c:v>
                </c:pt>
                <c:pt idx="4698">
                  <c:v>15.546735</c:v>
                </c:pt>
                <c:pt idx="4699">
                  <c:v>15.546735</c:v>
                </c:pt>
                <c:pt idx="4700">
                  <c:v>15.712403</c:v>
                </c:pt>
                <c:pt idx="4701">
                  <c:v>15.712403</c:v>
                </c:pt>
                <c:pt idx="4702">
                  <c:v>15.712403</c:v>
                </c:pt>
                <c:pt idx="4703">
                  <c:v>15.712403</c:v>
                </c:pt>
                <c:pt idx="4704">
                  <c:v>15.546735</c:v>
                </c:pt>
                <c:pt idx="4705">
                  <c:v>15.712403</c:v>
                </c:pt>
                <c:pt idx="4706">
                  <c:v>15.712403</c:v>
                </c:pt>
                <c:pt idx="4707">
                  <c:v>15.546735</c:v>
                </c:pt>
                <c:pt idx="4708">
                  <c:v>15.712403</c:v>
                </c:pt>
                <c:pt idx="4709">
                  <c:v>15.712403</c:v>
                </c:pt>
                <c:pt idx="4710">
                  <c:v>15.712403</c:v>
                </c:pt>
                <c:pt idx="4711">
                  <c:v>15.712403</c:v>
                </c:pt>
                <c:pt idx="4712">
                  <c:v>15.712403</c:v>
                </c:pt>
                <c:pt idx="4713">
                  <c:v>15.712403</c:v>
                </c:pt>
                <c:pt idx="4714">
                  <c:v>15.546735</c:v>
                </c:pt>
                <c:pt idx="4715">
                  <c:v>15.546735</c:v>
                </c:pt>
                <c:pt idx="4716">
                  <c:v>15.546735</c:v>
                </c:pt>
                <c:pt idx="4717">
                  <c:v>15.546735</c:v>
                </c:pt>
                <c:pt idx="4718">
                  <c:v>15.546735</c:v>
                </c:pt>
                <c:pt idx="4719">
                  <c:v>15.546735</c:v>
                </c:pt>
                <c:pt idx="4720">
                  <c:v>15.546735</c:v>
                </c:pt>
                <c:pt idx="4721">
                  <c:v>15.712403</c:v>
                </c:pt>
                <c:pt idx="4722">
                  <c:v>15.546735</c:v>
                </c:pt>
                <c:pt idx="4723">
                  <c:v>15.712403</c:v>
                </c:pt>
                <c:pt idx="4724">
                  <c:v>15.546735</c:v>
                </c:pt>
                <c:pt idx="4725">
                  <c:v>15.546735</c:v>
                </c:pt>
                <c:pt idx="4726">
                  <c:v>15.546735</c:v>
                </c:pt>
                <c:pt idx="4727">
                  <c:v>15.712403</c:v>
                </c:pt>
                <c:pt idx="4728">
                  <c:v>15.546735</c:v>
                </c:pt>
                <c:pt idx="4729">
                  <c:v>15.546735</c:v>
                </c:pt>
                <c:pt idx="4730">
                  <c:v>15.546735</c:v>
                </c:pt>
                <c:pt idx="4731">
                  <c:v>15.712403</c:v>
                </c:pt>
                <c:pt idx="4732">
                  <c:v>15.546735</c:v>
                </c:pt>
                <c:pt idx="4733">
                  <c:v>15.712403</c:v>
                </c:pt>
                <c:pt idx="4734">
                  <c:v>15.546735</c:v>
                </c:pt>
                <c:pt idx="4735">
                  <c:v>15.712403</c:v>
                </c:pt>
                <c:pt idx="4736">
                  <c:v>15.546735</c:v>
                </c:pt>
                <c:pt idx="4737">
                  <c:v>15.546735</c:v>
                </c:pt>
                <c:pt idx="4738">
                  <c:v>15.712403</c:v>
                </c:pt>
                <c:pt idx="4739">
                  <c:v>15.878069999999999</c:v>
                </c:pt>
                <c:pt idx="4740">
                  <c:v>15.546735</c:v>
                </c:pt>
                <c:pt idx="4741">
                  <c:v>15.546735</c:v>
                </c:pt>
                <c:pt idx="4742">
                  <c:v>15.546735</c:v>
                </c:pt>
                <c:pt idx="4743">
                  <c:v>15.712403</c:v>
                </c:pt>
                <c:pt idx="4744">
                  <c:v>15.546735</c:v>
                </c:pt>
                <c:pt idx="4745">
                  <c:v>15.546735</c:v>
                </c:pt>
                <c:pt idx="4746">
                  <c:v>15.546735</c:v>
                </c:pt>
                <c:pt idx="4747">
                  <c:v>15.712403</c:v>
                </c:pt>
                <c:pt idx="4748">
                  <c:v>15.546735</c:v>
                </c:pt>
                <c:pt idx="4749">
                  <c:v>15.546735</c:v>
                </c:pt>
                <c:pt idx="4750">
                  <c:v>15.712403</c:v>
                </c:pt>
                <c:pt idx="4751">
                  <c:v>15.546735</c:v>
                </c:pt>
                <c:pt idx="4752">
                  <c:v>15.712403</c:v>
                </c:pt>
                <c:pt idx="4753">
                  <c:v>15.546735</c:v>
                </c:pt>
                <c:pt idx="4754">
                  <c:v>15.546735</c:v>
                </c:pt>
                <c:pt idx="4755">
                  <c:v>15.712403</c:v>
                </c:pt>
                <c:pt idx="4756">
                  <c:v>15.546735</c:v>
                </c:pt>
                <c:pt idx="4757">
                  <c:v>15.712403</c:v>
                </c:pt>
                <c:pt idx="4758">
                  <c:v>15.546735</c:v>
                </c:pt>
                <c:pt idx="4759">
                  <c:v>15.546735</c:v>
                </c:pt>
                <c:pt idx="4760">
                  <c:v>15.546735</c:v>
                </c:pt>
                <c:pt idx="4761">
                  <c:v>15.712403</c:v>
                </c:pt>
                <c:pt idx="4762">
                  <c:v>15.712403</c:v>
                </c:pt>
                <c:pt idx="4763">
                  <c:v>15.546735</c:v>
                </c:pt>
                <c:pt idx="4764">
                  <c:v>15.546735</c:v>
                </c:pt>
                <c:pt idx="4765">
                  <c:v>15.546735</c:v>
                </c:pt>
                <c:pt idx="4766">
                  <c:v>15.546735</c:v>
                </c:pt>
                <c:pt idx="4767">
                  <c:v>15.546735</c:v>
                </c:pt>
                <c:pt idx="4768">
                  <c:v>15.546735</c:v>
                </c:pt>
                <c:pt idx="4769">
                  <c:v>15.546735</c:v>
                </c:pt>
                <c:pt idx="4770">
                  <c:v>15.546735</c:v>
                </c:pt>
                <c:pt idx="4771">
                  <c:v>15.546735</c:v>
                </c:pt>
                <c:pt idx="4772">
                  <c:v>15.546735</c:v>
                </c:pt>
                <c:pt idx="4773">
                  <c:v>15.546735</c:v>
                </c:pt>
                <c:pt idx="4774">
                  <c:v>15.546735</c:v>
                </c:pt>
                <c:pt idx="4775">
                  <c:v>15.546735</c:v>
                </c:pt>
                <c:pt idx="4776">
                  <c:v>15.712403</c:v>
                </c:pt>
                <c:pt idx="4777">
                  <c:v>15.546735</c:v>
                </c:pt>
                <c:pt idx="4778">
                  <c:v>15.546735</c:v>
                </c:pt>
                <c:pt idx="4779">
                  <c:v>15.546735</c:v>
                </c:pt>
                <c:pt idx="4780">
                  <c:v>15.546735</c:v>
                </c:pt>
                <c:pt idx="4781">
                  <c:v>15.712403</c:v>
                </c:pt>
                <c:pt idx="4782">
                  <c:v>15.712403</c:v>
                </c:pt>
                <c:pt idx="4783">
                  <c:v>15.546735</c:v>
                </c:pt>
                <c:pt idx="4784">
                  <c:v>15.712403</c:v>
                </c:pt>
                <c:pt idx="4785">
                  <c:v>15.546735</c:v>
                </c:pt>
                <c:pt idx="4786">
                  <c:v>15.712403</c:v>
                </c:pt>
                <c:pt idx="4787">
                  <c:v>15.546735</c:v>
                </c:pt>
                <c:pt idx="4788">
                  <c:v>15.546735</c:v>
                </c:pt>
                <c:pt idx="4789">
                  <c:v>15.712403</c:v>
                </c:pt>
                <c:pt idx="4790">
                  <c:v>15.546735</c:v>
                </c:pt>
                <c:pt idx="4791">
                  <c:v>15.712403</c:v>
                </c:pt>
                <c:pt idx="4792">
                  <c:v>15.546735</c:v>
                </c:pt>
                <c:pt idx="4793">
                  <c:v>15.712403</c:v>
                </c:pt>
                <c:pt idx="4794">
                  <c:v>15.546735</c:v>
                </c:pt>
                <c:pt idx="4795">
                  <c:v>15.546735</c:v>
                </c:pt>
                <c:pt idx="4796">
                  <c:v>15.546735</c:v>
                </c:pt>
                <c:pt idx="4797">
                  <c:v>15.546735</c:v>
                </c:pt>
                <c:pt idx="4798">
                  <c:v>15.546735</c:v>
                </c:pt>
                <c:pt idx="4799">
                  <c:v>15.546735</c:v>
                </c:pt>
                <c:pt idx="4800">
                  <c:v>15.546735</c:v>
                </c:pt>
                <c:pt idx="4801">
                  <c:v>15.381068000000001</c:v>
                </c:pt>
                <c:pt idx="4802">
                  <c:v>15.546735</c:v>
                </c:pt>
                <c:pt idx="4803">
                  <c:v>15.546735</c:v>
                </c:pt>
                <c:pt idx="4804">
                  <c:v>15.546735</c:v>
                </c:pt>
                <c:pt idx="4805">
                  <c:v>15.546735</c:v>
                </c:pt>
                <c:pt idx="4806">
                  <c:v>15.546735</c:v>
                </c:pt>
                <c:pt idx="4807">
                  <c:v>15.546735</c:v>
                </c:pt>
                <c:pt idx="4808">
                  <c:v>15.546735</c:v>
                </c:pt>
                <c:pt idx="4809">
                  <c:v>15.546735</c:v>
                </c:pt>
                <c:pt idx="4810">
                  <c:v>15.546735</c:v>
                </c:pt>
                <c:pt idx="4811">
                  <c:v>15.546735</c:v>
                </c:pt>
                <c:pt idx="4812">
                  <c:v>15.546735</c:v>
                </c:pt>
                <c:pt idx="4813">
                  <c:v>15.712403</c:v>
                </c:pt>
                <c:pt idx="4814">
                  <c:v>15.546735</c:v>
                </c:pt>
                <c:pt idx="4815">
                  <c:v>15.546735</c:v>
                </c:pt>
                <c:pt idx="4816">
                  <c:v>15.546735</c:v>
                </c:pt>
                <c:pt idx="4817">
                  <c:v>15.546735</c:v>
                </c:pt>
                <c:pt idx="4818">
                  <c:v>15.712403</c:v>
                </c:pt>
                <c:pt idx="4819">
                  <c:v>15.546735</c:v>
                </c:pt>
                <c:pt idx="4820">
                  <c:v>15.546735</c:v>
                </c:pt>
                <c:pt idx="4821">
                  <c:v>15.546735</c:v>
                </c:pt>
                <c:pt idx="4822">
                  <c:v>15.546735</c:v>
                </c:pt>
                <c:pt idx="4823">
                  <c:v>15.546735</c:v>
                </c:pt>
                <c:pt idx="4824">
                  <c:v>15.546735</c:v>
                </c:pt>
                <c:pt idx="4825">
                  <c:v>15.712403</c:v>
                </c:pt>
                <c:pt idx="4826">
                  <c:v>15.546735</c:v>
                </c:pt>
                <c:pt idx="4827">
                  <c:v>15.546735</c:v>
                </c:pt>
                <c:pt idx="4828">
                  <c:v>15.712403</c:v>
                </c:pt>
                <c:pt idx="4829">
                  <c:v>15.546735</c:v>
                </c:pt>
                <c:pt idx="4830">
                  <c:v>15.546735</c:v>
                </c:pt>
                <c:pt idx="4831">
                  <c:v>15.546735</c:v>
                </c:pt>
                <c:pt idx="4832">
                  <c:v>15.546735</c:v>
                </c:pt>
                <c:pt idx="4833">
                  <c:v>15.712403</c:v>
                </c:pt>
                <c:pt idx="4834">
                  <c:v>15.546735</c:v>
                </c:pt>
                <c:pt idx="4835">
                  <c:v>15.546735</c:v>
                </c:pt>
                <c:pt idx="4836">
                  <c:v>15.546735</c:v>
                </c:pt>
                <c:pt idx="4837">
                  <c:v>15.546735</c:v>
                </c:pt>
                <c:pt idx="4838">
                  <c:v>15.546735</c:v>
                </c:pt>
                <c:pt idx="4839">
                  <c:v>15.712403</c:v>
                </c:pt>
                <c:pt idx="4840">
                  <c:v>15.546735</c:v>
                </c:pt>
                <c:pt idx="4841">
                  <c:v>15.546735</c:v>
                </c:pt>
                <c:pt idx="4842">
                  <c:v>15.546735</c:v>
                </c:pt>
                <c:pt idx="4843">
                  <c:v>15.546735</c:v>
                </c:pt>
                <c:pt idx="4844">
                  <c:v>15.546735</c:v>
                </c:pt>
                <c:pt idx="4845">
                  <c:v>15.712403</c:v>
                </c:pt>
                <c:pt idx="4846">
                  <c:v>15.712403</c:v>
                </c:pt>
                <c:pt idx="4847">
                  <c:v>15.712403</c:v>
                </c:pt>
                <c:pt idx="4848">
                  <c:v>15.546735</c:v>
                </c:pt>
                <c:pt idx="4849">
                  <c:v>15.546735</c:v>
                </c:pt>
                <c:pt idx="4850">
                  <c:v>15.546735</c:v>
                </c:pt>
                <c:pt idx="4851">
                  <c:v>15.546735</c:v>
                </c:pt>
                <c:pt idx="4852">
                  <c:v>15.546735</c:v>
                </c:pt>
                <c:pt idx="4853">
                  <c:v>15.546735</c:v>
                </c:pt>
                <c:pt idx="4854">
                  <c:v>15.546735</c:v>
                </c:pt>
                <c:pt idx="4855">
                  <c:v>15.546735</c:v>
                </c:pt>
                <c:pt idx="4856">
                  <c:v>15.546735</c:v>
                </c:pt>
                <c:pt idx="4857">
                  <c:v>15.546735</c:v>
                </c:pt>
                <c:pt idx="4858">
                  <c:v>15.712403</c:v>
                </c:pt>
                <c:pt idx="4859">
                  <c:v>15.546735</c:v>
                </c:pt>
                <c:pt idx="4860">
                  <c:v>15.546735</c:v>
                </c:pt>
                <c:pt idx="4861">
                  <c:v>15.381068000000001</c:v>
                </c:pt>
                <c:pt idx="4862">
                  <c:v>15.546735</c:v>
                </c:pt>
                <c:pt idx="4863">
                  <c:v>15.546735</c:v>
                </c:pt>
                <c:pt idx="4864">
                  <c:v>15.546735</c:v>
                </c:pt>
                <c:pt idx="4865">
                  <c:v>15.712403</c:v>
                </c:pt>
                <c:pt idx="4866">
                  <c:v>15.546735</c:v>
                </c:pt>
                <c:pt idx="4867">
                  <c:v>15.546735</c:v>
                </c:pt>
                <c:pt idx="4868">
                  <c:v>15.546735</c:v>
                </c:pt>
                <c:pt idx="4869">
                  <c:v>15.546735</c:v>
                </c:pt>
                <c:pt idx="4870">
                  <c:v>15.546735</c:v>
                </c:pt>
                <c:pt idx="4871">
                  <c:v>15.546735</c:v>
                </c:pt>
                <c:pt idx="4872">
                  <c:v>15.546735</c:v>
                </c:pt>
                <c:pt idx="4873">
                  <c:v>15.546735</c:v>
                </c:pt>
                <c:pt idx="4874">
                  <c:v>15.546735</c:v>
                </c:pt>
                <c:pt idx="4875">
                  <c:v>15.546735</c:v>
                </c:pt>
                <c:pt idx="4876">
                  <c:v>15.546735</c:v>
                </c:pt>
                <c:pt idx="4877">
                  <c:v>15.546735</c:v>
                </c:pt>
                <c:pt idx="4878">
                  <c:v>15.546735</c:v>
                </c:pt>
                <c:pt idx="4879">
                  <c:v>15.546735</c:v>
                </c:pt>
                <c:pt idx="4880">
                  <c:v>15.546735</c:v>
                </c:pt>
                <c:pt idx="4881">
                  <c:v>15.546735</c:v>
                </c:pt>
                <c:pt idx="4882">
                  <c:v>15.546735</c:v>
                </c:pt>
                <c:pt idx="4883">
                  <c:v>15.546735</c:v>
                </c:pt>
                <c:pt idx="4884">
                  <c:v>15.546735</c:v>
                </c:pt>
                <c:pt idx="4885">
                  <c:v>15.546735</c:v>
                </c:pt>
                <c:pt idx="4886">
                  <c:v>15.712403</c:v>
                </c:pt>
                <c:pt idx="4887">
                  <c:v>15.546735</c:v>
                </c:pt>
                <c:pt idx="4888">
                  <c:v>15.546735</c:v>
                </c:pt>
                <c:pt idx="4889">
                  <c:v>15.546735</c:v>
                </c:pt>
                <c:pt idx="4890">
                  <c:v>15.712403</c:v>
                </c:pt>
                <c:pt idx="4891">
                  <c:v>15.546735</c:v>
                </c:pt>
                <c:pt idx="4892">
                  <c:v>15.546735</c:v>
                </c:pt>
                <c:pt idx="4893">
                  <c:v>15.546735</c:v>
                </c:pt>
                <c:pt idx="4894">
                  <c:v>15.546735</c:v>
                </c:pt>
                <c:pt idx="4895">
                  <c:v>15.546735</c:v>
                </c:pt>
                <c:pt idx="4896">
                  <c:v>15.546735</c:v>
                </c:pt>
                <c:pt idx="4897">
                  <c:v>15.546735</c:v>
                </c:pt>
                <c:pt idx="4898">
                  <c:v>15.546735</c:v>
                </c:pt>
                <c:pt idx="4899">
                  <c:v>15.546735</c:v>
                </c:pt>
                <c:pt idx="4900">
                  <c:v>15.546735</c:v>
                </c:pt>
                <c:pt idx="4901">
                  <c:v>15.712403</c:v>
                </c:pt>
                <c:pt idx="4902">
                  <c:v>15.546735</c:v>
                </c:pt>
                <c:pt idx="4903">
                  <c:v>15.546735</c:v>
                </c:pt>
                <c:pt idx="4904">
                  <c:v>15.546735</c:v>
                </c:pt>
                <c:pt idx="4905">
                  <c:v>15.712403</c:v>
                </c:pt>
                <c:pt idx="4906">
                  <c:v>15.546735</c:v>
                </c:pt>
                <c:pt idx="4907">
                  <c:v>15.546735</c:v>
                </c:pt>
                <c:pt idx="4908">
                  <c:v>15.546735</c:v>
                </c:pt>
                <c:pt idx="4909">
                  <c:v>15.546735</c:v>
                </c:pt>
                <c:pt idx="4910">
                  <c:v>15.546735</c:v>
                </c:pt>
                <c:pt idx="4911">
                  <c:v>15.546735</c:v>
                </c:pt>
                <c:pt idx="4912">
                  <c:v>15.546735</c:v>
                </c:pt>
                <c:pt idx="4913">
                  <c:v>15.546735</c:v>
                </c:pt>
                <c:pt idx="4914">
                  <c:v>15.546735</c:v>
                </c:pt>
                <c:pt idx="4915">
                  <c:v>15.546735</c:v>
                </c:pt>
                <c:pt idx="4916">
                  <c:v>15.546735</c:v>
                </c:pt>
                <c:pt idx="4917">
                  <c:v>15.546735</c:v>
                </c:pt>
                <c:pt idx="4918">
                  <c:v>15.546735</c:v>
                </c:pt>
                <c:pt idx="4919">
                  <c:v>15.546735</c:v>
                </c:pt>
                <c:pt idx="4920">
                  <c:v>15.546735</c:v>
                </c:pt>
                <c:pt idx="4921">
                  <c:v>15.546735</c:v>
                </c:pt>
                <c:pt idx="4922">
                  <c:v>15.546735</c:v>
                </c:pt>
                <c:pt idx="4923">
                  <c:v>15.546735</c:v>
                </c:pt>
                <c:pt idx="4924">
                  <c:v>15.546735</c:v>
                </c:pt>
                <c:pt idx="4925">
                  <c:v>15.546735</c:v>
                </c:pt>
                <c:pt idx="4926">
                  <c:v>15.546735</c:v>
                </c:pt>
                <c:pt idx="4927">
                  <c:v>15.546735</c:v>
                </c:pt>
                <c:pt idx="4928">
                  <c:v>15.546735</c:v>
                </c:pt>
                <c:pt idx="4929">
                  <c:v>15.546735</c:v>
                </c:pt>
                <c:pt idx="4930">
                  <c:v>15.546735</c:v>
                </c:pt>
                <c:pt idx="4931">
                  <c:v>15.546735</c:v>
                </c:pt>
                <c:pt idx="4932">
                  <c:v>15.381068000000001</c:v>
                </c:pt>
                <c:pt idx="4933">
                  <c:v>15.712403</c:v>
                </c:pt>
                <c:pt idx="4934">
                  <c:v>15.546735</c:v>
                </c:pt>
                <c:pt idx="4935">
                  <c:v>15.712403</c:v>
                </c:pt>
                <c:pt idx="4936">
                  <c:v>15.546735</c:v>
                </c:pt>
                <c:pt idx="4937">
                  <c:v>15.546735</c:v>
                </c:pt>
                <c:pt idx="4938">
                  <c:v>15.546735</c:v>
                </c:pt>
                <c:pt idx="4939">
                  <c:v>15.546735</c:v>
                </c:pt>
                <c:pt idx="4940">
                  <c:v>15.546735</c:v>
                </c:pt>
                <c:pt idx="4941">
                  <c:v>15.546735</c:v>
                </c:pt>
                <c:pt idx="4942">
                  <c:v>15.546735</c:v>
                </c:pt>
                <c:pt idx="4943">
                  <c:v>15.546735</c:v>
                </c:pt>
                <c:pt idx="4944">
                  <c:v>15.546735</c:v>
                </c:pt>
                <c:pt idx="4945">
                  <c:v>15.546735</c:v>
                </c:pt>
                <c:pt idx="4946">
                  <c:v>15.546735</c:v>
                </c:pt>
                <c:pt idx="4947">
                  <c:v>15.546735</c:v>
                </c:pt>
                <c:pt idx="4948">
                  <c:v>15.546735</c:v>
                </c:pt>
                <c:pt idx="4949">
                  <c:v>15.381068000000001</c:v>
                </c:pt>
                <c:pt idx="4950">
                  <c:v>15.712403</c:v>
                </c:pt>
                <c:pt idx="4951">
                  <c:v>15.546735</c:v>
                </c:pt>
                <c:pt idx="4952">
                  <c:v>15.712403</c:v>
                </c:pt>
                <c:pt idx="4953">
                  <c:v>15.546735</c:v>
                </c:pt>
                <c:pt idx="4954">
                  <c:v>15.546735</c:v>
                </c:pt>
                <c:pt idx="4955">
                  <c:v>15.546735</c:v>
                </c:pt>
                <c:pt idx="4956">
                  <c:v>15.546735</c:v>
                </c:pt>
                <c:pt idx="4957">
                  <c:v>15.546735</c:v>
                </c:pt>
                <c:pt idx="4958">
                  <c:v>15.712403</c:v>
                </c:pt>
                <c:pt idx="4959">
                  <c:v>15.546735</c:v>
                </c:pt>
                <c:pt idx="4960">
                  <c:v>15.546735</c:v>
                </c:pt>
                <c:pt idx="4961">
                  <c:v>15.546735</c:v>
                </c:pt>
                <c:pt idx="4962">
                  <c:v>15.546735</c:v>
                </c:pt>
                <c:pt idx="4963">
                  <c:v>15.546735</c:v>
                </c:pt>
                <c:pt idx="4964">
                  <c:v>15.546735</c:v>
                </c:pt>
                <c:pt idx="4965">
                  <c:v>15.712403</c:v>
                </c:pt>
                <c:pt idx="4966">
                  <c:v>15.546735</c:v>
                </c:pt>
                <c:pt idx="4967">
                  <c:v>15.712403</c:v>
                </c:pt>
                <c:pt idx="4968">
                  <c:v>15.546735</c:v>
                </c:pt>
                <c:pt idx="4969">
                  <c:v>15.712403</c:v>
                </c:pt>
                <c:pt idx="4970">
                  <c:v>15.546735</c:v>
                </c:pt>
                <c:pt idx="4971">
                  <c:v>15.546735</c:v>
                </c:pt>
                <c:pt idx="4972">
                  <c:v>15.546735</c:v>
                </c:pt>
                <c:pt idx="4973">
                  <c:v>15.546735</c:v>
                </c:pt>
                <c:pt idx="4974">
                  <c:v>15.712403</c:v>
                </c:pt>
                <c:pt idx="4975">
                  <c:v>15.546735</c:v>
                </c:pt>
                <c:pt idx="4976">
                  <c:v>15.546735</c:v>
                </c:pt>
                <c:pt idx="4977">
                  <c:v>15.712403</c:v>
                </c:pt>
                <c:pt idx="4978">
                  <c:v>15.546735</c:v>
                </c:pt>
                <c:pt idx="4979">
                  <c:v>15.546735</c:v>
                </c:pt>
                <c:pt idx="4980">
                  <c:v>15.546735</c:v>
                </c:pt>
                <c:pt idx="4981">
                  <c:v>15.546735</c:v>
                </c:pt>
                <c:pt idx="4982">
                  <c:v>15.546735</c:v>
                </c:pt>
                <c:pt idx="4983">
                  <c:v>15.546735</c:v>
                </c:pt>
                <c:pt idx="4984">
                  <c:v>15.546735</c:v>
                </c:pt>
                <c:pt idx="4985">
                  <c:v>15.546735</c:v>
                </c:pt>
                <c:pt idx="4986">
                  <c:v>15.712403</c:v>
                </c:pt>
                <c:pt idx="4987">
                  <c:v>15.546735</c:v>
                </c:pt>
                <c:pt idx="4988">
                  <c:v>15.712403</c:v>
                </c:pt>
                <c:pt idx="4989">
                  <c:v>15.546735</c:v>
                </c:pt>
                <c:pt idx="4990">
                  <c:v>15.546735</c:v>
                </c:pt>
                <c:pt idx="4991">
                  <c:v>15.546735</c:v>
                </c:pt>
                <c:pt idx="4992">
                  <c:v>15.546735</c:v>
                </c:pt>
                <c:pt idx="4993">
                  <c:v>15.712403</c:v>
                </c:pt>
                <c:pt idx="4994">
                  <c:v>15.546735</c:v>
                </c:pt>
                <c:pt idx="4995">
                  <c:v>15.546735</c:v>
                </c:pt>
                <c:pt idx="4996">
                  <c:v>15.546735</c:v>
                </c:pt>
                <c:pt idx="4997">
                  <c:v>15.546735</c:v>
                </c:pt>
                <c:pt idx="4998">
                  <c:v>15.546735</c:v>
                </c:pt>
                <c:pt idx="4999">
                  <c:v>15.712403</c:v>
                </c:pt>
                <c:pt idx="5000">
                  <c:v>15.546735</c:v>
                </c:pt>
                <c:pt idx="5001">
                  <c:v>15.712403</c:v>
                </c:pt>
                <c:pt idx="5002">
                  <c:v>15.546735</c:v>
                </c:pt>
                <c:pt idx="5003">
                  <c:v>15.546735</c:v>
                </c:pt>
                <c:pt idx="5004">
                  <c:v>15.546735</c:v>
                </c:pt>
                <c:pt idx="5005">
                  <c:v>15.712403</c:v>
                </c:pt>
                <c:pt idx="5006">
                  <c:v>15.546735</c:v>
                </c:pt>
                <c:pt idx="5007">
                  <c:v>15.546735</c:v>
                </c:pt>
                <c:pt idx="5008">
                  <c:v>15.546735</c:v>
                </c:pt>
                <c:pt idx="5009">
                  <c:v>15.546735</c:v>
                </c:pt>
                <c:pt idx="5010">
                  <c:v>15.546735</c:v>
                </c:pt>
                <c:pt idx="5011">
                  <c:v>15.546735</c:v>
                </c:pt>
                <c:pt idx="5012">
                  <c:v>15.546735</c:v>
                </c:pt>
                <c:pt idx="5013">
                  <c:v>15.712403</c:v>
                </c:pt>
                <c:pt idx="5014">
                  <c:v>15.712403</c:v>
                </c:pt>
                <c:pt idx="5015">
                  <c:v>15.546735</c:v>
                </c:pt>
                <c:pt idx="5016">
                  <c:v>15.546735</c:v>
                </c:pt>
                <c:pt idx="5017">
                  <c:v>15.546735</c:v>
                </c:pt>
                <c:pt idx="5018">
                  <c:v>15.546735</c:v>
                </c:pt>
                <c:pt idx="5019">
                  <c:v>15.546735</c:v>
                </c:pt>
                <c:pt idx="5020">
                  <c:v>15.546735</c:v>
                </c:pt>
                <c:pt idx="5021">
                  <c:v>15.546735</c:v>
                </c:pt>
                <c:pt idx="5022">
                  <c:v>15.546735</c:v>
                </c:pt>
                <c:pt idx="5023">
                  <c:v>15.546735</c:v>
                </c:pt>
                <c:pt idx="5024">
                  <c:v>15.712403</c:v>
                </c:pt>
                <c:pt idx="5025">
                  <c:v>15.712403</c:v>
                </c:pt>
                <c:pt idx="5026">
                  <c:v>15.712403</c:v>
                </c:pt>
                <c:pt idx="5027">
                  <c:v>15.712403</c:v>
                </c:pt>
                <c:pt idx="5028">
                  <c:v>15.546735</c:v>
                </c:pt>
                <c:pt idx="5029">
                  <c:v>15.546735</c:v>
                </c:pt>
                <c:pt idx="5030">
                  <c:v>15.712403</c:v>
                </c:pt>
                <c:pt idx="5031">
                  <c:v>15.546735</c:v>
                </c:pt>
                <c:pt idx="5032">
                  <c:v>15.546735</c:v>
                </c:pt>
                <c:pt idx="5033">
                  <c:v>15.546735</c:v>
                </c:pt>
                <c:pt idx="5034">
                  <c:v>15.546735</c:v>
                </c:pt>
                <c:pt idx="5035">
                  <c:v>15.712403</c:v>
                </c:pt>
                <c:pt idx="5036">
                  <c:v>15.546735</c:v>
                </c:pt>
                <c:pt idx="5037">
                  <c:v>15.546735</c:v>
                </c:pt>
                <c:pt idx="5038">
                  <c:v>15.546735</c:v>
                </c:pt>
                <c:pt idx="5039">
                  <c:v>15.546735</c:v>
                </c:pt>
                <c:pt idx="5040">
                  <c:v>15.546735</c:v>
                </c:pt>
                <c:pt idx="5041">
                  <c:v>15.546735</c:v>
                </c:pt>
                <c:pt idx="5042">
                  <c:v>15.712403</c:v>
                </c:pt>
                <c:pt idx="5043">
                  <c:v>15.878069999999999</c:v>
                </c:pt>
                <c:pt idx="5044">
                  <c:v>15.546735</c:v>
                </c:pt>
                <c:pt idx="5045">
                  <c:v>15.712403</c:v>
                </c:pt>
                <c:pt idx="5046">
                  <c:v>15.712403</c:v>
                </c:pt>
                <c:pt idx="5047">
                  <c:v>15.546735</c:v>
                </c:pt>
                <c:pt idx="5048">
                  <c:v>15.546735</c:v>
                </c:pt>
                <c:pt idx="5049">
                  <c:v>15.712403</c:v>
                </c:pt>
                <c:pt idx="5050">
                  <c:v>15.712403</c:v>
                </c:pt>
                <c:pt idx="5051">
                  <c:v>15.546735</c:v>
                </c:pt>
                <c:pt idx="5052">
                  <c:v>15.546735</c:v>
                </c:pt>
                <c:pt idx="5053">
                  <c:v>15.546735</c:v>
                </c:pt>
                <c:pt idx="5054">
                  <c:v>15.546735</c:v>
                </c:pt>
                <c:pt idx="5055">
                  <c:v>15.546735</c:v>
                </c:pt>
                <c:pt idx="5056">
                  <c:v>15.546735</c:v>
                </c:pt>
                <c:pt idx="5057">
                  <c:v>15.546735</c:v>
                </c:pt>
                <c:pt idx="5058">
                  <c:v>15.546735</c:v>
                </c:pt>
                <c:pt idx="5059">
                  <c:v>15.712403</c:v>
                </c:pt>
                <c:pt idx="5060">
                  <c:v>15.546735</c:v>
                </c:pt>
                <c:pt idx="5061">
                  <c:v>15.546735</c:v>
                </c:pt>
                <c:pt idx="5062">
                  <c:v>15.546735</c:v>
                </c:pt>
                <c:pt idx="5063">
                  <c:v>15.546735</c:v>
                </c:pt>
                <c:pt idx="5064">
                  <c:v>15.546735</c:v>
                </c:pt>
                <c:pt idx="5065">
                  <c:v>15.712403</c:v>
                </c:pt>
                <c:pt idx="5066">
                  <c:v>15.546735</c:v>
                </c:pt>
                <c:pt idx="5067">
                  <c:v>15.546735</c:v>
                </c:pt>
                <c:pt idx="5068">
                  <c:v>15.712403</c:v>
                </c:pt>
                <c:pt idx="5069">
                  <c:v>15.546735</c:v>
                </c:pt>
                <c:pt idx="5070">
                  <c:v>15.546735</c:v>
                </c:pt>
                <c:pt idx="5071">
                  <c:v>15.546735</c:v>
                </c:pt>
                <c:pt idx="5072">
                  <c:v>15.546735</c:v>
                </c:pt>
                <c:pt idx="5073">
                  <c:v>15.712403</c:v>
                </c:pt>
                <c:pt idx="5074">
                  <c:v>15.546735</c:v>
                </c:pt>
                <c:pt idx="5075">
                  <c:v>15.712403</c:v>
                </c:pt>
                <c:pt idx="5076">
                  <c:v>15.712403</c:v>
                </c:pt>
                <c:pt idx="5077">
                  <c:v>15.712403</c:v>
                </c:pt>
                <c:pt idx="5078">
                  <c:v>15.546735</c:v>
                </c:pt>
                <c:pt idx="5079">
                  <c:v>15.712403</c:v>
                </c:pt>
                <c:pt idx="5080">
                  <c:v>15.546735</c:v>
                </c:pt>
                <c:pt idx="5081">
                  <c:v>15.712403</c:v>
                </c:pt>
                <c:pt idx="5082">
                  <c:v>15.546735</c:v>
                </c:pt>
                <c:pt idx="5083">
                  <c:v>15.546735</c:v>
                </c:pt>
                <c:pt idx="5084">
                  <c:v>15.546735</c:v>
                </c:pt>
                <c:pt idx="5085">
                  <c:v>15.546735</c:v>
                </c:pt>
                <c:pt idx="5086">
                  <c:v>15.712403</c:v>
                </c:pt>
                <c:pt idx="5087">
                  <c:v>15.712403</c:v>
                </c:pt>
                <c:pt idx="5088">
                  <c:v>15.546735</c:v>
                </c:pt>
                <c:pt idx="5089">
                  <c:v>15.712403</c:v>
                </c:pt>
                <c:pt idx="5090">
                  <c:v>15.546735</c:v>
                </c:pt>
                <c:pt idx="5091">
                  <c:v>15.546735</c:v>
                </c:pt>
                <c:pt idx="5092">
                  <c:v>15.712403</c:v>
                </c:pt>
                <c:pt idx="5093">
                  <c:v>15.712403</c:v>
                </c:pt>
                <c:pt idx="5094">
                  <c:v>15.546735</c:v>
                </c:pt>
                <c:pt idx="5095">
                  <c:v>15.546735</c:v>
                </c:pt>
                <c:pt idx="5096">
                  <c:v>15.546735</c:v>
                </c:pt>
                <c:pt idx="5097">
                  <c:v>15.712403</c:v>
                </c:pt>
                <c:pt idx="5098">
                  <c:v>15.546735</c:v>
                </c:pt>
                <c:pt idx="5099">
                  <c:v>15.546735</c:v>
                </c:pt>
                <c:pt idx="5100">
                  <c:v>15.546735</c:v>
                </c:pt>
                <c:pt idx="5101">
                  <c:v>15.712403</c:v>
                </c:pt>
                <c:pt idx="5102">
                  <c:v>15.712403</c:v>
                </c:pt>
                <c:pt idx="5103">
                  <c:v>15.712403</c:v>
                </c:pt>
                <c:pt idx="5104">
                  <c:v>15.546735</c:v>
                </c:pt>
                <c:pt idx="5105">
                  <c:v>15.712403</c:v>
                </c:pt>
                <c:pt idx="5106">
                  <c:v>15.546735</c:v>
                </c:pt>
                <c:pt idx="5107">
                  <c:v>15.712403</c:v>
                </c:pt>
                <c:pt idx="5108">
                  <c:v>15.546735</c:v>
                </c:pt>
                <c:pt idx="5109">
                  <c:v>15.546735</c:v>
                </c:pt>
                <c:pt idx="5110">
                  <c:v>15.546735</c:v>
                </c:pt>
                <c:pt idx="5111">
                  <c:v>15.546735</c:v>
                </c:pt>
                <c:pt idx="5112">
                  <c:v>15.546735</c:v>
                </c:pt>
                <c:pt idx="5113">
                  <c:v>15.546735</c:v>
                </c:pt>
                <c:pt idx="5114">
                  <c:v>15.712403</c:v>
                </c:pt>
                <c:pt idx="5115">
                  <c:v>15.546735</c:v>
                </c:pt>
                <c:pt idx="5116">
                  <c:v>15.712403</c:v>
                </c:pt>
                <c:pt idx="5117">
                  <c:v>15.712403</c:v>
                </c:pt>
                <c:pt idx="5118">
                  <c:v>15.546735</c:v>
                </c:pt>
                <c:pt idx="5119">
                  <c:v>15.712403</c:v>
                </c:pt>
                <c:pt idx="5120">
                  <c:v>15.546735</c:v>
                </c:pt>
                <c:pt idx="5121">
                  <c:v>15.546735</c:v>
                </c:pt>
                <c:pt idx="5122">
                  <c:v>15.546735</c:v>
                </c:pt>
                <c:pt idx="5123">
                  <c:v>15.546735</c:v>
                </c:pt>
                <c:pt idx="5124">
                  <c:v>15.712403</c:v>
                </c:pt>
                <c:pt idx="5125">
                  <c:v>15.712403</c:v>
                </c:pt>
                <c:pt idx="5126">
                  <c:v>15.546735</c:v>
                </c:pt>
                <c:pt idx="5127">
                  <c:v>15.546735</c:v>
                </c:pt>
                <c:pt idx="5128">
                  <c:v>15.546735</c:v>
                </c:pt>
                <c:pt idx="5129">
                  <c:v>15.712403</c:v>
                </c:pt>
                <c:pt idx="5130">
                  <c:v>15.546735</c:v>
                </c:pt>
                <c:pt idx="5131">
                  <c:v>15.712403</c:v>
                </c:pt>
                <c:pt idx="5132">
                  <c:v>15.546735</c:v>
                </c:pt>
                <c:pt idx="5133">
                  <c:v>15.712403</c:v>
                </c:pt>
                <c:pt idx="5134">
                  <c:v>15.712403</c:v>
                </c:pt>
                <c:pt idx="5135">
                  <c:v>15.546735</c:v>
                </c:pt>
                <c:pt idx="5136">
                  <c:v>15.546735</c:v>
                </c:pt>
                <c:pt idx="5137">
                  <c:v>15.546735</c:v>
                </c:pt>
                <c:pt idx="5138">
                  <c:v>15.546735</c:v>
                </c:pt>
                <c:pt idx="5139">
                  <c:v>15.546735</c:v>
                </c:pt>
                <c:pt idx="5140">
                  <c:v>15.546735</c:v>
                </c:pt>
                <c:pt idx="5141">
                  <c:v>15.546735</c:v>
                </c:pt>
                <c:pt idx="5142">
                  <c:v>15.546735</c:v>
                </c:pt>
                <c:pt idx="5143">
                  <c:v>15.546735</c:v>
                </c:pt>
                <c:pt idx="5144">
                  <c:v>15.712403</c:v>
                </c:pt>
                <c:pt idx="5145">
                  <c:v>15.546735</c:v>
                </c:pt>
                <c:pt idx="5146">
                  <c:v>15.546735</c:v>
                </c:pt>
                <c:pt idx="5147">
                  <c:v>15.712403</c:v>
                </c:pt>
                <c:pt idx="5148">
                  <c:v>15.546735</c:v>
                </c:pt>
                <c:pt idx="5149">
                  <c:v>15.546735</c:v>
                </c:pt>
                <c:pt idx="5150">
                  <c:v>15.546735</c:v>
                </c:pt>
                <c:pt idx="5151">
                  <c:v>15.712403</c:v>
                </c:pt>
                <c:pt idx="5152">
                  <c:v>15.546735</c:v>
                </c:pt>
                <c:pt idx="5153">
                  <c:v>15.546735</c:v>
                </c:pt>
                <c:pt idx="5154">
                  <c:v>15.546735</c:v>
                </c:pt>
                <c:pt idx="5155">
                  <c:v>15.712403</c:v>
                </c:pt>
                <c:pt idx="5156">
                  <c:v>15.546735</c:v>
                </c:pt>
                <c:pt idx="5157">
                  <c:v>15.546735</c:v>
                </c:pt>
                <c:pt idx="5158">
                  <c:v>15.546735</c:v>
                </c:pt>
                <c:pt idx="5159">
                  <c:v>15.712403</c:v>
                </c:pt>
                <c:pt idx="5160">
                  <c:v>15.546735</c:v>
                </c:pt>
                <c:pt idx="5161">
                  <c:v>15.546735</c:v>
                </c:pt>
                <c:pt idx="5162">
                  <c:v>15.546735</c:v>
                </c:pt>
                <c:pt idx="5163">
                  <c:v>15.546735</c:v>
                </c:pt>
                <c:pt idx="5164">
                  <c:v>15.546735</c:v>
                </c:pt>
                <c:pt idx="5165">
                  <c:v>15.712403</c:v>
                </c:pt>
                <c:pt idx="5166">
                  <c:v>15.546735</c:v>
                </c:pt>
                <c:pt idx="5167">
                  <c:v>15.546735</c:v>
                </c:pt>
                <c:pt idx="5168">
                  <c:v>15.546735</c:v>
                </c:pt>
                <c:pt idx="5169">
                  <c:v>15.546735</c:v>
                </c:pt>
                <c:pt idx="5170">
                  <c:v>15.546735</c:v>
                </c:pt>
                <c:pt idx="5171">
                  <c:v>15.546735</c:v>
                </c:pt>
                <c:pt idx="5172">
                  <c:v>15.546735</c:v>
                </c:pt>
                <c:pt idx="5173">
                  <c:v>15.546735</c:v>
                </c:pt>
                <c:pt idx="5174">
                  <c:v>15.546735</c:v>
                </c:pt>
                <c:pt idx="5175">
                  <c:v>15.546735</c:v>
                </c:pt>
                <c:pt idx="5176">
                  <c:v>15.546735</c:v>
                </c:pt>
                <c:pt idx="5177">
                  <c:v>15.546735</c:v>
                </c:pt>
                <c:pt idx="5178">
                  <c:v>15.546735</c:v>
                </c:pt>
                <c:pt idx="5179">
                  <c:v>15.546735</c:v>
                </c:pt>
                <c:pt idx="5180">
                  <c:v>15.546735</c:v>
                </c:pt>
                <c:pt idx="5181">
                  <c:v>15.546735</c:v>
                </c:pt>
                <c:pt idx="5182">
                  <c:v>15.546735</c:v>
                </c:pt>
                <c:pt idx="5183">
                  <c:v>15.546735</c:v>
                </c:pt>
                <c:pt idx="5184">
                  <c:v>15.546735</c:v>
                </c:pt>
                <c:pt idx="5185">
                  <c:v>15.546735</c:v>
                </c:pt>
                <c:pt idx="5186">
                  <c:v>15.546735</c:v>
                </c:pt>
                <c:pt idx="5187">
                  <c:v>15.546735</c:v>
                </c:pt>
                <c:pt idx="5188">
                  <c:v>15.546735</c:v>
                </c:pt>
                <c:pt idx="5189">
                  <c:v>15.546735</c:v>
                </c:pt>
                <c:pt idx="5190">
                  <c:v>15.546735</c:v>
                </c:pt>
                <c:pt idx="5191">
                  <c:v>15.546735</c:v>
                </c:pt>
                <c:pt idx="5192">
                  <c:v>15.546735</c:v>
                </c:pt>
                <c:pt idx="5193">
                  <c:v>15.546735</c:v>
                </c:pt>
                <c:pt idx="5194">
                  <c:v>15.546735</c:v>
                </c:pt>
                <c:pt idx="5195">
                  <c:v>15.712403</c:v>
                </c:pt>
                <c:pt idx="5196">
                  <c:v>15.546735</c:v>
                </c:pt>
                <c:pt idx="5197">
                  <c:v>15.546735</c:v>
                </c:pt>
                <c:pt idx="5198">
                  <c:v>15.546735</c:v>
                </c:pt>
                <c:pt idx="5199">
                  <c:v>15.546735</c:v>
                </c:pt>
                <c:pt idx="5200">
                  <c:v>15.546735</c:v>
                </c:pt>
                <c:pt idx="5201">
                  <c:v>15.546735</c:v>
                </c:pt>
                <c:pt idx="5202">
                  <c:v>15.546735</c:v>
                </c:pt>
                <c:pt idx="5203">
                  <c:v>15.546735</c:v>
                </c:pt>
                <c:pt idx="5204">
                  <c:v>15.546735</c:v>
                </c:pt>
                <c:pt idx="5205">
                  <c:v>15.546735</c:v>
                </c:pt>
                <c:pt idx="5206">
                  <c:v>15.712403</c:v>
                </c:pt>
                <c:pt idx="5207">
                  <c:v>15.712403</c:v>
                </c:pt>
                <c:pt idx="5208">
                  <c:v>15.712403</c:v>
                </c:pt>
                <c:pt idx="5209">
                  <c:v>15.546735</c:v>
                </c:pt>
                <c:pt idx="5210">
                  <c:v>15.546735</c:v>
                </c:pt>
                <c:pt idx="5211">
                  <c:v>15.546735</c:v>
                </c:pt>
                <c:pt idx="5212">
                  <c:v>15.546735</c:v>
                </c:pt>
                <c:pt idx="5213">
                  <c:v>15.546735</c:v>
                </c:pt>
                <c:pt idx="5214">
                  <c:v>15.546735</c:v>
                </c:pt>
                <c:pt idx="5215">
                  <c:v>15.712403</c:v>
                </c:pt>
                <c:pt idx="5216">
                  <c:v>15.546735</c:v>
                </c:pt>
                <c:pt idx="5217">
                  <c:v>15.546735</c:v>
                </c:pt>
                <c:pt idx="5218">
                  <c:v>15.546735</c:v>
                </c:pt>
                <c:pt idx="5219">
                  <c:v>15.546735</c:v>
                </c:pt>
                <c:pt idx="5220">
                  <c:v>15.546735</c:v>
                </c:pt>
                <c:pt idx="5221">
                  <c:v>15.546735</c:v>
                </c:pt>
                <c:pt idx="5222">
                  <c:v>15.546735</c:v>
                </c:pt>
                <c:pt idx="5223">
                  <c:v>15.546735</c:v>
                </c:pt>
                <c:pt idx="5224">
                  <c:v>15.546735</c:v>
                </c:pt>
                <c:pt idx="5225">
                  <c:v>15.546735</c:v>
                </c:pt>
                <c:pt idx="5226">
                  <c:v>15.546735</c:v>
                </c:pt>
                <c:pt idx="5227">
                  <c:v>15.546735</c:v>
                </c:pt>
                <c:pt idx="5228">
                  <c:v>15.712403</c:v>
                </c:pt>
                <c:pt idx="5229">
                  <c:v>15.546735</c:v>
                </c:pt>
                <c:pt idx="5230">
                  <c:v>15.712403</c:v>
                </c:pt>
                <c:pt idx="5231">
                  <c:v>15.546735</c:v>
                </c:pt>
                <c:pt idx="5232">
                  <c:v>15.546735</c:v>
                </c:pt>
                <c:pt idx="5233">
                  <c:v>15.546735</c:v>
                </c:pt>
                <c:pt idx="5234">
                  <c:v>15.712403</c:v>
                </c:pt>
                <c:pt idx="5235">
                  <c:v>15.546735</c:v>
                </c:pt>
                <c:pt idx="5236">
                  <c:v>15.546735</c:v>
                </c:pt>
                <c:pt idx="5237">
                  <c:v>15.546735</c:v>
                </c:pt>
                <c:pt idx="5238">
                  <c:v>15.546735</c:v>
                </c:pt>
                <c:pt idx="5239">
                  <c:v>15.546735</c:v>
                </c:pt>
                <c:pt idx="5240">
                  <c:v>15.546735</c:v>
                </c:pt>
                <c:pt idx="5241">
                  <c:v>15.546735</c:v>
                </c:pt>
                <c:pt idx="5242">
                  <c:v>15.546735</c:v>
                </c:pt>
                <c:pt idx="5243">
                  <c:v>15.712403</c:v>
                </c:pt>
                <c:pt idx="5244">
                  <c:v>15.546735</c:v>
                </c:pt>
                <c:pt idx="5245">
                  <c:v>15.546735</c:v>
                </c:pt>
                <c:pt idx="5246">
                  <c:v>15.546735</c:v>
                </c:pt>
                <c:pt idx="5247">
                  <c:v>15.546735</c:v>
                </c:pt>
                <c:pt idx="5248">
                  <c:v>15.546735</c:v>
                </c:pt>
                <c:pt idx="5249">
                  <c:v>15.546735</c:v>
                </c:pt>
                <c:pt idx="5250">
                  <c:v>15.546735</c:v>
                </c:pt>
                <c:pt idx="5251">
                  <c:v>15.546735</c:v>
                </c:pt>
                <c:pt idx="5252">
                  <c:v>15.546735</c:v>
                </c:pt>
                <c:pt idx="5253">
                  <c:v>15.546735</c:v>
                </c:pt>
                <c:pt idx="5254">
                  <c:v>15.546735</c:v>
                </c:pt>
                <c:pt idx="5255">
                  <c:v>15.712403</c:v>
                </c:pt>
                <c:pt idx="5256">
                  <c:v>15.546735</c:v>
                </c:pt>
                <c:pt idx="5257">
                  <c:v>15.712403</c:v>
                </c:pt>
                <c:pt idx="5258">
                  <c:v>15.546735</c:v>
                </c:pt>
                <c:pt idx="5259">
                  <c:v>15.712403</c:v>
                </c:pt>
                <c:pt idx="5260">
                  <c:v>15.546735</c:v>
                </c:pt>
                <c:pt idx="5261">
                  <c:v>15.546735</c:v>
                </c:pt>
                <c:pt idx="5262">
                  <c:v>15.546735</c:v>
                </c:pt>
                <c:pt idx="5263">
                  <c:v>15.712403</c:v>
                </c:pt>
                <c:pt idx="5264">
                  <c:v>15.546735</c:v>
                </c:pt>
                <c:pt idx="5265">
                  <c:v>15.546735</c:v>
                </c:pt>
                <c:pt idx="5266">
                  <c:v>15.546735</c:v>
                </c:pt>
                <c:pt idx="5267">
                  <c:v>15.546735</c:v>
                </c:pt>
                <c:pt idx="5268">
                  <c:v>15.546735</c:v>
                </c:pt>
                <c:pt idx="5269">
                  <c:v>15.712403</c:v>
                </c:pt>
                <c:pt idx="5270">
                  <c:v>15.546735</c:v>
                </c:pt>
                <c:pt idx="5271">
                  <c:v>15.546735</c:v>
                </c:pt>
                <c:pt idx="5272">
                  <c:v>15.546735</c:v>
                </c:pt>
                <c:pt idx="5273">
                  <c:v>15.712403</c:v>
                </c:pt>
                <c:pt idx="5274">
                  <c:v>15.712403</c:v>
                </c:pt>
                <c:pt idx="5275">
                  <c:v>15.546735</c:v>
                </c:pt>
                <c:pt idx="5276">
                  <c:v>15.546735</c:v>
                </c:pt>
                <c:pt idx="5277">
                  <c:v>15.546735</c:v>
                </c:pt>
                <c:pt idx="5278">
                  <c:v>15.546735</c:v>
                </c:pt>
                <c:pt idx="5279">
                  <c:v>15.546735</c:v>
                </c:pt>
                <c:pt idx="5280">
                  <c:v>15.546735</c:v>
                </c:pt>
                <c:pt idx="5281">
                  <c:v>15.712403</c:v>
                </c:pt>
                <c:pt idx="5282">
                  <c:v>15.546735</c:v>
                </c:pt>
                <c:pt idx="5283">
                  <c:v>15.712403</c:v>
                </c:pt>
                <c:pt idx="5284">
                  <c:v>15.546735</c:v>
                </c:pt>
                <c:pt idx="5285">
                  <c:v>15.712403</c:v>
                </c:pt>
                <c:pt idx="5286">
                  <c:v>15.546735</c:v>
                </c:pt>
                <c:pt idx="5287">
                  <c:v>15.712403</c:v>
                </c:pt>
                <c:pt idx="5288">
                  <c:v>15.546735</c:v>
                </c:pt>
                <c:pt idx="5289">
                  <c:v>15.546735</c:v>
                </c:pt>
                <c:pt idx="5290">
                  <c:v>15.546735</c:v>
                </c:pt>
                <c:pt idx="5291">
                  <c:v>15.546735</c:v>
                </c:pt>
                <c:pt idx="5292">
                  <c:v>15.712403</c:v>
                </c:pt>
                <c:pt idx="5293">
                  <c:v>15.546735</c:v>
                </c:pt>
                <c:pt idx="5294">
                  <c:v>15.712403</c:v>
                </c:pt>
                <c:pt idx="5295">
                  <c:v>15.712403</c:v>
                </c:pt>
                <c:pt idx="5296">
                  <c:v>15.546735</c:v>
                </c:pt>
                <c:pt idx="5297">
                  <c:v>15.546735</c:v>
                </c:pt>
                <c:pt idx="5298">
                  <c:v>15.546735</c:v>
                </c:pt>
                <c:pt idx="5299">
                  <c:v>15.546735</c:v>
                </c:pt>
                <c:pt idx="5300">
                  <c:v>15.546735</c:v>
                </c:pt>
                <c:pt idx="5301">
                  <c:v>15.546735</c:v>
                </c:pt>
                <c:pt idx="5302">
                  <c:v>15.712403</c:v>
                </c:pt>
                <c:pt idx="5303">
                  <c:v>15.712403</c:v>
                </c:pt>
                <c:pt idx="5304">
                  <c:v>15.712403</c:v>
                </c:pt>
                <c:pt idx="5305">
                  <c:v>15.712403</c:v>
                </c:pt>
                <c:pt idx="5306">
                  <c:v>15.546735</c:v>
                </c:pt>
                <c:pt idx="5307">
                  <c:v>15.546735</c:v>
                </c:pt>
                <c:pt idx="5308">
                  <c:v>15.546735</c:v>
                </c:pt>
                <c:pt idx="5309">
                  <c:v>15.546735</c:v>
                </c:pt>
                <c:pt idx="5310">
                  <c:v>15.546735</c:v>
                </c:pt>
                <c:pt idx="5311">
                  <c:v>15.712403</c:v>
                </c:pt>
                <c:pt idx="5312">
                  <c:v>15.546735</c:v>
                </c:pt>
                <c:pt idx="5313">
                  <c:v>15.712403</c:v>
                </c:pt>
                <c:pt idx="5314">
                  <c:v>15.546735</c:v>
                </c:pt>
                <c:pt idx="5315">
                  <c:v>15.546735</c:v>
                </c:pt>
                <c:pt idx="5316">
                  <c:v>15.546735</c:v>
                </c:pt>
                <c:pt idx="5317">
                  <c:v>15.546735</c:v>
                </c:pt>
                <c:pt idx="5318">
                  <c:v>15.546735</c:v>
                </c:pt>
                <c:pt idx="5319">
                  <c:v>15.712403</c:v>
                </c:pt>
                <c:pt idx="5320">
                  <c:v>15.546735</c:v>
                </c:pt>
                <c:pt idx="5321">
                  <c:v>15.546735</c:v>
                </c:pt>
                <c:pt idx="5322">
                  <c:v>15.546735</c:v>
                </c:pt>
                <c:pt idx="5323">
                  <c:v>15.546735</c:v>
                </c:pt>
                <c:pt idx="5324">
                  <c:v>15.712403</c:v>
                </c:pt>
                <c:pt idx="5325">
                  <c:v>15.712403</c:v>
                </c:pt>
                <c:pt idx="5326">
                  <c:v>15.546735</c:v>
                </c:pt>
                <c:pt idx="5327">
                  <c:v>15.546735</c:v>
                </c:pt>
                <c:pt idx="5328">
                  <c:v>15.546735</c:v>
                </c:pt>
                <c:pt idx="5329">
                  <c:v>15.546735</c:v>
                </c:pt>
                <c:pt idx="5330">
                  <c:v>15.546735</c:v>
                </c:pt>
                <c:pt idx="5331">
                  <c:v>15.546735</c:v>
                </c:pt>
                <c:pt idx="5332">
                  <c:v>15.546735</c:v>
                </c:pt>
                <c:pt idx="5333">
                  <c:v>15.546735</c:v>
                </c:pt>
                <c:pt idx="5334">
                  <c:v>15.546735</c:v>
                </c:pt>
                <c:pt idx="5335">
                  <c:v>15.712403</c:v>
                </c:pt>
                <c:pt idx="5336">
                  <c:v>15.546735</c:v>
                </c:pt>
                <c:pt idx="5337">
                  <c:v>15.546735</c:v>
                </c:pt>
                <c:pt idx="5338">
                  <c:v>15.546735</c:v>
                </c:pt>
                <c:pt idx="5339">
                  <c:v>15.712403</c:v>
                </c:pt>
                <c:pt idx="5340">
                  <c:v>15.546735</c:v>
                </c:pt>
                <c:pt idx="5341">
                  <c:v>15.712403</c:v>
                </c:pt>
                <c:pt idx="5342">
                  <c:v>15.546735</c:v>
                </c:pt>
                <c:pt idx="5343">
                  <c:v>15.712403</c:v>
                </c:pt>
                <c:pt idx="5344">
                  <c:v>15.546735</c:v>
                </c:pt>
                <c:pt idx="5345">
                  <c:v>15.546735</c:v>
                </c:pt>
                <c:pt idx="5346">
                  <c:v>15.712403</c:v>
                </c:pt>
                <c:pt idx="5347">
                  <c:v>15.712403</c:v>
                </c:pt>
                <c:pt idx="5348">
                  <c:v>15.546735</c:v>
                </c:pt>
                <c:pt idx="5349">
                  <c:v>15.546735</c:v>
                </c:pt>
                <c:pt idx="5350">
                  <c:v>15.546735</c:v>
                </c:pt>
                <c:pt idx="5351">
                  <c:v>15.712403</c:v>
                </c:pt>
                <c:pt idx="5352">
                  <c:v>15.712403</c:v>
                </c:pt>
                <c:pt idx="5353">
                  <c:v>15.546735</c:v>
                </c:pt>
                <c:pt idx="5354">
                  <c:v>15.712403</c:v>
                </c:pt>
                <c:pt idx="5355">
                  <c:v>15.546735</c:v>
                </c:pt>
                <c:pt idx="5356">
                  <c:v>15.712403</c:v>
                </c:pt>
                <c:pt idx="5357">
                  <c:v>15.546735</c:v>
                </c:pt>
                <c:pt idx="5358">
                  <c:v>15.546735</c:v>
                </c:pt>
                <c:pt idx="5359">
                  <c:v>15.712403</c:v>
                </c:pt>
                <c:pt idx="5360">
                  <c:v>15.712403</c:v>
                </c:pt>
                <c:pt idx="5361">
                  <c:v>15.546735</c:v>
                </c:pt>
                <c:pt idx="5362">
                  <c:v>15.546735</c:v>
                </c:pt>
                <c:pt idx="5363">
                  <c:v>15.712403</c:v>
                </c:pt>
                <c:pt idx="5364">
                  <c:v>15.546735</c:v>
                </c:pt>
                <c:pt idx="5365">
                  <c:v>15.546735</c:v>
                </c:pt>
                <c:pt idx="5366">
                  <c:v>15.546735</c:v>
                </c:pt>
                <c:pt idx="5367">
                  <c:v>15.712403</c:v>
                </c:pt>
                <c:pt idx="5368">
                  <c:v>15.546735</c:v>
                </c:pt>
                <c:pt idx="5369">
                  <c:v>15.712403</c:v>
                </c:pt>
                <c:pt idx="5370">
                  <c:v>15.546735</c:v>
                </c:pt>
                <c:pt idx="5371">
                  <c:v>15.546735</c:v>
                </c:pt>
                <c:pt idx="5372">
                  <c:v>15.546735</c:v>
                </c:pt>
                <c:pt idx="5373">
                  <c:v>15.546735</c:v>
                </c:pt>
                <c:pt idx="5374">
                  <c:v>15.546735</c:v>
                </c:pt>
                <c:pt idx="5375">
                  <c:v>15.712403</c:v>
                </c:pt>
                <c:pt idx="5376">
                  <c:v>15.546735</c:v>
                </c:pt>
                <c:pt idx="5377">
                  <c:v>15.546735</c:v>
                </c:pt>
                <c:pt idx="5378">
                  <c:v>15.712403</c:v>
                </c:pt>
                <c:pt idx="5379">
                  <c:v>15.546735</c:v>
                </c:pt>
                <c:pt idx="5380">
                  <c:v>15.546735</c:v>
                </c:pt>
                <c:pt idx="5381">
                  <c:v>15.546735</c:v>
                </c:pt>
                <c:pt idx="5382">
                  <c:v>15.712403</c:v>
                </c:pt>
                <c:pt idx="5383">
                  <c:v>15.712403</c:v>
                </c:pt>
                <c:pt idx="5384">
                  <c:v>15.546735</c:v>
                </c:pt>
                <c:pt idx="5385">
                  <c:v>15.546735</c:v>
                </c:pt>
                <c:pt idx="5386">
                  <c:v>15.712403</c:v>
                </c:pt>
                <c:pt idx="5387">
                  <c:v>15.546735</c:v>
                </c:pt>
                <c:pt idx="5388">
                  <c:v>15.712403</c:v>
                </c:pt>
                <c:pt idx="5389">
                  <c:v>15.712403</c:v>
                </c:pt>
                <c:pt idx="5390">
                  <c:v>15.546735</c:v>
                </c:pt>
                <c:pt idx="5391">
                  <c:v>15.712403</c:v>
                </c:pt>
                <c:pt idx="5392">
                  <c:v>15.546735</c:v>
                </c:pt>
                <c:pt idx="5393">
                  <c:v>15.546735</c:v>
                </c:pt>
                <c:pt idx="5394">
                  <c:v>15.546735</c:v>
                </c:pt>
                <c:pt idx="5395">
                  <c:v>15.712403</c:v>
                </c:pt>
                <c:pt idx="5396">
                  <c:v>15.712403</c:v>
                </c:pt>
                <c:pt idx="5397">
                  <c:v>15.712403</c:v>
                </c:pt>
                <c:pt idx="5398">
                  <c:v>15.546735</c:v>
                </c:pt>
                <c:pt idx="5399">
                  <c:v>15.546735</c:v>
                </c:pt>
                <c:pt idx="5400">
                  <c:v>15.712403</c:v>
                </c:pt>
                <c:pt idx="5401">
                  <c:v>15.546735</c:v>
                </c:pt>
                <c:pt idx="5402">
                  <c:v>15.546735</c:v>
                </c:pt>
                <c:pt idx="5403">
                  <c:v>15.546735</c:v>
                </c:pt>
                <c:pt idx="5404">
                  <c:v>15.546735</c:v>
                </c:pt>
                <c:pt idx="5405">
                  <c:v>15.546735</c:v>
                </c:pt>
                <c:pt idx="5406">
                  <c:v>15.712403</c:v>
                </c:pt>
                <c:pt idx="5407">
                  <c:v>15.712403</c:v>
                </c:pt>
                <c:pt idx="5408">
                  <c:v>15.546735</c:v>
                </c:pt>
                <c:pt idx="5409">
                  <c:v>15.712403</c:v>
                </c:pt>
                <c:pt idx="5410">
                  <c:v>15.546735</c:v>
                </c:pt>
                <c:pt idx="5411">
                  <c:v>15.546735</c:v>
                </c:pt>
                <c:pt idx="5412">
                  <c:v>15.381068000000001</c:v>
                </c:pt>
                <c:pt idx="5413">
                  <c:v>15.546735</c:v>
                </c:pt>
                <c:pt idx="5414">
                  <c:v>15.712403</c:v>
                </c:pt>
                <c:pt idx="5415">
                  <c:v>15.712403</c:v>
                </c:pt>
                <c:pt idx="5416">
                  <c:v>15.712403</c:v>
                </c:pt>
                <c:pt idx="5417">
                  <c:v>15.546735</c:v>
                </c:pt>
                <c:pt idx="5418">
                  <c:v>15.546735</c:v>
                </c:pt>
                <c:pt idx="5419">
                  <c:v>15.712403</c:v>
                </c:pt>
                <c:pt idx="5420">
                  <c:v>15.546735</c:v>
                </c:pt>
                <c:pt idx="5421">
                  <c:v>15.546735</c:v>
                </c:pt>
                <c:pt idx="5422">
                  <c:v>15.546735</c:v>
                </c:pt>
                <c:pt idx="5423">
                  <c:v>15.712403</c:v>
                </c:pt>
                <c:pt idx="5424">
                  <c:v>15.712403</c:v>
                </c:pt>
                <c:pt idx="5425">
                  <c:v>15.546735</c:v>
                </c:pt>
                <c:pt idx="5426">
                  <c:v>15.546735</c:v>
                </c:pt>
                <c:pt idx="5427">
                  <c:v>15.712403</c:v>
                </c:pt>
                <c:pt idx="5428">
                  <c:v>15.712403</c:v>
                </c:pt>
                <c:pt idx="5429">
                  <c:v>15.546735</c:v>
                </c:pt>
                <c:pt idx="5430">
                  <c:v>15.546735</c:v>
                </c:pt>
                <c:pt idx="5431">
                  <c:v>15.546735</c:v>
                </c:pt>
                <c:pt idx="5432">
                  <c:v>15.546735</c:v>
                </c:pt>
                <c:pt idx="5433">
                  <c:v>15.712403</c:v>
                </c:pt>
                <c:pt idx="5434">
                  <c:v>15.546735</c:v>
                </c:pt>
                <c:pt idx="5435">
                  <c:v>15.546735</c:v>
                </c:pt>
                <c:pt idx="5436">
                  <c:v>15.712403</c:v>
                </c:pt>
                <c:pt idx="5437">
                  <c:v>15.546735</c:v>
                </c:pt>
                <c:pt idx="5438">
                  <c:v>15.712403</c:v>
                </c:pt>
                <c:pt idx="5439">
                  <c:v>15.712403</c:v>
                </c:pt>
                <c:pt idx="5440">
                  <c:v>15.546735</c:v>
                </c:pt>
                <c:pt idx="5441">
                  <c:v>15.546735</c:v>
                </c:pt>
                <c:pt idx="5442">
                  <c:v>15.712403</c:v>
                </c:pt>
                <c:pt idx="5443">
                  <c:v>15.712403</c:v>
                </c:pt>
                <c:pt idx="5444">
                  <c:v>15.546735</c:v>
                </c:pt>
                <c:pt idx="5445">
                  <c:v>15.712403</c:v>
                </c:pt>
                <c:pt idx="5446">
                  <c:v>15.546735</c:v>
                </c:pt>
                <c:pt idx="5447">
                  <c:v>15.546735</c:v>
                </c:pt>
                <c:pt idx="5448">
                  <c:v>15.712403</c:v>
                </c:pt>
                <c:pt idx="5449">
                  <c:v>15.546735</c:v>
                </c:pt>
                <c:pt idx="5450">
                  <c:v>15.546735</c:v>
                </c:pt>
                <c:pt idx="5451">
                  <c:v>15.712403</c:v>
                </c:pt>
                <c:pt idx="5452">
                  <c:v>15.712403</c:v>
                </c:pt>
                <c:pt idx="5453">
                  <c:v>15.712403</c:v>
                </c:pt>
                <c:pt idx="5454">
                  <c:v>15.546735</c:v>
                </c:pt>
                <c:pt idx="5455">
                  <c:v>15.546735</c:v>
                </c:pt>
                <c:pt idx="5456">
                  <c:v>15.712403</c:v>
                </c:pt>
                <c:pt idx="5457">
                  <c:v>15.712403</c:v>
                </c:pt>
                <c:pt idx="5458">
                  <c:v>15.546735</c:v>
                </c:pt>
                <c:pt idx="5459">
                  <c:v>15.546735</c:v>
                </c:pt>
                <c:pt idx="5460">
                  <c:v>15.878069999999999</c:v>
                </c:pt>
                <c:pt idx="5461">
                  <c:v>15.546735</c:v>
                </c:pt>
                <c:pt idx="5462">
                  <c:v>15.712403</c:v>
                </c:pt>
                <c:pt idx="5463">
                  <c:v>15.712403</c:v>
                </c:pt>
                <c:pt idx="5464">
                  <c:v>15.546735</c:v>
                </c:pt>
                <c:pt idx="5465">
                  <c:v>15.712403</c:v>
                </c:pt>
                <c:pt idx="5466">
                  <c:v>15.546735</c:v>
                </c:pt>
                <c:pt idx="5467">
                  <c:v>15.546735</c:v>
                </c:pt>
                <c:pt idx="5468">
                  <c:v>15.712403</c:v>
                </c:pt>
                <c:pt idx="5469">
                  <c:v>15.546735</c:v>
                </c:pt>
                <c:pt idx="5470">
                  <c:v>15.546735</c:v>
                </c:pt>
                <c:pt idx="5471">
                  <c:v>15.712403</c:v>
                </c:pt>
                <c:pt idx="5472">
                  <c:v>15.712403</c:v>
                </c:pt>
                <c:pt idx="5473">
                  <c:v>15.712403</c:v>
                </c:pt>
                <c:pt idx="5474">
                  <c:v>15.546735</c:v>
                </c:pt>
                <c:pt idx="5475">
                  <c:v>15.546735</c:v>
                </c:pt>
                <c:pt idx="5476">
                  <c:v>15.712403</c:v>
                </c:pt>
                <c:pt idx="5477">
                  <c:v>15.546735</c:v>
                </c:pt>
                <c:pt idx="5478">
                  <c:v>15.712403</c:v>
                </c:pt>
                <c:pt idx="5479">
                  <c:v>15.712403</c:v>
                </c:pt>
                <c:pt idx="5480">
                  <c:v>15.546735</c:v>
                </c:pt>
                <c:pt idx="5481">
                  <c:v>15.546735</c:v>
                </c:pt>
                <c:pt idx="5482">
                  <c:v>15.712403</c:v>
                </c:pt>
                <c:pt idx="5483">
                  <c:v>15.546735</c:v>
                </c:pt>
                <c:pt idx="5484">
                  <c:v>15.546735</c:v>
                </c:pt>
                <c:pt idx="5485">
                  <c:v>15.546735</c:v>
                </c:pt>
                <c:pt idx="5486">
                  <c:v>15.546735</c:v>
                </c:pt>
                <c:pt idx="5487">
                  <c:v>15.712403</c:v>
                </c:pt>
                <c:pt idx="5488">
                  <c:v>15.712403</c:v>
                </c:pt>
                <c:pt idx="5489">
                  <c:v>15.712403</c:v>
                </c:pt>
                <c:pt idx="5490">
                  <c:v>15.546735</c:v>
                </c:pt>
                <c:pt idx="5491">
                  <c:v>15.546735</c:v>
                </c:pt>
                <c:pt idx="5492">
                  <c:v>15.712403</c:v>
                </c:pt>
                <c:pt idx="5493">
                  <c:v>15.712403</c:v>
                </c:pt>
                <c:pt idx="5494">
                  <c:v>15.712403</c:v>
                </c:pt>
                <c:pt idx="5495">
                  <c:v>15.712403</c:v>
                </c:pt>
                <c:pt idx="5496">
                  <c:v>15.712403</c:v>
                </c:pt>
                <c:pt idx="5497">
                  <c:v>15.712403</c:v>
                </c:pt>
                <c:pt idx="5498">
                  <c:v>15.546735</c:v>
                </c:pt>
                <c:pt idx="5499">
                  <c:v>15.546735</c:v>
                </c:pt>
                <c:pt idx="5500">
                  <c:v>15.546735</c:v>
                </c:pt>
                <c:pt idx="5501">
                  <c:v>15.546735</c:v>
                </c:pt>
                <c:pt idx="5502">
                  <c:v>15.712403</c:v>
                </c:pt>
                <c:pt idx="5503">
                  <c:v>15.712403</c:v>
                </c:pt>
                <c:pt idx="5504">
                  <c:v>15.546735</c:v>
                </c:pt>
                <c:pt idx="5505">
                  <c:v>15.712403</c:v>
                </c:pt>
                <c:pt idx="5506">
                  <c:v>15.546735</c:v>
                </c:pt>
                <c:pt idx="5507">
                  <c:v>15.546735</c:v>
                </c:pt>
                <c:pt idx="5508">
                  <c:v>15.546735</c:v>
                </c:pt>
                <c:pt idx="5509">
                  <c:v>15.546735</c:v>
                </c:pt>
                <c:pt idx="5510">
                  <c:v>15.546735</c:v>
                </c:pt>
                <c:pt idx="5511">
                  <c:v>15.546735</c:v>
                </c:pt>
                <c:pt idx="5512">
                  <c:v>15.712403</c:v>
                </c:pt>
                <c:pt idx="5513">
                  <c:v>15.546735</c:v>
                </c:pt>
                <c:pt idx="5514">
                  <c:v>15.546735</c:v>
                </c:pt>
                <c:pt idx="5515">
                  <c:v>15.546735</c:v>
                </c:pt>
                <c:pt idx="5516">
                  <c:v>15.546735</c:v>
                </c:pt>
                <c:pt idx="5517">
                  <c:v>15.712403</c:v>
                </c:pt>
                <c:pt idx="5518">
                  <c:v>15.546735</c:v>
                </c:pt>
                <c:pt idx="5519">
                  <c:v>15.712403</c:v>
                </c:pt>
                <c:pt idx="5520">
                  <c:v>15.546735</c:v>
                </c:pt>
                <c:pt idx="5521">
                  <c:v>15.546735</c:v>
                </c:pt>
                <c:pt idx="5522">
                  <c:v>15.546735</c:v>
                </c:pt>
                <c:pt idx="5523">
                  <c:v>15.546735</c:v>
                </c:pt>
                <c:pt idx="5524">
                  <c:v>15.712403</c:v>
                </c:pt>
                <c:pt idx="5525">
                  <c:v>15.712403</c:v>
                </c:pt>
                <c:pt idx="5526">
                  <c:v>15.546735</c:v>
                </c:pt>
                <c:pt idx="5527">
                  <c:v>15.712403</c:v>
                </c:pt>
                <c:pt idx="5528">
                  <c:v>15.546735</c:v>
                </c:pt>
                <c:pt idx="5529">
                  <c:v>15.546735</c:v>
                </c:pt>
                <c:pt idx="5530">
                  <c:v>15.546735</c:v>
                </c:pt>
                <c:pt idx="5531">
                  <c:v>15.546735</c:v>
                </c:pt>
                <c:pt idx="5532">
                  <c:v>15.546735</c:v>
                </c:pt>
                <c:pt idx="5533">
                  <c:v>15.546735</c:v>
                </c:pt>
                <c:pt idx="5534">
                  <c:v>15.546735</c:v>
                </c:pt>
                <c:pt idx="5535">
                  <c:v>15.712403</c:v>
                </c:pt>
                <c:pt idx="5536">
                  <c:v>15.546735</c:v>
                </c:pt>
                <c:pt idx="5537">
                  <c:v>15.546735</c:v>
                </c:pt>
                <c:pt idx="5538">
                  <c:v>15.546735</c:v>
                </c:pt>
                <c:pt idx="5539">
                  <c:v>15.546735</c:v>
                </c:pt>
                <c:pt idx="5540">
                  <c:v>15.546735</c:v>
                </c:pt>
                <c:pt idx="5541">
                  <c:v>15.712403</c:v>
                </c:pt>
                <c:pt idx="5542">
                  <c:v>15.546735</c:v>
                </c:pt>
                <c:pt idx="5543">
                  <c:v>15.546735</c:v>
                </c:pt>
                <c:pt idx="5544">
                  <c:v>15.712403</c:v>
                </c:pt>
                <c:pt idx="5545">
                  <c:v>15.546735</c:v>
                </c:pt>
                <c:pt idx="5546">
                  <c:v>15.546735</c:v>
                </c:pt>
                <c:pt idx="5547">
                  <c:v>15.712403</c:v>
                </c:pt>
                <c:pt idx="5548">
                  <c:v>15.712403</c:v>
                </c:pt>
                <c:pt idx="5549">
                  <c:v>15.546735</c:v>
                </c:pt>
                <c:pt idx="5550">
                  <c:v>15.546735</c:v>
                </c:pt>
                <c:pt idx="5551">
                  <c:v>15.546735</c:v>
                </c:pt>
                <c:pt idx="5552">
                  <c:v>15.546735</c:v>
                </c:pt>
                <c:pt idx="5553">
                  <c:v>15.712403</c:v>
                </c:pt>
                <c:pt idx="5554">
                  <c:v>15.712403</c:v>
                </c:pt>
                <c:pt idx="5555">
                  <c:v>15.546735</c:v>
                </c:pt>
                <c:pt idx="5556">
                  <c:v>15.712403</c:v>
                </c:pt>
                <c:pt idx="5557">
                  <c:v>15.712403</c:v>
                </c:pt>
                <c:pt idx="5558">
                  <c:v>15.546735</c:v>
                </c:pt>
                <c:pt idx="5559">
                  <c:v>15.712403</c:v>
                </c:pt>
                <c:pt idx="5560">
                  <c:v>15.712403</c:v>
                </c:pt>
                <c:pt idx="5561">
                  <c:v>15.712403</c:v>
                </c:pt>
                <c:pt idx="5562">
                  <c:v>15.712403</c:v>
                </c:pt>
                <c:pt idx="5563">
                  <c:v>15.712403</c:v>
                </c:pt>
                <c:pt idx="5564">
                  <c:v>15.712403</c:v>
                </c:pt>
                <c:pt idx="5565">
                  <c:v>15.712403</c:v>
                </c:pt>
                <c:pt idx="5566">
                  <c:v>15.712403</c:v>
                </c:pt>
                <c:pt idx="5567">
                  <c:v>15.712403</c:v>
                </c:pt>
                <c:pt idx="5568">
                  <c:v>15.712403</c:v>
                </c:pt>
                <c:pt idx="5569">
                  <c:v>15.546735</c:v>
                </c:pt>
                <c:pt idx="5570">
                  <c:v>15.546735</c:v>
                </c:pt>
                <c:pt idx="5571">
                  <c:v>15.712403</c:v>
                </c:pt>
                <c:pt idx="5572">
                  <c:v>15.712403</c:v>
                </c:pt>
                <c:pt idx="5573">
                  <c:v>15.712403</c:v>
                </c:pt>
                <c:pt idx="5574">
                  <c:v>15.712403</c:v>
                </c:pt>
                <c:pt idx="5575">
                  <c:v>15.712403</c:v>
                </c:pt>
                <c:pt idx="5576">
                  <c:v>15.712403</c:v>
                </c:pt>
                <c:pt idx="5577">
                  <c:v>15.712403</c:v>
                </c:pt>
                <c:pt idx="5578">
                  <c:v>15.712403</c:v>
                </c:pt>
                <c:pt idx="5579">
                  <c:v>15.546735</c:v>
                </c:pt>
                <c:pt idx="5580">
                  <c:v>15.712403</c:v>
                </c:pt>
                <c:pt idx="5581">
                  <c:v>15.546735</c:v>
                </c:pt>
                <c:pt idx="5582">
                  <c:v>15.712403</c:v>
                </c:pt>
                <c:pt idx="5583">
                  <c:v>15.712403</c:v>
                </c:pt>
                <c:pt idx="5584">
                  <c:v>15.712403</c:v>
                </c:pt>
                <c:pt idx="5585">
                  <c:v>15.546735</c:v>
                </c:pt>
                <c:pt idx="5586">
                  <c:v>15.712403</c:v>
                </c:pt>
                <c:pt idx="5587">
                  <c:v>15.546735</c:v>
                </c:pt>
                <c:pt idx="5588">
                  <c:v>15.712403</c:v>
                </c:pt>
                <c:pt idx="5589">
                  <c:v>15.712403</c:v>
                </c:pt>
                <c:pt idx="5590">
                  <c:v>15.546735</c:v>
                </c:pt>
                <c:pt idx="5591">
                  <c:v>15.712403</c:v>
                </c:pt>
                <c:pt idx="5592">
                  <c:v>15.712403</c:v>
                </c:pt>
                <c:pt idx="5593">
                  <c:v>15.712403</c:v>
                </c:pt>
                <c:pt idx="5594">
                  <c:v>15.712403</c:v>
                </c:pt>
                <c:pt idx="5595">
                  <c:v>15.712403</c:v>
                </c:pt>
                <c:pt idx="5596">
                  <c:v>15.546735</c:v>
                </c:pt>
                <c:pt idx="5597">
                  <c:v>15.712403</c:v>
                </c:pt>
                <c:pt idx="5598">
                  <c:v>15.546735</c:v>
                </c:pt>
                <c:pt idx="5599">
                  <c:v>15.712403</c:v>
                </c:pt>
                <c:pt idx="5600">
                  <c:v>15.546735</c:v>
                </c:pt>
                <c:pt idx="5601">
                  <c:v>15.712403</c:v>
                </c:pt>
                <c:pt idx="5602">
                  <c:v>15.546735</c:v>
                </c:pt>
                <c:pt idx="5603">
                  <c:v>15.712403</c:v>
                </c:pt>
                <c:pt idx="5604">
                  <c:v>15.546735</c:v>
                </c:pt>
                <c:pt idx="5605">
                  <c:v>15.878069999999999</c:v>
                </c:pt>
                <c:pt idx="5606">
                  <c:v>15.546735</c:v>
                </c:pt>
                <c:pt idx="5607">
                  <c:v>15.712403</c:v>
                </c:pt>
                <c:pt idx="5608">
                  <c:v>15.878069999999999</c:v>
                </c:pt>
                <c:pt idx="5609">
                  <c:v>15.712403</c:v>
                </c:pt>
                <c:pt idx="5610">
                  <c:v>15.712403</c:v>
                </c:pt>
                <c:pt idx="5611">
                  <c:v>15.546735</c:v>
                </c:pt>
                <c:pt idx="5612">
                  <c:v>15.878069999999999</c:v>
                </c:pt>
                <c:pt idx="5613">
                  <c:v>15.546735</c:v>
                </c:pt>
                <c:pt idx="5614">
                  <c:v>15.546735</c:v>
                </c:pt>
                <c:pt idx="5615">
                  <c:v>15.712403</c:v>
                </c:pt>
                <c:pt idx="5616">
                  <c:v>15.546735</c:v>
                </c:pt>
                <c:pt idx="5617">
                  <c:v>15.546735</c:v>
                </c:pt>
                <c:pt idx="5618">
                  <c:v>15.546735</c:v>
                </c:pt>
                <c:pt idx="5619">
                  <c:v>15.546735</c:v>
                </c:pt>
                <c:pt idx="5620">
                  <c:v>15.878069999999999</c:v>
                </c:pt>
                <c:pt idx="5621">
                  <c:v>15.712403</c:v>
                </c:pt>
                <c:pt idx="5622">
                  <c:v>15.712403</c:v>
                </c:pt>
                <c:pt idx="5623">
                  <c:v>15.546735</c:v>
                </c:pt>
                <c:pt idx="5624">
                  <c:v>15.546735</c:v>
                </c:pt>
                <c:pt idx="5625">
                  <c:v>15.546735</c:v>
                </c:pt>
                <c:pt idx="5626">
                  <c:v>15.546735</c:v>
                </c:pt>
                <c:pt idx="5627">
                  <c:v>15.546735</c:v>
                </c:pt>
                <c:pt idx="5628">
                  <c:v>15.546735</c:v>
                </c:pt>
                <c:pt idx="5629">
                  <c:v>15.546735</c:v>
                </c:pt>
                <c:pt idx="5630">
                  <c:v>15.546735</c:v>
                </c:pt>
                <c:pt idx="5631">
                  <c:v>15.712403</c:v>
                </c:pt>
                <c:pt idx="5632">
                  <c:v>15.546735</c:v>
                </c:pt>
                <c:pt idx="5633">
                  <c:v>15.712403</c:v>
                </c:pt>
                <c:pt idx="5634">
                  <c:v>15.712403</c:v>
                </c:pt>
                <c:pt idx="5635">
                  <c:v>15.546735</c:v>
                </c:pt>
                <c:pt idx="5636">
                  <c:v>15.546735</c:v>
                </c:pt>
                <c:pt idx="5637">
                  <c:v>15.712403</c:v>
                </c:pt>
                <c:pt idx="5638">
                  <c:v>15.712403</c:v>
                </c:pt>
                <c:pt idx="5639">
                  <c:v>15.712403</c:v>
                </c:pt>
                <c:pt idx="5640">
                  <c:v>15.878069999999999</c:v>
                </c:pt>
                <c:pt idx="5641">
                  <c:v>15.546735</c:v>
                </c:pt>
                <c:pt idx="5642">
                  <c:v>15.712403</c:v>
                </c:pt>
                <c:pt idx="5643">
                  <c:v>15.546735</c:v>
                </c:pt>
                <c:pt idx="5644">
                  <c:v>15.546735</c:v>
                </c:pt>
                <c:pt idx="5645">
                  <c:v>15.712403</c:v>
                </c:pt>
                <c:pt idx="5646">
                  <c:v>15.712403</c:v>
                </c:pt>
                <c:pt idx="5647">
                  <c:v>15.546735</c:v>
                </c:pt>
                <c:pt idx="5648">
                  <c:v>15.546735</c:v>
                </c:pt>
                <c:pt idx="5649">
                  <c:v>15.712403</c:v>
                </c:pt>
                <c:pt idx="5650">
                  <c:v>15.712403</c:v>
                </c:pt>
                <c:pt idx="5651">
                  <c:v>15.712403</c:v>
                </c:pt>
                <c:pt idx="5652">
                  <c:v>15.712403</c:v>
                </c:pt>
                <c:pt idx="5653">
                  <c:v>15.546735</c:v>
                </c:pt>
                <c:pt idx="5654">
                  <c:v>15.712403</c:v>
                </c:pt>
                <c:pt idx="5655">
                  <c:v>15.546735</c:v>
                </c:pt>
                <c:pt idx="5656">
                  <c:v>15.712403</c:v>
                </c:pt>
                <c:pt idx="5657">
                  <c:v>15.712403</c:v>
                </c:pt>
                <c:pt idx="5658">
                  <c:v>15.712403</c:v>
                </c:pt>
                <c:pt idx="5659">
                  <c:v>15.546735</c:v>
                </c:pt>
                <c:pt idx="5660">
                  <c:v>15.546735</c:v>
                </c:pt>
                <c:pt idx="5661">
                  <c:v>15.546735</c:v>
                </c:pt>
                <c:pt idx="5662">
                  <c:v>15.546735</c:v>
                </c:pt>
                <c:pt idx="5663">
                  <c:v>15.546735</c:v>
                </c:pt>
                <c:pt idx="5664">
                  <c:v>15.546735</c:v>
                </c:pt>
                <c:pt idx="5665">
                  <c:v>15.546735</c:v>
                </c:pt>
                <c:pt idx="5666">
                  <c:v>15.546735</c:v>
                </c:pt>
                <c:pt idx="5667">
                  <c:v>15.712403</c:v>
                </c:pt>
                <c:pt idx="5668">
                  <c:v>15.546735</c:v>
                </c:pt>
                <c:pt idx="5669">
                  <c:v>15.546735</c:v>
                </c:pt>
                <c:pt idx="5670">
                  <c:v>15.546735</c:v>
                </c:pt>
                <c:pt idx="5671">
                  <c:v>15.712403</c:v>
                </c:pt>
                <c:pt idx="5672">
                  <c:v>15.712403</c:v>
                </c:pt>
                <c:pt idx="5673">
                  <c:v>15.712403</c:v>
                </c:pt>
                <c:pt idx="5674">
                  <c:v>15.712403</c:v>
                </c:pt>
                <c:pt idx="5675">
                  <c:v>15.546735</c:v>
                </c:pt>
                <c:pt idx="5676">
                  <c:v>15.546735</c:v>
                </c:pt>
                <c:pt idx="5677">
                  <c:v>15.712403</c:v>
                </c:pt>
                <c:pt idx="5678">
                  <c:v>15.546735</c:v>
                </c:pt>
                <c:pt idx="5679">
                  <c:v>15.546735</c:v>
                </c:pt>
                <c:pt idx="5680">
                  <c:v>15.546735</c:v>
                </c:pt>
                <c:pt idx="5681">
                  <c:v>15.546735</c:v>
                </c:pt>
                <c:pt idx="5682">
                  <c:v>15.712403</c:v>
                </c:pt>
                <c:pt idx="5683">
                  <c:v>15.546735</c:v>
                </c:pt>
                <c:pt idx="5684">
                  <c:v>15.546735</c:v>
                </c:pt>
                <c:pt idx="5685">
                  <c:v>15.546735</c:v>
                </c:pt>
                <c:pt idx="5686">
                  <c:v>15.712403</c:v>
                </c:pt>
                <c:pt idx="5687">
                  <c:v>15.546735</c:v>
                </c:pt>
                <c:pt idx="5688">
                  <c:v>15.712403</c:v>
                </c:pt>
                <c:pt idx="5689">
                  <c:v>15.546735</c:v>
                </c:pt>
                <c:pt idx="5690">
                  <c:v>15.546735</c:v>
                </c:pt>
                <c:pt idx="5691">
                  <c:v>15.546735</c:v>
                </c:pt>
                <c:pt idx="5692">
                  <c:v>15.546735</c:v>
                </c:pt>
                <c:pt idx="5693">
                  <c:v>15.546735</c:v>
                </c:pt>
                <c:pt idx="5694">
                  <c:v>15.712403</c:v>
                </c:pt>
                <c:pt idx="5695">
                  <c:v>15.546735</c:v>
                </c:pt>
                <c:pt idx="5696">
                  <c:v>15.546735</c:v>
                </c:pt>
                <c:pt idx="5697">
                  <c:v>15.546735</c:v>
                </c:pt>
                <c:pt idx="5698">
                  <c:v>15.546735</c:v>
                </c:pt>
                <c:pt idx="5699">
                  <c:v>15.546735</c:v>
                </c:pt>
                <c:pt idx="5700">
                  <c:v>15.546735</c:v>
                </c:pt>
                <c:pt idx="5701">
                  <c:v>15.546735</c:v>
                </c:pt>
                <c:pt idx="5702">
                  <c:v>15.546735</c:v>
                </c:pt>
                <c:pt idx="5703">
                  <c:v>15.712403</c:v>
                </c:pt>
                <c:pt idx="5704">
                  <c:v>15.546735</c:v>
                </c:pt>
                <c:pt idx="5705">
                  <c:v>15.546735</c:v>
                </c:pt>
                <c:pt idx="5706">
                  <c:v>15.546735</c:v>
                </c:pt>
                <c:pt idx="5707">
                  <c:v>15.712403</c:v>
                </c:pt>
                <c:pt idx="5708">
                  <c:v>15.546735</c:v>
                </c:pt>
                <c:pt idx="5709">
                  <c:v>15.546735</c:v>
                </c:pt>
                <c:pt idx="5710">
                  <c:v>15.546735</c:v>
                </c:pt>
                <c:pt idx="5711">
                  <c:v>15.546735</c:v>
                </c:pt>
                <c:pt idx="5712">
                  <c:v>15.546735</c:v>
                </c:pt>
                <c:pt idx="5713">
                  <c:v>15.546735</c:v>
                </c:pt>
                <c:pt idx="5714">
                  <c:v>15.546735</c:v>
                </c:pt>
                <c:pt idx="5715">
                  <c:v>15.712403</c:v>
                </c:pt>
                <c:pt idx="5716">
                  <c:v>15.546735</c:v>
                </c:pt>
                <c:pt idx="5717">
                  <c:v>15.546735</c:v>
                </c:pt>
                <c:pt idx="5718">
                  <c:v>15.712403</c:v>
                </c:pt>
                <c:pt idx="5719">
                  <c:v>15.546735</c:v>
                </c:pt>
                <c:pt idx="5720">
                  <c:v>15.546735</c:v>
                </c:pt>
                <c:pt idx="5721">
                  <c:v>15.712403</c:v>
                </c:pt>
                <c:pt idx="5722">
                  <c:v>15.712403</c:v>
                </c:pt>
                <c:pt idx="5723">
                  <c:v>15.546735</c:v>
                </c:pt>
                <c:pt idx="5724">
                  <c:v>15.712403</c:v>
                </c:pt>
                <c:pt idx="5725">
                  <c:v>15.546735</c:v>
                </c:pt>
                <c:pt idx="5726">
                  <c:v>15.546735</c:v>
                </c:pt>
                <c:pt idx="5727">
                  <c:v>15.546735</c:v>
                </c:pt>
                <c:pt idx="5728">
                  <c:v>15.546735</c:v>
                </c:pt>
                <c:pt idx="5729">
                  <c:v>15.546735</c:v>
                </c:pt>
                <c:pt idx="5730">
                  <c:v>15.546735</c:v>
                </c:pt>
                <c:pt idx="5731">
                  <c:v>15.712403</c:v>
                </c:pt>
                <c:pt idx="5732">
                  <c:v>15.712403</c:v>
                </c:pt>
                <c:pt idx="5733">
                  <c:v>15.712403</c:v>
                </c:pt>
                <c:pt idx="5734">
                  <c:v>15.546735</c:v>
                </c:pt>
                <c:pt idx="5735">
                  <c:v>15.546735</c:v>
                </c:pt>
                <c:pt idx="5736">
                  <c:v>15.546735</c:v>
                </c:pt>
                <c:pt idx="5737">
                  <c:v>15.546735</c:v>
                </c:pt>
                <c:pt idx="5738">
                  <c:v>15.712403</c:v>
                </c:pt>
                <c:pt idx="5739">
                  <c:v>15.546735</c:v>
                </c:pt>
                <c:pt idx="5740">
                  <c:v>15.546735</c:v>
                </c:pt>
                <c:pt idx="5741">
                  <c:v>15.546735</c:v>
                </c:pt>
                <c:pt idx="5742">
                  <c:v>15.546735</c:v>
                </c:pt>
                <c:pt idx="5743">
                  <c:v>15.546735</c:v>
                </c:pt>
                <c:pt idx="5744">
                  <c:v>15.546735</c:v>
                </c:pt>
                <c:pt idx="5745">
                  <c:v>15.546735</c:v>
                </c:pt>
                <c:pt idx="5746">
                  <c:v>15.546735</c:v>
                </c:pt>
                <c:pt idx="5747">
                  <c:v>15.546735</c:v>
                </c:pt>
                <c:pt idx="5748">
                  <c:v>15.546735</c:v>
                </c:pt>
                <c:pt idx="5749">
                  <c:v>15.546735</c:v>
                </c:pt>
                <c:pt idx="5750">
                  <c:v>15.546735</c:v>
                </c:pt>
                <c:pt idx="5751">
                  <c:v>15.712403</c:v>
                </c:pt>
                <c:pt idx="5752">
                  <c:v>15.712403</c:v>
                </c:pt>
                <c:pt idx="5753">
                  <c:v>15.546735</c:v>
                </c:pt>
                <c:pt idx="5754">
                  <c:v>15.546735</c:v>
                </c:pt>
                <c:pt idx="5755">
                  <c:v>15.546735</c:v>
                </c:pt>
                <c:pt idx="5756">
                  <c:v>15.546735</c:v>
                </c:pt>
                <c:pt idx="5757">
                  <c:v>15.712403</c:v>
                </c:pt>
                <c:pt idx="5758">
                  <c:v>15.712403</c:v>
                </c:pt>
                <c:pt idx="5759">
                  <c:v>15.546735</c:v>
                </c:pt>
                <c:pt idx="5760">
                  <c:v>15.546735</c:v>
                </c:pt>
                <c:pt idx="5761">
                  <c:v>15.546735</c:v>
                </c:pt>
                <c:pt idx="5762">
                  <c:v>15.546735</c:v>
                </c:pt>
                <c:pt idx="5763">
                  <c:v>15.546735</c:v>
                </c:pt>
                <c:pt idx="5764">
                  <c:v>15.546735</c:v>
                </c:pt>
                <c:pt idx="5765">
                  <c:v>15.712403</c:v>
                </c:pt>
                <c:pt idx="5766">
                  <c:v>15.546735</c:v>
                </c:pt>
                <c:pt idx="5767">
                  <c:v>15.546735</c:v>
                </c:pt>
                <c:pt idx="5768">
                  <c:v>15.712403</c:v>
                </c:pt>
                <c:pt idx="5769">
                  <c:v>15.546735</c:v>
                </c:pt>
                <c:pt idx="5770">
                  <c:v>15.712403</c:v>
                </c:pt>
                <c:pt idx="5771">
                  <c:v>15.712403</c:v>
                </c:pt>
                <c:pt idx="5772">
                  <c:v>15.546735</c:v>
                </c:pt>
                <c:pt idx="5773">
                  <c:v>15.546735</c:v>
                </c:pt>
                <c:pt idx="5774">
                  <c:v>15.546735</c:v>
                </c:pt>
                <c:pt idx="5775">
                  <c:v>15.546735</c:v>
                </c:pt>
                <c:pt idx="5776">
                  <c:v>15.546735</c:v>
                </c:pt>
                <c:pt idx="5777">
                  <c:v>15.546735</c:v>
                </c:pt>
                <c:pt idx="5778">
                  <c:v>15.712403</c:v>
                </c:pt>
                <c:pt idx="5779">
                  <c:v>15.546735</c:v>
                </c:pt>
                <c:pt idx="5780">
                  <c:v>15.546735</c:v>
                </c:pt>
                <c:pt idx="5781">
                  <c:v>15.546735</c:v>
                </c:pt>
                <c:pt idx="5782">
                  <c:v>15.546735</c:v>
                </c:pt>
                <c:pt idx="5783">
                  <c:v>15.546735</c:v>
                </c:pt>
                <c:pt idx="5784">
                  <c:v>15.546735</c:v>
                </c:pt>
                <c:pt idx="5785">
                  <c:v>15.712403</c:v>
                </c:pt>
                <c:pt idx="5786">
                  <c:v>15.546735</c:v>
                </c:pt>
                <c:pt idx="5787">
                  <c:v>15.546735</c:v>
                </c:pt>
                <c:pt idx="5788">
                  <c:v>15.546735</c:v>
                </c:pt>
                <c:pt idx="5789">
                  <c:v>15.712403</c:v>
                </c:pt>
                <c:pt idx="5790">
                  <c:v>15.546735</c:v>
                </c:pt>
                <c:pt idx="5791">
                  <c:v>15.546735</c:v>
                </c:pt>
                <c:pt idx="5792">
                  <c:v>15.546735</c:v>
                </c:pt>
                <c:pt idx="5793">
                  <c:v>15.546735</c:v>
                </c:pt>
                <c:pt idx="5794">
                  <c:v>15.546735</c:v>
                </c:pt>
                <c:pt idx="5795">
                  <c:v>15.546735</c:v>
                </c:pt>
                <c:pt idx="5796">
                  <c:v>15.546735</c:v>
                </c:pt>
                <c:pt idx="5797">
                  <c:v>15.712403</c:v>
                </c:pt>
                <c:pt idx="5798">
                  <c:v>15.712403</c:v>
                </c:pt>
                <c:pt idx="5799">
                  <c:v>15.381068000000001</c:v>
                </c:pt>
                <c:pt idx="5800">
                  <c:v>15.546735</c:v>
                </c:pt>
                <c:pt idx="5801">
                  <c:v>15.712403</c:v>
                </c:pt>
                <c:pt idx="5802">
                  <c:v>15.546735</c:v>
                </c:pt>
                <c:pt idx="5803">
                  <c:v>15.546735</c:v>
                </c:pt>
                <c:pt idx="5804">
                  <c:v>15.546735</c:v>
                </c:pt>
                <c:pt idx="5805">
                  <c:v>15.712403</c:v>
                </c:pt>
                <c:pt idx="5806">
                  <c:v>15.546735</c:v>
                </c:pt>
                <c:pt idx="5807">
                  <c:v>15.546735</c:v>
                </c:pt>
                <c:pt idx="5808">
                  <c:v>15.546735</c:v>
                </c:pt>
                <c:pt idx="5809">
                  <c:v>15.712403</c:v>
                </c:pt>
                <c:pt idx="5810">
                  <c:v>15.546735</c:v>
                </c:pt>
                <c:pt idx="5811">
                  <c:v>15.546735</c:v>
                </c:pt>
                <c:pt idx="5812">
                  <c:v>15.546735</c:v>
                </c:pt>
                <c:pt idx="5813">
                  <c:v>15.712403</c:v>
                </c:pt>
                <c:pt idx="5814">
                  <c:v>15.546735</c:v>
                </c:pt>
                <c:pt idx="5815">
                  <c:v>15.546735</c:v>
                </c:pt>
                <c:pt idx="5816">
                  <c:v>15.546735</c:v>
                </c:pt>
                <c:pt idx="5817">
                  <c:v>15.546735</c:v>
                </c:pt>
                <c:pt idx="5818">
                  <c:v>15.712403</c:v>
                </c:pt>
                <c:pt idx="5819">
                  <c:v>15.712403</c:v>
                </c:pt>
                <c:pt idx="5820">
                  <c:v>15.546735</c:v>
                </c:pt>
                <c:pt idx="5821">
                  <c:v>15.546735</c:v>
                </c:pt>
                <c:pt idx="5822">
                  <c:v>15.546735</c:v>
                </c:pt>
                <c:pt idx="5823">
                  <c:v>15.546735</c:v>
                </c:pt>
                <c:pt idx="5824">
                  <c:v>15.712403</c:v>
                </c:pt>
                <c:pt idx="5825">
                  <c:v>15.546735</c:v>
                </c:pt>
                <c:pt idx="5826">
                  <c:v>15.546735</c:v>
                </c:pt>
                <c:pt idx="5827">
                  <c:v>15.712403</c:v>
                </c:pt>
                <c:pt idx="5828">
                  <c:v>15.546735</c:v>
                </c:pt>
                <c:pt idx="5829">
                  <c:v>15.546735</c:v>
                </c:pt>
                <c:pt idx="5830">
                  <c:v>15.546735</c:v>
                </c:pt>
                <c:pt idx="5831">
                  <c:v>15.546735</c:v>
                </c:pt>
                <c:pt idx="5832">
                  <c:v>15.546735</c:v>
                </c:pt>
                <c:pt idx="5833">
                  <c:v>15.546735</c:v>
                </c:pt>
                <c:pt idx="5834">
                  <c:v>15.546735</c:v>
                </c:pt>
                <c:pt idx="5835">
                  <c:v>15.546735</c:v>
                </c:pt>
                <c:pt idx="5836">
                  <c:v>15.712403</c:v>
                </c:pt>
                <c:pt idx="5837">
                  <c:v>15.546735</c:v>
                </c:pt>
                <c:pt idx="5838">
                  <c:v>15.712403</c:v>
                </c:pt>
                <c:pt idx="5839">
                  <c:v>15.712403</c:v>
                </c:pt>
                <c:pt idx="5840">
                  <c:v>15.712403</c:v>
                </c:pt>
                <c:pt idx="5841">
                  <c:v>15.546735</c:v>
                </c:pt>
                <c:pt idx="5842">
                  <c:v>15.546735</c:v>
                </c:pt>
                <c:pt idx="5843">
                  <c:v>15.546735</c:v>
                </c:pt>
                <c:pt idx="5844">
                  <c:v>15.546735</c:v>
                </c:pt>
                <c:pt idx="5845">
                  <c:v>15.712403</c:v>
                </c:pt>
                <c:pt idx="5846">
                  <c:v>15.546735</c:v>
                </c:pt>
                <c:pt idx="5847">
                  <c:v>15.546735</c:v>
                </c:pt>
                <c:pt idx="5848">
                  <c:v>15.712403</c:v>
                </c:pt>
                <c:pt idx="5849">
                  <c:v>15.712403</c:v>
                </c:pt>
                <c:pt idx="5850">
                  <c:v>15.546735</c:v>
                </c:pt>
                <c:pt idx="5851">
                  <c:v>15.546735</c:v>
                </c:pt>
                <c:pt idx="5852">
                  <c:v>15.712403</c:v>
                </c:pt>
                <c:pt idx="5853">
                  <c:v>15.546735</c:v>
                </c:pt>
                <c:pt idx="5854">
                  <c:v>15.712403</c:v>
                </c:pt>
                <c:pt idx="5855">
                  <c:v>15.712403</c:v>
                </c:pt>
                <c:pt idx="5856">
                  <c:v>15.546735</c:v>
                </c:pt>
                <c:pt idx="5857">
                  <c:v>15.712403</c:v>
                </c:pt>
                <c:pt idx="5858">
                  <c:v>15.712403</c:v>
                </c:pt>
                <c:pt idx="5859">
                  <c:v>15.546735</c:v>
                </c:pt>
                <c:pt idx="5860">
                  <c:v>15.712403</c:v>
                </c:pt>
                <c:pt idx="5861">
                  <c:v>15.712403</c:v>
                </c:pt>
                <c:pt idx="5862">
                  <c:v>15.546735</c:v>
                </c:pt>
                <c:pt idx="5863">
                  <c:v>15.546735</c:v>
                </c:pt>
                <c:pt idx="5864">
                  <c:v>15.546735</c:v>
                </c:pt>
                <c:pt idx="5865">
                  <c:v>15.712403</c:v>
                </c:pt>
                <c:pt idx="5866">
                  <c:v>15.712403</c:v>
                </c:pt>
                <c:pt idx="5867">
                  <c:v>15.546735</c:v>
                </c:pt>
                <c:pt idx="5868">
                  <c:v>15.878069999999999</c:v>
                </c:pt>
                <c:pt idx="5869">
                  <c:v>15.712403</c:v>
                </c:pt>
                <c:pt idx="5870">
                  <c:v>15.712403</c:v>
                </c:pt>
                <c:pt idx="5871">
                  <c:v>15.546735</c:v>
                </c:pt>
                <c:pt idx="5872">
                  <c:v>15.546735</c:v>
                </c:pt>
                <c:pt idx="5873">
                  <c:v>15.712403</c:v>
                </c:pt>
                <c:pt idx="5874">
                  <c:v>15.546735</c:v>
                </c:pt>
                <c:pt idx="5875">
                  <c:v>15.546735</c:v>
                </c:pt>
                <c:pt idx="5876">
                  <c:v>15.546735</c:v>
                </c:pt>
                <c:pt idx="5877">
                  <c:v>15.546735</c:v>
                </c:pt>
                <c:pt idx="5878">
                  <c:v>15.546735</c:v>
                </c:pt>
                <c:pt idx="5879">
                  <c:v>15.712403</c:v>
                </c:pt>
                <c:pt idx="5880">
                  <c:v>15.546735</c:v>
                </c:pt>
                <c:pt idx="5881">
                  <c:v>15.712403</c:v>
                </c:pt>
                <c:pt idx="5882">
                  <c:v>15.546735</c:v>
                </c:pt>
                <c:pt idx="5883">
                  <c:v>15.546735</c:v>
                </c:pt>
                <c:pt idx="5884">
                  <c:v>15.712403</c:v>
                </c:pt>
                <c:pt idx="5885">
                  <c:v>15.546735</c:v>
                </c:pt>
                <c:pt idx="5886">
                  <c:v>15.546735</c:v>
                </c:pt>
                <c:pt idx="5887">
                  <c:v>15.546735</c:v>
                </c:pt>
                <c:pt idx="5888">
                  <c:v>15.546735</c:v>
                </c:pt>
                <c:pt idx="5889">
                  <c:v>15.546735</c:v>
                </c:pt>
                <c:pt idx="5890">
                  <c:v>15.712403</c:v>
                </c:pt>
                <c:pt idx="5891">
                  <c:v>15.546735</c:v>
                </c:pt>
                <c:pt idx="5892">
                  <c:v>15.546735</c:v>
                </c:pt>
                <c:pt idx="5893">
                  <c:v>15.546735</c:v>
                </c:pt>
                <c:pt idx="5894">
                  <c:v>15.712403</c:v>
                </c:pt>
                <c:pt idx="5895">
                  <c:v>15.546735</c:v>
                </c:pt>
                <c:pt idx="5896">
                  <c:v>15.546735</c:v>
                </c:pt>
                <c:pt idx="5897">
                  <c:v>15.546735</c:v>
                </c:pt>
                <c:pt idx="5898">
                  <c:v>15.712403</c:v>
                </c:pt>
                <c:pt idx="5899">
                  <c:v>15.546735</c:v>
                </c:pt>
                <c:pt idx="5900">
                  <c:v>15.546735</c:v>
                </c:pt>
                <c:pt idx="5901">
                  <c:v>15.546735</c:v>
                </c:pt>
                <c:pt idx="5902">
                  <c:v>15.712403</c:v>
                </c:pt>
                <c:pt idx="5903">
                  <c:v>15.546735</c:v>
                </c:pt>
                <c:pt idx="5904">
                  <c:v>15.546735</c:v>
                </c:pt>
                <c:pt idx="5905">
                  <c:v>15.546735</c:v>
                </c:pt>
                <c:pt idx="5906">
                  <c:v>15.712403</c:v>
                </c:pt>
                <c:pt idx="5907">
                  <c:v>15.546735</c:v>
                </c:pt>
                <c:pt idx="5908">
                  <c:v>15.546735</c:v>
                </c:pt>
                <c:pt idx="5909">
                  <c:v>15.712403</c:v>
                </c:pt>
                <c:pt idx="5910">
                  <c:v>15.546735</c:v>
                </c:pt>
                <c:pt idx="5911">
                  <c:v>15.546735</c:v>
                </c:pt>
                <c:pt idx="5912">
                  <c:v>15.546735</c:v>
                </c:pt>
                <c:pt idx="5913">
                  <c:v>15.546735</c:v>
                </c:pt>
                <c:pt idx="5914">
                  <c:v>15.712403</c:v>
                </c:pt>
                <c:pt idx="5915">
                  <c:v>15.546735</c:v>
                </c:pt>
                <c:pt idx="5916">
                  <c:v>15.546735</c:v>
                </c:pt>
                <c:pt idx="5917">
                  <c:v>15.546735</c:v>
                </c:pt>
                <c:pt idx="5918">
                  <c:v>15.712403</c:v>
                </c:pt>
                <c:pt idx="5919">
                  <c:v>15.712403</c:v>
                </c:pt>
                <c:pt idx="5920">
                  <c:v>15.546735</c:v>
                </c:pt>
                <c:pt idx="5921">
                  <c:v>15.546735</c:v>
                </c:pt>
                <c:pt idx="5922">
                  <c:v>15.712403</c:v>
                </c:pt>
                <c:pt idx="5923">
                  <c:v>15.712403</c:v>
                </c:pt>
                <c:pt idx="5924">
                  <c:v>15.712403</c:v>
                </c:pt>
                <c:pt idx="5925">
                  <c:v>15.712403</c:v>
                </c:pt>
                <c:pt idx="5926">
                  <c:v>15.546735</c:v>
                </c:pt>
                <c:pt idx="5927">
                  <c:v>15.546735</c:v>
                </c:pt>
                <c:pt idx="5928">
                  <c:v>15.712403</c:v>
                </c:pt>
                <c:pt idx="5929">
                  <c:v>15.546735</c:v>
                </c:pt>
                <c:pt idx="5930">
                  <c:v>15.546735</c:v>
                </c:pt>
                <c:pt idx="5931">
                  <c:v>15.546735</c:v>
                </c:pt>
                <c:pt idx="5932">
                  <c:v>15.546735</c:v>
                </c:pt>
                <c:pt idx="5933">
                  <c:v>15.546735</c:v>
                </c:pt>
                <c:pt idx="5934">
                  <c:v>15.546735</c:v>
                </c:pt>
                <c:pt idx="5935">
                  <c:v>15.546735</c:v>
                </c:pt>
                <c:pt idx="5936">
                  <c:v>15.546735</c:v>
                </c:pt>
                <c:pt idx="5937">
                  <c:v>15.546735</c:v>
                </c:pt>
                <c:pt idx="5938">
                  <c:v>15.546735</c:v>
                </c:pt>
                <c:pt idx="5939">
                  <c:v>15.546735</c:v>
                </c:pt>
                <c:pt idx="5940">
                  <c:v>15.546735</c:v>
                </c:pt>
                <c:pt idx="5941">
                  <c:v>15.712403</c:v>
                </c:pt>
                <c:pt idx="5942">
                  <c:v>15.546735</c:v>
                </c:pt>
                <c:pt idx="5943">
                  <c:v>15.712403</c:v>
                </c:pt>
                <c:pt idx="5944">
                  <c:v>15.546735</c:v>
                </c:pt>
                <c:pt idx="5945">
                  <c:v>15.546735</c:v>
                </c:pt>
                <c:pt idx="5946">
                  <c:v>15.546735</c:v>
                </c:pt>
                <c:pt idx="5947">
                  <c:v>15.546735</c:v>
                </c:pt>
                <c:pt idx="5948">
                  <c:v>15.546735</c:v>
                </c:pt>
                <c:pt idx="5949">
                  <c:v>15.546735</c:v>
                </c:pt>
                <c:pt idx="5950">
                  <c:v>15.546735</c:v>
                </c:pt>
                <c:pt idx="5951">
                  <c:v>15.546735</c:v>
                </c:pt>
                <c:pt idx="5952">
                  <c:v>15.712403</c:v>
                </c:pt>
                <c:pt idx="5953">
                  <c:v>15.546735</c:v>
                </c:pt>
                <c:pt idx="5954">
                  <c:v>15.546735</c:v>
                </c:pt>
                <c:pt idx="5955">
                  <c:v>15.546735</c:v>
                </c:pt>
                <c:pt idx="5956">
                  <c:v>15.712403</c:v>
                </c:pt>
                <c:pt idx="5957">
                  <c:v>15.546735</c:v>
                </c:pt>
                <c:pt idx="5958">
                  <c:v>15.546735</c:v>
                </c:pt>
                <c:pt idx="5959">
                  <c:v>15.546735</c:v>
                </c:pt>
                <c:pt idx="5960">
                  <c:v>15.878069999999999</c:v>
                </c:pt>
                <c:pt idx="5961">
                  <c:v>15.546735</c:v>
                </c:pt>
                <c:pt idx="5962">
                  <c:v>15.546735</c:v>
                </c:pt>
                <c:pt idx="5963">
                  <c:v>15.712403</c:v>
                </c:pt>
                <c:pt idx="5964">
                  <c:v>15.546735</c:v>
                </c:pt>
                <c:pt idx="5965">
                  <c:v>15.546735</c:v>
                </c:pt>
                <c:pt idx="5966">
                  <c:v>15.546735</c:v>
                </c:pt>
                <c:pt idx="5967">
                  <c:v>15.546735</c:v>
                </c:pt>
                <c:pt idx="5968">
                  <c:v>15.546735</c:v>
                </c:pt>
                <c:pt idx="5969">
                  <c:v>15.712403</c:v>
                </c:pt>
                <c:pt idx="5970">
                  <c:v>15.546735</c:v>
                </c:pt>
                <c:pt idx="5971">
                  <c:v>15.546735</c:v>
                </c:pt>
                <c:pt idx="5972">
                  <c:v>15.546735</c:v>
                </c:pt>
                <c:pt idx="5973">
                  <c:v>15.546735</c:v>
                </c:pt>
                <c:pt idx="5974">
                  <c:v>15.546735</c:v>
                </c:pt>
                <c:pt idx="5975">
                  <c:v>15.546735</c:v>
                </c:pt>
                <c:pt idx="5976">
                  <c:v>15.546735</c:v>
                </c:pt>
                <c:pt idx="5977">
                  <c:v>15.546735</c:v>
                </c:pt>
                <c:pt idx="5978">
                  <c:v>15.546735</c:v>
                </c:pt>
                <c:pt idx="5979">
                  <c:v>15.546735</c:v>
                </c:pt>
                <c:pt idx="5980">
                  <c:v>15.546735</c:v>
                </c:pt>
                <c:pt idx="5981">
                  <c:v>15.546735</c:v>
                </c:pt>
                <c:pt idx="5982">
                  <c:v>15.546735</c:v>
                </c:pt>
                <c:pt idx="5983">
                  <c:v>15.546735</c:v>
                </c:pt>
                <c:pt idx="5984">
                  <c:v>15.546735</c:v>
                </c:pt>
                <c:pt idx="5985">
                  <c:v>15.546735</c:v>
                </c:pt>
                <c:pt idx="5986">
                  <c:v>15.546735</c:v>
                </c:pt>
                <c:pt idx="5987">
                  <c:v>15.546735</c:v>
                </c:pt>
                <c:pt idx="5988">
                  <c:v>15.712403</c:v>
                </c:pt>
                <c:pt idx="5989">
                  <c:v>15.712403</c:v>
                </c:pt>
                <c:pt idx="5990">
                  <c:v>15.546735</c:v>
                </c:pt>
                <c:pt idx="5991">
                  <c:v>15.546735</c:v>
                </c:pt>
                <c:pt idx="5992">
                  <c:v>15.546735</c:v>
                </c:pt>
                <c:pt idx="5993">
                  <c:v>15.546735</c:v>
                </c:pt>
                <c:pt idx="5994">
                  <c:v>15.546735</c:v>
                </c:pt>
                <c:pt idx="5995">
                  <c:v>15.546735</c:v>
                </c:pt>
                <c:pt idx="5996">
                  <c:v>15.546735</c:v>
                </c:pt>
                <c:pt idx="5997">
                  <c:v>15.546735</c:v>
                </c:pt>
                <c:pt idx="5998">
                  <c:v>15.546735</c:v>
                </c:pt>
                <c:pt idx="5999">
                  <c:v>15.546735</c:v>
                </c:pt>
                <c:pt idx="6000">
                  <c:v>15.546735</c:v>
                </c:pt>
                <c:pt idx="6001">
                  <c:v>15.546735</c:v>
                </c:pt>
                <c:pt idx="6002">
                  <c:v>15.546735</c:v>
                </c:pt>
                <c:pt idx="6003">
                  <c:v>15.546735</c:v>
                </c:pt>
                <c:pt idx="6004">
                  <c:v>15.546735</c:v>
                </c:pt>
                <c:pt idx="6005">
                  <c:v>15.546735</c:v>
                </c:pt>
                <c:pt idx="6006">
                  <c:v>15.712403</c:v>
                </c:pt>
                <c:pt idx="6007">
                  <c:v>15.712403</c:v>
                </c:pt>
                <c:pt idx="6008">
                  <c:v>15.546735</c:v>
                </c:pt>
                <c:pt idx="6009">
                  <c:v>15.712403</c:v>
                </c:pt>
                <c:pt idx="6010">
                  <c:v>15.546735</c:v>
                </c:pt>
                <c:pt idx="6011">
                  <c:v>15.712403</c:v>
                </c:pt>
                <c:pt idx="6012">
                  <c:v>15.546735</c:v>
                </c:pt>
                <c:pt idx="6013">
                  <c:v>15.546735</c:v>
                </c:pt>
                <c:pt idx="6014">
                  <c:v>15.546735</c:v>
                </c:pt>
                <c:pt idx="6015">
                  <c:v>15.712403</c:v>
                </c:pt>
                <c:pt idx="6016">
                  <c:v>15.712403</c:v>
                </c:pt>
                <c:pt idx="6017">
                  <c:v>15.546735</c:v>
                </c:pt>
                <c:pt idx="6018">
                  <c:v>15.712403</c:v>
                </c:pt>
                <c:pt idx="6019">
                  <c:v>15.546735</c:v>
                </c:pt>
                <c:pt idx="6020">
                  <c:v>15.712403</c:v>
                </c:pt>
                <c:pt idx="6021">
                  <c:v>15.546735</c:v>
                </c:pt>
                <c:pt idx="6022">
                  <c:v>15.546735</c:v>
                </c:pt>
                <c:pt idx="6023">
                  <c:v>15.546735</c:v>
                </c:pt>
                <c:pt idx="6024">
                  <c:v>15.546735</c:v>
                </c:pt>
                <c:pt idx="6025">
                  <c:v>15.546735</c:v>
                </c:pt>
                <c:pt idx="6026">
                  <c:v>15.546735</c:v>
                </c:pt>
                <c:pt idx="6027">
                  <c:v>15.546735</c:v>
                </c:pt>
                <c:pt idx="6028">
                  <c:v>15.546735</c:v>
                </c:pt>
                <c:pt idx="6029">
                  <c:v>15.546735</c:v>
                </c:pt>
                <c:pt idx="6030">
                  <c:v>15.546735</c:v>
                </c:pt>
                <c:pt idx="6031">
                  <c:v>15.712403</c:v>
                </c:pt>
                <c:pt idx="6032">
                  <c:v>15.546735</c:v>
                </c:pt>
                <c:pt idx="6033">
                  <c:v>15.546735</c:v>
                </c:pt>
                <c:pt idx="6034">
                  <c:v>15.712403</c:v>
                </c:pt>
                <c:pt idx="6035">
                  <c:v>15.546735</c:v>
                </c:pt>
                <c:pt idx="6036">
                  <c:v>15.546735</c:v>
                </c:pt>
                <c:pt idx="6037">
                  <c:v>15.546735</c:v>
                </c:pt>
                <c:pt idx="6038">
                  <c:v>15.546735</c:v>
                </c:pt>
                <c:pt idx="6039">
                  <c:v>15.546735</c:v>
                </c:pt>
                <c:pt idx="6040">
                  <c:v>15.381068000000001</c:v>
                </c:pt>
                <c:pt idx="6041">
                  <c:v>15.546735</c:v>
                </c:pt>
                <c:pt idx="6042">
                  <c:v>15.546735</c:v>
                </c:pt>
                <c:pt idx="6043">
                  <c:v>15.546735</c:v>
                </c:pt>
                <c:pt idx="6044">
                  <c:v>15.546735</c:v>
                </c:pt>
                <c:pt idx="6045">
                  <c:v>15.546735</c:v>
                </c:pt>
                <c:pt idx="6046">
                  <c:v>15.546735</c:v>
                </c:pt>
                <c:pt idx="6047">
                  <c:v>15.546735</c:v>
                </c:pt>
                <c:pt idx="6048">
                  <c:v>15.712403</c:v>
                </c:pt>
                <c:pt idx="6049">
                  <c:v>15.712403</c:v>
                </c:pt>
                <c:pt idx="6050">
                  <c:v>15.712403</c:v>
                </c:pt>
                <c:pt idx="6051">
                  <c:v>15.712403</c:v>
                </c:pt>
                <c:pt idx="6052">
                  <c:v>15.546735</c:v>
                </c:pt>
                <c:pt idx="6053">
                  <c:v>15.546735</c:v>
                </c:pt>
                <c:pt idx="6054">
                  <c:v>15.546735</c:v>
                </c:pt>
                <c:pt idx="6055">
                  <c:v>15.712403</c:v>
                </c:pt>
                <c:pt idx="6056">
                  <c:v>15.546735</c:v>
                </c:pt>
                <c:pt idx="6057">
                  <c:v>15.546735</c:v>
                </c:pt>
                <c:pt idx="6058">
                  <c:v>15.546735</c:v>
                </c:pt>
                <c:pt idx="6059">
                  <c:v>15.546735</c:v>
                </c:pt>
                <c:pt idx="6060">
                  <c:v>15.712403</c:v>
                </c:pt>
                <c:pt idx="6061">
                  <c:v>15.546735</c:v>
                </c:pt>
                <c:pt idx="6062">
                  <c:v>15.712403</c:v>
                </c:pt>
                <c:pt idx="6063">
                  <c:v>15.712403</c:v>
                </c:pt>
                <c:pt idx="6064">
                  <c:v>15.712403</c:v>
                </c:pt>
                <c:pt idx="6065">
                  <c:v>15.546735</c:v>
                </c:pt>
                <c:pt idx="6066">
                  <c:v>15.546735</c:v>
                </c:pt>
                <c:pt idx="6067">
                  <c:v>15.712403</c:v>
                </c:pt>
                <c:pt idx="6068">
                  <c:v>15.546735</c:v>
                </c:pt>
                <c:pt idx="6069">
                  <c:v>15.712403</c:v>
                </c:pt>
                <c:pt idx="6070">
                  <c:v>15.546735</c:v>
                </c:pt>
                <c:pt idx="6071">
                  <c:v>15.546735</c:v>
                </c:pt>
                <c:pt idx="6072">
                  <c:v>15.712403</c:v>
                </c:pt>
                <c:pt idx="6073">
                  <c:v>15.712403</c:v>
                </c:pt>
                <c:pt idx="6074">
                  <c:v>15.546735</c:v>
                </c:pt>
                <c:pt idx="6075">
                  <c:v>15.712403</c:v>
                </c:pt>
                <c:pt idx="6076">
                  <c:v>15.546735</c:v>
                </c:pt>
                <c:pt idx="6077">
                  <c:v>15.546735</c:v>
                </c:pt>
                <c:pt idx="6078">
                  <c:v>15.712403</c:v>
                </c:pt>
                <c:pt idx="6079">
                  <c:v>15.712403</c:v>
                </c:pt>
                <c:pt idx="6080">
                  <c:v>15.546735</c:v>
                </c:pt>
                <c:pt idx="6081">
                  <c:v>15.546735</c:v>
                </c:pt>
                <c:pt idx="6082">
                  <c:v>15.712403</c:v>
                </c:pt>
                <c:pt idx="6083">
                  <c:v>15.546735</c:v>
                </c:pt>
                <c:pt idx="6084">
                  <c:v>15.546735</c:v>
                </c:pt>
                <c:pt idx="6085">
                  <c:v>15.546735</c:v>
                </c:pt>
                <c:pt idx="6086">
                  <c:v>15.546735</c:v>
                </c:pt>
                <c:pt idx="6087">
                  <c:v>15.546735</c:v>
                </c:pt>
                <c:pt idx="6088">
                  <c:v>15.712403</c:v>
                </c:pt>
                <c:pt idx="6089">
                  <c:v>15.546735</c:v>
                </c:pt>
                <c:pt idx="6090">
                  <c:v>15.712403</c:v>
                </c:pt>
                <c:pt idx="6091">
                  <c:v>15.546735</c:v>
                </c:pt>
                <c:pt idx="6092">
                  <c:v>15.546735</c:v>
                </c:pt>
                <c:pt idx="6093">
                  <c:v>15.712403</c:v>
                </c:pt>
                <c:pt idx="6094">
                  <c:v>15.712403</c:v>
                </c:pt>
                <c:pt idx="6095">
                  <c:v>15.546735</c:v>
                </c:pt>
                <c:pt idx="6096">
                  <c:v>15.546735</c:v>
                </c:pt>
                <c:pt idx="6097">
                  <c:v>15.546735</c:v>
                </c:pt>
                <c:pt idx="6098">
                  <c:v>15.712403</c:v>
                </c:pt>
                <c:pt idx="6099">
                  <c:v>15.546735</c:v>
                </c:pt>
                <c:pt idx="6100">
                  <c:v>15.712403</c:v>
                </c:pt>
                <c:pt idx="6101">
                  <c:v>15.712403</c:v>
                </c:pt>
                <c:pt idx="6102">
                  <c:v>15.546735</c:v>
                </c:pt>
                <c:pt idx="6103">
                  <c:v>15.546735</c:v>
                </c:pt>
                <c:pt idx="6104">
                  <c:v>15.712403</c:v>
                </c:pt>
                <c:pt idx="6105">
                  <c:v>15.546735</c:v>
                </c:pt>
                <c:pt idx="6106">
                  <c:v>15.712403</c:v>
                </c:pt>
                <c:pt idx="6107">
                  <c:v>15.546735</c:v>
                </c:pt>
                <c:pt idx="6108">
                  <c:v>15.712403</c:v>
                </c:pt>
                <c:pt idx="6109">
                  <c:v>15.712403</c:v>
                </c:pt>
                <c:pt idx="6110">
                  <c:v>15.712403</c:v>
                </c:pt>
                <c:pt idx="6111">
                  <c:v>15.712403</c:v>
                </c:pt>
                <c:pt idx="6112">
                  <c:v>15.712403</c:v>
                </c:pt>
                <c:pt idx="6113">
                  <c:v>15.546735</c:v>
                </c:pt>
                <c:pt idx="6114">
                  <c:v>15.712403</c:v>
                </c:pt>
                <c:pt idx="6115">
                  <c:v>15.712403</c:v>
                </c:pt>
                <c:pt idx="6116">
                  <c:v>15.546735</c:v>
                </c:pt>
                <c:pt idx="6117">
                  <c:v>15.546735</c:v>
                </c:pt>
                <c:pt idx="6118">
                  <c:v>15.712403</c:v>
                </c:pt>
                <c:pt idx="6119">
                  <c:v>15.712403</c:v>
                </c:pt>
                <c:pt idx="6120">
                  <c:v>15.712403</c:v>
                </c:pt>
                <c:pt idx="6121">
                  <c:v>15.546735</c:v>
                </c:pt>
                <c:pt idx="6122">
                  <c:v>15.546735</c:v>
                </c:pt>
                <c:pt idx="6123">
                  <c:v>15.546735</c:v>
                </c:pt>
                <c:pt idx="6124">
                  <c:v>15.546735</c:v>
                </c:pt>
                <c:pt idx="6125">
                  <c:v>15.712403</c:v>
                </c:pt>
                <c:pt idx="6126">
                  <c:v>15.712403</c:v>
                </c:pt>
                <c:pt idx="6127">
                  <c:v>15.712403</c:v>
                </c:pt>
                <c:pt idx="6128">
                  <c:v>15.546735</c:v>
                </c:pt>
                <c:pt idx="6129">
                  <c:v>15.712403</c:v>
                </c:pt>
                <c:pt idx="6130">
                  <c:v>15.546735</c:v>
                </c:pt>
                <c:pt idx="6131">
                  <c:v>15.712403</c:v>
                </c:pt>
                <c:pt idx="6132">
                  <c:v>15.712403</c:v>
                </c:pt>
                <c:pt idx="6133">
                  <c:v>15.712403</c:v>
                </c:pt>
                <c:pt idx="6134">
                  <c:v>15.546735</c:v>
                </c:pt>
                <c:pt idx="6135">
                  <c:v>15.546735</c:v>
                </c:pt>
                <c:pt idx="6136">
                  <c:v>15.712403</c:v>
                </c:pt>
                <c:pt idx="6137">
                  <c:v>15.712403</c:v>
                </c:pt>
                <c:pt idx="6138">
                  <c:v>15.546735</c:v>
                </c:pt>
                <c:pt idx="6139">
                  <c:v>15.546735</c:v>
                </c:pt>
                <c:pt idx="6140">
                  <c:v>15.712403</c:v>
                </c:pt>
                <c:pt idx="6141">
                  <c:v>15.546735</c:v>
                </c:pt>
                <c:pt idx="6142">
                  <c:v>15.546735</c:v>
                </c:pt>
                <c:pt idx="6143">
                  <c:v>15.712403</c:v>
                </c:pt>
                <c:pt idx="6144">
                  <c:v>15.546735</c:v>
                </c:pt>
                <c:pt idx="6145">
                  <c:v>15.546735</c:v>
                </c:pt>
                <c:pt idx="6146">
                  <c:v>15.712403</c:v>
                </c:pt>
                <c:pt idx="6147">
                  <c:v>15.546735</c:v>
                </c:pt>
                <c:pt idx="6148">
                  <c:v>15.712403</c:v>
                </c:pt>
                <c:pt idx="6149">
                  <c:v>15.712403</c:v>
                </c:pt>
                <c:pt idx="6150">
                  <c:v>15.546735</c:v>
                </c:pt>
                <c:pt idx="6151">
                  <c:v>15.712403</c:v>
                </c:pt>
                <c:pt idx="6152">
                  <c:v>15.712403</c:v>
                </c:pt>
                <c:pt idx="6153">
                  <c:v>15.546735</c:v>
                </c:pt>
                <c:pt idx="6154">
                  <c:v>15.546735</c:v>
                </c:pt>
                <c:pt idx="6155">
                  <c:v>15.546735</c:v>
                </c:pt>
                <c:pt idx="6156">
                  <c:v>15.546735</c:v>
                </c:pt>
                <c:pt idx="6157">
                  <c:v>15.546735</c:v>
                </c:pt>
                <c:pt idx="6158">
                  <c:v>15.712403</c:v>
                </c:pt>
                <c:pt idx="6159">
                  <c:v>15.546735</c:v>
                </c:pt>
                <c:pt idx="6160">
                  <c:v>15.546735</c:v>
                </c:pt>
                <c:pt idx="6161">
                  <c:v>15.546735</c:v>
                </c:pt>
                <c:pt idx="6162">
                  <c:v>15.546735</c:v>
                </c:pt>
                <c:pt idx="6163">
                  <c:v>15.546735</c:v>
                </c:pt>
                <c:pt idx="6164">
                  <c:v>15.712403</c:v>
                </c:pt>
                <c:pt idx="6165">
                  <c:v>15.878069999999999</c:v>
                </c:pt>
                <c:pt idx="6166">
                  <c:v>15.546735</c:v>
                </c:pt>
                <c:pt idx="6167">
                  <c:v>15.546735</c:v>
                </c:pt>
                <c:pt idx="6168">
                  <c:v>15.878069999999999</c:v>
                </c:pt>
                <c:pt idx="6169">
                  <c:v>15.712403</c:v>
                </c:pt>
                <c:pt idx="6170">
                  <c:v>15.712403</c:v>
                </c:pt>
                <c:pt idx="6171">
                  <c:v>15.712403</c:v>
                </c:pt>
                <c:pt idx="6172">
                  <c:v>15.546735</c:v>
                </c:pt>
                <c:pt idx="6173">
                  <c:v>15.546735</c:v>
                </c:pt>
                <c:pt idx="6174">
                  <c:v>15.712403</c:v>
                </c:pt>
                <c:pt idx="6175">
                  <c:v>15.546735</c:v>
                </c:pt>
                <c:pt idx="6176">
                  <c:v>15.546735</c:v>
                </c:pt>
                <c:pt idx="6177">
                  <c:v>15.546735</c:v>
                </c:pt>
                <c:pt idx="6178">
                  <c:v>15.712403</c:v>
                </c:pt>
                <c:pt idx="6179">
                  <c:v>15.712403</c:v>
                </c:pt>
                <c:pt idx="6180">
                  <c:v>15.546735</c:v>
                </c:pt>
                <c:pt idx="6181">
                  <c:v>15.546735</c:v>
                </c:pt>
                <c:pt idx="6182">
                  <c:v>15.546735</c:v>
                </c:pt>
                <c:pt idx="6183">
                  <c:v>15.546735</c:v>
                </c:pt>
                <c:pt idx="6184">
                  <c:v>15.546735</c:v>
                </c:pt>
                <c:pt idx="6185">
                  <c:v>15.546735</c:v>
                </c:pt>
                <c:pt idx="6186">
                  <c:v>15.712403</c:v>
                </c:pt>
                <c:pt idx="6187">
                  <c:v>15.712403</c:v>
                </c:pt>
                <c:pt idx="6188">
                  <c:v>15.546735</c:v>
                </c:pt>
                <c:pt idx="6189">
                  <c:v>15.712403</c:v>
                </c:pt>
                <c:pt idx="6190">
                  <c:v>15.546735</c:v>
                </c:pt>
                <c:pt idx="6191">
                  <c:v>15.546735</c:v>
                </c:pt>
                <c:pt idx="6192">
                  <c:v>15.712403</c:v>
                </c:pt>
                <c:pt idx="6193">
                  <c:v>15.712403</c:v>
                </c:pt>
                <c:pt idx="6194">
                  <c:v>15.712403</c:v>
                </c:pt>
                <c:pt idx="6195">
                  <c:v>15.712403</c:v>
                </c:pt>
                <c:pt idx="6196">
                  <c:v>15.546735</c:v>
                </c:pt>
                <c:pt idx="6197">
                  <c:v>15.546735</c:v>
                </c:pt>
                <c:pt idx="6198">
                  <c:v>15.546735</c:v>
                </c:pt>
                <c:pt idx="6199">
                  <c:v>15.546735</c:v>
                </c:pt>
                <c:pt idx="6200">
                  <c:v>15.546735</c:v>
                </c:pt>
                <c:pt idx="6201">
                  <c:v>15.712403</c:v>
                </c:pt>
                <c:pt idx="6202">
                  <c:v>15.546735</c:v>
                </c:pt>
                <c:pt idx="6203">
                  <c:v>15.712403</c:v>
                </c:pt>
                <c:pt idx="6204">
                  <c:v>15.712403</c:v>
                </c:pt>
                <c:pt idx="6205">
                  <c:v>15.712403</c:v>
                </c:pt>
                <c:pt idx="6206">
                  <c:v>15.712403</c:v>
                </c:pt>
                <c:pt idx="6207">
                  <c:v>15.546735</c:v>
                </c:pt>
                <c:pt idx="6208">
                  <c:v>15.712403</c:v>
                </c:pt>
                <c:pt idx="6209">
                  <c:v>15.546735</c:v>
                </c:pt>
                <c:pt idx="6210">
                  <c:v>15.878069999999999</c:v>
                </c:pt>
                <c:pt idx="6211">
                  <c:v>15.712403</c:v>
                </c:pt>
                <c:pt idx="6212">
                  <c:v>15.712403</c:v>
                </c:pt>
                <c:pt idx="6213">
                  <c:v>15.712403</c:v>
                </c:pt>
                <c:pt idx="6214">
                  <c:v>15.546735</c:v>
                </c:pt>
                <c:pt idx="6215">
                  <c:v>15.546735</c:v>
                </c:pt>
                <c:pt idx="6216">
                  <c:v>15.712403</c:v>
                </c:pt>
                <c:pt idx="6217">
                  <c:v>15.546735</c:v>
                </c:pt>
                <c:pt idx="6218">
                  <c:v>15.712403</c:v>
                </c:pt>
                <c:pt idx="6219">
                  <c:v>15.712403</c:v>
                </c:pt>
                <c:pt idx="6220">
                  <c:v>15.712403</c:v>
                </c:pt>
                <c:pt idx="6221">
                  <c:v>15.546735</c:v>
                </c:pt>
                <c:pt idx="6222">
                  <c:v>15.712403</c:v>
                </c:pt>
                <c:pt idx="6223">
                  <c:v>15.546735</c:v>
                </c:pt>
                <c:pt idx="6224">
                  <c:v>15.546735</c:v>
                </c:pt>
                <c:pt idx="6225">
                  <c:v>15.546735</c:v>
                </c:pt>
                <c:pt idx="6226">
                  <c:v>15.546735</c:v>
                </c:pt>
                <c:pt idx="6227">
                  <c:v>15.546735</c:v>
                </c:pt>
                <c:pt idx="6228">
                  <c:v>15.546735</c:v>
                </c:pt>
                <c:pt idx="6229">
                  <c:v>15.546735</c:v>
                </c:pt>
                <c:pt idx="6230">
                  <c:v>15.712403</c:v>
                </c:pt>
                <c:pt idx="6231">
                  <c:v>15.546735</c:v>
                </c:pt>
                <c:pt idx="6232">
                  <c:v>15.546735</c:v>
                </c:pt>
                <c:pt idx="6233">
                  <c:v>15.712403</c:v>
                </c:pt>
                <c:pt idx="6234">
                  <c:v>15.546735</c:v>
                </c:pt>
                <c:pt idx="6235">
                  <c:v>15.546735</c:v>
                </c:pt>
                <c:pt idx="6236">
                  <c:v>15.546735</c:v>
                </c:pt>
                <c:pt idx="6237">
                  <c:v>15.546735</c:v>
                </c:pt>
                <c:pt idx="6238">
                  <c:v>15.712403</c:v>
                </c:pt>
                <c:pt idx="6239">
                  <c:v>15.546735</c:v>
                </c:pt>
                <c:pt idx="6240">
                  <c:v>15.546735</c:v>
                </c:pt>
                <c:pt idx="6241">
                  <c:v>15.546735</c:v>
                </c:pt>
                <c:pt idx="6242">
                  <c:v>15.712403</c:v>
                </c:pt>
                <c:pt idx="6243">
                  <c:v>15.712403</c:v>
                </c:pt>
                <c:pt idx="6244">
                  <c:v>15.712403</c:v>
                </c:pt>
                <c:pt idx="6245">
                  <c:v>15.712403</c:v>
                </c:pt>
                <c:pt idx="6246">
                  <c:v>15.546735</c:v>
                </c:pt>
                <c:pt idx="6247">
                  <c:v>15.712403</c:v>
                </c:pt>
                <c:pt idx="6248">
                  <c:v>15.712403</c:v>
                </c:pt>
                <c:pt idx="6249">
                  <c:v>15.712403</c:v>
                </c:pt>
                <c:pt idx="6250">
                  <c:v>15.546735</c:v>
                </c:pt>
                <c:pt idx="6251">
                  <c:v>15.546735</c:v>
                </c:pt>
                <c:pt idx="6252">
                  <c:v>15.712403</c:v>
                </c:pt>
                <c:pt idx="6253">
                  <c:v>15.546735</c:v>
                </c:pt>
                <c:pt idx="6254">
                  <c:v>15.546735</c:v>
                </c:pt>
                <c:pt idx="6255">
                  <c:v>15.712403</c:v>
                </c:pt>
                <c:pt idx="6256">
                  <c:v>15.712403</c:v>
                </c:pt>
                <c:pt idx="6257">
                  <c:v>15.546735</c:v>
                </c:pt>
                <c:pt idx="6258">
                  <c:v>15.712403</c:v>
                </c:pt>
                <c:pt idx="6259">
                  <c:v>15.546735</c:v>
                </c:pt>
                <c:pt idx="6260">
                  <c:v>15.712403</c:v>
                </c:pt>
                <c:pt idx="6261">
                  <c:v>15.546735</c:v>
                </c:pt>
                <c:pt idx="6262">
                  <c:v>15.546735</c:v>
                </c:pt>
                <c:pt idx="6263">
                  <c:v>15.546735</c:v>
                </c:pt>
                <c:pt idx="6264">
                  <c:v>15.546735</c:v>
                </c:pt>
                <c:pt idx="6265">
                  <c:v>15.546735</c:v>
                </c:pt>
                <c:pt idx="6266">
                  <c:v>15.712403</c:v>
                </c:pt>
                <c:pt idx="6267">
                  <c:v>15.712403</c:v>
                </c:pt>
                <c:pt idx="6268">
                  <c:v>15.712403</c:v>
                </c:pt>
                <c:pt idx="6269">
                  <c:v>15.546735</c:v>
                </c:pt>
                <c:pt idx="6270">
                  <c:v>15.712403</c:v>
                </c:pt>
                <c:pt idx="6271">
                  <c:v>15.712403</c:v>
                </c:pt>
                <c:pt idx="6272">
                  <c:v>15.546735</c:v>
                </c:pt>
                <c:pt idx="6273">
                  <c:v>15.546735</c:v>
                </c:pt>
                <c:pt idx="6274">
                  <c:v>15.546735</c:v>
                </c:pt>
                <c:pt idx="6275">
                  <c:v>15.546735</c:v>
                </c:pt>
                <c:pt idx="6276">
                  <c:v>15.546735</c:v>
                </c:pt>
                <c:pt idx="6277">
                  <c:v>15.712403</c:v>
                </c:pt>
                <c:pt idx="6278">
                  <c:v>15.546735</c:v>
                </c:pt>
                <c:pt idx="6279">
                  <c:v>15.712403</c:v>
                </c:pt>
                <c:pt idx="6280">
                  <c:v>15.712403</c:v>
                </c:pt>
                <c:pt idx="6281">
                  <c:v>15.546735</c:v>
                </c:pt>
                <c:pt idx="6282">
                  <c:v>15.546735</c:v>
                </c:pt>
                <c:pt idx="6283">
                  <c:v>15.712403</c:v>
                </c:pt>
                <c:pt idx="6284">
                  <c:v>15.712403</c:v>
                </c:pt>
                <c:pt idx="6285">
                  <c:v>15.546735</c:v>
                </c:pt>
                <c:pt idx="6286">
                  <c:v>15.546735</c:v>
                </c:pt>
                <c:pt idx="6287">
                  <c:v>15.712403</c:v>
                </c:pt>
                <c:pt idx="6288">
                  <c:v>15.546735</c:v>
                </c:pt>
                <c:pt idx="6289">
                  <c:v>15.546735</c:v>
                </c:pt>
                <c:pt idx="6290">
                  <c:v>15.712403</c:v>
                </c:pt>
                <c:pt idx="6291">
                  <c:v>15.712403</c:v>
                </c:pt>
                <c:pt idx="6292">
                  <c:v>15.712403</c:v>
                </c:pt>
                <c:pt idx="6293">
                  <c:v>15.546735</c:v>
                </c:pt>
                <c:pt idx="6294">
                  <c:v>15.712403</c:v>
                </c:pt>
                <c:pt idx="6295">
                  <c:v>15.712403</c:v>
                </c:pt>
                <c:pt idx="6296">
                  <c:v>15.712403</c:v>
                </c:pt>
                <c:pt idx="6297">
                  <c:v>15.546735</c:v>
                </c:pt>
                <c:pt idx="6298">
                  <c:v>15.712403</c:v>
                </c:pt>
                <c:pt idx="6299">
                  <c:v>15.546735</c:v>
                </c:pt>
                <c:pt idx="6300">
                  <c:v>15.712403</c:v>
                </c:pt>
                <c:pt idx="6301">
                  <c:v>15.546735</c:v>
                </c:pt>
                <c:pt idx="6302">
                  <c:v>15.546735</c:v>
                </c:pt>
                <c:pt idx="6303">
                  <c:v>15.546735</c:v>
                </c:pt>
                <c:pt idx="6304">
                  <c:v>15.712403</c:v>
                </c:pt>
                <c:pt idx="6305">
                  <c:v>15.712403</c:v>
                </c:pt>
                <c:pt idx="6306">
                  <c:v>15.546735</c:v>
                </c:pt>
                <c:pt idx="6307">
                  <c:v>15.546735</c:v>
                </c:pt>
                <c:pt idx="6308">
                  <c:v>15.546735</c:v>
                </c:pt>
                <c:pt idx="6309">
                  <c:v>15.712403</c:v>
                </c:pt>
                <c:pt idx="6310">
                  <c:v>15.546735</c:v>
                </c:pt>
                <c:pt idx="6311">
                  <c:v>15.712403</c:v>
                </c:pt>
                <c:pt idx="6312">
                  <c:v>15.712403</c:v>
                </c:pt>
                <c:pt idx="6313">
                  <c:v>15.546735</c:v>
                </c:pt>
                <c:pt idx="6314">
                  <c:v>15.712403</c:v>
                </c:pt>
                <c:pt idx="6315">
                  <c:v>15.546735</c:v>
                </c:pt>
                <c:pt idx="6316">
                  <c:v>15.712403</c:v>
                </c:pt>
                <c:pt idx="6317">
                  <c:v>15.712403</c:v>
                </c:pt>
                <c:pt idx="6318">
                  <c:v>15.712403</c:v>
                </c:pt>
                <c:pt idx="6319">
                  <c:v>15.546735</c:v>
                </c:pt>
                <c:pt idx="6320">
                  <c:v>15.546735</c:v>
                </c:pt>
                <c:pt idx="6321">
                  <c:v>15.712403</c:v>
                </c:pt>
                <c:pt idx="6322">
                  <c:v>15.546735</c:v>
                </c:pt>
                <c:pt idx="6323">
                  <c:v>15.546735</c:v>
                </c:pt>
                <c:pt idx="6324">
                  <c:v>15.546735</c:v>
                </c:pt>
                <c:pt idx="6325">
                  <c:v>15.546735</c:v>
                </c:pt>
                <c:pt idx="6326">
                  <c:v>15.712403</c:v>
                </c:pt>
                <c:pt idx="6327">
                  <c:v>15.546735</c:v>
                </c:pt>
                <c:pt idx="6328">
                  <c:v>15.712403</c:v>
                </c:pt>
                <c:pt idx="6329">
                  <c:v>15.712403</c:v>
                </c:pt>
                <c:pt idx="6330">
                  <c:v>15.546735</c:v>
                </c:pt>
                <c:pt idx="6331">
                  <c:v>15.712403</c:v>
                </c:pt>
                <c:pt idx="6332">
                  <c:v>15.546735</c:v>
                </c:pt>
                <c:pt idx="6333">
                  <c:v>15.712403</c:v>
                </c:pt>
                <c:pt idx="6334">
                  <c:v>15.712403</c:v>
                </c:pt>
                <c:pt idx="6335">
                  <c:v>15.712403</c:v>
                </c:pt>
                <c:pt idx="6336">
                  <c:v>15.546735</c:v>
                </c:pt>
                <c:pt idx="6337">
                  <c:v>15.546735</c:v>
                </c:pt>
                <c:pt idx="6338">
                  <c:v>15.546735</c:v>
                </c:pt>
                <c:pt idx="6339">
                  <c:v>15.546735</c:v>
                </c:pt>
                <c:pt idx="6340">
                  <c:v>15.546735</c:v>
                </c:pt>
                <c:pt idx="6341">
                  <c:v>15.712403</c:v>
                </c:pt>
                <c:pt idx="6342">
                  <c:v>15.546735</c:v>
                </c:pt>
                <c:pt idx="6343">
                  <c:v>15.546735</c:v>
                </c:pt>
                <c:pt idx="6344">
                  <c:v>15.546735</c:v>
                </c:pt>
                <c:pt idx="6345">
                  <c:v>15.712403</c:v>
                </c:pt>
                <c:pt idx="6346">
                  <c:v>15.712403</c:v>
                </c:pt>
                <c:pt idx="6347">
                  <c:v>15.546735</c:v>
                </c:pt>
                <c:pt idx="6348">
                  <c:v>15.546735</c:v>
                </c:pt>
                <c:pt idx="6349">
                  <c:v>15.712403</c:v>
                </c:pt>
                <c:pt idx="6350">
                  <c:v>15.712403</c:v>
                </c:pt>
                <c:pt idx="6351">
                  <c:v>15.712403</c:v>
                </c:pt>
                <c:pt idx="6352">
                  <c:v>15.712403</c:v>
                </c:pt>
                <c:pt idx="6353">
                  <c:v>15.546735</c:v>
                </c:pt>
                <c:pt idx="6354">
                  <c:v>15.546735</c:v>
                </c:pt>
                <c:pt idx="6355">
                  <c:v>15.712403</c:v>
                </c:pt>
                <c:pt idx="6356">
                  <c:v>15.712403</c:v>
                </c:pt>
                <c:pt idx="6357">
                  <c:v>15.712403</c:v>
                </c:pt>
                <c:pt idx="6358">
                  <c:v>15.712403</c:v>
                </c:pt>
                <c:pt idx="6359">
                  <c:v>15.546735</c:v>
                </c:pt>
                <c:pt idx="6360">
                  <c:v>15.712403</c:v>
                </c:pt>
                <c:pt idx="6361">
                  <c:v>15.712403</c:v>
                </c:pt>
                <c:pt idx="6362">
                  <c:v>15.712403</c:v>
                </c:pt>
                <c:pt idx="6363">
                  <c:v>15.712403</c:v>
                </c:pt>
                <c:pt idx="6364">
                  <c:v>15.546735</c:v>
                </c:pt>
                <c:pt idx="6365">
                  <c:v>15.546735</c:v>
                </c:pt>
                <c:pt idx="6366">
                  <c:v>15.546735</c:v>
                </c:pt>
                <c:pt idx="6367">
                  <c:v>15.712403</c:v>
                </c:pt>
                <c:pt idx="6368">
                  <c:v>15.546735</c:v>
                </c:pt>
                <c:pt idx="6369">
                  <c:v>15.546735</c:v>
                </c:pt>
                <c:pt idx="6370">
                  <c:v>15.546735</c:v>
                </c:pt>
                <c:pt idx="6371">
                  <c:v>15.712403</c:v>
                </c:pt>
                <c:pt idx="6372">
                  <c:v>15.546735</c:v>
                </c:pt>
                <c:pt idx="6373">
                  <c:v>15.546735</c:v>
                </c:pt>
                <c:pt idx="6374">
                  <c:v>15.712403</c:v>
                </c:pt>
                <c:pt idx="6375">
                  <c:v>15.546735</c:v>
                </c:pt>
                <c:pt idx="6376">
                  <c:v>15.546735</c:v>
                </c:pt>
                <c:pt idx="6377">
                  <c:v>15.546735</c:v>
                </c:pt>
                <c:pt idx="6378">
                  <c:v>15.546735</c:v>
                </c:pt>
                <c:pt idx="6379">
                  <c:v>15.712403</c:v>
                </c:pt>
                <c:pt idx="6380">
                  <c:v>15.546735</c:v>
                </c:pt>
                <c:pt idx="6381">
                  <c:v>15.546735</c:v>
                </c:pt>
                <c:pt idx="6382">
                  <c:v>15.546735</c:v>
                </c:pt>
                <c:pt idx="6383">
                  <c:v>15.546735</c:v>
                </c:pt>
                <c:pt idx="6384">
                  <c:v>15.546735</c:v>
                </c:pt>
                <c:pt idx="6385">
                  <c:v>15.546735</c:v>
                </c:pt>
                <c:pt idx="6386">
                  <c:v>15.546735</c:v>
                </c:pt>
                <c:pt idx="6387">
                  <c:v>15.712403</c:v>
                </c:pt>
                <c:pt idx="6388">
                  <c:v>15.712403</c:v>
                </c:pt>
                <c:pt idx="6389">
                  <c:v>15.712403</c:v>
                </c:pt>
                <c:pt idx="6390">
                  <c:v>15.546735</c:v>
                </c:pt>
                <c:pt idx="6391">
                  <c:v>15.712403</c:v>
                </c:pt>
                <c:pt idx="6392">
                  <c:v>15.712403</c:v>
                </c:pt>
                <c:pt idx="6393">
                  <c:v>15.712403</c:v>
                </c:pt>
                <c:pt idx="6394">
                  <c:v>15.712403</c:v>
                </c:pt>
                <c:pt idx="6395">
                  <c:v>15.546735</c:v>
                </c:pt>
                <c:pt idx="6396">
                  <c:v>15.712403</c:v>
                </c:pt>
                <c:pt idx="6397">
                  <c:v>15.546735</c:v>
                </c:pt>
                <c:pt idx="6398">
                  <c:v>15.712403</c:v>
                </c:pt>
                <c:pt idx="6399">
                  <c:v>15.712403</c:v>
                </c:pt>
                <c:pt idx="6400">
                  <c:v>15.546735</c:v>
                </c:pt>
                <c:pt idx="6401">
                  <c:v>15.712403</c:v>
                </c:pt>
                <c:pt idx="6402">
                  <c:v>15.546735</c:v>
                </c:pt>
                <c:pt idx="6403">
                  <c:v>15.712403</c:v>
                </c:pt>
                <c:pt idx="6404">
                  <c:v>15.712403</c:v>
                </c:pt>
                <c:pt idx="6405">
                  <c:v>15.712403</c:v>
                </c:pt>
                <c:pt idx="6406">
                  <c:v>15.712403</c:v>
                </c:pt>
                <c:pt idx="6407">
                  <c:v>15.546735</c:v>
                </c:pt>
                <c:pt idx="6408">
                  <c:v>15.712403</c:v>
                </c:pt>
                <c:pt idx="6409">
                  <c:v>15.546735</c:v>
                </c:pt>
                <c:pt idx="6410">
                  <c:v>15.712403</c:v>
                </c:pt>
                <c:pt idx="6411">
                  <c:v>15.712403</c:v>
                </c:pt>
                <c:pt idx="6412">
                  <c:v>15.712403</c:v>
                </c:pt>
                <c:pt idx="6413">
                  <c:v>15.712403</c:v>
                </c:pt>
                <c:pt idx="6414">
                  <c:v>15.546735</c:v>
                </c:pt>
                <c:pt idx="6415">
                  <c:v>15.546735</c:v>
                </c:pt>
                <c:pt idx="6416">
                  <c:v>15.546735</c:v>
                </c:pt>
                <c:pt idx="6417">
                  <c:v>15.712403</c:v>
                </c:pt>
                <c:pt idx="6418">
                  <c:v>15.546735</c:v>
                </c:pt>
                <c:pt idx="6419">
                  <c:v>15.546735</c:v>
                </c:pt>
                <c:pt idx="6420">
                  <c:v>15.546735</c:v>
                </c:pt>
                <c:pt idx="6421">
                  <c:v>15.712403</c:v>
                </c:pt>
                <c:pt idx="6422">
                  <c:v>15.546735</c:v>
                </c:pt>
                <c:pt idx="6423">
                  <c:v>15.712403</c:v>
                </c:pt>
                <c:pt idx="6424">
                  <c:v>15.546735</c:v>
                </c:pt>
                <c:pt idx="6425">
                  <c:v>15.546735</c:v>
                </c:pt>
                <c:pt idx="6426">
                  <c:v>15.546735</c:v>
                </c:pt>
                <c:pt idx="6427">
                  <c:v>15.546735</c:v>
                </c:pt>
                <c:pt idx="6428">
                  <c:v>15.712403</c:v>
                </c:pt>
                <c:pt idx="6429">
                  <c:v>15.712403</c:v>
                </c:pt>
                <c:pt idx="6430">
                  <c:v>15.712403</c:v>
                </c:pt>
                <c:pt idx="6431">
                  <c:v>15.712403</c:v>
                </c:pt>
                <c:pt idx="6432">
                  <c:v>15.712403</c:v>
                </c:pt>
                <c:pt idx="6433">
                  <c:v>15.712403</c:v>
                </c:pt>
                <c:pt idx="6434">
                  <c:v>15.878069999999999</c:v>
                </c:pt>
                <c:pt idx="6435">
                  <c:v>15.546735</c:v>
                </c:pt>
                <c:pt idx="6436">
                  <c:v>15.546735</c:v>
                </c:pt>
                <c:pt idx="6437">
                  <c:v>15.712403</c:v>
                </c:pt>
                <c:pt idx="6438">
                  <c:v>15.712403</c:v>
                </c:pt>
                <c:pt idx="6439">
                  <c:v>15.712403</c:v>
                </c:pt>
                <c:pt idx="6440">
                  <c:v>15.546735</c:v>
                </c:pt>
                <c:pt idx="6441">
                  <c:v>15.546735</c:v>
                </c:pt>
                <c:pt idx="6442">
                  <c:v>15.712403</c:v>
                </c:pt>
                <c:pt idx="6443">
                  <c:v>15.712403</c:v>
                </c:pt>
                <c:pt idx="6444">
                  <c:v>15.712403</c:v>
                </c:pt>
                <c:pt idx="6445">
                  <c:v>15.546735</c:v>
                </c:pt>
                <c:pt idx="6446">
                  <c:v>15.546735</c:v>
                </c:pt>
                <c:pt idx="6447">
                  <c:v>15.546735</c:v>
                </c:pt>
                <c:pt idx="6448">
                  <c:v>15.712403</c:v>
                </c:pt>
                <c:pt idx="6449">
                  <c:v>15.546735</c:v>
                </c:pt>
                <c:pt idx="6450">
                  <c:v>15.712403</c:v>
                </c:pt>
                <c:pt idx="6451">
                  <c:v>15.712403</c:v>
                </c:pt>
                <c:pt idx="6452">
                  <c:v>15.546735</c:v>
                </c:pt>
                <c:pt idx="6453">
                  <c:v>15.546735</c:v>
                </c:pt>
                <c:pt idx="6454">
                  <c:v>15.546735</c:v>
                </c:pt>
                <c:pt idx="6455">
                  <c:v>15.546735</c:v>
                </c:pt>
                <c:pt idx="6456">
                  <c:v>15.712403</c:v>
                </c:pt>
                <c:pt idx="6457">
                  <c:v>15.546735</c:v>
                </c:pt>
                <c:pt idx="6458">
                  <c:v>15.712403</c:v>
                </c:pt>
                <c:pt idx="6459">
                  <c:v>15.712403</c:v>
                </c:pt>
                <c:pt idx="6460">
                  <c:v>15.712403</c:v>
                </c:pt>
                <c:pt idx="6461">
                  <c:v>15.546735</c:v>
                </c:pt>
                <c:pt idx="6462">
                  <c:v>15.546735</c:v>
                </c:pt>
                <c:pt idx="6463">
                  <c:v>15.712403</c:v>
                </c:pt>
                <c:pt idx="6464">
                  <c:v>15.546735</c:v>
                </c:pt>
                <c:pt idx="6465">
                  <c:v>15.712403</c:v>
                </c:pt>
                <c:pt idx="6466">
                  <c:v>15.546735</c:v>
                </c:pt>
                <c:pt idx="6467">
                  <c:v>15.546735</c:v>
                </c:pt>
                <c:pt idx="6468">
                  <c:v>15.546735</c:v>
                </c:pt>
                <c:pt idx="6469">
                  <c:v>15.712403</c:v>
                </c:pt>
                <c:pt idx="6470">
                  <c:v>15.878069999999999</c:v>
                </c:pt>
                <c:pt idx="6471">
                  <c:v>15.546735</c:v>
                </c:pt>
                <c:pt idx="6472">
                  <c:v>15.712403</c:v>
                </c:pt>
                <c:pt idx="6473">
                  <c:v>15.546735</c:v>
                </c:pt>
                <c:pt idx="6474">
                  <c:v>15.546735</c:v>
                </c:pt>
                <c:pt idx="6475">
                  <c:v>15.546735</c:v>
                </c:pt>
                <c:pt idx="6476">
                  <c:v>15.712403</c:v>
                </c:pt>
                <c:pt idx="6477">
                  <c:v>15.546735</c:v>
                </c:pt>
                <c:pt idx="6478">
                  <c:v>15.546735</c:v>
                </c:pt>
                <c:pt idx="6479">
                  <c:v>15.546735</c:v>
                </c:pt>
                <c:pt idx="6480">
                  <c:v>15.546735</c:v>
                </c:pt>
                <c:pt idx="6481">
                  <c:v>15.546735</c:v>
                </c:pt>
                <c:pt idx="6482">
                  <c:v>15.712403</c:v>
                </c:pt>
                <c:pt idx="6483">
                  <c:v>15.546735</c:v>
                </c:pt>
                <c:pt idx="6484">
                  <c:v>15.546735</c:v>
                </c:pt>
                <c:pt idx="6485">
                  <c:v>15.546735</c:v>
                </c:pt>
                <c:pt idx="6486">
                  <c:v>15.546735</c:v>
                </c:pt>
                <c:pt idx="6487">
                  <c:v>15.546735</c:v>
                </c:pt>
                <c:pt idx="6488">
                  <c:v>15.546735</c:v>
                </c:pt>
                <c:pt idx="6489">
                  <c:v>15.546735</c:v>
                </c:pt>
                <c:pt idx="6490">
                  <c:v>15.546735</c:v>
                </c:pt>
                <c:pt idx="6491">
                  <c:v>15.712403</c:v>
                </c:pt>
                <c:pt idx="6492">
                  <c:v>15.546735</c:v>
                </c:pt>
                <c:pt idx="6493">
                  <c:v>15.712403</c:v>
                </c:pt>
                <c:pt idx="6494">
                  <c:v>15.546735</c:v>
                </c:pt>
                <c:pt idx="6495">
                  <c:v>15.546735</c:v>
                </c:pt>
                <c:pt idx="6496">
                  <c:v>15.546735</c:v>
                </c:pt>
                <c:pt idx="6497">
                  <c:v>15.546735</c:v>
                </c:pt>
                <c:pt idx="6498">
                  <c:v>15.712403</c:v>
                </c:pt>
                <c:pt idx="6499">
                  <c:v>15.546735</c:v>
                </c:pt>
                <c:pt idx="6500">
                  <c:v>15.712403</c:v>
                </c:pt>
                <c:pt idx="6501">
                  <c:v>15.712403</c:v>
                </c:pt>
                <c:pt idx="6502">
                  <c:v>15.546735</c:v>
                </c:pt>
                <c:pt idx="6503">
                  <c:v>15.546735</c:v>
                </c:pt>
                <c:pt idx="6504">
                  <c:v>15.546735</c:v>
                </c:pt>
                <c:pt idx="6505">
                  <c:v>15.546735</c:v>
                </c:pt>
                <c:pt idx="6506">
                  <c:v>15.712403</c:v>
                </c:pt>
                <c:pt idx="6507">
                  <c:v>15.546735</c:v>
                </c:pt>
                <c:pt idx="6508">
                  <c:v>15.546735</c:v>
                </c:pt>
                <c:pt idx="6509">
                  <c:v>15.546735</c:v>
                </c:pt>
                <c:pt idx="6510">
                  <c:v>15.546735</c:v>
                </c:pt>
                <c:pt idx="6511">
                  <c:v>15.546735</c:v>
                </c:pt>
                <c:pt idx="6512">
                  <c:v>15.712403</c:v>
                </c:pt>
                <c:pt idx="6513">
                  <c:v>15.546735</c:v>
                </c:pt>
                <c:pt idx="6514">
                  <c:v>15.546735</c:v>
                </c:pt>
                <c:pt idx="6515">
                  <c:v>15.546735</c:v>
                </c:pt>
                <c:pt idx="6516">
                  <c:v>15.546735</c:v>
                </c:pt>
                <c:pt idx="6517">
                  <c:v>15.546735</c:v>
                </c:pt>
                <c:pt idx="6518">
                  <c:v>15.546735</c:v>
                </c:pt>
                <c:pt idx="6519">
                  <c:v>15.546735</c:v>
                </c:pt>
                <c:pt idx="6520">
                  <c:v>15.546735</c:v>
                </c:pt>
                <c:pt idx="6521">
                  <c:v>15.546735</c:v>
                </c:pt>
                <c:pt idx="6522">
                  <c:v>15.546735</c:v>
                </c:pt>
                <c:pt idx="6523">
                  <c:v>15.546735</c:v>
                </c:pt>
                <c:pt idx="6524">
                  <c:v>15.546735</c:v>
                </c:pt>
                <c:pt idx="6525">
                  <c:v>15.546735</c:v>
                </c:pt>
                <c:pt idx="6526">
                  <c:v>15.546735</c:v>
                </c:pt>
                <c:pt idx="6527">
                  <c:v>15.546735</c:v>
                </c:pt>
                <c:pt idx="6528">
                  <c:v>15.546735</c:v>
                </c:pt>
                <c:pt idx="6529">
                  <c:v>15.712403</c:v>
                </c:pt>
                <c:pt idx="6530">
                  <c:v>15.546735</c:v>
                </c:pt>
                <c:pt idx="6531">
                  <c:v>15.546735</c:v>
                </c:pt>
                <c:pt idx="6532">
                  <c:v>15.546735</c:v>
                </c:pt>
                <c:pt idx="6533">
                  <c:v>15.712403</c:v>
                </c:pt>
                <c:pt idx="6534">
                  <c:v>15.546735</c:v>
                </c:pt>
                <c:pt idx="6535">
                  <c:v>15.712403</c:v>
                </c:pt>
                <c:pt idx="6536">
                  <c:v>15.546735</c:v>
                </c:pt>
                <c:pt idx="6537">
                  <c:v>15.712403</c:v>
                </c:pt>
                <c:pt idx="6538">
                  <c:v>15.546735</c:v>
                </c:pt>
                <c:pt idx="6539">
                  <c:v>15.546735</c:v>
                </c:pt>
                <c:pt idx="6540">
                  <c:v>15.712403</c:v>
                </c:pt>
                <c:pt idx="6541">
                  <c:v>15.712403</c:v>
                </c:pt>
                <c:pt idx="6542">
                  <c:v>15.546735</c:v>
                </c:pt>
                <c:pt idx="6543">
                  <c:v>15.546735</c:v>
                </c:pt>
                <c:pt idx="6544">
                  <c:v>15.546735</c:v>
                </c:pt>
                <c:pt idx="6545">
                  <c:v>15.712403</c:v>
                </c:pt>
                <c:pt idx="6546">
                  <c:v>15.546735</c:v>
                </c:pt>
                <c:pt idx="6547">
                  <c:v>15.712403</c:v>
                </c:pt>
                <c:pt idx="6548">
                  <c:v>15.712403</c:v>
                </c:pt>
                <c:pt idx="6549">
                  <c:v>15.712403</c:v>
                </c:pt>
                <c:pt idx="6550">
                  <c:v>15.546735</c:v>
                </c:pt>
                <c:pt idx="6551">
                  <c:v>15.546735</c:v>
                </c:pt>
                <c:pt idx="6552">
                  <c:v>15.712403</c:v>
                </c:pt>
                <c:pt idx="6553">
                  <c:v>15.712403</c:v>
                </c:pt>
                <c:pt idx="6554">
                  <c:v>15.546735</c:v>
                </c:pt>
                <c:pt idx="6555">
                  <c:v>15.712403</c:v>
                </c:pt>
                <c:pt idx="6556">
                  <c:v>15.546735</c:v>
                </c:pt>
                <c:pt idx="6557">
                  <c:v>15.546735</c:v>
                </c:pt>
                <c:pt idx="6558">
                  <c:v>15.712403</c:v>
                </c:pt>
                <c:pt idx="6559">
                  <c:v>15.546735</c:v>
                </c:pt>
                <c:pt idx="6560">
                  <c:v>15.546735</c:v>
                </c:pt>
                <c:pt idx="6561">
                  <c:v>15.546735</c:v>
                </c:pt>
                <c:pt idx="6562">
                  <c:v>15.546735</c:v>
                </c:pt>
                <c:pt idx="6563">
                  <c:v>15.546735</c:v>
                </c:pt>
                <c:pt idx="6564">
                  <c:v>15.712403</c:v>
                </c:pt>
                <c:pt idx="6565">
                  <c:v>15.712403</c:v>
                </c:pt>
                <c:pt idx="6566">
                  <c:v>15.712403</c:v>
                </c:pt>
                <c:pt idx="6567">
                  <c:v>15.546735</c:v>
                </c:pt>
                <c:pt idx="6568">
                  <c:v>15.712403</c:v>
                </c:pt>
                <c:pt idx="6569">
                  <c:v>15.712403</c:v>
                </c:pt>
                <c:pt idx="6570">
                  <c:v>15.546735</c:v>
                </c:pt>
                <c:pt idx="6571">
                  <c:v>15.546735</c:v>
                </c:pt>
                <c:pt idx="6572">
                  <c:v>15.546735</c:v>
                </c:pt>
                <c:pt idx="6573">
                  <c:v>15.546735</c:v>
                </c:pt>
                <c:pt idx="6574">
                  <c:v>15.546735</c:v>
                </c:pt>
                <c:pt idx="6575">
                  <c:v>15.546735</c:v>
                </c:pt>
                <c:pt idx="6576">
                  <c:v>15.712403</c:v>
                </c:pt>
                <c:pt idx="6577">
                  <c:v>15.546735</c:v>
                </c:pt>
                <c:pt idx="6578">
                  <c:v>15.712403</c:v>
                </c:pt>
                <c:pt idx="6579">
                  <c:v>15.712403</c:v>
                </c:pt>
                <c:pt idx="6580">
                  <c:v>15.546735</c:v>
                </c:pt>
                <c:pt idx="6581">
                  <c:v>15.712403</c:v>
                </c:pt>
                <c:pt idx="6582">
                  <c:v>15.712403</c:v>
                </c:pt>
                <c:pt idx="6583">
                  <c:v>15.546735</c:v>
                </c:pt>
                <c:pt idx="6584">
                  <c:v>15.546735</c:v>
                </c:pt>
                <c:pt idx="6585">
                  <c:v>15.546735</c:v>
                </c:pt>
                <c:pt idx="6586">
                  <c:v>15.712403</c:v>
                </c:pt>
                <c:pt idx="6587">
                  <c:v>15.546735</c:v>
                </c:pt>
                <c:pt idx="6588">
                  <c:v>15.546735</c:v>
                </c:pt>
                <c:pt idx="6589">
                  <c:v>15.546735</c:v>
                </c:pt>
                <c:pt idx="6590">
                  <c:v>15.546735</c:v>
                </c:pt>
                <c:pt idx="6591">
                  <c:v>15.546735</c:v>
                </c:pt>
                <c:pt idx="6592">
                  <c:v>15.546735</c:v>
                </c:pt>
                <c:pt idx="6593">
                  <c:v>15.712403</c:v>
                </c:pt>
                <c:pt idx="6594">
                  <c:v>15.546735</c:v>
                </c:pt>
                <c:pt idx="6595">
                  <c:v>15.546735</c:v>
                </c:pt>
                <c:pt idx="6596">
                  <c:v>15.546735</c:v>
                </c:pt>
                <c:pt idx="6597">
                  <c:v>15.546735</c:v>
                </c:pt>
                <c:pt idx="6598">
                  <c:v>15.546735</c:v>
                </c:pt>
                <c:pt idx="6599">
                  <c:v>15.546735</c:v>
                </c:pt>
                <c:pt idx="6600">
                  <c:v>15.712403</c:v>
                </c:pt>
                <c:pt idx="6601">
                  <c:v>15.546735</c:v>
                </c:pt>
                <c:pt idx="6602">
                  <c:v>15.712403</c:v>
                </c:pt>
                <c:pt idx="6603">
                  <c:v>15.546735</c:v>
                </c:pt>
                <c:pt idx="6604">
                  <c:v>15.712403</c:v>
                </c:pt>
                <c:pt idx="6605">
                  <c:v>15.878069999999999</c:v>
                </c:pt>
                <c:pt idx="6606">
                  <c:v>15.546735</c:v>
                </c:pt>
                <c:pt idx="6607">
                  <c:v>15.712403</c:v>
                </c:pt>
                <c:pt idx="6608">
                  <c:v>15.546735</c:v>
                </c:pt>
                <c:pt idx="6609">
                  <c:v>15.546735</c:v>
                </c:pt>
                <c:pt idx="6610">
                  <c:v>15.546735</c:v>
                </c:pt>
                <c:pt idx="6611">
                  <c:v>15.546735</c:v>
                </c:pt>
                <c:pt idx="6612">
                  <c:v>15.546735</c:v>
                </c:pt>
                <c:pt idx="6613">
                  <c:v>15.546735</c:v>
                </c:pt>
                <c:pt idx="6614">
                  <c:v>15.546735</c:v>
                </c:pt>
                <c:pt idx="6615">
                  <c:v>15.546735</c:v>
                </c:pt>
                <c:pt idx="6616">
                  <c:v>15.546735</c:v>
                </c:pt>
                <c:pt idx="6617">
                  <c:v>15.546735</c:v>
                </c:pt>
                <c:pt idx="6618">
                  <c:v>15.381068000000001</c:v>
                </c:pt>
                <c:pt idx="6619">
                  <c:v>15.712403</c:v>
                </c:pt>
                <c:pt idx="6620">
                  <c:v>15.546735</c:v>
                </c:pt>
                <c:pt idx="6621">
                  <c:v>15.546735</c:v>
                </c:pt>
                <c:pt idx="6622">
                  <c:v>15.546735</c:v>
                </c:pt>
                <c:pt idx="6623">
                  <c:v>15.546735</c:v>
                </c:pt>
                <c:pt idx="6624">
                  <c:v>15.546735</c:v>
                </c:pt>
                <c:pt idx="6625">
                  <c:v>15.712403</c:v>
                </c:pt>
                <c:pt idx="6626">
                  <c:v>15.546735</c:v>
                </c:pt>
                <c:pt idx="6627">
                  <c:v>15.546735</c:v>
                </c:pt>
                <c:pt idx="6628">
                  <c:v>15.546735</c:v>
                </c:pt>
                <c:pt idx="6629">
                  <c:v>15.712403</c:v>
                </c:pt>
                <c:pt idx="6630">
                  <c:v>15.546735</c:v>
                </c:pt>
                <c:pt idx="6631">
                  <c:v>15.546735</c:v>
                </c:pt>
                <c:pt idx="6632">
                  <c:v>15.546735</c:v>
                </c:pt>
                <c:pt idx="6633">
                  <c:v>15.546735</c:v>
                </c:pt>
                <c:pt idx="6634">
                  <c:v>15.546735</c:v>
                </c:pt>
                <c:pt idx="6635">
                  <c:v>15.546735</c:v>
                </c:pt>
                <c:pt idx="6636">
                  <c:v>15.712403</c:v>
                </c:pt>
                <c:pt idx="6637">
                  <c:v>15.712403</c:v>
                </c:pt>
                <c:pt idx="6638">
                  <c:v>15.546735</c:v>
                </c:pt>
                <c:pt idx="6639">
                  <c:v>15.546735</c:v>
                </c:pt>
                <c:pt idx="6640">
                  <c:v>15.712403</c:v>
                </c:pt>
                <c:pt idx="6641">
                  <c:v>15.712403</c:v>
                </c:pt>
                <c:pt idx="6642">
                  <c:v>15.712403</c:v>
                </c:pt>
                <c:pt idx="6643">
                  <c:v>15.546735</c:v>
                </c:pt>
                <c:pt idx="6644">
                  <c:v>15.546735</c:v>
                </c:pt>
                <c:pt idx="6645">
                  <c:v>15.546735</c:v>
                </c:pt>
                <c:pt idx="6646">
                  <c:v>15.546735</c:v>
                </c:pt>
                <c:pt idx="6647">
                  <c:v>15.546735</c:v>
                </c:pt>
                <c:pt idx="6648">
                  <c:v>15.546735</c:v>
                </c:pt>
                <c:pt idx="6649">
                  <c:v>15.546735</c:v>
                </c:pt>
                <c:pt idx="6650">
                  <c:v>15.546735</c:v>
                </c:pt>
                <c:pt idx="6651">
                  <c:v>15.546735</c:v>
                </c:pt>
                <c:pt idx="6652">
                  <c:v>15.546735</c:v>
                </c:pt>
                <c:pt idx="6653">
                  <c:v>15.546735</c:v>
                </c:pt>
                <c:pt idx="6654">
                  <c:v>15.546735</c:v>
                </c:pt>
                <c:pt idx="6655">
                  <c:v>15.546735</c:v>
                </c:pt>
                <c:pt idx="6656">
                  <c:v>15.546735</c:v>
                </c:pt>
                <c:pt idx="6657">
                  <c:v>15.546735</c:v>
                </c:pt>
                <c:pt idx="6658">
                  <c:v>15.546735</c:v>
                </c:pt>
                <c:pt idx="6659">
                  <c:v>15.546735</c:v>
                </c:pt>
                <c:pt idx="6660">
                  <c:v>15.712403</c:v>
                </c:pt>
                <c:pt idx="6661">
                  <c:v>15.546735</c:v>
                </c:pt>
                <c:pt idx="6662">
                  <c:v>15.546735</c:v>
                </c:pt>
                <c:pt idx="6663">
                  <c:v>15.546735</c:v>
                </c:pt>
                <c:pt idx="6664">
                  <c:v>15.546735</c:v>
                </c:pt>
                <c:pt idx="6665">
                  <c:v>15.546735</c:v>
                </c:pt>
                <c:pt idx="6666">
                  <c:v>15.546735</c:v>
                </c:pt>
                <c:pt idx="6667">
                  <c:v>15.546735</c:v>
                </c:pt>
                <c:pt idx="6668">
                  <c:v>15.712403</c:v>
                </c:pt>
                <c:pt idx="6669">
                  <c:v>15.546735</c:v>
                </c:pt>
                <c:pt idx="6670">
                  <c:v>15.546735</c:v>
                </c:pt>
                <c:pt idx="6671">
                  <c:v>15.546735</c:v>
                </c:pt>
                <c:pt idx="6672">
                  <c:v>15.546735</c:v>
                </c:pt>
                <c:pt idx="6673">
                  <c:v>15.546735</c:v>
                </c:pt>
                <c:pt idx="6674">
                  <c:v>15.546735</c:v>
                </c:pt>
                <c:pt idx="6675">
                  <c:v>15.546735</c:v>
                </c:pt>
                <c:pt idx="6676">
                  <c:v>15.546735</c:v>
                </c:pt>
                <c:pt idx="6677">
                  <c:v>15.546735</c:v>
                </c:pt>
                <c:pt idx="6678">
                  <c:v>15.546735</c:v>
                </c:pt>
                <c:pt idx="6679">
                  <c:v>15.546735</c:v>
                </c:pt>
                <c:pt idx="6680">
                  <c:v>15.546735</c:v>
                </c:pt>
                <c:pt idx="6681">
                  <c:v>15.546735</c:v>
                </c:pt>
                <c:pt idx="6682">
                  <c:v>15.546735</c:v>
                </c:pt>
                <c:pt idx="6683">
                  <c:v>15.546735</c:v>
                </c:pt>
                <c:pt idx="6684">
                  <c:v>15.546735</c:v>
                </c:pt>
                <c:pt idx="6685">
                  <c:v>15.546735</c:v>
                </c:pt>
                <c:pt idx="6686">
                  <c:v>15.546735</c:v>
                </c:pt>
                <c:pt idx="6687">
                  <c:v>15.546735</c:v>
                </c:pt>
                <c:pt idx="6688">
                  <c:v>15.546735</c:v>
                </c:pt>
                <c:pt idx="6689">
                  <c:v>15.546735</c:v>
                </c:pt>
                <c:pt idx="6690">
                  <c:v>15.546735</c:v>
                </c:pt>
                <c:pt idx="6691">
                  <c:v>15.546735</c:v>
                </c:pt>
                <c:pt idx="6692">
                  <c:v>15.546735</c:v>
                </c:pt>
                <c:pt idx="6693">
                  <c:v>15.546735</c:v>
                </c:pt>
                <c:pt idx="6694">
                  <c:v>15.546735</c:v>
                </c:pt>
                <c:pt idx="6695">
                  <c:v>15.546735</c:v>
                </c:pt>
                <c:pt idx="6696">
                  <c:v>15.546735</c:v>
                </c:pt>
                <c:pt idx="6697">
                  <c:v>15.546735</c:v>
                </c:pt>
                <c:pt idx="6698">
                  <c:v>15.712403</c:v>
                </c:pt>
                <c:pt idx="6699">
                  <c:v>15.546735</c:v>
                </c:pt>
                <c:pt idx="6700">
                  <c:v>15.546735</c:v>
                </c:pt>
                <c:pt idx="6701">
                  <c:v>15.546735</c:v>
                </c:pt>
                <c:pt idx="6702">
                  <c:v>15.546735</c:v>
                </c:pt>
                <c:pt idx="6703">
                  <c:v>15.546735</c:v>
                </c:pt>
                <c:pt idx="6704">
                  <c:v>15.712403</c:v>
                </c:pt>
                <c:pt idx="6705">
                  <c:v>15.546735</c:v>
                </c:pt>
                <c:pt idx="6706">
                  <c:v>15.546735</c:v>
                </c:pt>
                <c:pt idx="6707">
                  <c:v>15.712403</c:v>
                </c:pt>
                <c:pt idx="6708">
                  <c:v>15.712403</c:v>
                </c:pt>
                <c:pt idx="6709">
                  <c:v>15.546735</c:v>
                </c:pt>
                <c:pt idx="6710">
                  <c:v>15.712403</c:v>
                </c:pt>
                <c:pt idx="6711">
                  <c:v>15.878069999999999</c:v>
                </c:pt>
                <c:pt idx="6712">
                  <c:v>15.546735</c:v>
                </c:pt>
                <c:pt idx="6713">
                  <c:v>15.546735</c:v>
                </c:pt>
                <c:pt idx="6714">
                  <c:v>15.546735</c:v>
                </c:pt>
                <c:pt idx="6715">
                  <c:v>15.712403</c:v>
                </c:pt>
                <c:pt idx="6716">
                  <c:v>15.712403</c:v>
                </c:pt>
                <c:pt idx="6717">
                  <c:v>15.712403</c:v>
                </c:pt>
                <c:pt idx="6718">
                  <c:v>15.546735</c:v>
                </c:pt>
                <c:pt idx="6719">
                  <c:v>15.546735</c:v>
                </c:pt>
                <c:pt idx="6720">
                  <c:v>15.712403</c:v>
                </c:pt>
                <c:pt idx="6721">
                  <c:v>15.546735</c:v>
                </c:pt>
                <c:pt idx="6722">
                  <c:v>15.546735</c:v>
                </c:pt>
                <c:pt idx="6723">
                  <c:v>15.546735</c:v>
                </c:pt>
                <c:pt idx="6724">
                  <c:v>15.546735</c:v>
                </c:pt>
                <c:pt idx="6725">
                  <c:v>15.712403</c:v>
                </c:pt>
                <c:pt idx="6726">
                  <c:v>15.546735</c:v>
                </c:pt>
                <c:pt idx="6727">
                  <c:v>15.546735</c:v>
                </c:pt>
                <c:pt idx="6728">
                  <c:v>15.546735</c:v>
                </c:pt>
                <c:pt idx="6729">
                  <c:v>15.546735</c:v>
                </c:pt>
                <c:pt idx="6730">
                  <c:v>15.546735</c:v>
                </c:pt>
                <c:pt idx="6731">
                  <c:v>15.546735</c:v>
                </c:pt>
                <c:pt idx="6732">
                  <c:v>15.546735</c:v>
                </c:pt>
                <c:pt idx="6733">
                  <c:v>15.712403</c:v>
                </c:pt>
                <c:pt idx="6734">
                  <c:v>15.546735</c:v>
                </c:pt>
                <c:pt idx="6735">
                  <c:v>15.546735</c:v>
                </c:pt>
                <c:pt idx="6736">
                  <c:v>15.546735</c:v>
                </c:pt>
                <c:pt idx="6737">
                  <c:v>15.546735</c:v>
                </c:pt>
                <c:pt idx="6738">
                  <c:v>15.546735</c:v>
                </c:pt>
                <c:pt idx="6739">
                  <c:v>15.712403</c:v>
                </c:pt>
                <c:pt idx="6740">
                  <c:v>15.546735</c:v>
                </c:pt>
                <c:pt idx="6741">
                  <c:v>15.546735</c:v>
                </c:pt>
                <c:pt idx="6742">
                  <c:v>15.546735</c:v>
                </c:pt>
                <c:pt idx="6743">
                  <c:v>15.546735</c:v>
                </c:pt>
                <c:pt idx="6744">
                  <c:v>15.546735</c:v>
                </c:pt>
                <c:pt idx="6745">
                  <c:v>15.546735</c:v>
                </c:pt>
                <c:pt idx="6746">
                  <c:v>15.546735</c:v>
                </c:pt>
                <c:pt idx="6747">
                  <c:v>15.712403</c:v>
                </c:pt>
                <c:pt idx="6748">
                  <c:v>15.546735</c:v>
                </c:pt>
                <c:pt idx="6749">
                  <c:v>15.712403</c:v>
                </c:pt>
                <c:pt idx="6750">
                  <c:v>15.546735</c:v>
                </c:pt>
                <c:pt idx="6751">
                  <c:v>15.546735</c:v>
                </c:pt>
                <c:pt idx="6752">
                  <c:v>15.712403</c:v>
                </c:pt>
                <c:pt idx="6753">
                  <c:v>15.546735</c:v>
                </c:pt>
                <c:pt idx="6754">
                  <c:v>15.712403</c:v>
                </c:pt>
                <c:pt idx="6755">
                  <c:v>15.546735</c:v>
                </c:pt>
                <c:pt idx="6756">
                  <c:v>15.546735</c:v>
                </c:pt>
                <c:pt idx="6757">
                  <c:v>15.546735</c:v>
                </c:pt>
                <c:pt idx="6758">
                  <c:v>15.546735</c:v>
                </c:pt>
                <c:pt idx="6759">
                  <c:v>15.546735</c:v>
                </c:pt>
                <c:pt idx="6760">
                  <c:v>15.546735</c:v>
                </c:pt>
                <c:pt idx="6761">
                  <c:v>15.546735</c:v>
                </c:pt>
                <c:pt idx="6762">
                  <c:v>15.546735</c:v>
                </c:pt>
                <c:pt idx="6763">
                  <c:v>15.546735</c:v>
                </c:pt>
                <c:pt idx="6764">
                  <c:v>15.546735</c:v>
                </c:pt>
                <c:pt idx="6765">
                  <c:v>15.546735</c:v>
                </c:pt>
                <c:pt idx="6766">
                  <c:v>15.712403</c:v>
                </c:pt>
                <c:pt idx="6767">
                  <c:v>15.712403</c:v>
                </c:pt>
                <c:pt idx="6768">
                  <c:v>15.712403</c:v>
                </c:pt>
                <c:pt idx="6769">
                  <c:v>15.546735</c:v>
                </c:pt>
                <c:pt idx="6770">
                  <c:v>15.712403</c:v>
                </c:pt>
                <c:pt idx="6771">
                  <c:v>15.546735</c:v>
                </c:pt>
                <c:pt idx="6772">
                  <c:v>15.712403</c:v>
                </c:pt>
                <c:pt idx="6773">
                  <c:v>15.546735</c:v>
                </c:pt>
                <c:pt idx="6774">
                  <c:v>15.546735</c:v>
                </c:pt>
                <c:pt idx="6775">
                  <c:v>15.712403</c:v>
                </c:pt>
                <c:pt idx="6776">
                  <c:v>15.712403</c:v>
                </c:pt>
                <c:pt idx="6777">
                  <c:v>15.546735</c:v>
                </c:pt>
                <c:pt idx="6778">
                  <c:v>15.546735</c:v>
                </c:pt>
                <c:pt idx="6779">
                  <c:v>15.546735</c:v>
                </c:pt>
                <c:pt idx="6780">
                  <c:v>15.546735</c:v>
                </c:pt>
                <c:pt idx="6781">
                  <c:v>15.546735</c:v>
                </c:pt>
                <c:pt idx="6782">
                  <c:v>15.546735</c:v>
                </c:pt>
                <c:pt idx="6783">
                  <c:v>15.546735</c:v>
                </c:pt>
                <c:pt idx="6784">
                  <c:v>15.546735</c:v>
                </c:pt>
                <c:pt idx="6785">
                  <c:v>15.712403</c:v>
                </c:pt>
                <c:pt idx="6786">
                  <c:v>15.546735</c:v>
                </c:pt>
                <c:pt idx="6787">
                  <c:v>15.546735</c:v>
                </c:pt>
                <c:pt idx="6788">
                  <c:v>15.546735</c:v>
                </c:pt>
                <c:pt idx="6789">
                  <c:v>15.546735</c:v>
                </c:pt>
                <c:pt idx="6790">
                  <c:v>15.546735</c:v>
                </c:pt>
                <c:pt idx="6791">
                  <c:v>15.712403</c:v>
                </c:pt>
                <c:pt idx="6792">
                  <c:v>15.712403</c:v>
                </c:pt>
                <c:pt idx="6793">
                  <c:v>15.712403</c:v>
                </c:pt>
                <c:pt idx="6794">
                  <c:v>15.712403</c:v>
                </c:pt>
                <c:pt idx="6795">
                  <c:v>15.546735</c:v>
                </c:pt>
                <c:pt idx="6796">
                  <c:v>15.546735</c:v>
                </c:pt>
                <c:pt idx="6797">
                  <c:v>15.546735</c:v>
                </c:pt>
                <c:pt idx="6798">
                  <c:v>15.546735</c:v>
                </c:pt>
                <c:pt idx="6799">
                  <c:v>15.712403</c:v>
                </c:pt>
                <c:pt idx="6800">
                  <c:v>15.546735</c:v>
                </c:pt>
                <c:pt idx="6801">
                  <c:v>15.712403</c:v>
                </c:pt>
                <c:pt idx="6802">
                  <c:v>15.546735</c:v>
                </c:pt>
                <c:pt idx="6803">
                  <c:v>15.546735</c:v>
                </c:pt>
                <c:pt idx="6804">
                  <c:v>15.381068000000001</c:v>
                </c:pt>
                <c:pt idx="6805">
                  <c:v>15.546735</c:v>
                </c:pt>
                <c:pt idx="6806">
                  <c:v>15.712403</c:v>
                </c:pt>
                <c:pt idx="6807">
                  <c:v>15.546735</c:v>
                </c:pt>
                <c:pt idx="6808">
                  <c:v>15.546735</c:v>
                </c:pt>
                <c:pt idx="6809">
                  <c:v>15.546735</c:v>
                </c:pt>
                <c:pt idx="6810">
                  <c:v>15.546735</c:v>
                </c:pt>
                <c:pt idx="6811">
                  <c:v>15.546735</c:v>
                </c:pt>
                <c:pt idx="6812">
                  <c:v>15.546735</c:v>
                </c:pt>
                <c:pt idx="6813">
                  <c:v>15.546735</c:v>
                </c:pt>
                <c:pt idx="6814">
                  <c:v>15.546735</c:v>
                </c:pt>
                <c:pt idx="6815">
                  <c:v>15.546735</c:v>
                </c:pt>
                <c:pt idx="6816">
                  <c:v>15.546735</c:v>
                </c:pt>
                <c:pt idx="6817">
                  <c:v>15.712403</c:v>
                </c:pt>
                <c:pt idx="6818">
                  <c:v>15.546735</c:v>
                </c:pt>
                <c:pt idx="6819">
                  <c:v>15.546735</c:v>
                </c:pt>
                <c:pt idx="6820">
                  <c:v>15.546735</c:v>
                </c:pt>
                <c:pt idx="6821">
                  <c:v>15.546735</c:v>
                </c:pt>
                <c:pt idx="6822">
                  <c:v>15.712403</c:v>
                </c:pt>
                <c:pt idx="6823">
                  <c:v>15.546735</c:v>
                </c:pt>
                <c:pt idx="6824">
                  <c:v>15.878069999999999</c:v>
                </c:pt>
                <c:pt idx="6825">
                  <c:v>15.712403</c:v>
                </c:pt>
                <c:pt idx="6826">
                  <c:v>15.546735</c:v>
                </c:pt>
                <c:pt idx="6827">
                  <c:v>15.546735</c:v>
                </c:pt>
                <c:pt idx="6828">
                  <c:v>15.546735</c:v>
                </c:pt>
                <c:pt idx="6829">
                  <c:v>15.712403</c:v>
                </c:pt>
                <c:pt idx="6830">
                  <c:v>15.546735</c:v>
                </c:pt>
                <c:pt idx="6831">
                  <c:v>15.546735</c:v>
                </c:pt>
                <c:pt idx="6832">
                  <c:v>15.546735</c:v>
                </c:pt>
                <c:pt idx="6833">
                  <c:v>15.546735</c:v>
                </c:pt>
                <c:pt idx="6834">
                  <c:v>15.712403</c:v>
                </c:pt>
                <c:pt idx="6835">
                  <c:v>15.546735</c:v>
                </c:pt>
                <c:pt idx="6836">
                  <c:v>15.712403</c:v>
                </c:pt>
                <c:pt idx="6837">
                  <c:v>15.712403</c:v>
                </c:pt>
                <c:pt idx="6838">
                  <c:v>15.712403</c:v>
                </c:pt>
                <c:pt idx="6839">
                  <c:v>15.546735</c:v>
                </c:pt>
                <c:pt idx="6840">
                  <c:v>15.546735</c:v>
                </c:pt>
                <c:pt idx="6841">
                  <c:v>15.546735</c:v>
                </c:pt>
                <c:pt idx="6842">
                  <c:v>15.546735</c:v>
                </c:pt>
                <c:pt idx="6843">
                  <c:v>15.546735</c:v>
                </c:pt>
                <c:pt idx="6844">
                  <c:v>15.546735</c:v>
                </c:pt>
                <c:pt idx="6845">
                  <c:v>15.546735</c:v>
                </c:pt>
                <c:pt idx="6846">
                  <c:v>15.546735</c:v>
                </c:pt>
                <c:pt idx="6847">
                  <c:v>15.712403</c:v>
                </c:pt>
                <c:pt idx="6848">
                  <c:v>15.546735</c:v>
                </c:pt>
                <c:pt idx="6849">
                  <c:v>15.546735</c:v>
                </c:pt>
                <c:pt idx="6850">
                  <c:v>15.712403</c:v>
                </c:pt>
                <c:pt idx="6851">
                  <c:v>15.712403</c:v>
                </c:pt>
                <c:pt idx="6852">
                  <c:v>15.546735</c:v>
                </c:pt>
                <c:pt idx="6853">
                  <c:v>15.381068000000001</c:v>
                </c:pt>
                <c:pt idx="6854">
                  <c:v>15.546735</c:v>
                </c:pt>
                <c:pt idx="6855">
                  <c:v>15.546735</c:v>
                </c:pt>
                <c:pt idx="6856">
                  <c:v>15.546735</c:v>
                </c:pt>
                <c:pt idx="6857">
                  <c:v>15.712403</c:v>
                </c:pt>
                <c:pt idx="6858">
                  <c:v>15.546735</c:v>
                </c:pt>
                <c:pt idx="6859">
                  <c:v>15.712403</c:v>
                </c:pt>
                <c:pt idx="6860">
                  <c:v>15.546735</c:v>
                </c:pt>
                <c:pt idx="6861">
                  <c:v>15.546735</c:v>
                </c:pt>
                <c:pt idx="6862">
                  <c:v>15.712403</c:v>
                </c:pt>
                <c:pt idx="6863">
                  <c:v>15.546735</c:v>
                </c:pt>
                <c:pt idx="6864">
                  <c:v>15.546735</c:v>
                </c:pt>
                <c:pt idx="6865">
                  <c:v>15.546735</c:v>
                </c:pt>
                <c:pt idx="6866">
                  <c:v>15.712403</c:v>
                </c:pt>
                <c:pt idx="6867">
                  <c:v>15.546735</c:v>
                </c:pt>
                <c:pt idx="6868">
                  <c:v>15.546735</c:v>
                </c:pt>
                <c:pt idx="6869">
                  <c:v>15.546735</c:v>
                </c:pt>
                <c:pt idx="6870">
                  <c:v>15.546735</c:v>
                </c:pt>
                <c:pt idx="6871">
                  <c:v>15.546735</c:v>
                </c:pt>
                <c:pt idx="6872">
                  <c:v>15.712403</c:v>
                </c:pt>
                <c:pt idx="6873">
                  <c:v>15.546735</c:v>
                </c:pt>
                <c:pt idx="6874">
                  <c:v>15.546735</c:v>
                </c:pt>
                <c:pt idx="6875">
                  <c:v>15.546735</c:v>
                </c:pt>
                <c:pt idx="6876">
                  <c:v>15.712403</c:v>
                </c:pt>
                <c:pt idx="6877">
                  <c:v>15.546735</c:v>
                </c:pt>
                <c:pt idx="6878">
                  <c:v>15.712403</c:v>
                </c:pt>
                <c:pt idx="6879">
                  <c:v>15.546735</c:v>
                </c:pt>
                <c:pt idx="6880">
                  <c:v>15.546735</c:v>
                </c:pt>
                <c:pt idx="6881">
                  <c:v>15.546735</c:v>
                </c:pt>
                <c:pt idx="6882">
                  <c:v>15.546735</c:v>
                </c:pt>
                <c:pt idx="6883">
                  <c:v>15.546735</c:v>
                </c:pt>
                <c:pt idx="6884">
                  <c:v>15.712403</c:v>
                </c:pt>
                <c:pt idx="6885">
                  <c:v>15.546735</c:v>
                </c:pt>
                <c:pt idx="6886">
                  <c:v>15.712403</c:v>
                </c:pt>
                <c:pt idx="6887">
                  <c:v>15.546735</c:v>
                </c:pt>
                <c:pt idx="6888">
                  <c:v>15.546735</c:v>
                </c:pt>
                <c:pt idx="6889">
                  <c:v>15.546735</c:v>
                </c:pt>
                <c:pt idx="6890">
                  <c:v>15.546735</c:v>
                </c:pt>
                <c:pt idx="6891">
                  <c:v>15.546735</c:v>
                </c:pt>
                <c:pt idx="6892">
                  <c:v>15.546735</c:v>
                </c:pt>
                <c:pt idx="6893">
                  <c:v>15.546735</c:v>
                </c:pt>
                <c:pt idx="6894">
                  <c:v>15.546735</c:v>
                </c:pt>
                <c:pt idx="6895">
                  <c:v>15.546735</c:v>
                </c:pt>
                <c:pt idx="6896">
                  <c:v>15.546735</c:v>
                </c:pt>
                <c:pt idx="6897">
                  <c:v>15.546735</c:v>
                </c:pt>
                <c:pt idx="6898">
                  <c:v>15.546735</c:v>
                </c:pt>
                <c:pt idx="6899">
                  <c:v>15.546735</c:v>
                </c:pt>
                <c:pt idx="6900">
                  <c:v>15.546735</c:v>
                </c:pt>
                <c:pt idx="6901">
                  <c:v>15.546735</c:v>
                </c:pt>
                <c:pt idx="6902">
                  <c:v>15.546735</c:v>
                </c:pt>
                <c:pt idx="6903">
                  <c:v>15.546735</c:v>
                </c:pt>
                <c:pt idx="6904">
                  <c:v>15.546735</c:v>
                </c:pt>
                <c:pt idx="6905">
                  <c:v>15.546735</c:v>
                </c:pt>
                <c:pt idx="6906">
                  <c:v>15.546735</c:v>
                </c:pt>
                <c:pt idx="6907">
                  <c:v>15.546735</c:v>
                </c:pt>
                <c:pt idx="6908">
                  <c:v>15.546735</c:v>
                </c:pt>
                <c:pt idx="6909">
                  <c:v>15.546735</c:v>
                </c:pt>
                <c:pt idx="6910">
                  <c:v>15.546735</c:v>
                </c:pt>
                <c:pt idx="6911">
                  <c:v>15.546735</c:v>
                </c:pt>
                <c:pt idx="6912">
                  <c:v>15.546735</c:v>
                </c:pt>
                <c:pt idx="6913">
                  <c:v>15.546735</c:v>
                </c:pt>
                <c:pt idx="6914">
                  <c:v>15.381068000000001</c:v>
                </c:pt>
                <c:pt idx="6915">
                  <c:v>15.546735</c:v>
                </c:pt>
                <c:pt idx="6916">
                  <c:v>15.546735</c:v>
                </c:pt>
                <c:pt idx="6917">
                  <c:v>15.546735</c:v>
                </c:pt>
                <c:pt idx="6918">
                  <c:v>15.546735</c:v>
                </c:pt>
                <c:pt idx="6919">
                  <c:v>15.546735</c:v>
                </c:pt>
                <c:pt idx="6920">
                  <c:v>15.546735</c:v>
                </c:pt>
                <c:pt idx="6921">
                  <c:v>15.546735</c:v>
                </c:pt>
                <c:pt idx="6922">
                  <c:v>15.546735</c:v>
                </c:pt>
                <c:pt idx="6923">
                  <c:v>15.546735</c:v>
                </c:pt>
                <c:pt idx="6924">
                  <c:v>15.381068000000001</c:v>
                </c:pt>
                <c:pt idx="6925">
                  <c:v>15.546735</c:v>
                </c:pt>
                <c:pt idx="6926">
                  <c:v>15.546735</c:v>
                </c:pt>
                <c:pt idx="6927">
                  <c:v>15.546735</c:v>
                </c:pt>
                <c:pt idx="6928">
                  <c:v>15.546735</c:v>
                </c:pt>
                <c:pt idx="6929">
                  <c:v>15.546735</c:v>
                </c:pt>
                <c:pt idx="6930">
                  <c:v>15.546735</c:v>
                </c:pt>
                <c:pt idx="6931">
                  <c:v>15.546735</c:v>
                </c:pt>
                <c:pt idx="6932">
                  <c:v>15.546735</c:v>
                </c:pt>
                <c:pt idx="6933">
                  <c:v>15.546735</c:v>
                </c:pt>
                <c:pt idx="6934">
                  <c:v>15.546735</c:v>
                </c:pt>
                <c:pt idx="6935">
                  <c:v>15.546735</c:v>
                </c:pt>
                <c:pt idx="6936">
                  <c:v>15.546735</c:v>
                </c:pt>
                <c:pt idx="6937">
                  <c:v>15.546735</c:v>
                </c:pt>
                <c:pt idx="6938">
                  <c:v>15.546735</c:v>
                </c:pt>
                <c:pt idx="6939">
                  <c:v>15.546735</c:v>
                </c:pt>
                <c:pt idx="6940">
                  <c:v>15.546735</c:v>
                </c:pt>
                <c:pt idx="6941">
                  <c:v>15.546735</c:v>
                </c:pt>
                <c:pt idx="6942">
                  <c:v>15.546735</c:v>
                </c:pt>
                <c:pt idx="6943">
                  <c:v>15.546735</c:v>
                </c:pt>
                <c:pt idx="6944">
                  <c:v>15.546735</c:v>
                </c:pt>
                <c:pt idx="6945">
                  <c:v>15.546735</c:v>
                </c:pt>
                <c:pt idx="6946">
                  <c:v>15.546735</c:v>
                </c:pt>
                <c:pt idx="6947">
                  <c:v>15.546735</c:v>
                </c:pt>
                <c:pt idx="6948">
                  <c:v>15.546735</c:v>
                </c:pt>
                <c:pt idx="6949">
                  <c:v>15.546735</c:v>
                </c:pt>
                <c:pt idx="6950">
                  <c:v>15.546735</c:v>
                </c:pt>
                <c:pt idx="6951">
                  <c:v>15.546735</c:v>
                </c:pt>
                <c:pt idx="6952">
                  <c:v>15.546735</c:v>
                </c:pt>
                <c:pt idx="6953">
                  <c:v>15.546735</c:v>
                </c:pt>
                <c:pt idx="6954">
                  <c:v>15.546735</c:v>
                </c:pt>
                <c:pt idx="6955">
                  <c:v>15.546735</c:v>
                </c:pt>
                <c:pt idx="6956">
                  <c:v>15.546735</c:v>
                </c:pt>
                <c:pt idx="6957">
                  <c:v>15.546735</c:v>
                </c:pt>
                <c:pt idx="6958">
                  <c:v>15.546735</c:v>
                </c:pt>
                <c:pt idx="6959">
                  <c:v>15.546735</c:v>
                </c:pt>
                <c:pt idx="6960">
                  <c:v>15.546735</c:v>
                </c:pt>
                <c:pt idx="6961">
                  <c:v>15.546735</c:v>
                </c:pt>
                <c:pt idx="6962">
                  <c:v>15.712403</c:v>
                </c:pt>
                <c:pt idx="6963">
                  <c:v>15.546735</c:v>
                </c:pt>
                <c:pt idx="6964">
                  <c:v>15.546735</c:v>
                </c:pt>
                <c:pt idx="6965">
                  <c:v>15.546735</c:v>
                </c:pt>
                <c:pt idx="6966">
                  <c:v>15.546735</c:v>
                </c:pt>
                <c:pt idx="6967">
                  <c:v>15.546735</c:v>
                </c:pt>
                <c:pt idx="6968">
                  <c:v>15.546735</c:v>
                </c:pt>
                <c:pt idx="6969">
                  <c:v>15.546735</c:v>
                </c:pt>
                <c:pt idx="6970">
                  <c:v>15.546735</c:v>
                </c:pt>
                <c:pt idx="6971">
                  <c:v>15.546735</c:v>
                </c:pt>
                <c:pt idx="6972">
                  <c:v>15.546735</c:v>
                </c:pt>
                <c:pt idx="6973">
                  <c:v>15.546735</c:v>
                </c:pt>
                <c:pt idx="6974">
                  <c:v>15.546735</c:v>
                </c:pt>
                <c:pt idx="6975">
                  <c:v>15.546735</c:v>
                </c:pt>
                <c:pt idx="6976">
                  <c:v>15.546735</c:v>
                </c:pt>
                <c:pt idx="6977">
                  <c:v>15.546735</c:v>
                </c:pt>
                <c:pt idx="6978">
                  <c:v>15.546735</c:v>
                </c:pt>
                <c:pt idx="6979">
                  <c:v>15.546735</c:v>
                </c:pt>
                <c:pt idx="6980">
                  <c:v>15.546735</c:v>
                </c:pt>
                <c:pt idx="6981">
                  <c:v>15.546735</c:v>
                </c:pt>
                <c:pt idx="6982">
                  <c:v>15.546735</c:v>
                </c:pt>
                <c:pt idx="6983">
                  <c:v>15.546735</c:v>
                </c:pt>
                <c:pt idx="6984">
                  <c:v>15.546735</c:v>
                </c:pt>
                <c:pt idx="6985">
                  <c:v>15.546735</c:v>
                </c:pt>
                <c:pt idx="6986">
                  <c:v>15.546735</c:v>
                </c:pt>
                <c:pt idx="6987">
                  <c:v>15.712403</c:v>
                </c:pt>
                <c:pt idx="6988">
                  <c:v>15.546735</c:v>
                </c:pt>
                <c:pt idx="6989">
                  <c:v>15.546735</c:v>
                </c:pt>
                <c:pt idx="6990">
                  <c:v>15.546735</c:v>
                </c:pt>
                <c:pt idx="6991">
                  <c:v>15.546735</c:v>
                </c:pt>
                <c:pt idx="6992">
                  <c:v>15.546735</c:v>
                </c:pt>
                <c:pt idx="6993">
                  <c:v>15.546735</c:v>
                </c:pt>
                <c:pt idx="6994">
                  <c:v>15.546735</c:v>
                </c:pt>
                <c:pt idx="6995">
                  <c:v>15.712403</c:v>
                </c:pt>
                <c:pt idx="6996">
                  <c:v>15.546735</c:v>
                </c:pt>
                <c:pt idx="6997">
                  <c:v>15.546735</c:v>
                </c:pt>
                <c:pt idx="6998">
                  <c:v>15.712403</c:v>
                </c:pt>
                <c:pt idx="6999">
                  <c:v>15.546735</c:v>
                </c:pt>
                <c:pt idx="7000">
                  <c:v>15.546735</c:v>
                </c:pt>
                <c:pt idx="7001">
                  <c:v>15.712403</c:v>
                </c:pt>
                <c:pt idx="7002">
                  <c:v>15.546735</c:v>
                </c:pt>
                <c:pt idx="7003">
                  <c:v>15.546735</c:v>
                </c:pt>
                <c:pt idx="7004">
                  <c:v>15.546735</c:v>
                </c:pt>
                <c:pt idx="7005">
                  <c:v>15.546735</c:v>
                </c:pt>
                <c:pt idx="7006">
                  <c:v>15.546735</c:v>
                </c:pt>
                <c:pt idx="7007">
                  <c:v>15.546735</c:v>
                </c:pt>
                <c:pt idx="7008">
                  <c:v>15.546735</c:v>
                </c:pt>
                <c:pt idx="7009">
                  <c:v>15.546735</c:v>
                </c:pt>
                <c:pt idx="7010">
                  <c:v>15.546735</c:v>
                </c:pt>
                <c:pt idx="7011">
                  <c:v>15.546735</c:v>
                </c:pt>
                <c:pt idx="7012">
                  <c:v>15.546735</c:v>
                </c:pt>
                <c:pt idx="7013">
                  <c:v>15.546735</c:v>
                </c:pt>
                <c:pt idx="7014">
                  <c:v>15.546735</c:v>
                </c:pt>
                <c:pt idx="7015">
                  <c:v>15.546735</c:v>
                </c:pt>
                <c:pt idx="7016">
                  <c:v>15.546735</c:v>
                </c:pt>
                <c:pt idx="7017">
                  <c:v>15.546735</c:v>
                </c:pt>
                <c:pt idx="7018">
                  <c:v>15.546735</c:v>
                </c:pt>
                <c:pt idx="7019">
                  <c:v>15.546735</c:v>
                </c:pt>
                <c:pt idx="7020">
                  <c:v>15.546735</c:v>
                </c:pt>
                <c:pt idx="7021">
                  <c:v>15.546735</c:v>
                </c:pt>
                <c:pt idx="7022">
                  <c:v>15.546735</c:v>
                </c:pt>
                <c:pt idx="7023">
                  <c:v>15.546735</c:v>
                </c:pt>
                <c:pt idx="7024">
                  <c:v>15.546735</c:v>
                </c:pt>
                <c:pt idx="7025">
                  <c:v>15.546735</c:v>
                </c:pt>
                <c:pt idx="7026">
                  <c:v>15.381068000000001</c:v>
                </c:pt>
                <c:pt idx="7027">
                  <c:v>15.546735</c:v>
                </c:pt>
                <c:pt idx="7028">
                  <c:v>15.546735</c:v>
                </c:pt>
                <c:pt idx="7029">
                  <c:v>15.546735</c:v>
                </c:pt>
                <c:pt idx="7030">
                  <c:v>15.381068000000001</c:v>
                </c:pt>
                <c:pt idx="7031">
                  <c:v>15.546735</c:v>
                </c:pt>
                <c:pt idx="7032">
                  <c:v>15.546735</c:v>
                </c:pt>
                <c:pt idx="7033">
                  <c:v>15.546735</c:v>
                </c:pt>
                <c:pt idx="7034">
                  <c:v>15.546735</c:v>
                </c:pt>
                <c:pt idx="7035">
                  <c:v>15.546735</c:v>
                </c:pt>
                <c:pt idx="7036">
                  <c:v>15.546735</c:v>
                </c:pt>
                <c:pt idx="7037">
                  <c:v>15.546735</c:v>
                </c:pt>
                <c:pt idx="7038">
                  <c:v>15.546735</c:v>
                </c:pt>
                <c:pt idx="7039">
                  <c:v>15.546735</c:v>
                </c:pt>
                <c:pt idx="7040">
                  <c:v>15.546735</c:v>
                </c:pt>
                <c:pt idx="7041">
                  <c:v>15.546735</c:v>
                </c:pt>
                <c:pt idx="7042">
                  <c:v>15.546735</c:v>
                </c:pt>
                <c:pt idx="7043">
                  <c:v>15.546735</c:v>
                </c:pt>
                <c:pt idx="7044">
                  <c:v>15.546735</c:v>
                </c:pt>
                <c:pt idx="7045">
                  <c:v>15.546735</c:v>
                </c:pt>
                <c:pt idx="7046">
                  <c:v>15.546735</c:v>
                </c:pt>
                <c:pt idx="7047">
                  <c:v>15.546735</c:v>
                </c:pt>
                <c:pt idx="7048">
                  <c:v>15.546735</c:v>
                </c:pt>
                <c:pt idx="7049">
                  <c:v>15.546735</c:v>
                </c:pt>
                <c:pt idx="7050">
                  <c:v>15.712403</c:v>
                </c:pt>
                <c:pt idx="7051">
                  <c:v>15.546735</c:v>
                </c:pt>
                <c:pt idx="7052">
                  <c:v>15.712403</c:v>
                </c:pt>
                <c:pt idx="7053">
                  <c:v>15.712403</c:v>
                </c:pt>
                <c:pt idx="7054">
                  <c:v>15.546735</c:v>
                </c:pt>
                <c:pt idx="7055">
                  <c:v>15.546735</c:v>
                </c:pt>
                <c:pt idx="7056">
                  <c:v>15.712403</c:v>
                </c:pt>
                <c:pt idx="7057">
                  <c:v>15.546735</c:v>
                </c:pt>
                <c:pt idx="7058">
                  <c:v>15.546735</c:v>
                </c:pt>
                <c:pt idx="7059">
                  <c:v>15.546735</c:v>
                </c:pt>
                <c:pt idx="7060">
                  <c:v>15.546735</c:v>
                </c:pt>
                <c:pt idx="7061">
                  <c:v>15.546735</c:v>
                </c:pt>
                <c:pt idx="7062">
                  <c:v>15.546735</c:v>
                </c:pt>
                <c:pt idx="7063">
                  <c:v>15.546735</c:v>
                </c:pt>
                <c:pt idx="7064">
                  <c:v>15.546735</c:v>
                </c:pt>
                <c:pt idx="7065">
                  <c:v>15.546735</c:v>
                </c:pt>
                <c:pt idx="7066">
                  <c:v>15.546735</c:v>
                </c:pt>
                <c:pt idx="7067">
                  <c:v>15.546735</c:v>
                </c:pt>
                <c:pt idx="7068">
                  <c:v>15.546735</c:v>
                </c:pt>
                <c:pt idx="7069">
                  <c:v>15.546735</c:v>
                </c:pt>
                <c:pt idx="7070">
                  <c:v>15.546735</c:v>
                </c:pt>
                <c:pt idx="7071">
                  <c:v>15.712403</c:v>
                </c:pt>
                <c:pt idx="7072">
                  <c:v>15.546735</c:v>
                </c:pt>
                <c:pt idx="7073">
                  <c:v>15.546735</c:v>
                </c:pt>
                <c:pt idx="7074">
                  <c:v>15.546735</c:v>
                </c:pt>
                <c:pt idx="7075">
                  <c:v>15.546735</c:v>
                </c:pt>
                <c:pt idx="7076">
                  <c:v>15.546735</c:v>
                </c:pt>
                <c:pt idx="7077">
                  <c:v>15.546735</c:v>
                </c:pt>
                <c:pt idx="7078">
                  <c:v>15.546735</c:v>
                </c:pt>
                <c:pt idx="7079">
                  <c:v>15.546735</c:v>
                </c:pt>
                <c:pt idx="7080">
                  <c:v>15.546735</c:v>
                </c:pt>
                <c:pt idx="7081">
                  <c:v>15.546735</c:v>
                </c:pt>
                <c:pt idx="7082">
                  <c:v>15.546735</c:v>
                </c:pt>
                <c:pt idx="7083">
                  <c:v>15.546735</c:v>
                </c:pt>
                <c:pt idx="7084">
                  <c:v>15.546735</c:v>
                </c:pt>
                <c:pt idx="7085">
                  <c:v>15.546735</c:v>
                </c:pt>
                <c:pt idx="7086">
                  <c:v>15.546735</c:v>
                </c:pt>
                <c:pt idx="7087">
                  <c:v>15.546735</c:v>
                </c:pt>
                <c:pt idx="7088">
                  <c:v>15.546735</c:v>
                </c:pt>
                <c:pt idx="7089">
                  <c:v>15.546735</c:v>
                </c:pt>
                <c:pt idx="7090">
                  <c:v>15.546735</c:v>
                </c:pt>
                <c:pt idx="7091">
                  <c:v>15.546735</c:v>
                </c:pt>
                <c:pt idx="7092">
                  <c:v>15.546735</c:v>
                </c:pt>
                <c:pt idx="7093">
                  <c:v>15.546735</c:v>
                </c:pt>
                <c:pt idx="7094">
                  <c:v>15.546735</c:v>
                </c:pt>
                <c:pt idx="7095">
                  <c:v>15.546735</c:v>
                </c:pt>
                <c:pt idx="7096">
                  <c:v>15.546735</c:v>
                </c:pt>
                <c:pt idx="7097">
                  <c:v>15.546735</c:v>
                </c:pt>
                <c:pt idx="7098">
                  <c:v>15.546735</c:v>
                </c:pt>
                <c:pt idx="7099">
                  <c:v>15.546735</c:v>
                </c:pt>
                <c:pt idx="7100">
                  <c:v>15.546735</c:v>
                </c:pt>
                <c:pt idx="7101">
                  <c:v>15.546735</c:v>
                </c:pt>
                <c:pt idx="7102">
                  <c:v>15.546735</c:v>
                </c:pt>
                <c:pt idx="7103">
                  <c:v>15.546735</c:v>
                </c:pt>
                <c:pt idx="7104">
                  <c:v>15.712403</c:v>
                </c:pt>
                <c:pt idx="7105">
                  <c:v>15.546735</c:v>
                </c:pt>
                <c:pt idx="7106">
                  <c:v>15.546735</c:v>
                </c:pt>
                <c:pt idx="7107">
                  <c:v>15.546735</c:v>
                </c:pt>
                <c:pt idx="7108">
                  <c:v>15.546735</c:v>
                </c:pt>
                <c:pt idx="7109">
                  <c:v>15.712403</c:v>
                </c:pt>
                <c:pt idx="7110">
                  <c:v>15.546735</c:v>
                </c:pt>
                <c:pt idx="7111">
                  <c:v>15.546735</c:v>
                </c:pt>
                <c:pt idx="7112">
                  <c:v>15.546735</c:v>
                </c:pt>
                <c:pt idx="7113">
                  <c:v>15.546735</c:v>
                </c:pt>
                <c:pt idx="7114">
                  <c:v>15.546735</c:v>
                </c:pt>
                <c:pt idx="7115">
                  <c:v>15.546735</c:v>
                </c:pt>
                <c:pt idx="7116">
                  <c:v>15.546735</c:v>
                </c:pt>
                <c:pt idx="7117">
                  <c:v>15.712403</c:v>
                </c:pt>
                <c:pt idx="7118">
                  <c:v>15.546735</c:v>
                </c:pt>
                <c:pt idx="7119">
                  <c:v>15.546735</c:v>
                </c:pt>
                <c:pt idx="7120">
                  <c:v>15.546735</c:v>
                </c:pt>
                <c:pt idx="7121">
                  <c:v>15.546735</c:v>
                </c:pt>
                <c:pt idx="7122">
                  <c:v>15.546735</c:v>
                </c:pt>
                <c:pt idx="7123">
                  <c:v>15.546735</c:v>
                </c:pt>
                <c:pt idx="7124">
                  <c:v>15.546735</c:v>
                </c:pt>
                <c:pt idx="7125">
                  <c:v>15.546735</c:v>
                </c:pt>
                <c:pt idx="7126">
                  <c:v>15.546735</c:v>
                </c:pt>
                <c:pt idx="7127">
                  <c:v>15.546735</c:v>
                </c:pt>
                <c:pt idx="7128">
                  <c:v>15.712403</c:v>
                </c:pt>
                <c:pt idx="7129">
                  <c:v>15.546735</c:v>
                </c:pt>
                <c:pt idx="7130">
                  <c:v>15.546735</c:v>
                </c:pt>
                <c:pt idx="7131">
                  <c:v>15.546735</c:v>
                </c:pt>
                <c:pt idx="7132">
                  <c:v>15.546735</c:v>
                </c:pt>
                <c:pt idx="7133">
                  <c:v>15.546735</c:v>
                </c:pt>
                <c:pt idx="7134">
                  <c:v>15.546735</c:v>
                </c:pt>
                <c:pt idx="7135">
                  <c:v>15.546735</c:v>
                </c:pt>
                <c:pt idx="7136">
                  <c:v>15.546735</c:v>
                </c:pt>
                <c:pt idx="7137">
                  <c:v>15.546735</c:v>
                </c:pt>
                <c:pt idx="7138">
                  <c:v>15.546735</c:v>
                </c:pt>
                <c:pt idx="7139">
                  <c:v>15.546735</c:v>
                </c:pt>
                <c:pt idx="7140">
                  <c:v>15.546735</c:v>
                </c:pt>
                <c:pt idx="7141">
                  <c:v>15.546735</c:v>
                </c:pt>
                <c:pt idx="7142">
                  <c:v>15.546735</c:v>
                </c:pt>
                <c:pt idx="7143">
                  <c:v>15.712403</c:v>
                </c:pt>
                <c:pt idx="7144">
                  <c:v>15.546735</c:v>
                </c:pt>
                <c:pt idx="7145">
                  <c:v>15.546735</c:v>
                </c:pt>
                <c:pt idx="7146">
                  <c:v>15.546735</c:v>
                </c:pt>
                <c:pt idx="7147">
                  <c:v>15.546735</c:v>
                </c:pt>
                <c:pt idx="7148">
                  <c:v>15.712403</c:v>
                </c:pt>
                <c:pt idx="7149">
                  <c:v>15.546735</c:v>
                </c:pt>
                <c:pt idx="7150">
                  <c:v>15.546735</c:v>
                </c:pt>
                <c:pt idx="7151">
                  <c:v>15.381068000000001</c:v>
                </c:pt>
                <c:pt idx="7152">
                  <c:v>15.546735</c:v>
                </c:pt>
                <c:pt idx="7153">
                  <c:v>15.546735</c:v>
                </c:pt>
                <c:pt idx="7154">
                  <c:v>15.546735</c:v>
                </c:pt>
                <c:pt idx="7155">
                  <c:v>15.546735</c:v>
                </c:pt>
                <c:pt idx="7156">
                  <c:v>15.546735</c:v>
                </c:pt>
                <c:pt idx="7157">
                  <c:v>15.712403</c:v>
                </c:pt>
                <c:pt idx="7158">
                  <c:v>15.546735</c:v>
                </c:pt>
                <c:pt idx="7159">
                  <c:v>15.546735</c:v>
                </c:pt>
                <c:pt idx="7160">
                  <c:v>15.546735</c:v>
                </c:pt>
                <c:pt idx="7161">
                  <c:v>15.712403</c:v>
                </c:pt>
                <c:pt idx="7162">
                  <c:v>15.546735</c:v>
                </c:pt>
                <c:pt idx="7163">
                  <c:v>15.546735</c:v>
                </c:pt>
                <c:pt idx="7164">
                  <c:v>15.546735</c:v>
                </c:pt>
                <c:pt idx="7165">
                  <c:v>15.381068000000001</c:v>
                </c:pt>
                <c:pt idx="7166">
                  <c:v>15.546735</c:v>
                </c:pt>
                <c:pt idx="7167">
                  <c:v>15.546735</c:v>
                </c:pt>
                <c:pt idx="7168">
                  <c:v>15.546735</c:v>
                </c:pt>
                <c:pt idx="7169">
                  <c:v>15.546735</c:v>
                </c:pt>
                <c:pt idx="7170">
                  <c:v>15.546735</c:v>
                </c:pt>
                <c:pt idx="7171">
                  <c:v>15.546735</c:v>
                </c:pt>
                <c:pt idx="7172">
                  <c:v>15.546735</c:v>
                </c:pt>
                <c:pt idx="7173">
                  <c:v>15.546735</c:v>
                </c:pt>
                <c:pt idx="7174">
                  <c:v>15.712403</c:v>
                </c:pt>
                <c:pt idx="7175">
                  <c:v>15.546735</c:v>
                </c:pt>
                <c:pt idx="7176">
                  <c:v>15.546735</c:v>
                </c:pt>
                <c:pt idx="7177">
                  <c:v>15.546735</c:v>
                </c:pt>
                <c:pt idx="7178">
                  <c:v>15.546735</c:v>
                </c:pt>
                <c:pt idx="7179">
                  <c:v>15.546735</c:v>
                </c:pt>
                <c:pt idx="7180">
                  <c:v>15.546735</c:v>
                </c:pt>
                <c:pt idx="7181">
                  <c:v>15.546735</c:v>
                </c:pt>
                <c:pt idx="7182">
                  <c:v>15.546735</c:v>
                </c:pt>
                <c:pt idx="7183">
                  <c:v>15.546735</c:v>
                </c:pt>
                <c:pt idx="7184">
                  <c:v>15.546735</c:v>
                </c:pt>
                <c:pt idx="7185">
                  <c:v>15.546735</c:v>
                </c:pt>
                <c:pt idx="7186">
                  <c:v>15.546735</c:v>
                </c:pt>
                <c:pt idx="7187">
                  <c:v>15.546735</c:v>
                </c:pt>
                <c:pt idx="7188">
                  <c:v>15.546735</c:v>
                </c:pt>
                <c:pt idx="7189">
                  <c:v>15.546735</c:v>
                </c:pt>
                <c:pt idx="7190">
                  <c:v>15.546735</c:v>
                </c:pt>
                <c:pt idx="7191">
                  <c:v>15.546735</c:v>
                </c:pt>
                <c:pt idx="7192">
                  <c:v>15.546735</c:v>
                </c:pt>
                <c:pt idx="7193">
                  <c:v>15.546735</c:v>
                </c:pt>
                <c:pt idx="7194">
                  <c:v>15.546735</c:v>
                </c:pt>
                <c:pt idx="7195">
                  <c:v>15.546735</c:v>
                </c:pt>
                <c:pt idx="7196">
                  <c:v>15.546735</c:v>
                </c:pt>
                <c:pt idx="7197">
                  <c:v>15.546735</c:v>
                </c:pt>
                <c:pt idx="7198">
                  <c:v>15.546735</c:v>
                </c:pt>
                <c:pt idx="7199">
                  <c:v>15.546735</c:v>
                </c:pt>
                <c:pt idx="7200">
                  <c:v>15.546735</c:v>
                </c:pt>
                <c:pt idx="7201">
                  <c:v>15.546735</c:v>
                </c:pt>
                <c:pt idx="7202">
                  <c:v>15.712403</c:v>
                </c:pt>
                <c:pt idx="7203">
                  <c:v>15.546735</c:v>
                </c:pt>
                <c:pt idx="7204">
                  <c:v>15.546735</c:v>
                </c:pt>
                <c:pt idx="7205">
                  <c:v>15.546735</c:v>
                </c:pt>
                <c:pt idx="7206">
                  <c:v>15.546735</c:v>
                </c:pt>
                <c:pt idx="7207">
                  <c:v>15.546735</c:v>
                </c:pt>
                <c:pt idx="7208">
                  <c:v>15.546735</c:v>
                </c:pt>
                <c:pt idx="7209">
                  <c:v>15.546735</c:v>
                </c:pt>
                <c:pt idx="7210">
                  <c:v>15.546735</c:v>
                </c:pt>
                <c:pt idx="7211">
                  <c:v>15.546735</c:v>
                </c:pt>
                <c:pt idx="7212">
                  <c:v>15.546735</c:v>
                </c:pt>
                <c:pt idx="7213">
                  <c:v>15.546735</c:v>
                </c:pt>
                <c:pt idx="7214">
                  <c:v>15.546735</c:v>
                </c:pt>
                <c:pt idx="7215">
                  <c:v>15.546735</c:v>
                </c:pt>
                <c:pt idx="7216">
                  <c:v>15.546735</c:v>
                </c:pt>
                <c:pt idx="7217">
                  <c:v>15.546735</c:v>
                </c:pt>
                <c:pt idx="7218">
                  <c:v>15.546735</c:v>
                </c:pt>
                <c:pt idx="7219">
                  <c:v>15.546735</c:v>
                </c:pt>
                <c:pt idx="7220">
                  <c:v>15.546735</c:v>
                </c:pt>
                <c:pt idx="7221">
                  <c:v>15.546735</c:v>
                </c:pt>
                <c:pt idx="7222">
                  <c:v>15.546735</c:v>
                </c:pt>
                <c:pt idx="7223">
                  <c:v>15.546735</c:v>
                </c:pt>
                <c:pt idx="7224">
                  <c:v>15.546735</c:v>
                </c:pt>
                <c:pt idx="7225">
                  <c:v>15.546735</c:v>
                </c:pt>
                <c:pt idx="7226">
                  <c:v>15.546735</c:v>
                </c:pt>
                <c:pt idx="7227">
                  <c:v>15.546735</c:v>
                </c:pt>
                <c:pt idx="7228">
                  <c:v>15.546735</c:v>
                </c:pt>
                <c:pt idx="7229">
                  <c:v>15.546735</c:v>
                </c:pt>
                <c:pt idx="7230">
                  <c:v>15.712403</c:v>
                </c:pt>
                <c:pt idx="7231">
                  <c:v>15.546735</c:v>
                </c:pt>
                <c:pt idx="7232">
                  <c:v>15.712403</c:v>
                </c:pt>
                <c:pt idx="7233">
                  <c:v>15.546735</c:v>
                </c:pt>
                <c:pt idx="7234">
                  <c:v>15.546735</c:v>
                </c:pt>
                <c:pt idx="7235">
                  <c:v>15.546735</c:v>
                </c:pt>
                <c:pt idx="7236">
                  <c:v>15.546735</c:v>
                </c:pt>
                <c:pt idx="7237">
                  <c:v>15.712403</c:v>
                </c:pt>
                <c:pt idx="7238">
                  <c:v>15.546735</c:v>
                </c:pt>
                <c:pt idx="7239">
                  <c:v>15.546735</c:v>
                </c:pt>
                <c:pt idx="7240">
                  <c:v>15.546735</c:v>
                </c:pt>
                <c:pt idx="7241">
                  <c:v>15.546735</c:v>
                </c:pt>
                <c:pt idx="7242">
                  <c:v>15.546735</c:v>
                </c:pt>
                <c:pt idx="7243">
                  <c:v>15.546735</c:v>
                </c:pt>
                <c:pt idx="7244">
                  <c:v>15.546735</c:v>
                </c:pt>
                <c:pt idx="7245">
                  <c:v>15.546735</c:v>
                </c:pt>
                <c:pt idx="7246">
                  <c:v>15.546735</c:v>
                </c:pt>
                <c:pt idx="7247">
                  <c:v>15.712403</c:v>
                </c:pt>
                <c:pt idx="7248">
                  <c:v>15.546735</c:v>
                </c:pt>
                <c:pt idx="7249">
                  <c:v>15.546735</c:v>
                </c:pt>
                <c:pt idx="7250">
                  <c:v>15.381068000000001</c:v>
                </c:pt>
                <c:pt idx="7251">
                  <c:v>15.546735</c:v>
                </c:pt>
                <c:pt idx="7252">
                  <c:v>15.712403</c:v>
                </c:pt>
                <c:pt idx="7253">
                  <c:v>15.381068000000001</c:v>
                </c:pt>
                <c:pt idx="7254">
                  <c:v>15.546735</c:v>
                </c:pt>
                <c:pt idx="7255">
                  <c:v>15.546735</c:v>
                </c:pt>
                <c:pt idx="7256">
                  <c:v>15.546735</c:v>
                </c:pt>
                <c:pt idx="7257">
                  <c:v>15.546735</c:v>
                </c:pt>
                <c:pt idx="7258">
                  <c:v>15.546735</c:v>
                </c:pt>
                <c:pt idx="7259">
                  <c:v>15.546735</c:v>
                </c:pt>
                <c:pt idx="7260">
                  <c:v>15.546735</c:v>
                </c:pt>
                <c:pt idx="7261">
                  <c:v>15.546735</c:v>
                </c:pt>
                <c:pt idx="7262">
                  <c:v>15.546735</c:v>
                </c:pt>
                <c:pt idx="7263">
                  <c:v>15.546735</c:v>
                </c:pt>
                <c:pt idx="7264">
                  <c:v>15.546735</c:v>
                </c:pt>
                <c:pt idx="7265">
                  <c:v>15.546735</c:v>
                </c:pt>
                <c:pt idx="7266">
                  <c:v>15.546735</c:v>
                </c:pt>
                <c:pt idx="7267">
                  <c:v>15.546735</c:v>
                </c:pt>
                <c:pt idx="7268">
                  <c:v>15.546735</c:v>
                </c:pt>
                <c:pt idx="7269">
                  <c:v>15.546735</c:v>
                </c:pt>
                <c:pt idx="7270">
                  <c:v>15.546735</c:v>
                </c:pt>
                <c:pt idx="7271">
                  <c:v>15.546735</c:v>
                </c:pt>
                <c:pt idx="7272">
                  <c:v>15.546735</c:v>
                </c:pt>
                <c:pt idx="7273">
                  <c:v>15.546735</c:v>
                </c:pt>
                <c:pt idx="7274">
                  <c:v>15.546735</c:v>
                </c:pt>
                <c:pt idx="7275">
                  <c:v>15.546735</c:v>
                </c:pt>
                <c:pt idx="7276">
                  <c:v>15.546735</c:v>
                </c:pt>
                <c:pt idx="7277">
                  <c:v>15.546735</c:v>
                </c:pt>
                <c:pt idx="7278">
                  <c:v>15.546735</c:v>
                </c:pt>
                <c:pt idx="7279">
                  <c:v>15.546735</c:v>
                </c:pt>
                <c:pt idx="7280">
                  <c:v>15.712403</c:v>
                </c:pt>
                <c:pt idx="7281">
                  <c:v>15.546735</c:v>
                </c:pt>
                <c:pt idx="7282">
                  <c:v>15.546735</c:v>
                </c:pt>
                <c:pt idx="7283">
                  <c:v>15.546735</c:v>
                </c:pt>
                <c:pt idx="7284">
                  <c:v>15.546735</c:v>
                </c:pt>
                <c:pt idx="7285">
                  <c:v>15.546735</c:v>
                </c:pt>
                <c:pt idx="7286">
                  <c:v>15.546735</c:v>
                </c:pt>
                <c:pt idx="7287">
                  <c:v>15.546735</c:v>
                </c:pt>
                <c:pt idx="7288">
                  <c:v>15.546735</c:v>
                </c:pt>
                <c:pt idx="7289">
                  <c:v>15.546735</c:v>
                </c:pt>
                <c:pt idx="7290">
                  <c:v>15.546735</c:v>
                </c:pt>
                <c:pt idx="7291">
                  <c:v>15.712403</c:v>
                </c:pt>
                <c:pt idx="7292">
                  <c:v>15.546735</c:v>
                </c:pt>
                <c:pt idx="7293">
                  <c:v>15.546735</c:v>
                </c:pt>
                <c:pt idx="7294">
                  <c:v>15.546735</c:v>
                </c:pt>
                <c:pt idx="7295">
                  <c:v>15.546735</c:v>
                </c:pt>
                <c:pt idx="7296">
                  <c:v>15.546735</c:v>
                </c:pt>
                <c:pt idx="7297">
                  <c:v>15.546735</c:v>
                </c:pt>
                <c:pt idx="7298">
                  <c:v>15.546735</c:v>
                </c:pt>
                <c:pt idx="7299">
                  <c:v>15.546735</c:v>
                </c:pt>
                <c:pt idx="7300">
                  <c:v>15.712403</c:v>
                </c:pt>
                <c:pt idx="7301">
                  <c:v>15.546735</c:v>
                </c:pt>
                <c:pt idx="7302">
                  <c:v>15.546735</c:v>
                </c:pt>
                <c:pt idx="7303">
                  <c:v>15.546735</c:v>
                </c:pt>
                <c:pt idx="7304">
                  <c:v>15.546735</c:v>
                </c:pt>
                <c:pt idx="7305">
                  <c:v>15.546735</c:v>
                </c:pt>
                <c:pt idx="7306">
                  <c:v>15.546735</c:v>
                </c:pt>
                <c:pt idx="7307">
                  <c:v>15.546735</c:v>
                </c:pt>
                <c:pt idx="7308">
                  <c:v>15.712403</c:v>
                </c:pt>
                <c:pt idx="7309">
                  <c:v>15.546735</c:v>
                </c:pt>
                <c:pt idx="7310">
                  <c:v>15.712403</c:v>
                </c:pt>
                <c:pt idx="7311">
                  <c:v>15.546735</c:v>
                </c:pt>
                <c:pt idx="7312">
                  <c:v>15.546735</c:v>
                </c:pt>
                <c:pt idx="7313">
                  <c:v>15.546735</c:v>
                </c:pt>
                <c:pt idx="7314">
                  <c:v>15.546735</c:v>
                </c:pt>
                <c:pt idx="7315">
                  <c:v>15.546735</c:v>
                </c:pt>
                <c:pt idx="7316">
                  <c:v>15.546735</c:v>
                </c:pt>
                <c:pt idx="7317">
                  <c:v>15.546735</c:v>
                </c:pt>
                <c:pt idx="7318">
                  <c:v>15.546735</c:v>
                </c:pt>
                <c:pt idx="7319">
                  <c:v>15.712403</c:v>
                </c:pt>
                <c:pt idx="7320">
                  <c:v>15.546735</c:v>
                </c:pt>
                <c:pt idx="7321">
                  <c:v>15.546735</c:v>
                </c:pt>
                <c:pt idx="7322">
                  <c:v>15.546735</c:v>
                </c:pt>
                <c:pt idx="7323">
                  <c:v>15.546735</c:v>
                </c:pt>
                <c:pt idx="7324">
                  <c:v>15.546735</c:v>
                </c:pt>
                <c:pt idx="7325">
                  <c:v>15.546735</c:v>
                </c:pt>
                <c:pt idx="7326">
                  <c:v>15.546735</c:v>
                </c:pt>
                <c:pt idx="7327">
                  <c:v>15.546735</c:v>
                </c:pt>
                <c:pt idx="7328">
                  <c:v>15.546735</c:v>
                </c:pt>
                <c:pt idx="7329">
                  <c:v>15.546735</c:v>
                </c:pt>
                <c:pt idx="7330">
                  <c:v>15.546735</c:v>
                </c:pt>
                <c:pt idx="7331">
                  <c:v>15.546735</c:v>
                </c:pt>
                <c:pt idx="7332">
                  <c:v>15.546735</c:v>
                </c:pt>
                <c:pt idx="7333">
                  <c:v>15.546735</c:v>
                </c:pt>
                <c:pt idx="7334">
                  <c:v>15.712403</c:v>
                </c:pt>
                <c:pt idx="7335">
                  <c:v>15.712403</c:v>
                </c:pt>
                <c:pt idx="7336">
                  <c:v>15.546735</c:v>
                </c:pt>
                <c:pt idx="7337">
                  <c:v>15.546735</c:v>
                </c:pt>
                <c:pt idx="7338">
                  <c:v>15.546735</c:v>
                </c:pt>
                <c:pt idx="7339">
                  <c:v>15.546735</c:v>
                </c:pt>
                <c:pt idx="7340">
                  <c:v>15.546735</c:v>
                </c:pt>
                <c:pt idx="7341">
                  <c:v>15.546735</c:v>
                </c:pt>
                <c:pt idx="7342">
                  <c:v>15.712403</c:v>
                </c:pt>
                <c:pt idx="7343">
                  <c:v>15.546735</c:v>
                </c:pt>
                <c:pt idx="7344">
                  <c:v>15.546735</c:v>
                </c:pt>
                <c:pt idx="7345">
                  <c:v>15.712403</c:v>
                </c:pt>
                <c:pt idx="7346">
                  <c:v>15.546735</c:v>
                </c:pt>
                <c:pt idx="7347">
                  <c:v>15.546735</c:v>
                </c:pt>
                <c:pt idx="7348">
                  <c:v>15.546735</c:v>
                </c:pt>
                <c:pt idx="7349">
                  <c:v>15.546735</c:v>
                </c:pt>
                <c:pt idx="7350">
                  <c:v>15.546735</c:v>
                </c:pt>
                <c:pt idx="7351">
                  <c:v>15.546735</c:v>
                </c:pt>
                <c:pt idx="7352">
                  <c:v>15.546735</c:v>
                </c:pt>
                <c:pt idx="7353">
                  <c:v>15.546735</c:v>
                </c:pt>
                <c:pt idx="7354">
                  <c:v>15.546735</c:v>
                </c:pt>
                <c:pt idx="7355">
                  <c:v>15.546735</c:v>
                </c:pt>
                <c:pt idx="7356">
                  <c:v>15.546735</c:v>
                </c:pt>
                <c:pt idx="7357">
                  <c:v>15.546735</c:v>
                </c:pt>
                <c:pt idx="7358">
                  <c:v>15.546735</c:v>
                </c:pt>
                <c:pt idx="7359">
                  <c:v>15.546735</c:v>
                </c:pt>
                <c:pt idx="7360">
                  <c:v>15.546735</c:v>
                </c:pt>
                <c:pt idx="7361">
                  <c:v>15.546735</c:v>
                </c:pt>
                <c:pt idx="7362">
                  <c:v>15.712403</c:v>
                </c:pt>
                <c:pt idx="7363">
                  <c:v>15.546735</c:v>
                </c:pt>
                <c:pt idx="7364">
                  <c:v>15.546735</c:v>
                </c:pt>
                <c:pt idx="7365">
                  <c:v>15.546735</c:v>
                </c:pt>
                <c:pt idx="7366">
                  <c:v>15.546735</c:v>
                </c:pt>
                <c:pt idx="7367">
                  <c:v>15.546735</c:v>
                </c:pt>
                <c:pt idx="7368">
                  <c:v>15.546735</c:v>
                </c:pt>
                <c:pt idx="7369">
                  <c:v>15.546735</c:v>
                </c:pt>
                <c:pt idx="7370">
                  <c:v>15.546735</c:v>
                </c:pt>
                <c:pt idx="7371">
                  <c:v>15.546735</c:v>
                </c:pt>
                <c:pt idx="7372">
                  <c:v>15.546735</c:v>
                </c:pt>
                <c:pt idx="7373">
                  <c:v>15.546735</c:v>
                </c:pt>
                <c:pt idx="7374">
                  <c:v>15.546735</c:v>
                </c:pt>
                <c:pt idx="7375">
                  <c:v>15.546735</c:v>
                </c:pt>
                <c:pt idx="7376">
                  <c:v>15.546735</c:v>
                </c:pt>
                <c:pt idx="7377">
                  <c:v>15.546735</c:v>
                </c:pt>
                <c:pt idx="7378">
                  <c:v>15.546735</c:v>
                </c:pt>
                <c:pt idx="7379">
                  <c:v>15.546735</c:v>
                </c:pt>
                <c:pt idx="7380">
                  <c:v>15.546735</c:v>
                </c:pt>
                <c:pt idx="7381">
                  <c:v>15.546735</c:v>
                </c:pt>
                <c:pt idx="7382">
                  <c:v>15.546735</c:v>
                </c:pt>
                <c:pt idx="7383">
                  <c:v>15.546735</c:v>
                </c:pt>
                <c:pt idx="7384">
                  <c:v>15.546735</c:v>
                </c:pt>
                <c:pt idx="7385">
                  <c:v>15.712403</c:v>
                </c:pt>
                <c:pt idx="7386">
                  <c:v>15.546735</c:v>
                </c:pt>
                <c:pt idx="7387">
                  <c:v>15.546735</c:v>
                </c:pt>
                <c:pt idx="7388">
                  <c:v>15.546735</c:v>
                </c:pt>
                <c:pt idx="7389">
                  <c:v>15.546735</c:v>
                </c:pt>
                <c:pt idx="7390">
                  <c:v>15.546735</c:v>
                </c:pt>
                <c:pt idx="7391">
                  <c:v>15.546735</c:v>
                </c:pt>
                <c:pt idx="7392">
                  <c:v>15.546735</c:v>
                </c:pt>
                <c:pt idx="7393">
                  <c:v>15.546735</c:v>
                </c:pt>
                <c:pt idx="7394">
                  <c:v>15.546735</c:v>
                </c:pt>
                <c:pt idx="7395">
                  <c:v>15.546735</c:v>
                </c:pt>
                <c:pt idx="7396">
                  <c:v>15.546735</c:v>
                </c:pt>
                <c:pt idx="7397">
                  <c:v>15.546735</c:v>
                </c:pt>
                <c:pt idx="7398">
                  <c:v>15.712403</c:v>
                </c:pt>
                <c:pt idx="7399">
                  <c:v>15.546735</c:v>
                </c:pt>
                <c:pt idx="7400">
                  <c:v>15.546735</c:v>
                </c:pt>
                <c:pt idx="7401">
                  <c:v>15.546735</c:v>
                </c:pt>
                <c:pt idx="7402">
                  <c:v>15.546735</c:v>
                </c:pt>
                <c:pt idx="7403">
                  <c:v>15.546735</c:v>
                </c:pt>
                <c:pt idx="7404">
                  <c:v>15.546735</c:v>
                </c:pt>
                <c:pt idx="7405">
                  <c:v>15.712403</c:v>
                </c:pt>
                <c:pt idx="7406">
                  <c:v>15.546735</c:v>
                </c:pt>
                <c:pt idx="7407">
                  <c:v>15.546735</c:v>
                </c:pt>
                <c:pt idx="7408">
                  <c:v>15.546735</c:v>
                </c:pt>
                <c:pt idx="7409">
                  <c:v>15.712403</c:v>
                </c:pt>
                <c:pt idx="7410">
                  <c:v>15.546735</c:v>
                </c:pt>
                <c:pt idx="7411">
                  <c:v>15.546735</c:v>
                </c:pt>
                <c:pt idx="7412">
                  <c:v>15.546735</c:v>
                </c:pt>
                <c:pt idx="7413">
                  <c:v>15.546735</c:v>
                </c:pt>
                <c:pt idx="7414">
                  <c:v>15.546735</c:v>
                </c:pt>
                <c:pt idx="7415">
                  <c:v>15.546735</c:v>
                </c:pt>
                <c:pt idx="7416">
                  <c:v>15.546735</c:v>
                </c:pt>
                <c:pt idx="7417">
                  <c:v>15.546735</c:v>
                </c:pt>
                <c:pt idx="7418">
                  <c:v>15.546735</c:v>
                </c:pt>
                <c:pt idx="7419">
                  <c:v>15.712403</c:v>
                </c:pt>
                <c:pt idx="7420">
                  <c:v>15.546735</c:v>
                </c:pt>
                <c:pt idx="7421">
                  <c:v>15.546735</c:v>
                </c:pt>
                <c:pt idx="7422">
                  <c:v>15.546735</c:v>
                </c:pt>
                <c:pt idx="7423">
                  <c:v>15.712403</c:v>
                </c:pt>
                <c:pt idx="7424">
                  <c:v>15.546735</c:v>
                </c:pt>
                <c:pt idx="7425">
                  <c:v>15.381068000000001</c:v>
                </c:pt>
                <c:pt idx="7426">
                  <c:v>15.712403</c:v>
                </c:pt>
                <c:pt idx="7427">
                  <c:v>15.546735</c:v>
                </c:pt>
                <c:pt idx="7428">
                  <c:v>15.546735</c:v>
                </c:pt>
                <c:pt idx="7429">
                  <c:v>15.712403</c:v>
                </c:pt>
                <c:pt idx="7430">
                  <c:v>15.546735</c:v>
                </c:pt>
                <c:pt idx="7431">
                  <c:v>15.546735</c:v>
                </c:pt>
                <c:pt idx="7432">
                  <c:v>15.546735</c:v>
                </c:pt>
                <c:pt idx="7433">
                  <c:v>15.546735</c:v>
                </c:pt>
                <c:pt idx="7434">
                  <c:v>15.712403</c:v>
                </c:pt>
                <c:pt idx="7435">
                  <c:v>15.546735</c:v>
                </c:pt>
                <c:pt idx="7436">
                  <c:v>15.546735</c:v>
                </c:pt>
                <c:pt idx="7437">
                  <c:v>15.546735</c:v>
                </c:pt>
                <c:pt idx="7438">
                  <c:v>15.546735</c:v>
                </c:pt>
                <c:pt idx="7439">
                  <c:v>15.712403</c:v>
                </c:pt>
                <c:pt idx="7440">
                  <c:v>15.546735</c:v>
                </c:pt>
                <c:pt idx="7441">
                  <c:v>15.546735</c:v>
                </c:pt>
                <c:pt idx="7442">
                  <c:v>15.712403</c:v>
                </c:pt>
                <c:pt idx="7443">
                  <c:v>15.546735</c:v>
                </c:pt>
                <c:pt idx="7444">
                  <c:v>15.546735</c:v>
                </c:pt>
                <c:pt idx="7445">
                  <c:v>15.546735</c:v>
                </c:pt>
                <c:pt idx="7446">
                  <c:v>15.546735</c:v>
                </c:pt>
                <c:pt idx="7447">
                  <c:v>15.546735</c:v>
                </c:pt>
                <c:pt idx="7448">
                  <c:v>15.546735</c:v>
                </c:pt>
                <c:pt idx="7449">
                  <c:v>15.546735</c:v>
                </c:pt>
                <c:pt idx="7450">
                  <c:v>15.546735</c:v>
                </c:pt>
                <c:pt idx="7451">
                  <c:v>15.546735</c:v>
                </c:pt>
                <c:pt idx="7452">
                  <c:v>15.546735</c:v>
                </c:pt>
                <c:pt idx="7453">
                  <c:v>15.712403</c:v>
                </c:pt>
                <c:pt idx="7454">
                  <c:v>15.546735</c:v>
                </c:pt>
                <c:pt idx="7455">
                  <c:v>15.546735</c:v>
                </c:pt>
                <c:pt idx="7456">
                  <c:v>15.546735</c:v>
                </c:pt>
                <c:pt idx="7457">
                  <c:v>15.546735</c:v>
                </c:pt>
                <c:pt idx="7458">
                  <c:v>15.712403</c:v>
                </c:pt>
                <c:pt idx="7459">
                  <c:v>15.546735</c:v>
                </c:pt>
                <c:pt idx="7460">
                  <c:v>15.546735</c:v>
                </c:pt>
                <c:pt idx="7461">
                  <c:v>15.546735</c:v>
                </c:pt>
                <c:pt idx="7462">
                  <c:v>15.712403</c:v>
                </c:pt>
                <c:pt idx="7463">
                  <c:v>15.712403</c:v>
                </c:pt>
                <c:pt idx="7464">
                  <c:v>15.546735</c:v>
                </c:pt>
                <c:pt idx="7465">
                  <c:v>15.546735</c:v>
                </c:pt>
                <c:pt idx="7466">
                  <c:v>15.546735</c:v>
                </c:pt>
                <c:pt idx="7467">
                  <c:v>15.546735</c:v>
                </c:pt>
                <c:pt idx="7468">
                  <c:v>15.546735</c:v>
                </c:pt>
                <c:pt idx="7469">
                  <c:v>15.712403</c:v>
                </c:pt>
                <c:pt idx="7470">
                  <c:v>15.546735</c:v>
                </c:pt>
                <c:pt idx="7471">
                  <c:v>15.546735</c:v>
                </c:pt>
                <c:pt idx="7472">
                  <c:v>15.546735</c:v>
                </c:pt>
                <c:pt idx="7473">
                  <c:v>15.546735</c:v>
                </c:pt>
                <c:pt idx="7474">
                  <c:v>15.546735</c:v>
                </c:pt>
                <c:pt idx="7475">
                  <c:v>15.546735</c:v>
                </c:pt>
                <c:pt idx="7476">
                  <c:v>15.546735</c:v>
                </c:pt>
                <c:pt idx="7477">
                  <c:v>15.546735</c:v>
                </c:pt>
                <c:pt idx="7478">
                  <c:v>15.546735</c:v>
                </c:pt>
                <c:pt idx="7479">
                  <c:v>15.546735</c:v>
                </c:pt>
                <c:pt idx="7480">
                  <c:v>15.546735</c:v>
                </c:pt>
                <c:pt idx="7481">
                  <c:v>15.381068000000001</c:v>
                </c:pt>
                <c:pt idx="7482">
                  <c:v>15.546735</c:v>
                </c:pt>
                <c:pt idx="7483">
                  <c:v>15.546735</c:v>
                </c:pt>
                <c:pt idx="7484">
                  <c:v>15.546735</c:v>
                </c:pt>
                <c:pt idx="7485">
                  <c:v>15.712403</c:v>
                </c:pt>
                <c:pt idx="7486">
                  <c:v>15.546735</c:v>
                </c:pt>
                <c:pt idx="7487">
                  <c:v>15.546735</c:v>
                </c:pt>
                <c:pt idx="7488">
                  <c:v>15.712403</c:v>
                </c:pt>
                <c:pt idx="7489">
                  <c:v>15.546735</c:v>
                </c:pt>
                <c:pt idx="7490">
                  <c:v>15.546735</c:v>
                </c:pt>
                <c:pt idx="7491">
                  <c:v>15.546735</c:v>
                </c:pt>
                <c:pt idx="7492">
                  <c:v>15.546735</c:v>
                </c:pt>
                <c:pt idx="7493">
                  <c:v>15.712403</c:v>
                </c:pt>
                <c:pt idx="7494">
                  <c:v>15.546735</c:v>
                </c:pt>
                <c:pt idx="7495">
                  <c:v>15.546735</c:v>
                </c:pt>
                <c:pt idx="7496">
                  <c:v>15.546735</c:v>
                </c:pt>
                <c:pt idx="7497">
                  <c:v>15.546735</c:v>
                </c:pt>
                <c:pt idx="7498">
                  <c:v>15.712403</c:v>
                </c:pt>
                <c:pt idx="7499">
                  <c:v>15.546735</c:v>
                </c:pt>
                <c:pt idx="7500">
                  <c:v>15.546735</c:v>
                </c:pt>
                <c:pt idx="7501">
                  <c:v>15.546735</c:v>
                </c:pt>
                <c:pt idx="7502">
                  <c:v>15.546735</c:v>
                </c:pt>
                <c:pt idx="7503">
                  <c:v>15.546735</c:v>
                </c:pt>
                <c:pt idx="7504">
                  <c:v>15.712403</c:v>
                </c:pt>
                <c:pt idx="7505">
                  <c:v>15.546735</c:v>
                </c:pt>
                <c:pt idx="7506">
                  <c:v>15.546735</c:v>
                </c:pt>
                <c:pt idx="7507">
                  <c:v>15.546735</c:v>
                </c:pt>
                <c:pt idx="7508">
                  <c:v>15.546735</c:v>
                </c:pt>
                <c:pt idx="7509">
                  <c:v>15.712403</c:v>
                </c:pt>
                <c:pt idx="7510">
                  <c:v>15.546735</c:v>
                </c:pt>
                <c:pt idx="7511">
                  <c:v>15.546735</c:v>
                </c:pt>
                <c:pt idx="7512">
                  <c:v>15.546735</c:v>
                </c:pt>
                <c:pt idx="7513">
                  <c:v>15.546735</c:v>
                </c:pt>
                <c:pt idx="7514">
                  <c:v>15.546735</c:v>
                </c:pt>
                <c:pt idx="7515">
                  <c:v>15.546735</c:v>
                </c:pt>
                <c:pt idx="7516">
                  <c:v>15.546735</c:v>
                </c:pt>
                <c:pt idx="7517">
                  <c:v>15.546735</c:v>
                </c:pt>
                <c:pt idx="7518">
                  <c:v>15.546735</c:v>
                </c:pt>
                <c:pt idx="7519">
                  <c:v>15.712403</c:v>
                </c:pt>
                <c:pt idx="7520">
                  <c:v>15.546735</c:v>
                </c:pt>
                <c:pt idx="7521">
                  <c:v>15.546735</c:v>
                </c:pt>
                <c:pt idx="7522">
                  <c:v>15.546735</c:v>
                </c:pt>
                <c:pt idx="7523">
                  <c:v>15.546735</c:v>
                </c:pt>
                <c:pt idx="7524">
                  <c:v>15.546735</c:v>
                </c:pt>
                <c:pt idx="7525">
                  <c:v>15.546735</c:v>
                </c:pt>
                <c:pt idx="7526">
                  <c:v>15.546735</c:v>
                </c:pt>
                <c:pt idx="7527">
                  <c:v>15.546735</c:v>
                </c:pt>
                <c:pt idx="7528">
                  <c:v>15.546735</c:v>
                </c:pt>
                <c:pt idx="7529">
                  <c:v>15.546735</c:v>
                </c:pt>
                <c:pt idx="7530">
                  <c:v>15.546735</c:v>
                </c:pt>
                <c:pt idx="7531">
                  <c:v>15.546735</c:v>
                </c:pt>
                <c:pt idx="7532">
                  <c:v>15.546735</c:v>
                </c:pt>
                <c:pt idx="7533">
                  <c:v>15.546735</c:v>
                </c:pt>
                <c:pt idx="7534">
                  <c:v>15.546735</c:v>
                </c:pt>
                <c:pt idx="7535">
                  <c:v>15.546735</c:v>
                </c:pt>
                <c:pt idx="7536">
                  <c:v>15.546735</c:v>
                </c:pt>
                <c:pt idx="7537">
                  <c:v>15.546735</c:v>
                </c:pt>
                <c:pt idx="7538">
                  <c:v>15.546735</c:v>
                </c:pt>
                <c:pt idx="7539">
                  <c:v>15.546735</c:v>
                </c:pt>
                <c:pt idx="7540">
                  <c:v>15.546735</c:v>
                </c:pt>
                <c:pt idx="7541">
                  <c:v>15.546735</c:v>
                </c:pt>
                <c:pt idx="7542">
                  <c:v>15.546735</c:v>
                </c:pt>
                <c:pt idx="7543">
                  <c:v>15.546735</c:v>
                </c:pt>
                <c:pt idx="7544">
                  <c:v>15.546735</c:v>
                </c:pt>
                <c:pt idx="7545">
                  <c:v>15.546735</c:v>
                </c:pt>
                <c:pt idx="7546">
                  <c:v>15.546735</c:v>
                </c:pt>
                <c:pt idx="7547">
                  <c:v>15.546735</c:v>
                </c:pt>
                <c:pt idx="7548">
                  <c:v>15.712403</c:v>
                </c:pt>
                <c:pt idx="7549">
                  <c:v>15.546735</c:v>
                </c:pt>
                <c:pt idx="7550">
                  <c:v>15.546735</c:v>
                </c:pt>
                <c:pt idx="7551">
                  <c:v>15.546735</c:v>
                </c:pt>
                <c:pt idx="7552">
                  <c:v>15.546735</c:v>
                </c:pt>
                <c:pt idx="7553">
                  <c:v>15.712403</c:v>
                </c:pt>
                <c:pt idx="7554">
                  <c:v>15.546735</c:v>
                </c:pt>
                <c:pt idx="7555">
                  <c:v>15.546735</c:v>
                </c:pt>
                <c:pt idx="7556">
                  <c:v>15.712403</c:v>
                </c:pt>
                <c:pt idx="7557">
                  <c:v>15.546735</c:v>
                </c:pt>
                <c:pt idx="7558">
                  <c:v>15.546735</c:v>
                </c:pt>
                <c:pt idx="7559">
                  <c:v>15.546735</c:v>
                </c:pt>
                <c:pt idx="7560">
                  <c:v>15.546735</c:v>
                </c:pt>
                <c:pt idx="7561">
                  <c:v>15.546735</c:v>
                </c:pt>
                <c:pt idx="7562">
                  <c:v>15.546735</c:v>
                </c:pt>
                <c:pt idx="7563">
                  <c:v>15.546735</c:v>
                </c:pt>
                <c:pt idx="7564">
                  <c:v>15.546735</c:v>
                </c:pt>
                <c:pt idx="7565">
                  <c:v>15.546735</c:v>
                </c:pt>
                <c:pt idx="7566">
                  <c:v>15.546735</c:v>
                </c:pt>
                <c:pt idx="7567">
                  <c:v>15.546735</c:v>
                </c:pt>
                <c:pt idx="7568">
                  <c:v>15.546735</c:v>
                </c:pt>
                <c:pt idx="7569">
                  <c:v>15.546735</c:v>
                </c:pt>
                <c:pt idx="7570">
                  <c:v>15.546735</c:v>
                </c:pt>
                <c:pt idx="7571">
                  <c:v>15.546735</c:v>
                </c:pt>
                <c:pt idx="7572">
                  <c:v>15.546735</c:v>
                </c:pt>
                <c:pt idx="7573">
                  <c:v>15.546735</c:v>
                </c:pt>
                <c:pt idx="7574">
                  <c:v>15.546735</c:v>
                </c:pt>
                <c:pt idx="7575">
                  <c:v>15.546735</c:v>
                </c:pt>
                <c:pt idx="7576">
                  <c:v>15.546735</c:v>
                </c:pt>
                <c:pt idx="7577">
                  <c:v>15.712403</c:v>
                </c:pt>
                <c:pt idx="7578">
                  <c:v>15.546735</c:v>
                </c:pt>
                <c:pt idx="7579">
                  <c:v>15.546735</c:v>
                </c:pt>
                <c:pt idx="7580">
                  <c:v>15.546735</c:v>
                </c:pt>
                <c:pt idx="7581">
                  <c:v>15.546735</c:v>
                </c:pt>
                <c:pt idx="7582">
                  <c:v>15.546735</c:v>
                </c:pt>
                <c:pt idx="7583">
                  <c:v>15.546735</c:v>
                </c:pt>
                <c:pt idx="7584">
                  <c:v>15.546735</c:v>
                </c:pt>
                <c:pt idx="7585">
                  <c:v>15.546735</c:v>
                </c:pt>
                <c:pt idx="7586">
                  <c:v>15.546735</c:v>
                </c:pt>
                <c:pt idx="7587">
                  <c:v>15.546735</c:v>
                </c:pt>
                <c:pt idx="7588">
                  <c:v>15.546735</c:v>
                </c:pt>
                <c:pt idx="7589">
                  <c:v>15.546735</c:v>
                </c:pt>
                <c:pt idx="7590">
                  <c:v>15.546735</c:v>
                </c:pt>
                <c:pt idx="7591">
                  <c:v>15.712403</c:v>
                </c:pt>
                <c:pt idx="7592">
                  <c:v>15.712403</c:v>
                </c:pt>
                <c:pt idx="7593">
                  <c:v>15.546735</c:v>
                </c:pt>
                <c:pt idx="7594">
                  <c:v>15.546735</c:v>
                </c:pt>
                <c:pt idx="7595">
                  <c:v>15.712403</c:v>
                </c:pt>
                <c:pt idx="7596">
                  <c:v>15.546735</c:v>
                </c:pt>
                <c:pt idx="7597">
                  <c:v>15.546735</c:v>
                </c:pt>
                <c:pt idx="7598">
                  <c:v>15.712403</c:v>
                </c:pt>
                <c:pt idx="7599">
                  <c:v>15.546735</c:v>
                </c:pt>
                <c:pt idx="7600">
                  <c:v>15.546735</c:v>
                </c:pt>
                <c:pt idx="7601">
                  <c:v>15.546735</c:v>
                </c:pt>
                <c:pt idx="7602">
                  <c:v>15.546735</c:v>
                </c:pt>
                <c:pt idx="7603">
                  <c:v>15.546735</c:v>
                </c:pt>
                <c:pt idx="7604">
                  <c:v>15.546735</c:v>
                </c:pt>
                <c:pt idx="7605">
                  <c:v>15.546735</c:v>
                </c:pt>
                <c:pt idx="7606">
                  <c:v>15.546735</c:v>
                </c:pt>
                <c:pt idx="7607">
                  <c:v>15.712403</c:v>
                </c:pt>
                <c:pt idx="7608">
                  <c:v>15.546735</c:v>
                </c:pt>
                <c:pt idx="7609">
                  <c:v>15.546735</c:v>
                </c:pt>
                <c:pt idx="7610">
                  <c:v>15.546735</c:v>
                </c:pt>
                <c:pt idx="7611">
                  <c:v>15.546735</c:v>
                </c:pt>
                <c:pt idx="7612">
                  <c:v>15.546735</c:v>
                </c:pt>
                <c:pt idx="7613">
                  <c:v>15.546735</c:v>
                </c:pt>
                <c:pt idx="7614">
                  <c:v>15.546735</c:v>
                </c:pt>
                <c:pt idx="7615">
                  <c:v>15.546735</c:v>
                </c:pt>
                <c:pt idx="7616">
                  <c:v>15.546735</c:v>
                </c:pt>
                <c:pt idx="7617">
                  <c:v>15.712403</c:v>
                </c:pt>
                <c:pt idx="7618">
                  <c:v>15.546735</c:v>
                </c:pt>
                <c:pt idx="7619">
                  <c:v>15.546735</c:v>
                </c:pt>
                <c:pt idx="7620">
                  <c:v>15.546735</c:v>
                </c:pt>
                <c:pt idx="7621">
                  <c:v>15.546735</c:v>
                </c:pt>
                <c:pt idx="7622">
                  <c:v>15.546735</c:v>
                </c:pt>
                <c:pt idx="7623">
                  <c:v>15.546735</c:v>
                </c:pt>
                <c:pt idx="7624">
                  <c:v>15.712403</c:v>
                </c:pt>
                <c:pt idx="7625">
                  <c:v>15.546735</c:v>
                </c:pt>
                <c:pt idx="7626">
                  <c:v>15.546735</c:v>
                </c:pt>
                <c:pt idx="7627">
                  <c:v>15.546735</c:v>
                </c:pt>
                <c:pt idx="7628">
                  <c:v>15.546735</c:v>
                </c:pt>
                <c:pt idx="7629">
                  <c:v>15.546735</c:v>
                </c:pt>
                <c:pt idx="7630">
                  <c:v>15.546735</c:v>
                </c:pt>
                <c:pt idx="7631">
                  <c:v>15.546735</c:v>
                </c:pt>
                <c:pt idx="7632">
                  <c:v>15.546735</c:v>
                </c:pt>
                <c:pt idx="7633">
                  <c:v>15.546735</c:v>
                </c:pt>
                <c:pt idx="7634">
                  <c:v>15.546735</c:v>
                </c:pt>
                <c:pt idx="7635">
                  <c:v>15.546735</c:v>
                </c:pt>
                <c:pt idx="7636">
                  <c:v>15.546735</c:v>
                </c:pt>
                <c:pt idx="7637">
                  <c:v>15.546735</c:v>
                </c:pt>
                <c:pt idx="7638">
                  <c:v>15.546735</c:v>
                </c:pt>
                <c:pt idx="7639">
                  <c:v>15.546735</c:v>
                </c:pt>
                <c:pt idx="7640">
                  <c:v>15.712403</c:v>
                </c:pt>
                <c:pt idx="7641">
                  <c:v>15.712403</c:v>
                </c:pt>
                <c:pt idx="7642">
                  <c:v>15.546735</c:v>
                </c:pt>
                <c:pt idx="7643">
                  <c:v>15.546735</c:v>
                </c:pt>
                <c:pt idx="7644">
                  <c:v>15.546735</c:v>
                </c:pt>
                <c:pt idx="7645">
                  <c:v>15.546735</c:v>
                </c:pt>
                <c:pt idx="7646">
                  <c:v>15.546735</c:v>
                </c:pt>
                <c:pt idx="7647">
                  <c:v>15.546735</c:v>
                </c:pt>
                <c:pt idx="7648">
                  <c:v>15.546735</c:v>
                </c:pt>
                <c:pt idx="7649">
                  <c:v>15.546735</c:v>
                </c:pt>
                <c:pt idx="7650">
                  <c:v>15.546735</c:v>
                </c:pt>
                <c:pt idx="7651">
                  <c:v>15.546735</c:v>
                </c:pt>
                <c:pt idx="7652">
                  <c:v>15.546735</c:v>
                </c:pt>
                <c:pt idx="7653">
                  <c:v>15.878069999999999</c:v>
                </c:pt>
                <c:pt idx="7654">
                  <c:v>15.546735</c:v>
                </c:pt>
                <c:pt idx="7655">
                  <c:v>15.546735</c:v>
                </c:pt>
                <c:pt idx="7656">
                  <c:v>15.546735</c:v>
                </c:pt>
                <c:pt idx="7657">
                  <c:v>15.546735</c:v>
                </c:pt>
                <c:pt idx="7658">
                  <c:v>15.546735</c:v>
                </c:pt>
                <c:pt idx="7659">
                  <c:v>15.546735</c:v>
                </c:pt>
                <c:pt idx="7660">
                  <c:v>15.712403</c:v>
                </c:pt>
                <c:pt idx="7661">
                  <c:v>15.546735</c:v>
                </c:pt>
                <c:pt idx="7662">
                  <c:v>15.546735</c:v>
                </c:pt>
                <c:pt idx="7663">
                  <c:v>15.546735</c:v>
                </c:pt>
                <c:pt idx="7664">
                  <c:v>15.546735</c:v>
                </c:pt>
                <c:pt idx="7665">
                  <c:v>15.546735</c:v>
                </c:pt>
                <c:pt idx="7666">
                  <c:v>15.546735</c:v>
                </c:pt>
                <c:pt idx="7667">
                  <c:v>15.712403</c:v>
                </c:pt>
                <c:pt idx="7668">
                  <c:v>15.546735</c:v>
                </c:pt>
                <c:pt idx="7669">
                  <c:v>15.546735</c:v>
                </c:pt>
                <c:pt idx="7670">
                  <c:v>15.546735</c:v>
                </c:pt>
                <c:pt idx="7671">
                  <c:v>15.546735</c:v>
                </c:pt>
                <c:pt idx="7672">
                  <c:v>15.546735</c:v>
                </c:pt>
                <c:pt idx="7673">
                  <c:v>15.546735</c:v>
                </c:pt>
                <c:pt idx="7674">
                  <c:v>15.546735</c:v>
                </c:pt>
                <c:pt idx="7675">
                  <c:v>15.546735</c:v>
                </c:pt>
                <c:pt idx="7676">
                  <c:v>15.546735</c:v>
                </c:pt>
                <c:pt idx="7677">
                  <c:v>15.546735</c:v>
                </c:pt>
                <c:pt idx="7678">
                  <c:v>15.546735</c:v>
                </c:pt>
                <c:pt idx="7679">
                  <c:v>15.546735</c:v>
                </c:pt>
                <c:pt idx="7680">
                  <c:v>15.546735</c:v>
                </c:pt>
                <c:pt idx="7681">
                  <c:v>15.712403</c:v>
                </c:pt>
                <c:pt idx="7682">
                  <c:v>15.546735</c:v>
                </c:pt>
                <c:pt idx="7683">
                  <c:v>15.546735</c:v>
                </c:pt>
                <c:pt idx="7684">
                  <c:v>15.546735</c:v>
                </c:pt>
                <c:pt idx="7685">
                  <c:v>15.546735</c:v>
                </c:pt>
                <c:pt idx="7686">
                  <c:v>15.546735</c:v>
                </c:pt>
                <c:pt idx="7687">
                  <c:v>15.712403</c:v>
                </c:pt>
                <c:pt idx="7688">
                  <c:v>15.546735</c:v>
                </c:pt>
                <c:pt idx="7689">
                  <c:v>15.546735</c:v>
                </c:pt>
                <c:pt idx="7690">
                  <c:v>15.546735</c:v>
                </c:pt>
                <c:pt idx="7691">
                  <c:v>15.712403</c:v>
                </c:pt>
                <c:pt idx="7692">
                  <c:v>15.546735</c:v>
                </c:pt>
                <c:pt idx="7693">
                  <c:v>15.546735</c:v>
                </c:pt>
                <c:pt idx="7694">
                  <c:v>15.546735</c:v>
                </c:pt>
                <c:pt idx="7695">
                  <c:v>15.546735</c:v>
                </c:pt>
                <c:pt idx="7696">
                  <c:v>15.546735</c:v>
                </c:pt>
                <c:pt idx="7697">
                  <c:v>15.546735</c:v>
                </c:pt>
                <c:pt idx="7698">
                  <c:v>15.546735</c:v>
                </c:pt>
                <c:pt idx="7699">
                  <c:v>15.546735</c:v>
                </c:pt>
                <c:pt idx="7700">
                  <c:v>15.712403</c:v>
                </c:pt>
                <c:pt idx="7701">
                  <c:v>15.546735</c:v>
                </c:pt>
                <c:pt idx="7702">
                  <c:v>15.546735</c:v>
                </c:pt>
                <c:pt idx="7703">
                  <c:v>15.546735</c:v>
                </c:pt>
                <c:pt idx="7704">
                  <c:v>15.712403</c:v>
                </c:pt>
                <c:pt idx="7705">
                  <c:v>15.546735</c:v>
                </c:pt>
                <c:pt idx="7706">
                  <c:v>15.546735</c:v>
                </c:pt>
                <c:pt idx="7707">
                  <c:v>15.546735</c:v>
                </c:pt>
                <c:pt idx="7708">
                  <c:v>15.546735</c:v>
                </c:pt>
                <c:pt idx="7709">
                  <c:v>15.546735</c:v>
                </c:pt>
                <c:pt idx="7710">
                  <c:v>15.546735</c:v>
                </c:pt>
                <c:pt idx="7711">
                  <c:v>15.546735</c:v>
                </c:pt>
                <c:pt idx="7712">
                  <c:v>15.546735</c:v>
                </c:pt>
                <c:pt idx="7713">
                  <c:v>15.712403</c:v>
                </c:pt>
                <c:pt idx="7714">
                  <c:v>15.546735</c:v>
                </c:pt>
                <c:pt idx="7715">
                  <c:v>15.546735</c:v>
                </c:pt>
                <c:pt idx="7716">
                  <c:v>15.546735</c:v>
                </c:pt>
                <c:pt idx="7717">
                  <c:v>15.712403</c:v>
                </c:pt>
                <c:pt idx="7718">
                  <c:v>15.546735</c:v>
                </c:pt>
                <c:pt idx="7719">
                  <c:v>15.546735</c:v>
                </c:pt>
                <c:pt idx="7720">
                  <c:v>15.546735</c:v>
                </c:pt>
                <c:pt idx="7721">
                  <c:v>15.546735</c:v>
                </c:pt>
                <c:pt idx="7722">
                  <c:v>15.546735</c:v>
                </c:pt>
                <c:pt idx="7723">
                  <c:v>15.546735</c:v>
                </c:pt>
                <c:pt idx="7724">
                  <c:v>15.546735</c:v>
                </c:pt>
                <c:pt idx="7725">
                  <c:v>15.546735</c:v>
                </c:pt>
                <c:pt idx="7726">
                  <c:v>15.546735</c:v>
                </c:pt>
                <c:pt idx="7727">
                  <c:v>15.546735</c:v>
                </c:pt>
                <c:pt idx="7728">
                  <c:v>15.712403</c:v>
                </c:pt>
                <c:pt idx="7729">
                  <c:v>15.546735</c:v>
                </c:pt>
                <c:pt idx="7730">
                  <c:v>15.546735</c:v>
                </c:pt>
                <c:pt idx="7731">
                  <c:v>15.546735</c:v>
                </c:pt>
                <c:pt idx="7732">
                  <c:v>15.546735</c:v>
                </c:pt>
                <c:pt idx="7733">
                  <c:v>15.546735</c:v>
                </c:pt>
                <c:pt idx="7734">
                  <c:v>15.546735</c:v>
                </c:pt>
                <c:pt idx="7735">
                  <c:v>15.712403</c:v>
                </c:pt>
                <c:pt idx="7736">
                  <c:v>15.546735</c:v>
                </c:pt>
                <c:pt idx="7737">
                  <c:v>15.546735</c:v>
                </c:pt>
                <c:pt idx="7738">
                  <c:v>15.712403</c:v>
                </c:pt>
                <c:pt idx="7739">
                  <c:v>15.712403</c:v>
                </c:pt>
                <c:pt idx="7740">
                  <c:v>15.546735</c:v>
                </c:pt>
                <c:pt idx="7741">
                  <c:v>15.546735</c:v>
                </c:pt>
                <c:pt idx="7742">
                  <c:v>15.546735</c:v>
                </c:pt>
                <c:pt idx="7743">
                  <c:v>15.712403</c:v>
                </c:pt>
                <c:pt idx="7744">
                  <c:v>15.546735</c:v>
                </c:pt>
                <c:pt idx="7745">
                  <c:v>15.546735</c:v>
                </c:pt>
                <c:pt idx="7746">
                  <c:v>15.546735</c:v>
                </c:pt>
                <c:pt idx="7747">
                  <c:v>15.546735</c:v>
                </c:pt>
                <c:pt idx="7748">
                  <c:v>15.546735</c:v>
                </c:pt>
                <c:pt idx="7749">
                  <c:v>15.546735</c:v>
                </c:pt>
                <c:pt idx="7750">
                  <c:v>15.546735</c:v>
                </c:pt>
                <c:pt idx="7751">
                  <c:v>15.546735</c:v>
                </c:pt>
                <c:pt idx="7752">
                  <c:v>15.546735</c:v>
                </c:pt>
                <c:pt idx="7753">
                  <c:v>15.546735</c:v>
                </c:pt>
                <c:pt idx="7754">
                  <c:v>15.546735</c:v>
                </c:pt>
                <c:pt idx="7755">
                  <c:v>15.546735</c:v>
                </c:pt>
                <c:pt idx="7756">
                  <c:v>15.712403</c:v>
                </c:pt>
                <c:pt idx="7757">
                  <c:v>15.546735</c:v>
                </c:pt>
                <c:pt idx="7758">
                  <c:v>15.546735</c:v>
                </c:pt>
                <c:pt idx="7759">
                  <c:v>15.546735</c:v>
                </c:pt>
                <c:pt idx="7760">
                  <c:v>15.546735</c:v>
                </c:pt>
                <c:pt idx="7761">
                  <c:v>15.546735</c:v>
                </c:pt>
                <c:pt idx="7762">
                  <c:v>15.712403</c:v>
                </c:pt>
                <c:pt idx="7763">
                  <c:v>15.546735</c:v>
                </c:pt>
                <c:pt idx="7764">
                  <c:v>15.546735</c:v>
                </c:pt>
                <c:pt idx="7765">
                  <c:v>15.546735</c:v>
                </c:pt>
                <c:pt idx="7766">
                  <c:v>15.546735</c:v>
                </c:pt>
                <c:pt idx="7767">
                  <c:v>15.546735</c:v>
                </c:pt>
                <c:pt idx="7768">
                  <c:v>15.546735</c:v>
                </c:pt>
                <c:pt idx="7769">
                  <c:v>15.712403</c:v>
                </c:pt>
                <c:pt idx="7770">
                  <c:v>15.712403</c:v>
                </c:pt>
                <c:pt idx="7771">
                  <c:v>15.546735</c:v>
                </c:pt>
                <c:pt idx="7772">
                  <c:v>15.546735</c:v>
                </c:pt>
                <c:pt idx="7773">
                  <c:v>15.546735</c:v>
                </c:pt>
                <c:pt idx="7774">
                  <c:v>15.546735</c:v>
                </c:pt>
                <c:pt idx="7775">
                  <c:v>15.546735</c:v>
                </c:pt>
                <c:pt idx="7776">
                  <c:v>15.712403</c:v>
                </c:pt>
                <c:pt idx="7777">
                  <c:v>15.546735</c:v>
                </c:pt>
                <c:pt idx="7778">
                  <c:v>15.546735</c:v>
                </c:pt>
                <c:pt idx="7779">
                  <c:v>15.546735</c:v>
                </c:pt>
                <c:pt idx="7780">
                  <c:v>15.546735</c:v>
                </c:pt>
                <c:pt idx="7781">
                  <c:v>15.546735</c:v>
                </c:pt>
                <c:pt idx="7782">
                  <c:v>15.546735</c:v>
                </c:pt>
                <c:pt idx="7783">
                  <c:v>15.546735</c:v>
                </c:pt>
                <c:pt idx="7784">
                  <c:v>15.546735</c:v>
                </c:pt>
                <c:pt idx="7785">
                  <c:v>15.546735</c:v>
                </c:pt>
                <c:pt idx="7786">
                  <c:v>15.546735</c:v>
                </c:pt>
                <c:pt idx="7787">
                  <c:v>15.546735</c:v>
                </c:pt>
                <c:pt idx="7788">
                  <c:v>15.546735</c:v>
                </c:pt>
                <c:pt idx="7789">
                  <c:v>15.712403</c:v>
                </c:pt>
                <c:pt idx="7790">
                  <c:v>15.546735</c:v>
                </c:pt>
                <c:pt idx="7791">
                  <c:v>15.546735</c:v>
                </c:pt>
                <c:pt idx="7792">
                  <c:v>15.712403</c:v>
                </c:pt>
                <c:pt idx="7793">
                  <c:v>15.546735</c:v>
                </c:pt>
                <c:pt idx="7794">
                  <c:v>15.546735</c:v>
                </c:pt>
                <c:pt idx="7795">
                  <c:v>15.546735</c:v>
                </c:pt>
                <c:pt idx="7796">
                  <c:v>15.546735</c:v>
                </c:pt>
                <c:pt idx="7797">
                  <c:v>15.546735</c:v>
                </c:pt>
                <c:pt idx="7798">
                  <c:v>15.546735</c:v>
                </c:pt>
                <c:pt idx="7799">
                  <c:v>15.546735</c:v>
                </c:pt>
                <c:pt idx="7800">
                  <c:v>15.546735</c:v>
                </c:pt>
                <c:pt idx="7801">
                  <c:v>15.546735</c:v>
                </c:pt>
                <c:pt idx="7802">
                  <c:v>15.546735</c:v>
                </c:pt>
                <c:pt idx="7803">
                  <c:v>15.546735</c:v>
                </c:pt>
                <c:pt idx="7804">
                  <c:v>15.712403</c:v>
                </c:pt>
                <c:pt idx="7805">
                  <c:v>15.546735</c:v>
                </c:pt>
                <c:pt idx="7806">
                  <c:v>15.546735</c:v>
                </c:pt>
                <c:pt idx="7807">
                  <c:v>15.546735</c:v>
                </c:pt>
                <c:pt idx="7808">
                  <c:v>15.546735</c:v>
                </c:pt>
                <c:pt idx="7809">
                  <c:v>15.546735</c:v>
                </c:pt>
                <c:pt idx="7810">
                  <c:v>15.546735</c:v>
                </c:pt>
                <c:pt idx="7811">
                  <c:v>15.546735</c:v>
                </c:pt>
                <c:pt idx="7812">
                  <c:v>15.546735</c:v>
                </c:pt>
                <c:pt idx="7813">
                  <c:v>15.546735</c:v>
                </c:pt>
                <c:pt idx="7814">
                  <c:v>15.546735</c:v>
                </c:pt>
                <c:pt idx="7815">
                  <c:v>15.546735</c:v>
                </c:pt>
                <c:pt idx="7816">
                  <c:v>15.546735</c:v>
                </c:pt>
                <c:pt idx="7817">
                  <c:v>15.546735</c:v>
                </c:pt>
                <c:pt idx="7818">
                  <c:v>15.546735</c:v>
                </c:pt>
                <c:pt idx="7819">
                  <c:v>15.546735</c:v>
                </c:pt>
                <c:pt idx="7820">
                  <c:v>15.546735</c:v>
                </c:pt>
                <c:pt idx="7821">
                  <c:v>15.546735</c:v>
                </c:pt>
                <c:pt idx="7822">
                  <c:v>15.546735</c:v>
                </c:pt>
                <c:pt idx="7823">
                  <c:v>15.546735</c:v>
                </c:pt>
                <c:pt idx="7824">
                  <c:v>15.546735</c:v>
                </c:pt>
                <c:pt idx="7825">
                  <c:v>15.546735</c:v>
                </c:pt>
                <c:pt idx="7826">
                  <c:v>15.546735</c:v>
                </c:pt>
                <c:pt idx="7827">
                  <c:v>15.546735</c:v>
                </c:pt>
                <c:pt idx="7828">
                  <c:v>15.546735</c:v>
                </c:pt>
                <c:pt idx="7829">
                  <c:v>15.546735</c:v>
                </c:pt>
                <c:pt idx="7830">
                  <c:v>15.546735</c:v>
                </c:pt>
                <c:pt idx="7831">
                  <c:v>15.546735</c:v>
                </c:pt>
                <c:pt idx="7832">
                  <c:v>15.546735</c:v>
                </c:pt>
                <c:pt idx="7833">
                  <c:v>15.546735</c:v>
                </c:pt>
                <c:pt idx="7834">
                  <c:v>15.546735</c:v>
                </c:pt>
                <c:pt idx="7835">
                  <c:v>15.546735</c:v>
                </c:pt>
                <c:pt idx="7836">
                  <c:v>15.546735</c:v>
                </c:pt>
                <c:pt idx="7837">
                  <c:v>15.546735</c:v>
                </c:pt>
                <c:pt idx="7838">
                  <c:v>15.546735</c:v>
                </c:pt>
                <c:pt idx="7839">
                  <c:v>15.546735</c:v>
                </c:pt>
                <c:pt idx="7840">
                  <c:v>15.546735</c:v>
                </c:pt>
                <c:pt idx="7841">
                  <c:v>15.546735</c:v>
                </c:pt>
                <c:pt idx="7842">
                  <c:v>15.546735</c:v>
                </c:pt>
                <c:pt idx="7843">
                  <c:v>15.546735</c:v>
                </c:pt>
                <c:pt idx="7844">
                  <c:v>15.546735</c:v>
                </c:pt>
                <c:pt idx="7845">
                  <c:v>15.546735</c:v>
                </c:pt>
                <c:pt idx="7846">
                  <c:v>15.546735</c:v>
                </c:pt>
                <c:pt idx="7847">
                  <c:v>15.712403</c:v>
                </c:pt>
                <c:pt idx="7848">
                  <c:v>15.546735</c:v>
                </c:pt>
                <c:pt idx="7849">
                  <c:v>15.546735</c:v>
                </c:pt>
                <c:pt idx="7850">
                  <c:v>15.546735</c:v>
                </c:pt>
                <c:pt idx="7851">
                  <c:v>15.546735</c:v>
                </c:pt>
                <c:pt idx="7852">
                  <c:v>15.546735</c:v>
                </c:pt>
                <c:pt idx="7853">
                  <c:v>15.381068000000001</c:v>
                </c:pt>
                <c:pt idx="7854">
                  <c:v>15.546735</c:v>
                </c:pt>
                <c:pt idx="7855">
                  <c:v>15.546735</c:v>
                </c:pt>
                <c:pt idx="7856">
                  <c:v>15.546735</c:v>
                </c:pt>
                <c:pt idx="7857">
                  <c:v>15.546735</c:v>
                </c:pt>
                <c:pt idx="7858">
                  <c:v>15.712403</c:v>
                </c:pt>
                <c:pt idx="7859">
                  <c:v>15.546735</c:v>
                </c:pt>
                <c:pt idx="7860">
                  <c:v>15.712403</c:v>
                </c:pt>
                <c:pt idx="7861">
                  <c:v>15.546735</c:v>
                </c:pt>
                <c:pt idx="7862">
                  <c:v>15.546735</c:v>
                </c:pt>
                <c:pt idx="7863">
                  <c:v>15.546735</c:v>
                </c:pt>
                <c:pt idx="7864">
                  <c:v>15.546735</c:v>
                </c:pt>
                <c:pt idx="7865">
                  <c:v>15.546735</c:v>
                </c:pt>
                <c:pt idx="7866">
                  <c:v>15.546735</c:v>
                </c:pt>
                <c:pt idx="7867">
                  <c:v>15.546735</c:v>
                </c:pt>
                <c:pt idx="7868">
                  <c:v>15.546735</c:v>
                </c:pt>
                <c:pt idx="7869">
                  <c:v>15.546735</c:v>
                </c:pt>
                <c:pt idx="7870">
                  <c:v>15.546735</c:v>
                </c:pt>
                <c:pt idx="7871">
                  <c:v>15.712403</c:v>
                </c:pt>
                <c:pt idx="7872">
                  <c:v>15.546735</c:v>
                </c:pt>
                <c:pt idx="7873">
                  <c:v>15.546735</c:v>
                </c:pt>
                <c:pt idx="7874">
                  <c:v>15.546735</c:v>
                </c:pt>
                <c:pt idx="7875">
                  <c:v>15.546735</c:v>
                </c:pt>
                <c:pt idx="7876">
                  <c:v>15.546735</c:v>
                </c:pt>
                <c:pt idx="7877">
                  <c:v>15.381068000000001</c:v>
                </c:pt>
                <c:pt idx="7878">
                  <c:v>15.546735</c:v>
                </c:pt>
                <c:pt idx="7879">
                  <c:v>15.546735</c:v>
                </c:pt>
                <c:pt idx="7880">
                  <c:v>15.546735</c:v>
                </c:pt>
                <c:pt idx="7881">
                  <c:v>15.546735</c:v>
                </c:pt>
                <c:pt idx="7882">
                  <c:v>15.546735</c:v>
                </c:pt>
                <c:pt idx="7883">
                  <c:v>15.546735</c:v>
                </c:pt>
                <c:pt idx="7884">
                  <c:v>15.546735</c:v>
                </c:pt>
                <c:pt idx="7885">
                  <c:v>15.546735</c:v>
                </c:pt>
                <c:pt idx="7886">
                  <c:v>15.546735</c:v>
                </c:pt>
                <c:pt idx="7887">
                  <c:v>15.546735</c:v>
                </c:pt>
                <c:pt idx="7888">
                  <c:v>15.546735</c:v>
                </c:pt>
                <c:pt idx="7889">
                  <c:v>15.546735</c:v>
                </c:pt>
                <c:pt idx="7890">
                  <c:v>15.546735</c:v>
                </c:pt>
                <c:pt idx="7891">
                  <c:v>15.546735</c:v>
                </c:pt>
                <c:pt idx="7892">
                  <c:v>15.546735</c:v>
                </c:pt>
                <c:pt idx="7893">
                  <c:v>15.546735</c:v>
                </c:pt>
                <c:pt idx="7894">
                  <c:v>15.546735</c:v>
                </c:pt>
                <c:pt idx="7895">
                  <c:v>15.546735</c:v>
                </c:pt>
                <c:pt idx="7896">
                  <c:v>15.546735</c:v>
                </c:pt>
                <c:pt idx="7897">
                  <c:v>15.546735</c:v>
                </c:pt>
                <c:pt idx="7898">
                  <c:v>15.546735</c:v>
                </c:pt>
                <c:pt idx="7899">
                  <c:v>15.546735</c:v>
                </c:pt>
                <c:pt idx="7900">
                  <c:v>15.546735</c:v>
                </c:pt>
                <c:pt idx="7901">
                  <c:v>15.546735</c:v>
                </c:pt>
                <c:pt idx="7902">
                  <c:v>15.546735</c:v>
                </c:pt>
                <c:pt idx="7903">
                  <c:v>15.546735</c:v>
                </c:pt>
                <c:pt idx="7904">
                  <c:v>15.546735</c:v>
                </c:pt>
                <c:pt idx="7905">
                  <c:v>15.546735</c:v>
                </c:pt>
                <c:pt idx="7906">
                  <c:v>15.546735</c:v>
                </c:pt>
                <c:pt idx="7907">
                  <c:v>15.546735</c:v>
                </c:pt>
                <c:pt idx="7908">
                  <c:v>15.546735</c:v>
                </c:pt>
                <c:pt idx="7909">
                  <c:v>15.546735</c:v>
                </c:pt>
                <c:pt idx="7910">
                  <c:v>15.546735</c:v>
                </c:pt>
                <c:pt idx="7911">
                  <c:v>15.546735</c:v>
                </c:pt>
                <c:pt idx="7912">
                  <c:v>15.546735</c:v>
                </c:pt>
                <c:pt idx="7913">
                  <c:v>15.546735</c:v>
                </c:pt>
                <c:pt idx="7914">
                  <c:v>15.546735</c:v>
                </c:pt>
                <c:pt idx="7915">
                  <c:v>15.546735</c:v>
                </c:pt>
                <c:pt idx="7916">
                  <c:v>15.546735</c:v>
                </c:pt>
                <c:pt idx="7917">
                  <c:v>15.712403</c:v>
                </c:pt>
                <c:pt idx="7918">
                  <c:v>15.546735</c:v>
                </c:pt>
                <c:pt idx="7919">
                  <c:v>15.546735</c:v>
                </c:pt>
                <c:pt idx="7920">
                  <c:v>15.546735</c:v>
                </c:pt>
                <c:pt idx="7921">
                  <c:v>15.546735</c:v>
                </c:pt>
                <c:pt idx="7922">
                  <c:v>15.546735</c:v>
                </c:pt>
                <c:pt idx="7923">
                  <c:v>15.546735</c:v>
                </c:pt>
                <c:pt idx="7924">
                  <c:v>15.712403</c:v>
                </c:pt>
                <c:pt idx="7925">
                  <c:v>15.546735</c:v>
                </c:pt>
                <c:pt idx="7926">
                  <c:v>15.546735</c:v>
                </c:pt>
                <c:pt idx="7927">
                  <c:v>15.546735</c:v>
                </c:pt>
                <c:pt idx="7928">
                  <c:v>15.546735</c:v>
                </c:pt>
                <c:pt idx="7929">
                  <c:v>15.546735</c:v>
                </c:pt>
                <c:pt idx="7930">
                  <c:v>15.546735</c:v>
                </c:pt>
                <c:pt idx="7931">
                  <c:v>15.546735</c:v>
                </c:pt>
                <c:pt idx="7932">
                  <c:v>15.546735</c:v>
                </c:pt>
                <c:pt idx="7933">
                  <c:v>15.546735</c:v>
                </c:pt>
                <c:pt idx="7934">
                  <c:v>15.546735</c:v>
                </c:pt>
                <c:pt idx="7935">
                  <c:v>15.546735</c:v>
                </c:pt>
                <c:pt idx="7936">
                  <c:v>15.546735</c:v>
                </c:pt>
                <c:pt idx="7937">
                  <c:v>15.546735</c:v>
                </c:pt>
                <c:pt idx="7938">
                  <c:v>15.546735</c:v>
                </c:pt>
                <c:pt idx="7939">
                  <c:v>15.546735</c:v>
                </c:pt>
                <c:pt idx="7940">
                  <c:v>15.546735</c:v>
                </c:pt>
                <c:pt idx="7941">
                  <c:v>15.546735</c:v>
                </c:pt>
                <c:pt idx="7942">
                  <c:v>15.546735</c:v>
                </c:pt>
                <c:pt idx="7943">
                  <c:v>15.546735</c:v>
                </c:pt>
                <c:pt idx="7944">
                  <c:v>15.546735</c:v>
                </c:pt>
                <c:pt idx="7945">
                  <c:v>15.546735</c:v>
                </c:pt>
                <c:pt idx="7946">
                  <c:v>15.546735</c:v>
                </c:pt>
                <c:pt idx="7947">
                  <c:v>15.546735</c:v>
                </c:pt>
                <c:pt idx="7948">
                  <c:v>15.546735</c:v>
                </c:pt>
                <c:pt idx="7949">
                  <c:v>15.546735</c:v>
                </c:pt>
                <c:pt idx="7950">
                  <c:v>15.546735</c:v>
                </c:pt>
                <c:pt idx="7951">
                  <c:v>15.546735</c:v>
                </c:pt>
                <c:pt idx="7952">
                  <c:v>15.546735</c:v>
                </c:pt>
                <c:pt idx="7953">
                  <c:v>15.546735</c:v>
                </c:pt>
                <c:pt idx="7954">
                  <c:v>15.546735</c:v>
                </c:pt>
                <c:pt idx="7955">
                  <c:v>15.546735</c:v>
                </c:pt>
                <c:pt idx="7956">
                  <c:v>15.546735</c:v>
                </c:pt>
                <c:pt idx="7957">
                  <c:v>15.546735</c:v>
                </c:pt>
                <c:pt idx="7958">
                  <c:v>15.546735</c:v>
                </c:pt>
                <c:pt idx="7959">
                  <c:v>15.546735</c:v>
                </c:pt>
                <c:pt idx="7960">
                  <c:v>15.546735</c:v>
                </c:pt>
                <c:pt idx="7961">
                  <c:v>15.546735</c:v>
                </c:pt>
                <c:pt idx="7962">
                  <c:v>15.546735</c:v>
                </c:pt>
                <c:pt idx="7963">
                  <c:v>15.546735</c:v>
                </c:pt>
                <c:pt idx="7964">
                  <c:v>15.546735</c:v>
                </c:pt>
                <c:pt idx="7965">
                  <c:v>15.546735</c:v>
                </c:pt>
                <c:pt idx="7966">
                  <c:v>15.546735</c:v>
                </c:pt>
                <c:pt idx="7967">
                  <c:v>15.546735</c:v>
                </c:pt>
                <c:pt idx="7968">
                  <c:v>15.712403</c:v>
                </c:pt>
                <c:pt idx="7969">
                  <c:v>15.546735</c:v>
                </c:pt>
                <c:pt idx="7970">
                  <c:v>15.546735</c:v>
                </c:pt>
                <c:pt idx="7971">
                  <c:v>15.712403</c:v>
                </c:pt>
                <c:pt idx="7972">
                  <c:v>15.546735</c:v>
                </c:pt>
                <c:pt idx="7973">
                  <c:v>15.546735</c:v>
                </c:pt>
                <c:pt idx="7974">
                  <c:v>15.546735</c:v>
                </c:pt>
                <c:pt idx="7975">
                  <c:v>15.546735</c:v>
                </c:pt>
                <c:pt idx="7976">
                  <c:v>15.546735</c:v>
                </c:pt>
                <c:pt idx="7977">
                  <c:v>15.546735</c:v>
                </c:pt>
                <c:pt idx="7978">
                  <c:v>15.546735</c:v>
                </c:pt>
                <c:pt idx="7979">
                  <c:v>15.546735</c:v>
                </c:pt>
                <c:pt idx="7980">
                  <c:v>15.546735</c:v>
                </c:pt>
                <c:pt idx="7981">
                  <c:v>15.712403</c:v>
                </c:pt>
                <c:pt idx="7982">
                  <c:v>15.712403</c:v>
                </c:pt>
                <c:pt idx="7983">
                  <c:v>15.546735</c:v>
                </c:pt>
                <c:pt idx="7984">
                  <c:v>15.546735</c:v>
                </c:pt>
                <c:pt idx="7985">
                  <c:v>15.546735</c:v>
                </c:pt>
                <c:pt idx="7986">
                  <c:v>15.546735</c:v>
                </c:pt>
                <c:pt idx="7987">
                  <c:v>15.878069999999999</c:v>
                </c:pt>
                <c:pt idx="7988">
                  <c:v>15.712403</c:v>
                </c:pt>
                <c:pt idx="7989">
                  <c:v>15.546735</c:v>
                </c:pt>
                <c:pt idx="7990">
                  <c:v>15.546735</c:v>
                </c:pt>
                <c:pt idx="7991">
                  <c:v>15.546735</c:v>
                </c:pt>
                <c:pt idx="7992">
                  <c:v>15.546735</c:v>
                </c:pt>
                <c:pt idx="7993">
                  <c:v>15.546735</c:v>
                </c:pt>
                <c:pt idx="7994">
                  <c:v>15.546735</c:v>
                </c:pt>
                <c:pt idx="7995">
                  <c:v>15.546735</c:v>
                </c:pt>
                <c:pt idx="7996">
                  <c:v>15.546735</c:v>
                </c:pt>
                <c:pt idx="7997">
                  <c:v>15.546735</c:v>
                </c:pt>
                <c:pt idx="7998">
                  <c:v>15.546735</c:v>
                </c:pt>
                <c:pt idx="7999">
                  <c:v>15.546735</c:v>
                </c:pt>
                <c:pt idx="8000">
                  <c:v>15.546735</c:v>
                </c:pt>
                <c:pt idx="8001">
                  <c:v>15.546735</c:v>
                </c:pt>
                <c:pt idx="8002">
                  <c:v>15.546735</c:v>
                </c:pt>
                <c:pt idx="8003">
                  <c:v>15.546735</c:v>
                </c:pt>
                <c:pt idx="8004">
                  <c:v>15.546735</c:v>
                </c:pt>
                <c:pt idx="8005">
                  <c:v>15.546735</c:v>
                </c:pt>
                <c:pt idx="8006">
                  <c:v>15.546735</c:v>
                </c:pt>
                <c:pt idx="8007">
                  <c:v>15.546735</c:v>
                </c:pt>
                <c:pt idx="8008">
                  <c:v>15.712403</c:v>
                </c:pt>
                <c:pt idx="8009">
                  <c:v>15.546735</c:v>
                </c:pt>
                <c:pt idx="8010">
                  <c:v>15.546735</c:v>
                </c:pt>
                <c:pt idx="8011">
                  <c:v>15.546735</c:v>
                </c:pt>
                <c:pt idx="8012">
                  <c:v>15.546735</c:v>
                </c:pt>
                <c:pt idx="8013">
                  <c:v>15.546735</c:v>
                </c:pt>
                <c:pt idx="8014">
                  <c:v>15.712403</c:v>
                </c:pt>
                <c:pt idx="8015">
                  <c:v>15.712403</c:v>
                </c:pt>
                <c:pt idx="8016">
                  <c:v>15.546735</c:v>
                </c:pt>
                <c:pt idx="8017">
                  <c:v>15.546735</c:v>
                </c:pt>
                <c:pt idx="8018">
                  <c:v>15.546735</c:v>
                </c:pt>
                <c:pt idx="8019">
                  <c:v>15.546735</c:v>
                </c:pt>
                <c:pt idx="8020">
                  <c:v>15.546735</c:v>
                </c:pt>
                <c:pt idx="8021">
                  <c:v>15.546735</c:v>
                </c:pt>
                <c:pt idx="8022">
                  <c:v>15.712403</c:v>
                </c:pt>
                <c:pt idx="8023">
                  <c:v>15.546735</c:v>
                </c:pt>
                <c:pt idx="8024">
                  <c:v>15.546735</c:v>
                </c:pt>
                <c:pt idx="8025">
                  <c:v>15.546735</c:v>
                </c:pt>
                <c:pt idx="8026">
                  <c:v>15.546735</c:v>
                </c:pt>
                <c:pt idx="8027">
                  <c:v>15.546735</c:v>
                </c:pt>
                <c:pt idx="8028">
                  <c:v>15.546735</c:v>
                </c:pt>
                <c:pt idx="8029">
                  <c:v>15.712403</c:v>
                </c:pt>
                <c:pt idx="8030">
                  <c:v>15.546735</c:v>
                </c:pt>
                <c:pt idx="8031">
                  <c:v>15.712403</c:v>
                </c:pt>
                <c:pt idx="8032">
                  <c:v>15.712403</c:v>
                </c:pt>
                <c:pt idx="8033">
                  <c:v>15.546735</c:v>
                </c:pt>
                <c:pt idx="8034">
                  <c:v>15.546735</c:v>
                </c:pt>
                <c:pt idx="8035">
                  <c:v>15.712403</c:v>
                </c:pt>
                <c:pt idx="8036">
                  <c:v>15.546735</c:v>
                </c:pt>
                <c:pt idx="8037">
                  <c:v>15.546735</c:v>
                </c:pt>
                <c:pt idx="8038">
                  <c:v>15.546735</c:v>
                </c:pt>
                <c:pt idx="8039">
                  <c:v>15.546735</c:v>
                </c:pt>
                <c:pt idx="8040">
                  <c:v>15.546735</c:v>
                </c:pt>
                <c:pt idx="8041">
                  <c:v>15.546735</c:v>
                </c:pt>
                <c:pt idx="8042">
                  <c:v>15.546735</c:v>
                </c:pt>
                <c:pt idx="8043">
                  <c:v>15.546735</c:v>
                </c:pt>
                <c:pt idx="8044">
                  <c:v>15.546735</c:v>
                </c:pt>
                <c:pt idx="8045">
                  <c:v>15.546735</c:v>
                </c:pt>
                <c:pt idx="8046">
                  <c:v>15.546735</c:v>
                </c:pt>
                <c:pt idx="8047">
                  <c:v>15.712403</c:v>
                </c:pt>
                <c:pt idx="8048">
                  <c:v>15.546735</c:v>
                </c:pt>
                <c:pt idx="8049">
                  <c:v>15.546735</c:v>
                </c:pt>
                <c:pt idx="8050">
                  <c:v>15.546735</c:v>
                </c:pt>
                <c:pt idx="8051">
                  <c:v>15.546735</c:v>
                </c:pt>
                <c:pt idx="8052">
                  <c:v>15.546735</c:v>
                </c:pt>
                <c:pt idx="8053">
                  <c:v>15.546735</c:v>
                </c:pt>
                <c:pt idx="8054">
                  <c:v>15.546735</c:v>
                </c:pt>
                <c:pt idx="8055">
                  <c:v>15.546735</c:v>
                </c:pt>
                <c:pt idx="8056">
                  <c:v>15.546735</c:v>
                </c:pt>
                <c:pt idx="8057">
                  <c:v>15.712403</c:v>
                </c:pt>
                <c:pt idx="8058">
                  <c:v>15.546735</c:v>
                </c:pt>
                <c:pt idx="8059">
                  <c:v>15.712403</c:v>
                </c:pt>
                <c:pt idx="8060">
                  <c:v>15.712403</c:v>
                </c:pt>
                <c:pt idx="8061">
                  <c:v>15.546735</c:v>
                </c:pt>
                <c:pt idx="8062">
                  <c:v>15.546735</c:v>
                </c:pt>
                <c:pt idx="8063">
                  <c:v>15.546735</c:v>
                </c:pt>
                <c:pt idx="8064">
                  <c:v>15.546735</c:v>
                </c:pt>
                <c:pt idx="8065">
                  <c:v>15.712403</c:v>
                </c:pt>
                <c:pt idx="8066">
                  <c:v>15.546735</c:v>
                </c:pt>
                <c:pt idx="8067">
                  <c:v>15.712403</c:v>
                </c:pt>
                <c:pt idx="8068">
                  <c:v>15.546735</c:v>
                </c:pt>
                <c:pt idx="8069">
                  <c:v>15.546735</c:v>
                </c:pt>
                <c:pt idx="8070">
                  <c:v>15.546735</c:v>
                </c:pt>
                <c:pt idx="8071">
                  <c:v>15.546735</c:v>
                </c:pt>
                <c:pt idx="8072">
                  <c:v>15.546735</c:v>
                </c:pt>
                <c:pt idx="8073">
                  <c:v>15.712403</c:v>
                </c:pt>
                <c:pt idx="8074">
                  <c:v>15.546735</c:v>
                </c:pt>
                <c:pt idx="8075">
                  <c:v>15.546735</c:v>
                </c:pt>
                <c:pt idx="8076">
                  <c:v>15.546735</c:v>
                </c:pt>
                <c:pt idx="8077">
                  <c:v>15.546735</c:v>
                </c:pt>
                <c:pt idx="8078">
                  <c:v>15.546735</c:v>
                </c:pt>
                <c:pt idx="8079">
                  <c:v>15.546735</c:v>
                </c:pt>
                <c:pt idx="8080">
                  <c:v>15.546735</c:v>
                </c:pt>
                <c:pt idx="8081">
                  <c:v>15.546735</c:v>
                </c:pt>
                <c:pt idx="8082">
                  <c:v>15.546735</c:v>
                </c:pt>
                <c:pt idx="8083">
                  <c:v>15.546735</c:v>
                </c:pt>
                <c:pt idx="8084">
                  <c:v>15.712403</c:v>
                </c:pt>
                <c:pt idx="8085">
                  <c:v>15.546735</c:v>
                </c:pt>
                <c:pt idx="8086">
                  <c:v>15.546735</c:v>
                </c:pt>
                <c:pt idx="8087">
                  <c:v>15.546735</c:v>
                </c:pt>
                <c:pt idx="8088">
                  <c:v>15.546735</c:v>
                </c:pt>
                <c:pt idx="8089">
                  <c:v>15.546735</c:v>
                </c:pt>
                <c:pt idx="8090">
                  <c:v>15.546735</c:v>
                </c:pt>
                <c:pt idx="8091">
                  <c:v>15.546735</c:v>
                </c:pt>
                <c:pt idx="8092">
                  <c:v>15.546735</c:v>
                </c:pt>
                <c:pt idx="8093">
                  <c:v>15.546735</c:v>
                </c:pt>
                <c:pt idx="8094">
                  <c:v>15.546735</c:v>
                </c:pt>
                <c:pt idx="8095">
                  <c:v>15.546735</c:v>
                </c:pt>
                <c:pt idx="8096">
                  <c:v>15.546735</c:v>
                </c:pt>
                <c:pt idx="8097">
                  <c:v>15.546735</c:v>
                </c:pt>
                <c:pt idx="8098">
                  <c:v>15.546735</c:v>
                </c:pt>
                <c:pt idx="8099">
                  <c:v>15.546735</c:v>
                </c:pt>
                <c:pt idx="8100">
                  <c:v>15.546735</c:v>
                </c:pt>
                <c:pt idx="8101">
                  <c:v>15.546735</c:v>
                </c:pt>
                <c:pt idx="8102">
                  <c:v>15.546735</c:v>
                </c:pt>
                <c:pt idx="8103">
                  <c:v>15.546735</c:v>
                </c:pt>
                <c:pt idx="8104">
                  <c:v>15.546735</c:v>
                </c:pt>
                <c:pt idx="8105">
                  <c:v>15.546735</c:v>
                </c:pt>
                <c:pt idx="8106">
                  <c:v>15.546735</c:v>
                </c:pt>
                <c:pt idx="8107">
                  <c:v>15.546735</c:v>
                </c:pt>
                <c:pt idx="8108">
                  <c:v>15.712403</c:v>
                </c:pt>
                <c:pt idx="8109">
                  <c:v>15.546735</c:v>
                </c:pt>
                <c:pt idx="8110">
                  <c:v>15.546735</c:v>
                </c:pt>
                <c:pt idx="8111">
                  <c:v>15.546735</c:v>
                </c:pt>
                <c:pt idx="8112">
                  <c:v>15.546735</c:v>
                </c:pt>
                <c:pt idx="8113">
                  <c:v>15.546735</c:v>
                </c:pt>
                <c:pt idx="8114">
                  <c:v>15.546735</c:v>
                </c:pt>
                <c:pt idx="8115">
                  <c:v>15.546735</c:v>
                </c:pt>
                <c:pt idx="8116">
                  <c:v>15.546735</c:v>
                </c:pt>
                <c:pt idx="8117">
                  <c:v>15.546735</c:v>
                </c:pt>
                <c:pt idx="8118">
                  <c:v>15.546735</c:v>
                </c:pt>
                <c:pt idx="8119">
                  <c:v>15.546735</c:v>
                </c:pt>
                <c:pt idx="8120">
                  <c:v>15.546735</c:v>
                </c:pt>
                <c:pt idx="8121">
                  <c:v>15.546735</c:v>
                </c:pt>
                <c:pt idx="8122">
                  <c:v>15.546735</c:v>
                </c:pt>
                <c:pt idx="8123">
                  <c:v>15.712403</c:v>
                </c:pt>
                <c:pt idx="8124">
                  <c:v>15.546735</c:v>
                </c:pt>
                <c:pt idx="8125">
                  <c:v>15.546735</c:v>
                </c:pt>
                <c:pt idx="8126">
                  <c:v>15.546735</c:v>
                </c:pt>
                <c:pt idx="8127">
                  <c:v>15.546735</c:v>
                </c:pt>
                <c:pt idx="8128">
                  <c:v>15.546735</c:v>
                </c:pt>
                <c:pt idx="8129">
                  <c:v>15.546735</c:v>
                </c:pt>
                <c:pt idx="8130">
                  <c:v>15.546735</c:v>
                </c:pt>
                <c:pt idx="8131">
                  <c:v>15.546735</c:v>
                </c:pt>
                <c:pt idx="8132">
                  <c:v>15.546735</c:v>
                </c:pt>
                <c:pt idx="8133">
                  <c:v>15.712403</c:v>
                </c:pt>
                <c:pt idx="8134">
                  <c:v>15.712403</c:v>
                </c:pt>
                <c:pt idx="8135">
                  <c:v>15.546735</c:v>
                </c:pt>
                <c:pt idx="8136">
                  <c:v>15.546735</c:v>
                </c:pt>
                <c:pt idx="8137">
                  <c:v>15.712403</c:v>
                </c:pt>
                <c:pt idx="8138">
                  <c:v>15.546735</c:v>
                </c:pt>
                <c:pt idx="8139">
                  <c:v>15.546735</c:v>
                </c:pt>
                <c:pt idx="8140">
                  <c:v>15.546735</c:v>
                </c:pt>
                <c:pt idx="8141">
                  <c:v>15.546735</c:v>
                </c:pt>
                <c:pt idx="8142">
                  <c:v>15.546735</c:v>
                </c:pt>
                <c:pt idx="8143">
                  <c:v>15.546735</c:v>
                </c:pt>
                <c:pt idx="8144">
                  <c:v>15.546735</c:v>
                </c:pt>
                <c:pt idx="8145">
                  <c:v>15.546735</c:v>
                </c:pt>
                <c:pt idx="8146">
                  <c:v>15.546735</c:v>
                </c:pt>
                <c:pt idx="8147">
                  <c:v>15.546735</c:v>
                </c:pt>
                <c:pt idx="8148">
                  <c:v>15.712403</c:v>
                </c:pt>
                <c:pt idx="8149">
                  <c:v>15.712403</c:v>
                </c:pt>
                <c:pt idx="8150">
                  <c:v>15.546735</c:v>
                </c:pt>
                <c:pt idx="8151">
                  <c:v>15.712403</c:v>
                </c:pt>
                <c:pt idx="8152">
                  <c:v>15.546735</c:v>
                </c:pt>
                <c:pt idx="8153">
                  <c:v>15.546735</c:v>
                </c:pt>
                <c:pt idx="8154">
                  <c:v>15.546735</c:v>
                </c:pt>
                <c:pt idx="8155">
                  <c:v>15.546735</c:v>
                </c:pt>
                <c:pt idx="8156">
                  <c:v>15.546735</c:v>
                </c:pt>
                <c:pt idx="8157">
                  <c:v>15.546735</c:v>
                </c:pt>
                <c:pt idx="8158">
                  <c:v>15.546735</c:v>
                </c:pt>
                <c:pt idx="8159">
                  <c:v>15.546735</c:v>
                </c:pt>
                <c:pt idx="8160">
                  <c:v>15.546735</c:v>
                </c:pt>
                <c:pt idx="8161">
                  <c:v>15.546735</c:v>
                </c:pt>
                <c:pt idx="8162">
                  <c:v>15.712403</c:v>
                </c:pt>
                <c:pt idx="8163">
                  <c:v>15.546735</c:v>
                </c:pt>
                <c:pt idx="8164">
                  <c:v>15.546735</c:v>
                </c:pt>
                <c:pt idx="8165">
                  <c:v>15.546735</c:v>
                </c:pt>
                <c:pt idx="8166">
                  <c:v>15.546735</c:v>
                </c:pt>
                <c:pt idx="8167">
                  <c:v>15.546735</c:v>
                </c:pt>
                <c:pt idx="8168">
                  <c:v>15.712403</c:v>
                </c:pt>
                <c:pt idx="8169">
                  <c:v>15.546735</c:v>
                </c:pt>
                <c:pt idx="8170">
                  <c:v>15.546735</c:v>
                </c:pt>
                <c:pt idx="8171">
                  <c:v>15.546735</c:v>
                </c:pt>
                <c:pt idx="8172">
                  <c:v>15.546735</c:v>
                </c:pt>
                <c:pt idx="8173">
                  <c:v>15.546735</c:v>
                </c:pt>
                <c:pt idx="8174">
                  <c:v>15.546735</c:v>
                </c:pt>
                <c:pt idx="8175">
                  <c:v>15.546735</c:v>
                </c:pt>
                <c:pt idx="8176">
                  <c:v>15.546735</c:v>
                </c:pt>
                <c:pt idx="8177">
                  <c:v>15.546735</c:v>
                </c:pt>
                <c:pt idx="8178">
                  <c:v>15.546735</c:v>
                </c:pt>
                <c:pt idx="8179">
                  <c:v>15.546735</c:v>
                </c:pt>
                <c:pt idx="8180">
                  <c:v>15.546735</c:v>
                </c:pt>
                <c:pt idx="8181">
                  <c:v>15.546735</c:v>
                </c:pt>
                <c:pt idx="8182">
                  <c:v>15.546735</c:v>
                </c:pt>
                <c:pt idx="8183">
                  <c:v>15.546735</c:v>
                </c:pt>
                <c:pt idx="8184">
                  <c:v>15.712403</c:v>
                </c:pt>
                <c:pt idx="8185">
                  <c:v>15.546735</c:v>
                </c:pt>
                <c:pt idx="8186">
                  <c:v>15.546735</c:v>
                </c:pt>
                <c:pt idx="8187">
                  <c:v>15.546735</c:v>
                </c:pt>
                <c:pt idx="8188">
                  <c:v>15.546735</c:v>
                </c:pt>
                <c:pt idx="8189">
                  <c:v>15.546735</c:v>
                </c:pt>
                <c:pt idx="8190">
                  <c:v>15.546735</c:v>
                </c:pt>
                <c:pt idx="8191">
                  <c:v>15.546735</c:v>
                </c:pt>
                <c:pt idx="8192">
                  <c:v>15.546735</c:v>
                </c:pt>
                <c:pt idx="8193">
                  <c:v>15.546735</c:v>
                </c:pt>
                <c:pt idx="8194">
                  <c:v>15.546735</c:v>
                </c:pt>
                <c:pt idx="8195">
                  <c:v>15.546735</c:v>
                </c:pt>
                <c:pt idx="8196">
                  <c:v>15.546735</c:v>
                </c:pt>
                <c:pt idx="8197">
                  <c:v>15.546735</c:v>
                </c:pt>
                <c:pt idx="8198">
                  <c:v>15.546735</c:v>
                </c:pt>
                <c:pt idx="8199">
                  <c:v>15.546735</c:v>
                </c:pt>
                <c:pt idx="8200">
                  <c:v>15.546735</c:v>
                </c:pt>
                <c:pt idx="8201">
                  <c:v>15.546735</c:v>
                </c:pt>
                <c:pt idx="8202">
                  <c:v>15.546735</c:v>
                </c:pt>
                <c:pt idx="8203">
                  <c:v>15.546735</c:v>
                </c:pt>
                <c:pt idx="8204">
                  <c:v>15.546735</c:v>
                </c:pt>
                <c:pt idx="8205">
                  <c:v>15.546735</c:v>
                </c:pt>
                <c:pt idx="8206">
                  <c:v>15.546735</c:v>
                </c:pt>
                <c:pt idx="8207">
                  <c:v>15.546735</c:v>
                </c:pt>
                <c:pt idx="8208">
                  <c:v>15.712403</c:v>
                </c:pt>
                <c:pt idx="8209">
                  <c:v>15.546735</c:v>
                </c:pt>
                <c:pt idx="8210">
                  <c:v>15.546735</c:v>
                </c:pt>
                <c:pt idx="8211">
                  <c:v>15.546735</c:v>
                </c:pt>
                <c:pt idx="8212">
                  <c:v>15.546735</c:v>
                </c:pt>
                <c:pt idx="8213">
                  <c:v>15.546735</c:v>
                </c:pt>
                <c:pt idx="8214">
                  <c:v>15.546735</c:v>
                </c:pt>
                <c:pt idx="8215">
                  <c:v>15.712403</c:v>
                </c:pt>
                <c:pt idx="8216">
                  <c:v>15.546735</c:v>
                </c:pt>
                <c:pt idx="8217">
                  <c:v>15.546735</c:v>
                </c:pt>
                <c:pt idx="8218">
                  <c:v>15.546735</c:v>
                </c:pt>
                <c:pt idx="8219">
                  <c:v>15.546735</c:v>
                </c:pt>
                <c:pt idx="8220">
                  <c:v>15.546735</c:v>
                </c:pt>
                <c:pt idx="8221">
                  <c:v>15.546735</c:v>
                </c:pt>
                <c:pt idx="8222">
                  <c:v>15.712403</c:v>
                </c:pt>
                <c:pt idx="8223">
                  <c:v>15.546735</c:v>
                </c:pt>
                <c:pt idx="8228">
                  <c:v>15.592025</c:v>
                </c:pt>
                <c:pt idx="8229">
                  <c:v>15.592025</c:v>
                </c:pt>
                <c:pt idx="8230">
                  <c:v>15.592025</c:v>
                </c:pt>
                <c:pt idx="8231">
                  <c:v>15.592025</c:v>
                </c:pt>
                <c:pt idx="8232">
                  <c:v>15.592025</c:v>
                </c:pt>
                <c:pt idx="8233">
                  <c:v>15.592025</c:v>
                </c:pt>
                <c:pt idx="8234">
                  <c:v>15.592025</c:v>
                </c:pt>
                <c:pt idx="8235">
                  <c:v>15.592025</c:v>
                </c:pt>
                <c:pt idx="8236">
                  <c:v>15.592025</c:v>
                </c:pt>
                <c:pt idx="8237">
                  <c:v>15.592025</c:v>
                </c:pt>
                <c:pt idx="8238">
                  <c:v>15.592025</c:v>
                </c:pt>
                <c:pt idx="8239">
                  <c:v>15.592025</c:v>
                </c:pt>
                <c:pt idx="8240">
                  <c:v>15.592025</c:v>
                </c:pt>
                <c:pt idx="8241">
                  <c:v>15.923632</c:v>
                </c:pt>
                <c:pt idx="8242">
                  <c:v>15.592025</c:v>
                </c:pt>
                <c:pt idx="8243">
                  <c:v>15.592025</c:v>
                </c:pt>
                <c:pt idx="8244">
                  <c:v>15.592025</c:v>
                </c:pt>
                <c:pt idx="8245">
                  <c:v>15.592025</c:v>
                </c:pt>
                <c:pt idx="8246">
                  <c:v>15.923632</c:v>
                </c:pt>
                <c:pt idx="8247">
                  <c:v>15.592025</c:v>
                </c:pt>
                <c:pt idx="8248">
                  <c:v>15.592025</c:v>
                </c:pt>
                <c:pt idx="8249">
                  <c:v>15.592025</c:v>
                </c:pt>
                <c:pt idx="8250">
                  <c:v>15.592025</c:v>
                </c:pt>
                <c:pt idx="8251">
                  <c:v>15.592025</c:v>
                </c:pt>
                <c:pt idx="8252">
                  <c:v>15.592025</c:v>
                </c:pt>
                <c:pt idx="8253">
                  <c:v>15.592025</c:v>
                </c:pt>
                <c:pt idx="8254">
                  <c:v>15.592025</c:v>
                </c:pt>
                <c:pt idx="8255">
                  <c:v>15.592025</c:v>
                </c:pt>
                <c:pt idx="8256">
                  <c:v>15.592025</c:v>
                </c:pt>
                <c:pt idx="8257">
                  <c:v>15.592025</c:v>
                </c:pt>
                <c:pt idx="8258">
                  <c:v>15.592025</c:v>
                </c:pt>
                <c:pt idx="8259">
                  <c:v>15.592025</c:v>
                </c:pt>
                <c:pt idx="8260">
                  <c:v>15.592025</c:v>
                </c:pt>
                <c:pt idx="8261">
                  <c:v>15.592025</c:v>
                </c:pt>
                <c:pt idx="8262">
                  <c:v>15.592025</c:v>
                </c:pt>
                <c:pt idx="8263">
                  <c:v>15.592025</c:v>
                </c:pt>
                <c:pt idx="8264">
                  <c:v>15.592025</c:v>
                </c:pt>
                <c:pt idx="8265">
                  <c:v>15.592025</c:v>
                </c:pt>
                <c:pt idx="8266">
                  <c:v>15.592025</c:v>
                </c:pt>
                <c:pt idx="8267">
                  <c:v>15.592025</c:v>
                </c:pt>
                <c:pt idx="8268">
                  <c:v>15.592025</c:v>
                </c:pt>
                <c:pt idx="8269">
                  <c:v>15.592025</c:v>
                </c:pt>
                <c:pt idx="8270">
                  <c:v>15.592025</c:v>
                </c:pt>
                <c:pt idx="8271">
                  <c:v>15.923632</c:v>
                </c:pt>
                <c:pt idx="8272">
                  <c:v>15.592025</c:v>
                </c:pt>
                <c:pt idx="8273">
                  <c:v>15.923632</c:v>
                </c:pt>
                <c:pt idx="8274">
                  <c:v>15.592025</c:v>
                </c:pt>
                <c:pt idx="8275">
                  <c:v>15.592025</c:v>
                </c:pt>
                <c:pt idx="8276">
                  <c:v>15.592025</c:v>
                </c:pt>
                <c:pt idx="8277">
                  <c:v>15.592025</c:v>
                </c:pt>
                <c:pt idx="8278">
                  <c:v>15.923632</c:v>
                </c:pt>
                <c:pt idx="8279">
                  <c:v>15.592025</c:v>
                </c:pt>
                <c:pt idx="8280">
                  <c:v>15.592025</c:v>
                </c:pt>
                <c:pt idx="8281">
                  <c:v>15.592025</c:v>
                </c:pt>
                <c:pt idx="8282">
                  <c:v>15.592025</c:v>
                </c:pt>
                <c:pt idx="8283">
                  <c:v>15.592025</c:v>
                </c:pt>
                <c:pt idx="8284">
                  <c:v>15.592025</c:v>
                </c:pt>
                <c:pt idx="8285">
                  <c:v>15.592025</c:v>
                </c:pt>
                <c:pt idx="8286">
                  <c:v>15.592025</c:v>
                </c:pt>
                <c:pt idx="8287">
                  <c:v>15.592025</c:v>
                </c:pt>
                <c:pt idx="8288">
                  <c:v>15.592025</c:v>
                </c:pt>
                <c:pt idx="8289">
                  <c:v>15.923632</c:v>
                </c:pt>
                <c:pt idx="8290">
                  <c:v>15.592025</c:v>
                </c:pt>
                <c:pt idx="8291">
                  <c:v>15.592025</c:v>
                </c:pt>
                <c:pt idx="8292">
                  <c:v>15.923632</c:v>
                </c:pt>
                <c:pt idx="8293">
                  <c:v>15.923632</c:v>
                </c:pt>
                <c:pt idx="8294">
                  <c:v>15.592025</c:v>
                </c:pt>
                <c:pt idx="8295">
                  <c:v>15.592025</c:v>
                </c:pt>
                <c:pt idx="8296">
                  <c:v>15.592025</c:v>
                </c:pt>
                <c:pt idx="8297">
                  <c:v>15.923632</c:v>
                </c:pt>
                <c:pt idx="8298">
                  <c:v>15.592025</c:v>
                </c:pt>
                <c:pt idx="8299">
                  <c:v>15.592025</c:v>
                </c:pt>
                <c:pt idx="8300">
                  <c:v>15.592025</c:v>
                </c:pt>
                <c:pt idx="8301">
                  <c:v>15.592025</c:v>
                </c:pt>
                <c:pt idx="8302">
                  <c:v>15.592025</c:v>
                </c:pt>
                <c:pt idx="8303">
                  <c:v>15.923632</c:v>
                </c:pt>
                <c:pt idx="8304">
                  <c:v>15.923632</c:v>
                </c:pt>
                <c:pt idx="8305">
                  <c:v>15.592025</c:v>
                </c:pt>
                <c:pt idx="8306">
                  <c:v>15.592025</c:v>
                </c:pt>
                <c:pt idx="8307">
                  <c:v>15.592025</c:v>
                </c:pt>
                <c:pt idx="8308">
                  <c:v>15.592025</c:v>
                </c:pt>
                <c:pt idx="8309">
                  <c:v>15.592025</c:v>
                </c:pt>
                <c:pt idx="8310">
                  <c:v>15.592025</c:v>
                </c:pt>
                <c:pt idx="8311">
                  <c:v>15.592025</c:v>
                </c:pt>
                <c:pt idx="8312">
                  <c:v>15.592025</c:v>
                </c:pt>
                <c:pt idx="8313">
                  <c:v>15.923632</c:v>
                </c:pt>
                <c:pt idx="8314">
                  <c:v>15.923632</c:v>
                </c:pt>
                <c:pt idx="8315">
                  <c:v>15.592025</c:v>
                </c:pt>
                <c:pt idx="8316">
                  <c:v>15.592025</c:v>
                </c:pt>
                <c:pt idx="8317">
                  <c:v>15.592025</c:v>
                </c:pt>
                <c:pt idx="8318">
                  <c:v>15.923632</c:v>
                </c:pt>
                <c:pt idx="8319">
                  <c:v>15.592025</c:v>
                </c:pt>
                <c:pt idx="8320">
                  <c:v>15.592025</c:v>
                </c:pt>
                <c:pt idx="8321">
                  <c:v>15.592025</c:v>
                </c:pt>
                <c:pt idx="8322">
                  <c:v>15.592025</c:v>
                </c:pt>
                <c:pt idx="8323">
                  <c:v>15.592025</c:v>
                </c:pt>
                <c:pt idx="8324">
                  <c:v>15.923632</c:v>
                </c:pt>
                <c:pt idx="8325">
                  <c:v>15.592025</c:v>
                </c:pt>
                <c:pt idx="8326">
                  <c:v>15.923632</c:v>
                </c:pt>
                <c:pt idx="8327">
                  <c:v>15.592025</c:v>
                </c:pt>
                <c:pt idx="8328">
                  <c:v>15.592025</c:v>
                </c:pt>
                <c:pt idx="8329">
                  <c:v>15.592025</c:v>
                </c:pt>
                <c:pt idx="8330">
                  <c:v>15.592025</c:v>
                </c:pt>
                <c:pt idx="8331">
                  <c:v>15.923632</c:v>
                </c:pt>
                <c:pt idx="8332">
                  <c:v>15.592025</c:v>
                </c:pt>
                <c:pt idx="8333">
                  <c:v>15.592025</c:v>
                </c:pt>
                <c:pt idx="8334">
                  <c:v>15.592025</c:v>
                </c:pt>
                <c:pt idx="8335">
                  <c:v>15.592025</c:v>
                </c:pt>
                <c:pt idx="8336">
                  <c:v>15.592025</c:v>
                </c:pt>
                <c:pt idx="8337">
                  <c:v>15.592025</c:v>
                </c:pt>
                <c:pt idx="8338">
                  <c:v>15.592025</c:v>
                </c:pt>
                <c:pt idx="8339">
                  <c:v>15.592025</c:v>
                </c:pt>
                <c:pt idx="8340">
                  <c:v>15.592025</c:v>
                </c:pt>
                <c:pt idx="8341">
                  <c:v>15.592025</c:v>
                </c:pt>
                <c:pt idx="8342">
                  <c:v>15.592025</c:v>
                </c:pt>
                <c:pt idx="8343">
                  <c:v>15.592025</c:v>
                </c:pt>
                <c:pt idx="8344">
                  <c:v>15.592025</c:v>
                </c:pt>
                <c:pt idx="8345">
                  <c:v>15.592025</c:v>
                </c:pt>
                <c:pt idx="8346">
                  <c:v>15.592025</c:v>
                </c:pt>
                <c:pt idx="8347">
                  <c:v>15.592025</c:v>
                </c:pt>
                <c:pt idx="8348">
                  <c:v>15.592025</c:v>
                </c:pt>
                <c:pt idx="8349">
                  <c:v>15.592025</c:v>
                </c:pt>
                <c:pt idx="8350">
                  <c:v>15.923632</c:v>
                </c:pt>
                <c:pt idx="8351">
                  <c:v>15.923632</c:v>
                </c:pt>
                <c:pt idx="8352">
                  <c:v>15.592025</c:v>
                </c:pt>
                <c:pt idx="8353">
                  <c:v>15.592025</c:v>
                </c:pt>
                <c:pt idx="8354">
                  <c:v>15.592025</c:v>
                </c:pt>
                <c:pt idx="8355">
                  <c:v>15.592025</c:v>
                </c:pt>
                <c:pt idx="8356">
                  <c:v>15.592025</c:v>
                </c:pt>
                <c:pt idx="8357">
                  <c:v>15.923632</c:v>
                </c:pt>
                <c:pt idx="8358">
                  <c:v>15.923632</c:v>
                </c:pt>
                <c:pt idx="8359">
                  <c:v>15.592025</c:v>
                </c:pt>
                <c:pt idx="8360">
                  <c:v>15.592025</c:v>
                </c:pt>
                <c:pt idx="8361">
                  <c:v>15.592025</c:v>
                </c:pt>
                <c:pt idx="8362">
                  <c:v>15.592025</c:v>
                </c:pt>
                <c:pt idx="8363">
                  <c:v>15.592025</c:v>
                </c:pt>
                <c:pt idx="8364">
                  <c:v>15.592025</c:v>
                </c:pt>
                <c:pt idx="8365">
                  <c:v>15.592025</c:v>
                </c:pt>
                <c:pt idx="8366">
                  <c:v>15.592025</c:v>
                </c:pt>
                <c:pt idx="8367">
                  <c:v>15.592025</c:v>
                </c:pt>
                <c:pt idx="8368">
                  <c:v>15.592025</c:v>
                </c:pt>
                <c:pt idx="8369">
                  <c:v>15.592025</c:v>
                </c:pt>
                <c:pt idx="8370">
                  <c:v>15.592025</c:v>
                </c:pt>
                <c:pt idx="8371">
                  <c:v>15.592025</c:v>
                </c:pt>
                <c:pt idx="8372">
                  <c:v>15.592025</c:v>
                </c:pt>
                <c:pt idx="8373">
                  <c:v>15.592025</c:v>
                </c:pt>
                <c:pt idx="8374">
                  <c:v>15.592025</c:v>
                </c:pt>
                <c:pt idx="8375">
                  <c:v>15.923632</c:v>
                </c:pt>
                <c:pt idx="8376">
                  <c:v>15.592025</c:v>
                </c:pt>
                <c:pt idx="8377">
                  <c:v>15.923632</c:v>
                </c:pt>
                <c:pt idx="8378">
                  <c:v>15.592025</c:v>
                </c:pt>
                <c:pt idx="8379">
                  <c:v>15.592025</c:v>
                </c:pt>
                <c:pt idx="8380">
                  <c:v>15.592025</c:v>
                </c:pt>
                <c:pt idx="8381">
                  <c:v>15.923632</c:v>
                </c:pt>
                <c:pt idx="8382">
                  <c:v>15.923632</c:v>
                </c:pt>
                <c:pt idx="8383">
                  <c:v>15.923632</c:v>
                </c:pt>
                <c:pt idx="8384">
                  <c:v>15.923632</c:v>
                </c:pt>
                <c:pt idx="8385">
                  <c:v>15.592025</c:v>
                </c:pt>
                <c:pt idx="8386">
                  <c:v>15.923632</c:v>
                </c:pt>
                <c:pt idx="8387">
                  <c:v>15.592025</c:v>
                </c:pt>
                <c:pt idx="8388">
                  <c:v>15.923632</c:v>
                </c:pt>
                <c:pt idx="8389">
                  <c:v>15.923632</c:v>
                </c:pt>
                <c:pt idx="8390">
                  <c:v>15.592025</c:v>
                </c:pt>
                <c:pt idx="8391">
                  <c:v>15.923632</c:v>
                </c:pt>
                <c:pt idx="8392">
                  <c:v>15.923632</c:v>
                </c:pt>
                <c:pt idx="8393">
                  <c:v>15.592025</c:v>
                </c:pt>
                <c:pt idx="8394">
                  <c:v>15.923632</c:v>
                </c:pt>
                <c:pt idx="8395">
                  <c:v>15.592025</c:v>
                </c:pt>
                <c:pt idx="8396">
                  <c:v>15.923632</c:v>
                </c:pt>
                <c:pt idx="8397">
                  <c:v>15.923632</c:v>
                </c:pt>
                <c:pt idx="8398">
                  <c:v>15.923632</c:v>
                </c:pt>
                <c:pt idx="8399">
                  <c:v>15.923632</c:v>
                </c:pt>
                <c:pt idx="8400">
                  <c:v>15.923632</c:v>
                </c:pt>
                <c:pt idx="8401">
                  <c:v>15.592025</c:v>
                </c:pt>
                <c:pt idx="8402">
                  <c:v>15.923632</c:v>
                </c:pt>
                <c:pt idx="8403">
                  <c:v>15.923632</c:v>
                </c:pt>
                <c:pt idx="8404">
                  <c:v>15.592025</c:v>
                </c:pt>
                <c:pt idx="8405">
                  <c:v>15.592025</c:v>
                </c:pt>
                <c:pt idx="8406">
                  <c:v>15.592025</c:v>
                </c:pt>
                <c:pt idx="8407">
                  <c:v>15.592025</c:v>
                </c:pt>
                <c:pt idx="8408">
                  <c:v>15.592025</c:v>
                </c:pt>
                <c:pt idx="8409">
                  <c:v>15.592025</c:v>
                </c:pt>
                <c:pt idx="8410">
                  <c:v>15.592025</c:v>
                </c:pt>
                <c:pt idx="8411">
                  <c:v>15.923632</c:v>
                </c:pt>
                <c:pt idx="8412">
                  <c:v>15.923632</c:v>
                </c:pt>
                <c:pt idx="8413">
                  <c:v>15.592025</c:v>
                </c:pt>
                <c:pt idx="8414">
                  <c:v>15.592025</c:v>
                </c:pt>
                <c:pt idx="8415">
                  <c:v>15.592025</c:v>
                </c:pt>
                <c:pt idx="8416">
                  <c:v>15.923632</c:v>
                </c:pt>
                <c:pt idx="8417">
                  <c:v>15.592025</c:v>
                </c:pt>
                <c:pt idx="8418">
                  <c:v>15.923632</c:v>
                </c:pt>
                <c:pt idx="8419">
                  <c:v>15.592025</c:v>
                </c:pt>
                <c:pt idx="8420">
                  <c:v>15.592025</c:v>
                </c:pt>
                <c:pt idx="8421">
                  <c:v>15.592025</c:v>
                </c:pt>
                <c:pt idx="8422">
                  <c:v>15.592025</c:v>
                </c:pt>
                <c:pt idx="8423">
                  <c:v>15.592025</c:v>
                </c:pt>
                <c:pt idx="8424">
                  <c:v>15.592025</c:v>
                </c:pt>
                <c:pt idx="8425">
                  <c:v>15.592025</c:v>
                </c:pt>
                <c:pt idx="8426">
                  <c:v>15.592025</c:v>
                </c:pt>
                <c:pt idx="8427">
                  <c:v>15.592025</c:v>
                </c:pt>
                <c:pt idx="8428">
                  <c:v>15.592025</c:v>
                </c:pt>
                <c:pt idx="8429">
                  <c:v>15.592025</c:v>
                </c:pt>
                <c:pt idx="8430">
                  <c:v>15.592025</c:v>
                </c:pt>
                <c:pt idx="8431">
                  <c:v>15.592025</c:v>
                </c:pt>
                <c:pt idx="8432">
                  <c:v>15.592025</c:v>
                </c:pt>
                <c:pt idx="8433">
                  <c:v>15.592025</c:v>
                </c:pt>
                <c:pt idx="8434">
                  <c:v>15.592025</c:v>
                </c:pt>
                <c:pt idx="8435">
                  <c:v>15.592025</c:v>
                </c:pt>
                <c:pt idx="8436">
                  <c:v>15.592025</c:v>
                </c:pt>
                <c:pt idx="8437">
                  <c:v>15.592025</c:v>
                </c:pt>
                <c:pt idx="8438">
                  <c:v>15.592025</c:v>
                </c:pt>
                <c:pt idx="8439">
                  <c:v>15.592025</c:v>
                </c:pt>
                <c:pt idx="8440">
                  <c:v>15.592025</c:v>
                </c:pt>
                <c:pt idx="8441">
                  <c:v>15.592025</c:v>
                </c:pt>
                <c:pt idx="8442">
                  <c:v>15.592025</c:v>
                </c:pt>
                <c:pt idx="8443">
                  <c:v>15.592025</c:v>
                </c:pt>
                <c:pt idx="8444">
                  <c:v>15.592025</c:v>
                </c:pt>
                <c:pt idx="8445">
                  <c:v>15.592025</c:v>
                </c:pt>
                <c:pt idx="8446">
                  <c:v>15.592025</c:v>
                </c:pt>
                <c:pt idx="8447">
                  <c:v>15.592025</c:v>
                </c:pt>
                <c:pt idx="8448">
                  <c:v>15.592025</c:v>
                </c:pt>
                <c:pt idx="8449">
                  <c:v>15.592025</c:v>
                </c:pt>
                <c:pt idx="8450">
                  <c:v>15.592025</c:v>
                </c:pt>
                <c:pt idx="8451">
                  <c:v>15.592025</c:v>
                </c:pt>
                <c:pt idx="8452">
                  <c:v>15.592025</c:v>
                </c:pt>
                <c:pt idx="8453">
                  <c:v>15.592025</c:v>
                </c:pt>
                <c:pt idx="8454">
                  <c:v>15.592025</c:v>
                </c:pt>
                <c:pt idx="8455">
                  <c:v>15.592025</c:v>
                </c:pt>
                <c:pt idx="8456">
                  <c:v>15.592025</c:v>
                </c:pt>
                <c:pt idx="8457">
                  <c:v>15.592025</c:v>
                </c:pt>
                <c:pt idx="8458">
                  <c:v>15.592025</c:v>
                </c:pt>
                <c:pt idx="8459">
                  <c:v>15.592025</c:v>
                </c:pt>
                <c:pt idx="8460">
                  <c:v>15.592025</c:v>
                </c:pt>
                <c:pt idx="8461">
                  <c:v>15.592025</c:v>
                </c:pt>
                <c:pt idx="8462">
                  <c:v>15.592025</c:v>
                </c:pt>
                <c:pt idx="8463">
                  <c:v>15.592025</c:v>
                </c:pt>
                <c:pt idx="8464">
                  <c:v>15.592025</c:v>
                </c:pt>
                <c:pt idx="8465">
                  <c:v>15.592025</c:v>
                </c:pt>
                <c:pt idx="8466">
                  <c:v>15.592025</c:v>
                </c:pt>
                <c:pt idx="8467">
                  <c:v>15.592025</c:v>
                </c:pt>
                <c:pt idx="8468">
                  <c:v>15.592025</c:v>
                </c:pt>
                <c:pt idx="8469">
                  <c:v>15.592025</c:v>
                </c:pt>
                <c:pt idx="8470">
                  <c:v>15.592025</c:v>
                </c:pt>
                <c:pt idx="8471">
                  <c:v>15.592025</c:v>
                </c:pt>
                <c:pt idx="8472">
                  <c:v>15.592025</c:v>
                </c:pt>
                <c:pt idx="8473">
                  <c:v>15.592025</c:v>
                </c:pt>
                <c:pt idx="8474">
                  <c:v>15.592025</c:v>
                </c:pt>
                <c:pt idx="8475">
                  <c:v>15.592025</c:v>
                </c:pt>
                <c:pt idx="8476">
                  <c:v>15.592025</c:v>
                </c:pt>
                <c:pt idx="8477">
                  <c:v>15.592025</c:v>
                </c:pt>
                <c:pt idx="8478">
                  <c:v>15.592025</c:v>
                </c:pt>
                <c:pt idx="8479">
                  <c:v>15.592025</c:v>
                </c:pt>
                <c:pt idx="8480">
                  <c:v>15.592025</c:v>
                </c:pt>
                <c:pt idx="8481">
                  <c:v>15.592025</c:v>
                </c:pt>
                <c:pt idx="8482">
                  <c:v>15.592025</c:v>
                </c:pt>
                <c:pt idx="8483">
                  <c:v>15.592025</c:v>
                </c:pt>
                <c:pt idx="8484">
                  <c:v>15.592025</c:v>
                </c:pt>
                <c:pt idx="8485">
                  <c:v>15.592025</c:v>
                </c:pt>
                <c:pt idx="8486">
                  <c:v>15.592025</c:v>
                </c:pt>
                <c:pt idx="8487">
                  <c:v>15.592025</c:v>
                </c:pt>
                <c:pt idx="8488">
                  <c:v>15.592025</c:v>
                </c:pt>
                <c:pt idx="8489">
                  <c:v>15.592025</c:v>
                </c:pt>
                <c:pt idx="8490">
                  <c:v>15.592025</c:v>
                </c:pt>
                <c:pt idx="8491">
                  <c:v>15.592025</c:v>
                </c:pt>
                <c:pt idx="8492">
                  <c:v>15.592025</c:v>
                </c:pt>
                <c:pt idx="8493">
                  <c:v>15.592025</c:v>
                </c:pt>
                <c:pt idx="8494">
                  <c:v>15.592025</c:v>
                </c:pt>
                <c:pt idx="8495">
                  <c:v>15.592025</c:v>
                </c:pt>
                <c:pt idx="8496">
                  <c:v>15.592025</c:v>
                </c:pt>
                <c:pt idx="8497">
                  <c:v>15.592025</c:v>
                </c:pt>
                <c:pt idx="8498">
                  <c:v>15.592025</c:v>
                </c:pt>
                <c:pt idx="8499">
                  <c:v>15.592025</c:v>
                </c:pt>
                <c:pt idx="8500">
                  <c:v>15.592025</c:v>
                </c:pt>
                <c:pt idx="8501">
                  <c:v>15.592025</c:v>
                </c:pt>
                <c:pt idx="8502">
                  <c:v>15.592025</c:v>
                </c:pt>
                <c:pt idx="8503">
                  <c:v>15.592025</c:v>
                </c:pt>
                <c:pt idx="8504">
                  <c:v>15.592025</c:v>
                </c:pt>
                <c:pt idx="8505">
                  <c:v>15.592025</c:v>
                </c:pt>
                <c:pt idx="8506">
                  <c:v>15.592025</c:v>
                </c:pt>
                <c:pt idx="8507">
                  <c:v>15.592025</c:v>
                </c:pt>
                <c:pt idx="8508">
                  <c:v>15.592025</c:v>
                </c:pt>
                <c:pt idx="8509">
                  <c:v>15.592025</c:v>
                </c:pt>
                <c:pt idx="8510">
                  <c:v>15.592025</c:v>
                </c:pt>
                <c:pt idx="8511">
                  <c:v>15.592025</c:v>
                </c:pt>
                <c:pt idx="8512">
                  <c:v>15.592025</c:v>
                </c:pt>
                <c:pt idx="8513">
                  <c:v>15.592025</c:v>
                </c:pt>
                <c:pt idx="8514">
                  <c:v>15.592025</c:v>
                </c:pt>
                <c:pt idx="8515">
                  <c:v>15.592025</c:v>
                </c:pt>
                <c:pt idx="8516">
                  <c:v>15.592025</c:v>
                </c:pt>
                <c:pt idx="8517">
                  <c:v>15.592025</c:v>
                </c:pt>
                <c:pt idx="8518">
                  <c:v>15.592025</c:v>
                </c:pt>
                <c:pt idx="8519">
                  <c:v>15.592025</c:v>
                </c:pt>
                <c:pt idx="8520">
                  <c:v>15.592025</c:v>
                </c:pt>
                <c:pt idx="8521">
                  <c:v>15.592025</c:v>
                </c:pt>
                <c:pt idx="8522">
                  <c:v>15.592025</c:v>
                </c:pt>
                <c:pt idx="8523">
                  <c:v>15.592025</c:v>
                </c:pt>
                <c:pt idx="8524">
                  <c:v>15.592025</c:v>
                </c:pt>
                <c:pt idx="8525">
                  <c:v>15.592025</c:v>
                </c:pt>
                <c:pt idx="8526">
                  <c:v>15.592025</c:v>
                </c:pt>
                <c:pt idx="8527">
                  <c:v>15.592025</c:v>
                </c:pt>
                <c:pt idx="8528">
                  <c:v>15.592025</c:v>
                </c:pt>
                <c:pt idx="8529">
                  <c:v>15.592025</c:v>
                </c:pt>
                <c:pt idx="8530">
                  <c:v>15.592025</c:v>
                </c:pt>
                <c:pt idx="8531">
                  <c:v>15.592025</c:v>
                </c:pt>
                <c:pt idx="8532">
                  <c:v>15.592025</c:v>
                </c:pt>
                <c:pt idx="8533">
                  <c:v>15.592025</c:v>
                </c:pt>
                <c:pt idx="8534">
                  <c:v>15.592025</c:v>
                </c:pt>
                <c:pt idx="8535">
                  <c:v>15.592025</c:v>
                </c:pt>
                <c:pt idx="8536">
                  <c:v>15.592025</c:v>
                </c:pt>
                <c:pt idx="8537">
                  <c:v>15.592025</c:v>
                </c:pt>
                <c:pt idx="8538">
                  <c:v>15.592025</c:v>
                </c:pt>
                <c:pt idx="8539">
                  <c:v>15.592025</c:v>
                </c:pt>
                <c:pt idx="8540">
                  <c:v>15.592025</c:v>
                </c:pt>
                <c:pt idx="8541">
                  <c:v>15.592025</c:v>
                </c:pt>
                <c:pt idx="8542">
                  <c:v>15.592025</c:v>
                </c:pt>
                <c:pt idx="8543">
                  <c:v>15.592025</c:v>
                </c:pt>
                <c:pt idx="8544">
                  <c:v>15.592025</c:v>
                </c:pt>
                <c:pt idx="8545">
                  <c:v>15.592025</c:v>
                </c:pt>
                <c:pt idx="8546">
                  <c:v>15.592025</c:v>
                </c:pt>
                <c:pt idx="8547">
                  <c:v>15.592025</c:v>
                </c:pt>
                <c:pt idx="8548">
                  <c:v>15.592025</c:v>
                </c:pt>
                <c:pt idx="8549">
                  <c:v>15.592025</c:v>
                </c:pt>
                <c:pt idx="8550">
                  <c:v>15.592025</c:v>
                </c:pt>
                <c:pt idx="8551">
                  <c:v>15.592025</c:v>
                </c:pt>
                <c:pt idx="8552">
                  <c:v>15.592025</c:v>
                </c:pt>
                <c:pt idx="8553">
                  <c:v>15.592025</c:v>
                </c:pt>
                <c:pt idx="8554">
                  <c:v>15.592025</c:v>
                </c:pt>
                <c:pt idx="8555">
                  <c:v>15.592025</c:v>
                </c:pt>
                <c:pt idx="8556">
                  <c:v>15.592025</c:v>
                </c:pt>
                <c:pt idx="8557">
                  <c:v>15.592025</c:v>
                </c:pt>
                <c:pt idx="8558">
                  <c:v>15.592025</c:v>
                </c:pt>
                <c:pt idx="8559">
                  <c:v>15.592025</c:v>
                </c:pt>
                <c:pt idx="8560">
                  <c:v>15.592025</c:v>
                </c:pt>
                <c:pt idx="8561">
                  <c:v>15.592025</c:v>
                </c:pt>
                <c:pt idx="8562">
                  <c:v>15.592025</c:v>
                </c:pt>
                <c:pt idx="8563">
                  <c:v>15.592025</c:v>
                </c:pt>
                <c:pt idx="8564">
                  <c:v>15.923632</c:v>
                </c:pt>
                <c:pt idx="8565">
                  <c:v>15.923632</c:v>
                </c:pt>
                <c:pt idx="8566">
                  <c:v>15.592025</c:v>
                </c:pt>
                <c:pt idx="8567">
                  <c:v>15.592025</c:v>
                </c:pt>
                <c:pt idx="8568">
                  <c:v>15.923632</c:v>
                </c:pt>
                <c:pt idx="8569">
                  <c:v>15.592025</c:v>
                </c:pt>
                <c:pt idx="8570">
                  <c:v>15.923632</c:v>
                </c:pt>
                <c:pt idx="8571">
                  <c:v>15.592025</c:v>
                </c:pt>
                <c:pt idx="8572">
                  <c:v>15.592025</c:v>
                </c:pt>
                <c:pt idx="8573">
                  <c:v>15.592025</c:v>
                </c:pt>
                <c:pt idx="8574">
                  <c:v>15.592025</c:v>
                </c:pt>
                <c:pt idx="8575">
                  <c:v>15.592025</c:v>
                </c:pt>
                <c:pt idx="8576">
                  <c:v>15.592025</c:v>
                </c:pt>
                <c:pt idx="8577">
                  <c:v>15.592025</c:v>
                </c:pt>
                <c:pt idx="8578">
                  <c:v>15.592025</c:v>
                </c:pt>
                <c:pt idx="8579">
                  <c:v>15.592025</c:v>
                </c:pt>
                <c:pt idx="8580">
                  <c:v>15.592025</c:v>
                </c:pt>
                <c:pt idx="8581">
                  <c:v>15.592025</c:v>
                </c:pt>
                <c:pt idx="8582">
                  <c:v>15.592025</c:v>
                </c:pt>
                <c:pt idx="8583">
                  <c:v>15.592025</c:v>
                </c:pt>
                <c:pt idx="8584">
                  <c:v>15.592025</c:v>
                </c:pt>
                <c:pt idx="8585">
                  <c:v>15.592025</c:v>
                </c:pt>
                <c:pt idx="8586">
                  <c:v>15.592025</c:v>
                </c:pt>
                <c:pt idx="8587">
                  <c:v>15.923632</c:v>
                </c:pt>
                <c:pt idx="8588">
                  <c:v>15.592025</c:v>
                </c:pt>
                <c:pt idx="8589">
                  <c:v>15.592025</c:v>
                </c:pt>
                <c:pt idx="8590">
                  <c:v>15.592025</c:v>
                </c:pt>
                <c:pt idx="8591">
                  <c:v>15.592025</c:v>
                </c:pt>
                <c:pt idx="8592">
                  <c:v>15.592025</c:v>
                </c:pt>
                <c:pt idx="8593">
                  <c:v>15.592025</c:v>
                </c:pt>
                <c:pt idx="8594">
                  <c:v>15.923632</c:v>
                </c:pt>
                <c:pt idx="8595">
                  <c:v>15.592025</c:v>
                </c:pt>
                <c:pt idx="8596">
                  <c:v>15.592025</c:v>
                </c:pt>
                <c:pt idx="8597">
                  <c:v>15.592025</c:v>
                </c:pt>
                <c:pt idx="8598">
                  <c:v>15.592025</c:v>
                </c:pt>
                <c:pt idx="8599">
                  <c:v>15.592025</c:v>
                </c:pt>
                <c:pt idx="8600">
                  <c:v>15.592025</c:v>
                </c:pt>
                <c:pt idx="8601">
                  <c:v>15.592025</c:v>
                </c:pt>
                <c:pt idx="8602">
                  <c:v>15.592025</c:v>
                </c:pt>
                <c:pt idx="8603">
                  <c:v>15.592025</c:v>
                </c:pt>
                <c:pt idx="8604">
                  <c:v>15.592025</c:v>
                </c:pt>
                <c:pt idx="8605">
                  <c:v>15.923632</c:v>
                </c:pt>
                <c:pt idx="8606">
                  <c:v>15.592025</c:v>
                </c:pt>
                <c:pt idx="8607">
                  <c:v>15.592025</c:v>
                </c:pt>
                <c:pt idx="8608">
                  <c:v>15.592025</c:v>
                </c:pt>
                <c:pt idx="8609">
                  <c:v>15.592025</c:v>
                </c:pt>
                <c:pt idx="8610">
                  <c:v>15.592025</c:v>
                </c:pt>
                <c:pt idx="8611">
                  <c:v>15.592025</c:v>
                </c:pt>
                <c:pt idx="8612">
                  <c:v>15.592025</c:v>
                </c:pt>
                <c:pt idx="8613">
                  <c:v>15.592025</c:v>
                </c:pt>
                <c:pt idx="8614">
                  <c:v>15.592025</c:v>
                </c:pt>
                <c:pt idx="8615">
                  <c:v>15.592025</c:v>
                </c:pt>
                <c:pt idx="8616">
                  <c:v>15.923632</c:v>
                </c:pt>
                <c:pt idx="8617">
                  <c:v>15.592025</c:v>
                </c:pt>
                <c:pt idx="8618">
                  <c:v>15.592025</c:v>
                </c:pt>
                <c:pt idx="8619">
                  <c:v>15.592025</c:v>
                </c:pt>
                <c:pt idx="8620">
                  <c:v>15.592025</c:v>
                </c:pt>
                <c:pt idx="8621">
                  <c:v>15.592025</c:v>
                </c:pt>
                <c:pt idx="8622">
                  <c:v>15.592025</c:v>
                </c:pt>
                <c:pt idx="8623">
                  <c:v>15.592025</c:v>
                </c:pt>
                <c:pt idx="8624">
                  <c:v>15.592025</c:v>
                </c:pt>
                <c:pt idx="8625">
                  <c:v>15.592025</c:v>
                </c:pt>
                <c:pt idx="8626">
                  <c:v>15.592025</c:v>
                </c:pt>
                <c:pt idx="8627">
                  <c:v>15.592025</c:v>
                </c:pt>
                <c:pt idx="8628">
                  <c:v>15.592025</c:v>
                </c:pt>
                <c:pt idx="8629">
                  <c:v>15.592025</c:v>
                </c:pt>
                <c:pt idx="8630">
                  <c:v>15.592025</c:v>
                </c:pt>
                <c:pt idx="8631">
                  <c:v>15.592025</c:v>
                </c:pt>
                <c:pt idx="8632">
                  <c:v>15.592025</c:v>
                </c:pt>
                <c:pt idx="8633">
                  <c:v>15.923632</c:v>
                </c:pt>
                <c:pt idx="8634">
                  <c:v>15.592025</c:v>
                </c:pt>
                <c:pt idx="8635">
                  <c:v>15.923632</c:v>
                </c:pt>
                <c:pt idx="8636">
                  <c:v>15.592025</c:v>
                </c:pt>
                <c:pt idx="8637">
                  <c:v>15.592025</c:v>
                </c:pt>
                <c:pt idx="8638">
                  <c:v>15.592025</c:v>
                </c:pt>
                <c:pt idx="8639">
                  <c:v>15.592025</c:v>
                </c:pt>
                <c:pt idx="8640">
                  <c:v>15.592025</c:v>
                </c:pt>
                <c:pt idx="8641">
                  <c:v>15.592025</c:v>
                </c:pt>
                <c:pt idx="8642">
                  <c:v>15.592025</c:v>
                </c:pt>
                <c:pt idx="8643">
                  <c:v>15.592025</c:v>
                </c:pt>
                <c:pt idx="8644">
                  <c:v>15.592025</c:v>
                </c:pt>
                <c:pt idx="8645">
                  <c:v>15.592025</c:v>
                </c:pt>
                <c:pt idx="8646">
                  <c:v>15.592025</c:v>
                </c:pt>
                <c:pt idx="8647">
                  <c:v>15.592025</c:v>
                </c:pt>
                <c:pt idx="8648">
                  <c:v>15.592025</c:v>
                </c:pt>
                <c:pt idx="8649">
                  <c:v>15.592025</c:v>
                </c:pt>
                <c:pt idx="8650">
                  <c:v>15.923632</c:v>
                </c:pt>
                <c:pt idx="8651">
                  <c:v>15.592025</c:v>
                </c:pt>
                <c:pt idx="8652">
                  <c:v>15.592025</c:v>
                </c:pt>
                <c:pt idx="8653">
                  <c:v>15.592025</c:v>
                </c:pt>
                <c:pt idx="8654">
                  <c:v>15.592025</c:v>
                </c:pt>
                <c:pt idx="8655">
                  <c:v>15.592025</c:v>
                </c:pt>
                <c:pt idx="8656">
                  <c:v>15.592025</c:v>
                </c:pt>
                <c:pt idx="8657">
                  <c:v>15.592025</c:v>
                </c:pt>
                <c:pt idx="8658">
                  <c:v>15.592025</c:v>
                </c:pt>
                <c:pt idx="8659">
                  <c:v>15.592025</c:v>
                </c:pt>
                <c:pt idx="8660">
                  <c:v>15.592025</c:v>
                </c:pt>
                <c:pt idx="8661">
                  <c:v>15.592025</c:v>
                </c:pt>
                <c:pt idx="8662">
                  <c:v>15.592025</c:v>
                </c:pt>
                <c:pt idx="8663">
                  <c:v>15.592025</c:v>
                </c:pt>
                <c:pt idx="8664">
                  <c:v>15.923632</c:v>
                </c:pt>
                <c:pt idx="8665">
                  <c:v>15.592025</c:v>
                </c:pt>
                <c:pt idx="8666">
                  <c:v>15.592025</c:v>
                </c:pt>
                <c:pt idx="8667">
                  <c:v>15.923632</c:v>
                </c:pt>
                <c:pt idx="8668">
                  <c:v>15.592025</c:v>
                </c:pt>
                <c:pt idx="8669">
                  <c:v>15.592025</c:v>
                </c:pt>
                <c:pt idx="8670">
                  <c:v>15.592025</c:v>
                </c:pt>
                <c:pt idx="8671">
                  <c:v>15.592025</c:v>
                </c:pt>
                <c:pt idx="8672">
                  <c:v>15.592025</c:v>
                </c:pt>
                <c:pt idx="8673">
                  <c:v>15.592025</c:v>
                </c:pt>
                <c:pt idx="8674">
                  <c:v>15.592025</c:v>
                </c:pt>
                <c:pt idx="8675">
                  <c:v>15.923632</c:v>
                </c:pt>
                <c:pt idx="8676">
                  <c:v>15.592025</c:v>
                </c:pt>
                <c:pt idx="8677">
                  <c:v>15.592025</c:v>
                </c:pt>
                <c:pt idx="8678">
                  <c:v>15.592025</c:v>
                </c:pt>
                <c:pt idx="8679">
                  <c:v>15.923632</c:v>
                </c:pt>
                <c:pt idx="8680">
                  <c:v>15.592025</c:v>
                </c:pt>
                <c:pt idx="8681">
                  <c:v>15.592025</c:v>
                </c:pt>
                <c:pt idx="8682">
                  <c:v>15.923632</c:v>
                </c:pt>
                <c:pt idx="8683">
                  <c:v>15.592025</c:v>
                </c:pt>
                <c:pt idx="8684">
                  <c:v>15.592025</c:v>
                </c:pt>
                <c:pt idx="8685">
                  <c:v>15.592025</c:v>
                </c:pt>
                <c:pt idx="8686">
                  <c:v>15.592025</c:v>
                </c:pt>
                <c:pt idx="8687">
                  <c:v>15.592025</c:v>
                </c:pt>
                <c:pt idx="8688">
                  <c:v>15.592025</c:v>
                </c:pt>
                <c:pt idx="8689">
                  <c:v>15.592025</c:v>
                </c:pt>
                <c:pt idx="8690">
                  <c:v>15.592025</c:v>
                </c:pt>
                <c:pt idx="8691">
                  <c:v>15.592025</c:v>
                </c:pt>
                <c:pt idx="8692">
                  <c:v>15.592025</c:v>
                </c:pt>
                <c:pt idx="8693">
                  <c:v>15.592025</c:v>
                </c:pt>
                <c:pt idx="8694">
                  <c:v>15.592025</c:v>
                </c:pt>
                <c:pt idx="8695">
                  <c:v>15.592025</c:v>
                </c:pt>
                <c:pt idx="8696">
                  <c:v>15.592025</c:v>
                </c:pt>
                <c:pt idx="8697">
                  <c:v>15.592025</c:v>
                </c:pt>
                <c:pt idx="8698">
                  <c:v>15.592025</c:v>
                </c:pt>
                <c:pt idx="8699">
                  <c:v>15.592025</c:v>
                </c:pt>
                <c:pt idx="8700">
                  <c:v>15.923632</c:v>
                </c:pt>
                <c:pt idx="8701">
                  <c:v>15.592025</c:v>
                </c:pt>
                <c:pt idx="8702">
                  <c:v>15.923632</c:v>
                </c:pt>
                <c:pt idx="8703">
                  <c:v>15.592025</c:v>
                </c:pt>
                <c:pt idx="8704">
                  <c:v>15.923632</c:v>
                </c:pt>
                <c:pt idx="8705">
                  <c:v>15.923632</c:v>
                </c:pt>
                <c:pt idx="8706">
                  <c:v>15.592025</c:v>
                </c:pt>
                <c:pt idx="8707">
                  <c:v>15.592025</c:v>
                </c:pt>
                <c:pt idx="8708">
                  <c:v>15.592025</c:v>
                </c:pt>
                <c:pt idx="8709">
                  <c:v>15.592025</c:v>
                </c:pt>
                <c:pt idx="8710">
                  <c:v>15.592025</c:v>
                </c:pt>
                <c:pt idx="8711">
                  <c:v>15.592025</c:v>
                </c:pt>
                <c:pt idx="8712">
                  <c:v>15.592025</c:v>
                </c:pt>
                <c:pt idx="8713">
                  <c:v>15.592025</c:v>
                </c:pt>
                <c:pt idx="8714">
                  <c:v>15.592025</c:v>
                </c:pt>
                <c:pt idx="8715">
                  <c:v>15.592025</c:v>
                </c:pt>
                <c:pt idx="8716">
                  <c:v>15.592025</c:v>
                </c:pt>
                <c:pt idx="8717">
                  <c:v>15.592025</c:v>
                </c:pt>
                <c:pt idx="8718">
                  <c:v>15.592025</c:v>
                </c:pt>
                <c:pt idx="8719">
                  <c:v>15.592025</c:v>
                </c:pt>
                <c:pt idx="8720">
                  <c:v>15.592025</c:v>
                </c:pt>
                <c:pt idx="8721">
                  <c:v>15.592025</c:v>
                </c:pt>
                <c:pt idx="8722">
                  <c:v>15.592025</c:v>
                </c:pt>
                <c:pt idx="8723">
                  <c:v>15.592025</c:v>
                </c:pt>
                <c:pt idx="8724">
                  <c:v>15.592025</c:v>
                </c:pt>
                <c:pt idx="8725">
                  <c:v>15.592025</c:v>
                </c:pt>
                <c:pt idx="8726">
                  <c:v>15.592025</c:v>
                </c:pt>
                <c:pt idx="8727">
                  <c:v>15.592025</c:v>
                </c:pt>
                <c:pt idx="8728">
                  <c:v>15.592025</c:v>
                </c:pt>
                <c:pt idx="8729">
                  <c:v>15.592025</c:v>
                </c:pt>
                <c:pt idx="8730">
                  <c:v>15.923632</c:v>
                </c:pt>
                <c:pt idx="8731">
                  <c:v>15.592025</c:v>
                </c:pt>
                <c:pt idx="8732">
                  <c:v>15.592025</c:v>
                </c:pt>
                <c:pt idx="8733">
                  <c:v>15.592025</c:v>
                </c:pt>
                <c:pt idx="8734">
                  <c:v>15.592025</c:v>
                </c:pt>
                <c:pt idx="8735">
                  <c:v>15.592025</c:v>
                </c:pt>
                <c:pt idx="8736">
                  <c:v>15.592025</c:v>
                </c:pt>
                <c:pt idx="8737">
                  <c:v>15.592025</c:v>
                </c:pt>
                <c:pt idx="8738">
                  <c:v>15.592025</c:v>
                </c:pt>
                <c:pt idx="8739">
                  <c:v>15.592025</c:v>
                </c:pt>
                <c:pt idx="8740">
                  <c:v>15.592025</c:v>
                </c:pt>
                <c:pt idx="8741">
                  <c:v>15.592025</c:v>
                </c:pt>
                <c:pt idx="8742">
                  <c:v>15.592025</c:v>
                </c:pt>
                <c:pt idx="8743">
                  <c:v>15.592025</c:v>
                </c:pt>
                <c:pt idx="8744">
                  <c:v>15.592025</c:v>
                </c:pt>
                <c:pt idx="8745">
                  <c:v>15.592025</c:v>
                </c:pt>
                <c:pt idx="8746">
                  <c:v>15.592025</c:v>
                </c:pt>
                <c:pt idx="8747">
                  <c:v>15.592025</c:v>
                </c:pt>
                <c:pt idx="8748">
                  <c:v>15.592025</c:v>
                </c:pt>
                <c:pt idx="8749">
                  <c:v>15.592025</c:v>
                </c:pt>
                <c:pt idx="8750">
                  <c:v>15.592025</c:v>
                </c:pt>
                <c:pt idx="8751">
                  <c:v>15.592025</c:v>
                </c:pt>
                <c:pt idx="8752">
                  <c:v>15.592025</c:v>
                </c:pt>
                <c:pt idx="8753">
                  <c:v>15.592025</c:v>
                </c:pt>
                <c:pt idx="8754">
                  <c:v>15.592025</c:v>
                </c:pt>
                <c:pt idx="8755">
                  <c:v>15.592025</c:v>
                </c:pt>
                <c:pt idx="8756">
                  <c:v>15.592025</c:v>
                </c:pt>
                <c:pt idx="8757">
                  <c:v>15.592025</c:v>
                </c:pt>
                <c:pt idx="8758">
                  <c:v>15.592025</c:v>
                </c:pt>
                <c:pt idx="8759">
                  <c:v>15.592025</c:v>
                </c:pt>
                <c:pt idx="8760">
                  <c:v>15.592025</c:v>
                </c:pt>
                <c:pt idx="8761">
                  <c:v>15.592025</c:v>
                </c:pt>
                <c:pt idx="8762">
                  <c:v>15.592025</c:v>
                </c:pt>
                <c:pt idx="8763">
                  <c:v>15.923632</c:v>
                </c:pt>
                <c:pt idx="8764">
                  <c:v>15.592025</c:v>
                </c:pt>
                <c:pt idx="8765">
                  <c:v>15.592025</c:v>
                </c:pt>
                <c:pt idx="8766">
                  <c:v>15.592025</c:v>
                </c:pt>
                <c:pt idx="8767">
                  <c:v>15.592025</c:v>
                </c:pt>
                <c:pt idx="8768">
                  <c:v>15.592025</c:v>
                </c:pt>
                <c:pt idx="8769">
                  <c:v>15.592025</c:v>
                </c:pt>
                <c:pt idx="8770">
                  <c:v>15.592025</c:v>
                </c:pt>
                <c:pt idx="8771">
                  <c:v>15.592025</c:v>
                </c:pt>
                <c:pt idx="8772">
                  <c:v>15.592025</c:v>
                </c:pt>
                <c:pt idx="8773">
                  <c:v>15.592025</c:v>
                </c:pt>
                <c:pt idx="8774">
                  <c:v>15.592025</c:v>
                </c:pt>
                <c:pt idx="8775">
                  <c:v>15.592025</c:v>
                </c:pt>
                <c:pt idx="8776">
                  <c:v>15.592025</c:v>
                </c:pt>
                <c:pt idx="8777">
                  <c:v>15.592025</c:v>
                </c:pt>
                <c:pt idx="8778">
                  <c:v>15.592025</c:v>
                </c:pt>
                <c:pt idx="8779">
                  <c:v>15.592025</c:v>
                </c:pt>
                <c:pt idx="8780">
                  <c:v>15.592025</c:v>
                </c:pt>
                <c:pt idx="8781">
                  <c:v>15.592025</c:v>
                </c:pt>
                <c:pt idx="8782">
                  <c:v>15.592025</c:v>
                </c:pt>
                <c:pt idx="8783">
                  <c:v>15.592025</c:v>
                </c:pt>
                <c:pt idx="8784">
                  <c:v>15.592025</c:v>
                </c:pt>
                <c:pt idx="8785">
                  <c:v>15.592025</c:v>
                </c:pt>
                <c:pt idx="8786">
                  <c:v>15.592025</c:v>
                </c:pt>
                <c:pt idx="8787">
                  <c:v>15.592025</c:v>
                </c:pt>
                <c:pt idx="8788">
                  <c:v>15.923632</c:v>
                </c:pt>
                <c:pt idx="8789">
                  <c:v>15.592025</c:v>
                </c:pt>
                <c:pt idx="8790">
                  <c:v>15.592025</c:v>
                </c:pt>
                <c:pt idx="8791">
                  <c:v>15.592025</c:v>
                </c:pt>
                <c:pt idx="8792">
                  <c:v>15.592025</c:v>
                </c:pt>
                <c:pt idx="8793">
                  <c:v>15.592025</c:v>
                </c:pt>
                <c:pt idx="8794">
                  <c:v>15.592025</c:v>
                </c:pt>
                <c:pt idx="8795">
                  <c:v>15.592025</c:v>
                </c:pt>
                <c:pt idx="8796">
                  <c:v>15.592025</c:v>
                </c:pt>
                <c:pt idx="8797">
                  <c:v>15.592025</c:v>
                </c:pt>
                <c:pt idx="8798">
                  <c:v>15.592025</c:v>
                </c:pt>
                <c:pt idx="8799">
                  <c:v>15.592025</c:v>
                </c:pt>
                <c:pt idx="8800">
                  <c:v>15.592025</c:v>
                </c:pt>
                <c:pt idx="8801">
                  <c:v>15.923632</c:v>
                </c:pt>
                <c:pt idx="8802">
                  <c:v>15.592025</c:v>
                </c:pt>
                <c:pt idx="8803">
                  <c:v>15.592025</c:v>
                </c:pt>
                <c:pt idx="8804">
                  <c:v>15.592025</c:v>
                </c:pt>
                <c:pt idx="8805">
                  <c:v>15.592025</c:v>
                </c:pt>
                <c:pt idx="8806">
                  <c:v>15.592025</c:v>
                </c:pt>
                <c:pt idx="8807">
                  <c:v>15.592025</c:v>
                </c:pt>
                <c:pt idx="8808">
                  <c:v>15.592025</c:v>
                </c:pt>
                <c:pt idx="8809">
                  <c:v>15.592025</c:v>
                </c:pt>
                <c:pt idx="8810">
                  <c:v>15.592025</c:v>
                </c:pt>
                <c:pt idx="8811">
                  <c:v>15.592025</c:v>
                </c:pt>
                <c:pt idx="8812">
                  <c:v>15.923632</c:v>
                </c:pt>
                <c:pt idx="8813">
                  <c:v>15.592025</c:v>
                </c:pt>
                <c:pt idx="8814">
                  <c:v>15.592025</c:v>
                </c:pt>
                <c:pt idx="8815">
                  <c:v>15.592025</c:v>
                </c:pt>
                <c:pt idx="8816">
                  <c:v>15.592025</c:v>
                </c:pt>
                <c:pt idx="8817">
                  <c:v>15.592025</c:v>
                </c:pt>
                <c:pt idx="8818">
                  <c:v>15.592025</c:v>
                </c:pt>
                <c:pt idx="8819">
                  <c:v>15.592025</c:v>
                </c:pt>
                <c:pt idx="8820">
                  <c:v>15.592025</c:v>
                </c:pt>
                <c:pt idx="8821">
                  <c:v>15.592025</c:v>
                </c:pt>
                <c:pt idx="8822">
                  <c:v>15.592025</c:v>
                </c:pt>
                <c:pt idx="8823">
                  <c:v>15.592025</c:v>
                </c:pt>
                <c:pt idx="8824">
                  <c:v>15.592025</c:v>
                </c:pt>
                <c:pt idx="8825">
                  <c:v>15.592025</c:v>
                </c:pt>
                <c:pt idx="8826">
                  <c:v>15.592025</c:v>
                </c:pt>
                <c:pt idx="8827">
                  <c:v>15.592025</c:v>
                </c:pt>
                <c:pt idx="8828">
                  <c:v>15.592025</c:v>
                </c:pt>
                <c:pt idx="8829">
                  <c:v>15.592025</c:v>
                </c:pt>
                <c:pt idx="8830">
                  <c:v>15.592025</c:v>
                </c:pt>
                <c:pt idx="8831">
                  <c:v>15.592025</c:v>
                </c:pt>
                <c:pt idx="8832">
                  <c:v>15.923632</c:v>
                </c:pt>
                <c:pt idx="8833">
                  <c:v>15.592025</c:v>
                </c:pt>
                <c:pt idx="8834">
                  <c:v>15.592025</c:v>
                </c:pt>
                <c:pt idx="8835">
                  <c:v>15.592025</c:v>
                </c:pt>
                <c:pt idx="8836">
                  <c:v>15.592025</c:v>
                </c:pt>
                <c:pt idx="8837">
                  <c:v>15.923632</c:v>
                </c:pt>
                <c:pt idx="8838">
                  <c:v>15.592025</c:v>
                </c:pt>
                <c:pt idx="8839">
                  <c:v>15.592025</c:v>
                </c:pt>
                <c:pt idx="8840">
                  <c:v>15.592025</c:v>
                </c:pt>
                <c:pt idx="8841">
                  <c:v>15.592025</c:v>
                </c:pt>
                <c:pt idx="8842">
                  <c:v>15.592025</c:v>
                </c:pt>
                <c:pt idx="8843">
                  <c:v>15.592025</c:v>
                </c:pt>
                <c:pt idx="8844">
                  <c:v>15.592025</c:v>
                </c:pt>
                <c:pt idx="8845">
                  <c:v>15.592025</c:v>
                </c:pt>
                <c:pt idx="8846">
                  <c:v>15.592025</c:v>
                </c:pt>
                <c:pt idx="8847">
                  <c:v>15.592025</c:v>
                </c:pt>
                <c:pt idx="8848">
                  <c:v>15.592025</c:v>
                </c:pt>
                <c:pt idx="8849">
                  <c:v>15.592025</c:v>
                </c:pt>
                <c:pt idx="8850">
                  <c:v>15.592025</c:v>
                </c:pt>
                <c:pt idx="8851">
                  <c:v>15.592025</c:v>
                </c:pt>
                <c:pt idx="8852">
                  <c:v>15.592025</c:v>
                </c:pt>
                <c:pt idx="8853">
                  <c:v>15.592025</c:v>
                </c:pt>
                <c:pt idx="8854">
                  <c:v>15.592025</c:v>
                </c:pt>
                <c:pt idx="8855">
                  <c:v>15.592025</c:v>
                </c:pt>
                <c:pt idx="8856">
                  <c:v>15.592025</c:v>
                </c:pt>
                <c:pt idx="8857">
                  <c:v>15.592025</c:v>
                </c:pt>
                <c:pt idx="8858">
                  <c:v>15.592025</c:v>
                </c:pt>
                <c:pt idx="8859">
                  <c:v>15.592025</c:v>
                </c:pt>
                <c:pt idx="8860">
                  <c:v>15.592025</c:v>
                </c:pt>
                <c:pt idx="8861">
                  <c:v>15.592025</c:v>
                </c:pt>
                <c:pt idx="8862">
                  <c:v>15.592025</c:v>
                </c:pt>
                <c:pt idx="8863">
                  <c:v>15.592025</c:v>
                </c:pt>
                <c:pt idx="8864">
                  <c:v>15.592025</c:v>
                </c:pt>
                <c:pt idx="8865">
                  <c:v>15.592025</c:v>
                </c:pt>
                <c:pt idx="8866">
                  <c:v>15.592025</c:v>
                </c:pt>
                <c:pt idx="8867">
                  <c:v>15.592025</c:v>
                </c:pt>
                <c:pt idx="8868">
                  <c:v>15.592025</c:v>
                </c:pt>
                <c:pt idx="8869">
                  <c:v>15.592025</c:v>
                </c:pt>
                <c:pt idx="8870">
                  <c:v>15.592025</c:v>
                </c:pt>
                <c:pt idx="8871">
                  <c:v>15.592025</c:v>
                </c:pt>
                <c:pt idx="8872">
                  <c:v>15.592025</c:v>
                </c:pt>
                <c:pt idx="8873">
                  <c:v>15.592025</c:v>
                </c:pt>
                <c:pt idx="8874">
                  <c:v>15.592025</c:v>
                </c:pt>
                <c:pt idx="8875">
                  <c:v>15.592025</c:v>
                </c:pt>
                <c:pt idx="8876">
                  <c:v>15.592025</c:v>
                </c:pt>
                <c:pt idx="8877">
                  <c:v>15.592025</c:v>
                </c:pt>
                <c:pt idx="8878">
                  <c:v>15.592025</c:v>
                </c:pt>
                <c:pt idx="8879">
                  <c:v>15.592025</c:v>
                </c:pt>
                <c:pt idx="8880">
                  <c:v>15.592025</c:v>
                </c:pt>
                <c:pt idx="8881">
                  <c:v>15.592025</c:v>
                </c:pt>
                <c:pt idx="8882">
                  <c:v>15.592025</c:v>
                </c:pt>
                <c:pt idx="8883">
                  <c:v>15.592025</c:v>
                </c:pt>
                <c:pt idx="8884">
                  <c:v>15.592025</c:v>
                </c:pt>
                <c:pt idx="8885">
                  <c:v>15.592025</c:v>
                </c:pt>
                <c:pt idx="8886">
                  <c:v>15.592025</c:v>
                </c:pt>
                <c:pt idx="8887">
                  <c:v>15.592025</c:v>
                </c:pt>
                <c:pt idx="8888">
                  <c:v>15.592025</c:v>
                </c:pt>
                <c:pt idx="8889">
                  <c:v>15.592025</c:v>
                </c:pt>
                <c:pt idx="8890">
                  <c:v>15.592025</c:v>
                </c:pt>
                <c:pt idx="8891">
                  <c:v>15.592025</c:v>
                </c:pt>
                <c:pt idx="8892">
                  <c:v>15.592025</c:v>
                </c:pt>
                <c:pt idx="8893">
                  <c:v>15.592025</c:v>
                </c:pt>
                <c:pt idx="8894">
                  <c:v>15.592025</c:v>
                </c:pt>
                <c:pt idx="8895">
                  <c:v>15.592025</c:v>
                </c:pt>
                <c:pt idx="8896">
                  <c:v>15.592025</c:v>
                </c:pt>
                <c:pt idx="8897">
                  <c:v>15.592025</c:v>
                </c:pt>
                <c:pt idx="8898">
                  <c:v>15.592025</c:v>
                </c:pt>
                <c:pt idx="8899">
                  <c:v>15.592025</c:v>
                </c:pt>
                <c:pt idx="8900">
                  <c:v>15.592025</c:v>
                </c:pt>
                <c:pt idx="8901">
                  <c:v>15.592025</c:v>
                </c:pt>
                <c:pt idx="8902">
                  <c:v>15.592025</c:v>
                </c:pt>
                <c:pt idx="8903">
                  <c:v>15.592025</c:v>
                </c:pt>
                <c:pt idx="8904">
                  <c:v>15.592025</c:v>
                </c:pt>
                <c:pt idx="8905">
                  <c:v>15.592025</c:v>
                </c:pt>
                <c:pt idx="8906">
                  <c:v>15.592025</c:v>
                </c:pt>
                <c:pt idx="8907">
                  <c:v>15.592025</c:v>
                </c:pt>
                <c:pt idx="8908">
                  <c:v>15.923632</c:v>
                </c:pt>
                <c:pt idx="8909">
                  <c:v>15.592025</c:v>
                </c:pt>
                <c:pt idx="8910">
                  <c:v>15.592025</c:v>
                </c:pt>
                <c:pt idx="8911">
                  <c:v>15.592025</c:v>
                </c:pt>
                <c:pt idx="8912">
                  <c:v>15.592025</c:v>
                </c:pt>
                <c:pt idx="8913">
                  <c:v>15.592025</c:v>
                </c:pt>
                <c:pt idx="8914">
                  <c:v>15.592025</c:v>
                </c:pt>
                <c:pt idx="8915">
                  <c:v>15.592025</c:v>
                </c:pt>
                <c:pt idx="8916">
                  <c:v>15.592025</c:v>
                </c:pt>
                <c:pt idx="8917">
                  <c:v>15.592025</c:v>
                </c:pt>
                <c:pt idx="8918">
                  <c:v>15.592025</c:v>
                </c:pt>
                <c:pt idx="8919">
                  <c:v>15.592025</c:v>
                </c:pt>
                <c:pt idx="8920">
                  <c:v>15.592025</c:v>
                </c:pt>
                <c:pt idx="8921">
                  <c:v>15.592025</c:v>
                </c:pt>
                <c:pt idx="8922">
                  <c:v>15.592025</c:v>
                </c:pt>
                <c:pt idx="8923">
                  <c:v>15.592025</c:v>
                </c:pt>
                <c:pt idx="8924">
                  <c:v>15.592025</c:v>
                </c:pt>
                <c:pt idx="8925">
                  <c:v>15.592025</c:v>
                </c:pt>
                <c:pt idx="8926">
                  <c:v>15.592025</c:v>
                </c:pt>
                <c:pt idx="8927">
                  <c:v>15.592025</c:v>
                </c:pt>
                <c:pt idx="8928">
                  <c:v>15.592025</c:v>
                </c:pt>
                <c:pt idx="8929">
                  <c:v>15.592025</c:v>
                </c:pt>
                <c:pt idx="8930">
                  <c:v>15.592025</c:v>
                </c:pt>
                <c:pt idx="8931">
                  <c:v>15.592025</c:v>
                </c:pt>
                <c:pt idx="8932">
                  <c:v>15.592025</c:v>
                </c:pt>
                <c:pt idx="8933">
                  <c:v>15.592025</c:v>
                </c:pt>
                <c:pt idx="8934">
                  <c:v>15.592025</c:v>
                </c:pt>
                <c:pt idx="8935">
                  <c:v>15.592025</c:v>
                </c:pt>
                <c:pt idx="8936">
                  <c:v>15.592025</c:v>
                </c:pt>
                <c:pt idx="8937">
                  <c:v>15.592025</c:v>
                </c:pt>
                <c:pt idx="8938">
                  <c:v>15.592025</c:v>
                </c:pt>
                <c:pt idx="8939">
                  <c:v>15.592025</c:v>
                </c:pt>
                <c:pt idx="8940">
                  <c:v>15.592025</c:v>
                </c:pt>
                <c:pt idx="8941">
                  <c:v>15.592025</c:v>
                </c:pt>
                <c:pt idx="8942">
                  <c:v>15.923632</c:v>
                </c:pt>
                <c:pt idx="8943">
                  <c:v>15.592025</c:v>
                </c:pt>
                <c:pt idx="8944">
                  <c:v>15.592025</c:v>
                </c:pt>
                <c:pt idx="8945">
                  <c:v>15.592025</c:v>
                </c:pt>
                <c:pt idx="8946">
                  <c:v>15.592025</c:v>
                </c:pt>
                <c:pt idx="8947">
                  <c:v>15.592025</c:v>
                </c:pt>
                <c:pt idx="8948">
                  <c:v>15.592025</c:v>
                </c:pt>
                <c:pt idx="8949">
                  <c:v>15.592025</c:v>
                </c:pt>
                <c:pt idx="8950">
                  <c:v>15.592025</c:v>
                </c:pt>
                <c:pt idx="8951">
                  <c:v>15.592025</c:v>
                </c:pt>
                <c:pt idx="8952">
                  <c:v>15.592025</c:v>
                </c:pt>
                <c:pt idx="8953">
                  <c:v>15.592025</c:v>
                </c:pt>
                <c:pt idx="8954">
                  <c:v>15.592025</c:v>
                </c:pt>
                <c:pt idx="8955">
                  <c:v>15.592025</c:v>
                </c:pt>
                <c:pt idx="8956">
                  <c:v>15.592025</c:v>
                </c:pt>
                <c:pt idx="8957">
                  <c:v>15.592025</c:v>
                </c:pt>
                <c:pt idx="8958">
                  <c:v>15.592025</c:v>
                </c:pt>
                <c:pt idx="8959">
                  <c:v>15.592025</c:v>
                </c:pt>
                <c:pt idx="8960">
                  <c:v>15.592025</c:v>
                </c:pt>
                <c:pt idx="8961">
                  <c:v>15.592025</c:v>
                </c:pt>
                <c:pt idx="8962">
                  <c:v>15.592025</c:v>
                </c:pt>
                <c:pt idx="8963">
                  <c:v>15.592025</c:v>
                </c:pt>
                <c:pt idx="8964">
                  <c:v>15.592025</c:v>
                </c:pt>
                <c:pt idx="8965">
                  <c:v>15.592025</c:v>
                </c:pt>
                <c:pt idx="8966">
                  <c:v>15.592025</c:v>
                </c:pt>
                <c:pt idx="8967">
                  <c:v>15.592025</c:v>
                </c:pt>
                <c:pt idx="8968">
                  <c:v>15.592025</c:v>
                </c:pt>
                <c:pt idx="8969">
                  <c:v>15.592025</c:v>
                </c:pt>
                <c:pt idx="8970">
                  <c:v>15.592025</c:v>
                </c:pt>
                <c:pt idx="8971">
                  <c:v>15.592025</c:v>
                </c:pt>
                <c:pt idx="8972">
                  <c:v>15.592025</c:v>
                </c:pt>
                <c:pt idx="8973">
                  <c:v>15.592025</c:v>
                </c:pt>
                <c:pt idx="8974">
                  <c:v>15.592025</c:v>
                </c:pt>
                <c:pt idx="8975">
                  <c:v>15.592025</c:v>
                </c:pt>
                <c:pt idx="8976">
                  <c:v>15.592025</c:v>
                </c:pt>
                <c:pt idx="8977">
                  <c:v>15.592025</c:v>
                </c:pt>
                <c:pt idx="8978">
                  <c:v>15.592025</c:v>
                </c:pt>
                <c:pt idx="8979">
                  <c:v>15.592025</c:v>
                </c:pt>
                <c:pt idx="8980">
                  <c:v>15.592025</c:v>
                </c:pt>
                <c:pt idx="8981">
                  <c:v>15.592025</c:v>
                </c:pt>
                <c:pt idx="8982">
                  <c:v>15.592025</c:v>
                </c:pt>
                <c:pt idx="8983">
                  <c:v>15.592025</c:v>
                </c:pt>
                <c:pt idx="8984">
                  <c:v>15.592025</c:v>
                </c:pt>
                <c:pt idx="8985">
                  <c:v>15.592025</c:v>
                </c:pt>
                <c:pt idx="8986">
                  <c:v>15.592025</c:v>
                </c:pt>
                <c:pt idx="8987">
                  <c:v>15.592025</c:v>
                </c:pt>
                <c:pt idx="8988">
                  <c:v>15.592025</c:v>
                </c:pt>
                <c:pt idx="8989">
                  <c:v>15.592025</c:v>
                </c:pt>
                <c:pt idx="8990">
                  <c:v>15.592025</c:v>
                </c:pt>
                <c:pt idx="8991">
                  <c:v>15.592025</c:v>
                </c:pt>
                <c:pt idx="8992">
                  <c:v>15.592025</c:v>
                </c:pt>
                <c:pt idx="8993">
                  <c:v>15.592025</c:v>
                </c:pt>
                <c:pt idx="8994">
                  <c:v>15.592025</c:v>
                </c:pt>
                <c:pt idx="8995">
                  <c:v>15.592025</c:v>
                </c:pt>
                <c:pt idx="8996">
                  <c:v>15.592025</c:v>
                </c:pt>
                <c:pt idx="8997">
                  <c:v>15.592025</c:v>
                </c:pt>
                <c:pt idx="8998">
                  <c:v>15.592025</c:v>
                </c:pt>
                <c:pt idx="8999">
                  <c:v>15.592025</c:v>
                </c:pt>
                <c:pt idx="9000">
                  <c:v>15.592025</c:v>
                </c:pt>
                <c:pt idx="9001">
                  <c:v>15.592025</c:v>
                </c:pt>
                <c:pt idx="9002">
                  <c:v>15.592025</c:v>
                </c:pt>
                <c:pt idx="9003">
                  <c:v>15.592025</c:v>
                </c:pt>
                <c:pt idx="9004">
                  <c:v>15.592025</c:v>
                </c:pt>
                <c:pt idx="9005">
                  <c:v>15.592025</c:v>
                </c:pt>
                <c:pt idx="9006">
                  <c:v>15.592025</c:v>
                </c:pt>
                <c:pt idx="9007">
                  <c:v>15.592025</c:v>
                </c:pt>
                <c:pt idx="9008">
                  <c:v>15.592025</c:v>
                </c:pt>
                <c:pt idx="9009">
                  <c:v>15.592025</c:v>
                </c:pt>
                <c:pt idx="9010">
                  <c:v>15.592025</c:v>
                </c:pt>
                <c:pt idx="9011">
                  <c:v>15.592025</c:v>
                </c:pt>
                <c:pt idx="9012">
                  <c:v>15.592025</c:v>
                </c:pt>
                <c:pt idx="9013">
                  <c:v>15.592025</c:v>
                </c:pt>
                <c:pt idx="9014">
                  <c:v>15.592025</c:v>
                </c:pt>
                <c:pt idx="9015">
                  <c:v>15.592025</c:v>
                </c:pt>
                <c:pt idx="9016">
                  <c:v>15.592025</c:v>
                </c:pt>
                <c:pt idx="9017">
                  <c:v>15.592025</c:v>
                </c:pt>
                <c:pt idx="9018">
                  <c:v>15.592025</c:v>
                </c:pt>
                <c:pt idx="9019">
                  <c:v>15.592025</c:v>
                </c:pt>
                <c:pt idx="9020">
                  <c:v>15.592025</c:v>
                </c:pt>
                <c:pt idx="9021">
                  <c:v>15.592025</c:v>
                </c:pt>
                <c:pt idx="9022">
                  <c:v>15.592025</c:v>
                </c:pt>
                <c:pt idx="9023">
                  <c:v>15.592025</c:v>
                </c:pt>
                <c:pt idx="9024">
                  <c:v>15.592025</c:v>
                </c:pt>
                <c:pt idx="9025">
                  <c:v>15.592025</c:v>
                </c:pt>
                <c:pt idx="9026">
                  <c:v>15.592025</c:v>
                </c:pt>
                <c:pt idx="9027">
                  <c:v>15.592025</c:v>
                </c:pt>
                <c:pt idx="9028">
                  <c:v>15.592025</c:v>
                </c:pt>
                <c:pt idx="9029">
                  <c:v>15.592025</c:v>
                </c:pt>
                <c:pt idx="9030">
                  <c:v>15.592025</c:v>
                </c:pt>
                <c:pt idx="9031">
                  <c:v>15.592025</c:v>
                </c:pt>
                <c:pt idx="9032">
                  <c:v>15.592025</c:v>
                </c:pt>
                <c:pt idx="9033">
                  <c:v>15.592025</c:v>
                </c:pt>
                <c:pt idx="9034">
                  <c:v>15.592025</c:v>
                </c:pt>
                <c:pt idx="9035">
                  <c:v>15.592025</c:v>
                </c:pt>
                <c:pt idx="9036">
                  <c:v>15.592025</c:v>
                </c:pt>
                <c:pt idx="9037">
                  <c:v>15.592025</c:v>
                </c:pt>
                <c:pt idx="9038">
                  <c:v>15.592025</c:v>
                </c:pt>
                <c:pt idx="9039">
                  <c:v>15.592025</c:v>
                </c:pt>
                <c:pt idx="9040">
                  <c:v>15.592025</c:v>
                </c:pt>
                <c:pt idx="9041">
                  <c:v>15.592025</c:v>
                </c:pt>
                <c:pt idx="9042">
                  <c:v>15.592025</c:v>
                </c:pt>
                <c:pt idx="9043">
                  <c:v>15.592025</c:v>
                </c:pt>
                <c:pt idx="9044">
                  <c:v>15.592025</c:v>
                </c:pt>
                <c:pt idx="9045">
                  <c:v>15.592025</c:v>
                </c:pt>
                <c:pt idx="9046">
                  <c:v>15.592025</c:v>
                </c:pt>
                <c:pt idx="9047">
                  <c:v>15.923632</c:v>
                </c:pt>
                <c:pt idx="9048">
                  <c:v>15.592025</c:v>
                </c:pt>
                <c:pt idx="9049">
                  <c:v>15.592025</c:v>
                </c:pt>
                <c:pt idx="9050">
                  <c:v>15.592025</c:v>
                </c:pt>
                <c:pt idx="9051">
                  <c:v>15.592025</c:v>
                </c:pt>
                <c:pt idx="9052">
                  <c:v>15.592025</c:v>
                </c:pt>
                <c:pt idx="9053">
                  <c:v>15.592025</c:v>
                </c:pt>
                <c:pt idx="9054">
                  <c:v>15.592025</c:v>
                </c:pt>
                <c:pt idx="9055">
                  <c:v>15.592025</c:v>
                </c:pt>
                <c:pt idx="9056">
                  <c:v>15.592025</c:v>
                </c:pt>
                <c:pt idx="9057">
                  <c:v>15.592025</c:v>
                </c:pt>
                <c:pt idx="9058">
                  <c:v>15.592025</c:v>
                </c:pt>
                <c:pt idx="9059">
                  <c:v>15.592025</c:v>
                </c:pt>
                <c:pt idx="9060">
                  <c:v>15.592025</c:v>
                </c:pt>
                <c:pt idx="9061">
                  <c:v>15.592025</c:v>
                </c:pt>
                <c:pt idx="9062">
                  <c:v>15.592025</c:v>
                </c:pt>
                <c:pt idx="9063">
                  <c:v>15.592025</c:v>
                </c:pt>
                <c:pt idx="9064">
                  <c:v>15.592025</c:v>
                </c:pt>
                <c:pt idx="9065">
                  <c:v>15.592025</c:v>
                </c:pt>
                <c:pt idx="9066">
                  <c:v>15.592025</c:v>
                </c:pt>
                <c:pt idx="9067">
                  <c:v>15.923632</c:v>
                </c:pt>
                <c:pt idx="9068">
                  <c:v>15.592025</c:v>
                </c:pt>
                <c:pt idx="9069">
                  <c:v>15.592025</c:v>
                </c:pt>
                <c:pt idx="9070">
                  <c:v>15.592025</c:v>
                </c:pt>
                <c:pt idx="9071">
                  <c:v>15.592025</c:v>
                </c:pt>
                <c:pt idx="9072">
                  <c:v>15.592025</c:v>
                </c:pt>
                <c:pt idx="9073">
                  <c:v>15.592025</c:v>
                </c:pt>
                <c:pt idx="9074">
                  <c:v>15.592025</c:v>
                </c:pt>
                <c:pt idx="9075">
                  <c:v>15.592025</c:v>
                </c:pt>
                <c:pt idx="9076">
                  <c:v>15.592025</c:v>
                </c:pt>
                <c:pt idx="9077">
                  <c:v>15.592025</c:v>
                </c:pt>
                <c:pt idx="9078">
                  <c:v>15.592025</c:v>
                </c:pt>
                <c:pt idx="9079">
                  <c:v>15.592025</c:v>
                </c:pt>
                <c:pt idx="9080">
                  <c:v>15.592025</c:v>
                </c:pt>
                <c:pt idx="9081">
                  <c:v>15.592025</c:v>
                </c:pt>
                <c:pt idx="9082">
                  <c:v>15.592025</c:v>
                </c:pt>
                <c:pt idx="9083">
                  <c:v>15.592025</c:v>
                </c:pt>
                <c:pt idx="9084">
                  <c:v>15.592025</c:v>
                </c:pt>
                <c:pt idx="9085">
                  <c:v>15.592025</c:v>
                </c:pt>
                <c:pt idx="9086">
                  <c:v>15.592025</c:v>
                </c:pt>
                <c:pt idx="9087">
                  <c:v>15.592025</c:v>
                </c:pt>
                <c:pt idx="9088">
                  <c:v>15.592025</c:v>
                </c:pt>
                <c:pt idx="9089">
                  <c:v>15.592025</c:v>
                </c:pt>
                <c:pt idx="9090">
                  <c:v>15.592025</c:v>
                </c:pt>
                <c:pt idx="9091">
                  <c:v>15.592025</c:v>
                </c:pt>
                <c:pt idx="9092">
                  <c:v>15.592025</c:v>
                </c:pt>
                <c:pt idx="9093">
                  <c:v>15.592025</c:v>
                </c:pt>
                <c:pt idx="9094">
                  <c:v>15.592025</c:v>
                </c:pt>
                <c:pt idx="9095">
                  <c:v>15.592025</c:v>
                </c:pt>
                <c:pt idx="9096">
                  <c:v>15.592025</c:v>
                </c:pt>
                <c:pt idx="9097">
                  <c:v>15.592025</c:v>
                </c:pt>
                <c:pt idx="9098">
                  <c:v>15.592025</c:v>
                </c:pt>
                <c:pt idx="9099">
                  <c:v>15.592025</c:v>
                </c:pt>
                <c:pt idx="9100">
                  <c:v>15.592025</c:v>
                </c:pt>
                <c:pt idx="9101">
                  <c:v>15.592025</c:v>
                </c:pt>
                <c:pt idx="9102">
                  <c:v>15.592025</c:v>
                </c:pt>
                <c:pt idx="9103">
                  <c:v>15.592025</c:v>
                </c:pt>
                <c:pt idx="9104">
                  <c:v>15.592025</c:v>
                </c:pt>
                <c:pt idx="9105">
                  <c:v>15.592025</c:v>
                </c:pt>
                <c:pt idx="9106">
                  <c:v>15.592025</c:v>
                </c:pt>
                <c:pt idx="9107">
                  <c:v>15.592025</c:v>
                </c:pt>
                <c:pt idx="9108">
                  <c:v>15.592025</c:v>
                </c:pt>
                <c:pt idx="9109">
                  <c:v>15.592025</c:v>
                </c:pt>
                <c:pt idx="9110">
                  <c:v>15.592025</c:v>
                </c:pt>
                <c:pt idx="9111">
                  <c:v>15.592025</c:v>
                </c:pt>
                <c:pt idx="9112">
                  <c:v>15.592025</c:v>
                </c:pt>
                <c:pt idx="9113">
                  <c:v>15.592025</c:v>
                </c:pt>
                <c:pt idx="9114">
                  <c:v>15.592025</c:v>
                </c:pt>
                <c:pt idx="9115">
                  <c:v>15.592025</c:v>
                </c:pt>
                <c:pt idx="9116">
                  <c:v>15.923632</c:v>
                </c:pt>
                <c:pt idx="9117">
                  <c:v>15.592025</c:v>
                </c:pt>
                <c:pt idx="9118">
                  <c:v>15.592025</c:v>
                </c:pt>
                <c:pt idx="9119">
                  <c:v>15.592025</c:v>
                </c:pt>
                <c:pt idx="9120">
                  <c:v>15.592025</c:v>
                </c:pt>
                <c:pt idx="9121">
                  <c:v>15.592025</c:v>
                </c:pt>
                <c:pt idx="9122">
                  <c:v>15.592025</c:v>
                </c:pt>
                <c:pt idx="9123">
                  <c:v>15.592025</c:v>
                </c:pt>
                <c:pt idx="9124">
                  <c:v>15.592025</c:v>
                </c:pt>
                <c:pt idx="9125">
                  <c:v>15.592025</c:v>
                </c:pt>
                <c:pt idx="9126">
                  <c:v>15.592025</c:v>
                </c:pt>
                <c:pt idx="9127">
                  <c:v>15.592025</c:v>
                </c:pt>
                <c:pt idx="9128">
                  <c:v>15.592025</c:v>
                </c:pt>
                <c:pt idx="9129">
                  <c:v>15.592025</c:v>
                </c:pt>
                <c:pt idx="9130">
                  <c:v>15.592025</c:v>
                </c:pt>
                <c:pt idx="9131">
                  <c:v>15.592025</c:v>
                </c:pt>
                <c:pt idx="9132">
                  <c:v>15.592025</c:v>
                </c:pt>
                <c:pt idx="9133">
                  <c:v>15.592025</c:v>
                </c:pt>
                <c:pt idx="9134">
                  <c:v>15.592025</c:v>
                </c:pt>
                <c:pt idx="9135">
                  <c:v>15.592025</c:v>
                </c:pt>
                <c:pt idx="9136">
                  <c:v>15.592025</c:v>
                </c:pt>
                <c:pt idx="9137">
                  <c:v>15.592025</c:v>
                </c:pt>
                <c:pt idx="9138">
                  <c:v>15.592025</c:v>
                </c:pt>
                <c:pt idx="9139">
                  <c:v>15.592025</c:v>
                </c:pt>
                <c:pt idx="9140">
                  <c:v>15.592025</c:v>
                </c:pt>
                <c:pt idx="9141">
                  <c:v>15.592025</c:v>
                </c:pt>
                <c:pt idx="9142">
                  <c:v>15.592025</c:v>
                </c:pt>
                <c:pt idx="9143">
                  <c:v>15.592025</c:v>
                </c:pt>
                <c:pt idx="9144">
                  <c:v>15.592025</c:v>
                </c:pt>
                <c:pt idx="9145">
                  <c:v>15.592025</c:v>
                </c:pt>
                <c:pt idx="9146">
                  <c:v>15.592025</c:v>
                </c:pt>
                <c:pt idx="9147">
                  <c:v>15.592025</c:v>
                </c:pt>
                <c:pt idx="9148">
                  <c:v>15.592025</c:v>
                </c:pt>
                <c:pt idx="9149">
                  <c:v>15.592025</c:v>
                </c:pt>
                <c:pt idx="9150">
                  <c:v>15.592025</c:v>
                </c:pt>
                <c:pt idx="9151">
                  <c:v>15.592025</c:v>
                </c:pt>
                <c:pt idx="9152">
                  <c:v>15.592025</c:v>
                </c:pt>
                <c:pt idx="9153">
                  <c:v>15.592025</c:v>
                </c:pt>
                <c:pt idx="9154">
                  <c:v>15.592025</c:v>
                </c:pt>
                <c:pt idx="9155">
                  <c:v>15.592025</c:v>
                </c:pt>
                <c:pt idx="9156">
                  <c:v>15.592025</c:v>
                </c:pt>
                <c:pt idx="9157">
                  <c:v>15.592025</c:v>
                </c:pt>
                <c:pt idx="9158">
                  <c:v>15.592025</c:v>
                </c:pt>
                <c:pt idx="9159">
                  <c:v>15.592025</c:v>
                </c:pt>
                <c:pt idx="9160">
                  <c:v>15.592025</c:v>
                </c:pt>
                <c:pt idx="9161">
                  <c:v>15.592025</c:v>
                </c:pt>
                <c:pt idx="9162">
                  <c:v>15.592025</c:v>
                </c:pt>
                <c:pt idx="9163">
                  <c:v>15.592025</c:v>
                </c:pt>
                <c:pt idx="9164">
                  <c:v>15.592025</c:v>
                </c:pt>
                <c:pt idx="9165">
                  <c:v>15.592025</c:v>
                </c:pt>
                <c:pt idx="9166">
                  <c:v>15.592025</c:v>
                </c:pt>
                <c:pt idx="9167">
                  <c:v>15.592025</c:v>
                </c:pt>
                <c:pt idx="9168">
                  <c:v>15.592025</c:v>
                </c:pt>
                <c:pt idx="9169">
                  <c:v>15.592025</c:v>
                </c:pt>
                <c:pt idx="9170">
                  <c:v>15.592025</c:v>
                </c:pt>
                <c:pt idx="9171">
                  <c:v>15.592025</c:v>
                </c:pt>
                <c:pt idx="9172">
                  <c:v>15.592025</c:v>
                </c:pt>
                <c:pt idx="9173">
                  <c:v>15.592025</c:v>
                </c:pt>
                <c:pt idx="9174">
                  <c:v>15.592025</c:v>
                </c:pt>
                <c:pt idx="9175">
                  <c:v>15.592025</c:v>
                </c:pt>
                <c:pt idx="9176">
                  <c:v>15.592025</c:v>
                </c:pt>
                <c:pt idx="9177">
                  <c:v>15.592025</c:v>
                </c:pt>
                <c:pt idx="9178">
                  <c:v>15.592025</c:v>
                </c:pt>
                <c:pt idx="9179">
                  <c:v>15.592025</c:v>
                </c:pt>
                <c:pt idx="9180">
                  <c:v>15.592025</c:v>
                </c:pt>
                <c:pt idx="9181">
                  <c:v>15.592025</c:v>
                </c:pt>
                <c:pt idx="9182">
                  <c:v>15.592025</c:v>
                </c:pt>
                <c:pt idx="9183">
                  <c:v>15.592025</c:v>
                </c:pt>
                <c:pt idx="9184">
                  <c:v>15.592025</c:v>
                </c:pt>
                <c:pt idx="9185">
                  <c:v>15.592025</c:v>
                </c:pt>
                <c:pt idx="9186">
                  <c:v>15.592025</c:v>
                </c:pt>
                <c:pt idx="9187">
                  <c:v>15.592025</c:v>
                </c:pt>
                <c:pt idx="9188">
                  <c:v>15.592025</c:v>
                </c:pt>
                <c:pt idx="9189">
                  <c:v>15.592025</c:v>
                </c:pt>
                <c:pt idx="9190">
                  <c:v>15.592025</c:v>
                </c:pt>
                <c:pt idx="9191">
                  <c:v>15.592025</c:v>
                </c:pt>
                <c:pt idx="9192">
                  <c:v>15.592025</c:v>
                </c:pt>
                <c:pt idx="9193">
                  <c:v>15.592025</c:v>
                </c:pt>
                <c:pt idx="9194">
                  <c:v>15.592025</c:v>
                </c:pt>
                <c:pt idx="9195">
                  <c:v>15.592025</c:v>
                </c:pt>
                <c:pt idx="9196">
                  <c:v>15.592025</c:v>
                </c:pt>
                <c:pt idx="9197">
                  <c:v>15.592025</c:v>
                </c:pt>
                <c:pt idx="9198">
                  <c:v>15.592025</c:v>
                </c:pt>
                <c:pt idx="9199">
                  <c:v>15.592025</c:v>
                </c:pt>
                <c:pt idx="9200">
                  <c:v>15.592025</c:v>
                </c:pt>
                <c:pt idx="9201">
                  <c:v>15.592025</c:v>
                </c:pt>
                <c:pt idx="9202">
                  <c:v>15.592025</c:v>
                </c:pt>
                <c:pt idx="9203">
                  <c:v>15.592025</c:v>
                </c:pt>
                <c:pt idx="9204">
                  <c:v>15.592025</c:v>
                </c:pt>
                <c:pt idx="9205">
                  <c:v>15.592025</c:v>
                </c:pt>
                <c:pt idx="9206">
                  <c:v>15.592025</c:v>
                </c:pt>
                <c:pt idx="9207">
                  <c:v>15.592025</c:v>
                </c:pt>
                <c:pt idx="9208">
                  <c:v>15.592025</c:v>
                </c:pt>
                <c:pt idx="9209">
                  <c:v>15.923632</c:v>
                </c:pt>
                <c:pt idx="9210">
                  <c:v>15.592025</c:v>
                </c:pt>
                <c:pt idx="9211">
                  <c:v>15.592025</c:v>
                </c:pt>
                <c:pt idx="9212">
                  <c:v>15.592025</c:v>
                </c:pt>
                <c:pt idx="9213">
                  <c:v>15.592025</c:v>
                </c:pt>
                <c:pt idx="9214">
                  <c:v>15.592025</c:v>
                </c:pt>
                <c:pt idx="9215">
                  <c:v>15.592025</c:v>
                </c:pt>
                <c:pt idx="9216">
                  <c:v>15.592025</c:v>
                </c:pt>
                <c:pt idx="9217">
                  <c:v>15.592025</c:v>
                </c:pt>
                <c:pt idx="9218">
                  <c:v>15.592025</c:v>
                </c:pt>
                <c:pt idx="9219">
                  <c:v>15.592025</c:v>
                </c:pt>
                <c:pt idx="9220">
                  <c:v>15.592025</c:v>
                </c:pt>
                <c:pt idx="9221">
                  <c:v>15.592025</c:v>
                </c:pt>
                <c:pt idx="9222">
                  <c:v>15.592025</c:v>
                </c:pt>
                <c:pt idx="9223">
                  <c:v>15.592025</c:v>
                </c:pt>
                <c:pt idx="9224">
                  <c:v>15.592025</c:v>
                </c:pt>
                <c:pt idx="9225">
                  <c:v>15.592025</c:v>
                </c:pt>
                <c:pt idx="9226">
                  <c:v>15.592025</c:v>
                </c:pt>
                <c:pt idx="9227">
                  <c:v>15.592025</c:v>
                </c:pt>
                <c:pt idx="9228">
                  <c:v>15.592025</c:v>
                </c:pt>
                <c:pt idx="9229">
                  <c:v>15.592025</c:v>
                </c:pt>
                <c:pt idx="9230">
                  <c:v>15.592025</c:v>
                </c:pt>
                <c:pt idx="9231">
                  <c:v>15.592025</c:v>
                </c:pt>
                <c:pt idx="9232">
                  <c:v>15.592025</c:v>
                </c:pt>
                <c:pt idx="9233">
                  <c:v>15.592025</c:v>
                </c:pt>
                <c:pt idx="9234">
                  <c:v>15.592025</c:v>
                </c:pt>
                <c:pt idx="9235">
                  <c:v>15.592025</c:v>
                </c:pt>
                <c:pt idx="9236">
                  <c:v>15.592025</c:v>
                </c:pt>
                <c:pt idx="9237">
                  <c:v>15.592025</c:v>
                </c:pt>
                <c:pt idx="9238">
                  <c:v>15.592025</c:v>
                </c:pt>
                <c:pt idx="9239">
                  <c:v>15.592025</c:v>
                </c:pt>
                <c:pt idx="9240">
                  <c:v>15.592025</c:v>
                </c:pt>
                <c:pt idx="9241">
                  <c:v>15.592025</c:v>
                </c:pt>
                <c:pt idx="9242">
                  <c:v>15.923632</c:v>
                </c:pt>
                <c:pt idx="9243">
                  <c:v>15.592025</c:v>
                </c:pt>
                <c:pt idx="9244">
                  <c:v>15.592025</c:v>
                </c:pt>
                <c:pt idx="9245">
                  <c:v>15.592025</c:v>
                </c:pt>
                <c:pt idx="9246">
                  <c:v>15.592025</c:v>
                </c:pt>
                <c:pt idx="9247">
                  <c:v>15.592025</c:v>
                </c:pt>
                <c:pt idx="9248">
                  <c:v>15.592025</c:v>
                </c:pt>
                <c:pt idx="9249">
                  <c:v>15.592025</c:v>
                </c:pt>
                <c:pt idx="9250">
                  <c:v>15.592025</c:v>
                </c:pt>
                <c:pt idx="9251">
                  <c:v>15.592025</c:v>
                </c:pt>
                <c:pt idx="9252">
                  <c:v>15.592025</c:v>
                </c:pt>
                <c:pt idx="9253">
                  <c:v>15.592025</c:v>
                </c:pt>
                <c:pt idx="9254">
                  <c:v>15.592025</c:v>
                </c:pt>
                <c:pt idx="9255">
                  <c:v>15.592025</c:v>
                </c:pt>
                <c:pt idx="9256">
                  <c:v>15.923632</c:v>
                </c:pt>
                <c:pt idx="9257">
                  <c:v>15.592025</c:v>
                </c:pt>
                <c:pt idx="9258">
                  <c:v>15.592025</c:v>
                </c:pt>
                <c:pt idx="9259">
                  <c:v>15.592025</c:v>
                </c:pt>
                <c:pt idx="9260">
                  <c:v>15.592025</c:v>
                </c:pt>
                <c:pt idx="9261">
                  <c:v>15.592025</c:v>
                </c:pt>
                <c:pt idx="9262">
                  <c:v>15.923632</c:v>
                </c:pt>
                <c:pt idx="9263">
                  <c:v>15.592025</c:v>
                </c:pt>
                <c:pt idx="9264">
                  <c:v>15.592025</c:v>
                </c:pt>
                <c:pt idx="9265">
                  <c:v>15.592025</c:v>
                </c:pt>
                <c:pt idx="9266">
                  <c:v>15.592025</c:v>
                </c:pt>
                <c:pt idx="9267">
                  <c:v>15.592025</c:v>
                </c:pt>
                <c:pt idx="9268">
                  <c:v>15.592025</c:v>
                </c:pt>
                <c:pt idx="9269">
                  <c:v>15.592025</c:v>
                </c:pt>
                <c:pt idx="9270">
                  <c:v>15.592025</c:v>
                </c:pt>
                <c:pt idx="9271">
                  <c:v>15.592025</c:v>
                </c:pt>
                <c:pt idx="9272">
                  <c:v>15.592025</c:v>
                </c:pt>
                <c:pt idx="9273">
                  <c:v>15.592025</c:v>
                </c:pt>
                <c:pt idx="9274">
                  <c:v>15.592025</c:v>
                </c:pt>
                <c:pt idx="9275">
                  <c:v>15.592025</c:v>
                </c:pt>
                <c:pt idx="9276">
                  <c:v>15.592025</c:v>
                </c:pt>
                <c:pt idx="9277">
                  <c:v>15.592025</c:v>
                </c:pt>
                <c:pt idx="9278">
                  <c:v>15.592025</c:v>
                </c:pt>
                <c:pt idx="9279">
                  <c:v>15.592025</c:v>
                </c:pt>
                <c:pt idx="9280">
                  <c:v>15.592025</c:v>
                </c:pt>
                <c:pt idx="9281">
                  <c:v>15.592025</c:v>
                </c:pt>
                <c:pt idx="9282">
                  <c:v>15.923632</c:v>
                </c:pt>
                <c:pt idx="9283">
                  <c:v>15.592025</c:v>
                </c:pt>
                <c:pt idx="9284">
                  <c:v>15.592025</c:v>
                </c:pt>
                <c:pt idx="9285">
                  <c:v>15.592025</c:v>
                </c:pt>
                <c:pt idx="9286">
                  <c:v>15.592025</c:v>
                </c:pt>
                <c:pt idx="9287">
                  <c:v>15.592025</c:v>
                </c:pt>
                <c:pt idx="9288">
                  <c:v>15.592025</c:v>
                </c:pt>
                <c:pt idx="9289">
                  <c:v>15.592025</c:v>
                </c:pt>
                <c:pt idx="9290">
                  <c:v>15.592025</c:v>
                </c:pt>
                <c:pt idx="9291">
                  <c:v>15.592025</c:v>
                </c:pt>
                <c:pt idx="9292">
                  <c:v>15.592025</c:v>
                </c:pt>
                <c:pt idx="9293">
                  <c:v>15.592025</c:v>
                </c:pt>
                <c:pt idx="9294">
                  <c:v>15.592025</c:v>
                </c:pt>
                <c:pt idx="9295">
                  <c:v>15.592025</c:v>
                </c:pt>
                <c:pt idx="9296">
                  <c:v>15.592025</c:v>
                </c:pt>
                <c:pt idx="9297">
                  <c:v>15.592025</c:v>
                </c:pt>
                <c:pt idx="9298">
                  <c:v>15.592025</c:v>
                </c:pt>
                <c:pt idx="9299">
                  <c:v>15.592025</c:v>
                </c:pt>
                <c:pt idx="9300">
                  <c:v>15.592025</c:v>
                </c:pt>
                <c:pt idx="9301">
                  <c:v>15.592025</c:v>
                </c:pt>
                <c:pt idx="9302">
                  <c:v>15.592025</c:v>
                </c:pt>
                <c:pt idx="9303">
                  <c:v>15.592025</c:v>
                </c:pt>
                <c:pt idx="9304">
                  <c:v>15.592025</c:v>
                </c:pt>
                <c:pt idx="9305">
                  <c:v>15.592025</c:v>
                </c:pt>
                <c:pt idx="9306">
                  <c:v>15.592025</c:v>
                </c:pt>
                <c:pt idx="9307">
                  <c:v>15.592025</c:v>
                </c:pt>
                <c:pt idx="9308">
                  <c:v>15.592025</c:v>
                </c:pt>
                <c:pt idx="9309">
                  <c:v>15.592025</c:v>
                </c:pt>
                <c:pt idx="9310">
                  <c:v>15.592025</c:v>
                </c:pt>
                <c:pt idx="9311">
                  <c:v>15.592025</c:v>
                </c:pt>
                <c:pt idx="9312">
                  <c:v>15.592025</c:v>
                </c:pt>
                <c:pt idx="9313">
                  <c:v>15.592025</c:v>
                </c:pt>
                <c:pt idx="9314">
                  <c:v>15.592025</c:v>
                </c:pt>
                <c:pt idx="9315">
                  <c:v>15.592025</c:v>
                </c:pt>
                <c:pt idx="9316">
                  <c:v>15.592025</c:v>
                </c:pt>
                <c:pt idx="9317">
                  <c:v>15.923632</c:v>
                </c:pt>
                <c:pt idx="9318">
                  <c:v>15.592025</c:v>
                </c:pt>
                <c:pt idx="9319">
                  <c:v>15.592025</c:v>
                </c:pt>
                <c:pt idx="9320">
                  <c:v>15.923632</c:v>
                </c:pt>
                <c:pt idx="9321">
                  <c:v>15.592025</c:v>
                </c:pt>
                <c:pt idx="9322">
                  <c:v>15.592025</c:v>
                </c:pt>
                <c:pt idx="9323">
                  <c:v>15.592025</c:v>
                </c:pt>
                <c:pt idx="9324">
                  <c:v>15.592025</c:v>
                </c:pt>
                <c:pt idx="9325">
                  <c:v>15.592025</c:v>
                </c:pt>
                <c:pt idx="9326">
                  <c:v>15.592025</c:v>
                </c:pt>
                <c:pt idx="9327">
                  <c:v>15.592025</c:v>
                </c:pt>
                <c:pt idx="9328">
                  <c:v>15.592025</c:v>
                </c:pt>
                <c:pt idx="9329">
                  <c:v>15.592025</c:v>
                </c:pt>
                <c:pt idx="9330">
                  <c:v>15.592025</c:v>
                </c:pt>
                <c:pt idx="9331">
                  <c:v>15.592025</c:v>
                </c:pt>
                <c:pt idx="9332">
                  <c:v>15.923632</c:v>
                </c:pt>
                <c:pt idx="9333">
                  <c:v>15.923632</c:v>
                </c:pt>
                <c:pt idx="9334">
                  <c:v>15.592025</c:v>
                </c:pt>
                <c:pt idx="9335">
                  <c:v>15.592025</c:v>
                </c:pt>
                <c:pt idx="9336">
                  <c:v>15.592025</c:v>
                </c:pt>
                <c:pt idx="9337">
                  <c:v>15.592025</c:v>
                </c:pt>
                <c:pt idx="9338">
                  <c:v>15.592025</c:v>
                </c:pt>
                <c:pt idx="9339">
                  <c:v>15.592025</c:v>
                </c:pt>
                <c:pt idx="9340">
                  <c:v>15.592025</c:v>
                </c:pt>
                <c:pt idx="9341">
                  <c:v>15.592025</c:v>
                </c:pt>
                <c:pt idx="9342">
                  <c:v>15.592025</c:v>
                </c:pt>
                <c:pt idx="9343">
                  <c:v>15.592025</c:v>
                </c:pt>
                <c:pt idx="9344">
                  <c:v>15.923632</c:v>
                </c:pt>
                <c:pt idx="9345">
                  <c:v>15.592025</c:v>
                </c:pt>
                <c:pt idx="9346">
                  <c:v>15.592025</c:v>
                </c:pt>
                <c:pt idx="9347">
                  <c:v>15.592025</c:v>
                </c:pt>
                <c:pt idx="9348">
                  <c:v>15.592025</c:v>
                </c:pt>
                <c:pt idx="9349">
                  <c:v>15.592025</c:v>
                </c:pt>
                <c:pt idx="9350">
                  <c:v>15.592025</c:v>
                </c:pt>
                <c:pt idx="9351">
                  <c:v>15.592025</c:v>
                </c:pt>
                <c:pt idx="9352">
                  <c:v>15.592025</c:v>
                </c:pt>
                <c:pt idx="9353">
                  <c:v>15.592025</c:v>
                </c:pt>
                <c:pt idx="9354">
                  <c:v>15.592025</c:v>
                </c:pt>
                <c:pt idx="9355">
                  <c:v>15.592025</c:v>
                </c:pt>
                <c:pt idx="9356">
                  <c:v>15.592025</c:v>
                </c:pt>
                <c:pt idx="9357">
                  <c:v>15.592025</c:v>
                </c:pt>
                <c:pt idx="9358">
                  <c:v>15.592025</c:v>
                </c:pt>
                <c:pt idx="9359">
                  <c:v>15.592025</c:v>
                </c:pt>
                <c:pt idx="9360">
                  <c:v>15.592025</c:v>
                </c:pt>
                <c:pt idx="9361">
                  <c:v>15.923632</c:v>
                </c:pt>
                <c:pt idx="9362">
                  <c:v>15.592025</c:v>
                </c:pt>
                <c:pt idx="9363">
                  <c:v>15.592025</c:v>
                </c:pt>
                <c:pt idx="9364">
                  <c:v>15.592025</c:v>
                </c:pt>
                <c:pt idx="9365">
                  <c:v>15.592025</c:v>
                </c:pt>
                <c:pt idx="9366">
                  <c:v>15.592025</c:v>
                </c:pt>
                <c:pt idx="9367">
                  <c:v>15.592025</c:v>
                </c:pt>
                <c:pt idx="9368">
                  <c:v>15.592025</c:v>
                </c:pt>
                <c:pt idx="9369">
                  <c:v>15.592025</c:v>
                </c:pt>
                <c:pt idx="9370">
                  <c:v>15.592025</c:v>
                </c:pt>
                <c:pt idx="9371">
                  <c:v>15.592025</c:v>
                </c:pt>
                <c:pt idx="9372">
                  <c:v>15.592025</c:v>
                </c:pt>
                <c:pt idx="9373">
                  <c:v>15.592025</c:v>
                </c:pt>
                <c:pt idx="9374">
                  <c:v>15.923632</c:v>
                </c:pt>
                <c:pt idx="9375">
                  <c:v>15.592025</c:v>
                </c:pt>
                <c:pt idx="9376">
                  <c:v>15.592025</c:v>
                </c:pt>
                <c:pt idx="9377">
                  <c:v>15.592025</c:v>
                </c:pt>
                <c:pt idx="9378">
                  <c:v>15.592025</c:v>
                </c:pt>
                <c:pt idx="9379">
                  <c:v>15.592025</c:v>
                </c:pt>
                <c:pt idx="9380">
                  <c:v>15.592025</c:v>
                </c:pt>
                <c:pt idx="9381">
                  <c:v>15.592025</c:v>
                </c:pt>
                <c:pt idx="9382">
                  <c:v>15.592025</c:v>
                </c:pt>
                <c:pt idx="9383">
                  <c:v>15.592025</c:v>
                </c:pt>
                <c:pt idx="9384">
                  <c:v>15.923632</c:v>
                </c:pt>
                <c:pt idx="9385">
                  <c:v>15.923632</c:v>
                </c:pt>
                <c:pt idx="9386">
                  <c:v>15.592025</c:v>
                </c:pt>
                <c:pt idx="9387">
                  <c:v>15.592025</c:v>
                </c:pt>
                <c:pt idx="9388">
                  <c:v>15.592025</c:v>
                </c:pt>
                <c:pt idx="9389">
                  <c:v>15.592025</c:v>
                </c:pt>
                <c:pt idx="9390">
                  <c:v>15.592025</c:v>
                </c:pt>
                <c:pt idx="9391">
                  <c:v>15.592025</c:v>
                </c:pt>
                <c:pt idx="9392">
                  <c:v>15.592025</c:v>
                </c:pt>
                <c:pt idx="9393">
                  <c:v>15.592025</c:v>
                </c:pt>
                <c:pt idx="9394">
                  <c:v>15.592025</c:v>
                </c:pt>
                <c:pt idx="9395">
                  <c:v>15.592025</c:v>
                </c:pt>
                <c:pt idx="9396">
                  <c:v>15.592025</c:v>
                </c:pt>
                <c:pt idx="9397">
                  <c:v>15.592025</c:v>
                </c:pt>
                <c:pt idx="9398">
                  <c:v>15.592025</c:v>
                </c:pt>
                <c:pt idx="9399">
                  <c:v>15.592025</c:v>
                </c:pt>
                <c:pt idx="9400">
                  <c:v>15.592025</c:v>
                </c:pt>
                <c:pt idx="9401">
                  <c:v>15.592025</c:v>
                </c:pt>
                <c:pt idx="9402">
                  <c:v>15.592025</c:v>
                </c:pt>
                <c:pt idx="9403">
                  <c:v>15.592025</c:v>
                </c:pt>
                <c:pt idx="9404">
                  <c:v>15.592025</c:v>
                </c:pt>
                <c:pt idx="9405">
                  <c:v>15.592025</c:v>
                </c:pt>
                <c:pt idx="9406">
                  <c:v>15.592025</c:v>
                </c:pt>
                <c:pt idx="9407">
                  <c:v>15.923632</c:v>
                </c:pt>
                <c:pt idx="9408">
                  <c:v>15.592025</c:v>
                </c:pt>
                <c:pt idx="9409">
                  <c:v>15.592025</c:v>
                </c:pt>
                <c:pt idx="9410">
                  <c:v>15.592025</c:v>
                </c:pt>
                <c:pt idx="9411">
                  <c:v>15.592025</c:v>
                </c:pt>
                <c:pt idx="9412">
                  <c:v>15.592025</c:v>
                </c:pt>
                <c:pt idx="9413">
                  <c:v>15.592025</c:v>
                </c:pt>
                <c:pt idx="9414">
                  <c:v>15.592025</c:v>
                </c:pt>
                <c:pt idx="9415">
                  <c:v>15.592025</c:v>
                </c:pt>
                <c:pt idx="9416">
                  <c:v>15.592025</c:v>
                </c:pt>
                <c:pt idx="9417">
                  <c:v>15.592025</c:v>
                </c:pt>
                <c:pt idx="9418">
                  <c:v>15.592025</c:v>
                </c:pt>
                <c:pt idx="9419">
                  <c:v>15.592025</c:v>
                </c:pt>
                <c:pt idx="9420">
                  <c:v>15.592025</c:v>
                </c:pt>
                <c:pt idx="9421">
                  <c:v>15.592025</c:v>
                </c:pt>
                <c:pt idx="9422">
                  <c:v>15.592025</c:v>
                </c:pt>
                <c:pt idx="9423">
                  <c:v>15.592025</c:v>
                </c:pt>
                <c:pt idx="9424">
                  <c:v>15.592025</c:v>
                </c:pt>
                <c:pt idx="9425">
                  <c:v>15.592025</c:v>
                </c:pt>
                <c:pt idx="9426">
                  <c:v>15.592025</c:v>
                </c:pt>
                <c:pt idx="9427">
                  <c:v>15.592025</c:v>
                </c:pt>
                <c:pt idx="9428">
                  <c:v>15.592025</c:v>
                </c:pt>
                <c:pt idx="9429">
                  <c:v>15.592025</c:v>
                </c:pt>
                <c:pt idx="9430">
                  <c:v>15.592025</c:v>
                </c:pt>
                <c:pt idx="9431">
                  <c:v>15.592025</c:v>
                </c:pt>
                <c:pt idx="9432">
                  <c:v>15.592025</c:v>
                </c:pt>
                <c:pt idx="9433">
                  <c:v>15.592025</c:v>
                </c:pt>
                <c:pt idx="9434">
                  <c:v>15.592025</c:v>
                </c:pt>
                <c:pt idx="9435">
                  <c:v>15.592025</c:v>
                </c:pt>
                <c:pt idx="9436">
                  <c:v>15.592025</c:v>
                </c:pt>
                <c:pt idx="9437">
                  <c:v>15.923632</c:v>
                </c:pt>
                <c:pt idx="9438">
                  <c:v>15.592025</c:v>
                </c:pt>
                <c:pt idx="9439">
                  <c:v>15.592025</c:v>
                </c:pt>
                <c:pt idx="9440">
                  <c:v>15.592025</c:v>
                </c:pt>
                <c:pt idx="9441">
                  <c:v>15.592025</c:v>
                </c:pt>
                <c:pt idx="9442">
                  <c:v>15.592025</c:v>
                </c:pt>
                <c:pt idx="9443">
                  <c:v>15.592025</c:v>
                </c:pt>
                <c:pt idx="9444">
                  <c:v>15.592025</c:v>
                </c:pt>
                <c:pt idx="9445">
                  <c:v>15.592025</c:v>
                </c:pt>
                <c:pt idx="9446">
                  <c:v>15.592025</c:v>
                </c:pt>
                <c:pt idx="9447">
                  <c:v>15.592025</c:v>
                </c:pt>
                <c:pt idx="9448">
                  <c:v>15.592025</c:v>
                </c:pt>
                <c:pt idx="9449">
                  <c:v>15.592025</c:v>
                </c:pt>
                <c:pt idx="9450">
                  <c:v>15.923632</c:v>
                </c:pt>
                <c:pt idx="9451">
                  <c:v>15.592025</c:v>
                </c:pt>
                <c:pt idx="9452">
                  <c:v>15.592025</c:v>
                </c:pt>
                <c:pt idx="9453">
                  <c:v>15.592025</c:v>
                </c:pt>
                <c:pt idx="9454">
                  <c:v>15.592025</c:v>
                </c:pt>
                <c:pt idx="9455">
                  <c:v>15.592025</c:v>
                </c:pt>
                <c:pt idx="9456">
                  <c:v>15.592025</c:v>
                </c:pt>
                <c:pt idx="9457">
                  <c:v>15.592025</c:v>
                </c:pt>
                <c:pt idx="9458">
                  <c:v>15.592025</c:v>
                </c:pt>
                <c:pt idx="9459">
                  <c:v>15.592025</c:v>
                </c:pt>
                <c:pt idx="9460">
                  <c:v>15.592025</c:v>
                </c:pt>
                <c:pt idx="9461">
                  <c:v>15.592025</c:v>
                </c:pt>
                <c:pt idx="9462">
                  <c:v>15.592025</c:v>
                </c:pt>
                <c:pt idx="9463">
                  <c:v>15.592025</c:v>
                </c:pt>
                <c:pt idx="9464">
                  <c:v>15.592025</c:v>
                </c:pt>
                <c:pt idx="9465">
                  <c:v>15.592025</c:v>
                </c:pt>
                <c:pt idx="9466">
                  <c:v>15.592025</c:v>
                </c:pt>
                <c:pt idx="9467">
                  <c:v>15.592025</c:v>
                </c:pt>
                <c:pt idx="9468">
                  <c:v>15.592025</c:v>
                </c:pt>
                <c:pt idx="9469">
                  <c:v>15.592025</c:v>
                </c:pt>
                <c:pt idx="9470">
                  <c:v>15.592025</c:v>
                </c:pt>
                <c:pt idx="9471">
                  <c:v>15.592025</c:v>
                </c:pt>
                <c:pt idx="9472">
                  <c:v>15.592025</c:v>
                </c:pt>
                <c:pt idx="9473">
                  <c:v>15.923632</c:v>
                </c:pt>
                <c:pt idx="9474">
                  <c:v>15.592025</c:v>
                </c:pt>
                <c:pt idx="9475">
                  <c:v>15.592025</c:v>
                </c:pt>
                <c:pt idx="9476">
                  <c:v>15.592025</c:v>
                </c:pt>
                <c:pt idx="9477">
                  <c:v>15.592025</c:v>
                </c:pt>
                <c:pt idx="9478">
                  <c:v>15.592025</c:v>
                </c:pt>
                <c:pt idx="9479">
                  <c:v>15.592025</c:v>
                </c:pt>
                <c:pt idx="9480">
                  <c:v>15.592025</c:v>
                </c:pt>
                <c:pt idx="9481">
                  <c:v>15.592025</c:v>
                </c:pt>
                <c:pt idx="9482">
                  <c:v>15.592025</c:v>
                </c:pt>
                <c:pt idx="9483">
                  <c:v>15.592025</c:v>
                </c:pt>
                <c:pt idx="9484">
                  <c:v>15.592025</c:v>
                </c:pt>
                <c:pt idx="9485">
                  <c:v>15.592025</c:v>
                </c:pt>
                <c:pt idx="9486">
                  <c:v>15.923632</c:v>
                </c:pt>
                <c:pt idx="9487">
                  <c:v>15.592025</c:v>
                </c:pt>
                <c:pt idx="9488">
                  <c:v>15.592025</c:v>
                </c:pt>
                <c:pt idx="9489">
                  <c:v>15.592025</c:v>
                </c:pt>
                <c:pt idx="9490">
                  <c:v>15.592025</c:v>
                </c:pt>
                <c:pt idx="9491">
                  <c:v>15.592025</c:v>
                </c:pt>
                <c:pt idx="9492">
                  <c:v>15.592025</c:v>
                </c:pt>
                <c:pt idx="9493">
                  <c:v>15.592025</c:v>
                </c:pt>
                <c:pt idx="9494">
                  <c:v>15.592025</c:v>
                </c:pt>
                <c:pt idx="9495">
                  <c:v>15.592025</c:v>
                </c:pt>
                <c:pt idx="9496">
                  <c:v>15.923632</c:v>
                </c:pt>
                <c:pt idx="9497">
                  <c:v>15.592025</c:v>
                </c:pt>
                <c:pt idx="9498">
                  <c:v>15.592025</c:v>
                </c:pt>
                <c:pt idx="9499">
                  <c:v>15.592025</c:v>
                </c:pt>
                <c:pt idx="9500">
                  <c:v>15.592025</c:v>
                </c:pt>
                <c:pt idx="9501">
                  <c:v>15.592025</c:v>
                </c:pt>
                <c:pt idx="9502">
                  <c:v>15.592025</c:v>
                </c:pt>
                <c:pt idx="9503">
                  <c:v>15.592025</c:v>
                </c:pt>
                <c:pt idx="9504">
                  <c:v>15.592025</c:v>
                </c:pt>
                <c:pt idx="9505">
                  <c:v>15.592025</c:v>
                </c:pt>
                <c:pt idx="9506">
                  <c:v>15.592025</c:v>
                </c:pt>
                <c:pt idx="9507">
                  <c:v>15.592025</c:v>
                </c:pt>
                <c:pt idx="9508">
                  <c:v>15.592025</c:v>
                </c:pt>
                <c:pt idx="9509">
                  <c:v>15.592025</c:v>
                </c:pt>
                <c:pt idx="9510">
                  <c:v>15.592025</c:v>
                </c:pt>
                <c:pt idx="9511">
                  <c:v>15.592025</c:v>
                </c:pt>
                <c:pt idx="9512">
                  <c:v>15.592025</c:v>
                </c:pt>
                <c:pt idx="9513">
                  <c:v>15.592025</c:v>
                </c:pt>
                <c:pt idx="9514">
                  <c:v>15.592025</c:v>
                </c:pt>
                <c:pt idx="9515">
                  <c:v>15.592025</c:v>
                </c:pt>
                <c:pt idx="9516">
                  <c:v>15.592025</c:v>
                </c:pt>
                <c:pt idx="9517">
                  <c:v>15.592025</c:v>
                </c:pt>
                <c:pt idx="9518">
                  <c:v>15.592025</c:v>
                </c:pt>
                <c:pt idx="9519">
                  <c:v>15.592025</c:v>
                </c:pt>
                <c:pt idx="9520">
                  <c:v>15.592025</c:v>
                </c:pt>
                <c:pt idx="9521">
                  <c:v>15.592025</c:v>
                </c:pt>
                <c:pt idx="9522">
                  <c:v>15.923632</c:v>
                </c:pt>
                <c:pt idx="9523">
                  <c:v>15.592025</c:v>
                </c:pt>
                <c:pt idx="9524">
                  <c:v>15.923632</c:v>
                </c:pt>
                <c:pt idx="9525">
                  <c:v>15.592025</c:v>
                </c:pt>
                <c:pt idx="9526">
                  <c:v>15.592025</c:v>
                </c:pt>
                <c:pt idx="9527">
                  <c:v>15.923632</c:v>
                </c:pt>
                <c:pt idx="9528">
                  <c:v>15.592025</c:v>
                </c:pt>
                <c:pt idx="9529">
                  <c:v>15.592025</c:v>
                </c:pt>
                <c:pt idx="9530">
                  <c:v>15.923632</c:v>
                </c:pt>
                <c:pt idx="9531">
                  <c:v>15.592025</c:v>
                </c:pt>
                <c:pt idx="9532">
                  <c:v>15.592025</c:v>
                </c:pt>
                <c:pt idx="9533">
                  <c:v>15.923632</c:v>
                </c:pt>
                <c:pt idx="9534">
                  <c:v>15.592025</c:v>
                </c:pt>
                <c:pt idx="9535">
                  <c:v>15.592025</c:v>
                </c:pt>
                <c:pt idx="9536">
                  <c:v>15.592025</c:v>
                </c:pt>
                <c:pt idx="9537">
                  <c:v>15.592025</c:v>
                </c:pt>
                <c:pt idx="9538">
                  <c:v>15.592025</c:v>
                </c:pt>
                <c:pt idx="9539">
                  <c:v>15.592025</c:v>
                </c:pt>
                <c:pt idx="9540">
                  <c:v>15.592025</c:v>
                </c:pt>
                <c:pt idx="9541">
                  <c:v>15.923632</c:v>
                </c:pt>
                <c:pt idx="9542">
                  <c:v>15.923632</c:v>
                </c:pt>
                <c:pt idx="9543">
                  <c:v>15.592025</c:v>
                </c:pt>
                <c:pt idx="9544">
                  <c:v>15.923632</c:v>
                </c:pt>
                <c:pt idx="9545">
                  <c:v>15.592025</c:v>
                </c:pt>
                <c:pt idx="9546">
                  <c:v>15.592025</c:v>
                </c:pt>
                <c:pt idx="9547">
                  <c:v>15.923632</c:v>
                </c:pt>
                <c:pt idx="9548">
                  <c:v>15.592025</c:v>
                </c:pt>
                <c:pt idx="9549">
                  <c:v>15.592025</c:v>
                </c:pt>
                <c:pt idx="9550">
                  <c:v>15.592025</c:v>
                </c:pt>
                <c:pt idx="9551">
                  <c:v>15.592025</c:v>
                </c:pt>
                <c:pt idx="9552">
                  <c:v>15.592025</c:v>
                </c:pt>
                <c:pt idx="9553">
                  <c:v>15.592025</c:v>
                </c:pt>
                <c:pt idx="9554">
                  <c:v>15.592025</c:v>
                </c:pt>
                <c:pt idx="9555">
                  <c:v>15.592025</c:v>
                </c:pt>
                <c:pt idx="9556">
                  <c:v>15.923632</c:v>
                </c:pt>
                <c:pt idx="9557">
                  <c:v>15.592025</c:v>
                </c:pt>
                <c:pt idx="9558">
                  <c:v>15.592025</c:v>
                </c:pt>
                <c:pt idx="9559">
                  <c:v>15.592025</c:v>
                </c:pt>
                <c:pt idx="9560">
                  <c:v>15.592025</c:v>
                </c:pt>
                <c:pt idx="9561">
                  <c:v>15.592025</c:v>
                </c:pt>
                <c:pt idx="9562">
                  <c:v>15.592025</c:v>
                </c:pt>
                <c:pt idx="9563">
                  <c:v>15.592025</c:v>
                </c:pt>
                <c:pt idx="9564">
                  <c:v>15.592025</c:v>
                </c:pt>
                <c:pt idx="9565">
                  <c:v>15.592025</c:v>
                </c:pt>
                <c:pt idx="9566">
                  <c:v>15.592025</c:v>
                </c:pt>
                <c:pt idx="9567">
                  <c:v>15.592025</c:v>
                </c:pt>
                <c:pt idx="9568">
                  <c:v>15.592025</c:v>
                </c:pt>
                <c:pt idx="9569">
                  <c:v>15.592025</c:v>
                </c:pt>
                <c:pt idx="9570">
                  <c:v>15.592025</c:v>
                </c:pt>
                <c:pt idx="9571">
                  <c:v>15.592025</c:v>
                </c:pt>
                <c:pt idx="9572">
                  <c:v>15.592025</c:v>
                </c:pt>
                <c:pt idx="9573">
                  <c:v>15.592025</c:v>
                </c:pt>
                <c:pt idx="9574">
                  <c:v>15.592025</c:v>
                </c:pt>
                <c:pt idx="9575">
                  <c:v>15.592025</c:v>
                </c:pt>
                <c:pt idx="9576">
                  <c:v>15.592025</c:v>
                </c:pt>
                <c:pt idx="9577">
                  <c:v>15.592025</c:v>
                </c:pt>
                <c:pt idx="9578">
                  <c:v>15.592025</c:v>
                </c:pt>
                <c:pt idx="9579">
                  <c:v>15.592025</c:v>
                </c:pt>
                <c:pt idx="9580">
                  <c:v>15.592025</c:v>
                </c:pt>
                <c:pt idx="9581">
                  <c:v>15.592025</c:v>
                </c:pt>
                <c:pt idx="9582">
                  <c:v>15.592025</c:v>
                </c:pt>
                <c:pt idx="9583">
                  <c:v>15.592025</c:v>
                </c:pt>
                <c:pt idx="9584">
                  <c:v>15.923632</c:v>
                </c:pt>
                <c:pt idx="9585">
                  <c:v>15.592025</c:v>
                </c:pt>
                <c:pt idx="9586">
                  <c:v>15.592025</c:v>
                </c:pt>
                <c:pt idx="9587">
                  <c:v>15.592025</c:v>
                </c:pt>
                <c:pt idx="9588">
                  <c:v>15.592025</c:v>
                </c:pt>
                <c:pt idx="9589">
                  <c:v>15.592025</c:v>
                </c:pt>
                <c:pt idx="9590">
                  <c:v>15.592025</c:v>
                </c:pt>
                <c:pt idx="9591">
                  <c:v>15.592025</c:v>
                </c:pt>
                <c:pt idx="9592">
                  <c:v>15.592025</c:v>
                </c:pt>
                <c:pt idx="9593">
                  <c:v>15.592025</c:v>
                </c:pt>
                <c:pt idx="9594">
                  <c:v>15.592025</c:v>
                </c:pt>
                <c:pt idx="9595">
                  <c:v>15.592025</c:v>
                </c:pt>
                <c:pt idx="9596">
                  <c:v>15.592025</c:v>
                </c:pt>
                <c:pt idx="9597">
                  <c:v>15.592025</c:v>
                </c:pt>
                <c:pt idx="9598">
                  <c:v>15.592025</c:v>
                </c:pt>
                <c:pt idx="9599">
                  <c:v>15.592025</c:v>
                </c:pt>
                <c:pt idx="9600">
                  <c:v>15.592025</c:v>
                </c:pt>
                <c:pt idx="9601">
                  <c:v>15.592025</c:v>
                </c:pt>
                <c:pt idx="9602">
                  <c:v>15.592025</c:v>
                </c:pt>
                <c:pt idx="9603">
                  <c:v>15.592025</c:v>
                </c:pt>
                <c:pt idx="9604">
                  <c:v>15.592025</c:v>
                </c:pt>
                <c:pt idx="9605">
                  <c:v>15.592025</c:v>
                </c:pt>
                <c:pt idx="9606">
                  <c:v>15.592025</c:v>
                </c:pt>
                <c:pt idx="9607">
                  <c:v>15.592025</c:v>
                </c:pt>
                <c:pt idx="9608">
                  <c:v>15.592025</c:v>
                </c:pt>
                <c:pt idx="9609">
                  <c:v>15.592025</c:v>
                </c:pt>
                <c:pt idx="9610">
                  <c:v>15.592025</c:v>
                </c:pt>
                <c:pt idx="9611">
                  <c:v>15.592025</c:v>
                </c:pt>
                <c:pt idx="9612">
                  <c:v>15.592025</c:v>
                </c:pt>
                <c:pt idx="9613">
                  <c:v>15.923632</c:v>
                </c:pt>
                <c:pt idx="9614">
                  <c:v>15.592025</c:v>
                </c:pt>
                <c:pt idx="9615">
                  <c:v>15.592025</c:v>
                </c:pt>
                <c:pt idx="9616">
                  <c:v>15.923632</c:v>
                </c:pt>
                <c:pt idx="9617">
                  <c:v>15.592025</c:v>
                </c:pt>
                <c:pt idx="9618">
                  <c:v>15.592025</c:v>
                </c:pt>
                <c:pt idx="9619">
                  <c:v>15.592025</c:v>
                </c:pt>
                <c:pt idx="9620">
                  <c:v>15.592025</c:v>
                </c:pt>
                <c:pt idx="9621">
                  <c:v>15.592025</c:v>
                </c:pt>
                <c:pt idx="9622">
                  <c:v>15.592025</c:v>
                </c:pt>
                <c:pt idx="9623">
                  <c:v>15.592025</c:v>
                </c:pt>
                <c:pt idx="9624">
                  <c:v>15.592025</c:v>
                </c:pt>
                <c:pt idx="9625">
                  <c:v>15.592025</c:v>
                </c:pt>
                <c:pt idx="9626">
                  <c:v>15.592025</c:v>
                </c:pt>
                <c:pt idx="9627">
                  <c:v>15.592025</c:v>
                </c:pt>
                <c:pt idx="9628">
                  <c:v>15.592025</c:v>
                </c:pt>
                <c:pt idx="9629">
                  <c:v>15.592025</c:v>
                </c:pt>
                <c:pt idx="9630">
                  <c:v>15.592025</c:v>
                </c:pt>
                <c:pt idx="9631">
                  <c:v>15.592025</c:v>
                </c:pt>
                <c:pt idx="9632">
                  <c:v>15.592025</c:v>
                </c:pt>
                <c:pt idx="9633">
                  <c:v>15.592025</c:v>
                </c:pt>
                <c:pt idx="9634">
                  <c:v>15.592025</c:v>
                </c:pt>
                <c:pt idx="9635">
                  <c:v>15.592025</c:v>
                </c:pt>
                <c:pt idx="9636">
                  <c:v>15.592025</c:v>
                </c:pt>
                <c:pt idx="9637">
                  <c:v>15.923632</c:v>
                </c:pt>
                <c:pt idx="9638">
                  <c:v>15.592025</c:v>
                </c:pt>
                <c:pt idx="9639">
                  <c:v>15.592025</c:v>
                </c:pt>
                <c:pt idx="9640">
                  <c:v>15.592025</c:v>
                </c:pt>
                <c:pt idx="9641">
                  <c:v>15.592025</c:v>
                </c:pt>
                <c:pt idx="9642">
                  <c:v>15.592025</c:v>
                </c:pt>
                <c:pt idx="9643">
                  <c:v>15.592025</c:v>
                </c:pt>
                <c:pt idx="9644">
                  <c:v>15.592025</c:v>
                </c:pt>
                <c:pt idx="9645">
                  <c:v>15.592025</c:v>
                </c:pt>
                <c:pt idx="9646">
                  <c:v>15.592025</c:v>
                </c:pt>
                <c:pt idx="9647">
                  <c:v>15.592025</c:v>
                </c:pt>
                <c:pt idx="9648">
                  <c:v>15.592025</c:v>
                </c:pt>
                <c:pt idx="9649">
                  <c:v>15.923632</c:v>
                </c:pt>
                <c:pt idx="9650">
                  <c:v>15.592025</c:v>
                </c:pt>
                <c:pt idx="9651">
                  <c:v>15.592025</c:v>
                </c:pt>
                <c:pt idx="9652">
                  <c:v>15.592025</c:v>
                </c:pt>
                <c:pt idx="9653">
                  <c:v>15.592025</c:v>
                </c:pt>
                <c:pt idx="9654">
                  <c:v>15.592025</c:v>
                </c:pt>
                <c:pt idx="9655">
                  <c:v>15.592025</c:v>
                </c:pt>
                <c:pt idx="9656">
                  <c:v>15.592025</c:v>
                </c:pt>
                <c:pt idx="9657">
                  <c:v>15.923632</c:v>
                </c:pt>
                <c:pt idx="9658">
                  <c:v>15.592025</c:v>
                </c:pt>
                <c:pt idx="9659">
                  <c:v>15.592025</c:v>
                </c:pt>
                <c:pt idx="9660">
                  <c:v>15.592025</c:v>
                </c:pt>
                <c:pt idx="9661">
                  <c:v>15.592025</c:v>
                </c:pt>
                <c:pt idx="9662">
                  <c:v>15.592025</c:v>
                </c:pt>
                <c:pt idx="9663">
                  <c:v>15.592025</c:v>
                </c:pt>
                <c:pt idx="9664">
                  <c:v>15.592025</c:v>
                </c:pt>
                <c:pt idx="9665">
                  <c:v>15.592025</c:v>
                </c:pt>
                <c:pt idx="9666">
                  <c:v>15.592025</c:v>
                </c:pt>
                <c:pt idx="9667">
                  <c:v>15.592025</c:v>
                </c:pt>
                <c:pt idx="9668">
                  <c:v>15.592025</c:v>
                </c:pt>
                <c:pt idx="9669">
                  <c:v>15.592025</c:v>
                </c:pt>
                <c:pt idx="9670">
                  <c:v>15.592025</c:v>
                </c:pt>
                <c:pt idx="9671">
                  <c:v>15.592025</c:v>
                </c:pt>
                <c:pt idx="9672">
                  <c:v>15.592025</c:v>
                </c:pt>
                <c:pt idx="9673">
                  <c:v>15.592025</c:v>
                </c:pt>
                <c:pt idx="9674">
                  <c:v>15.592025</c:v>
                </c:pt>
                <c:pt idx="9675">
                  <c:v>15.592025</c:v>
                </c:pt>
                <c:pt idx="9676">
                  <c:v>15.592025</c:v>
                </c:pt>
                <c:pt idx="9677">
                  <c:v>15.592025</c:v>
                </c:pt>
                <c:pt idx="9678">
                  <c:v>15.592025</c:v>
                </c:pt>
                <c:pt idx="9679">
                  <c:v>15.923632</c:v>
                </c:pt>
                <c:pt idx="9680">
                  <c:v>15.592025</c:v>
                </c:pt>
                <c:pt idx="9681">
                  <c:v>15.592025</c:v>
                </c:pt>
                <c:pt idx="9682">
                  <c:v>15.592025</c:v>
                </c:pt>
                <c:pt idx="9683">
                  <c:v>15.592025</c:v>
                </c:pt>
                <c:pt idx="9684">
                  <c:v>15.592025</c:v>
                </c:pt>
                <c:pt idx="9685">
                  <c:v>15.592025</c:v>
                </c:pt>
                <c:pt idx="9686">
                  <c:v>15.592025</c:v>
                </c:pt>
                <c:pt idx="9687">
                  <c:v>15.592025</c:v>
                </c:pt>
                <c:pt idx="9688">
                  <c:v>15.923632</c:v>
                </c:pt>
                <c:pt idx="9689">
                  <c:v>15.592025</c:v>
                </c:pt>
                <c:pt idx="9690">
                  <c:v>15.592025</c:v>
                </c:pt>
                <c:pt idx="9691">
                  <c:v>15.592025</c:v>
                </c:pt>
                <c:pt idx="9692">
                  <c:v>15.592025</c:v>
                </c:pt>
                <c:pt idx="9693">
                  <c:v>15.592025</c:v>
                </c:pt>
                <c:pt idx="9694">
                  <c:v>15.592025</c:v>
                </c:pt>
                <c:pt idx="9695">
                  <c:v>15.592025</c:v>
                </c:pt>
                <c:pt idx="9696">
                  <c:v>15.592025</c:v>
                </c:pt>
                <c:pt idx="9697">
                  <c:v>15.923632</c:v>
                </c:pt>
                <c:pt idx="9698">
                  <c:v>15.592025</c:v>
                </c:pt>
                <c:pt idx="9699">
                  <c:v>15.592025</c:v>
                </c:pt>
                <c:pt idx="9700">
                  <c:v>15.592025</c:v>
                </c:pt>
                <c:pt idx="9701">
                  <c:v>15.592025</c:v>
                </c:pt>
                <c:pt idx="9702">
                  <c:v>15.592025</c:v>
                </c:pt>
                <c:pt idx="9703">
                  <c:v>15.592025</c:v>
                </c:pt>
                <c:pt idx="9704">
                  <c:v>15.592025</c:v>
                </c:pt>
                <c:pt idx="9705">
                  <c:v>15.592025</c:v>
                </c:pt>
                <c:pt idx="9706">
                  <c:v>15.592025</c:v>
                </c:pt>
                <c:pt idx="9707">
                  <c:v>15.592025</c:v>
                </c:pt>
                <c:pt idx="9708">
                  <c:v>15.592025</c:v>
                </c:pt>
                <c:pt idx="9709">
                  <c:v>15.592025</c:v>
                </c:pt>
                <c:pt idx="9710">
                  <c:v>15.592025</c:v>
                </c:pt>
                <c:pt idx="9711">
                  <c:v>15.592025</c:v>
                </c:pt>
                <c:pt idx="9712">
                  <c:v>15.592025</c:v>
                </c:pt>
                <c:pt idx="9713">
                  <c:v>15.592025</c:v>
                </c:pt>
                <c:pt idx="9714">
                  <c:v>15.592025</c:v>
                </c:pt>
                <c:pt idx="9715">
                  <c:v>15.592025</c:v>
                </c:pt>
                <c:pt idx="9716">
                  <c:v>15.592025</c:v>
                </c:pt>
                <c:pt idx="9717">
                  <c:v>15.592025</c:v>
                </c:pt>
                <c:pt idx="9718">
                  <c:v>15.592025</c:v>
                </c:pt>
                <c:pt idx="9719">
                  <c:v>15.592025</c:v>
                </c:pt>
                <c:pt idx="9720">
                  <c:v>15.592025</c:v>
                </c:pt>
                <c:pt idx="9721">
                  <c:v>15.592025</c:v>
                </c:pt>
                <c:pt idx="9722">
                  <c:v>15.592025</c:v>
                </c:pt>
                <c:pt idx="9723">
                  <c:v>15.592025</c:v>
                </c:pt>
                <c:pt idx="9724">
                  <c:v>15.592025</c:v>
                </c:pt>
                <c:pt idx="9725">
                  <c:v>15.592025</c:v>
                </c:pt>
                <c:pt idx="9726">
                  <c:v>15.592025</c:v>
                </c:pt>
                <c:pt idx="9727">
                  <c:v>15.592025</c:v>
                </c:pt>
                <c:pt idx="9728">
                  <c:v>15.592025</c:v>
                </c:pt>
                <c:pt idx="9729">
                  <c:v>15.592025</c:v>
                </c:pt>
                <c:pt idx="9730">
                  <c:v>15.592025</c:v>
                </c:pt>
                <c:pt idx="9731">
                  <c:v>15.592025</c:v>
                </c:pt>
                <c:pt idx="9732">
                  <c:v>15.592025</c:v>
                </c:pt>
                <c:pt idx="9733">
                  <c:v>15.592025</c:v>
                </c:pt>
                <c:pt idx="9734">
                  <c:v>15.592025</c:v>
                </c:pt>
                <c:pt idx="9735">
                  <c:v>15.592025</c:v>
                </c:pt>
                <c:pt idx="9736">
                  <c:v>15.592025</c:v>
                </c:pt>
                <c:pt idx="9737">
                  <c:v>15.592025</c:v>
                </c:pt>
                <c:pt idx="9738">
                  <c:v>15.592025</c:v>
                </c:pt>
                <c:pt idx="9739">
                  <c:v>15.592025</c:v>
                </c:pt>
                <c:pt idx="9740">
                  <c:v>15.592025</c:v>
                </c:pt>
                <c:pt idx="9741">
                  <c:v>15.592025</c:v>
                </c:pt>
                <c:pt idx="9742">
                  <c:v>15.592025</c:v>
                </c:pt>
                <c:pt idx="9743">
                  <c:v>15.592025</c:v>
                </c:pt>
                <c:pt idx="9744">
                  <c:v>15.592025</c:v>
                </c:pt>
                <c:pt idx="9745">
                  <c:v>15.923632</c:v>
                </c:pt>
                <c:pt idx="9746">
                  <c:v>15.923632</c:v>
                </c:pt>
                <c:pt idx="9747">
                  <c:v>15.592025</c:v>
                </c:pt>
                <c:pt idx="9748">
                  <c:v>15.592025</c:v>
                </c:pt>
                <c:pt idx="9749">
                  <c:v>15.592025</c:v>
                </c:pt>
                <c:pt idx="9750">
                  <c:v>15.592025</c:v>
                </c:pt>
                <c:pt idx="9751">
                  <c:v>15.592025</c:v>
                </c:pt>
                <c:pt idx="9752">
                  <c:v>15.592025</c:v>
                </c:pt>
                <c:pt idx="9753">
                  <c:v>15.592025</c:v>
                </c:pt>
                <c:pt idx="9754">
                  <c:v>15.592025</c:v>
                </c:pt>
                <c:pt idx="9755">
                  <c:v>15.592025</c:v>
                </c:pt>
                <c:pt idx="9756">
                  <c:v>15.592025</c:v>
                </c:pt>
                <c:pt idx="9757">
                  <c:v>15.592025</c:v>
                </c:pt>
                <c:pt idx="9758">
                  <c:v>15.592025</c:v>
                </c:pt>
                <c:pt idx="9759">
                  <c:v>15.592025</c:v>
                </c:pt>
                <c:pt idx="9760">
                  <c:v>15.592025</c:v>
                </c:pt>
                <c:pt idx="9761">
                  <c:v>15.923632</c:v>
                </c:pt>
                <c:pt idx="9762">
                  <c:v>15.592025</c:v>
                </c:pt>
                <c:pt idx="9763">
                  <c:v>15.592025</c:v>
                </c:pt>
                <c:pt idx="9764">
                  <c:v>15.592025</c:v>
                </c:pt>
                <c:pt idx="9765">
                  <c:v>15.592025</c:v>
                </c:pt>
                <c:pt idx="9766">
                  <c:v>15.592025</c:v>
                </c:pt>
                <c:pt idx="9767">
                  <c:v>15.592025</c:v>
                </c:pt>
                <c:pt idx="9768">
                  <c:v>15.592025</c:v>
                </c:pt>
                <c:pt idx="9769">
                  <c:v>15.592025</c:v>
                </c:pt>
                <c:pt idx="9770">
                  <c:v>15.923632</c:v>
                </c:pt>
                <c:pt idx="9771">
                  <c:v>15.592025</c:v>
                </c:pt>
                <c:pt idx="9772">
                  <c:v>15.592025</c:v>
                </c:pt>
                <c:pt idx="9773">
                  <c:v>15.592025</c:v>
                </c:pt>
                <c:pt idx="9774">
                  <c:v>15.592025</c:v>
                </c:pt>
                <c:pt idx="9775">
                  <c:v>15.592025</c:v>
                </c:pt>
                <c:pt idx="9776">
                  <c:v>15.592025</c:v>
                </c:pt>
                <c:pt idx="9777">
                  <c:v>15.592025</c:v>
                </c:pt>
                <c:pt idx="9778">
                  <c:v>15.592025</c:v>
                </c:pt>
                <c:pt idx="9779">
                  <c:v>15.592025</c:v>
                </c:pt>
                <c:pt idx="9780">
                  <c:v>15.923632</c:v>
                </c:pt>
                <c:pt idx="9781">
                  <c:v>15.592025</c:v>
                </c:pt>
                <c:pt idx="9782">
                  <c:v>15.923632</c:v>
                </c:pt>
                <c:pt idx="9783">
                  <c:v>15.592025</c:v>
                </c:pt>
                <c:pt idx="9784">
                  <c:v>15.592025</c:v>
                </c:pt>
                <c:pt idx="9785">
                  <c:v>15.592025</c:v>
                </c:pt>
                <c:pt idx="9786">
                  <c:v>15.923632</c:v>
                </c:pt>
                <c:pt idx="9787">
                  <c:v>15.592025</c:v>
                </c:pt>
                <c:pt idx="9788">
                  <c:v>15.592025</c:v>
                </c:pt>
                <c:pt idx="9789">
                  <c:v>15.923632</c:v>
                </c:pt>
                <c:pt idx="9790">
                  <c:v>15.592025</c:v>
                </c:pt>
                <c:pt idx="9791">
                  <c:v>15.592025</c:v>
                </c:pt>
                <c:pt idx="9792">
                  <c:v>15.592025</c:v>
                </c:pt>
                <c:pt idx="9793">
                  <c:v>15.592025</c:v>
                </c:pt>
                <c:pt idx="9794">
                  <c:v>15.592025</c:v>
                </c:pt>
                <c:pt idx="9795">
                  <c:v>15.592025</c:v>
                </c:pt>
                <c:pt idx="9796">
                  <c:v>15.592025</c:v>
                </c:pt>
                <c:pt idx="9797">
                  <c:v>15.592025</c:v>
                </c:pt>
                <c:pt idx="9798">
                  <c:v>15.592025</c:v>
                </c:pt>
                <c:pt idx="9799">
                  <c:v>15.923632</c:v>
                </c:pt>
                <c:pt idx="9800">
                  <c:v>15.592025</c:v>
                </c:pt>
                <c:pt idx="9801">
                  <c:v>15.592025</c:v>
                </c:pt>
                <c:pt idx="9802">
                  <c:v>15.592025</c:v>
                </c:pt>
                <c:pt idx="9803">
                  <c:v>15.592025</c:v>
                </c:pt>
                <c:pt idx="9804">
                  <c:v>15.923632</c:v>
                </c:pt>
                <c:pt idx="9805">
                  <c:v>15.923632</c:v>
                </c:pt>
                <c:pt idx="9806">
                  <c:v>15.592025</c:v>
                </c:pt>
                <c:pt idx="9807">
                  <c:v>15.592025</c:v>
                </c:pt>
                <c:pt idx="9808">
                  <c:v>15.592025</c:v>
                </c:pt>
                <c:pt idx="9809">
                  <c:v>15.592025</c:v>
                </c:pt>
                <c:pt idx="9810">
                  <c:v>15.592025</c:v>
                </c:pt>
                <c:pt idx="9811">
                  <c:v>15.923632</c:v>
                </c:pt>
                <c:pt idx="9812">
                  <c:v>15.592025</c:v>
                </c:pt>
                <c:pt idx="9813">
                  <c:v>15.592025</c:v>
                </c:pt>
                <c:pt idx="9814">
                  <c:v>15.592025</c:v>
                </c:pt>
                <c:pt idx="9815">
                  <c:v>15.592025</c:v>
                </c:pt>
                <c:pt idx="9816">
                  <c:v>15.923632</c:v>
                </c:pt>
                <c:pt idx="9817">
                  <c:v>15.923632</c:v>
                </c:pt>
                <c:pt idx="9818">
                  <c:v>15.592025</c:v>
                </c:pt>
                <c:pt idx="9819">
                  <c:v>15.923632</c:v>
                </c:pt>
                <c:pt idx="9820">
                  <c:v>15.592025</c:v>
                </c:pt>
                <c:pt idx="9821">
                  <c:v>15.592025</c:v>
                </c:pt>
                <c:pt idx="9822">
                  <c:v>15.923632</c:v>
                </c:pt>
                <c:pt idx="9823">
                  <c:v>15.592025</c:v>
                </c:pt>
                <c:pt idx="9824">
                  <c:v>15.592025</c:v>
                </c:pt>
                <c:pt idx="9825">
                  <c:v>15.592025</c:v>
                </c:pt>
                <c:pt idx="9826">
                  <c:v>15.592025</c:v>
                </c:pt>
                <c:pt idx="9827">
                  <c:v>15.592025</c:v>
                </c:pt>
                <c:pt idx="9828">
                  <c:v>15.592025</c:v>
                </c:pt>
                <c:pt idx="9829">
                  <c:v>15.592025</c:v>
                </c:pt>
                <c:pt idx="9830">
                  <c:v>15.592025</c:v>
                </c:pt>
                <c:pt idx="9831">
                  <c:v>15.592025</c:v>
                </c:pt>
                <c:pt idx="9832">
                  <c:v>15.592025</c:v>
                </c:pt>
                <c:pt idx="9833">
                  <c:v>15.592025</c:v>
                </c:pt>
                <c:pt idx="9834">
                  <c:v>15.592025</c:v>
                </c:pt>
                <c:pt idx="9835">
                  <c:v>15.592025</c:v>
                </c:pt>
                <c:pt idx="9836">
                  <c:v>15.592025</c:v>
                </c:pt>
                <c:pt idx="9837">
                  <c:v>15.592025</c:v>
                </c:pt>
                <c:pt idx="9838">
                  <c:v>15.923632</c:v>
                </c:pt>
                <c:pt idx="9839">
                  <c:v>15.592025</c:v>
                </c:pt>
                <c:pt idx="9840">
                  <c:v>15.592025</c:v>
                </c:pt>
                <c:pt idx="9841">
                  <c:v>15.592025</c:v>
                </c:pt>
                <c:pt idx="9842">
                  <c:v>15.592025</c:v>
                </c:pt>
                <c:pt idx="9843">
                  <c:v>15.592025</c:v>
                </c:pt>
                <c:pt idx="9844">
                  <c:v>15.592025</c:v>
                </c:pt>
                <c:pt idx="9845">
                  <c:v>15.592025</c:v>
                </c:pt>
                <c:pt idx="9846">
                  <c:v>15.592025</c:v>
                </c:pt>
                <c:pt idx="9847">
                  <c:v>15.592025</c:v>
                </c:pt>
                <c:pt idx="9848">
                  <c:v>15.592025</c:v>
                </c:pt>
                <c:pt idx="9849">
                  <c:v>15.592025</c:v>
                </c:pt>
                <c:pt idx="9850">
                  <c:v>15.592025</c:v>
                </c:pt>
                <c:pt idx="9851">
                  <c:v>15.592025</c:v>
                </c:pt>
                <c:pt idx="9852">
                  <c:v>15.923632</c:v>
                </c:pt>
                <c:pt idx="9853">
                  <c:v>15.592025</c:v>
                </c:pt>
                <c:pt idx="9854">
                  <c:v>15.923632</c:v>
                </c:pt>
                <c:pt idx="9855">
                  <c:v>15.923632</c:v>
                </c:pt>
                <c:pt idx="9856">
                  <c:v>15.592025</c:v>
                </c:pt>
                <c:pt idx="9857">
                  <c:v>15.592025</c:v>
                </c:pt>
                <c:pt idx="9858">
                  <c:v>15.592025</c:v>
                </c:pt>
                <c:pt idx="9859">
                  <c:v>15.592025</c:v>
                </c:pt>
                <c:pt idx="9860">
                  <c:v>15.592025</c:v>
                </c:pt>
                <c:pt idx="9861">
                  <c:v>15.592025</c:v>
                </c:pt>
                <c:pt idx="9862">
                  <c:v>15.592025</c:v>
                </c:pt>
                <c:pt idx="9863">
                  <c:v>15.592025</c:v>
                </c:pt>
                <c:pt idx="9864">
                  <c:v>15.923632</c:v>
                </c:pt>
                <c:pt idx="9865">
                  <c:v>15.592025</c:v>
                </c:pt>
                <c:pt idx="9866">
                  <c:v>15.592025</c:v>
                </c:pt>
                <c:pt idx="9867">
                  <c:v>15.923632</c:v>
                </c:pt>
                <c:pt idx="9868">
                  <c:v>15.923632</c:v>
                </c:pt>
                <c:pt idx="9869">
                  <c:v>15.592025</c:v>
                </c:pt>
                <c:pt idx="9870">
                  <c:v>15.592025</c:v>
                </c:pt>
                <c:pt idx="9871">
                  <c:v>15.923632</c:v>
                </c:pt>
                <c:pt idx="9872">
                  <c:v>15.592025</c:v>
                </c:pt>
                <c:pt idx="9873">
                  <c:v>15.592025</c:v>
                </c:pt>
                <c:pt idx="9874">
                  <c:v>15.592025</c:v>
                </c:pt>
                <c:pt idx="9875">
                  <c:v>15.592025</c:v>
                </c:pt>
                <c:pt idx="9876">
                  <c:v>15.592025</c:v>
                </c:pt>
                <c:pt idx="9877">
                  <c:v>15.592025</c:v>
                </c:pt>
                <c:pt idx="9878">
                  <c:v>15.592025</c:v>
                </c:pt>
                <c:pt idx="9879">
                  <c:v>15.592025</c:v>
                </c:pt>
                <c:pt idx="9880">
                  <c:v>15.592025</c:v>
                </c:pt>
                <c:pt idx="9881">
                  <c:v>15.592025</c:v>
                </c:pt>
                <c:pt idx="9882">
                  <c:v>15.592025</c:v>
                </c:pt>
                <c:pt idx="9883">
                  <c:v>15.592025</c:v>
                </c:pt>
                <c:pt idx="9884">
                  <c:v>15.592025</c:v>
                </c:pt>
                <c:pt idx="9885">
                  <c:v>15.592025</c:v>
                </c:pt>
                <c:pt idx="9886">
                  <c:v>15.923632</c:v>
                </c:pt>
                <c:pt idx="9887">
                  <c:v>15.592025</c:v>
                </c:pt>
                <c:pt idx="9888">
                  <c:v>15.592025</c:v>
                </c:pt>
                <c:pt idx="9889">
                  <c:v>15.592025</c:v>
                </c:pt>
                <c:pt idx="9890">
                  <c:v>15.592025</c:v>
                </c:pt>
                <c:pt idx="9891">
                  <c:v>15.923632</c:v>
                </c:pt>
                <c:pt idx="9892">
                  <c:v>15.592025</c:v>
                </c:pt>
                <c:pt idx="9893">
                  <c:v>15.923632</c:v>
                </c:pt>
                <c:pt idx="9894">
                  <c:v>15.592025</c:v>
                </c:pt>
                <c:pt idx="9895">
                  <c:v>15.592025</c:v>
                </c:pt>
                <c:pt idx="9896">
                  <c:v>15.923632</c:v>
                </c:pt>
                <c:pt idx="9897">
                  <c:v>15.592025</c:v>
                </c:pt>
                <c:pt idx="9898">
                  <c:v>15.923632</c:v>
                </c:pt>
                <c:pt idx="9899">
                  <c:v>15.923632</c:v>
                </c:pt>
                <c:pt idx="9900">
                  <c:v>15.592025</c:v>
                </c:pt>
                <c:pt idx="9901">
                  <c:v>15.592025</c:v>
                </c:pt>
                <c:pt idx="9902">
                  <c:v>15.592025</c:v>
                </c:pt>
                <c:pt idx="9903">
                  <c:v>15.592025</c:v>
                </c:pt>
                <c:pt idx="9904">
                  <c:v>15.923632</c:v>
                </c:pt>
                <c:pt idx="9905">
                  <c:v>15.592025</c:v>
                </c:pt>
                <c:pt idx="9906">
                  <c:v>15.923632</c:v>
                </c:pt>
                <c:pt idx="9907">
                  <c:v>15.923632</c:v>
                </c:pt>
                <c:pt idx="9908">
                  <c:v>15.592025</c:v>
                </c:pt>
                <c:pt idx="9909">
                  <c:v>15.592025</c:v>
                </c:pt>
                <c:pt idx="9910">
                  <c:v>15.592025</c:v>
                </c:pt>
                <c:pt idx="9911">
                  <c:v>15.592025</c:v>
                </c:pt>
                <c:pt idx="9912">
                  <c:v>15.592025</c:v>
                </c:pt>
                <c:pt idx="9913">
                  <c:v>15.592025</c:v>
                </c:pt>
                <c:pt idx="9914">
                  <c:v>15.592025</c:v>
                </c:pt>
                <c:pt idx="9915">
                  <c:v>15.923632</c:v>
                </c:pt>
                <c:pt idx="9916">
                  <c:v>15.592025</c:v>
                </c:pt>
                <c:pt idx="9917">
                  <c:v>15.592025</c:v>
                </c:pt>
                <c:pt idx="9918">
                  <c:v>15.923632</c:v>
                </c:pt>
                <c:pt idx="9919">
                  <c:v>15.592025</c:v>
                </c:pt>
                <c:pt idx="9920">
                  <c:v>15.923632</c:v>
                </c:pt>
                <c:pt idx="9921">
                  <c:v>15.592025</c:v>
                </c:pt>
                <c:pt idx="9922">
                  <c:v>15.923632</c:v>
                </c:pt>
                <c:pt idx="9923">
                  <c:v>15.592025</c:v>
                </c:pt>
                <c:pt idx="9924">
                  <c:v>15.923632</c:v>
                </c:pt>
                <c:pt idx="9925">
                  <c:v>15.923632</c:v>
                </c:pt>
                <c:pt idx="9926">
                  <c:v>15.592025</c:v>
                </c:pt>
                <c:pt idx="9927">
                  <c:v>15.592025</c:v>
                </c:pt>
                <c:pt idx="9928">
                  <c:v>15.592025</c:v>
                </c:pt>
                <c:pt idx="9929">
                  <c:v>15.592025</c:v>
                </c:pt>
                <c:pt idx="9930">
                  <c:v>15.592025</c:v>
                </c:pt>
                <c:pt idx="9931">
                  <c:v>15.592025</c:v>
                </c:pt>
                <c:pt idx="9932">
                  <c:v>15.592025</c:v>
                </c:pt>
                <c:pt idx="9933">
                  <c:v>15.923632</c:v>
                </c:pt>
                <c:pt idx="9934">
                  <c:v>15.592025</c:v>
                </c:pt>
                <c:pt idx="9935">
                  <c:v>15.592025</c:v>
                </c:pt>
                <c:pt idx="9936">
                  <c:v>15.592025</c:v>
                </c:pt>
                <c:pt idx="9937">
                  <c:v>15.923632</c:v>
                </c:pt>
                <c:pt idx="9938">
                  <c:v>15.592025</c:v>
                </c:pt>
                <c:pt idx="9939">
                  <c:v>15.923632</c:v>
                </c:pt>
                <c:pt idx="9940">
                  <c:v>15.592025</c:v>
                </c:pt>
                <c:pt idx="9941">
                  <c:v>15.923632</c:v>
                </c:pt>
                <c:pt idx="9942">
                  <c:v>15.592025</c:v>
                </c:pt>
                <c:pt idx="9943">
                  <c:v>15.923632</c:v>
                </c:pt>
                <c:pt idx="9944">
                  <c:v>15.923632</c:v>
                </c:pt>
                <c:pt idx="9945">
                  <c:v>15.923632</c:v>
                </c:pt>
                <c:pt idx="9946">
                  <c:v>15.592025</c:v>
                </c:pt>
                <c:pt idx="9947">
                  <c:v>15.923632</c:v>
                </c:pt>
                <c:pt idx="9948">
                  <c:v>15.923632</c:v>
                </c:pt>
                <c:pt idx="9949">
                  <c:v>15.923632</c:v>
                </c:pt>
                <c:pt idx="9950">
                  <c:v>15.592025</c:v>
                </c:pt>
                <c:pt idx="9951">
                  <c:v>15.923632</c:v>
                </c:pt>
                <c:pt idx="9952">
                  <c:v>15.592025</c:v>
                </c:pt>
                <c:pt idx="9953">
                  <c:v>15.592025</c:v>
                </c:pt>
                <c:pt idx="9954">
                  <c:v>15.923632</c:v>
                </c:pt>
                <c:pt idx="9955">
                  <c:v>15.592025</c:v>
                </c:pt>
                <c:pt idx="9956">
                  <c:v>15.923632</c:v>
                </c:pt>
                <c:pt idx="9957">
                  <c:v>15.923632</c:v>
                </c:pt>
                <c:pt idx="9958">
                  <c:v>15.923632</c:v>
                </c:pt>
                <c:pt idx="9959">
                  <c:v>15.923632</c:v>
                </c:pt>
                <c:pt idx="9960">
                  <c:v>15.923632</c:v>
                </c:pt>
                <c:pt idx="9961">
                  <c:v>15.923632</c:v>
                </c:pt>
                <c:pt idx="9962">
                  <c:v>15.592025</c:v>
                </c:pt>
                <c:pt idx="9963">
                  <c:v>15.923632</c:v>
                </c:pt>
                <c:pt idx="9964">
                  <c:v>15.923632</c:v>
                </c:pt>
                <c:pt idx="9965">
                  <c:v>15.592025</c:v>
                </c:pt>
                <c:pt idx="9966">
                  <c:v>15.923632</c:v>
                </c:pt>
                <c:pt idx="9967">
                  <c:v>15.923632</c:v>
                </c:pt>
                <c:pt idx="9968">
                  <c:v>15.923632</c:v>
                </c:pt>
                <c:pt idx="9969">
                  <c:v>15.592025</c:v>
                </c:pt>
                <c:pt idx="9970">
                  <c:v>15.923632</c:v>
                </c:pt>
                <c:pt idx="9971">
                  <c:v>15.592025</c:v>
                </c:pt>
                <c:pt idx="9972">
                  <c:v>15.592025</c:v>
                </c:pt>
                <c:pt idx="9973">
                  <c:v>15.923632</c:v>
                </c:pt>
                <c:pt idx="9974">
                  <c:v>15.592025</c:v>
                </c:pt>
                <c:pt idx="9975">
                  <c:v>15.592025</c:v>
                </c:pt>
                <c:pt idx="9976">
                  <c:v>15.923632</c:v>
                </c:pt>
                <c:pt idx="9977">
                  <c:v>15.923632</c:v>
                </c:pt>
                <c:pt idx="9978">
                  <c:v>15.592025</c:v>
                </c:pt>
                <c:pt idx="9979">
                  <c:v>15.592025</c:v>
                </c:pt>
                <c:pt idx="9980">
                  <c:v>15.592025</c:v>
                </c:pt>
                <c:pt idx="9981">
                  <c:v>15.592025</c:v>
                </c:pt>
                <c:pt idx="9982">
                  <c:v>15.592025</c:v>
                </c:pt>
                <c:pt idx="9983">
                  <c:v>15.592025</c:v>
                </c:pt>
                <c:pt idx="9984">
                  <c:v>15.592025</c:v>
                </c:pt>
                <c:pt idx="9985">
                  <c:v>15.592025</c:v>
                </c:pt>
                <c:pt idx="9986">
                  <c:v>15.592025</c:v>
                </c:pt>
                <c:pt idx="9987">
                  <c:v>15.592025</c:v>
                </c:pt>
                <c:pt idx="9988">
                  <c:v>15.592025</c:v>
                </c:pt>
                <c:pt idx="9989">
                  <c:v>15.592025</c:v>
                </c:pt>
                <c:pt idx="9990">
                  <c:v>15.923632</c:v>
                </c:pt>
                <c:pt idx="9991">
                  <c:v>15.923632</c:v>
                </c:pt>
                <c:pt idx="9992">
                  <c:v>15.592025</c:v>
                </c:pt>
                <c:pt idx="9993">
                  <c:v>15.592025</c:v>
                </c:pt>
                <c:pt idx="9994">
                  <c:v>15.592025</c:v>
                </c:pt>
                <c:pt idx="9995">
                  <c:v>15.592025</c:v>
                </c:pt>
                <c:pt idx="9996">
                  <c:v>15.592025</c:v>
                </c:pt>
                <c:pt idx="9997">
                  <c:v>15.592025</c:v>
                </c:pt>
                <c:pt idx="9998">
                  <c:v>15.592025</c:v>
                </c:pt>
                <c:pt idx="9999">
                  <c:v>15.592025</c:v>
                </c:pt>
                <c:pt idx="10000">
                  <c:v>15.923632</c:v>
                </c:pt>
                <c:pt idx="10001">
                  <c:v>15.923632</c:v>
                </c:pt>
                <c:pt idx="10002">
                  <c:v>15.592025</c:v>
                </c:pt>
                <c:pt idx="10003">
                  <c:v>15.923632</c:v>
                </c:pt>
                <c:pt idx="10004">
                  <c:v>15.592025</c:v>
                </c:pt>
                <c:pt idx="10005">
                  <c:v>15.592025</c:v>
                </c:pt>
                <c:pt idx="10006">
                  <c:v>15.592025</c:v>
                </c:pt>
                <c:pt idx="10007">
                  <c:v>15.592025</c:v>
                </c:pt>
                <c:pt idx="10008">
                  <c:v>15.592025</c:v>
                </c:pt>
                <c:pt idx="10009">
                  <c:v>15.592025</c:v>
                </c:pt>
                <c:pt idx="10010">
                  <c:v>15.592025</c:v>
                </c:pt>
                <c:pt idx="10011">
                  <c:v>15.923632</c:v>
                </c:pt>
                <c:pt idx="10012">
                  <c:v>15.592025</c:v>
                </c:pt>
                <c:pt idx="10013">
                  <c:v>15.592025</c:v>
                </c:pt>
                <c:pt idx="10014">
                  <c:v>15.592025</c:v>
                </c:pt>
                <c:pt idx="10015">
                  <c:v>15.592025</c:v>
                </c:pt>
                <c:pt idx="10016">
                  <c:v>15.592025</c:v>
                </c:pt>
                <c:pt idx="10017">
                  <c:v>15.592025</c:v>
                </c:pt>
                <c:pt idx="10018">
                  <c:v>15.592025</c:v>
                </c:pt>
                <c:pt idx="10019">
                  <c:v>15.592025</c:v>
                </c:pt>
                <c:pt idx="10020">
                  <c:v>15.592025</c:v>
                </c:pt>
                <c:pt idx="10021">
                  <c:v>15.592025</c:v>
                </c:pt>
                <c:pt idx="10022">
                  <c:v>15.592025</c:v>
                </c:pt>
                <c:pt idx="10023">
                  <c:v>15.592025</c:v>
                </c:pt>
                <c:pt idx="10024">
                  <c:v>15.592025</c:v>
                </c:pt>
                <c:pt idx="10025">
                  <c:v>15.592025</c:v>
                </c:pt>
                <c:pt idx="10026">
                  <c:v>15.592025</c:v>
                </c:pt>
                <c:pt idx="10027">
                  <c:v>15.592025</c:v>
                </c:pt>
                <c:pt idx="10028">
                  <c:v>15.592025</c:v>
                </c:pt>
                <c:pt idx="10029">
                  <c:v>15.592025</c:v>
                </c:pt>
                <c:pt idx="10030">
                  <c:v>15.592025</c:v>
                </c:pt>
                <c:pt idx="10031">
                  <c:v>15.592025</c:v>
                </c:pt>
                <c:pt idx="10032">
                  <c:v>15.592025</c:v>
                </c:pt>
                <c:pt idx="10033">
                  <c:v>15.592025</c:v>
                </c:pt>
                <c:pt idx="10034">
                  <c:v>15.592025</c:v>
                </c:pt>
                <c:pt idx="10035">
                  <c:v>15.592025</c:v>
                </c:pt>
                <c:pt idx="10036">
                  <c:v>15.592025</c:v>
                </c:pt>
                <c:pt idx="10037">
                  <c:v>15.592025</c:v>
                </c:pt>
                <c:pt idx="10038">
                  <c:v>15.592025</c:v>
                </c:pt>
                <c:pt idx="10039">
                  <c:v>15.592025</c:v>
                </c:pt>
                <c:pt idx="10040">
                  <c:v>15.592025</c:v>
                </c:pt>
                <c:pt idx="10041">
                  <c:v>15.592025</c:v>
                </c:pt>
                <c:pt idx="10042">
                  <c:v>15.923632</c:v>
                </c:pt>
                <c:pt idx="10043">
                  <c:v>15.592025</c:v>
                </c:pt>
                <c:pt idx="10044">
                  <c:v>15.592025</c:v>
                </c:pt>
                <c:pt idx="10045">
                  <c:v>15.592025</c:v>
                </c:pt>
                <c:pt idx="10046">
                  <c:v>15.592025</c:v>
                </c:pt>
                <c:pt idx="10047">
                  <c:v>15.592025</c:v>
                </c:pt>
                <c:pt idx="10048">
                  <c:v>15.592025</c:v>
                </c:pt>
                <c:pt idx="10049">
                  <c:v>15.592025</c:v>
                </c:pt>
                <c:pt idx="10050">
                  <c:v>15.592025</c:v>
                </c:pt>
                <c:pt idx="10051">
                  <c:v>15.592025</c:v>
                </c:pt>
                <c:pt idx="10052">
                  <c:v>15.592025</c:v>
                </c:pt>
                <c:pt idx="10053">
                  <c:v>15.592025</c:v>
                </c:pt>
                <c:pt idx="10054">
                  <c:v>15.592025</c:v>
                </c:pt>
                <c:pt idx="10055">
                  <c:v>15.592025</c:v>
                </c:pt>
                <c:pt idx="10056">
                  <c:v>15.592025</c:v>
                </c:pt>
                <c:pt idx="10057">
                  <c:v>15.592025</c:v>
                </c:pt>
                <c:pt idx="10058">
                  <c:v>15.592025</c:v>
                </c:pt>
                <c:pt idx="10059">
                  <c:v>15.592025</c:v>
                </c:pt>
                <c:pt idx="10060">
                  <c:v>15.592025</c:v>
                </c:pt>
                <c:pt idx="10061">
                  <c:v>15.592025</c:v>
                </c:pt>
                <c:pt idx="10062">
                  <c:v>15.592025</c:v>
                </c:pt>
                <c:pt idx="10063">
                  <c:v>15.592025</c:v>
                </c:pt>
                <c:pt idx="10064">
                  <c:v>15.592025</c:v>
                </c:pt>
                <c:pt idx="10065">
                  <c:v>15.592025</c:v>
                </c:pt>
                <c:pt idx="10066">
                  <c:v>15.592025</c:v>
                </c:pt>
                <c:pt idx="10067">
                  <c:v>15.592025</c:v>
                </c:pt>
                <c:pt idx="10068">
                  <c:v>15.592025</c:v>
                </c:pt>
                <c:pt idx="10069">
                  <c:v>15.592025</c:v>
                </c:pt>
                <c:pt idx="10070">
                  <c:v>15.592025</c:v>
                </c:pt>
                <c:pt idx="10071">
                  <c:v>15.592025</c:v>
                </c:pt>
                <c:pt idx="10072">
                  <c:v>15.923632</c:v>
                </c:pt>
                <c:pt idx="10073">
                  <c:v>15.923632</c:v>
                </c:pt>
                <c:pt idx="10074">
                  <c:v>15.592025</c:v>
                </c:pt>
                <c:pt idx="10075">
                  <c:v>15.592025</c:v>
                </c:pt>
                <c:pt idx="10076">
                  <c:v>15.592025</c:v>
                </c:pt>
                <c:pt idx="10077">
                  <c:v>15.592025</c:v>
                </c:pt>
                <c:pt idx="10078">
                  <c:v>15.592025</c:v>
                </c:pt>
                <c:pt idx="10079">
                  <c:v>15.592025</c:v>
                </c:pt>
                <c:pt idx="10080">
                  <c:v>15.592025</c:v>
                </c:pt>
                <c:pt idx="10081">
                  <c:v>15.592025</c:v>
                </c:pt>
                <c:pt idx="10082">
                  <c:v>15.592025</c:v>
                </c:pt>
                <c:pt idx="10083">
                  <c:v>15.592025</c:v>
                </c:pt>
                <c:pt idx="10084">
                  <c:v>15.592025</c:v>
                </c:pt>
                <c:pt idx="10085">
                  <c:v>15.592025</c:v>
                </c:pt>
                <c:pt idx="10086">
                  <c:v>15.592025</c:v>
                </c:pt>
                <c:pt idx="10087">
                  <c:v>15.923632</c:v>
                </c:pt>
                <c:pt idx="10088">
                  <c:v>15.592025</c:v>
                </c:pt>
                <c:pt idx="10089">
                  <c:v>15.592025</c:v>
                </c:pt>
                <c:pt idx="10090">
                  <c:v>15.592025</c:v>
                </c:pt>
                <c:pt idx="10091">
                  <c:v>15.592025</c:v>
                </c:pt>
                <c:pt idx="10092">
                  <c:v>15.592025</c:v>
                </c:pt>
                <c:pt idx="10093">
                  <c:v>15.923632</c:v>
                </c:pt>
                <c:pt idx="10094">
                  <c:v>15.592025</c:v>
                </c:pt>
                <c:pt idx="10095">
                  <c:v>15.592025</c:v>
                </c:pt>
                <c:pt idx="10096">
                  <c:v>15.592025</c:v>
                </c:pt>
                <c:pt idx="10097">
                  <c:v>15.592025</c:v>
                </c:pt>
                <c:pt idx="10098">
                  <c:v>15.592025</c:v>
                </c:pt>
                <c:pt idx="10099">
                  <c:v>15.923632</c:v>
                </c:pt>
                <c:pt idx="10100">
                  <c:v>15.592025</c:v>
                </c:pt>
                <c:pt idx="10101">
                  <c:v>15.592025</c:v>
                </c:pt>
                <c:pt idx="10102">
                  <c:v>15.592025</c:v>
                </c:pt>
                <c:pt idx="10103">
                  <c:v>15.592025</c:v>
                </c:pt>
                <c:pt idx="10104">
                  <c:v>15.592025</c:v>
                </c:pt>
                <c:pt idx="10105">
                  <c:v>15.592025</c:v>
                </c:pt>
                <c:pt idx="10106">
                  <c:v>15.592025</c:v>
                </c:pt>
                <c:pt idx="10107">
                  <c:v>15.592025</c:v>
                </c:pt>
                <c:pt idx="10108">
                  <c:v>15.923632</c:v>
                </c:pt>
                <c:pt idx="10109">
                  <c:v>15.592025</c:v>
                </c:pt>
                <c:pt idx="10110">
                  <c:v>15.923632</c:v>
                </c:pt>
                <c:pt idx="10111">
                  <c:v>15.592025</c:v>
                </c:pt>
                <c:pt idx="10112">
                  <c:v>15.592025</c:v>
                </c:pt>
                <c:pt idx="10113">
                  <c:v>15.592025</c:v>
                </c:pt>
                <c:pt idx="10114">
                  <c:v>15.592025</c:v>
                </c:pt>
                <c:pt idx="10115">
                  <c:v>15.592025</c:v>
                </c:pt>
                <c:pt idx="10116">
                  <c:v>15.592025</c:v>
                </c:pt>
                <c:pt idx="10117">
                  <c:v>15.592025</c:v>
                </c:pt>
                <c:pt idx="10118">
                  <c:v>15.592025</c:v>
                </c:pt>
                <c:pt idx="10119">
                  <c:v>15.592025</c:v>
                </c:pt>
                <c:pt idx="10120">
                  <c:v>15.592025</c:v>
                </c:pt>
                <c:pt idx="10121">
                  <c:v>15.592025</c:v>
                </c:pt>
                <c:pt idx="10122">
                  <c:v>15.592025</c:v>
                </c:pt>
                <c:pt idx="10123">
                  <c:v>15.592025</c:v>
                </c:pt>
                <c:pt idx="10124">
                  <c:v>15.592025</c:v>
                </c:pt>
                <c:pt idx="10125">
                  <c:v>15.592025</c:v>
                </c:pt>
                <c:pt idx="10126">
                  <c:v>15.592025</c:v>
                </c:pt>
                <c:pt idx="10127">
                  <c:v>15.592025</c:v>
                </c:pt>
                <c:pt idx="10128">
                  <c:v>15.592025</c:v>
                </c:pt>
                <c:pt idx="10129">
                  <c:v>15.592025</c:v>
                </c:pt>
                <c:pt idx="10130">
                  <c:v>15.592025</c:v>
                </c:pt>
                <c:pt idx="10131">
                  <c:v>15.592025</c:v>
                </c:pt>
                <c:pt idx="10132">
                  <c:v>15.592025</c:v>
                </c:pt>
                <c:pt idx="10133">
                  <c:v>15.592025</c:v>
                </c:pt>
                <c:pt idx="10134">
                  <c:v>15.592025</c:v>
                </c:pt>
                <c:pt idx="10135">
                  <c:v>15.592025</c:v>
                </c:pt>
                <c:pt idx="10136">
                  <c:v>15.592025</c:v>
                </c:pt>
                <c:pt idx="10137">
                  <c:v>15.592025</c:v>
                </c:pt>
                <c:pt idx="10138">
                  <c:v>15.592025</c:v>
                </c:pt>
                <c:pt idx="10139">
                  <c:v>15.592025</c:v>
                </c:pt>
                <c:pt idx="10140">
                  <c:v>15.592025</c:v>
                </c:pt>
                <c:pt idx="10141">
                  <c:v>15.592025</c:v>
                </c:pt>
                <c:pt idx="10142">
                  <c:v>15.592025</c:v>
                </c:pt>
                <c:pt idx="10143">
                  <c:v>15.592025</c:v>
                </c:pt>
                <c:pt idx="10144">
                  <c:v>15.592025</c:v>
                </c:pt>
                <c:pt idx="10145">
                  <c:v>15.592025</c:v>
                </c:pt>
                <c:pt idx="10146">
                  <c:v>15.592025</c:v>
                </c:pt>
                <c:pt idx="10147">
                  <c:v>15.592025</c:v>
                </c:pt>
                <c:pt idx="10148">
                  <c:v>15.923632</c:v>
                </c:pt>
                <c:pt idx="10149">
                  <c:v>15.592025</c:v>
                </c:pt>
                <c:pt idx="10150">
                  <c:v>15.592025</c:v>
                </c:pt>
                <c:pt idx="10151">
                  <c:v>15.592025</c:v>
                </c:pt>
                <c:pt idx="10152">
                  <c:v>15.592025</c:v>
                </c:pt>
                <c:pt idx="10153">
                  <c:v>15.592025</c:v>
                </c:pt>
                <c:pt idx="10154">
                  <c:v>15.592025</c:v>
                </c:pt>
                <c:pt idx="10155">
                  <c:v>15.592025</c:v>
                </c:pt>
                <c:pt idx="10156">
                  <c:v>15.592025</c:v>
                </c:pt>
                <c:pt idx="10157">
                  <c:v>15.592025</c:v>
                </c:pt>
                <c:pt idx="10158">
                  <c:v>15.592025</c:v>
                </c:pt>
                <c:pt idx="10159">
                  <c:v>15.592025</c:v>
                </c:pt>
                <c:pt idx="10160">
                  <c:v>15.592025</c:v>
                </c:pt>
                <c:pt idx="10161">
                  <c:v>15.592025</c:v>
                </c:pt>
                <c:pt idx="10162">
                  <c:v>15.592025</c:v>
                </c:pt>
                <c:pt idx="10163">
                  <c:v>15.592025</c:v>
                </c:pt>
                <c:pt idx="10164">
                  <c:v>15.592025</c:v>
                </c:pt>
                <c:pt idx="10165">
                  <c:v>15.592025</c:v>
                </c:pt>
                <c:pt idx="10166">
                  <c:v>15.592025</c:v>
                </c:pt>
                <c:pt idx="10167">
                  <c:v>15.592025</c:v>
                </c:pt>
                <c:pt idx="10168">
                  <c:v>15.923632</c:v>
                </c:pt>
                <c:pt idx="10169">
                  <c:v>15.592025</c:v>
                </c:pt>
                <c:pt idx="10170">
                  <c:v>15.592025</c:v>
                </c:pt>
                <c:pt idx="10171">
                  <c:v>15.592025</c:v>
                </c:pt>
                <c:pt idx="10172">
                  <c:v>15.592025</c:v>
                </c:pt>
                <c:pt idx="10173">
                  <c:v>15.592025</c:v>
                </c:pt>
                <c:pt idx="10174">
                  <c:v>15.592025</c:v>
                </c:pt>
                <c:pt idx="10175">
                  <c:v>15.592025</c:v>
                </c:pt>
                <c:pt idx="10176">
                  <c:v>15.592025</c:v>
                </c:pt>
                <c:pt idx="10177">
                  <c:v>15.592025</c:v>
                </c:pt>
                <c:pt idx="10178">
                  <c:v>15.592025</c:v>
                </c:pt>
                <c:pt idx="10179">
                  <c:v>15.592025</c:v>
                </c:pt>
                <c:pt idx="10180">
                  <c:v>15.592025</c:v>
                </c:pt>
                <c:pt idx="10181">
                  <c:v>15.592025</c:v>
                </c:pt>
                <c:pt idx="10182">
                  <c:v>15.592025</c:v>
                </c:pt>
                <c:pt idx="10183">
                  <c:v>15.592025</c:v>
                </c:pt>
                <c:pt idx="10184">
                  <c:v>15.592025</c:v>
                </c:pt>
                <c:pt idx="10185">
                  <c:v>15.592025</c:v>
                </c:pt>
                <c:pt idx="10186">
                  <c:v>15.592025</c:v>
                </c:pt>
                <c:pt idx="10187">
                  <c:v>15.592025</c:v>
                </c:pt>
                <c:pt idx="10188">
                  <c:v>15.592025</c:v>
                </c:pt>
                <c:pt idx="10189">
                  <c:v>15.592025</c:v>
                </c:pt>
                <c:pt idx="10190">
                  <c:v>15.592025</c:v>
                </c:pt>
                <c:pt idx="10191">
                  <c:v>15.592025</c:v>
                </c:pt>
                <c:pt idx="10192">
                  <c:v>15.592025</c:v>
                </c:pt>
                <c:pt idx="10193">
                  <c:v>15.592025</c:v>
                </c:pt>
                <c:pt idx="10194">
                  <c:v>15.592025</c:v>
                </c:pt>
                <c:pt idx="10195">
                  <c:v>15.592025</c:v>
                </c:pt>
                <c:pt idx="10196">
                  <c:v>15.592025</c:v>
                </c:pt>
                <c:pt idx="10197">
                  <c:v>15.592025</c:v>
                </c:pt>
                <c:pt idx="10198">
                  <c:v>15.592025</c:v>
                </c:pt>
                <c:pt idx="10199">
                  <c:v>15.592025</c:v>
                </c:pt>
                <c:pt idx="10200">
                  <c:v>15.592025</c:v>
                </c:pt>
                <c:pt idx="10201">
                  <c:v>15.592025</c:v>
                </c:pt>
                <c:pt idx="10202">
                  <c:v>15.592025</c:v>
                </c:pt>
                <c:pt idx="10203">
                  <c:v>15.592025</c:v>
                </c:pt>
                <c:pt idx="10204">
                  <c:v>15.923632</c:v>
                </c:pt>
                <c:pt idx="10205">
                  <c:v>15.923632</c:v>
                </c:pt>
                <c:pt idx="10206">
                  <c:v>15.592025</c:v>
                </c:pt>
                <c:pt idx="10207">
                  <c:v>15.592025</c:v>
                </c:pt>
                <c:pt idx="10208">
                  <c:v>15.592025</c:v>
                </c:pt>
                <c:pt idx="10209">
                  <c:v>15.592025</c:v>
                </c:pt>
                <c:pt idx="10210">
                  <c:v>15.592025</c:v>
                </c:pt>
                <c:pt idx="10211">
                  <c:v>15.592025</c:v>
                </c:pt>
                <c:pt idx="10212">
                  <c:v>15.592025</c:v>
                </c:pt>
                <c:pt idx="10213">
                  <c:v>15.592025</c:v>
                </c:pt>
                <c:pt idx="10214">
                  <c:v>15.592025</c:v>
                </c:pt>
                <c:pt idx="10215">
                  <c:v>15.592025</c:v>
                </c:pt>
                <c:pt idx="10216">
                  <c:v>15.592025</c:v>
                </c:pt>
                <c:pt idx="10217">
                  <c:v>15.592025</c:v>
                </c:pt>
                <c:pt idx="10218">
                  <c:v>15.592025</c:v>
                </c:pt>
                <c:pt idx="10219">
                  <c:v>15.592025</c:v>
                </c:pt>
                <c:pt idx="10220">
                  <c:v>15.592025</c:v>
                </c:pt>
                <c:pt idx="10221">
                  <c:v>15.592025</c:v>
                </c:pt>
                <c:pt idx="10222">
                  <c:v>15.592025</c:v>
                </c:pt>
                <c:pt idx="10223">
                  <c:v>15.592025</c:v>
                </c:pt>
                <c:pt idx="10224">
                  <c:v>15.592025</c:v>
                </c:pt>
                <c:pt idx="10225">
                  <c:v>15.592025</c:v>
                </c:pt>
                <c:pt idx="10226">
                  <c:v>15.592025</c:v>
                </c:pt>
                <c:pt idx="10227">
                  <c:v>15.923632</c:v>
                </c:pt>
                <c:pt idx="10228">
                  <c:v>15.592025</c:v>
                </c:pt>
                <c:pt idx="10229">
                  <c:v>15.592025</c:v>
                </c:pt>
                <c:pt idx="10230">
                  <c:v>15.592025</c:v>
                </c:pt>
                <c:pt idx="10231">
                  <c:v>15.592025</c:v>
                </c:pt>
                <c:pt idx="10232">
                  <c:v>15.923632</c:v>
                </c:pt>
                <c:pt idx="10233">
                  <c:v>15.592025</c:v>
                </c:pt>
                <c:pt idx="10234">
                  <c:v>15.592025</c:v>
                </c:pt>
                <c:pt idx="10235">
                  <c:v>15.592025</c:v>
                </c:pt>
                <c:pt idx="10236">
                  <c:v>15.592025</c:v>
                </c:pt>
                <c:pt idx="10237">
                  <c:v>15.592025</c:v>
                </c:pt>
                <c:pt idx="10238">
                  <c:v>15.592025</c:v>
                </c:pt>
                <c:pt idx="10239">
                  <c:v>15.592025</c:v>
                </c:pt>
                <c:pt idx="10240">
                  <c:v>15.592025</c:v>
                </c:pt>
                <c:pt idx="10241">
                  <c:v>15.592025</c:v>
                </c:pt>
                <c:pt idx="10242">
                  <c:v>15.923632</c:v>
                </c:pt>
                <c:pt idx="10243">
                  <c:v>15.592025</c:v>
                </c:pt>
                <c:pt idx="10244">
                  <c:v>15.592025</c:v>
                </c:pt>
                <c:pt idx="10245">
                  <c:v>15.592025</c:v>
                </c:pt>
                <c:pt idx="10246">
                  <c:v>15.923632</c:v>
                </c:pt>
                <c:pt idx="10247">
                  <c:v>15.592025</c:v>
                </c:pt>
                <c:pt idx="10248">
                  <c:v>15.592025</c:v>
                </c:pt>
                <c:pt idx="10249">
                  <c:v>15.592025</c:v>
                </c:pt>
                <c:pt idx="10250">
                  <c:v>15.592025</c:v>
                </c:pt>
                <c:pt idx="10251">
                  <c:v>15.592025</c:v>
                </c:pt>
                <c:pt idx="10252">
                  <c:v>15.592025</c:v>
                </c:pt>
                <c:pt idx="10253">
                  <c:v>15.592025</c:v>
                </c:pt>
                <c:pt idx="10254">
                  <c:v>15.592025</c:v>
                </c:pt>
                <c:pt idx="10255">
                  <c:v>15.592025</c:v>
                </c:pt>
                <c:pt idx="10256">
                  <c:v>15.592025</c:v>
                </c:pt>
                <c:pt idx="10257">
                  <c:v>15.592025</c:v>
                </c:pt>
                <c:pt idx="10258">
                  <c:v>15.592025</c:v>
                </c:pt>
                <c:pt idx="10259">
                  <c:v>15.592025</c:v>
                </c:pt>
                <c:pt idx="10260">
                  <c:v>15.592025</c:v>
                </c:pt>
                <c:pt idx="10261">
                  <c:v>15.592025</c:v>
                </c:pt>
                <c:pt idx="10262">
                  <c:v>15.923632</c:v>
                </c:pt>
                <c:pt idx="10263">
                  <c:v>15.592025</c:v>
                </c:pt>
                <c:pt idx="10264">
                  <c:v>15.592025</c:v>
                </c:pt>
                <c:pt idx="10265">
                  <c:v>15.592025</c:v>
                </c:pt>
                <c:pt idx="10266">
                  <c:v>15.592025</c:v>
                </c:pt>
                <c:pt idx="10267">
                  <c:v>15.592025</c:v>
                </c:pt>
                <c:pt idx="10268">
                  <c:v>15.592025</c:v>
                </c:pt>
                <c:pt idx="10269">
                  <c:v>15.592025</c:v>
                </c:pt>
                <c:pt idx="10270">
                  <c:v>15.592025</c:v>
                </c:pt>
                <c:pt idx="10271">
                  <c:v>15.592025</c:v>
                </c:pt>
                <c:pt idx="10272">
                  <c:v>15.592025</c:v>
                </c:pt>
                <c:pt idx="10273">
                  <c:v>15.592025</c:v>
                </c:pt>
                <c:pt idx="10274">
                  <c:v>15.592025</c:v>
                </c:pt>
                <c:pt idx="10275">
                  <c:v>15.923632</c:v>
                </c:pt>
                <c:pt idx="10276">
                  <c:v>15.923632</c:v>
                </c:pt>
                <c:pt idx="10277">
                  <c:v>15.592025</c:v>
                </c:pt>
                <c:pt idx="10278">
                  <c:v>15.592025</c:v>
                </c:pt>
                <c:pt idx="10279">
                  <c:v>15.592025</c:v>
                </c:pt>
                <c:pt idx="10280">
                  <c:v>15.592025</c:v>
                </c:pt>
                <c:pt idx="10281">
                  <c:v>15.592025</c:v>
                </c:pt>
                <c:pt idx="10282">
                  <c:v>15.923632</c:v>
                </c:pt>
                <c:pt idx="10283">
                  <c:v>15.592025</c:v>
                </c:pt>
                <c:pt idx="10284">
                  <c:v>15.592025</c:v>
                </c:pt>
                <c:pt idx="10285">
                  <c:v>15.592025</c:v>
                </c:pt>
                <c:pt idx="10286">
                  <c:v>15.592025</c:v>
                </c:pt>
                <c:pt idx="10287">
                  <c:v>15.592025</c:v>
                </c:pt>
                <c:pt idx="10288">
                  <c:v>15.592025</c:v>
                </c:pt>
                <c:pt idx="10289">
                  <c:v>15.592025</c:v>
                </c:pt>
                <c:pt idx="10290">
                  <c:v>15.592025</c:v>
                </c:pt>
                <c:pt idx="10291">
                  <c:v>15.592025</c:v>
                </c:pt>
                <c:pt idx="10292">
                  <c:v>15.592025</c:v>
                </c:pt>
                <c:pt idx="10293">
                  <c:v>15.592025</c:v>
                </c:pt>
                <c:pt idx="10294">
                  <c:v>15.592025</c:v>
                </c:pt>
                <c:pt idx="10295">
                  <c:v>15.592025</c:v>
                </c:pt>
                <c:pt idx="10296">
                  <c:v>15.923632</c:v>
                </c:pt>
                <c:pt idx="10297">
                  <c:v>15.592025</c:v>
                </c:pt>
                <c:pt idx="10298">
                  <c:v>15.592025</c:v>
                </c:pt>
                <c:pt idx="10299">
                  <c:v>15.592025</c:v>
                </c:pt>
                <c:pt idx="10300">
                  <c:v>15.592025</c:v>
                </c:pt>
                <c:pt idx="10301">
                  <c:v>15.923632</c:v>
                </c:pt>
                <c:pt idx="10302">
                  <c:v>15.592025</c:v>
                </c:pt>
                <c:pt idx="10303">
                  <c:v>15.592025</c:v>
                </c:pt>
                <c:pt idx="10304">
                  <c:v>15.592025</c:v>
                </c:pt>
                <c:pt idx="10305">
                  <c:v>15.592025</c:v>
                </c:pt>
                <c:pt idx="10306">
                  <c:v>15.592025</c:v>
                </c:pt>
                <c:pt idx="10307">
                  <c:v>15.592025</c:v>
                </c:pt>
                <c:pt idx="10308">
                  <c:v>15.592025</c:v>
                </c:pt>
                <c:pt idx="10309">
                  <c:v>15.592025</c:v>
                </c:pt>
                <c:pt idx="10310">
                  <c:v>15.923632</c:v>
                </c:pt>
                <c:pt idx="10311">
                  <c:v>15.592025</c:v>
                </c:pt>
                <c:pt idx="10312">
                  <c:v>15.592025</c:v>
                </c:pt>
                <c:pt idx="10313">
                  <c:v>15.592025</c:v>
                </c:pt>
                <c:pt idx="10314">
                  <c:v>15.592025</c:v>
                </c:pt>
                <c:pt idx="10315">
                  <c:v>15.592025</c:v>
                </c:pt>
                <c:pt idx="10316">
                  <c:v>15.592025</c:v>
                </c:pt>
                <c:pt idx="10317">
                  <c:v>15.592025</c:v>
                </c:pt>
                <c:pt idx="10318">
                  <c:v>15.592025</c:v>
                </c:pt>
                <c:pt idx="10319">
                  <c:v>15.592025</c:v>
                </c:pt>
                <c:pt idx="10320">
                  <c:v>15.923632</c:v>
                </c:pt>
                <c:pt idx="10321">
                  <c:v>15.592025</c:v>
                </c:pt>
                <c:pt idx="10322">
                  <c:v>15.592025</c:v>
                </c:pt>
                <c:pt idx="10323">
                  <c:v>15.592025</c:v>
                </c:pt>
                <c:pt idx="10324">
                  <c:v>15.592025</c:v>
                </c:pt>
                <c:pt idx="10325">
                  <c:v>15.592025</c:v>
                </c:pt>
                <c:pt idx="10326">
                  <c:v>15.592025</c:v>
                </c:pt>
                <c:pt idx="10327">
                  <c:v>15.592025</c:v>
                </c:pt>
                <c:pt idx="10328">
                  <c:v>15.923632</c:v>
                </c:pt>
                <c:pt idx="10329">
                  <c:v>15.592025</c:v>
                </c:pt>
                <c:pt idx="10330">
                  <c:v>15.592025</c:v>
                </c:pt>
                <c:pt idx="10331">
                  <c:v>15.592025</c:v>
                </c:pt>
                <c:pt idx="10332">
                  <c:v>15.592025</c:v>
                </c:pt>
                <c:pt idx="10333">
                  <c:v>15.592025</c:v>
                </c:pt>
                <c:pt idx="10334">
                  <c:v>15.592025</c:v>
                </c:pt>
                <c:pt idx="10335">
                  <c:v>15.923632</c:v>
                </c:pt>
                <c:pt idx="10336">
                  <c:v>15.592025</c:v>
                </c:pt>
                <c:pt idx="10337">
                  <c:v>15.592025</c:v>
                </c:pt>
                <c:pt idx="10338">
                  <c:v>15.592025</c:v>
                </c:pt>
                <c:pt idx="10339">
                  <c:v>15.592025</c:v>
                </c:pt>
                <c:pt idx="10340">
                  <c:v>15.592025</c:v>
                </c:pt>
                <c:pt idx="10341">
                  <c:v>15.592025</c:v>
                </c:pt>
                <c:pt idx="10342">
                  <c:v>15.592025</c:v>
                </c:pt>
                <c:pt idx="10343">
                  <c:v>15.592025</c:v>
                </c:pt>
                <c:pt idx="10344">
                  <c:v>15.592025</c:v>
                </c:pt>
                <c:pt idx="10345">
                  <c:v>15.592025</c:v>
                </c:pt>
                <c:pt idx="10346">
                  <c:v>15.592025</c:v>
                </c:pt>
                <c:pt idx="10347">
                  <c:v>15.592025</c:v>
                </c:pt>
                <c:pt idx="10348">
                  <c:v>15.592025</c:v>
                </c:pt>
                <c:pt idx="10349">
                  <c:v>15.592025</c:v>
                </c:pt>
                <c:pt idx="10350">
                  <c:v>15.592025</c:v>
                </c:pt>
                <c:pt idx="10351">
                  <c:v>15.592025</c:v>
                </c:pt>
                <c:pt idx="10352">
                  <c:v>15.592025</c:v>
                </c:pt>
                <c:pt idx="10353">
                  <c:v>15.592025</c:v>
                </c:pt>
                <c:pt idx="10354">
                  <c:v>15.592025</c:v>
                </c:pt>
                <c:pt idx="10355">
                  <c:v>15.592025</c:v>
                </c:pt>
                <c:pt idx="10356">
                  <c:v>15.592025</c:v>
                </c:pt>
                <c:pt idx="10357">
                  <c:v>15.592025</c:v>
                </c:pt>
                <c:pt idx="10358">
                  <c:v>15.923632</c:v>
                </c:pt>
                <c:pt idx="10359">
                  <c:v>15.592025</c:v>
                </c:pt>
                <c:pt idx="10360">
                  <c:v>15.592025</c:v>
                </c:pt>
                <c:pt idx="10361">
                  <c:v>15.592025</c:v>
                </c:pt>
                <c:pt idx="10362">
                  <c:v>15.923632</c:v>
                </c:pt>
                <c:pt idx="10363">
                  <c:v>15.923632</c:v>
                </c:pt>
                <c:pt idx="10364">
                  <c:v>15.592025</c:v>
                </c:pt>
                <c:pt idx="10365">
                  <c:v>15.592025</c:v>
                </c:pt>
                <c:pt idx="10366">
                  <c:v>15.592025</c:v>
                </c:pt>
                <c:pt idx="10367">
                  <c:v>15.592025</c:v>
                </c:pt>
                <c:pt idx="10368">
                  <c:v>15.592025</c:v>
                </c:pt>
                <c:pt idx="10369">
                  <c:v>15.592025</c:v>
                </c:pt>
                <c:pt idx="10370">
                  <c:v>15.592025</c:v>
                </c:pt>
                <c:pt idx="10371">
                  <c:v>15.592025</c:v>
                </c:pt>
                <c:pt idx="10372">
                  <c:v>15.592025</c:v>
                </c:pt>
                <c:pt idx="10373">
                  <c:v>15.592025</c:v>
                </c:pt>
                <c:pt idx="10374">
                  <c:v>15.592025</c:v>
                </c:pt>
                <c:pt idx="10375">
                  <c:v>15.592025</c:v>
                </c:pt>
                <c:pt idx="10376">
                  <c:v>15.592025</c:v>
                </c:pt>
                <c:pt idx="10377">
                  <c:v>15.592025</c:v>
                </c:pt>
                <c:pt idx="10378">
                  <c:v>15.592025</c:v>
                </c:pt>
                <c:pt idx="10379">
                  <c:v>15.592025</c:v>
                </c:pt>
                <c:pt idx="10380">
                  <c:v>15.592025</c:v>
                </c:pt>
                <c:pt idx="10381">
                  <c:v>15.592025</c:v>
                </c:pt>
                <c:pt idx="10382">
                  <c:v>15.592025</c:v>
                </c:pt>
                <c:pt idx="10383">
                  <c:v>15.923632</c:v>
                </c:pt>
                <c:pt idx="10384">
                  <c:v>15.923632</c:v>
                </c:pt>
                <c:pt idx="10385">
                  <c:v>15.592025</c:v>
                </c:pt>
                <c:pt idx="10386">
                  <c:v>15.592025</c:v>
                </c:pt>
                <c:pt idx="10387">
                  <c:v>15.923632</c:v>
                </c:pt>
                <c:pt idx="10388">
                  <c:v>15.592025</c:v>
                </c:pt>
                <c:pt idx="10389">
                  <c:v>15.592025</c:v>
                </c:pt>
                <c:pt idx="10390">
                  <c:v>15.923632</c:v>
                </c:pt>
                <c:pt idx="10391">
                  <c:v>15.592025</c:v>
                </c:pt>
                <c:pt idx="10392">
                  <c:v>15.592025</c:v>
                </c:pt>
                <c:pt idx="10393">
                  <c:v>15.923632</c:v>
                </c:pt>
                <c:pt idx="10394">
                  <c:v>15.592025</c:v>
                </c:pt>
                <c:pt idx="10395">
                  <c:v>15.592025</c:v>
                </c:pt>
                <c:pt idx="10396">
                  <c:v>15.592025</c:v>
                </c:pt>
                <c:pt idx="10397">
                  <c:v>15.592025</c:v>
                </c:pt>
                <c:pt idx="10398">
                  <c:v>15.592025</c:v>
                </c:pt>
                <c:pt idx="10399">
                  <c:v>15.592025</c:v>
                </c:pt>
                <c:pt idx="10400">
                  <c:v>15.592025</c:v>
                </c:pt>
                <c:pt idx="10401">
                  <c:v>15.592025</c:v>
                </c:pt>
                <c:pt idx="10402">
                  <c:v>15.592025</c:v>
                </c:pt>
                <c:pt idx="10403">
                  <c:v>15.592025</c:v>
                </c:pt>
                <c:pt idx="10404">
                  <c:v>15.592025</c:v>
                </c:pt>
                <c:pt idx="10405">
                  <c:v>15.923632</c:v>
                </c:pt>
                <c:pt idx="10406">
                  <c:v>15.923632</c:v>
                </c:pt>
                <c:pt idx="10407">
                  <c:v>15.592025</c:v>
                </c:pt>
                <c:pt idx="10408">
                  <c:v>15.923632</c:v>
                </c:pt>
                <c:pt idx="10409">
                  <c:v>15.923632</c:v>
                </c:pt>
                <c:pt idx="10410">
                  <c:v>15.923632</c:v>
                </c:pt>
                <c:pt idx="10411">
                  <c:v>15.592025</c:v>
                </c:pt>
                <c:pt idx="10412">
                  <c:v>15.923632</c:v>
                </c:pt>
                <c:pt idx="10413">
                  <c:v>15.923632</c:v>
                </c:pt>
                <c:pt idx="10414">
                  <c:v>15.923632</c:v>
                </c:pt>
                <c:pt idx="10415">
                  <c:v>15.592025</c:v>
                </c:pt>
                <c:pt idx="10416">
                  <c:v>15.923632</c:v>
                </c:pt>
                <c:pt idx="10417">
                  <c:v>15.923632</c:v>
                </c:pt>
                <c:pt idx="10418">
                  <c:v>15.923632</c:v>
                </c:pt>
                <c:pt idx="10419">
                  <c:v>15.923632</c:v>
                </c:pt>
                <c:pt idx="10420">
                  <c:v>15.923632</c:v>
                </c:pt>
                <c:pt idx="10421">
                  <c:v>15.923632</c:v>
                </c:pt>
                <c:pt idx="10422">
                  <c:v>15.592025</c:v>
                </c:pt>
                <c:pt idx="10423">
                  <c:v>15.923632</c:v>
                </c:pt>
                <c:pt idx="10424">
                  <c:v>15.923632</c:v>
                </c:pt>
                <c:pt idx="10425">
                  <c:v>15.923632</c:v>
                </c:pt>
                <c:pt idx="10426">
                  <c:v>15.923632</c:v>
                </c:pt>
                <c:pt idx="10427">
                  <c:v>15.923632</c:v>
                </c:pt>
                <c:pt idx="10428">
                  <c:v>15.923632</c:v>
                </c:pt>
                <c:pt idx="10429">
                  <c:v>15.592025</c:v>
                </c:pt>
                <c:pt idx="10430">
                  <c:v>15.923632</c:v>
                </c:pt>
                <c:pt idx="10431">
                  <c:v>15.923632</c:v>
                </c:pt>
                <c:pt idx="10432">
                  <c:v>15.923632</c:v>
                </c:pt>
                <c:pt idx="10433">
                  <c:v>15.923632</c:v>
                </c:pt>
                <c:pt idx="10434">
                  <c:v>15.923632</c:v>
                </c:pt>
                <c:pt idx="10435">
                  <c:v>15.923632</c:v>
                </c:pt>
                <c:pt idx="10436">
                  <c:v>15.923632</c:v>
                </c:pt>
                <c:pt idx="10437">
                  <c:v>15.923632</c:v>
                </c:pt>
                <c:pt idx="10438">
                  <c:v>15.923632</c:v>
                </c:pt>
                <c:pt idx="10439">
                  <c:v>15.923632</c:v>
                </c:pt>
                <c:pt idx="10440">
                  <c:v>15.923632</c:v>
                </c:pt>
                <c:pt idx="10441">
                  <c:v>15.923632</c:v>
                </c:pt>
                <c:pt idx="10442">
                  <c:v>15.923632</c:v>
                </c:pt>
                <c:pt idx="10443">
                  <c:v>15.923632</c:v>
                </c:pt>
                <c:pt idx="10444">
                  <c:v>15.923632</c:v>
                </c:pt>
                <c:pt idx="10445">
                  <c:v>15.923632</c:v>
                </c:pt>
                <c:pt idx="10446">
                  <c:v>15.592025</c:v>
                </c:pt>
                <c:pt idx="10447">
                  <c:v>15.923632</c:v>
                </c:pt>
                <c:pt idx="10448">
                  <c:v>15.592025</c:v>
                </c:pt>
                <c:pt idx="10449">
                  <c:v>15.923632</c:v>
                </c:pt>
                <c:pt idx="10450">
                  <c:v>15.923632</c:v>
                </c:pt>
                <c:pt idx="10451">
                  <c:v>15.923632</c:v>
                </c:pt>
                <c:pt idx="10452">
                  <c:v>15.923632</c:v>
                </c:pt>
                <c:pt idx="10453">
                  <c:v>15.592025</c:v>
                </c:pt>
                <c:pt idx="10454">
                  <c:v>15.923632</c:v>
                </c:pt>
                <c:pt idx="10455">
                  <c:v>15.923632</c:v>
                </c:pt>
                <c:pt idx="10456">
                  <c:v>15.923632</c:v>
                </c:pt>
                <c:pt idx="10457">
                  <c:v>15.592025</c:v>
                </c:pt>
                <c:pt idx="10458">
                  <c:v>15.923632</c:v>
                </c:pt>
                <c:pt idx="10459">
                  <c:v>15.923632</c:v>
                </c:pt>
                <c:pt idx="10460">
                  <c:v>15.923632</c:v>
                </c:pt>
                <c:pt idx="10461">
                  <c:v>15.923632</c:v>
                </c:pt>
                <c:pt idx="10462">
                  <c:v>15.923632</c:v>
                </c:pt>
                <c:pt idx="10463">
                  <c:v>15.923632</c:v>
                </c:pt>
                <c:pt idx="10464">
                  <c:v>15.923632</c:v>
                </c:pt>
                <c:pt idx="10465">
                  <c:v>15.923632</c:v>
                </c:pt>
                <c:pt idx="10466">
                  <c:v>15.923632</c:v>
                </c:pt>
                <c:pt idx="10467">
                  <c:v>15.923632</c:v>
                </c:pt>
                <c:pt idx="10468">
                  <c:v>15.592025</c:v>
                </c:pt>
                <c:pt idx="10469">
                  <c:v>15.592025</c:v>
                </c:pt>
                <c:pt idx="10470">
                  <c:v>15.923632</c:v>
                </c:pt>
                <c:pt idx="10471">
                  <c:v>15.923632</c:v>
                </c:pt>
                <c:pt idx="10472">
                  <c:v>15.923632</c:v>
                </c:pt>
                <c:pt idx="10473">
                  <c:v>15.592025</c:v>
                </c:pt>
                <c:pt idx="10474">
                  <c:v>15.923632</c:v>
                </c:pt>
                <c:pt idx="10475">
                  <c:v>15.592025</c:v>
                </c:pt>
                <c:pt idx="10476">
                  <c:v>15.923632</c:v>
                </c:pt>
                <c:pt idx="10477">
                  <c:v>15.923632</c:v>
                </c:pt>
                <c:pt idx="10478">
                  <c:v>15.923632</c:v>
                </c:pt>
                <c:pt idx="10479">
                  <c:v>15.923632</c:v>
                </c:pt>
                <c:pt idx="10480">
                  <c:v>15.923632</c:v>
                </c:pt>
                <c:pt idx="10481">
                  <c:v>15.592025</c:v>
                </c:pt>
                <c:pt idx="10482">
                  <c:v>15.592025</c:v>
                </c:pt>
                <c:pt idx="10483">
                  <c:v>15.923632</c:v>
                </c:pt>
                <c:pt idx="10484">
                  <c:v>15.923632</c:v>
                </c:pt>
                <c:pt idx="10485">
                  <c:v>15.923632</c:v>
                </c:pt>
                <c:pt idx="10486">
                  <c:v>15.923632</c:v>
                </c:pt>
                <c:pt idx="10487">
                  <c:v>15.923632</c:v>
                </c:pt>
                <c:pt idx="10488">
                  <c:v>15.592025</c:v>
                </c:pt>
                <c:pt idx="10489">
                  <c:v>15.592025</c:v>
                </c:pt>
                <c:pt idx="10490">
                  <c:v>15.592025</c:v>
                </c:pt>
                <c:pt idx="10491">
                  <c:v>15.592025</c:v>
                </c:pt>
                <c:pt idx="10492">
                  <c:v>15.592025</c:v>
                </c:pt>
                <c:pt idx="10493">
                  <c:v>15.592025</c:v>
                </c:pt>
                <c:pt idx="10494">
                  <c:v>15.592025</c:v>
                </c:pt>
                <c:pt idx="10495">
                  <c:v>15.592025</c:v>
                </c:pt>
                <c:pt idx="10496">
                  <c:v>15.923632</c:v>
                </c:pt>
                <c:pt idx="10497">
                  <c:v>15.923632</c:v>
                </c:pt>
                <c:pt idx="10498">
                  <c:v>15.592025</c:v>
                </c:pt>
                <c:pt idx="10499">
                  <c:v>15.592025</c:v>
                </c:pt>
                <c:pt idx="10500">
                  <c:v>15.923632</c:v>
                </c:pt>
                <c:pt idx="10501">
                  <c:v>15.923632</c:v>
                </c:pt>
                <c:pt idx="10502">
                  <c:v>15.923632</c:v>
                </c:pt>
                <c:pt idx="10503">
                  <c:v>15.923632</c:v>
                </c:pt>
                <c:pt idx="10504">
                  <c:v>15.923632</c:v>
                </c:pt>
                <c:pt idx="10505">
                  <c:v>15.923632</c:v>
                </c:pt>
                <c:pt idx="10506">
                  <c:v>15.923632</c:v>
                </c:pt>
                <c:pt idx="10507">
                  <c:v>15.592025</c:v>
                </c:pt>
                <c:pt idx="10508">
                  <c:v>15.592025</c:v>
                </c:pt>
                <c:pt idx="10509">
                  <c:v>15.923632</c:v>
                </c:pt>
                <c:pt idx="10510">
                  <c:v>15.923632</c:v>
                </c:pt>
                <c:pt idx="10511">
                  <c:v>15.923632</c:v>
                </c:pt>
                <c:pt idx="10512">
                  <c:v>15.592025</c:v>
                </c:pt>
                <c:pt idx="10513">
                  <c:v>15.592025</c:v>
                </c:pt>
                <c:pt idx="10514">
                  <c:v>15.592025</c:v>
                </c:pt>
                <c:pt idx="10515">
                  <c:v>15.923632</c:v>
                </c:pt>
                <c:pt idx="10516">
                  <c:v>15.923632</c:v>
                </c:pt>
                <c:pt idx="10517">
                  <c:v>15.592025</c:v>
                </c:pt>
                <c:pt idx="10518">
                  <c:v>15.923632</c:v>
                </c:pt>
                <c:pt idx="10519">
                  <c:v>15.592025</c:v>
                </c:pt>
                <c:pt idx="10520">
                  <c:v>15.592025</c:v>
                </c:pt>
                <c:pt idx="10521">
                  <c:v>15.592025</c:v>
                </c:pt>
                <c:pt idx="10522">
                  <c:v>15.592025</c:v>
                </c:pt>
                <c:pt idx="10523">
                  <c:v>15.923632</c:v>
                </c:pt>
                <c:pt idx="10524">
                  <c:v>15.923632</c:v>
                </c:pt>
                <c:pt idx="10525">
                  <c:v>15.923632</c:v>
                </c:pt>
                <c:pt idx="10526">
                  <c:v>15.592025</c:v>
                </c:pt>
                <c:pt idx="10527">
                  <c:v>15.923632</c:v>
                </c:pt>
                <c:pt idx="10528">
                  <c:v>15.592025</c:v>
                </c:pt>
                <c:pt idx="10529">
                  <c:v>15.592025</c:v>
                </c:pt>
                <c:pt idx="10530">
                  <c:v>15.923632</c:v>
                </c:pt>
                <c:pt idx="10531">
                  <c:v>15.923632</c:v>
                </c:pt>
                <c:pt idx="10532">
                  <c:v>15.923632</c:v>
                </c:pt>
                <c:pt idx="10533">
                  <c:v>15.923632</c:v>
                </c:pt>
                <c:pt idx="10534">
                  <c:v>15.592025</c:v>
                </c:pt>
                <c:pt idx="10535">
                  <c:v>15.923632</c:v>
                </c:pt>
                <c:pt idx="10536">
                  <c:v>15.592025</c:v>
                </c:pt>
                <c:pt idx="10537">
                  <c:v>15.592025</c:v>
                </c:pt>
                <c:pt idx="10538">
                  <c:v>15.923632</c:v>
                </c:pt>
                <c:pt idx="10539">
                  <c:v>15.592025</c:v>
                </c:pt>
                <c:pt idx="10540">
                  <c:v>15.592025</c:v>
                </c:pt>
                <c:pt idx="10541">
                  <c:v>15.592025</c:v>
                </c:pt>
                <c:pt idx="10542">
                  <c:v>15.923632</c:v>
                </c:pt>
                <c:pt idx="10543">
                  <c:v>15.923632</c:v>
                </c:pt>
                <c:pt idx="10544">
                  <c:v>15.592025</c:v>
                </c:pt>
                <c:pt idx="10545">
                  <c:v>15.923632</c:v>
                </c:pt>
                <c:pt idx="10546">
                  <c:v>15.923632</c:v>
                </c:pt>
                <c:pt idx="10547">
                  <c:v>15.923632</c:v>
                </c:pt>
                <c:pt idx="10548">
                  <c:v>15.923632</c:v>
                </c:pt>
                <c:pt idx="10549">
                  <c:v>15.923632</c:v>
                </c:pt>
                <c:pt idx="10550">
                  <c:v>15.592025</c:v>
                </c:pt>
                <c:pt idx="10551">
                  <c:v>15.923632</c:v>
                </c:pt>
                <c:pt idx="10552">
                  <c:v>15.923632</c:v>
                </c:pt>
                <c:pt idx="10553">
                  <c:v>15.923632</c:v>
                </c:pt>
                <c:pt idx="10554">
                  <c:v>15.923632</c:v>
                </c:pt>
                <c:pt idx="10555">
                  <c:v>15.923632</c:v>
                </c:pt>
                <c:pt idx="10556">
                  <c:v>15.923632</c:v>
                </c:pt>
                <c:pt idx="10557">
                  <c:v>15.923632</c:v>
                </c:pt>
                <c:pt idx="10558">
                  <c:v>15.592025</c:v>
                </c:pt>
                <c:pt idx="10559">
                  <c:v>15.923632</c:v>
                </c:pt>
                <c:pt idx="10560">
                  <c:v>15.923632</c:v>
                </c:pt>
                <c:pt idx="10561">
                  <c:v>15.923632</c:v>
                </c:pt>
                <c:pt idx="10562">
                  <c:v>15.923632</c:v>
                </c:pt>
                <c:pt idx="10563">
                  <c:v>15.592025</c:v>
                </c:pt>
                <c:pt idx="10564">
                  <c:v>15.592025</c:v>
                </c:pt>
                <c:pt idx="10565">
                  <c:v>15.592025</c:v>
                </c:pt>
                <c:pt idx="10566">
                  <c:v>15.923632</c:v>
                </c:pt>
                <c:pt idx="10567">
                  <c:v>15.923632</c:v>
                </c:pt>
                <c:pt idx="10568">
                  <c:v>15.923632</c:v>
                </c:pt>
                <c:pt idx="10569">
                  <c:v>15.923632</c:v>
                </c:pt>
                <c:pt idx="10570">
                  <c:v>15.923632</c:v>
                </c:pt>
                <c:pt idx="10571">
                  <c:v>15.923632</c:v>
                </c:pt>
                <c:pt idx="10572">
                  <c:v>15.923632</c:v>
                </c:pt>
                <c:pt idx="10573">
                  <c:v>15.592025</c:v>
                </c:pt>
                <c:pt idx="10574">
                  <c:v>15.923632</c:v>
                </c:pt>
                <c:pt idx="10575">
                  <c:v>15.923632</c:v>
                </c:pt>
                <c:pt idx="10576">
                  <c:v>15.592025</c:v>
                </c:pt>
                <c:pt idx="10577">
                  <c:v>15.923632</c:v>
                </c:pt>
                <c:pt idx="10578">
                  <c:v>15.923632</c:v>
                </c:pt>
                <c:pt idx="10579">
                  <c:v>15.923632</c:v>
                </c:pt>
                <c:pt idx="10580">
                  <c:v>15.923632</c:v>
                </c:pt>
                <c:pt idx="10581">
                  <c:v>15.923632</c:v>
                </c:pt>
                <c:pt idx="10582">
                  <c:v>15.923632</c:v>
                </c:pt>
                <c:pt idx="10583">
                  <c:v>15.923632</c:v>
                </c:pt>
                <c:pt idx="10584">
                  <c:v>15.923632</c:v>
                </c:pt>
                <c:pt idx="10585">
                  <c:v>15.923632</c:v>
                </c:pt>
                <c:pt idx="10586">
                  <c:v>15.592025</c:v>
                </c:pt>
                <c:pt idx="10587">
                  <c:v>15.923632</c:v>
                </c:pt>
                <c:pt idx="10588">
                  <c:v>15.923632</c:v>
                </c:pt>
                <c:pt idx="10589">
                  <c:v>15.923632</c:v>
                </c:pt>
                <c:pt idx="10590">
                  <c:v>15.592025</c:v>
                </c:pt>
                <c:pt idx="10591">
                  <c:v>15.923632</c:v>
                </c:pt>
                <c:pt idx="10592">
                  <c:v>15.923632</c:v>
                </c:pt>
                <c:pt idx="10593">
                  <c:v>15.923632</c:v>
                </c:pt>
                <c:pt idx="10594">
                  <c:v>15.923632</c:v>
                </c:pt>
                <c:pt idx="10595">
                  <c:v>15.923632</c:v>
                </c:pt>
                <c:pt idx="10596">
                  <c:v>15.592025</c:v>
                </c:pt>
                <c:pt idx="10597">
                  <c:v>15.923632</c:v>
                </c:pt>
                <c:pt idx="10598">
                  <c:v>15.592025</c:v>
                </c:pt>
                <c:pt idx="10599">
                  <c:v>15.923632</c:v>
                </c:pt>
                <c:pt idx="10600">
                  <c:v>15.923632</c:v>
                </c:pt>
                <c:pt idx="10601">
                  <c:v>15.923632</c:v>
                </c:pt>
                <c:pt idx="10602">
                  <c:v>15.923632</c:v>
                </c:pt>
                <c:pt idx="10603">
                  <c:v>15.923632</c:v>
                </c:pt>
                <c:pt idx="10604">
                  <c:v>15.923632</c:v>
                </c:pt>
                <c:pt idx="10605">
                  <c:v>15.923632</c:v>
                </c:pt>
                <c:pt idx="10606">
                  <c:v>15.923632</c:v>
                </c:pt>
                <c:pt idx="10607">
                  <c:v>15.592025</c:v>
                </c:pt>
                <c:pt idx="10608">
                  <c:v>15.923632</c:v>
                </c:pt>
                <c:pt idx="10609">
                  <c:v>15.923632</c:v>
                </c:pt>
                <c:pt idx="10610">
                  <c:v>15.923632</c:v>
                </c:pt>
                <c:pt idx="10611">
                  <c:v>15.592025</c:v>
                </c:pt>
                <c:pt idx="10612">
                  <c:v>15.923632</c:v>
                </c:pt>
                <c:pt idx="10613">
                  <c:v>15.923632</c:v>
                </c:pt>
                <c:pt idx="10614">
                  <c:v>15.592025</c:v>
                </c:pt>
                <c:pt idx="10615">
                  <c:v>15.923632</c:v>
                </c:pt>
                <c:pt idx="10616">
                  <c:v>15.592025</c:v>
                </c:pt>
                <c:pt idx="10617">
                  <c:v>15.923632</c:v>
                </c:pt>
                <c:pt idx="10618">
                  <c:v>15.923632</c:v>
                </c:pt>
                <c:pt idx="10619">
                  <c:v>15.592025</c:v>
                </c:pt>
                <c:pt idx="10620">
                  <c:v>15.592025</c:v>
                </c:pt>
                <c:pt idx="10621">
                  <c:v>15.923632</c:v>
                </c:pt>
                <c:pt idx="10622">
                  <c:v>15.923632</c:v>
                </c:pt>
                <c:pt idx="10623">
                  <c:v>15.923632</c:v>
                </c:pt>
                <c:pt idx="10624">
                  <c:v>15.923632</c:v>
                </c:pt>
                <c:pt idx="10625">
                  <c:v>15.923632</c:v>
                </c:pt>
                <c:pt idx="10626">
                  <c:v>15.923632</c:v>
                </c:pt>
                <c:pt idx="10627">
                  <c:v>15.923632</c:v>
                </c:pt>
                <c:pt idx="10628">
                  <c:v>15.923632</c:v>
                </c:pt>
                <c:pt idx="10629">
                  <c:v>15.592025</c:v>
                </c:pt>
                <c:pt idx="10630">
                  <c:v>15.592025</c:v>
                </c:pt>
                <c:pt idx="10631">
                  <c:v>15.923632</c:v>
                </c:pt>
                <c:pt idx="10632">
                  <c:v>15.923632</c:v>
                </c:pt>
                <c:pt idx="10633">
                  <c:v>15.923632</c:v>
                </c:pt>
                <c:pt idx="10634">
                  <c:v>15.592025</c:v>
                </c:pt>
                <c:pt idx="10635">
                  <c:v>15.923632</c:v>
                </c:pt>
                <c:pt idx="10636">
                  <c:v>15.923632</c:v>
                </c:pt>
                <c:pt idx="10637">
                  <c:v>15.592025</c:v>
                </c:pt>
                <c:pt idx="10638">
                  <c:v>15.923632</c:v>
                </c:pt>
                <c:pt idx="10639">
                  <c:v>15.592025</c:v>
                </c:pt>
                <c:pt idx="10640">
                  <c:v>15.923632</c:v>
                </c:pt>
                <c:pt idx="10641">
                  <c:v>15.923632</c:v>
                </c:pt>
                <c:pt idx="10642">
                  <c:v>15.923632</c:v>
                </c:pt>
                <c:pt idx="10643">
                  <c:v>15.592025</c:v>
                </c:pt>
                <c:pt idx="10644">
                  <c:v>15.923632</c:v>
                </c:pt>
                <c:pt idx="10645">
                  <c:v>15.923632</c:v>
                </c:pt>
                <c:pt idx="10646">
                  <c:v>15.923632</c:v>
                </c:pt>
                <c:pt idx="10647">
                  <c:v>15.923632</c:v>
                </c:pt>
                <c:pt idx="10648">
                  <c:v>15.923632</c:v>
                </c:pt>
                <c:pt idx="10649">
                  <c:v>15.592025</c:v>
                </c:pt>
                <c:pt idx="10650">
                  <c:v>15.923632</c:v>
                </c:pt>
                <c:pt idx="10651">
                  <c:v>15.923632</c:v>
                </c:pt>
                <c:pt idx="10652">
                  <c:v>15.923632</c:v>
                </c:pt>
                <c:pt idx="10653">
                  <c:v>15.923632</c:v>
                </c:pt>
                <c:pt idx="10654">
                  <c:v>15.923632</c:v>
                </c:pt>
                <c:pt idx="10655">
                  <c:v>15.923632</c:v>
                </c:pt>
                <c:pt idx="10656">
                  <c:v>15.923632</c:v>
                </c:pt>
                <c:pt idx="10657">
                  <c:v>15.923632</c:v>
                </c:pt>
                <c:pt idx="10658">
                  <c:v>15.923632</c:v>
                </c:pt>
                <c:pt idx="10659">
                  <c:v>15.923632</c:v>
                </c:pt>
                <c:pt idx="10660">
                  <c:v>15.923632</c:v>
                </c:pt>
                <c:pt idx="10661">
                  <c:v>15.923632</c:v>
                </c:pt>
                <c:pt idx="10662">
                  <c:v>15.923632</c:v>
                </c:pt>
                <c:pt idx="10663">
                  <c:v>15.923632</c:v>
                </c:pt>
                <c:pt idx="10664">
                  <c:v>15.923632</c:v>
                </c:pt>
                <c:pt idx="10665">
                  <c:v>15.923632</c:v>
                </c:pt>
                <c:pt idx="10666">
                  <c:v>15.923632</c:v>
                </c:pt>
                <c:pt idx="10667">
                  <c:v>15.923632</c:v>
                </c:pt>
                <c:pt idx="10668">
                  <c:v>15.923632</c:v>
                </c:pt>
                <c:pt idx="10669">
                  <c:v>15.923632</c:v>
                </c:pt>
                <c:pt idx="10670">
                  <c:v>15.923632</c:v>
                </c:pt>
                <c:pt idx="10671">
                  <c:v>15.923632</c:v>
                </c:pt>
                <c:pt idx="10672">
                  <c:v>15.923632</c:v>
                </c:pt>
                <c:pt idx="10673">
                  <c:v>15.923632</c:v>
                </c:pt>
                <c:pt idx="10674">
                  <c:v>15.923632</c:v>
                </c:pt>
                <c:pt idx="10675">
                  <c:v>15.923632</c:v>
                </c:pt>
                <c:pt idx="10676">
                  <c:v>15.923632</c:v>
                </c:pt>
                <c:pt idx="10677">
                  <c:v>15.923632</c:v>
                </c:pt>
                <c:pt idx="10678">
                  <c:v>15.923632</c:v>
                </c:pt>
                <c:pt idx="10679">
                  <c:v>15.923632</c:v>
                </c:pt>
                <c:pt idx="10680">
                  <c:v>15.923632</c:v>
                </c:pt>
                <c:pt idx="10681">
                  <c:v>15.592025</c:v>
                </c:pt>
                <c:pt idx="10682">
                  <c:v>15.923632</c:v>
                </c:pt>
                <c:pt idx="10683">
                  <c:v>15.923632</c:v>
                </c:pt>
                <c:pt idx="10684">
                  <c:v>15.923632</c:v>
                </c:pt>
                <c:pt idx="10685">
                  <c:v>15.923632</c:v>
                </c:pt>
                <c:pt idx="10686">
                  <c:v>15.923632</c:v>
                </c:pt>
                <c:pt idx="10687">
                  <c:v>15.923632</c:v>
                </c:pt>
                <c:pt idx="10688">
                  <c:v>15.592025</c:v>
                </c:pt>
                <c:pt idx="10689">
                  <c:v>15.923632</c:v>
                </c:pt>
                <c:pt idx="10690">
                  <c:v>15.923632</c:v>
                </c:pt>
                <c:pt idx="10691">
                  <c:v>15.923632</c:v>
                </c:pt>
                <c:pt idx="10692">
                  <c:v>15.923632</c:v>
                </c:pt>
                <c:pt idx="10693">
                  <c:v>15.592025</c:v>
                </c:pt>
                <c:pt idx="10694">
                  <c:v>15.923632</c:v>
                </c:pt>
                <c:pt idx="10695">
                  <c:v>15.923632</c:v>
                </c:pt>
                <c:pt idx="10696">
                  <c:v>15.923632</c:v>
                </c:pt>
                <c:pt idx="10697">
                  <c:v>15.923632</c:v>
                </c:pt>
                <c:pt idx="10698">
                  <c:v>15.592025</c:v>
                </c:pt>
                <c:pt idx="10699">
                  <c:v>15.923632</c:v>
                </c:pt>
                <c:pt idx="10700">
                  <c:v>15.923632</c:v>
                </c:pt>
                <c:pt idx="10701">
                  <c:v>15.923632</c:v>
                </c:pt>
                <c:pt idx="10702">
                  <c:v>15.592025</c:v>
                </c:pt>
                <c:pt idx="10703">
                  <c:v>15.923632</c:v>
                </c:pt>
                <c:pt idx="10704">
                  <c:v>15.923632</c:v>
                </c:pt>
                <c:pt idx="10705">
                  <c:v>15.923632</c:v>
                </c:pt>
                <c:pt idx="10706">
                  <c:v>15.923632</c:v>
                </c:pt>
                <c:pt idx="10707">
                  <c:v>15.592025</c:v>
                </c:pt>
                <c:pt idx="10708">
                  <c:v>15.923632</c:v>
                </c:pt>
                <c:pt idx="10709">
                  <c:v>15.923632</c:v>
                </c:pt>
                <c:pt idx="10710">
                  <c:v>15.592025</c:v>
                </c:pt>
                <c:pt idx="10711">
                  <c:v>15.923632</c:v>
                </c:pt>
                <c:pt idx="10712">
                  <c:v>15.923632</c:v>
                </c:pt>
                <c:pt idx="10713">
                  <c:v>15.923632</c:v>
                </c:pt>
                <c:pt idx="10714">
                  <c:v>15.592025</c:v>
                </c:pt>
                <c:pt idx="10715">
                  <c:v>15.592025</c:v>
                </c:pt>
                <c:pt idx="10716">
                  <c:v>15.592025</c:v>
                </c:pt>
                <c:pt idx="10717">
                  <c:v>15.592025</c:v>
                </c:pt>
                <c:pt idx="10718">
                  <c:v>15.923632</c:v>
                </c:pt>
                <c:pt idx="10719">
                  <c:v>15.923632</c:v>
                </c:pt>
                <c:pt idx="10720">
                  <c:v>15.923632</c:v>
                </c:pt>
                <c:pt idx="10721">
                  <c:v>15.923632</c:v>
                </c:pt>
                <c:pt idx="10722">
                  <c:v>15.923632</c:v>
                </c:pt>
                <c:pt idx="10723">
                  <c:v>15.592025</c:v>
                </c:pt>
                <c:pt idx="10724">
                  <c:v>15.923632</c:v>
                </c:pt>
                <c:pt idx="10725">
                  <c:v>15.923632</c:v>
                </c:pt>
                <c:pt idx="10726">
                  <c:v>15.592025</c:v>
                </c:pt>
                <c:pt idx="10727">
                  <c:v>15.923632</c:v>
                </c:pt>
                <c:pt idx="10728">
                  <c:v>15.592025</c:v>
                </c:pt>
                <c:pt idx="10729">
                  <c:v>15.592025</c:v>
                </c:pt>
                <c:pt idx="10730">
                  <c:v>15.592025</c:v>
                </c:pt>
                <c:pt idx="10731">
                  <c:v>15.923632</c:v>
                </c:pt>
                <c:pt idx="10732">
                  <c:v>15.923632</c:v>
                </c:pt>
                <c:pt idx="10733">
                  <c:v>15.923632</c:v>
                </c:pt>
                <c:pt idx="10734">
                  <c:v>15.592025</c:v>
                </c:pt>
                <c:pt idx="10735">
                  <c:v>15.923632</c:v>
                </c:pt>
                <c:pt idx="10736">
                  <c:v>15.923632</c:v>
                </c:pt>
                <c:pt idx="10737">
                  <c:v>15.592025</c:v>
                </c:pt>
                <c:pt idx="10738">
                  <c:v>15.592025</c:v>
                </c:pt>
                <c:pt idx="10739">
                  <c:v>15.923632</c:v>
                </c:pt>
                <c:pt idx="10740">
                  <c:v>15.923632</c:v>
                </c:pt>
                <c:pt idx="10741">
                  <c:v>15.923632</c:v>
                </c:pt>
                <c:pt idx="10742">
                  <c:v>15.923632</c:v>
                </c:pt>
                <c:pt idx="10743">
                  <c:v>15.592025</c:v>
                </c:pt>
                <c:pt idx="10744">
                  <c:v>15.923632</c:v>
                </c:pt>
                <c:pt idx="10745">
                  <c:v>15.923632</c:v>
                </c:pt>
                <c:pt idx="10746">
                  <c:v>15.592025</c:v>
                </c:pt>
                <c:pt idx="10747">
                  <c:v>15.592025</c:v>
                </c:pt>
                <c:pt idx="10748">
                  <c:v>15.592025</c:v>
                </c:pt>
                <c:pt idx="10749">
                  <c:v>15.592025</c:v>
                </c:pt>
                <c:pt idx="10750">
                  <c:v>15.923632</c:v>
                </c:pt>
                <c:pt idx="10751">
                  <c:v>15.923632</c:v>
                </c:pt>
                <c:pt idx="10752">
                  <c:v>15.592025</c:v>
                </c:pt>
                <c:pt idx="10753">
                  <c:v>15.592025</c:v>
                </c:pt>
                <c:pt idx="10754">
                  <c:v>15.592025</c:v>
                </c:pt>
                <c:pt idx="10755">
                  <c:v>15.923632</c:v>
                </c:pt>
                <c:pt idx="10756">
                  <c:v>15.592025</c:v>
                </c:pt>
                <c:pt idx="10757">
                  <c:v>15.923632</c:v>
                </c:pt>
                <c:pt idx="10758">
                  <c:v>15.923632</c:v>
                </c:pt>
                <c:pt idx="10759">
                  <c:v>15.923632</c:v>
                </c:pt>
                <c:pt idx="10760">
                  <c:v>15.923632</c:v>
                </c:pt>
                <c:pt idx="10761">
                  <c:v>15.923632</c:v>
                </c:pt>
                <c:pt idx="10762">
                  <c:v>15.923632</c:v>
                </c:pt>
                <c:pt idx="10763">
                  <c:v>15.923632</c:v>
                </c:pt>
                <c:pt idx="10764">
                  <c:v>15.592025</c:v>
                </c:pt>
                <c:pt idx="10765">
                  <c:v>15.923632</c:v>
                </c:pt>
                <c:pt idx="10766">
                  <c:v>15.923632</c:v>
                </c:pt>
                <c:pt idx="10767">
                  <c:v>15.923632</c:v>
                </c:pt>
                <c:pt idx="10768">
                  <c:v>15.923632</c:v>
                </c:pt>
                <c:pt idx="10769">
                  <c:v>15.923632</c:v>
                </c:pt>
                <c:pt idx="10770">
                  <c:v>15.592025</c:v>
                </c:pt>
                <c:pt idx="10771">
                  <c:v>15.592025</c:v>
                </c:pt>
                <c:pt idx="10772">
                  <c:v>15.923632</c:v>
                </c:pt>
                <c:pt idx="10773">
                  <c:v>15.923632</c:v>
                </c:pt>
                <c:pt idx="10774">
                  <c:v>15.592025</c:v>
                </c:pt>
                <c:pt idx="10775">
                  <c:v>15.923632</c:v>
                </c:pt>
                <c:pt idx="10776">
                  <c:v>15.923632</c:v>
                </c:pt>
                <c:pt idx="10777">
                  <c:v>15.923632</c:v>
                </c:pt>
                <c:pt idx="10778">
                  <c:v>15.923632</c:v>
                </c:pt>
                <c:pt idx="10779">
                  <c:v>15.592025</c:v>
                </c:pt>
                <c:pt idx="10780">
                  <c:v>15.923632</c:v>
                </c:pt>
                <c:pt idx="10781">
                  <c:v>15.923632</c:v>
                </c:pt>
                <c:pt idx="10782">
                  <c:v>15.592025</c:v>
                </c:pt>
                <c:pt idx="10783">
                  <c:v>15.592025</c:v>
                </c:pt>
                <c:pt idx="10784">
                  <c:v>15.592025</c:v>
                </c:pt>
                <c:pt idx="10785">
                  <c:v>15.923632</c:v>
                </c:pt>
                <c:pt idx="10786">
                  <c:v>15.923632</c:v>
                </c:pt>
                <c:pt idx="10787">
                  <c:v>15.592025</c:v>
                </c:pt>
                <c:pt idx="10788">
                  <c:v>15.923632</c:v>
                </c:pt>
                <c:pt idx="10789">
                  <c:v>15.923632</c:v>
                </c:pt>
                <c:pt idx="10790">
                  <c:v>15.923632</c:v>
                </c:pt>
                <c:pt idx="10791">
                  <c:v>15.923632</c:v>
                </c:pt>
                <c:pt idx="10792">
                  <c:v>15.592025</c:v>
                </c:pt>
                <c:pt idx="10793">
                  <c:v>15.923632</c:v>
                </c:pt>
                <c:pt idx="10794">
                  <c:v>15.923632</c:v>
                </c:pt>
                <c:pt idx="10795">
                  <c:v>15.923632</c:v>
                </c:pt>
                <c:pt idx="10796">
                  <c:v>15.923632</c:v>
                </c:pt>
                <c:pt idx="10797">
                  <c:v>15.923632</c:v>
                </c:pt>
                <c:pt idx="10798">
                  <c:v>15.923632</c:v>
                </c:pt>
                <c:pt idx="10799">
                  <c:v>15.923632</c:v>
                </c:pt>
                <c:pt idx="10800">
                  <c:v>15.923632</c:v>
                </c:pt>
                <c:pt idx="10801">
                  <c:v>15.923632</c:v>
                </c:pt>
                <c:pt idx="10802">
                  <c:v>15.592025</c:v>
                </c:pt>
                <c:pt idx="10803">
                  <c:v>15.923632</c:v>
                </c:pt>
                <c:pt idx="10804">
                  <c:v>15.923632</c:v>
                </c:pt>
                <c:pt idx="10805">
                  <c:v>15.923632</c:v>
                </c:pt>
                <c:pt idx="10806">
                  <c:v>15.923632</c:v>
                </c:pt>
                <c:pt idx="10807">
                  <c:v>15.923632</c:v>
                </c:pt>
                <c:pt idx="10808">
                  <c:v>15.923632</c:v>
                </c:pt>
                <c:pt idx="10809">
                  <c:v>15.923632</c:v>
                </c:pt>
                <c:pt idx="10810">
                  <c:v>15.923632</c:v>
                </c:pt>
                <c:pt idx="10811">
                  <c:v>15.923632</c:v>
                </c:pt>
                <c:pt idx="10812">
                  <c:v>15.923632</c:v>
                </c:pt>
                <c:pt idx="10813">
                  <c:v>15.923632</c:v>
                </c:pt>
                <c:pt idx="10814">
                  <c:v>15.923632</c:v>
                </c:pt>
                <c:pt idx="10815">
                  <c:v>15.592025</c:v>
                </c:pt>
                <c:pt idx="10816">
                  <c:v>15.923632</c:v>
                </c:pt>
                <c:pt idx="10817">
                  <c:v>15.923632</c:v>
                </c:pt>
                <c:pt idx="10818">
                  <c:v>15.923632</c:v>
                </c:pt>
                <c:pt idx="10819">
                  <c:v>15.923632</c:v>
                </c:pt>
                <c:pt idx="10820">
                  <c:v>15.923632</c:v>
                </c:pt>
                <c:pt idx="10821">
                  <c:v>15.923632</c:v>
                </c:pt>
                <c:pt idx="10822">
                  <c:v>15.923632</c:v>
                </c:pt>
                <c:pt idx="10823">
                  <c:v>15.923632</c:v>
                </c:pt>
                <c:pt idx="10824">
                  <c:v>15.592025</c:v>
                </c:pt>
                <c:pt idx="10825">
                  <c:v>15.592025</c:v>
                </c:pt>
                <c:pt idx="10826">
                  <c:v>15.923632</c:v>
                </c:pt>
                <c:pt idx="10827">
                  <c:v>15.923632</c:v>
                </c:pt>
                <c:pt idx="10828">
                  <c:v>15.923632</c:v>
                </c:pt>
                <c:pt idx="10829">
                  <c:v>15.923632</c:v>
                </c:pt>
                <c:pt idx="10830">
                  <c:v>15.923632</c:v>
                </c:pt>
                <c:pt idx="10831">
                  <c:v>15.923632</c:v>
                </c:pt>
                <c:pt idx="10832">
                  <c:v>15.923632</c:v>
                </c:pt>
                <c:pt idx="10833">
                  <c:v>15.923632</c:v>
                </c:pt>
                <c:pt idx="10834">
                  <c:v>15.592025</c:v>
                </c:pt>
                <c:pt idx="10835">
                  <c:v>15.923632</c:v>
                </c:pt>
                <c:pt idx="10836">
                  <c:v>15.592025</c:v>
                </c:pt>
                <c:pt idx="10837">
                  <c:v>15.592025</c:v>
                </c:pt>
                <c:pt idx="10838">
                  <c:v>15.923632</c:v>
                </c:pt>
                <c:pt idx="10839">
                  <c:v>15.923632</c:v>
                </c:pt>
                <c:pt idx="10840">
                  <c:v>15.923632</c:v>
                </c:pt>
                <c:pt idx="10841">
                  <c:v>15.592025</c:v>
                </c:pt>
                <c:pt idx="10842">
                  <c:v>15.923632</c:v>
                </c:pt>
                <c:pt idx="10843">
                  <c:v>15.923632</c:v>
                </c:pt>
                <c:pt idx="10844">
                  <c:v>15.923632</c:v>
                </c:pt>
                <c:pt idx="10845">
                  <c:v>15.592025</c:v>
                </c:pt>
                <c:pt idx="10846">
                  <c:v>15.923632</c:v>
                </c:pt>
                <c:pt idx="10847">
                  <c:v>15.592025</c:v>
                </c:pt>
                <c:pt idx="10848">
                  <c:v>15.923632</c:v>
                </c:pt>
                <c:pt idx="10849">
                  <c:v>15.923632</c:v>
                </c:pt>
                <c:pt idx="10850">
                  <c:v>15.923632</c:v>
                </c:pt>
                <c:pt idx="10851">
                  <c:v>15.923632</c:v>
                </c:pt>
                <c:pt idx="10852">
                  <c:v>15.923632</c:v>
                </c:pt>
                <c:pt idx="10853">
                  <c:v>15.923632</c:v>
                </c:pt>
                <c:pt idx="10854">
                  <c:v>15.923632</c:v>
                </c:pt>
                <c:pt idx="10855">
                  <c:v>15.923632</c:v>
                </c:pt>
                <c:pt idx="10856">
                  <c:v>15.923632</c:v>
                </c:pt>
                <c:pt idx="10857">
                  <c:v>15.923632</c:v>
                </c:pt>
                <c:pt idx="10858">
                  <c:v>15.923632</c:v>
                </c:pt>
                <c:pt idx="10859">
                  <c:v>15.923632</c:v>
                </c:pt>
                <c:pt idx="10860">
                  <c:v>15.923632</c:v>
                </c:pt>
                <c:pt idx="10861">
                  <c:v>15.923632</c:v>
                </c:pt>
                <c:pt idx="10862">
                  <c:v>15.923632</c:v>
                </c:pt>
                <c:pt idx="10863">
                  <c:v>15.923632</c:v>
                </c:pt>
                <c:pt idx="10864">
                  <c:v>15.923632</c:v>
                </c:pt>
                <c:pt idx="10865">
                  <c:v>15.923632</c:v>
                </c:pt>
                <c:pt idx="10866">
                  <c:v>15.592025</c:v>
                </c:pt>
                <c:pt idx="10867">
                  <c:v>15.592025</c:v>
                </c:pt>
                <c:pt idx="10868">
                  <c:v>15.592025</c:v>
                </c:pt>
                <c:pt idx="10869">
                  <c:v>15.923632</c:v>
                </c:pt>
                <c:pt idx="10870">
                  <c:v>15.923632</c:v>
                </c:pt>
                <c:pt idx="10871">
                  <c:v>15.923632</c:v>
                </c:pt>
                <c:pt idx="10872">
                  <c:v>15.923632</c:v>
                </c:pt>
                <c:pt idx="10873">
                  <c:v>15.592025</c:v>
                </c:pt>
                <c:pt idx="10874">
                  <c:v>15.592025</c:v>
                </c:pt>
                <c:pt idx="10875">
                  <c:v>15.923632</c:v>
                </c:pt>
                <c:pt idx="10876">
                  <c:v>15.923632</c:v>
                </c:pt>
                <c:pt idx="10877">
                  <c:v>15.923632</c:v>
                </c:pt>
                <c:pt idx="10878">
                  <c:v>15.923632</c:v>
                </c:pt>
                <c:pt idx="10879">
                  <c:v>15.923632</c:v>
                </c:pt>
                <c:pt idx="10880">
                  <c:v>15.923632</c:v>
                </c:pt>
                <c:pt idx="10881">
                  <c:v>15.592025</c:v>
                </c:pt>
                <c:pt idx="10882">
                  <c:v>15.923632</c:v>
                </c:pt>
                <c:pt idx="10883">
                  <c:v>15.923632</c:v>
                </c:pt>
                <c:pt idx="10884">
                  <c:v>15.923632</c:v>
                </c:pt>
                <c:pt idx="10885">
                  <c:v>15.592025</c:v>
                </c:pt>
                <c:pt idx="10886">
                  <c:v>15.923632</c:v>
                </c:pt>
                <c:pt idx="10887">
                  <c:v>15.923632</c:v>
                </c:pt>
                <c:pt idx="10888">
                  <c:v>15.923632</c:v>
                </c:pt>
                <c:pt idx="10889">
                  <c:v>15.592025</c:v>
                </c:pt>
                <c:pt idx="10890">
                  <c:v>15.923632</c:v>
                </c:pt>
                <c:pt idx="10891">
                  <c:v>15.923632</c:v>
                </c:pt>
                <c:pt idx="10892">
                  <c:v>15.923632</c:v>
                </c:pt>
                <c:pt idx="10893">
                  <c:v>15.923632</c:v>
                </c:pt>
                <c:pt idx="10894">
                  <c:v>15.923632</c:v>
                </c:pt>
                <c:pt idx="10895">
                  <c:v>15.592025</c:v>
                </c:pt>
                <c:pt idx="10896">
                  <c:v>15.923632</c:v>
                </c:pt>
                <c:pt idx="10897">
                  <c:v>15.923632</c:v>
                </c:pt>
                <c:pt idx="10898">
                  <c:v>15.923632</c:v>
                </c:pt>
                <c:pt idx="10899">
                  <c:v>15.923632</c:v>
                </c:pt>
                <c:pt idx="10900">
                  <c:v>15.592025</c:v>
                </c:pt>
                <c:pt idx="10901">
                  <c:v>15.923632</c:v>
                </c:pt>
                <c:pt idx="10902">
                  <c:v>15.923632</c:v>
                </c:pt>
                <c:pt idx="10903">
                  <c:v>15.923632</c:v>
                </c:pt>
                <c:pt idx="10904">
                  <c:v>15.923632</c:v>
                </c:pt>
                <c:pt idx="10905">
                  <c:v>15.923632</c:v>
                </c:pt>
                <c:pt idx="10906">
                  <c:v>15.923632</c:v>
                </c:pt>
                <c:pt idx="10907">
                  <c:v>15.923632</c:v>
                </c:pt>
                <c:pt idx="10908">
                  <c:v>15.923632</c:v>
                </c:pt>
                <c:pt idx="10909">
                  <c:v>15.923632</c:v>
                </c:pt>
                <c:pt idx="10910">
                  <c:v>15.923632</c:v>
                </c:pt>
                <c:pt idx="10911">
                  <c:v>15.923632</c:v>
                </c:pt>
                <c:pt idx="10912">
                  <c:v>15.923632</c:v>
                </c:pt>
                <c:pt idx="10913">
                  <c:v>15.592025</c:v>
                </c:pt>
                <c:pt idx="10914">
                  <c:v>15.923632</c:v>
                </c:pt>
                <c:pt idx="10915">
                  <c:v>15.923632</c:v>
                </c:pt>
                <c:pt idx="10916">
                  <c:v>15.923632</c:v>
                </c:pt>
                <c:pt idx="10917">
                  <c:v>15.923632</c:v>
                </c:pt>
                <c:pt idx="10918">
                  <c:v>15.923632</c:v>
                </c:pt>
                <c:pt idx="10919">
                  <c:v>15.923632</c:v>
                </c:pt>
                <c:pt idx="10920">
                  <c:v>15.923632</c:v>
                </c:pt>
                <c:pt idx="10921">
                  <c:v>15.923632</c:v>
                </c:pt>
                <c:pt idx="10922">
                  <c:v>15.923632</c:v>
                </c:pt>
                <c:pt idx="10923">
                  <c:v>15.923632</c:v>
                </c:pt>
                <c:pt idx="10924">
                  <c:v>15.923632</c:v>
                </c:pt>
                <c:pt idx="10925">
                  <c:v>15.923632</c:v>
                </c:pt>
                <c:pt idx="10926">
                  <c:v>15.592025</c:v>
                </c:pt>
                <c:pt idx="10927">
                  <c:v>15.592025</c:v>
                </c:pt>
                <c:pt idx="10928">
                  <c:v>15.923632</c:v>
                </c:pt>
                <c:pt idx="10929">
                  <c:v>15.923632</c:v>
                </c:pt>
                <c:pt idx="10930">
                  <c:v>15.923632</c:v>
                </c:pt>
                <c:pt idx="10931">
                  <c:v>15.923632</c:v>
                </c:pt>
                <c:pt idx="10932">
                  <c:v>15.923632</c:v>
                </c:pt>
                <c:pt idx="10933">
                  <c:v>15.923632</c:v>
                </c:pt>
                <c:pt idx="10934">
                  <c:v>15.923632</c:v>
                </c:pt>
                <c:pt idx="10935">
                  <c:v>15.923632</c:v>
                </c:pt>
                <c:pt idx="10936">
                  <c:v>15.923632</c:v>
                </c:pt>
                <c:pt idx="10937">
                  <c:v>15.923632</c:v>
                </c:pt>
                <c:pt idx="10938">
                  <c:v>15.923632</c:v>
                </c:pt>
                <c:pt idx="10939">
                  <c:v>15.592025</c:v>
                </c:pt>
                <c:pt idx="10940">
                  <c:v>15.923632</c:v>
                </c:pt>
                <c:pt idx="10941">
                  <c:v>15.923632</c:v>
                </c:pt>
                <c:pt idx="10942">
                  <c:v>15.592025</c:v>
                </c:pt>
                <c:pt idx="10943">
                  <c:v>15.923632</c:v>
                </c:pt>
                <c:pt idx="10944">
                  <c:v>15.923632</c:v>
                </c:pt>
                <c:pt idx="10945">
                  <c:v>15.923632</c:v>
                </c:pt>
                <c:pt idx="10946">
                  <c:v>15.923632</c:v>
                </c:pt>
                <c:pt idx="10947">
                  <c:v>15.923632</c:v>
                </c:pt>
                <c:pt idx="10948">
                  <c:v>15.923632</c:v>
                </c:pt>
                <c:pt idx="10949">
                  <c:v>15.923632</c:v>
                </c:pt>
                <c:pt idx="10950">
                  <c:v>15.923632</c:v>
                </c:pt>
                <c:pt idx="10951">
                  <c:v>15.923632</c:v>
                </c:pt>
                <c:pt idx="10952">
                  <c:v>15.923632</c:v>
                </c:pt>
                <c:pt idx="10953">
                  <c:v>15.923632</c:v>
                </c:pt>
                <c:pt idx="10954">
                  <c:v>15.923632</c:v>
                </c:pt>
                <c:pt idx="10955">
                  <c:v>15.923632</c:v>
                </c:pt>
                <c:pt idx="10956">
                  <c:v>15.923632</c:v>
                </c:pt>
                <c:pt idx="10957">
                  <c:v>15.923632</c:v>
                </c:pt>
                <c:pt idx="10958">
                  <c:v>15.923632</c:v>
                </c:pt>
                <c:pt idx="10959">
                  <c:v>15.923632</c:v>
                </c:pt>
                <c:pt idx="10960">
                  <c:v>15.923632</c:v>
                </c:pt>
                <c:pt idx="10961">
                  <c:v>15.923632</c:v>
                </c:pt>
                <c:pt idx="10962">
                  <c:v>15.923632</c:v>
                </c:pt>
                <c:pt idx="10963">
                  <c:v>15.923632</c:v>
                </c:pt>
                <c:pt idx="10964">
                  <c:v>15.923632</c:v>
                </c:pt>
                <c:pt idx="10965">
                  <c:v>15.592025</c:v>
                </c:pt>
                <c:pt idx="10966">
                  <c:v>15.923632</c:v>
                </c:pt>
                <c:pt idx="10967">
                  <c:v>15.923632</c:v>
                </c:pt>
                <c:pt idx="10968">
                  <c:v>15.923632</c:v>
                </c:pt>
                <c:pt idx="10969">
                  <c:v>15.923632</c:v>
                </c:pt>
                <c:pt idx="10970">
                  <c:v>15.923632</c:v>
                </c:pt>
                <c:pt idx="10971">
                  <c:v>15.923632</c:v>
                </c:pt>
                <c:pt idx="10972">
                  <c:v>15.923632</c:v>
                </c:pt>
                <c:pt idx="10973">
                  <c:v>15.923632</c:v>
                </c:pt>
                <c:pt idx="10974">
                  <c:v>15.592025</c:v>
                </c:pt>
                <c:pt idx="10975">
                  <c:v>15.923632</c:v>
                </c:pt>
                <c:pt idx="10976">
                  <c:v>15.923632</c:v>
                </c:pt>
                <c:pt idx="10977">
                  <c:v>15.923632</c:v>
                </c:pt>
                <c:pt idx="10978">
                  <c:v>15.923632</c:v>
                </c:pt>
                <c:pt idx="10979">
                  <c:v>15.923632</c:v>
                </c:pt>
                <c:pt idx="10980">
                  <c:v>15.923632</c:v>
                </c:pt>
                <c:pt idx="10981">
                  <c:v>15.923632</c:v>
                </c:pt>
                <c:pt idx="10982">
                  <c:v>15.923632</c:v>
                </c:pt>
                <c:pt idx="10983">
                  <c:v>15.923632</c:v>
                </c:pt>
                <c:pt idx="10984">
                  <c:v>15.923632</c:v>
                </c:pt>
                <c:pt idx="10985">
                  <c:v>15.592025</c:v>
                </c:pt>
                <c:pt idx="10986">
                  <c:v>15.923632</c:v>
                </c:pt>
                <c:pt idx="10987">
                  <c:v>15.923632</c:v>
                </c:pt>
                <c:pt idx="10988">
                  <c:v>15.923632</c:v>
                </c:pt>
                <c:pt idx="10989">
                  <c:v>15.923632</c:v>
                </c:pt>
                <c:pt idx="10990">
                  <c:v>15.923632</c:v>
                </c:pt>
                <c:pt idx="10991">
                  <c:v>15.923632</c:v>
                </c:pt>
                <c:pt idx="10992">
                  <c:v>15.923632</c:v>
                </c:pt>
                <c:pt idx="10993">
                  <c:v>15.923632</c:v>
                </c:pt>
                <c:pt idx="10994">
                  <c:v>15.592025</c:v>
                </c:pt>
                <c:pt idx="10995">
                  <c:v>15.923632</c:v>
                </c:pt>
                <c:pt idx="10996">
                  <c:v>15.923632</c:v>
                </c:pt>
                <c:pt idx="10997">
                  <c:v>15.923632</c:v>
                </c:pt>
                <c:pt idx="10998">
                  <c:v>15.923632</c:v>
                </c:pt>
                <c:pt idx="10999">
                  <c:v>15.923632</c:v>
                </c:pt>
                <c:pt idx="11000">
                  <c:v>15.923632</c:v>
                </c:pt>
                <c:pt idx="11001">
                  <c:v>15.592025</c:v>
                </c:pt>
                <c:pt idx="11002">
                  <c:v>15.592025</c:v>
                </c:pt>
                <c:pt idx="11003">
                  <c:v>15.923632</c:v>
                </c:pt>
                <c:pt idx="11004">
                  <c:v>15.923632</c:v>
                </c:pt>
                <c:pt idx="11005">
                  <c:v>15.592025</c:v>
                </c:pt>
                <c:pt idx="11006">
                  <c:v>15.592025</c:v>
                </c:pt>
                <c:pt idx="11007">
                  <c:v>15.923632</c:v>
                </c:pt>
                <c:pt idx="11008">
                  <c:v>15.923632</c:v>
                </c:pt>
                <c:pt idx="11009">
                  <c:v>15.923632</c:v>
                </c:pt>
                <c:pt idx="11010">
                  <c:v>15.592025</c:v>
                </c:pt>
                <c:pt idx="11011">
                  <c:v>15.923632</c:v>
                </c:pt>
                <c:pt idx="11012">
                  <c:v>15.923632</c:v>
                </c:pt>
                <c:pt idx="11013">
                  <c:v>15.923632</c:v>
                </c:pt>
                <c:pt idx="11014">
                  <c:v>15.923632</c:v>
                </c:pt>
                <c:pt idx="11015">
                  <c:v>15.592025</c:v>
                </c:pt>
                <c:pt idx="11016">
                  <c:v>15.923632</c:v>
                </c:pt>
                <c:pt idx="11017">
                  <c:v>15.923632</c:v>
                </c:pt>
                <c:pt idx="11018">
                  <c:v>15.923632</c:v>
                </c:pt>
                <c:pt idx="11019">
                  <c:v>15.923632</c:v>
                </c:pt>
                <c:pt idx="11020">
                  <c:v>15.592025</c:v>
                </c:pt>
                <c:pt idx="11021">
                  <c:v>15.592025</c:v>
                </c:pt>
                <c:pt idx="11022">
                  <c:v>15.923632</c:v>
                </c:pt>
                <c:pt idx="11023">
                  <c:v>15.923632</c:v>
                </c:pt>
                <c:pt idx="11024">
                  <c:v>15.592025</c:v>
                </c:pt>
                <c:pt idx="11025">
                  <c:v>15.923632</c:v>
                </c:pt>
                <c:pt idx="11026">
                  <c:v>15.923632</c:v>
                </c:pt>
                <c:pt idx="11027">
                  <c:v>15.923632</c:v>
                </c:pt>
                <c:pt idx="11028">
                  <c:v>15.923632</c:v>
                </c:pt>
                <c:pt idx="11029">
                  <c:v>15.923632</c:v>
                </c:pt>
                <c:pt idx="11030">
                  <c:v>15.923632</c:v>
                </c:pt>
                <c:pt idx="11031">
                  <c:v>15.923632</c:v>
                </c:pt>
                <c:pt idx="11032">
                  <c:v>15.923632</c:v>
                </c:pt>
                <c:pt idx="11033">
                  <c:v>15.592025</c:v>
                </c:pt>
                <c:pt idx="11034">
                  <c:v>15.923632</c:v>
                </c:pt>
                <c:pt idx="11035">
                  <c:v>15.923632</c:v>
                </c:pt>
                <c:pt idx="11036">
                  <c:v>15.923632</c:v>
                </c:pt>
                <c:pt idx="11037">
                  <c:v>15.923632</c:v>
                </c:pt>
                <c:pt idx="11038">
                  <c:v>15.923632</c:v>
                </c:pt>
                <c:pt idx="11039">
                  <c:v>15.923632</c:v>
                </c:pt>
                <c:pt idx="11040">
                  <c:v>15.592025</c:v>
                </c:pt>
                <c:pt idx="11041">
                  <c:v>15.592025</c:v>
                </c:pt>
                <c:pt idx="11042">
                  <c:v>15.923632</c:v>
                </c:pt>
                <c:pt idx="11043">
                  <c:v>15.923632</c:v>
                </c:pt>
                <c:pt idx="11044">
                  <c:v>15.592025</c:v>
                </c:pt>
                <c:pt idx="11045">
                  <c:v>15.592025</c:v>
                </c:pt>
                <c:pt idx="11046">
                  <c:v>15.923632</c:v>
                </c:pt>
                <c:pt idx="11047">
                  <c:v>15.592025</c:v>
                </c:pt>
                <c:pt idx="11048">
                  <c:v>15.923632</c:v>
                </c:pt>
                <c:pt idx="11049">
                  <c:v>15.923632</c:v>
                </c:pt>
                <c:pt idx="11050">
                  <c:v>15.923632</c:v>
                </c:pt>
                <c:pt idx="11051">
                  <c:v>15.592025</c:v>
                </c:pt>
                <c:pt idx="11052">
                  <c:v>15.592025</c:v>
                </c:pt>
                <c:pt idx="11053">
                  <c:v>15.592025</c:v>
                </c:pt>
                <c:pt idx="11054">
                  <c:v>15.592025</c:v>
                </c:pt>
                <c:pt idx="11055">
                  <c:v>15.923632</c:v>
                </c:pt>
                <c:pt idx="11056">
                  <c:v>15.592025</c:v>
                </c:pt>
                <c:pt idx="11057">
                  <c:v>15.923632</c:v>
                </c:pt>
                <c:pt idx="11058">
                  <c:v>15.592025</c:v>
                </c:pt>
                <c:pt idx="11059">
                  <c:v>15.923632</c:v>
                </c:pt>
                <c:pt idx="11060">
                  <c:v>15.923632</c:v>
                </c:pt>
                <c:pt idx="11061">
                  <c:v>15.923632</c:v>
                </c:pt>
                <c:pt idx="11062">
                  <c:v>15.923632</c:v>
                </c:pt>
                <c:pt idx="11063">
                  <c:v>15.592025</c:v>
                </c:pt>
                <c:pt idx="11064">
                  <c:v>15.592025</c:v>
                </c:pt>
                <c:pt idx="11065">
                  <c:v>15.592025</c:v>
                </c:pt>
                <c:pt idx="11066">
                  <c:v>15.592025</c:v>
                </c:pt>
                <c:pt idx="11067">
                  <c:v>15.592025</c:v>
                </c:pt>
                <c:pt idx="11068">
                  <c:v>15.923632</c:v>
                </c:pt>
                <c:pt idx="11069">
                  <c:v>15.923632</c:v>
                </c:pt>
                <c:pt idx="11070">
                  <c:v>15.923632</c:v>
                </c:pt>
                <c:pt idx="11071">
                  <c:v>15.592025</c:v>
                </c:pt>
                <c:pt idx="11072">
                  <c:v>15.923632</c:v>
                </c:pt>
                <c:pt idx="11073">
                  <c:v>15.923632</c:v>
                </c:pt>
                <c:pt idx="11074">
                  <c:v>15.923632</c:v>
                </c:pt>
                <c:pt idx="11075">
                  <c:v>15.923632</c:v>
                </c:pt>
                <c:pt idx="11076">
                  <c:v>15.923632</c:v>
                </c:pt>
                <c:pt idx="11077">
                  <c:v>15.592025</c:v>
                </c:pt>
                <c:pt idx="11078">
                  <c:v>15.592025</c:v>
                </c:pt>
                <c:pt idx="11079">
                  <c:v>15.592025</c:v>
                </c:pt>
                <c:pt idx="11080">
                  <c:v>15.923632</c:v>
                </c:pt>
                <c:pt idx="11081">
                  <c:v>15.923632</c:v>
                </c:pt>
                <c:pt idx="11082">
                  <c:v>15.923632</c:v>
                </c:pt>
                <c:pt idx="11083">
                  <c:v>15.923632</c:v>
                </c:pt>
                <c:pt idx="11084">
                  <c:v>15.923632</c:v>
                </c:pt>
                <c:pt idx="11085">
                  <c:v>15.923632</c:v>
                </c:pt>
                <c:pt idx="11086">
                  <c:v>15.923632</c:v>
                </c:pt>
                <c:pt idx="11087">
                  <c:v>15.923632</c:v>
                </c:pt>
                <c:pt idx="11088">
                  <c:v>15.592025</c:v>
                </c:pt>
                <c:pt idx="11089">
                  <c:v>15.923632</c:v>
                </c:pt>
                <c:pt idx="11090">
                  <c:v>15.923632</c:v>
                </c:pt>
                <c:pt idx="11091">
                  <c:v>15.923632</c:v>
                </c:pt>
                <c:pt idx="11092">
                  <c:v>15.923632</c:v>
                </c:pt>
                <c:pt idx="11093">
                  <c:v>15.923632</c:v>
                </c:pt>
                <c:pt idx="11094">
                  <c:v>15.923632</c:v>
                </c:pt>
                <c:pt idx="11095">
                  <c:v>15.923632</c:v>
                </c:pt>
                <c:pt idx="11096">
                  <c:v>15.923632</c:v>
                </c:pt>
                <c:pt idx="11097">
                  <c:v>15.923632</c:v>
                </c:pt>
                <c:pt idx="11098">
                  <c:v>15.923632</c:v>
                </c:pt>
                <c:pt idx="11099">
                  <c:v>15.923632</c:v>
                </c:pt>
                <c:pt idx="11100">
                  <c:v>15.592025</c:v>
                </c:pt>
                <c:pt idx="11101">
                  <c:v>15.923632</c:v>
                </c:pt>
                <c:pt idx="11102">
                  <c:v>15.923632</c:v>
                </c:pt>
                <c:pt idx="11103">
                  <c:v>15.923632</c:v>
                </c:pt>
                <c:pt idx="11104">
                  <c:v>15.923632</c:v>
                </c:pt>
                <c:pt idx="11105">
                  <c:v>15.923632</c:v>
                </c:pt>
                <c:pt idx="11106">
                  <c:v>15.923632</c:v>
                </c:pt>
                <c:pt idx="11107">
                  <c:v>15.923632</c:v>
                </c:pt>
                <c:pt idx="11108">
                  <c:v>15.923632</c:v>
                </c:pt>
                <c:pt idx="11109">
                  <c:v>15.923632</c:v>
                </c:pt>
                <c:pt idx="11110">
                  <c:v>15.592025</c:v>
                </c:pt>
                <c:pt idx="11111">
                  <c:v>15.923632</c:v>
                </c:pt>
                <c:pt idx="11112">
                  <c:v>15.923632</c:v>
                </c:pt>
                <c:pt idx="11113">
                  <c:v>15.923632</c:v>
                </c:pt>
                <c:pt idx="11114">
                  <c:v>15.592025</c:v>
                </c:pt>
                <c:pt idx="11115">
                  <c:v>15.923632</c:v>
                </c:pt>
                <c:pt idx="11116">
                  <c:v>15.923632</c:v>
                </c:pt>
                <c:pt idx="11117">
                  <c:v>15.923632</c:v>
                </c:pt>
                <c:pt idx="11118">
                  <c:v>15.592025</c:v>
                </c:pt>
                <c:pt idx="11119">
                  <c:v>15.592025</c:v>
                </c:pt>
                <c:pt idx="11120">
                  <c:v>15.923632</c:v>
                </c:pt>
                <c:pt idx="11121">
                  <c:v>15.923632</c:v>
                </c:pt>
                <c:pt idx="11122">
                  <c:v>15.923632</c:v>
                </c:pt>
                <c:pt idx="11123">
                  <c:v>15.923632</c:v>
                </c:pt>
                <c:pt idx="11124">
                  <c:v>15.923632</c:v>
                </c:pt>
                <c:pt idx="11125">
                  <c:v>15.923632</c:v>
                </c:pt>
                <c:pt idx="11126">
                  <c:v>15.923632</c:v>
                </c:pt>
                <c:pt idx="11127">
                  <c:v>15.923632</c:v>
                </c:pt>
                <c:pt idx="11128">
                  <c:v>15.592025</c:v>
                </c:pt>
                <c:pt idx="11129">
                  <c:v>15.592025</c:v>
                </c:pt>
                <c:pt idx="11130">
                  <c:v>15.592025</c:v>
                </c:pt>
                <c:pt idx="11131">
                  <c:v>15.923632</c:v>
                </c:pt>
                <c:pt idx="11132">
                  <c:v>15.592025</c:v>
                </c:pt>
                <c:pt idx="11133">
                  <c:v>15.592025</c:v>
                </c:pt>
                <c:pt idx="11134">
                  <c:v>15.592025</c:v>
                </c:pt>
                <c:pt idx="11135">
                  <c:v>15.923632</c:v>
                </c:pt>
                <c:pt idx="11136">
                  <c:v>15.923632</c:v>
                </c:pt>
                <c:pt idx="11137">
                  <c:v>15.923632</c:v>
                </c:pt>
                <c:pt idx="11138">
                  <c:v>15.592025</c:v>
                </c:pt>
                <c:pt idx="11139">
                  <c:v>15.923632</c:v>
                </c:pt>
                <c:pt idx="11140">
                  <c:v>15.923632</c:v>
                </c:pt>
                <c:pt idx="11141">
                  <c:v>15.923632</c:v>
                </c:pt>
                <c:pt idx="11142">
                  <c:v>15.592025</c:v>
                </c:pt>
                <c:pt idx="11143">
                  <c:v>15.592025</c:v>
                </c:pt>
                <c:pt idx="11144">
                  <c:v>15.923632</c:v>
                </c:pt>
                <c:pt idx="11145">
                  <c:v>15.592025</c:v>
                </c:pt>
                <c:pt idx="11146">
                  <c:v>15.923632</c:v>
                </c:pt>
                <c:pt idx="11147">
                  <c:v>15.592025</c:v>
                </c:pt>
                <c:pt idx="11148">
                  <c:v>15.923632</c:v>
                </c:pt>
                <c:pt idx="11149">
                  <c:v>15.923632</c:v>
                </c:pt>
                <c:pt idx="11150">
                  <c:v>15.923632</c:v>
                </c:pt>
                <c:pt idx="11151">
                  <c:v>15.592025</c:v>
                </c:pt>
                <c:pt idx="11152">
                  <c:v>15.923632</c:v>
                </c:pt>
                <c:pt idx="11153">
                  <c:v>15.923632</c:v>
                </c:pt>
                <c:pt idx="11154">
                  <c:v>15.923632</c:v>
                </c:pt>
                <c:pt idx="11155">
                  <c:v>15.923632</c:v>
                </c:pt>
                <c:pt idx="11156">
                  <c:v>15.923632</c:v>
                </c:pt>
                <c:pt idx="11157">
                  <c:v>15.923632</c:v>
                </c:pt>
                <c:pt idx="11158">
                  <c:v>15.923632</c:v>
                </c:pt>
                <c:pt idx="11159">
                  <c:v>15.923632</c:v>
                </c:pt>
                <c:pt idx="11160">
                  <c:v>15.592025</c:v>
                </c:pt>
                <c:pt idx="11161">
                  <c:v>15.923632</c:v>
                </c:pt>
                <c:pt idx="11162">
                  <c:v>15.592025</c:v>
                </c:pt>
                <c:pt idx="11163">
                  <c:v>15.592025</c:v>
                </c:pt>
                <c:pt idx="11164">
                  <c:v>15.592025</c:v>
                </c:pt>
                <c:pt idx="11165">
                  <c:v>15.592025</c:v>
                </c:pt>
                <c:pt idx="11166">
                  <c:v>15.592025</c:v>
                </c:pt>
                <c:pt idx="11167">
                  <c:v>15.592025</c:v>
                </c:pt>
                <c:pt idx="11168">
                  <c:v>15.923632</c:v>
                </c:pt>
                <c:pt idx="11169">
                  <c:v>15.923632</c:v>
                </c:pt>
                <c:pt idx="11170">
                  <c:v>15.592025</c:v>
                </c:pt>
                <c:pt idx="11171">
                  <c:v>15.592025</c:v>
                </c:pt>
                <c:pt idx="11172">
                  <c:v>15.923632</c:v>
                </c:pt>
                <c:pt idx="11173">
                  <c:v>15.592025</c:v>
                </c:pt>
                <c:pt idx="11174">
                  <c:v>15.923632</c:v>
                </c:pt>
                <c:pt idx="11175">
                  <c:v>15.923632</c:v>
                </c:pt>
                <c:pt idx="11176">
                  <c:v>15.923632</c:v>
                </c:pt>
                <c:pt idx="11177">
                  <c:v>15.592025</c:v>
                </c:pt>
                <c:pt idx="11178">
                  <c:v>15.592025</c:v>
                </c:pt>
                <c:pt idx="11179">
                  <c:v>15.592025</c:v>
                </c:pt>
                <c:pt idx="11180">
                  <c:v>15.923632</c:v>
                </c:pt>
                <c:pt idx="11181">
                  <c:v>15.923632</c:v>
                </c:pt>
                <c:pt idx="11182">
                  <c:v>15.923632</c:v>
                </c:pt>
                <c:pt idx="11183">
                  <c:v>15.923632</c:v>
                </c:pt>
                <c:pt idx="11184">
                  <c:v>15.592025</c:v>
                </c:pt>
                <c:pt idx="11185">
                  <c:v>15.592025</c:v>
                </c:pt>
                <c:pt idx="11186">
                  <c:v>15.923632</c:v>
                </c:pt>
                <c:pt idx="11187">
                  <c:v>15.923632</c:v>
                </c:pt>
                <c:pt idx="11188">
                  <c:v>15.923632</c:v>
                </c:pt>
                <c:pt idx="11189">
                  <c:v>15.592025</c:v>
                </c:pt>
                <c:pt idx="11190">
                  <c:v>15.923632</c:v>
                </c:pt>
                <c:pt idx="11191">
                  <c:v>15.923632</c:v>
                </c:pt>
                <c:pt idx="11192">
                  <c:v>15.923632</c:v>
                </c:pt>
                <c:pt idx="11193">
                  <c:v>15.923632</c:v>
                </c:pt>
                <c:pt idx="11194">
                  <c:v>15.592025</c:v>
                </c:pt>
                <c:pt idx="11195">
                  <c:v>15.592025</c:v>
                </c:pt>
                <c:pt idx="11196">
                  <c:v>15.592025</c:v>
                </c:pt>
                <c:pt idx="11197">
                  <c:v>15.592025</c:v>
                </c:pt>
                <c:pt idx="11198">
                  <c:v>15.923632</c:v>
                </c:pt>
                <c:pt idx="11199">
                  <c:v>15.923632</c:v>
                </c:pt>
                <c:pt idx="11200">
                  <c:v>15.923632</c:v>
                </c:pt>
                <c:pt idx="11201">
                  <c:v>15.923632</c:v>
                </c:pt>
                <c:pt idx="11202">
                  <c:v>15.592025</c:v>
                </c:pt>
                <c:pt idx="11203">
                  <c:v>15.923632</c:v>
                </c:pt>
                <c:pt idx="11204">
                  <c:v>15.592025</c:v>
                </c:pt>
                <c:pt idx="11205">
                  <c:v>15.923632</c:v>
                </c:pt>
                <c:pt idx="11206">
                  <c:v>15.923632</c:v>
                </c:pt>
                <c:pt idx="11207">
                  <c:v>15.592025</c:v>
                </c:pt>
                <c:pt idx="11208">
                  <c:v>15.923632</c:v>
                </c:pt>
                <c:pt idx="11209">
                  <c:v>15.923632</c:v>
                </c:pt>
                <c:pt idx="11210">
                  <c:v>15.592025</c:v>
                </c:pt>
                <c:pt idx="11211">
                  <c:v>15.923632</c:v>
                </c:pt>
                <c:pt idx="11212">
                  <c:v>15.592025</c:v>
                </c:pt>
                <c:pt idx="11213">
                  <c:v>15.923632</c:v>
                </c:pt>
                <c:pt idx="11214">
                  <c:v>15.923632</c:v>
                </c:pt>
                <c:pt idx="11215">
                  <c:v>15.923632</c:v>
                </c:pt>
                <c:pt idx="11216">
                  <c:v>15.923632</c:v>
                </c:pt>
                <c:pt idx="11217">
                  <c:v>15.592025</c:v>
                </c:pt>
                <c:pt idx="11218">
                  <c:v>15.923632</c:v>
                </c:pt>
                <c:pt idx="11219">
                  <c:v>15.923632</c:v>
                </c:pt>
                <c:pt idx="11220">
                  <c:v>15.923632</c:v>
                </c:pt>
                <c:pt idx="11221">
                  <c:v>15.923632</c:v>
                </c:pt>
                <c:pt idx="11222">
                  <c:v>15.923632</c:v>
                </c:pt>
                <c:pt idx="11223">
                  <c:v>15.923632</c:v>
                </c:pt>
                <c:pt idx="11224">
                  <c:v>15.592025</c:v>
                </c:pt>
                <c:pt idx="11225">
                  <c:v>15.592025</c:v>
                </c:pt>
                <c:pt idx="11226">
                  <c:v>15.592025</c:v>
                </c:pt>
                <c:pt idx="11227">
                  <c:v>15.923632</c:v>
                </c:pt>
                <c:pt idx="11228">
                  <c:v>15.923632</c:v>
                </c:pt>
                <c:pt idx="11229">
                  <c:v>15.923632</c:v>
                </c:pt>
                <c:pt idx="11230">
                  <c:v>15.923632</c:v>
                </c:pt>
                <c:pt idx="11231">
                  <c:v>15.923632</c:v>
                </c:pt>
                <c:pt idx="11232">
                  <c:v>15.592025</c:v>
                </c:pt>
                <c:pt idx="11233">
                  <c:v>15.923632</c:v>
                </c:pt>
                <c:pt idx="11234">
                  <c:v>15.923632</c:v>
                </c:pt>
                <c:pt idx="11235">
                  <c:v>15.923632</c:v>
                </c:pt>
                <c:pt idx="11236">
                  <c:v>15.923632</c:v>
                </c:pt>
                <c:pt idx="11237">
                  <c:v>15.923632</c:v>
                </c:pt>
                <c:pt idx="11238">
                  <c:v>15.923632</c:v>
                </c:pt>
                <c:pt idx="11239">
                  <c:v>15.923632</c:v>
                </c:pt>
                <c:pt idx="11240">
                  <c:v>15.592025</c:v>
                </c:pt>
                <c:pt idx="11241">
                  <c:v>15.923632</c:v>
                </c:pt>
                <c:pt idx="11242">
                  <c:v>15.923632</c:v>
                </c:pt>
                <c:pt idx="11243">
                  <c:v>15.592025</c:v>
                </c:pt>
                <c:pt idx="11244">
                  <c:v>15.923632</c:v>
                </c:pt>
                <c:pt idx="11245">
                  <c:v>15.923632</c:v>
                </c:pt>
                <c:pt idx="11246">
                  <c:v>15.923632</c:v>
                </c:pt>
                <c:pt idx="11247">
                  <c:v>15.923632</c:v>
                </c:pt>
                <c:pt idx="11248">
                  <c:v>15.923632</c:v>
                </c:pt>
                <c:pt idx="11249">
                  <c:v>15.592025</c:v>
                </c:pt>
                <c:pt idx="11250">
                  <c:v>15.923632</c:v>
                </c:pt>
                <c:pt idx="11251">
                  <c:v>15.592025</c:v>
                </c:pt>
                <c:pt idx="11252">
                  <c:v>15.923632</c:v>
                </c:pt>
                <c:pt idx="11253">
                  <c:v>15.923632</c:v>
                </c:pt>
                <c:pt idx="11254">
                  <c:v>15.592025</c:v>
                </c:pt>
                <c:pt idx="11255">
                  <c:v>15.923632</c:v>
                </c:pt>
                <c:pt idx="11256">
                  <c:v>15.923632</c:v>
                </c:pt>
                <c:pt idx="11257">
                  <c:v>15.923632</c:v>
                </c:pt>
                <c:pt idx="11258">
                  <c:v>15.923632</c:v>
                </c:pt>
                <c:pt idx="11259">
                  <c:v>15.923632</c:v>
                </c:pt>
                <c:pt idx="11260">
                  <c:v>15.923632</c:v>
                </c:pt>
                <c:pt idx="11261">
                  <c:v>15.923632</c:v>
                </c:pt>
                <c:pt idx="11262">
                  <c:v>15.923632</c:v>
                </c:pt>
                <c:pt idx="11263">
                  <c:v>15.923632</c:v>
                </c:pt>
                <c:pt idx="11264">
                  <c:v>15.923632</c:v>
                </c:pt>
                <c:pt idx="11265">
                  <c:v>15.923632</c:v>
                </c:pt>
                <c:pt idx="11266">
                  <c:v>15.923632</c:v>
                </c:pt>
                <c:pt idx="11267">
                  <c:v>15.592025</c:v>
                </c:pt>
                <c:pt idx="11268">
                  <c:v>15.592025</c:v>
                </c:pt>
                <c:pt idx="11269">
                  <c:v>15.923632</c:v>
                </c:pt>
                <c:pt idx="11270">
                  <c:v>15.923632</c:v>
                </c:pt>
                <c:pt idx="11271">
                  <c:v>15.923632</c:v>
                </c:pt>
                <c:pt idx="11272">
                  <c:v>15.923632</c:v>
                </c:pt>
                <c:pt idx="11273">
                  <c:v>15.592025</c:v>
                </c:pt>
                <c:pt idx="11274">
                  <c:v>15.923632</c:v>
                </c:pt>
                <c:pt idx="11275">
                  <c:v>15.923632</c:v>
                </c:pt>
                <c:pt idx="11276">
                  <c:v>15.923632</c:v>
                </c:pt>
                <c:pt idx="11277">
                  <c:v>15.923632</c:v>
                </c:pt>
                <c:pt idx="11278">
                  <c:v>15.923632</c:v>
                </c:pt>
                <c:pt idx="11279">
                  <c:v>15.592025</c:v>
                </c:pt>
                <c:pt idx="11280">
                  <c:v>15.923632</c:v>
                </c:pt>
                <c:pt idx="11281">
                  <c:v>15.923632</c:v>
                </c:pt>
                <c:pt idx="11282">
                  <c:v>15.592025</c:v>
                </c:pt>
                <c:pt idx="11283">
                  <c:v>15.923632</c:v>
                </c:pt>
                <c:pt idx="11284">
                  <c:v>15.923632</c:v>
                </c:pt>
                <c:pt idx="11285">
                  <c:v>15.923632</c:v>
                </c:pt>
                <c:pt idx="11286">
                  <c:v>15.923632</c:v>
                </c:pt>
                <c:pt idx="11287">
                  <c:v>15.923632</c:v>
                </c:pt>
                <c:pt idx="11288">
                  <c:v>15.923632</c:v>
                </c:pt>
                <c:pt idx="11289">
                  <c:v>15.923632</c:v>
                </c:pt>
                <c:pt idx="11290">
                  <c:v>15.923632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098048"/>
        <c:axId val="418212096"/>
      </c:scatterChart>
      <c:valAx>
        <c:axId val="418201600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418203904"/>
        <c:crossesAt val="1.0000000000000006E-12"/>
        <c:crossBetween val="midCat"/>
        <c:majorUnit val="6"/>
      </c:valAx>
      <c:valAx>
        <c:axId val="418203904"/>
        <c:scaling>
          <c:logBase val="10"/>
          <c:orientation val="minMax"/>
          <c:max val="1.0000000000000004E-6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overlay val="0"/>
        </c:title>
        <c:numFmt formatCode="0.E+00" sourceLinked="0"/>
        <c:majorTickMark val="out"/>
        <c:minorTickMark val="none"/>
        <c:tickLblPos val="nextTo"/>
        <c:crossAx val="418201600"/>
        <c:crosses val="autoZero"/>
        <c:crossBetween val="midCat"/>
      </c:valAx>
      <c:valAx>
        <c:axId val="41821209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Cryopump Temperature (K)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24098048"/>
        <c:crosses val="max"/>
        <c:crossBetween val="midCat"/>
      </c:valAx>
      <c:valAx>
        <c:axId val="424098048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418212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4294576333660383"/>
          <c:y val="0.11593944506936633"/>
          <c:w val="0.20780050063186545"/>
          <c:h val="0.262333326468454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7112029548343"/>
          <c:y val="0.10759411323584551"/>
          <c:w val="0.84573123563538044"/>
          <c:h val="0.75437452098610369"/>
        </c:manualLayout>
      </c:layout>
      <c:scatterChart>
        <c:scatterStyle val="lineMarker"/>
        <c:varyColors val="0"/>
        <c:ser>
          <c:idx val="5"/>
          <c:order val="0"/>
          <c:tx>
            <c:v>Watanabe 3BG</c:v>
          </c:tx>
          <c:spPr>
            <a:ln w="28575">
              <a:noFill/>
            </a:ln>
          </c:spPr>
          <c:marker>
            <c:symbol val="diamond"/>
            <c:size val="2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CryoChamber19Sep2012a!$L$2:$L$5931</c:f>
              <c:numCache>
                <c:formatCode>General</c:formatCode>
                <c:ptCount val="5930"/>
                <c:pt idx="0">
                  <c:v>1655.8302366028086</c:v>
                </c:pt>
                <c:pt idx="1">
                  <c:v>1520.1986912201514</c:v>
                </c:pt>
                <c:pt idx="2">
                  <c:v>1425.8146791293016</c:v>
                </c:pt>
                <c:pt idx="3">
                  <c:v>1337.2906521771149</c:v>
                </c:pt>
                <c:pt idx="4">
                  <c:v>1267.7351619954404</c:v>
                </c:pt>
                <c:pt idx="5">
                  <c:v>1189.0257593700928</c:v>
                </c:pt>
                <c:pt idx="6">
                  <c:v>1127.1818592448824</c:v>
                </c:pt>
                <c:pt idx="7">
                  <c:v>1091.6308708856136</c:v>
                </c:pt>
                <c:pt idx="8">
                  <c:v>1002.2116463275293</c:v>
                </c:pt>
                <c:pt idx="9">
                  <c:v>991.56101921252423</c:v>
                </c:pt>
                <c:pt idx="10">
                  <c:v>939.98770370023658</c:v>
                </c:pt>
                <c:pt idx="11">
                  <c:v>910.34076462113364</c:v>
                </c:pt>
                <c:pt idx="12">
                  <c:v>844.74888463867114</c:v>
                </c:pt>
                <c:pt idx="13">
                  <c:v>835.77163376649094</c:v>
                </c:pt>
                <c:pt idx="14">
                  <c:v>800.80992165997702</c:v>
                </c:pt>
                <c:pt idx="15">
                  <c:v>767.31071589375404</c:v>
                </c:pt>
                <c:pt idx="16">
                  <c:v>743.10995884204465</c:v>
                </c:pt>
                <c:pt idx="17">
                  <c:v>712.02443811500746</c:v>
                </c:pt>
                <c:pt idx="18">
                  <c:v>704.45914096487388</c:v>
                </c:pt>
                <c:pt idx="19">
                  <c:v>674.9904479844464</c:v>
                </c:pt>
                <c:pt idx="20">
                  <c:v>660.72164766064532</c:v>
                </c:pt>
                <c:pt idx="21">
                  <c:v>646.75447925369679</c:v>
                </c:pt>
                <c:pt idx="22">
                  <c:v>613.11532627042561</c:v>
                </c:pt>
                <c:pt idx="23">
                  <c:v>600.1545203921537</c:v>
                </c:pt>
                <c:pt idx="24">
                  <c:v>593.77660407926396</c:v>
                </c:pt>
                <c:pt idx="25">
                  <c:v>568.9391359260585</c:v>
                </c:pt>
                <c:pt idx="26">
                  <c:v>556.91218213557966</c:v>
                </c:pt>
                <c:pt idx="27">
                  <c:v>545.13946927940094</c:v>
                </c:pt>
                <c:pt idx="28">
                  <c:v>527.94482367176238</c:v>
                </c:pt>
                <c:pt idx="29">
                  <c:v>522.33538211870996</c:v>
                </c:pt>
                <c:pt idx="30">
                  <c:v>505.86107592132623</c:v>
                </c:pt>
                <c:pt idx="31">
                  <c:v>495.16754580477891</c:v>
                </c:pt>
                <c:pt idx="32">
                  <c:v>474.45386699409971</c:v>
                </c:pt>
                <c:pt idx="33">
                  <c:v>469.41178707101835</c:v>
                </c:pt>
                <c:pt idx="34">
                  <c:v>459.48876804259459</c:v>
                </c:pt>
                <c:pt idx="35">
                  <c:v>454.60667568549349</c:v>
                </c:pt>
                <c:pt idx="36">
                  <c:v>449.77551431906898</c:v>
                </c:pt>
                <c:pt idx="37">
                  <c:v>440.268513211722</c:v>
                </c:pt>
                <c:pt idx="38">
                  <c:v>430.96156150206076</c:v>
                </c:pt>
                <c:pt idx="39">
                  <c:v>426.3816796883965</c:v>
                </c:pt>
                <c:pt idx="40">
                  <c:v>417.3682853990889</c:v>
                </c:pt>
                <c:pt idx="41">
                  <c:v>408.54542761846506</c:v>
                </c:pt>
                <c:pt idx="42">
                  <c:v>399.90907854523545</c:v>
                </c:pt>
                <c:pt idx="43">
                  <c:v>387.29606239391882</c:v>
                </c:pt>
                <c:pt idx="44">
                  <c:v>387.29606239391882</c:v>
                </c:pt>
                <c:pt idx="45">
                  <c:v>379.1089092319823</c:v>
                </c:pt>
                <c:pt idx="46">
                  <c:v>375.08085710754204</c:v>
                </c:pt>
                <c:pt idx="47">
                  <c:v>371.09482645057767</c:v>
                </c:pt>
                <c:pt idx="48">
                  <c:v>363.2501554694847</c:v>
                </c:pt>
                <c:pt idx="49">
                  <c:v>359.39060343889133</c:v>
                </c:pt>
                <c:pt idx="50">
                  <c:v>355.57131504817141</c:v>
                </c:pt>
                <c:pt idx="51">
                  <c:v>351.79335110142227</c:v>
                </c:pt>
                <c:pt idx="52">
                  <c:v>340.69789101457121</c:v>
                </c:pt>
                <c:pt idx="53">
                  <c:v>340.69789101457121</c:v>
                </c:pt>
                <c:pt idx="54">
                  <c:v>333.49578883350648</c:v>
                </c:pt>
                <c:pt idx="55">
                  <c:v>329.95168784016323</c:v>
                </c:pt>
                <c:pt idx="56">
                  <c:v>326.4459337816271</c:v>
                </c:pt>
                <c:pt idx="57">
                  <c:v>319.54510746689112</c:v>
                </c:pt>
                <c:pt idx="58">
                  <c:v>316.14926208979472</c:v>
                </c:pt>
                <c:pt idx="59">
                  <c:v>306.17800621465568</c:v>
                </c:pt>
                <c:pt idx="60">
                  <c:v>306.17800621465568</c:v>
                </c:pt>
                <c:pt idx="61">
                  <c:v>302.92484877531166</c:v>
                </c:pt>
                <c:pt idx="62">
                  <c:v>299.705628942857</c:v>
                </c:pt>
                <c:pt idx="63">
                  <c:v>296.52124085286022</c:v>
                </c:pt>
                <c:pt idx="64">
                  <c:v>293.37007295376981</c:v>
                </c:pt>
                <c:pt idx="65">
                  <c:v>287.1684459463724</c:v>
                </c:pt>
                <c:pt idx="66">
                  <c:v>287.1684459463724</c:v>
                </c:pt>
                <c:pt idx="67">
                  <c:v>284.11726608591999</c:v>
                </c:pt>
                <c:pt idx="68">
                  <c:v>281.09791676075122</c:v>
                </c:pt>
                <c:pt idx="69">
                  <c:v>278.11123659257026</c:v>
                </c:pt>
                <c:pt idx="70">
                  <c:v>275.15571408562874</c:v>
                </c:pt>
                <c:pt idx="71">
                  <c:v>269.3391251932016</c:v>
                </c:pt>
                <c:pt idx="72">
                  <c:v>272.23217013378695</c:v>
                </c:pt>
                <c:pt idx="73">
                  <c:v>269.3391251932016</c:v>
                </c:pt>
                <c:pt idx="74">
                  <c:v>263.64604657966305</c:v>
                </c:pt>
                <c:pt idx="75">
                  <c:v>258.07276357093599</c:v>
                </c:pt>
                <c:pt idx="76">
                  <c:v>258.07276357093599</c:v>
                </c:pt>
                <c:pt idx="77">
                  <c:v>252.61729565520366</c:v>
                </c:pt>
                <c:pt idx="78">
                  <c:v>255.33019239507263</c:v>
                </c:pt>
                <c:pt idx="79">
                  <c:v>252.61729565520366</c:v>
                </c:pt>
                <c:pt idx="80">
                  <c:v>249.93270041159099</c:v>
                </c:pt>
                <c:pt idx="81">
                  <c:v>247.27715230827812</c:v>
                </c:pt>
                <c:pt idx="82">
                  <c:v>244.64930742846053</c:v>
                </c:pt>
                <c:pt idx="83">
                  <c:v>242.04989565381655</c:v>
                </c:pt>
                <c:pt idx="84">
                  <c:v>239.47760147695143</c:v>
                </c:pt>
                <c:pt idx="85">
                  <c:v>234.41522157557597</c:v>
                </c:pt>
                <c:pt idx="86">
                  <c:v>234.41522157557597</c:v>
                </c:pt>
                <c:pt idx="87">
                  <c:v>234.41522157557597</c:v>
                </c:pt>
                <c:pt idx="88">
                  <c:v>231.92454750204519</c:v>
                </c:pt>
                <c:pt idx="89">
                  <c:v>229.46033697170438</c:v>
                </c:pt>
                <c:pt idx="90">
                  <c:v>224.60971465511045</c:v>
                </c:pt>
                <c:pt idx="91">
                  <c:v>227.0218335919802</c:v>
                </c:pt>
                <c:pt idx="92">
                  <c:v>222.22275943865006</c:v>
                </c:pt>
                <c:pt idx="93">
                  <c:v>219.86163091737853</c:v>
                </c:pt>
                <c:pt idx="94">
                  <c:v>217.52513417402241</c:v>
                </c:pt>
                <c:pt idx="95">
                  <c:v>217.52513417402241</c:v>
                </c:pt>
                <c:pt idx="96">
                  <c:v>212.9268132434004</c:v>
                </c:pt>
                <c:pt idx="97">
                  <c:v>212.9268132434004</c:v>
                </c:pt>
                <c:pt idx="98">
                  <c:v>212.9268132434004</c:v>
                </c:pt>
                <c:pt idx="99">
                  <c:v>208.42569742639088</c:v>
                </c:pt>
                <c:pt idx="100">
                  <c:v>208.42569742639088</c:v>
                </c:pt>
                <c:pt idx="101">
                  <c:v>206.21116341555185</c:v>
                </c:pt>
                <c:pt idx="102">
                  <c:v>204.02015894519516</c:v>
                </c:pt>
                <c:pt idx="103">
                  <c:v>197.58500880918709</c:v>
                </c:pt>
                <c:pt idx="104">
                  <c:v>201.8520114836968</c:v>
                </c:pt>
                <c:pt idx="105">
                  <c:v>199.70732323216907</c:v>
                </c:pt>
                <c:pt idx="106">
                  <c:v>197.58500880918709</c:v>
                </c:pt>
                <c:pt idx="107">
                  <c:v>197.58500880918709</c:v>
                </c:pt>
                <c:pt idx="108">
                  <c:v>195.48565768577564</c:v>
                </c:pt>
                <c:pt idx="109">
                  <c:v>193.40820742467403</c:v>
                </c:pt>
                <c:pt idx="110">
                  <c:v>193.40820742467403</c:v>
                </c:pt>
                <c:pt idx="111">
                  <c:v>189.31970054140257</c:v>
                </c:pt>
                <c:pt idx="112">
                  <c:v>191.35323503592323</c:v>
                </c:pt>
                <c:pt idx="113">
                  <c:v>189.31970054140257</c:v>
                </c:pt>
                <c:pt idx="114">
                  <c:v>189.31970054140257</c:v>
                </c:pt>
                <c:pt idx="115">
                  <c:v>185.31762167872657</c:v>
                </c:pt>
                <c:pt idx="116">
                  <c:v>185.31762167872657</c:v>
                </c:pt>
                <c:pt idx="117">
                  <c:v>185.31762167872657</c:v>
                </c:pt>
                <c:pt idx="118">
                  <c:v>183.34861218957604</c:v>
                </c:pt>
                <c:pt idx="119">
                  <c:v>181.4001438120232</c:v>
                </c:pt>
                <c:pt idx="120">
                  <c:v>181.4001438120232</c:v>
                </c:pt>
                <c:pt idx="121">
                  <c:v>177.56585022957992</c:v>
                </c:pt>
                <c:pt idx="122">
                  <c:v>175.67883597856425</c:v>
                </c:pt>
                <c:pt idx="123">
                  <c:v>179.47275773150054</c:v>
                </c:pt>
                <c:pt idx="124">
                  <c:v>175.67883597856425</c:v>
                </c:pt>
                <c:pt idx="125">
                  <c:v>173.8122390950561</c:v>
                </c:pt>
                <c:pt idx="126">
                  <c:v>173.8122390950561</c:v>
                </c:pt>
                <c:pt idx="127">
                  <c:v>170.1379765319551</c:v>
                </c:pt>
                <c:pt idx="128">
                  <c:v>171.9651149337983</c:v>
                </c:pt>
                <c:pt idx="129">
                  <c:v>170.1379765319551</c:v>
                </c:pt>
                <c:pt idx="130">
                  <c:v>168.32989921337344</c:v>
                </c:pt>
                <c:pt idx="131">
                  <c:v>168.32989921337344</c:v>
                </c:pt>
                <c:pt idx="132">
                  <c:v>166.54138516999012</c:v>
                </c:pt>
                <c:pt idx="133">
                  <c:v>166.54138516999012</c:v>
                </c:pt>
                <c:pt idx="134">
                  <c:v>164.77152927262392</c:v>
                </c:pt>
                <c:pt idx="135">
                  <c:v>163.02082309724446</c:v>
                </c:pt>
                <c:pt idx="136">
                  <c:v>161.28838064843407</c:v>
                </c:pt>
                <c:pt idx="137">
                  <c:v>159.5746831106091</c:v>
                </c:pt>
                <c:pt idx="138">
                  <c:v>161.28838064843407</c:v>
                </c:pt>
                <c:pt idx="139">
                  <c:v>157.87919369936631</c:v>
                </c:pt>
                <c:pt idx="140">
                  <c:v>159.5746831106091</c:v>
                </c:pt>
                <c:pt idx="141">
                  <c:v>157.87919369936631</c:v>
                </c:pt>
                <c:pt idx="142">
                  <c:v>156.20139198206354</c:v>
                </c:pt>
                <c:pt idx="143">
                  <c:v>156.20139198206354</c:v>
                </c:pt>
                <c:pt idx="144">
                  <c:v>152.89940974046738</c:v>
                </c:pt>
                <c:pt idx="145">
                  <c:v>154.54174396669885</c:v>
                </c:pt>
                <c:pt idx="146">
                  <c:v>154.54174396669885</c:v>
                </c:pt>
                <c:pt idx="147">
                  <c:v>151.27484546030183</c:v>
                </c:pt>
                <c:pt idx="148">
                  <c:v>149.66722896853437</c:v>
                </c:pt>
                <c:pt idx="149">
                  <c:v>152.89940974046738</c:v>
                </c:pt>
                <c:pt idx="150">
                  <c:v>149.66722896853437</c:v>
                </c:pt>
                <c:pt idx="151">
                  <c:v>146.50337411466907</c:v>
                </c:pt>
                <c:pt idx="152">
                  <c:v>149.66722896853437</c:v>
                </c:pt>
                <c:pt idx="153">
                  <c:v>148.0770067792773</c:v>
                </c:pt>
                <c:pt idx="154">
                  <c:v>151.27484546030183</c:v>
                </c:pt>
                <c:pt idx="155">
                  <c:v>146.50337411466907</c:v>
                </c:pt>
                <c:pt idx="156">
                  <c:v>146.50337411466907</c:v>
                </c:pt>
                <c:pt idx="157">
                  <c:v>144.94676804984246</c:v>
                </c:pt>
                <c:pt idx="158">
                  <c:v>144.94676804984246</c:v>
                </c:pt>
                <c:pt idx="159">
                  <c:v>144.94676804984246</c:v>
                </c:pt>
                <c:pt idx="160">
                  <c:v>143.4064008193472</c:v>
                </c:pt>
                <c:pt idx="161">
                  <c:v>143.4064008193472</c:v>
                </c:pt>
                <c:pt idx="162">
                  <c:v>141.88270025886979</c:v>
                </c:pt>
                <c:pt idx="163">
                  <c:v>143.4064008193472</c:v>
                </c:pt>
                <c:pt idx="164">
                  <c:v>140.37489525574085</c:v>
                </c:pt>
                <c:pt idx="165">
                  <c:v>140.37489525574085</c:v>
                </c:pt>
                <c:pt idx="166">
                  <c:v>138.88340460151551</c:v>
                </c:pt>
                <c:pt idx="167">
                  <c:v>140.37489525574085</c:v>
                </c:pt>
                <c:pt idx="168">
                  <c:v>135.9475118426387</c:v>
                </c:pt>
                <c:pt idx="169">
                  <c:v>137.40776111403326</c:v>
                </c:pt>
                <c:pt idx="170">
                  <c:v>137.40776111403326</c:v>
                </c:pt>
                <c:pt idx="171">
                  <c:v>134.50306237032356</c:v>
                </c:pt>
                <c:pt idx="172">
                  <c:v>134.50306237032356</c:v>
                </c:pt>
                <c:pt idx="173">
                  <c:v>134.50306237032356</c:v>
                </c:pt>
                <c:pt idx="174">
                  <c:v>134.50306237032356</c:v>
                </c:pt>
                <c:pt idx="175">
                  <c:v>130.26060219099207</c:v>
                </c:pt>
                <c:pt idx="176">
                  <c:v>133.07368169171968</c:v>
                </c:pt>
                <c:pt idx="177">
                  <c:v>130.26060219099207</c:v>
                </c:pt>
                <c:pt idx="178">
                  <c:v>131.65976681609374</c:v>
                </c:pt>
                <c:pt idx="179">
                  <c:v>130.26060219099207</c:v>
                </c:pt>
                <c:pt idx="180">
                  <c:v>128.87657643319807</c:v>
                </c:pt>
                <c:pt idx="181">
                  <c:v>128.87657643319807</c:v>
                </c:pt>
                <c:pt idx="182">
                  <c:v>128.87657643319807</c:v>
                </c:pt>
                <c:pt idx="183">
                  <c:v>127.50698911650871</c:v>
                </c:pt>
                <c:pt idx="184">
                  <c:v>128.87657643319807</c:v>
                </c:pt>
                <c:pt idx="185">
                  <c:v>126.15222064263618</c:v>
                </c:pt>
                <c:pt idx="186">
                  <c:v>127.50698911650871</c:v>
                </c:pt>
                <c:pt idx="187">
                  <c:v>124.81158539187075</c:v>
                </c:pt>
                <c:pt idx="188">
                  <c:v>128.87657643319807</c:v>
                </c:pt>
                <c:pt idx="189">
                  <c:v>124.81158539187075</c:v>
                </c:pt>
                <c:pt idx="190">
                  <c:v>126.15222064263618</c:v>
                </c:pt>
                <c:pt idx="191">
                  <c:v>126.15222064263618</c:v>
                </c:pt>
                <c:pt idx="192">
                  <c:v>122.17316051434643</c:v>
                </c:pt>
                <c:pt idx="193">
                  <c:v>123.48545572451216</c:v>
                </c:pt>
                <c:pt idx="194">
                  <c:v>122.17316051434643</c:v>
                </c:pt>
                <c:pt idx="195">
                  <c:v>122.17316051434643</c:v>
                </c:pt>
                <c:pt idx="196">
                  <c:v>120.87506425025072</c:v>
                </c:pt>
                <c:pt idx="197">
                  <c:v>119.59076032731892</c:v>
                </c:pt>
                <c:pt idx="198">
                  <c:v>120.87506425025072</c:v>
                </c:pt>
                <c:pt idx="199">
                  <c:v>122.17316051434643</c:v>
                </c:pt>
                <c:pt idx="200">
                  <c:v>119.59076032731892</c:v>
                </c:pt>
                <c:pt idx="201">
                  <c:v>118.31985452681911</c:v>
                </c:pt>
                <c:pt idx="202">
                  <c:v>117.06269984175593</c:v>
                </c:pt>
                <c:pt idx="203">
                  <c:v>118.31985452681911</c:v>
                </c:pt>
                <c:pt idx="204">
                  <c:v>117.06269984175593</c:v>
                </c:pt>
                <c:pt idx="205">
                  <c:v>117.06269984175593</c:v>
                </c:pt>
                <c:pt idx="206">
                  <c:v>113.37033898534416</c:v>
                </c:pt>
                <c:pt idx="207">
                  <c:v>115.81866005269652</c:v>
                </c:pt>
                <c:pt idx="208">
                  <c:v>113.37033898534416</c:v>
                </c:pt>
                <c:pt idx="209">
                  <c:v>113.37033898534416</c:v>
                </c:pt>
                <c:pt idx="210">
                  <c:v>113.37033898534416</c:v>
                </c:pt>
                <c:pt idx="211">
                  <c:v>113.37033898534416</c:v>
                </c:pt>
                <c:pt idx="212">
                  <c:v>114.58808069063372</c:v>
                </c:pt>
                <c:pt idx="213">
                  <c:v>113.37033898534416</c:v>
                </c:pt>
                <c:pt idx="214">
                  <c:v>113.37033898534416</c:v>
                </c:pt>
                <c:pt idx="215">
                  <c:v>110.97377361993215</c:v>
                </c:pt>
                <c:pt idx="216">
                  <c:v>112.1657731635501</c:v>
                </c:pt>
                <c:pt idx="217">
                  <c:v>110.97377361993215</c:v>
                </c:pt>
                <c:pt idx="218">
                  <c:v>112.1657731635501</c:v>
                </c:pt>
                <c:pt idx="219">
                  <c:v>110.97377361993215</c:v>
                </c:pt>
                <c:pt idx="220">
                  <c:v>109.79467143134877</c:v>
                </c:pt>
                <c:pt idx="221">
                  <c:v>109.79467143134877</c:v>
                </c:pt>
                <c:pt idx="222">
                  <c:v>108.62786987908709</c:v>
                </c:pt>
                <c:pt idx="223">
                  <c:v>110.97377361993215</c:v>
                </c:pt>
                <c:pt idx="224">
                  <c:v>108.62786987908709</c:v>
                </c:pt>
                <c:pt idx="225">
                  <c:v>106.33177939316401</c:v>
                </c:pt>
                <c:pt idx="226">
                  <c:v>107.47369304128543</c:v>
                </c:pt>
                <c:pt idx="227">
                  <c:v>107.47369304128543</c:v>
                </c:pt>
                <c:pt idx="228">
                  <c:v>105.20177842286859</c:v>
                </c:pt>
                <c:pt idx="229">
                  <c:v>104.08400398720691</c:v>
                </c:pt>
                <c:pt idx="230">
                  <c:v>105.20177842286859</c:v>
                </c:pt>
                <c:pt idx="231">
                  <c:v>106.33177939316401</c:v>
                </c:pt>
                <c:pt idx="232">
                  <c:v>104.08400398720691</c:v>
                </c:pt>
                <c:pt idx="233">
                  <c:v>104.08400398720691</c:v>
                </c:pt>
                <c:pt idx="234">
                  <c:v>102.97789040414635</c:v>
                </c:pt>
                <c:pt idx="235">
                  <c:v>104.08400398720691</c:v>
                </c:pt>
                <c:pt idx="236">
                  <c:v>101.8837448957933</c:v>
                </c:pt>
                <c:pt idx="237">
                  <c:v>102.97789040414635</c:v>
                </c:pt>
                <c:pt idx="238">
                  <c:v>102.97789040414635</c:v>
                </c:pt>
                <c:pt idx="239">
                  <c:v>102.97789040414635</c:v>
                </c:pt>
                <c:pt idx="240">
                  <c:v>102.97789040414635</c:v>
                </c:pt>
                <c:pt idx="241">
                  <c:v>101.8837448957933</c:v>
                </c:pt>
                <c:pt idx="242">
                  <c:v>100.80101373821654</c:v>
                </c:pt>
                <c:pt idx="243">
                  <c:v>100.80101373821654</c:v>
                </c:pt>
                <c:pt idx="244">
                  <c:v>99.729997659073163</c:v>
                </c:pt>
                <c:pt idx="245">
                  <c:v>100.80101373821654</c:v>
                </c:pt>
                <c:pt idx="246">
                  <c:v>98.670154639747594</c:v>
                </c:pt>
                <c:pt idx="247">
                  <c:v>99.729997659073163</c:v>
                </c:pt>
                <c:pt idx="248">
                  <c:v>99.729997659073163</c:v>
                </c:pt>
                <c:pt idx="249">
                  <c:v>99.729997659073163</c:v>
                </c:pt>
                <c:pt idx="250">
                  <c:v>98.670154639747594</c:v>
                </c:pt>
                <c:pt idx="251">
                  <c:v>97.621779050736265</c:v>
                </c:pt>
                <c:pt idx="252">
                  <c:v>97.621779050736265</c:v>
                </c:pt>
                <c:pt idx="253">
                  <c:v>96.584340331297611</c:v>
                </c:pt>
                <c:pt idx="254">
                  <c:v>95.558126629152412</c:v>
                </c:pt>
                <c:pt idx="255">
                  <c:v>95.558126629152412</c:v>
                </c:pt>
                <c:pt idx="256">
                  <c:v>97.621779050736265</c:v>
                </c:pt>
                <c:pt idx="257">
                  <c:v>95.558126629152412</c:v>
                </c:pt>
                <c:pt idx="258">
                  <c:v>95.558126629152412</c:v>
                </c:pt>
                <c:pt idx="259">
                  <c:v>94.54261859922218</c:v>
                </c:pt>
                <c:pt idx="260">
                  <c:v>94.54261859922218</c:v>
                </c:pt>
                <c:pt idx="261">
                  <c:v>93.538098297997308</c:v>
                </c:pt>
                <c:pt idx="262">
                  <c:v>94.54261859922218</c:v>
                </c:pt>
                <c:pt idx="263">
                  <c:v>94.54261859922218</c:v>
                </c:pt>
                <c:pt idx="264">
                  <c:v>93.538098297997308</c:v>
                </c:pt>
                <c:pt idx="265">
                  <c:v>92.544251077870925</c:v>
                </c:pt>
                <c:pt idx="266">
                  <c:v>91.560771876167919</c:v>
                </c:pt>
                <c:pt idx="267">
                  <c:v>93.538098297997308</c:v>
                </c:pt>
                <c:pt idx="268">
                  <c:v>90.587933853399349</c:v>
                </c:pt>
                <c:pt idx="269">
                  <c:v>92.544251077870925</c:v>
                </c:pt>
                <c:pt idx="270">
                  <c:v>92.544251077870925</c:v>
                </c:pt>
                <c:pt idx="271">
                  <c:v>91.560771876167919</c:v>
                </c:pt>
                <c:pt idx="272">
                  <c:v>92.544251077870925</c:v>
                </c:pt>
                <c:pt idx="273">
                  <c:v>92.544251077870925</c:v>
                </c:pt>
                <c:pt idx="274">
                  <c:v>90.587933853399349</c:v>
                </c:pt>
                <c:pt idx="275">
                  <c:v>91.560771876167919</c:v>
                </c:pt>
                <c:pt idx="276">
                  <c:v>91.560771876167919</c:v>
                </c:pt>
                <c:pt idx="277">
                  <c:v>89.625244676790061</c:v>
                </c:pt>
                <c:pt idx="278">
                  <c:v>90.587933853399349</c:v>
                </c:pt>
                <c:pt idx="279">
                  <c:v>89.625244676790061</c:v>
                </c:pt>
                <c:pt idx="280">
                  <c:v>89.625244676790061</c:v>
                </c:pt>
                <c:pt idx="281">
                  <c:v>89.625244676790061</c:v>
                </c:pt>
                <c:pt idx="282">
                  <c:v>87.730633095124759</c:v>
                </c:pt>
                <c:pt idx="283">
                  <c:v>88.672971732439777</c:v>
                </c:pt>
                <c:pt idx="284">
                  <c:v>87.730633095124759</c:v>
                </c:pt>
                <c:pt idx="285">
                  <c:v>88.672971732439777</c:v>
                </c:pt>
                <c:pt idx="286">
                  <c:v>88.672971732439777</c:v>
                </c:pt>
                <c:pt idx="287">
                  <c:v>86.798490498599719</c:v>
                </c:pt>
                <c:pt idx="288">
                  <c:v>86.798490498599719</c:v>
                </c:pt>
                <c:pt idx="289">
                  <c:v>86.798490498599719</c:v>
                </c:pt>
                <c:pt idx="290">
                  <c:v>86.798490498599719</c:v>
                </c:pt>
                <c:pt idx="291">
                  <c:v>86.798490498599719</c:v>
                </c:pt>
                <c:pt idx="292">
                  <c:v>85.876072205184911</c:v>
                </c:pt>
                <c:pt idx="293">
                  <c:v>85.876072205184911</c:v>
                </c:pt>
                <c:pt idx="294">
                  <c:v>86.798490498599719</c:v>
                </c:pt>
                <c:pt idx="295">
                  <c:v>86.798490498599719</c:v>
                </c:pt>
                <c:pt idx="296">
                  <c:v>84.060715364881503</c:v>
                </c:pt>
                <c:pt idx="297">
                  <c:v>84.963634415776596</c:v>
                </c:pt>
                <c:pt idx="298">
                  <c:v>84.060715364881503</c:v>
                </c:pt>
                <c:pt idx="299">
                  <c:v>84.963634415776596</c:v>
                </c:pt>
                <c:pt idx="300">
                  <c:v>84.963634415776596</c:v>
                </c:pt>
                <c:pt idx="301">
                  <c:v>84.060715364881503</c:v>
                </c:pt>
                <c:pt idx="302">
                  <c:v>83.167565837497989</c:v>
                </c:pt>
                <c:pt idx="303">
                  <c:v>83.167565837497989</c:v>
                </c:pt>
                <c:pt idx="304">
                  <c:v>83.167565837497989</c:v>
                </c:pt>
                <c:pt idx="305">
                  <c:v>82.283906070875915</c:v>
                </c:pt>
                <c:pt idx="306">
                  <c:v>83.167565837497989</c:v>
                </c:pt>
                <c:pt idx="307">
                  <c:v>82.283906070875915</c:v>
                </c:pt>
                <c:pt idx="308">
                  <c:v>83.167565837497989</c:v>
                </c:pt>
                <c:pt idx="309">
                  <c:v>82.283906070875915</c:v>
                </c:pt>
                <c:pt idx="310">
                  <c:v>82.283906070875915</c:v>
                </c:pt>
                <c:pt idx="311">
                  <c:v>82.283906070875915</c:v>
                </c:pt>
                <c:pt idx="312">
                  <c:v>82.283906070875915</c:v>
                </c:pt>
                <c:pt idx="313">
                  <c:v>81.409464824520271</c:v>
                </c:pt>
                <c:pt idx="314">
                  <c:v>82.283906070875915</c:v>
                </c:pt>
                <c:pt idx="315">
                  <c:v>81.409464824520271</c:v>
                </c:pt>
                <c:pt idx="316">
                  <c:v>80.544484973742556</c:v>
                </c:pt>
                <c:pt idx="317">
                  <c:v>81.409464824520271</c:v>
                </c:pt>
                <c:pt idx="318">
                  <c:v>80.544484973742556</c:v>
                </c:pt>
                <c:pt idx="319">
                  <c:v>79.6885287705107</c:v>
                </c:pt>
                <c:pt idx="320">
                  <c:v>80.544484973742556</c:v>
                </c:pt>
                <c:pt idx="321">
                  <c:v>80.544484973742556</c:v>
                </c:pt>
                <c:pt idx="322">
                  <c:v>79.6885287705107</c:v>
                </c:pt>
                <c:pt idx="323">
                  <c:v>79.6885287705107</c:v>
                </c:pt>
                <c:pt idx="324">
                  <c:v>79.6885287705107</c:v>
                </c:pt>
                <c:pt idx="325">
                  <c:v>78.003972035642661</c:v>
                </c:pt>
                <c:pt idx="326">
                  <c:v>78.003972035642661</c:v>
                </c:pt>
                <c:pt idx="327">
                  <c:v>78.841833955931236</c:v>
                </c:pt>
                <c:pt idx="328">
                  <c:v>78.841833955931236</c:v>
                </c:pt>
                <c:pt idx="329">
                  <c:v>78.003972035642661</c:v>
                </c:pt>
                <c:pt idx="330">
                  <c:v>78.003972035642661</c:v>
                </c:pt>
                <c:pt idx="331">
                  <c:v>78.003972035642661</c:v>
                </c:pt>
                <c:pt idx="332">
                  <c:v>78.003972035642661</c:v>
                </c:pt>
                <c:pt idx="333">
                  <c:v>77.175175725079868</c:v>
                </c:pt>
                <c:pt idx="334">
                  <c:v>77.175175725079868</c:v>
                </c:pt>
                <c:pt idx="335">
                  <c:v>77.175175725079868</c:v>
                </c:pt>
                <c:pt idx="336">
                  <c:v>77.175175725079868</c:v>
                </c:pt>
                <c:pt idx="337">
                  <c:v>78.003972035642661</c:v>
                </c:pt>
                <c:pt idx="338">
                  <c:v>77.175175725079868</c:v>
                </c:pt>
                <c:pt idx="339">
                  <c:v>76.355025587936026</c:v>
                </c:pt>
                <c:pt idx="340">
                  <c:v>77.175175725079868</c:v>
                </c:pt>
                <c:pt idx="341">
                  <c:v>76.355025587936026</c:v>
                </c:pt>
                <c:pt idx="342">
                  <c:v>76.355025587936026</c:v>
                </c:pt>
                <c:pt idx="343">
                  <c:v>75.543749420213459</c:v>
                </c:pt>
                <c:pt idx="344">
                  <c:v>75.543749420213459</c:v>
                </c:pt>
                <c:pt idx="345">
                  <c:v>75.543749420213459</c:v>
                </c:pt>
                <c:pt idx="346">
                  <c:v>75.543749420213459</c:v>
                </c:pt>
                <c:pt idx="347">
                  <c:v>76.355025587936026</c:v>
                </c:pt>
                <c:pt idx="348">
                  <c:v>75.543749420213459</c:v>
                </c:pt>
                <c:pt idx="349">
                  <c:v>74.740936652179698</c:v>
                </c:pt>
                <c:pt idx="350">
                  <c:v>73.946810264397371</c:v>
                </c:pt>
                <c:pt idx="351">
                  <c:v>73.946810264397371</c:v>
                </c:pt>
                <c:pt idx="352">
                  <c:v>73.16096836627537</c:v>
                </c:pt>
                <c:pt idx="353">
                  <c:v>73.946810264397371</c:v>
                </c:pt>
                <c:pt idx="354">
                  <c:v>73.946810264397371</c:v>
                </c:pt>
                <c:pt idx="355">
                  <c:v>73.16096836627537</c:v>
                </c:pt>
                <c:pt idx="356">
                  <c:v>72.383629224731934</c:v>
                </c:pt>
                <c:pt idx="357">
                  <c:v>73.946810264397371</c:v>
                </c:pt>
                <c:pt idx="358">
                  <c:v>73.16096836627537</c:v>
                </c:pt>
                <c:pt idx="359">
                  <c:v>73.16096836627537</c:v>
                </c:pt>
                <c:pt idx="360">
                  <c:v>73.16096836627537</c:v>
                </c:pt>
                <c:pt idx="361">
                  <c:v>73.16096836627537</c:v>
                </c:pt>
                <c:pt idx="362">
                  <c:v>73.16096836627537</c:v>
                </c:pt>
                <c:pt idx="363">
                  <c:v>71.614549352502024</c:v>
                </c:pt>
                <c:pt idx="364">
                  <c:v>72.383629224731934</c:v>
                </c:pt>
                <c:pt idx="365">
                  <c:v>71.614549352502024</c:v>
                </c:pt>
                <c:pt idx="366">
                  <c:v>70.853492679535208</c:v>
                </c:pt>
                <c:pt idx="367">
                  <c:v>71.614549352502024</c:v>
                </c:pt>
                <c:pt idx="368">
                  <c:v>71.614549352502024</c:v>
                </c:pt>
                <c:pt idx="369">
                  <c:v>70.853492679535208</c:v>
                </c:pt>
                <c:pt idx="370">
                  <c:v>70.853492679535208</c:v>
                </c:pt>
                <c:pt idx="371">
                  <c:v>72.383629224731934</c:v>
                </c:pt>
                <c:pt idx="372">
                  <c:v>70.853492679535208</c:v>
                </c:pt>
                <c:pt idx="373">
                  <c:v>70.853492679535208</c:v>
                </c:pt>
                <c:pt idx="374">
                  <c:v>70.100670588674902</c:v>
                </c:pt>
                <c:pt idx="375">
                  <c:v>70.100670588674902</c:v>
                </c:pt>
                <c:pt idx="376">
                  <c:v>70.853492679535208</c:v>
                </c:pt>
                <c:pt idx="377">
                  <c:v>70.853492679535208</c:v>
                </c:pt>
                <c:pt idx="378">
                  <c:v>69.355702092561728</c:v>
                </c:pt>
                <c:pt idx="379">
                  <c:v>70.853492679535208</c:v>
                </c:pt>
                <c:pt idx="380">
                  <c:v>70.100670588674902</c:v>
                </c:pt>
                <c:pt idx="381">
                  <c:v>70.100670588674902</c:v>
                </c:pt>
                <c:pt idx="382">
                  <c:v>70.100670588674902</c:v>
                </c:pt>
                <c:pt idx="383">
                  <c:v>70.100670588674902</c:v>
                </c:pt>
                <c:pt idx="384">
                  <c:v>70.100670588674902</c:v>
                </c:pt>
                <c:pt idx="385">
                  <c:v>70.100670588674902</c:v>
                </c:pt>
                <c:pt idx="386">
                  <c:v>68.618794105561634</c:v>
                </c:pt>
                <c:pt idx="387">
                  <c:v>67.889573694107</c:v>
                </c:pt>
                <c:pt idx="388">
                  <c:v>69.355702092561728</c:v>
                </c:pt>
                <c:pt idx="389">
                  <c:v>67.889573694107</c:v>
                </c:pt>
                <c:pt idx="390">
                  <c:v>68.618794105561634</c:v>
                </c:pt>
                <c:pt idx="391">
                  <c:v>67.168243398546522</c:v>
                </c:pt>
                <c:pt idx="392">
                  <c:v>67.889573694107</c:v>
                </c:pt>
                <c:pt idx="393">
                  <c:v>68.618794105561634</c:v>
                </c:pt>
                <c:pt idx="394">
                  <c:v>67.889573694107</c:v>
                </c:pt>
                <c:pt idx="395">
                  <c:v>67.168243398546522</c:v>
                </c:pt>
                <c:pt idx="396">
                  <c:v>67.889573694107</c:v>
                </c:pt>
                <c:pt idx="397">
                  <c:v>66.454438168853656</c:v>
                </c:pt>
                <c:pt idx="398">
                  <c:v>67.889573694107</c:v>
                </c:pt>
                <c:pt idx="399">
                  <c:v>66.454438168853656</c:v>
                </c:pt>
                <c:pt idx="400">
                  <c:v>67.889573694107</c:v>
                </c:pt>
                <c:pt idx="401">
                  <c:v>67.889573694107</c:v>
                </c:pt>
                <c:pt idx="402">
                  <c:v>67.889573694107</c:v>
                </c:pt>
                <c:pt idx="403">
                  <c:v>67.168243398546522</c:v>
                </c:pt>
                <c:pt idx="404">
                  <c:v>67.168243398546522</c:v>
                </c:pt>
                <c:pt idx="405">
                  <c:v>66.454438168853656</c:v>
                </c:pt>
                <c:pt idx="406">
                  <c:v>67.168243398546522</c:v>
                </c:pt>
                <c:pt idx="407">
                  <c:v>65.748356263823197</c:v>
                </c:pt>
                <c:pt idx="408">
                  <c:v>65.748356263823197</c:v>
                </c:pt>
                <c:pt idx="409">
                  <c:v>66.454438168853656</c:v>
                </c:pt>
                <c:pt idx="410">
                  <c:v>65.748356263823197</c:v>
                </c:pt>
                <c:pt idx="411">
                  <c:v>65.748356263823197</c:v>
                </c:pt>
                <c:pt idx="412">
                  <c:v>65.748356263823197</c:v>
                </c:pt>
                <c:pt idx="413">
                  <c:v>65.049640350316977</c:v>
                </c:pt>
                <c:pt idx="414">
                  <c:v>65.748356263823197</c:v>
                </c:pt>
                <c:pt idx="415">
                  <c:v>65.049640350316977</c:v>
                </c:pt>
                <c:pt idx="416">
                  <c:v>65.049640350316977</c:v>
                </c:pt>
                <c:pt idx="417">
                  <c:v>65.049640350316977</c:v>
                </c:pt>
                <c:pt idx="418">
                  <c:v>65.049640350316977</c:v>
                </c:pt>
                <c:pt idx="419">
                  <c:v>65.049640350316977</c:v>
                </c:pt>
                <c:pt idx="420">
                  <c:v>65.049640350316977</c:v>
                </c:pt>
                <c:pt idx="421">
                  <c:v>65.049640350316977</c:v>
                </c:pt>
                <c:pt idx="422">
                  <c:v>64.35848449608504</c:v>
                </c:pt>
                <c:pt idx="423">
                  <c:v>63.674538921748223</c:v>
                </c:pt>
                <c:pt idx="424">
                  <c:v>64.35848449608504</c:v>
                </c:pt>
                <c:pt idx="425">
                  <c:v>62.997993592607628</c:v>
                </c:pt>
                <c:pt idx="426">
                  <c:v>62.997993592607628</c:v>
                </c:pt>
                <c:pt idx="427">
                  <c:v>63.674538921748223</c:v>
                </c:pt>
                <c:pt idx="428">
                  <c:v>63.674538921748223</c:v>
                </c:pt>
                <c:pt idx="429">
                  <c:v>63.674538921748223</c:v>
                </c:pt>
                <c:pt idx="430">
                  <c:v>63.674538921748223</c:v>
                </c:pt>
                <c:pt idx="431">
                  <c:v>62.997993592607628</c:v>
                </c:pt>
                <c:pt idx="432">
                  <c:v>62.997993592607628</c:v>
                </c:pt>
                <c:pt idx="433">
                  <c:v>63.674538921748223</c:v>
                </c:pt>
                <c:pt idx="434">
                  <c:v>63.674538921748223</c:v>
                </c:pt>
                <c:pt idx="435">
                  <c:v>62.997993592607628</c:v>
                </c:pt>
                <c:pt idx="436">
                  <c:v>62.997993592607628</c:v>
                </c:pt>
                <c:pt idx="437">
                  <c:v>62.328636593215876</c:v>
                </c:pt>
                <c:pt idx="438">
                  <c:v>62.997993592607628</c:v>
                </c:pt>
                <c:pt idx="439">
                  <c:v>63.674538921748223</c:v>
                </c:pt>
                <c:pt idx="440">
                  <c:v>61.666262463586179</c:v>
                </c:pt>
                <c:pt idx="441">
                  <c:v>63.674538921748223</c:v>
                </c:pt>
                <c:pt idx="442">
                  <c:v>62.328636593215876</c:v>
                </c:pt>
                <c:pt idx="443">
                  <c:v>62.328636593215876</c:v>
                </c:pt>
                <c:pt idx="444">
                  <c:v>61.666262463586179</c:v>
                </c:pt>
                <c:pt idx="445">
                  <c:v>61.666262463586179</c:v>
                </c:pt>
                <c:pt idx="446">
                  <c:v>62.328636593215876</c:v>
                </c:pt>
                <c:pt idx="447">
                  <c:v>61.666262463586179</c:v>
                </c:pt>
                <c:pt idx="448">
                  <c:v>60.36268314859683</c:v>
                </c:pt>
                <c:pt idx="449">
                  <c:v>61.666262463586179</c:v>
                </c:pt>
                <c:pt idx="450">
                  <c:v>61.011055177569325</c:v>
                </c:pt>
                <c:pt idx="451">
                  <c:v>61.011055177569325</c:v>
                </c:pt>
                <c:pt idx="452">
                  <c:v>61.011055177569325</c:v>
                </c:pt>
                <c:pt idx="453">
                  <c:v>60.36268314859683</c:v>
                </c:pt>
                <c:pt idx="454">
                  <c:v>60.36268314859683</c:v>
                </c:pt>
                <c:pt idx="455">
                  <c:v>61.011055177569325</c:v>
                </c:pt>
                <c:pt idx="456">
                  <c:v>60.36268314859683</c:v>
                </c:pt>
                <c:pt idx="457">
                  <c:v>60.36268314859683</c:v>
                </c:pt>
                <c:pt idx="458">
                  <c:v>60.36268314859683</c:v>
                </c:pt>
                <c:pt idx="459">
                  <c:v>59.721326461448037</c:v>
                </c:pt>
                <c:pt idx="460">
                  <c:v>61.011055177569325</c:v>
                </c:pt>
                <c:pt idx="461">
                  <c:v>59.721326461448037</c:v>
                </c:pt>
                <c:pt idx="462">
                  <c:v>59.721326461448037</c:v>
                </c:pt>
                <c:pt idx="463">
                  <c:v>60.36268314859683</c:v>
                </c:pt>
                <c:pt idx="464">
                  <c:v>59.08666053905025</c:v>
                </c:pt>
                <c:pt idx="465">
                  <c:v>59.08666053905025</c:v>
                </c:pt>
                <c:pt idx="466">
                  <c:v>59.721326461448037</c:v>
                </c:pt>
                <c:pt idx="467">
                  <c:v>59.721326461448037</c:v>
                </c:pt>
                <c:pt idx="468">
                  <c:v>58.458861659323148</c:v>
                </c:pt>
                <c:pt idx="469">
                  <c:v>59.721326461448037</c:v>
                </c:pt>
                <c:pt idx="470">
                  <c:v>59.721326461448037</c:v>
                </c:pt>
                <c:pt idx="471">
                  <c:v>59.721326461448037</c:v>
                </c:pt>
                <c:pt idx="472">
                  <c:v>59.08666053905025</c:v>
                </c:pt>
                <c:pt idx="473">
                  <c:v>58.458861659323148</c:v>
                </c:pt>
                <c:pt idx="474">
                  <c:v>59.08666053905025</c:v>
                </c:pt>
                <c:pt idx="475">
                  <c:v>58.458861659323148</c:v>
                </c:pt>
                <c:pt idx="476">
                  <c:v>57.83761210651403</c:v>
                </c:pt>
                <c:pt idx="477">
                  <c:v>58.458861659323148</c:v>
                </c:pt>
                <c:pt idx="478">
                  <c:v>58.458861659323148</c:v>
                </c:pt>
                <c:pt idx="479">
                  <c:v>58.458861659323148</c:v>
                </c:pt>
                <c:pt idx="480">
                  <c:v>57.83761210651403</c:v>
                </c:pt>
                <c:pt idx="481">
                  <c:v>57.223084432157542</c:v>
                </c:pt>
                <c:pt idx="482">
                  <c:v>58.458861659323148</c:v>
                </c:pt>
                <c:pt idx="483">
                  <c:v>57.83761210651403</c:v>
                </c:pt>
                <c:pt idx="484">
                  <c:v>56.614967636777386</c:v>
                </c:pt>
                <c:pt idx="485">
                  <c:v>57.223084432157542</c:v>
                </c:pt>
                <c:pt idx="486">
                  <c:v>57.223084432157542</c:v>
                </c:pt>
                <c:pt idx="487">
                  <c:v>57.223084432157542</c:v>
                </c:pt>
                <c:pt idx="488">
                  <c:v>57.223084432157542</c:v>
                </c:pt>
                <c:pt idx="489">
                  <c:v>57.223084432157542</c:v>
                </c:pt>
                <c:pt idx="490">
                  <c:v>57.223084432157542</c:v>
                </c:pt>
                <c:pt idx="491">
                  <c:v>57.223084432157542</c:v>
                </c:pt>
                <c:pt idx="492">
                  <c:v>56.614967636777386</c:v>
                </c:pt>
                <c:pt idx="493">
                  <c:v>57.223084432157542</c:v>
                </c:pt>
                <c:pt idx="494">
                  <c:v>57.223084432157542</c:v>
                </c:pt>
                <c:pt idx="495">
                  <c:v>56.013430624296113</c:v>
                </c:pt>
                <c:pt idx="496">
                  <c:v>56.614967636777386</c:v>
                </c:pt>
                <c:pt idx="497">
                  <c:v>56.614967636777386</c:v>
                </c:pt>
                <c:pt idx="498">
                  <c:v>56.013430624296113</c:v>
                </c:pt>
                <c:pt idx="499">
                  <c:v>57.223084432157542</c:v>
                </c:pt>
                <c:pt idx="500">
                  <c:v>55.41828497424936</c:v>
                </c:pt>
                <c:pt idx="501">
                  <c:v>56.614967636777386</c:v>
                </c:pt>
                <c:pt idx="502">
                  <c:v>55.41828497424936</c:v>
                </c:pt>
                <c:pt idx="503">
                  <c:v>54.829348005918803</c:v>
                </c:pt>
                <c:pt idx="504">
                  <c:v>57.223084432157542</c:v>
                </c:pt>
                <c:pt idx="505">
                  <c:v>56.013430624296113</c:v>
                </c:pt>
                <c:pt idx="506">
                  <c:v>56.013430624296113</c:v>
                </c:pt>
                <c:pt idx="507">
                  <c:v>56.013430624296113</c:v>
                </c:pt>
                <c:pt idx="508">
                  <c:v>54.829348005918803</c:v>
                </c:pt>
                <c:pt idx="509">
                  <c:v>55.41828497424936</c:v>
                </c:pt>
                <c:pt idx="510">
                  <c:v>55.41828497424936</c:v>
                </c:pt>
                <c:pt idx="511">
                  <c:v>54.829348005918803</c:v>
                </c:pt>
                <c:pt idx="512">
                  <c:v>54.829348005918803</c:v>
                </c:pt>
                <c:pt idx="513">
                  <c:v>55.41828497424936</c:v>
                </c:pt>
                <c:pt idx="514">
                  <c:v>55.41828497424936</c:v>
                </c:pt>
                <c:pt idx="515">
                  <c:v>54.246783296046011</c:v>
                </c:pt>
                <c:pt idx="516">
                  <c:v>54.829348005918803</c:v>
                </c:pt>
                <c:pt idx="517">
                  <c:v>54.246783296046011</c:v>
                </c:pt>
                <c:pt idx="518">
                  <c:v>54.829348005918803</c:v>
                </c:pt>
                <c:pt idx="519">
                  <c:v>54.246783296046011</c:v>
                </c:pt>
                <c:pt idx="520">
                  <c:v>53.670296020936405</c:v>
                </c:pt>
                <c:pt idx="521">
                  <c:v>53.670296020936405</c:v>
                </c:pt>
                <c:pt idx="522">
                  <c:v>54.829348005918803</c:v>
                </c:pt>
                <c:pt idx="523">
                  <c:v>54.246783296046011</c:v>
                </c:pt>
                <c:pt idx="524">
                  <c:v>53.670296020936405</c:v>
                </c:pt>
                <c:pt idx="525">
                  <c:v>54.246783296046011</c:v>
                </c:pt>
                <c:pt idx="526">
                  <c:v>54.246783296046011</c:v>
                </c:pt>
                <c:pt idx="527">
                  <c:v>54.246783296046011</c:v>
                </c:pt>
                <c:pt idx="528">
                  <c:v>53.670296020936405</c:v>
                </c:pt>
                <c:pt idx="529">
                  <c:v>53.100046299439654</c:v>
                </c:pt>
                <c:pt idx="530">
                  <c:v>53.670296020936405</c:v>
                </c:pt>
                <c:pt idx="531">
                  <c:v>53.670296020936405</c:v>
                </c:pt>
                <c:pt idx="532">
                  <c:v>53.670296020936405</c:v>
                </c:pt>
                <c:pt idx="533">
                  <c:v>52.535745540216581</c:v>
                </c:pt>
                <c:pt idx="534">
                  <c:v>53.670296020936405</c:v>
                </c:pt>
                <c:pt idx="535">
                  <c:v>53.100046299439654</c:v>
                </c:pt>
                <c:pt idx="536">
                  <c:v>53.670296020936405</c:v>
                </c:pt>
                <c:pt idx="537">
                  <c:v>53.100046299439654</c:v>
                </c:pt>
                <c:pt idx="538">
                  <c:v>52.535745540216581</c:v>
                </c:pt>
                <c:pt idx="539">
                  <c:v>52.535745540216581</c:v>
                </c:pt>
                <c:pt idx="540">
                  <c:v>52.535745540216581</c:v>
                </c:pt>
                <c:pt idx="541">
                  <c:v>53.100046299439654</c:v>
                </c:pt>
                <c:pt idx="542">
                  <c:v>52.535745540216581</c:v>
                </c:pt>
                <c:pt idx="543">
                  <c:v>53.100046299439654</c:v>
                </c:pt>
                <c:pt idx="544">
                  <c:v>53.670296020936405</c:v>
                </c:pt>
                <c:pt idx="545">
                  <c:v>52.535745540216581</c:v>
                </c:pt>
                <c:pt idx="546">
                  <c:v>53.100046299439654</c:v>
                </c:pt>
                <c:pt idx="547">
                  <c:v>52.535745540216581</c:v>
                </c:pt>
                <c:pt idx="548">
                  <c:v>51.977550477322893</c:v>
                </c:pt>
                <c:pt idx="549">
                  <c:v>51.977550477322893</c:v>
                </c:pt>
                <c:pt idx="550">
                  <c:v>51.977550477322893</c:v>
                </c:pt>
                <c:pt idx="551">
                  <c:v>50.878783389142882</c:v>
                </c:pt>
                <c:pt idx="552">
                  <c:v>51.977550477322893</c:v>
                </c:pt>
                <c:pt idx="553">
                  <c:v>52.535745540216581</c:v>
                </c:pt>
                <c:pt idx="554">
                  <c:v>51.425178620027232</c:v>
                </c:pt>
                <c:pt idx="555">
                  <c:v>51.977550477322893</c:v>
                </c:pt>
                <c:pt idx="556">
                  <c:v>51.977550477322893</c:v>
                </c:pt>
                <c:pt idx="557">
                  <c:v>51.977550477322893</c:v>
                </c:pt>
                <c:pt idx="558">
                  <c:v>51.425178620027232</c:v>
                </c:pt>
                <c:pt idx="559">
                  <c:v>50.878783389142882</c:v>
                </c:pt>
                <c:pt idx="560">
                  <c:v>50.878783389142882</c:v>
                </c:pt>
                <c:pt idx="561">
                  <c:v>50.338088265584481</c:v>
                </c:pt>
                <c:pt idx="562">
                  <c:v>50.338088265584481</c:v>
                </c:pt>
                <c:pt idx="563">
                  <c:v>50.338088265584481</c:v>
                </c:pt>
                <c:pt idx="564">
                  <c:v>51.425178620027232</c:v>
                </c:pt>
                <c:pt idx="565">
                  <c:v>50.878783389142882</c:v>
                </c:pt>
                <c:pt idx="566">
                  <c:v>50.878783389142882</c:v>
                </c:pt>
                <c:pt idx="567">
                  <c:v>51.425178620027232</c:v>
                </c:pt>
                <c:pt idx="568">
                  <c:v>50.338088265584481</c:v>
                </c:pt>
                <c:pt idx="569">
                  <c:v>50.338088265584481</c:v>
                </c:pt>
                <c:pt idx="570">
                  <c:v>50.878783389142882</c:v>
                </c:pt>
                <c:pt idx="571">
                  <c:v>50.338088265584481</c:v>
                </c:pt>
                <c:pt idx="572">
                  <c:v>49.80324342696219</c:v>
                </c:pt>
                <c:pt idx="573">
                  <c:v>54.829348005918803</c:v>
                </c:pt>
                <c:pt idx="574">
                  <c:v>54.829348005918803</c:v>
                </c:pt>
                <c:pt idx="575">
                  <c:v>54.829348005918803</c:v>
                </c:pt>
                <c:pt idx="576">
                  <c:v>54.829348005918803</c:v>
                </c:pt>
                <c:pt idx="577">
                  <c:v>54.829348005918803</c:v>
                </c:pt>
                <c:pt idx="578">
                  <c:v>54.829348005918803</c:v>
                </c:pt>
                <c:pt idx="579">
                  <c:v>54.829348005918803</c:v>
                </c:pt>
                <c:pt idx="580">
                  <c:v>54.246783296046011</c:v>
                </c:pt>
                <c:pt idx="581">
                  <c:v>53.670296020936405</c:v>
                </c:pt>
                <c:pt idx="582">
                  <c:v>54.246783296046011</c:v>
                </c:pt>
                <c:pt idx="583">
                  <c:v>54.246783296046011</c:v>
                </c:pt>
                <c:pt idx="584">
                  <c:v>53.100046299439654</c:v>
                </c:pt>
                <c:pt idx="585">
                  <c:v>54.246783296046011</c:v>
                </c:pt>
                <c:pt idx="586">
                  <c:v>54.246783296046011</c:v>
                </c:pt>
                <c:pt idx="587">
                  <c:v>54.246783296046011</c:v>
                </c:pt>
                <c:pt idx="588">
                  <c:v>53.100046299439654</c:v>
                </c:pt>
                <c:pt idx="589">
                  <c:v>53.670296020936405</c:v>
                </c:pt>
                <c:pt idx="590">
                  <c:v>53.670296020936405</c:v>
                </c:pt>
                <c:pt idx="591">
                  <c:v>53.670296020936405</c:v>
                </c:pt>
                <c:pt idx="592">
                  <c:v>54.246783296046011</c:v>
                </c:pt>
                <c:pt idx="593">
                  <c:v>53.670296020936405</c:v>
                </c:pt>
                <c:pt idx="594">
                  <c:v>54.246783296046011</c:v>
                </c:pt>
                <c:pt idx="595">
                  <c:v>53.100046299439654</c:v>
                </c:pt>
                <c:pt idx="596">
                  <c:v>53.670296020936405</c:v>
                </c:pt>
                <c:pt idx="597">
                  <c:v>53.100046299439654</c:v>
                </c:pt>
                <c:pt idx="598">
                  <c:v>52.535745540216581</c:v>
                </c:pt>
                <c:pt idx="599">
                  <c:v>52.535745540216581</c:v>
                </c:pt>
                <c:pt idx="600">
                  <c:v>51.977550477322893</c:v>
                </c:pt>
                <c:pt idx="601">
                  <c:v>52.535745540216581</c:v>
                </c:pt>
                <c:pt idx="602">
                  <c:v>52.535745540216581</c:v>
                </c:pt>
                <c:pt idx="603">
                  <c:v>51.977550477322893</c:v>
                </c:pt>
                <c:pt idx="604">
                  <c:v>52.535745540216581</c:v>
                </c:pt>
                <c:pt idx="605">
                  <c:v>52.535745540216581</c:v>
                </c:pt>
                <c:pt idx="606">
                  <c:v>51.977550477322893</c:v>
                </c:pt>
                <c:pt idx="607">
                  <c:v>52.535745540216581</c:v>
                </c:pt>
                <c:pt idx="608">
                  <c:v>51.977550477322893</c:v>
                </c:pt>
                <c:pt idx="609">
                  <c:v>51.425178620027232</c:v>
                </c:pt>
                <c:pt idx="610">
                  <c:v>52.535745540216581</c:v>
                </c:pt>
                <c:pt idx="611">
                  <c:v>51.977550477322893</c:v>
                </c:pt>
                <c:pt idx="612">
                  <c:v>51.977550477322893</c:v>
                </c:pt>
                <c:pt idx="613">
                  <c:v>51.977550477322893</c:v>
                </c:pt>
                <c:pt idx="614">
                  <c:v>51.977550477322893</c:v>
                </c:pt>
                <c:pt idx="615">
                  <c:v>51.425178620027232</c:v>
                </c:pt>
                <c:pt idx="616">
                  <c:v>51.425178620027232</c:v>
                </c:pt>
                <c:pt idx="617">
                  <c:v>51.977550477322893</c:v>
                </c:pt>
                <c:pt idx="618">
                  <c:v>50.878783389142882</c:v>
                </c:pt>
                <c:pt idx="619">
                  <c:v>50.878783389142882</c:v>
                </c:pt>
                <c:pt idx="620">
                  <c:v>51.425178620027232</c:v>
                </c:pt>
                <c:pt idx="621">
                  <c:v>51.425178620027232</c:v>
                </c:pt>
                <c:pt idx="622">
                  <c:v>51.425178620027232</c:v>
                </c:pt>
                <c:pt idx="623">
                  <c:v>51.977550477322893</c:v>
                </c:pt>
                <c:pt idx="624">
                  <c:v>51.977550477322893</c:v>
                </c:pt>
                <c:pt idx="625">
                  <c:v>51.425178620027232</c:v>
                </c:pt>
                <c:pt idx="626">
                  <c:v>51.425178620027232</c:v>
                </c:pt>
                <c:pt idx="627">
                  <c:v>51.425178620027232</c:v>
                </c:pt>
                <c:pt idx="628">
                  <c:v>51.425178620027232</c:v>
                </c:pt>
                <c:pt idx="629">
                  <c:v>51.977550477322893</c:v>
                </c:pt>
                <c:pt idx="630">
                  <c:v>50.878783389142882</c:v>
                </c:pt>
                <c:pt idx="631">
                  <c:v>50.338088265584481</c:v>
                </c:pt>
                <c:pt idx="632">
                  <c:v>50.338088265584481</c:v>
                </c:pt>
                <c:pt idx="633">
                  <c:v>50.338088265584481</c:v>
                </c:pt>
                <c:pt idx="634">
                  <c:v>50.878783389142882</c:v>
                </c:pt>
                <c:pt idx="635">
                  <c:v>50.338088265584481</c:v>
                </c:pt>
                <c:pt idx="636">
                  <c:v>50.338088265584481</c:v>
                </c:pt>
                <c:pt idx="637">
                  <c:v>50.878783389142882</c:v>
                </c:pt>
                <c:pt idx="638">
                  <c:v>50.338088265584481</c:v>
                </c:pt>
                <c:pt idx="639">
                  <c:v>50.338088265584481</c:v>
                </c:pt>
                <c:pt idx="640">
                  <c:v>50.338088265584481</c:v>
                </c:pt>
                <c:pt idx="641">
                  <c:v>50.338088265584481</c:v>
                </c:pt>
                <c:pt idx="642">
                  <c:v>49.80324342696219</c:v>
                </c:pt>
                <c:pt idx="643">
                  <c:v>50.338088265584481</c:v>
                </c:pt>
                <c:pt idx="644">
                  <c:v>50.878783389142882</c:v>
                </c:pt>
                <c:pt idx="645">
                  <c:v>50.338088265584481</c:v>
                </c:pt>
                <c:pt idx="646">
                  <c:v>50.878783389142882</c:v>
                </c:pt>
                <c:pt idx="647">
                  <c:v>50.338088265584481</c:v>
                </c:pt>
                <c:pt idx="648">
                  <c:v>50.338088265584481</c:v>
                </c:pt>
                <c:pt idx="649">
                  <c:v>49.80324342696219</c:v>
                </c:pt>
                <c:pt idx="650">
                  <c:v>50.338088265584481</c:v>
                </c:pt>
                <c:pt idx="651">
                  <c:v>49.80324342696219</c:v>
                </c:pt>
                <c:pt idx="652">
                  <c:v>50.338088265584481</c:v>
                </c:pt>
                <c:pt idx="653">
                  <c:v>49.80324342696219</c:v>
                </c:pt>
                <c:pt idx="654">
                  <c:v>49.273978199600222</c:v>
                </c:pt>
                <c:pt idx="655">
                  <c:v>49.273978199600222</c:v>
                </c:pt>
                <c:pt idx="656">
                  <c:v>50.338088265584481</c:v>
                </c:pt>
                <c:pt idx="657">
                  <c:v>50.338088265584481</c:v>
                </c:pt>
                <c:pt idx="658">
                  <c:v>49.273978199600222</c:v>
                </c:pt>
                <c:pt idx="659">
                  <c:v>49.273978199600222</c:v>
                </c:pt>
                <c:pt idx="660">
                  <c:v>49.80324342696219</c:v>
                </c:pt>
                <c:pt idx="661">
                  <c:v>49.273978199600222</c:v>
                </c:pt>
                <c:pt idx="662">
                  <c:v>49.80324342696219</c:v>
                </c:pt>
                <c:pt idx="663">
                  <c:v>48.23246359866387</c:v>
                </c:pt>
                <c:pt idx="664">
                  <c:v>50.338088265584481</c:v>
                </c:pt>
                <c:pt idx="665">
                  <c:v>48.750439586465028</c:v>
                </c:pt>
                <c:pt idx="666">
                  <c:v>49.273978199600222</c:v>
                </c:pt>
                <c:pt idx="667">
                  <c:v>48.750439586465028</c:v>
                </c:pt>
                <c:pt idx="668">
                  <c:v>49.80324342696219</c:v>
                </c:pt>
                <c:pt idx="669">
                  <c:v>49.273978199600222</c:v>
                </c:pt>
                <c:pt idx="670">
                  <c:v>49.273978199600222</c:v>
                </c:pt>
                <c:pt idx="671">
                  <c:v>48.23246359866387</c:v>
                </c:pt>
                <c:pt idx="672">
                  <c:v>48.23246359866387</c:v>
                </c:pt>
                <c:pt idx="673">
                  <c:v>49.273978199600222</c:v>
                </c:pt>
                <c:pt idx="674">
                  <c:v>49.273978199600222</c:v>
                </c:pt>
                <c:pt idx="675">
                  <c:v>49.273978199600222</c:v>
                </c:pt>
                <c:pt idx="676">
                  <c:v>48.750439586465028</c:v>
                </c:pt>
                <c:pt idx="677">
                  <c:v>48.750439586465028</c:v>
                </c:pt>
                <c:pt idx="678">
                  <c:v>48.23246359866387</c:v>
                </c:pt>
                <c:pt idx="679">
                  <c:v>49.273978199600222</c:v>
                </c:pt>
                <c:pt idx="680">
                  <c:v>48.23246359866387</c:v>
                </c:pt>
                <c:pt idx="681">
                  <c:v>49.80324342696219</c:v>
                </c:pt>
                <c:pt idx="682">
                  <c:v>138526860.16643772</c:v>
                </c:pt>
                <c:pt idx="683">
                  <c:v>138526860.16643772</c:v>
                </c:pt>
                <c:pt idx="684">
                  <c:v>138526860.16643772</c:v>
                </c:pt>
                <c:pt idx="685">
                  <c:v>138526860.16643772</c:v>
                </c:pt>
                <c:pt idx="686">
                  <c:v>140014814.92106912</c:v>
                </c:pt>
                <c:pt idx="687">
                  <c:v>138526860.16643772</c:v>
                </c:pt>
                <c:pt idx="688">
                  <c:v>138526860.16643772</c:v>
                </c:pt>
                <c:pt idx="689">
                  <c:v>138526860.16643772</c:v>
                </c:pt>
                <c:pt idx="690">
                  <c:v>137055004.98235413</c:v>
                </c:pt>
                <c:pt idx="691">
                  <c:v>138526860.16643772</c:v>
                </c:pt>
                <c:pt idx="692">
                  <c:v>138526860.16643772</c:v>
                </c:pt>
                <c:pt idx="693">
                  <c:v>137055004.98235413</c:v>
                </c:pt>
                <c:pt idx="694">
                  <c:v>137055004.98235413</c:v>
                </c:pt>
                <c:pt idx="695">
                  <c:v>138526860.16643772</c:v>
                </c:pt>
                <c:pt idx="696">
                  <c:v>140014814.92106912</c:v>
                </c:pt>
                <c:pt idx="697">
                  <c:v>138526860.16643772</c:v>
                </c:pt>
                <c:pt idx="698">
                  <c:v>138526860.16643772</c:v>
                </c:pt>
                <c:pt idx="699">
                  <c:v>140014814.92106912</c:v>
                </c:pt>
                <c:pt idx="700">
                  <c:v>138526860.16643772</c:v>
                </c:pt>
                <c:pt idx="701">
                  <c:v>137055004.98235413</c:v>
                </c:pt>
                <c:pt idx="702">
                  <c:v>138526860.16643772</c:v>
                </c:pt>
                <c:pt idx="703">
                  <c:v>137055004.98235413</c:v>
                </c:pt>
                <c:pt idx="704">
                  <c:v>140014814.92106912</c:v>
                </c:pt>
                <c:pt idx="705">
                  <c:v>138526860.16643772</c:v>
                </c:pt>
                <c:pt idx="706">
                  <c:v>138526860.16643772</c:v>
                </c:pt>
                <c:pt idx="707">
                  <c:v>137055004.98235413</c:v>
                </c:pt>
                <c:pt idx="708">
                  <c:v>140014814.92106912</c:v>
                </c:pt>
                <c:pt idx="709">
                  <c:v>140014814.92106912</c:v>
                </c:pt>
                <c:pt idx="710">
                  <c:v>137055004.98235413</c:v>
                </c:pt>
                <c:pt idx="711">
                  <c:v>138526860.16643772</c:v>
                </c:pt>
                <c:pt idx="712">
                  <c:v>138526860.16643772</c:v>
                </c:pt>
                <c:pt idx="713">
                  <c:v>140014814.92106912</c:v>
                </c:pt>
                <c:pt idx="714">
                  <c:v>138526860.16643772</c:v>
                </c:pt>
                <c:pt idx="715">
                  <c:v>140014814.92106912</c:v>
                </c:pt>
                <c:pt idx="716">
                  <c:v>140014814.92106912</c:v>
                </c:pt>
                <c:pt idx="717">
                  <c:v>138526860.16643772</c:v>
                </c:pt>
                <c:pt idx="718">
                  <c:v>138526860.16643772</c:v>
                </c:pt>
                <c:pt idx="719">
                  <c:v>138526860.16643772</c:v>
                </c:pt>
                <c:pt idx="720">
                  <c:v>140014814.92106912</c:v>
                </c:pt>
                <c:pt idx="721">
                  <c:v>138526860.16643772</c:v>
                </c:pt>
                <c:pt idx="722">
                  <c:v>138526860.16643772</c:v>
                </c:pt>
                <c:pt idx="723">
                  <c:v>138526860.16643772</c:v>
                </c:pt>
                <c:pt idx="724">
                  <c:v>140014814.92106912</c:v>
                </c:pt>
                <c:pt idx="725">
                  <c:v>137055004.98235413</c:v>
                </c:pt>
                <c:pt idx="726">
                  <c:v>137055004.98235413</c:v>
                </c:pt>
                <c:pt idx="727">
                  <c:v>140014814.92106912</c:v>
                </c:pt>
                <c:pt idx="728">
                  <c:v>140014814.92106912</c:v>
                </c:pt>
                <c:pt idx="729">
                  <c:v>138526860.16643772</c:v>
                </c:pt>
                <c:pt idx="730">
                  <c:v>138526860.16643772</c:v>
                </c:pt>
                <c:pt idx="731">
                  <c:v>138526860.16643772</c:v>
                </c:pt>
                <c:pt idx="732">
                  <c:v>138526860.16643772</c:v>
                </c:pt>
                <c:pt idx="733">
                  <c:v>61.011055177569325</c:v>
                </c:pt>
                <c:pt idx="734">
                  <c:v>45.237872527273112</c:v>
                </c:pt>
                <c:pt idx="735">
                  <c:v>45.237872527273112</c:v>
                </c:pt>
                <c:pt idx="736">
                  <c:v>46.214819737116471</c:v>
                </c:pt>
                <c:pt idx="737">
                  <c:v>45.723689132108255</c:v>
                </c:pt>
                <c:pt idx="738">
                  <c:v>46.214819737116471</c:v>
                </c:pt>
                <c:pt idx="739">
                  <c:v>46.214819737116471</c:v>
                </c:pt>
                <c:pt idx="740">
                  <c:v>46.711127931190319</c:v>
                </c:pt>
                <c:pt idx="741">
                  <c:v>46.711127931190319</c:v>
                </c:pt>
                <c:pt idx="742">
                  <c:v>46.711127931190319</c:v>
                </c:pt>
                <c:pt idx="743">
                  <c:v>46.214819737116471</c:v>
                </c:pt>
                <c:pt idx="744">
                  <c:v>46.711127931190319</c:v>
                </c:pt>
                <c:pt idx="745">
                  <c:v>50.338088265584481</c:v>
                </c:pt>
                <c:pt idx="746">
                  <c:v>48.23246359866387</c:v>
                </c:pt>
                <c:pt idx="747">
                  <c:v>47.719891242804913</c:v>
                </c:pt>
                <c:pt idx="748">
                  <c:v>46.711127931190319</c:v>
                </c:pt>
                <c:pt idx="749">
                  <c:v>46.711127931190319</c:v>
                </c:pt>
                <c:pt idx="750">
                  <c:v>46.711127931190319</c:v>
                </c:pt>
                <c:pt idx="751">
                  <c:v>46.214819737116471</c:v>
                </c:pt>
                <c:pt idx="752">
                  <c:v>46.214819737116471</c:v>
                </c:pt>
                <c:pt idx="753">
                  <c:v>46.214819737116471</c:v>
                </c:pt>
                <c:pt idx="754">
                  <c:v>46.214819737116471</c:v>
                </c:pt>
                <c:pt idx="755">
                  <c:v>46.214819737116471</c:v>
                </c:pt>
                <c:pt idx="756">
                  <c:v>45.723689132108255</c:v>
                </c:pt>
                <c:pt idx="757">
                  <c:v>46.214819737116471</c:v>
                </c:pt>
                <c:pt idx="758">
                  <c:v>45.723689132108255</c:v>
                </c:pt>
                <c:pt idx="759">
                  <c:v>46.711127931190319</c:v>
                </c:pt>
                <c:pt idx="760">
                  <c:v>46.711127931190319</c:v>
                </c:pt>
                <c:pt idx="761">
                  <c:v>46.711127931190319</c:v>
                </c:pt>
                <c:pt idx="762">
                  <c:v>46.214819737116471</c:v>
                </c:pt>
                <c:pt idx="763">
                  <c:v>45.723689132108255</c:v>
                </c:pt>
                <c:pt idx="764">
                  <c:v>46.214819737116471</c:v>
                </c:pt>
                <c:pt idx="765">
                  <c:v>46.214819737116471</c:v>
                </c:pt>
                <c:pt idx="766">
                  <c:v>46.214819737116471</c:v>
                </c:pt>
                <c:pt idx="767">
                  <c:v>45.723689132108255</c:v>
                </c:pt>
                <c:pt idx="768">
                  <c:v>46.214819737116471</c:v>
                </c:pt>
                <c:pt idx="769">
                  <c:v>46.214819737116471</c:v>
                </c:pt>
                <c:pt idx="770">
                  <c:v>47.212864885423748</c:v>
                </c:pt>
                <c:pt idx="771">
                  <c:v>46.214819737116471</c:v>
                </c:pt>
                <c:pt idx="772">
                  <c:v>46.214819737116471</c:v>
                </c:pt>
                <c:pt idx="773">
                  <c:v>46.214819737116471</c:v>
                </c:pt>
                <c:pt idx="774">
                  <c:v>46.711127931190319</c:v>
                </c:pt>
                <c:pt idx="775">
                  <c:v>46.711127931190319</c:v>
                </c:pt>
                <c:pt idx="776">
                  <c:v>46.214819737116471</c:v>
                </c:pt>
                <c:pt idx="777">
                  <c:v>46.711127931190319</c:v>
                </c:pt>
                <c:pt idx="778">
                  <c:v>46.711127931190319</c:v>
                </c:pt>
                <c:pt idx="779">
                  <c:v>46.214819737116471</c:v>
                </c:pt>
                <c:pt idx="780">
                  <c:v>46.711127931190319</c:v>
                </c:pt>
                <c:pt idx="781">
                  <c:v>46.711127931190319</c:v>
                </c:pt>
                <c:pt idx="782">
                  <c:v>46.214819737116471</c:v>
                </c:pt>
                <c:pt idx="783">
                  <c:v>45.723689132108255</c:v>
                </c:pt>
                <c:pt idx="784">
                  <c:v>46.711127931190319</c:v>
                </c:pt>
                <c:pt idx="785">
                  <c:v>46.214819737116471</c:v>
                </c:pt>
                <c:pt idx="786">
                  <c:v>46.214819737116471</c:v>
                </c:pt>
                <c:pt idx="787">
                  <c:v>46.214819737116471</c:v>
                </c:pt>
                <c:pt idx="788">
                  <c:v>46.711127931190319</c:v>
                </c:pt>
                <c:pt idx="789">
                  <c:v>46.214819737116471</c:v>
                </c:pt>
                <c:pt idx="790">
                  <c:v>46.214819737116471</c:v>
                </c:pt>
                <c:pt idx="791">
                  <c:v>45.723689132108255</c:v>
                </c:pt>
                <c:pt idx="792">
                  <c:v>45.723689132108255</c:v>
                </c:pt>
                <c:pt idx="793">
                  <c:v>46.214819737116471</c:v>
                </c:pt>
                <c:pt idx="794">
                  <c:v>44.757124061088739</c:v>
                </c:pt>
                <c:pt idx="795">
                  <c:v>46.214819737116471</c:v>
                </c:pt>
                <c:pt idx="796">
                  <c:v>46.214819737116471</c:v>
                </c:pt>
                <c:pt idx="797">
                  <c:v>46.214819737116471</c:v>
                </c:pt>
                <c:pt idx="798">
                  <c:v>45.237872527273112</c:v>
                </c:pt>
                <c:pt idx="799">
                  <c:v>45.723689132108255</c:v>
                </c:pt>
                <c:pt idx="800">
                  <c:v>45.723689132108255</c:v>
                </c:pt>
                <c:pt idx="801">
                  <c:v>45.723689132108255</c:v>
                </c:pt>
                <c:pt idx="802">
                  <c:v>44.757124061088739</c:v>
                </c:pt>
                <c:pt idx="803">
                  <c:v>45.237872527273112</c:v>
                </c:pt>
                <c:pt idx="804">
                  <c:v>45.723689132108255</c:v>
                </c:pt>
                <c:pt idx="805">
                  <c:v>45.237872527273112</c:v>
                </c:pt>
                <c:pt idx="806">
                  <c:v>45.237872527273112</c:v>
                </c:pt>
                <c:pt idx="807">
                  <c:v>44.757124061088739</c:v>
                </c:pt>
                <c:pt idx="808">
                  <c:v>45.723689132108255</c:v>
                </c:pt>
                <c:pt idx="809">
                  <c:v>44.757124061088739</c:v>
                </c:pt>
                <c:pt idx="810">
                  <c:v>45.237872527273112</c:v>
                </c:pt>
                <c:pt idx="811">
                  <c:v>44.281577261032467</c:v>
                </c:pt>
                <c:pt idx="812">
                  <c:v>44.757124061088739</c:v>
                </c:pt>
                <c:pt idx="813">
                  <c:v>45.237872527273112</c:v>
                </c:pt>
                <c:pt idx="814">
                  <c:v>44.281577261032467</c:v>
                </c:pt>
                <c:pt idx="815">
                  <c:v>45.237872527273112</c:v>
                </c:pt>
                <c:pt idx="816">
                  <c:v>44.281577261032467</c:v>
                </c:pt>
                <c:pt idx="817">
                  <c:v>43.810991462913201</c:v>
                </c:pt>
                <c:pt idx="818">
                  <c:v>44.757124061088739</c:v>
                </c:pt>
                <c:pt idx="819">
                  <c:v>44.281577261032467</c:v>
                </c:pt>
                <c:pt idx="820">
                  <c:v>44.757124061088739</c:v>
                </c:pt>
                <c:pt idx="821">
                  <c:v>44.757124061088739</c:v>
                </c:pt>
                <c:pt idx="822">
                  <c:v>43.810991462913201</c:v>
                </c:pt>
                <c:pt idx="823">
                  <c:v>44.281577261032467</c:v>
                </c:pt>
                <c:pt idx="824">
                  <c:v>44.757124061088739</c:v>
                </c:pt>
                <c:pt idx="825">
                  <c:v>44.281577261032467</c:v>
                </c:pt>
                <c:pt idx="826">
                  <c:v>44.757124061088739</c:v>
                </c:pt>
                <c:pt idx="827">
                  <c:v>44.757124061088739</c:v>
                </c:pt>
                <c:pt idx="828">
                  <c:v>44.757124061088739</c:v>
                </c:pt>
                <c:pt idx="829">
                  <c:v>44.757124061088739</c:v>
                </c:pt>
                <c:pt idx="830">
                  <c:v>44.281577261032467</c:v>
                </c:pt>
                <c:pt idx="831">
                  <c:v>44.281577261032467</c:v>
                </c:pt>
                <c:pt idx="832">
                  <c:v>44.281577261032467</c:v>
                </c:pt>
                <c:pt idx="833">
                  <c:v>43.810991462913201</c:v>
                </c:pt>
                <c:pt idx="834">
                  <c:v>44.281577261032467</c:v>
                </c:pt>
                <c:pt idx="835">
                  <c:v>44.281577261032467</c:v>
                </c:pt>
                <c:pt idx="836">
                  <c:v>43.810991462913201</c:v>
                </c:pt>
                <c:pt idx="837">
                  <c:v>43.810991462913201</c:v>
                </c:pt>
                <c:pt idx="838">
                  <c:v>44.281577261032467</c:v>
                </c:pt>
                <c:pt idx="839">
                  <c:v>43.810991462913201</c:v>
                </c:pt>
                <c:pt idx="840">
                  <c:v>43.810991462913201</c:v>
                </c:pt>
                <c:pt idx="841">
                  <c:v>43.810991462913201</c:v>
                </c:pt>
                <c:pt idx="842">
                  <c:v>44.281577261032467</c:v>
                </c:pt>
                <c:pt idx="843">
                  <c:v>43.810991462913201</c:v>
                </c:pt>
                <c:pt idx="844">
                  <c:v>43.810991462913201</c:v>
                </c:pt>
                <c:pt idx="845">
                  <c:v>43.810991462913201</c:v>
                </c:pt>
                <c:pt idx="846">
                  <c:v>44.281577261032467</c:v>
                </c:pt>
                <c:pt idx="847">
                  <c:v>42.884949179392159</c:v>
                </c:pt>
                <c:pt idx="848">
                  <c:v>43.810991462913201</c:v>
                </c:pt>
                <c:pt idx="849">
                  <c:v>43.345497371535792</c:v>
                </c:pt>
                <c:pt idx="850">
                  <c:v>42.884949179392159</c:v>
                </c:pt>
                <c:pt idx="851">
                  <c:v>43.810991462913201</c:v>
                </c:pt>
                <c:pt idx="852">
                  <c:v>43.810991462913201</c:v>
                </c:pt>
                <c:pt idx="853">
                  <c:v>43.810991462913201</c:v>
                </c:pt>
                <c:pt idx="854">
                  <c:v>42.884949179392159</c:v>
                </c:pt>
                <c:pt idx="855">
                  <c:v>43.345497371535792</c:v>
                </c:pt>
                <c:pt idx="856">
                  <c:v>43.810991462913201</c:v>
                </c:pt>
                <c:pt idx="857">
                  <c:v>43.345497371535792</c:v>
                </c:pt>
                <c:pt idx="858">
                  <c:v>42.884949179392159</c:v>
                </c:pt>
                <c:pt idx="859">
                  <c:v>42.884949179392159</c:v>
                </c:pt>
                <c:pt idx="860">
                  <c:v>42.884949179392159</c:v>
                </c:pt>
                <c:pt idx="861">
                  <c:v>43.345497371535792</c:v>
                </c:pt>
                <c:pt idx="862">
                  <c:v>41.978392977649904</c:v>
                </c:pt>
                <c:pt idx="863">
                  <c:v>42.884949179392159</c:v>
                </c:pt>
                <c:pt idx="864">
                  <c:v>42.429205520625793</c:v>
                </c:pt>
                <c:pt idx="865">
                  <c:v>42.429205520625793</c:v>
                </c:pt>
                <c:pt idx="866">
                  <c:v>42.429205520625793</c:v>
                </c:pt>
                <c:pt idx="867">
                  <c:v>42.884949179392159</c:v>
                </c:pt>
                <c:pt idx="868">
                  <c:v>42.884949179392159</c:v>
                </c:pt>
                <c:pt idx="869">
                  <c:v>42.429205520625793</c:v>
                </c:pt>
                <c:pt idx="870">
                  <c:v>42.884949179392159</c:v>
                </c:pt>
                <c:pt idx="871">
                  <c:v>42.429205520625793</c:v>
                </c:pt>
                <c:pt idx="872">
                  <c:v>42.884949179392159</c:v>
                </c:pt>
                <c:pt idx="873">
                  <c:v>42.884949179392159</c:v>
                </c:pt>
                <c:pt idx="874">
                  <c:v>42.429205520625793</c:v>
                </c:pt>
                <c:pt idx="875">
                  <c:v>42.884949179392159</c:v>
                </c:pt>
                <c:pt idx="876">
                  <c:v>42.429205520625793</c:v>
                </c:pt>
                <c:pt idx="877">
                  <c:v>41.978392977649904</c:v>
                </c:pt>
                <c:pt idx="878">
                  <c:v>41.978392977649904</c:v>
                </c:pt>
                <c:pt idx="879">
                  <c:v>41.978392977649904</c:v>
                </c:pt>
                <c:pt idx="880">
                  <c:v>41.978392977649904</c:v>
                </c:pt>
                <c:pt idx="881">
                  <c:v>41.978392977649904</c:v>
                </c:pt>
                <c:pt idx="882">
                  <c:v>41.978392977649904</c:v>
                </c:pt>
                <c:pt idx="883">
                  <c:v>41.978392977649904</c:v>
                </c:pt>
                <c:pt idx="884">
                  <c:v>41.53228340375869</c:v>
                </c:pt>
                <c:pt idx="885">
                  <c:v>41.978392977649904</c:v>
                </c:pt>
                <c:pt idx="886">
                  <c:v>41.978392977649904</c:v>
                </c:pt>
                <c:pt idx="887">
                  <c:v>41.978392977649904</c:v>
                </c:pt>
                <c:pt idx="888">
                  <c:v>41.978392977649904</c:v>
                </c:pt>
                <c:pt idx="889">
                  <c:v>41.978392977649904</c:v>
                </c:pt>
                <c:pt idx="890">
                  <c:v>41.53228340375869</c:v>
                </c:pt>
                <c:pt idx="891">
                  <c:v>41.978392977649904</c:v>
                </c:pt>
                <c:pt idx="892">
                  <c:v>41.978392977649904</c:v>
                </c:pt>
                <c:pt idx="893">
                  <c:v>41.091000705506417</c:v>
                </c:pt>
                <c:pt idx="894">
                  <c:v>41.53228340375869</c:v>
                </c:pt>
                <c:pt idx="895">
                  <c:v>41.53228340375869</c:v>
                </c:pt>
                <c:pt idx="896">
                  <c:v>41.53228340375869</c:v>
                </c:pt>
                <c:pt idx="897">
                  <c:v>41.091000705506417</c:v>
                </c:pt>
                <c:pt idx="898">
                  <c:v>40.654321559040319</c:v>
                </c:pt>
                <c:pt idx="899">
                  <c:v>41.53228340375869</c:v>
                </c:pt>
                <c:pt idx="900">
                  <c:v>40.654321559040319</c:v>
                </c:pt>
                <c:pt idx="901">
                  <c:v>40.654321559040319</c:v>
                </c:pt>
                <c:pt idx="902">
                  <c:v>41.53228340375869</c:v>
                </c:pt>
                <c:pt idx="903">
                  <c:v>41.091000705506417</c:v>
                </c:pt>
                <c:pt idx="904">
                  <c:v>41.978392977649904</c:v>
                </c:pt>
                <c:pt idx="905">
                  <c:v>41.091000705506417</c:v>
                </c:pt>
                <c:pt idx="906">
                  <c:v>40.654321559040319</c:v>
                </c:pt>
                <c:pt idx="907">
                  <c:v>41.091000705506417</c:v>
                </c:pt>
                <c:pt idx="908">
                  <c:v>40.654321559040319</c:v>
                </c:pt>
                <c:pt idx="909">
                  <c:v>40.654321559040319</c:v>
                </c:pt>
                <c:pt idx="910">
                  <c:v>40.654321559040319</c:v>
                </c:pt>
                <c:pt idx="911">
                  <c:v>40.654321559040319</c:v>
                </c:pt>
                <c:pt idx="912">
                  <c:v>41.53228340375869</c:v>
                </c:pt>
                <c:pt idx="913">
                  <c:v>40.654321559040319</c:v>
                </c:pt>
                <c:pt idx="914">
                  <c:v>40.654321559040319</c:v>
                </c:pt>
                <c:pt idx="915">
                  <c:v>41.091000705506417</c:v>
                </c:pt>
                <c:pt idx="916">
                  <c:v>40.654321559040319</c:v>
                </c:pt>
                <c:pt idx="917">
                  <c:v>40.654321559040319</c:v>
                </c:pt>
                <c:pt idx="918">
                  <c:v>40.654321559040319</c:v>
                </c:pt>
                <c:pt idx="919">
                  <c:v>40.654321559040319</c:v>
                </c:pt>
                <c:pt idx="920">
                  <c:v>40.654321559040319</c:v>
                </c:pt>
                <c:pt idx="921">
                  <c:v>40.222367251621598</c:v>
                </c:pt>
                <c:pt idx="922">
                  <c:v>40.654321559040319</c:v>
                </c:pt>
                <c:pt idx="923">
                  <c:v>40.222367251621598</c:v>
                </c:pt>
                <c:pt idx="924">
                  <c:v>40.654321559040319</c:v>
                </c:pt>
                <c:pt idx="925">
                  <c:v>40.222367251621598</c:v>
                </c:pt>
                <c:pt idx="926">
                  <c:v>40.654321559040319</c:v>
                </c:pt>
                <c:pt idx="927">
                  <c:v>40.222367251621598</c:v>
                </c:pt>
                <c:pt idx="928">
                  <c:v>39.794919180298997</c:v>
                </c:pt>
                <c:pt idx="929">
                  <c:v>40.222367251621598</c:v>
                </c:pt>
                <c:pt idx="930">
                  <c:v>40.222367251621598</c:v>
                </c:pt>
                <c:pt idx="931">
                  <c:v>39.372096068410436</c:v>
                </c:pt>
                <c:pt idx="932">
                  <c:v>39.794919180298997</c:v>
                </c:pt>
                <c:pt idx="933">
                  <c:v>40.222367251621598</c:v>
                </c:pt>
                <c:pt idx="934">
                  <c:v>39.794919180298997</c:v>
                </c:pt>
                <c:pt idx="935">
                  <c:v>39.794919180298997</c:v>
                </c:pt>
                <c:pt idx="936">
                  <c:v>40.222367251621598</c:v>
                </c:pt>
                <c:pt idx="937">
                  <c:v>39.372096068410436</c:v>
                </c:pt>
                <c:pt idx="938">
                  <c:v>38.953683934109968</c:v>
                </c:pt>
                <c:pt idx="939">
                  <c:v>38.953683934109968</c:v>
                </c:pt>
                <c:pt idx="940">
                  <c:v>39.794919180298997</c:v>
                </c:pt>
                <c:pt idx="941">
                  <c:v>39.372096068410436</c:v>
                </c:pt>
                <c:pt idx="942">
                  <c:v>39.372096068410436</c:v>
                </c:pt>
                <c:pt idx="943">
                  <c:v>40.222367251621598</c:v>
                </c:pt>
                <c:pt idx="944">
                  <c:v>38.953683934109968</c:v>
                </c:pt>
                <c:pt idx="945">
                  <c:v>39.372096068410436</c:v>
                </c:pt>
                <c:pt idx="946">
                  <c:v>39.372096068410436</c:v>
                </c:pt>
                <c:pt idx="947">
                  <c:v>38.953683934109968</c:v>
                </c:pt>
                <c:pt idx="948">
                  <c:v>38.953683934109968</c:v>
                </c:pt>
                <c:pt idx="949">
                  <c:v>39.794919180298997</c:v>
                </c:pt>
                <c:pt idx="950">
                  <c:v>38.953683934109968</c:v>
                </c:pt>
                <c:pt idx="951">
                  <c:v>39.372096068410436</c:v>
                </c:pt>
                <c:pt idx="952">
                  <c:v>38.953683934109968</c:v>
                </c:pt>
                <c:pt idx="953">
                  <c:v>39.794919180298997</c:v>
                </c:pt>
                <c:pt idx="954">
                  <c:v>38.953683934109968</c:v>
                </c:pt>
                <c:pt idx="955">
                  <c:v>39.372096068410436</c:v>
                </c:pt>
                <c:pt idx="956">
                  <c:v>39.372096068410436</c:v>
                </c:pt>
                <c:pt idx="957">
                  <c:v>39.372096068410436</c:v>
                </c:pt>
                <c:pt idx="958">
                  <c:v>38.953683934109968</c:v>
                </c:pt>
                <c:pt idx="959">
                  <c:v>38.953683934109968</c:v>
                </c:pt>
                <c:pt idx="960">
                  <c:v>38.130231780687737</c:v>
                </c:pt>
                <c:pt idx="961">
                  <c:v>38.953683934109968</c:v>
                </c:pt>
                <c:pt idx="962">
                  <c:v>38.953683934109968</c:v>
                </c:pt>
                <c:pt idx="963">
                  <c:v>38.953683934109968</c:v>
                </c:pt>
                <c:pt idx="964">
                  <c:v>38.953683934109968</c:v>
                </c:pt>
                <c:pt idx="965">
                  <c:v>38.130231780687737</c:v>
                </c:pt>
                <c:pt idx="966">
                  <c:v>38.539798991011594</c:v>
                </c:pt>
                <c:pt idx="967">
                  <c:v>38.953683934109968</c:v>
                </c:pt>
                <c:pt idx="968">
                  <c:v>38.539798991011594</c:v>
                </c:pt>
                <c:pt idx="969">
                  <c:v>38.953683934109968</c:v>
                </c:pt>
                <c:pt idx="970">
                  <c:v>38.953683934109968</c:v>
                </c:pt>
                <c:pt idx="971">
                  <c:v>38.539798991011594</c:v>
                </c:pt>
                <c:pt idx="972">
                  <c:v>38.539798991011594</c:v>
                </c:pt>
                <c:pt idx="973">
                  <c:v>38.539798991011594</c:v>
                </c:pt>
                <c:pt idx="974">
                  <c:v>38.130231780687737</c:v>
                </c:pt>
                <c:pt idx="975">
                  <c:v>38.130231780687737</c:v>
                </c:pt>
                <c:pt idx="976">
                  <c:v>38.539798991011594</c:v>
                </c:pt>
                <c:pt idx="977">
                  <c:v>38.539798991011594</c:v>
                </c:pt>
                <c:pt idx="978">
                  <c:v>38.130231780687737</c:v>
                </c:pt>
                <c:pt idx="979">
                  <c:v>38.539798991011594</c:v>
                </c:pt>
                <c:pt idx="980">
                  <c:v>38.539798991011594</c:v>
                </c:pt>
                <c:pt idx="981">
                  <c:v>38.539798991011594</c:v>
                </c:pt>
                <c:pt idx="982">
                  <c:v>38.130231780687737</c:v>
                </c:pt>
                <c:pt idx="983">
                  <c:v>38.539798991011594</c:v>
                </c:pt>
                <c:pt idx="984">
                  <c:v>38.130231780687737</c:v>
                </c:pt>
                <c:pt idx="985">
                  <c:v>38.539798991011594</c:v>
                </c:pt>
                <c:pt idx="986">
                  <c:v>38.539798991011594</c:v>
                </c:pt>
                <c:pt idx="987">
                  <c:v>38.130231780687737</c:v>
                </c:pt>
                <c:pt idx="988">
                  <c:v>38.130231780687737</c:v>
                </c:pt>
                <c:pt idx="989">
                  <c:v>38.130231780687737</c:v>
                </c:pt>
                <c:pt idx="990">
                  <c:v>38.130231780687737</c:v>
                </c:pt>
                <c:pt idx="991">
                  <c:v>38.130231780687737</c:v>
                </c:pt>
                <c:pt idx="992">
                  <c:v>38.130231780687737</c:v>
                </c:pt>
                <c:pt idx="993">
                  <c:v>38.130231780687737</c:v>
                </c:pt>
                <c:pt idx="994">
                  <c:v>37.725096060082407</c:v>
                </c:pt>
                <c:pt idx="995">
                  <c:v>38.130231780687737</c:v>
                </c:pt>
                <c:pt idx="996">
                  <c:v>37.725096060082407</c:v>
                </c:pt>
                <c:pt idx="997">
                  <c:v>37.725096060082407</c:v>
                </c:pt>
                <c:pt idx="998">
                  <c:v>37.725096060082407</c:v>
                </c:pt>
                <c:pt idx="999">
                  <c:v>38.130231780687737</c:v>
                </c:pt>
                <c:pt idx="1000">
                  <c:v>37.324264927842925</c:v>
                </c:pt>
                <c:pt idx="1001">
                  <c:v>37.725096060082407</c:v>
                </c:pt>
                <c:pt idx="1002">
                  <c:v>37.324264927842925</c:v>
                </c:pt>
                <c:pt idx="1003">
                  <c:v>37.725096060082407</c:v>
                </c:pt>
                <c:pt idx="1004">
                  <c:v>38.130231780687737</c:v>
                </c:pt>
                <c:pt idx="1005">
                  <c:v>37.725096060082407</c:v>
                </c:pt>
                <c:pt idx="1006">
                  <c:v>37.324264927842925</c:v>
                </c:pt>
                <c:pt idx="1007">
                  <c:v>37.324264927842925</c:v>
                </c:pt>
                <c:pt idx="1008">
                  <c:v>37.725096060082407</c:v>
                </c:pt>
                <c:pt idx="1009">
                  <c:v>37.324264927842925</c:v>
                </c:pt>
                <c:pt idx="1010">
                  <c:v>37.324264927842925</c:v>
                </c:pt>
                <c:pt idx="1011">
                  <c:v>37.725096060082407</c:v>
                </c:pt>
                <c:pt idx="1012">
                  <c:v>36.927615348340666</c:v>
                </c:pt>
                <c:pt idx="1013">
                  <c:v>37.324264927842925</c:v>
                </c:pt>
                <c:pt idx="1014">
                  <c:v>36.927615348340666</c:v>
                </c:pt>
                <c:pt idx="1015">
                  <c:v>37.324264927842925</c:v>
                </c:pt>
                <c:pt idx="1016">
                  <c:v>37.725096060082407</c:v>
                </c:pt>
                <c:pt idx="1017">
                  <c:v>37.324264927842925</c:v>
                </c:pt>
                <c:pt idx="1018">
                  <c:v>37.324264927842925</c:v>
                </c:pt>
                <c:pt idx="1019">
                  <c:v>36.927615348340666</c:v>
                </c:pt>
                <c:pt idx="1020">
                  <c:v>36.927615348340666</c:v>
                </c:pt>
                <c:pt idx="1021">
                  <c:v>36.927615348340666</c:v>
                </c:pt>
                <c:pt idx="1022">
                  <c:v>37.324264927842925</c:v>
                </c:pt>
                <c:pt idx="1023">
                  <c:v>37.324264927842925</c:v>
                </c:pt>
                <c:pt idx="1024">
                  <c:v>36.927615348340666</c:v>
                </c:pt>
                <c:pt idx="1025">
                  <c:v>36.535257490658793</c:v>
                </c:pt>
                <c:pt idx="1026">
                  <c:v>37.324264927842925</c:v>
                </c:pt>
                <c:pt idx="1027">
                  <c:v>37.324264927842925</c:v>
                </c:pt>
                <c:pt idx="1028">
                  <c:v>36.927615348340666</c:v>
                </c:pt>
                <c:pt idx="1029">
                  <c:v>36.927615348340666</c:v>
                </c:pt>
                <c:pt idx="1030">
                  <c:v>36.927615348340666</c:v>
                </c:pt>
                <c:pt idx="1031">
                  <c:v>37.324264927842925</c:v>
                </c:pt>
                <c:pt idx="1032">
                  <c:v>37.324264927842925</c:v>
                </c:pt>
                <c:pt idx="1033">
                  <c:v>36.927615348340666</c:v>
                </c:pt>
                <c:pt idx="1034">
                  <c:v>36.927615348340666</c:v>
                </c:pt>
                <c:pt idx="1035">
                  <c:v>36.535257490658793</c:v>
                </c:pt>
                <c:pt idx="1036">
                  <c:v>36.927615348340666</c:v>
                </c:pt>
                <c:pt idx="1037">
                  <c:v>36.535257490658793</c:v>
                </c:pt>
                <c:pt idx="1038">
                  <c:v>36.535257490658793</c:v>
                </c:pt>
                <c:pt idx="1039">
                  <c:v>36.535257490658793</c:v>
                </c:pt>
                <c:pt idx="1040">
                  <c:v>36.927615348340666</c:v>
                </c:pt>
                <c:pt idx="1041">
                  <c:v>36.535257490658793</c:v>
                </c:pt>
                <c:pt idx="1042">
                  <c:v>36.927615348340666</c:v>
                </c:pt>
                <c:pt idx="1043">
                  <c:v>36.927615348340666</c:v>
                </c:pt>
                <c:pt idx="1044">
                  <c:v>36.927615348340666</c:v>
                </c:pt>
                <c:pt idx="1045">
                  <c:v>36.146992790772735</c:v>
                </c:pt>
                <c:pt idx="1046">
                  <c:v>36.146992790772735</c:v>
                </c:pt>
                <c:pt idx="1047">
                  <c:v>36.927615348340666</c:v>
                </c:pt>
                <c:pt idx="1048">
                  <c:v>36.535257490658793</c:v>
                </c:pt>
                <c:pt idx="1049">
                  <c:v>36.535257490658793</c:v>
                </c:pt>
                <c:pt idx="1050">
                  <c:v>36.146992790772735</c:v>
                </c:pt>
                <c:pt idx="1051">
                  <c:v>36.927615348340666</c:v>
                </c:pt>
                <c:pt idx="1052">
                  <c:v>36.927615348340666</c:v>
                </c:pt>
                <c:pt idx="1053">
                  <c:v>36.535257490658793</c:v>
                </c:pt>
                <c:pt idx="1054">
                  <c:v>36.146992790772735</c:v>
                </c:pt>
                <c:pt idx="1055">
                  <c:v>36.535257490658793</c:v>
                </c:pt>
                <c:pt idx="1056">
                  <c:v>36.146992790772735</c:v>
                </c:pt>
                <c:pt idx="1057">
                  <c:v>36.146992790772735</c:v>
                </c:pt>
                <c:pt idx="1058">
                  <c:v>36.146992790772735</c:v>
                </c:pt>
                <c:pt idx="1059">
                  <c:v>36.146992790772735</c:v>
                </c:pt>
                <c:pt idx="1060">
                  <c:v>35.76292908887249</c:v>
                </c:pt>
                <c:pt idx="1061">
                  <c:v>36.146992790772735</c:v>
                </c:pt>
                <c:pt idx="1062">
                  <c:v>36.146992790772735</c:v>
                </c:pt>
                <c:pt idx="1063">
                  <c:v>36.146992790772735</c:v>
                </c:pt>
                <c:pt idx="1064">
                  <c:v>35.382872018430668</c:v>
                </c:pt>
                <c:pt idx="1065">
                  <c:v>36.146992790772735</c:v>
                </c:pt>
                <c:pt idx="1066">
                  <c:v>36.535257490658793</c:v>
                </c:pt>
                <c:pt idx="1067">
                  <c:v>36.146992790772735</c:v>
                </c:pt>
                <c:pt idx="1068">
                  <c:v>35.76292908887249</c:v>
                </c:pt>
                <c:pt idx="1069">
                  <c:v>35.76292908887249</c:v>
                </c:pt>
                <c:pt idx="1070">
                  <c:v>36.146992790772735</c:v>
                </c:pt>
                <c:pt idx="1071">
                  <c:v>35.76292908887249</c:v>
                </c:pt>
                <c:pt idx="1072">
                  <c:v>35.76292908887249</c:v>
                </c:pt>
                <c:pt idx="1073">
                  <c:v>35.76292908887249</c:v>
                </c:pt>
                <c:pt idx="1074">
                  <c:v>35.76292908887249</c:v>
                </c:pt>
                <c:pt idx="1075">
                  <c:v>35.76292908887249</c:v>
                </c:pt>
                <c:pt idx="1076">
                  <c:v>35.382872018430668</c:v>
                </c:pt>
                <c:pt idx="1077">
                  <c:v>35.76292908887249</c:v>
                </c:pt>
                <c:pt idx="1078">
                  <c:v>35.382872018430668</c:v>
                </c:pt>
                <c:pt idx="1079">
                  <c:v>35.76292908887249</c:v>
                </c:pt>
                <c:pt idx="1080">
                  <c:v>35.382872018430668</c:v>
                </c:pt>
                <c:pt idx="1081">
                  <c:v>35.382872018430668</c:v>
                </c:pt>
                <c:pt idx="1082">
                  <c:v>35.006927139975105</c:v>
                </c:pt>
                <c:pt idx="1083">
                  <c:v>35.382872018430668</c:v>
                </c:pt>
                <c:pt idx="1084">
                  <c:v>35.76292908887249</c:v>
                </c:pt>
                <c:pt idx="1085">
                  <c:v>35.382872018430668</c:v>
                </c:pt>
                <c:pt idx="1086">
                  <c:v>35.382872018430668</c:v>
                </c:pt>
                <c:pt idx="1087">
                  <c:v>35.382872018430668</c:v>
                </c:pt>
                <c:pt idx="1088">
                  <c:v>35.76292908887249</c:v>
                </c:pt>
                <c:pt idx="1089">
                  <c:v>35.006927139975105</c:v>
                </c:pt>
                <c:pt idx="1090">
                  <c:v>34.634904195743509</c:v>
                </c:pt>
                <c:pt idx="1091">
                  <c:v>35.76292908887249</c:v>
                </c:pt>
                <c:pt idx="1092">
                  <c:v>35.006927139975105</c:v>
                </c:pt>
                <c:pt idx="1093">
                  <c:v>35.006927139975105</c:v>
                </c:pt>
                <c:pt idx="1094">
                  <c:v>35.006927139975105</c:v>
                </c:pt>
                <c:pt idx="1095">
                  <c:v>35.006927139975105</c:v>
                </c:pt>
                <c:pt idx="1096">
                  <c:v>35.382872018430668</c:v>
                </c:pt>
                <c:pt idx="1097">
                  <c:v>35.006927139975105</c:v>
                </c:pt>
                <c:pt idx="1098">
                  <c:v>34.634904195743509</c:v>
                </c:pt>
                <c:pt idx="1099">
                  <c:v>35.006927139975105</c:v>
                </c:pt>
                <c:pt idx="1100">
                  <c:v>35.382872018430668</c:v>
                </c:pt>
                <c:pt idx="1101">
                  <c:v>35.382872018430668</c:v>
                </c:pt>
                <c:pt idx="1102">
                  <c:v>35.382872018430668</c:v>
                </c:pt>
                <c:pt idx="1103">
                  <c:v>35.382872018430668</c:v>
                </c:pt>
                <c:pt idx="1104">
                  <c:v>35.006927139975105</c:v>
                </c:pt>
                <c:pt idx="1105">
                  <c:v>34.266906514791991</c:v>
                </c:pt>
                <c:pt idx="1106">
                  <c:v>35.006927139975105</c:v>
                </c:pt>
                <c:pt idx="1107">
                  <c:v>35.382872018430668</c:v>
                </c:pt>
                <c:pt idx="1108">
                  <c:v>34.634904195743509</c:v>
                </c:pt>
                <c:pt idx="1109">
                  <c:v>34.266906514791991</c:v>
                </c:pt>
                <c:pt idx="1110">
                  <c:v>34.266906514791991</c:v>
                </c:pt>
                <c:pt idx="1111">
                  <c:v>34.266906514791991</c:v>
                </c:pt>
                <c:pt idx="1112">
                  <c:v>34.634904195743509</c:v>
                </c:pt>
                <c:pt idx="1113">
                  <c:v>35.006927139975105</c:v>
                </c:pt>
                <c:pt idx="1114">
                  <c:v>35.006927139975105</c:v>
                </c:pt>
                <c:pt idx="1115">
                  <c:v>35.006927139975105</c:v>
                </c:pt>
                <c:pt idx="1116">
                  <c:v>34.634904195743509</c:v>
                </c:pt>
                <c:pt idx="1117">
                  <c:v>34.266906514791991</c:v>
                </c:pt>
                <c:pt idx="1118">
                  <c:v>35.006927139975105</c:v>
                </c:pt>
                <c:pt idx="1119">
                  <c:v>35.006927139975105</c:v>
                </c:pt>
                <c:pt idx="1120">
                  <c:v>34.634904195743509</c:v>
                </c:pt>
                <c:pt idx="1121">
                  <c:v>34.634904195743509</c:v>
                </c:pt>
                <c:pt idx="1122">
                  <c:v>34.634904195743509</c:v>
                </c:pt>
                <c:pt idx="1123">
                  <c:v>35.006927139975105</c:v>
                </c:pt>
                <c:pt idx="1124">
                  <c:v>34.266906514791991</c:v>
                </c:pt>
                <c:pt idx="1125">
                  <c:v>34.266906514791991</c:v>
                </c:pt>
                <c:pt idx="1126">
                  <c:v>34.266906514791991</c:v>
                </c:pt>
                <c:pt idx="1127">
                  <c:v>34.266906514791991</c:v>
                </c:pt>
                <c:pt idx="1128">
                  <c:v>34.634904195743509</c:v>
                </c:pt>
                <c:pt idx="1129">
                  <c:v>34.266906514791991</c:v>
                </c:pt>
                <c:pt idx="1130">
                  <c:v>34.266906514791991</c:v>
                </c:pt>
                <c:pt idx="1131">
                  <c:v>33.902747861266946</c:v>
                </c:pt>
                <c:pt idx="1132">
                  <c:v>34.266906514791991</c:v>
                </c:pt>
                <c:pt idx="1133">
                  <c:v>34.266906514791991</c:v>
                </c:pt>
                <c:pt idx="1134">
                  <c:v>34.266906514791991</c:v>
                </c:pt>
                <c:pt idx="1135">
                  <c:v>33.902747861266946</c:v>
                </c:pt>
                <c:pt idx="1136">
                  <c:v>34.266906514791991</c:v>
                </c:pt>
                <c:pt idx="1137">
                  <c:v>33.542529379924488</c:v>
                </c:pt>
                <c:pt idx="1138">
                  <c:v>34.266906514791991</c:v>
                </c:pt>
                <c:pt idx="1139">
                  <c:v>33.902747861266946</c:v>
                </c:pt>
                <c:pt idx="1140">
                  <c:v>34.266906514791991</c:v>
                </c:pt>
                <c:pt idx="1141">
                  <c:v>33.542529379924488</c:v>
                </c:pt>
                <c:pt idx="1142">
                  <c:v>33.902747861266946</c:v>
                </c:pt>
                <c:pt idx="1143">
                  <c:v>33.902747861266946</c:v>
                </c:pt>
                <c:pt idx="1144">
                  <c:v>34.634904195743509</c:v>
                </c:pt>
                <c:pt idx="1145">
                  <c:v>34.266906514791991</c:v>
                </c:pt>
                <c:pt idx="1146">
                  <c:v>34.266906514791991</c:v>
                </c:pt>
                <c:pt idx="1147">
                  <c:v>34.634904195743509</c:v>
                </c:pt>
                <c:pt idx="1148">
                  <c:v>34.266906514791991</c:v>
                </c:pt>
                <c:pt idx="1149">
                  <c:v>33.902747861266946</c:v>
                </c:pt>
                <c:pt idx="1150">
                  <c:v>33.902747861266946</c:v>
                </c:pt>
                <c:pt idx="1151">
                  <c:v>34.266906514791991</c:v>
                </c:pt>
                <c:pt idx="1152">
                  <c:v>33.902747861266946</c:v>
                </c:pt>
                <c:pt idx="1153">
                  <c:v>33.902747861266946</c:v>
                </c:pt>
                <c:pt idx="1154">
                  <c:v>33.902747861266946</c:v>
                </c:pt>
                <c:pt idx="1155">
                  <c:v>33.902747861266946</c:v>
                </c:pt>
                <c:pt idx="1156">
                  <c:v>33.902747861266946</c:v>
                </c:pt>
                <c:pt idx="1157">
                  <c:v>33.186138238915383</c:v>
                </c:pt>
                <c:pt idx="1158">
                  <c:v>33.902747861266946</c:v>
                </c:pt>
                <c:pt idx="1159">
                  <c:v>33.542529379924488</c:v>
                </c:pt>
                <c:pt idx="1160">
                  <c:v>33.542529379924488</c:v>
                </c:pt>
                <c:pt idx="1161">
                  <c:v>33.542529379924488</c:v>
                </c:pt>
                <c:pt idx="1162">
                  <c:v>33.542529379924488</c:v>
                </c:pt>
                <c:pt idx="1163">
                  <c:v>33.186138238915383</c:v>
                </c:pt>
                <c:pt idx="1164">
                  <c:v>33.186138238915383</c:v>
                </c:pt>
                <c:pt idx="1165">
                  <c:v>33.542529379924488</c:v>
                </c:pt>
                <c:pt idx="1166">
                  <c:v>33.542529379924488</c:v>
                </c:pt>
                <c:pt idx="1167">
                  <c:v>33.186138238915383</c:v>
                </c:pt>
                <c:pt idx="1168">
                  <c:v>33.542529379924488</c:v>
                </c:pt>
                <c:pt idx="1169">
                  <c:v>34.266906514791991</c:v>
                </c:pt>
                <c:pt idx="1170">
                  <c:v>33.902747861266946</c:v>
                </c:pt>
                <c:pt idx="1171">
                  <c:v>33.902747861266946</c:v>
                </c:pt>
                <c:pt idx="1172">
                  <c:v>33.902747861266946</c:v>
                </c:pt>
                <c:pt idx="1173">
                  <c:v>33.542529379924488</c:v>
                </c:pt>
                <c:pt idx="1174">
                  <c:v>32.833465043523148</c:v>
                </c:pt>
                <c:pt idx="1175">
                  <c:v>33.186138238915383</c:v>
                </c:pt>
                <c:pt idx="1176">
                  <c:v>33.542529379924488</c:v>
                </c:pt>
                <c:pt idx="1177">
                  <c:v>33.542529379924488</c:v>
                </c:pt>
                <c:pt idx="1178">
                  <c:v>33.186138238915383</c:v>
                </c:pt>
                <c:pt idx="1179">
                  <c:v>32.833465043523148</c:v>
                </c:pt>
                <c:pt idx="1180">
                  <c:v>33.542529379924488</c:v>
                </c:pt>
                <c:pt idx="1181">
                  <c:v>33.542529379924488</c:v>
                </c:pt>
                <c:pt idx="1182">
                  <c:v>33.542529379924488</c:v>
                </c:pt>
                <c:pt idx="1183">
                  <c:v>33.186138238915383</c:v>
                </c:pt>
                <c:pt idx="1184">
                  <c:v>33.186138238915383</c:v>
                </c:pt>
                <c:pt idx="1185">
                  <c:v>33.186138238915383</c:v>
                </c:pt>
                <c:pt idx="1186">
                  <c:v>32.833465043523148</c:v>
                </c:pt>
                <c:pt idx="1187">
                  <c:v>32.833465043523148</c:v>
                </c:pt>
                <c:pt idx="1188">
                  <c:v>33.186138238915383</c:v>
                </c:pt>
                <c:pt idx="1189">
                  <c:v>32.833465043523148</c:v>
                </c:pt>
                <c:pt idx="1190">
                  <c:v>32.833465043523148</c:v>
                </c:pt>
                <c:pt idx="1191">
                  <c:v>32.833465043523148</c:v>
                </c:pt>
                <c:pt idx="1192">
                  <c:v>33.186138238915383</c:v>
                </c:pt>
                <c:pt idx="1193">
                  <c:v>33.186138238915383</c:v>
                </c:pt>
                <c:pt idx="1194">
                  <c:v>33.186138238915383</c:v>
                </c:pt>
                <c:pt idx="1195">
                  <c:v>32.833465043523148</c:v>
                </c:pt>
                <c:pt idx="1196">
                  <c:v>33.186138238915383</c:v>
                </c:pt>
                <c:pt idx="1197">
                  <c:v>33.186138238915383</c:v>
                </c:pt>
                <c:pt idx="1198">
                  <c:v>32.833465043523148</c:v>
                </c:pt>
                <c:pt idx="1199">
                  <c:v>32.484607748427585</c:v>
                </c:pt>
                <c:pt idx="1200">
                  <c:v>32.833465043523148</c:v>
                </c:pt>
                <c:pt idx="1201">
                  <c:v>32.484607748427585</c:v>
                </c:pt>
                <c:pt idx="1202">
                  <c:v>32.833465043523148</c:v>
                </c:pt>
                <c:pt idx="1203">
                  <c:v>32.484607748427585</c:v>
                </c:pt>
                <c:pt idx="1204">
                  <c:v>32.484607748427585</c:v>
                </c:pt>
                <c:pt idx="1205">
                  <c:v>32.484607748427585</c:v>
                </c:pt>
                <c:pt idx="1206">
                  <c:v>32.139389804320217</c:v>
                </c:pt>
                <c:pt idx="1207">
                  <c:v>32.484607748427585</c:v>
                </c:pt>
                <c:pt idx="1208">
                  <c:v>32.484607748427585</c:v>
                </c:pt>
                <c:pt idx="1209">
                  <c:v>32.833465043523148</c:v>
                </c:pt>
                <c:pt idx="1210">
                  <c:v>32.833465043523148</c:v>
                </c:pt>
                <c:pt idx="1211">
                  <c:v>32.484607748427585</c:v>
                </c:pt>
                <c:pt idx="1212">
                  <c:v>32.484607748427585</c:v>
                </c:pt>
                <c:pt idx="1213">
                  <c:v>32.484607748427585</c:v>
                </c:pt>
                <c:pt idx="1214">
                  <c:v>32.833465043523148</c:v>
                </c:pt>
                <c:pt idx="1215">
                  <c:v>32.484607748427585</c:v>
                </c:pt>
                <c:pt idx="1216">
                  <c:v>32.484607748427585</c:v>
                </c:pt>
                <c:pt idx="1217">
                  <c:v>32.484607748427585</c:v>
                </c:pt>
                <c:pt idx="1218">
                  <c:v>32.833465043523148</c:v>
                </c:pt>
                <c:pt idx="1219">
                  <c:v>32.833465043523148</c:v>
                </c:pt>
                <c:pt idx="1220">
                  <c:v>32.833465043523148</c:v>
                </c:pt>
                <c:pt idx="1221">
                  <c:v>32.833465043523148</c:v>
                </c:pt>
                <c:pt idx="1222">
                  <c:v>32.139389804320217</c:v>
                </c:pt>
                <c:pt idx="1223">
                  <c:v>32.139389804320217</c:v>
                </c:pt>
                <c:pt idx="1224">
                  <c:v>32.484607748427585</c:v>
                </c:pt>
                <c:pt idx="1225">
                  <c:v>32.484607748427585</c:v>
                </c:pt>
                <c:pt idx="1226">
                  <c:v>32.484607748427585</c:v>
                </c:pt>
                <c:pt idx="1227">
                  <c:v>32.484607748427585</c:v>
                </c:pt>
                <c:pt idx="1228">
                  <c:v>32.833465043523148</c:v>
                </c:pt>
                <c:pt idx="1229">
                  <c:v>32.139389804320217</c:v>
                </c:pt>
                <c:pt idx="1230">
                  <c:v>32.139389804320217</c:v>
                </c:pt>
                <c:pt idx="1231">
                  <c:v>31.797907095191142</c:v>
                </c:pt>
                <c:pt idx="1232">
                  <c:v>32.139389804320217</c:v>
                </c:pt>
                <c:pt idx="1233">
                  <c:v>32.484607748427585</c:v>
                </c:pt>
                <c:pt idx="1234">
                  <c:v>31.797907095191142</c:v>
                </c:pt>
                <c:pt idx="1235">
                  <c:v>32.484607748427585</c:v>
                </c:pt>
                <c:pt idx="1236">
                  <c:v>32.139389804320217</c:v>
                </c:pt>
                <c:pt idx="1237">
                  <c:v>31.459986803854072</c:v>
                </c:pt>
                <c:pt idx="1238">
                  <c:v>32.139389804320217</c:v>
                </c:pt>
                <c:pt idx="1239">
                  <c:v>32.139389804320217</c:v>
                </c:pt>
                <c:pt idx="1240">
                  <c:v>31.797907095191142</c:v>
                </c:pt>
                <c:pt idx="1241">
                  <c:v>32.484607748427585</c:v>
                </c:pt>
                <c:pt idx="1242">
                  <c:v>31.459986803854072</c:v>
                </c:pt>
                <c:pt idx="1243">
                  <c:v>32.833465043523148</c:v>
                </c:pt>
                <c:pt idx="1244">
                  <c:v>32.139389804320217</c:v>
                </c:pt>
                <c:pt idx="1245">
                  <c:v>31.797907095191142</c:v>
                </c:pt>
                <c:pt idx="1246">
                  <c:v>31.797907095191142</c:v>
                </c:pt>
                <c:pt idx="1247">
                  <c:v>31.797907095191142</c:v>
                </c:pt>
                <c:pt idx="1248">
                  <c:v>32.139389804320217</c:v>
                </c:pt>
                <c:pt idx="1249">
                  <c:v>32.139389804320217</c:v>
                </c:pt>
                <c:pt idx="1250">
                  <c:v>32.139389804320217</c:v>
                </c:pt>
                <c:pt idx="1251">
                  <c:v>31.797907095191142</c:v>
                </c:pt>
                <c:pt idx="1252">
                  <c:v>31.459986803854072</c:v>
                </c:pt>
                <c:pt idx="1253">
                  <c:v>32.139389804320217</c:v>
                </c:pt>
                <c:pt idx="1254">
                  <c:v>32.139389804320217</c:v>
                </c:pt>
                <c:pt idx="1255">
                  <c:v>31.797907095191142</c:v>
                </c:pt>
                <c:pt idx="1256">
                  <c:v>31.797907095191142</c:v>
                </c:pt>
                <c:pt idx="1257">
                  <c:v>32.139389804320217</c:v>
                </c:pt>
                <c:pt idx="1258">
                  <c:v>31.797907095191142</c:v>
                </c:pt>
                <c:pt idx="1259">
                  <c:v>32.139389804320217</c:v>
                </c:pt>
                <c:pt idx="1260">
                  <c:v>31.459986803854072</c:v>
                </c:pt>
                <c:pt idx="1261">
                  <c:v>31.797907095191142</c:v>
                </c:pt>
                <c:pt idx="1262">
                  <c:v>31.459986803854072</c:v>
                </c:pt>
                <c:pt idx="1263">
                  <c:v>32.139389804320217</c:v>
                </c:pt>
                <c:pt idx="1264">
                  <c:v>32.139389804320217</c:v>
                </c:pt>
                <c:pt idx="1265">
                  <c:v>32.139389804320217</c:v>
                </c:pt>
                <c:pt idx="1266">
                  <c:v>32.484607748427585</c:v>
                </c:pt>
                <c:pt idx="1267">
                  <c:v>32.139389804320217</c:v>
                </c:pt>
                <c:pt idx="1268">
                  <c:v>31.459986803854072</c:v>
                </c:pt>
                <c:pt idx="1269">
                  <c:v>31.797907095191142</c:v>
                </c:pt>
                <c:pt idx="1270">
                  <c:v>32.139389804320217</c:v>
                </c:pt>
                <c:pt idx="1271">
                  <c:v>31.459986803854072</c:v>
                </c:pt>
                <c:pt idx="1272">
                  <c:v>31.459986803854072</c:v>
                </c:pt>
                <c:pt idx="1273">
                  <c:v>32.139389804320217</c:v>
                </c:pt>
                <c:pt idx="1274">
                  <c:v>31.459986803854072</c:v>
                </c:pt>
                <c:pt idx="1275">
                  <c:v>31.797907095191142</c:v>
                </c:pt>
                <c:pt idx="1276">
                  <c:v>31.125722787382269</c:v>
                </c:pt>
                <c:pt idx="1277">
                  <c:v>31.125722787382269</c:v>
                </c:pt>
                <c:pt idx="1278">
                  <c:v>32.139389804320217</c:v>
                </c:pt>
                <c:pt idx="1279">
                  <c:v>32.139389804320217</c:v>
                </c:pt>
                <c:pt idx="1280">
                  <c:v>31.797907095191142</c:v>
                </c:pt>
                <c:pt idx="1281">
                  <c:v>31.459986803854072</c:v>
                </c:pt>
                <c:pt idx="1282">
                  <c:v>31.797907095191142</c:v>
                </c:pt>
                <c:pt idx="1283">
                  <c:v>31.125722787382269</c:v>
                </c:pt>
                <c:pt idx="1284">
                  <c:v>31.459986803854072</c:v>
                </c:pt>
                <c:pt idx="1285">
                  <c:v>31.797907095191142</c:v>
                </c:pt>
                <c:pt idx="1286">
                  <c:v>31.459986803854072</c:v>
                </c:pt>
                <c:pt idx="1287">
                  <c:v>32.139389804320217</c:v>
                </c:pt>
                <c:pt idx="1288">
                  <c:v>32.139389804320217</c:v>
                </c:pt>
                <c:pt idx="1289">
                  <c:v>31.125722787382269</c:v>
                </c:pt>
                <c:pt idx="1290">
                  <c:v>31.797907095191142</c:v>
                </c:pt>
                <c:pt idx="1291">
                  <c:v>31.459986803854072</c:v>
                </c:pt>
                <c:pt idx="1292">
                  <c:v>31.459986803854072</c:v>
                </c:pt>
                <c:pt idx="1293">
                  <c:v>31.125722787382269</c:v>
                </c:pt>
                <c:pt idx="1294">
                  <c:v>31.125722787382269</c:v>
                </c:pt>
                <c:pt idx="1295">
                  <c:v>31.797907095191142</c:v>
                </c:pt>
                <c:pt idx="1296">
                  <c:v>31.459986803854072</c:v>
                </c:pt>
                <c:pt idx="1297">
                  <c:v>31.125722787382269</c:v>
                </c:pt>
                <c:pt idx="1298">
                  <c:v>31.459986803854072</c:v>
                </c:pt>
                <c:pt idx="1299">
                  <c:v>31.797907095191142</c:v>
                </c:pt>
                <c:pt idx="1300">
                  <c:v>31.459986803854072</c:v>
                </c:pt>
                <c:pt idx="1301">
                  <c:v>31.125722787382269</c:v>
                </c:pt>
                <c:pt idx="1302">
                  <c:v>31.797907095191142</c:v>
                </c:pt>
                <c:pt idx="1303">
                  <c:v>30.794945881817323</c:v>
                </c:pt>
                <c:pt idx="1304">
                  <c:v>31.459986803854072</c:v>
                </c:pt>
                <c:pt idx="1305">
                  <c:v>31.459986803854072</c:v>
                </c:pt>
                <c:pt idx="1306">
                  <c:v>31.125722787382269</c:v>
                </c:pt>
                <c:pt idx="1307">
                  <c:v>31.125722787382269</c:v>
                </c:pt>
                <c:pt idx="1308">
                  <c:v>30.794945881817323</c:v>
                </c:pt>
                <c:pt idx="1309">
                  <c:v>31.125722787382269</c:v>
                </c:pt>
                <c:pt idx="1310">
                  <c:v>31.459986803854072</c:v>
                </c:pt>
                <c:pt idx="1311">
                  <c:v>31.125722787382269</c:v>
                </c:pt>
                <c:pt idx="1312">
                  <c:v>31.125722787382269</c:v>
                </c:pt>
                <c:pt idx="1313">
                  <c:v>31.459986803854072</c:v>
                </c:pt>
                <c:pt idx="1314">
                  <c:v>31.125722787382269</c:v>
                </c:pt>
                <c:pt idx="1315">
                  <c:v>31.125722787382269</c:v>
                </c:pt>
                <c:pt idx="1316">
                  <c:v>31.125722787382269</c:v>
                </c:pt>
                <c:pt idx="1317">
                  <c:v>31.125722787382269</c:v>
                </c:pt>
                <c:pt idx="1318">
                  <c:v>31.459986803854072</c:v>
                </c:pt>
                <c:pt idx="1319">
                  <c:v>30.794945881817323</c:v>
                </c:pt>
                <c:pt idx="1320">
                  <c:v>31.125722787382269</c:v>
                </c:pt>
                <c:pt idx="1321">
                  <c:v>30.794945881817323</c:v>
                </c:pt>
                <c:pt idx="1322">
                  <c:v>31.459986803854072</c:v>
                </c:pt>
                <c:pt idx="1323">
                  <c:v>31.459986803854072</c:v>
                </c:pt>
                <c:pt idx="1324">
                  <c:v>31.125722787382269</c:v>
                </c:pt>
                <c:pt idx="1325">
                  <c:v>30.794945881817323</c:v>
                </c:pt>
                <c:pt idx="1326">
                  <c:v>31.125722787382269</c:v>
                </c:pt>
                <c:pt idx="1327">
                  <c:v>31.125722787382269</c:v>
                </c:pt>
                <c:pt idx="1328">
                  <c:v>31.125722787382269</c:v>
                </c:pt>
                <c:pt idx="1329">
                  <c:v>30.794945881817323</c:v>
                </c:pt>
                <c:pt idx="1330">
                  <c:v>30.467747960163198</c:v>
                </c:pt>
                <c:pt idx="1331">
                  <c:v>30.794945881817323</c:v>
                </c:pt>
                <c:pt idx="1332">
                  <c:v>30.794945881817323</c:v>
                </c:pt>
                <c:pt idx="1333">
                  <c:v>30.794945881817323</c:v>
                </c:pt>
                <c:pt idx="1334">
                  <c:v>30.467747960163198</c:v>
                </c:pt>
                <c:pt idx="1335">
                  <c:v>30.467747960163198</c:v>
                </c:pt>
                <c:pt idx="1336">
                  <c:v>30.143963434462748</c:v>
                </c:pt>
                <c:pt idx="1337">
                  <c:v>30.467747960163198</c:v>
                </c:pt>
                <c:pt idx="1338">
                  <c:v>30.467747960163198</c:v>
                </c:pt>
                <c:pt idx="1339">
                  <c:v>30.794945881817323</c:v>
                </c:pt>
                <c:pt idx="1340">
                  <c:v>30.794945881817323</c:v>
                </c:pt>
                <c:pt idx="1341">
                  <c:v>30.794945881817323</c:v>
                </c:pt>
                <c:pt idx="1342">
                  <c:v>30.467747960163198</c:v>
                </c:pt>
                <c:pt idx="1343">
                  <c:v>30.467747960163198</c:v>
                </c:pt>
                <c:pt idx="1344">
                  <c:v>30.143963434462748</c:v>
                </c:pt>
                <c:pt idx="1345">
                  <c:v>30.143963434462748</c:v>
                </c:pt>
                <c:pt idx="1346">
                  <c:v>30.467747960163198</c:v>
                </c:pt>
                <c:pt idx="1347">
                  <c:v>31.125722787382269</c:v>
                </c:pt>
                <c:pt idx="1348">
                  <c:v>30.794945881817323</c:v>
                </c:pt>
                <c:pt idx="1349">
                  <c:v>30.467747960163198</c:v>
                </c:pt>
                <c:pt idx="1350">
                  <c:v>30.143963434462748</c:v>
                </c:pt>
                <c:pt idx="1351">
                  <c:v>30.794945881817323</c:v>
                </c:pt>
                <c:pt idx="1352">
                  <c:v>30.794945881817323</c:v>
                </c:pt>
                <c:pt idx="1353">
                  <c:v>30.467747960163198</c:v>
                </c:pt>
                <c:pt idx="1354">
                  <c:v>31.125722787382269</c:v>
                </c:pt>
                <c:pt idx="1355">
                  <c:v>30.794945881817323</c:v>
                </c:pt>
                <c:pt idx="1356">
                  <c:v>30.467747960163198</c:v>
                </c:pt>
                <c:pt idx="1357">
                  <c:v>30.467747960163198</c:v>
                </c:pt>
                <c:pt idx="1358">
                  <c:v>30.467747960163198</c:v>
                </c:pt>
                <c:pt idx="1359">
                  <c:v>30.467747960163198</c:v>
                </c:pt>
                <c:pt idx="1360">
                  <c:v>30.467747960163198</c:v>
                </c:pt>
                <c:pt idx="1361">
                  <c:v>30.467747960163198</c:v>
                </c:pt>
                <c:pt idx="1362">
                  <c:v>30.794945881817323</c:v>
                </c:pt>
                <c:pt idx="1363">
                  <c:v>30.467747960163198</c:v>
                </c:pt>
                <c:pt idx="1364">
                  <c:v>30.143963434462748</c:v>
                </c:pt>
                <c:pt idx="1365">
                  <c:v>30.467747960163198</c:v>
                </c:pt>
                <c:pt idx="1366">
                  <c:v>30.143963434462748</c:v>
                </c:pt>
                <c:pt idx="1367">
                  <c:v>30.143963434462748</c:v>
                </c:pt>
                <c:pt idx="1368">
                  <c:v>30.143963434462748</c:v>
                </c:pt>
                <c:pt idx="1369">
                  <c:v>30.467747960163198</c:v>
                </c:pt>
                <c:pt idx="1370">
                  <c:v>30.143963434462748</c:v>
                </c:pt>
                <c:pt idx="1371">
                  <c:v>30.143963434462748</c:v>
                </c:pt>
                <c:pt idx="1372">
                  <c:v>30.143963434462748</c:v>
                </c:pt>
                <c:pt idx="1373">
                  <c:v>30.467747960163198</c:v>
                </c:pt>
                <c:pt idx="1374">
                  <c:v>30.143963434462748</c:v>
                </c:pt>
                <c:pt idx="1375">
                  <c:v>30.143963434462748</c:v>
                </c:pt>
                <c:pt idx="1376">
                  <c:v>30.143963434462748</c:v>
                </c:pt>
                <c:pt idx="1377">
                  <c:v>30.143963434462748</c:v>
                </c:pt>
                <c:pt idx="1378">
                  <c:v>30.143963434462748</c:v>
                </c:pt>
                <c:pt idx="1379">
                  <c:v>30.143963434462748</c:v>
                </c:pt>
                <c:pt idx="1380">
                  <c:v>30.143963434462748</c:v>
                </c:pt>
                <c:pt idx="1381">
                  <c:v>30.467747960163198</c:v>
                </c:pt>
                <c:pt idx="1382">
                  <c:v>29.823682235592404</c:v>
                </c:pt>
                <c:pt idx="1383">
                  <c:v>29.823682235592404</c:v>
                </c:pt>
                <c:pt idx="1384">
                  <c:v>30.143963434462748</c:v>
                </c:pt>
                <c:pt idx="1385">
                  <c:v>30.143963434462748</c:v>
                </c:pt>
                <c:pt idx="1386">
                  <c:v>30.143963434462748</c:v>
                </c:pt>
                <c:pt idx="1387">
                  <c:v>30.143963434462748</c:v>
                </c:pt>
                <c:pt idx="1388">
                  <c:v>30.143963434462748</c:v>
                </c:pt>
                <c:pt idx="1389">
                  <c:v>29.823682235592404</c:v>
                </c:pt>
                <c:pt idx="1390">
                  <c:v>30.143963434462748</c:v>
                </c:pt>
                <c:pt idx="1391">
                  <c:v>29.506742276002459</c:v>
                </c:pt>
                <c:pt idx="1392">
                  <c:v>30.143963434462748</c:v>
                </c:pt>
                <c:pt idx="1393">
                  <c:v>30.143963434462748</c:v>
                </c:pt>
                <c:pt idx="1394">
                  <c:v>30.143963434462748</c:v>
                </c:pt>
                <c:pt idx="1395">
                  <c:v>29.823682235592404</c:v>
                </c:pt>
                <c:pt idx="1396">
                  <c:v>29.823682235592404</c:v>
                </c:pt>
                <c:pt idx="1397">
                  <c:v>29.506742276002459</c:v>
                </c:pt>
                <c:pt idx="1398">
                  <c:v>29.823682235592404</c:v>
                </c:pt>
                <c:pt idx="1399">
                  <c:v>7.4438346561789381E-2</c:v>
                </c:pt>
                <c:pt idx="1400">
                  <c:v>7.4438346561789381E-2</c:v>
                </c:pt>
                <c:pt idx="1401">
                  <c:v>7.4438346561789381E-2</c:v>
                </c:pt>
                <c:pt idx="1402">
                  <c:v>7.4438346561789381E-2</c:v>
                </c:pt>
                <c:pt idx="1403">
                  <c:v>7.5237909127204336E-2</c:v>
                </c:pt>
                <c:pt idx="1404">
                  <c:v>7.4438346561789381E-2</c:v>
                </c:pt>
                <c:pt idx="1405">
                  <c:v>7.4438346561789381E-2</c:v>
                </c:pt>
                <c:pt idx="1406">
                  <c:v>7.4438346561789381E-2</c:v>
                </c:pt>
                <c:pt idx="1407">
                  <c:v>7.4438346561789381E-2</c:v>
                </c:pt>
                <c:pt idx="1408">
                  <c:v>7.4438346561789381E-2</c:v>
                </c:pt>
                <c:pt idx="1409">
                  <c:v>7.4438346561789381E-2</c:v>
                </c:pt>
                <c:pt idx="1410">
                  <c:v>7.5237909127204336E-2</c:v>
                </c:pt>
                <c:pt idx="1411">
                  <c:v>7.4438346561789381E-2</c:v>
                </c:pt>
                <c:pt idx="1412">
                  <c:v>7.4438346561789381E-2</c:v>
                </c:pt>
                <c:pt idx="1413">
                  <c:v>7.4438346561789381E-2</c:v>
                </c:pt>
                <c:pt idx="1414">
                  <c:v>7.4438346561789381E-2</c:v>
                </c:pt>
                <c:pt idx="1415">
                  <c:v>7.5237909127204336E-2</c:v>
                </c:pt>
                <c:pt idx="1416">
                  <c:v>7.5237909127204336E-2</c:v>
                </c:pt>
                <c:pt idx="1417">
                  <c:v>7.4438346561789381E-2</c:v>
                </c:pt>
                <c:pt idx="1418">
                  <c:v>7.4438346561789381E-2</c:v>
                </c:pt>
                <c:pt idx="1419">
                  <c:v>7.5237909127204336E-2</c:v>
                </c:pt>
                <c:pt idx="1420">
                  <c:v>7.4438346561789381E-2</c:v>
                </c:pt>
                <c:pt idx="1421">
                  <c:v>7.4438346561789381E-2</c:v>
                </c:pt>
                <c:pt idx="1422">
                  <c:v>7.4438346561789381E-2</c:v>
                </c:pt>
                <c:pt idx="1423">
                  <c:v>7.4438346561789381E-2</c:v>
                </c:pt>
                <c:pt idx="1424">
                  <c:v>7.4438346561789381E-2</c:v>
                </c:pt>
                <c:pt idx="1425">
                  <c:v>7.4438346561789381E-2</c:v>
                </c:pt>
                <c:pt idx="1426">
                  <c:v>7.4438346561789381E-2</c:v>
                </c:pt>
                <c:pt idx="1427">
                  <c:v>7.5237909127204336E-2</c:v>
                </c:pt>
                <c:pt idx="1428">
                  <c:v>7.4438346561789381E-2</c:v>
                </c:pt>
                <c:pt idx="1429">
                  <c:v>7.4438346561789381E-2</c:v>
                </c:pt>
                <c:pt idx="1430">
                  <c:v>7.4438346561789381E-2</c:v>
                </c:pt>
                <c:pt idx="1431">
                  <c:v>7.4438346561789381E-2</c:v>
                </c:pt>
                <c:pt idx="1432">
                  <c:v>7.4438346561789381E-2</c:v>
                </c:pt>
                <c:pt idx="1433">
                  <c:v>7.5237909127204336E-2</c:v>
                </c:pt>
                <c:pt idx="1434">
                  <c:v>7.5237909127204336E-2</c:v>
                </c:pt>
                <c:pt idx="1435">
                  <c:v>7.4438346561789381E-2</c:v>
                </c:pt>
                <c:pt idx="1436">
                  <c:v>7.4438346561789381E-2</c:v>
                </c:pt>
                <c:pt idx="1437">
                  <c:v>7.4438346561789381E-2</c:v>
                </c:pt>
                <c:pt idx="1438">
                  <c:v>7.5237909127204336E-2</c:v>
                </c:pt>
                <c:pt idx="1439">
                  <c:v>7.5237909127204336E-2</c:v>
                </c:pt>
                <c:pt idx="1440">
                  <c:v>7.4438346561789381E-2</c:v>
                </c:pt>
                <c:pt idx="1441">
                  <c:v>7.4438346561789381E-2</c:v>
                </c:pt>
                <c:pt idx="1442">
                  <c:v>7.4438346561789381E-2</c:v>
                </c:pt>
                <c:pt idx="1443">
                  <c:v>7.4438346561789381E-2</c:v>
                </c:pt>
                <c:pt idx="1444">
                  <c:v>7.5237909127204336E-2</c:v>
                </c:pt>
                <c:pt idx="1445">
                  <c:v>7.5237909127204336E-2</c:v>
                </c:pt>
                <c:pt idx="1446">
                  <c:v>7.5237909127204336E-2</c:v>
                </c:pt>
                <c:pt idx="1447">
                  <c:v>7.4438346561789381E-2</c:v>
                </c:pt>
                <c:pt idx="1448">
                  <c:v>7.4438346561789381E-2</c:v>
                </c:pt>
                <c:pt idx="1449">
                  <c:v>7.4438346561789381E-2</c:v>
                </c:pt>
                <c:pt idx="1450">
                  <c:v>7.4438346561789381E-2</c:v>
                </c:pt>
                <c:pt idx="1451">
                  <c:v>7.4438346561789381E-2</c:v>
                </c:pt>
                <c:pt idx="1452">
                  <c:v>7.4438346561789381E-2</c:v>
                </c:pt>
                <c:pt idx="1453">
                  <c:v>7.5237909127204336E-2</c:v>
                </c:pt>
                <c:pt idx="1454">
                  <c:v>7.4438346561789381E-2</c:v>
                </c:pt>
                <c:pt idx="1455">
                  <c:v>7.4438346561789381E-2</c:v>
                </c:pt>
                <c:pt idx="1456">
                  <c:v>7.5237909127204336E-2</c:v>
                </c:pt>
                <c:pt idx="1457">
                  <c:v>7.4438346561789381E-2</c:v>
                </c:pt>
                <c:pt idx="1458">
                  <c:v>7.4438346561789381E-2</c:v>
                </c:pt>
                <c:pt idx="1459">
                  <c:v>7.4438346561789381E-2</c:v>
                </c:pt>
                <c:pt idx="1460">
                  <c:v>7.4438346561789381E-2</c:v>
                </c:pt>
                <c:pt idx="1461">
                  <c:v>7.4438346561789381E-2</c:v>
                </c:pt>
                <c:pt idx="1462">
                  <c:v>7.4438346561789381E-2</c:v>
                </c:pt>
                <c:pt idx="1463">
                  <c:v>7.4438346561789381E-2</c:v>
                </c:pt>
                <c:pt idx="1464">
                  <c:v>7.5237909127204336E-2</c:v>
                </c:pt>
                <c:pt idx="1465">
                  <c:v>7.4438346561789381E-2</c:v>
                </c:pt>
                <c:pt idx="1466">
                  <c:v>7.4438346561789381E-2</c:v>
                </c:pt>
                <c:pt idx="1467">
                  <c:v>7.5237909127204336E-2</c:v>
                </c:pt>
                <c:pt idx="1468">
                  <c:v>7.5237909127204336E-2</c:v>
                </c:pt>
                <c:pt idx="1469">
                  <c:v>7.4438346561789381E-2</c:v>
                </c:pt>
                <c:pt idx="1470">
                  <c:v>7.4438346561789381E-2</c:v>
                </c:pt>
                <c:pt idx="1471">
                  <c:v>7.5237909127204336E-2</c:v>
                </c:pt>
                <c:pt idx="1472">
                  <c:v>7.5237909127204336E-2</c:v>
                </c:pt>
                <c:pt idx="1473">
                  <c:v>7.5237909127204336E-2</c:v>
                </c:pt>
                <c:pt idx="1474">
                  <c:v>7.5237909127204336E-2</c:v>
                </c:pt>
                <c:pt idx="1475">
                  <c:v>7.4438346561789381E-2</c:v>
                </c:pt>
                <c:pt idx="1476">
                  <c:v>7.5237909127204336E-2</c:v>
                </c:pt>
                <c:pt idx="1477">
                  <c:v>7.4438346561789381E-2</c:v>
                </c:pt>
                <c:pt idx="1478">
                  <c:v>7.4438346561789381E-2</c:v>
                </c:pt>
                <c:pt idx="1479">
                  <c:v>7.5237909127204336E-2</c:v>
                </c:pt>
                <c:pt idx="1480">
                  <c:v>7.4438346561789381E-2</c:v>
                </c:pt>
                <c:pt idx="1481">
                  <c:v>7.4438346561789381E-2</c:v>
                </c:pt>
                <c:pt idx="1482">
                  <c:v>7.4438346561789381E-2</c:v>
                </c:pt>
                <c:pt idx="1483">
                  <c:v>7.4438346561789381E-2</c:v>
                </c:pt>
                <c:pt idx="1484">
                  <c:v>7.5237909127204336E-2</c:v>
                </c:pt>
                <c:pt idx="1485">
                  <c:v>7.4438346561789381E-2</c:v>
                </c:pt>
                <c:pt idx="1486">
                  <c:v>7.4438346561789381E-2</c:v>
                </c:pt>
                <c:pt idx="1487">
                  <c:v>7.5237909127204336E-2</c:v>
                </c:pt>
                <c:pt idx="1488">
                  <c:v>7.5237909127204336E-2</c:v>
                </c:pt>
                <c:pt idx="1489">
                  <c:v>7.4438346561789381E-2</c:v>
                </c:pt>
                <c:pt idx="1490">
                  <c:v>7.4438346561789381E-2</c:v>
                </c:pt>
                <c:pt idx="1491">
                  <c:v>7.5237909127204336E-2</c:v>
                </c:pt>
                <c:pt idx="1492">
                  <c:v>7.5237909127204336E-2</c:v>
                </c:pt>
                <c:pt idx="1493">
                  <c:v>7.4438346561789381E-2</c:v>
                </c:pt>
                <c:pt idx="1494">
                  <c:v>7.4438346561789381E-2</c:v>
                </c:pt>
                <c:pt idx="1495">
                  <c:v>7.5237909127204336E-2</c:v>
                </c:pt>
                <c:pt idx="1496">
                  <c:v>7.4438346561789381E-2</c:v>
                </c:pt>
                <c:pt idx="1497">
                  <c:v>7.5237909127204336E-2</c:v>
                </c:pt>
                <c:pt idx="1498">
                  <c:v>7.4438346561789381E-2</c:v>
                </c:pt>
                <c:pt idx="1499">
                  <c:v>7.4438346561789381E-2</c:v>
                </c:pt>
                <c:pt idx="1500">
                  <c:v>7.4438346561789381E-2</c:v>
                </c:pt>
                <c:pt idx="1501">
                  <c:v>7.5237909127204336E-2</c:v>
                </c:pt>
                <c:pt idx="1502">
                  <c:v>7.4438346561789381E-2</c:v>
                </c:pt>
                <c:pt idx="1503">
                  <c:v>7.4438346561789381E-2</c:v>
                </c:pt>
                <c:pt idx="1504">
                  <c:v>7.5237909127204336E-2</c:v>
                </c:pt>
                <c:pt idx="1505">
                  <c:v>7.5237909127204336E-2</c:v>
                </c:pt>
                <c:pt idx="1506">
                  <c:v>7.5237909127204336E-2</c:v>
                </c:pt>
                <c:pt idx="1507">
                  <c:v>7.5237909127204336E-2</c:v>
                </c:pt>
                <c:pt idx="1508">
                  <c:v>7.4438346561789381E-2</c:v>
                </c:pt>
                <c:pt idx="1509">
                  <c:v>7.4438346561789381E-2</c:v>
                </c:pt>
                <c:pt idx="1510">
                  <c:v>7.5237909127204336E-2</c:v>
                </c:pt>
                <c:pt idx="1511">
                  <c:v>7.4438346561789381E-2</c:v>
                </c:pt>
                <c:pt idx="1512">
                  <c:v>7.4438346561789381E-2</c:v>
                </c:pt>
                <c:pt idx="1513">
                  <c:v>7.4438346561789381E-2</c:v>
                </c:pt>
                <c:pt idx="1514">
                  <c:v>7.5237909127204336E-2</c:v>
                </c:pt>
                <c:pt idx="1515">
                  <c:v>7.4438346561789381E-2</c:v>
                </c:pt>
                <c:pt idx="1516">
                  <c:v>7.4438346561789381E-2</c:v>
                </c:pt>
                <c:pt idx="1517">
                  <c:v>7.4438346561789381E-2</c:v>
                </c:pt>
                <c:pt idx="1518">
                  <c:v>7.5237909127204336E-2</c:v>
                </c:pt>
                <c:pt idx="1519">
                  <c:v>7.5237909127204336E-2</c:v>
                </c:pt>
                <c:pt idx="1520">
                  <c:v>7.4438346561789381E-2</c:v>
                </c:pt>
                <c:pt idx="1521">
                  <c:v>7.5237909127204336E-2</c:v>
                </c:pt>
                <c:pt idx="1522">
                  <c:v>7.4438346561789381E-2</c:v>
                </c:pt>
                <c:pt idx="1523">
                  <c:v>7.4438346561789381E-2</c:v>
                </c:pt>
                <c:pt idx="1524">
                  <c:v>7.5237909127204336E-2</c:v>
                </c:pt>
                <c:pt idx="1525">
                  <c:v>7.5237909127204336E-2</c:v>
                </c:pt>
                <c:pt idx="1526">
                  <c:v>7.5237909127204336E-2</c:v>
                </c:pt>
                <c:pt idx="1527">
                  <c:v>7.5237909127204336E-2</c:v>
                </c:pt>
                <c:pt idx="1528">
                  <c:v>7.4438346561789381E-2</c:v>
                </c:pt>
                <c:pt idx="1529">
                  <c:v>7.4438346561789381E-2</c:v>
                </c:pt>
                <c:pt idx="1530">
                  <c:v>7.4438346561789381E-2</c:v>
                </c:pt>
                <c:pt idx="1531">
                  <c:v>7.5237909127204336E-2</c:v>
                </c:pt>
                <c:pt idx="1532">
                  <c:v>7.5237909127204336E-2</c:v>
                </c:pt>
                <c:pt idx="1533">
                  <c:v>7.5237909127204336E-2</c:v>
                </c:pt>
                <c:pt idx="1534">
                  <c:v>7.5237909127204336E-2</c:v>
                </c:pt>
                <c:pt idx="1535">
                  <c:v>7.5237909127204336E-2</c:v>
                </c:pt>
                <c:pt idx="1536">
                  <c:v>7.5237909127204336E-2</c:v>
                </c:pt>
                <c:pt idx="1537">
                  <c:v>7.4438346561789381E-2</c:v>
                </c:pt>
                <c:pt idx="1538">
                  <c:v>7.5237909127204336E-2</c:v>
                </c:pt>
                <c:pt idx="1539">
                  <c:v>7.5237909127204336E-2</c:v>
                </c:pt>
                <c:pt idx="1540">
                  <c:v>7.4438346561789381E-2</c:v>
                </c:pt>
                <c:pt idx="1541">
                  <c:v>7.5237909127204336E-2</c:v>
                </c:pt>
                <c:pt idx="1542">
                  <c:v>7.4438346561789381E-2</c:v>
                </c:pt>
                <c:pt idx="1543">
                  <c:v>7.4438346561789381E-2</c:v>
                </c:pt>
                <c:pt idx="1544">
                  <c:v>7.5237909127204336E-2</c:v>
                </c:pt>
                <c:pt idx="1545">
                  <c:v>7.4438346561789381E-2</c:v>
                </c:pt>
                <c:pt idx="1546">
                  <c:v>7.4438346561789381E-2</c:v>
                </c:pt>
                <c:pt idx="1547">
                  <c:v>7.4438346561789381E-2</c:v>
                </c:pt>
                <c:pt idx="1548">
                  <c:v>7.4438346561789381E-2</c:v>
                </c:pt>
                <c:pt idx="1549">
                  <c:v>7.4438346561789381E-2</c:v>
                </c:pt>
                <c:pt idx="1550">
                  <c:v>7.5237909127204336E-2</c:v>
                </c:pt>
                <c:pt idx="1551">
                  <c:v>7.5237909127204336E-2</c:v>
                </c:pt>
                <c:pt idx="1552">
                  <c:v>7.4438346561789381E-2</c:v>
                </c:pt>
                <c:pt idx="1553">
                  <c:v>7.4438346561789381E-2</c:v>
                </c:pt>
                <c:pt idx="1554">
                  <c:v>7.5237909127204336E-2</c:v>
                </c:pt>
                <c:pt idx="1555">
                  <c:v>7.5237909127204336E-2</c:v>
                </c:pt>
                <c:pt idx="1556">
                  <c:v>7.5237909127204336E-2</c:v>
                </c:pt>
                <c:pt idx="1557">
                  <c:v>7.4438346561789381E-2</c:v>
                </c:pt>
                <c:pt idx="1558">
                  <c:v>7.4438346561789381E-2</c:v>
                </c:pt>
                <c:pt idx="1559">
                  <c:v>7.4438346561789381E-2</c:v>
                </c:pt>
                <c:pt idx="1560">
                  <c:v>7.4438346561789381E-2</c:v>
                </c:pt>
                <c:pt idx="1561">
                  <c:v>7.5237909127204336E-2</c:v>
                </c:pt>
                <c:pt idx="1562">
                  <c:v>7.4438346561789381E-2</c:v>
                </c:pt>
                <c:pt idx="1563">
                  <c:v>7.5237909127204336E-2</c:v>
                </c:pt>
                <c:pt idx="1564">
                  <c:v>7.4438346561789381E-2</c:v>
                </c:pt>
                <c:pt idx="1565">
                  <c:v>7.5237909127204336E-2</c:v>
                </c:pt>
                <c:pt idx="1566">
                  <c:v>7.4438346561789381E-2</c:v>
                </c:pt>
                <c:pt idx="1567">
                  <c:v>7.4438346561789381E-2</c:v>
                </c:pt>
                <c:pt idx="1568">
                  <c:v>52188.837971251072</c:v>
                </c:pt>
                <c:pt idx="1569">
                  <c:v>41.978392977649904</c:v>
                </c:pt>
                <c:pt idx="1570">
                  <c:v>35.382872018430668</c:v>
                </c:pt>
                <c:pt idx="1571">
                  <c:v>33.186138238915383</c:v>
                </c:pt>
                <c:pt idx="1572">
                  <c:v>32.833465043523148</c:v>
                </c:pt>
                <c:pt idx="1573">
                  <c:v>32.139389804320217</c:v>
                </c:pt>
                <c:pt idx="1574">
                  <c:v>31.459986803854072</c:v>
                </c:pt>
                <c:pt idx="1575">
                  <c:v>31.459986803854072</c:v>
                </c:pt>
                <c:pt idx="1576">
                  <c:v>31.125722787382269</c:v>
                </c:pt>
                <c:pt idx="1577">
                  <c:v>31.125722787382269</c:v>
                </c:pt>
                <c:pt idx="1578">
                  <c:v>30.794945881817323</c:v>
                </c:pt>
                <c:pt idx="1579">
                  <c:v>31.125722787382269</c:v>
                </c:pt>
                <c:pt idx="1580">
                  <c:v>31.125722787382269</c:v>
                </c:pt>
                <c:pt idx="1581">
                  <c:v>30.467747960163198</c:v>
                </c:pt>
                <c:pt idx="1582">
                  <c:v>30.143963434462748</c:v>
                </c:pt>
                <c:pt idx="1583">
                  <c:v>30.143963434462748</c:v>
                </c:pt>
                <c:pt idx="1584">
                  <c:v>30.467747960163198</c:v>
                </c:pt>
                <c:pt idx="1585">
                  <c:v>30.143963434462748</c:v>
                </c:pt>
                <c:pt idx="1586">
                  <c:v>30.467747960163198</c:v>
                </c:pt>
                <c:pt idx="1587">
                  <c:v>30.467747960163198</c:v>
                </c:pt>
                <c:pt idx="1588">
                  <c:v>30.143963434462748</c:v>
                </c:pt>
                <c:pt idx="1589">
                  <c:v>30.143963434462748</c:v>
                </c:pt>
                <c:pt idx="1590">
                  <c:v>30.143963434462748</c:v>
                </c:pt>
                <c:pt idx="1591">
                  <c:v>30.467747960163198</c:v>
                </c:pt>
                <c:pt idx="1592">
                  <c:v>30.143963434462748</c:v>
                </c:pt>
                <c:pt idx="1593">
                  <c:v>29.823682235592404</c:v>
                </c:pt>
                <c:pt idx="1594">
                  <c:v>30.143963434462748</c:v>
                </c:pt>
                <c:pt idx="1595">
                  <c:v>30.143963434462748</c:v>
                </c:pt>
                <c:pt idx="1596">
                  <c:v>29.823682235592404</c:v>
                </c:pt>
                <c:pt idx="1597">
                  <c:v>30.143963434462748</c:v>
                </c:pt>
                <c:pt idx="1598">
                  <c:v>30.143963434462748</c:v>
                </c:pt>
                <c:pt idx="1599">
                  <c:v>30.143963434462748</c:v>
                </c:pt>
                <c:pt idx="1600">
                  <c:v>29.823682235592404</c:v>
                </c:pt>
                <c:pt idx="1601">
                  <c:v>29.823682235592404</c:v>
                </c:pt>
                <c:pt idx="1602">
                  <c:v>30.143963434462748</c:v>
                </c:pt>
                <c:pt idx="1603">
                  <c:v>30.143963434462748</c:v>
                </c:pt>
                <c:pt idx="1604">
                  <c:v>29.823682235592404</c:v>
                </c:pt>
                <c:pt idx="1605">
                  <c:v>30.143963434462748</c:v>
                </c:pt>
                <c:pt idx="1606">
                  <c:v>30.143963434462748</c:v>
                </c:pt>
                <c:pt idx="1607">
                  <c:v>30.467747960163198</c:v>
                </c:pt>
                <c:pt idx="1608">
                  <c:v>30.467747960163198</c:v>
                </c:pt>
                <c:pt idx="1609">
                  <c:v>30.467747960163198</c:v>
                </c:pt>
                <c:pt idx="1610">
                  <c:v>30.143963434462748</c:v>
                </c:pt>
                <c:pt idx="1611">
                  <c:v>29.823682235592404</c:v>
                </c:pt>
                <c:pt idx="1612">
                  <c:v>30.794945881817323</c:v>
                </c:pt>
                <c:pt idx="1613">
                  <c:v>31.125722787382269</c:v>
                </c:pt>
                <c:pt idx="1614">
                  <c:v>31.125722787382269</c:v>
                </c:pt>
                <c:pt idx="1615">
                  <c:v>30.467747960163198</c:v>
                </c:pt>
                <c:pt idx="1616">
                  <c:v>30.143963434462748</c:v>
                </c:pt>
                <c:pt idx="1617">
                  <c:v>30.143963434462748</c:v>
                </c:pt>
                <c:pt idx="1618">
                  <c:v>30.467747960163198</c:v>
                </c:pt>
                <c:pt idx="1619">
                  <c:v>30.467747960163198</c:v>
                </c:pt>
                <c:pt idx="1620">
                  <c:v>29.823682235592404</c:v>
                </c:pt>
                <c:pt idx="1621">
                  <c:v>30.143963434462748</c:v>
                </c:pt>
                <c:pt idx="1622">
                  <c:v>30.143963434462748</c:v>
                </c:pt>
                <c:pt idx="1623">
                  <c:v>29.823682235592404</c:v>
                </c:pt>
                <c:pt idx="1624">
                  <c:v>30.143963434462748</c:v>
                </c:pt>
                <c:pt idx="1625">
                  <c:v>30.143963434462748</c:v>
                </c:pt>
                <c:pt idx="1626">
                  <c:v>30.143963434462748</c:v>
                </c:pt>
                <c:pt idx="1627">
                  <c:v>30.143963434462748</c:v>
                </c:pt>
                <c:pt idx="1628">
                  <c:v>30.143963434462748</c:v>
                </c:pt>
                <c:pt idx="1629">
                  <c:v>30.143963434462748</c:v>
                </c:pt>
                <c:pt idx="1630">
                  <c:v>29.506742276002459</c:v>
                </c:pt>
                <c:pt idx="1631">
                  <c:v>29.506742276002459</c:v>
                </c:pt>
                <c:pt idx="1632">
                  <c:v>30.143963434462748</c:v>
                </c:pt>
                <c:pt idx="1633">
                  <c:v>30.143963434462748</c:v>
                </c:pt>
                <c:pt idx="1634">
                  <c:v>30.467747960163198</c:v>
                </c:pt>
                <c:pt idx="1635">
                  <c:v>30.143963434462748</c:v>
                </c:pt>
                <c:pt idx="1636">
                  <c:v>30.143963434462748</c:v>
                </c:pt>
                <c:pt idx="1637">
                  <c:v>29.823682235592404</c:v>
                </c:pt>
                <c:pt idx="1638">
                  <c:v>30.143963434462748</c:v>
                </c:pt>
                <c:pt idx="1639">
                  <c:v>30.467747960163198</c:v>
                </c:pt>
                <c:pt idx="1640">
                  <c:v>30.143963434462748</c:v>
                </c:pt>
                <c:pt idx="1641">
                  <c:v>30.143963434462748</c:v>
                </c:pt>
                <c:pt idx="1642">
                  <c:v>29.823682235592404</c:v>
                </c:pt>
                <c:pt idx="1643">
                  <c:v>29.506742276002459</c:v>
                </c:pt>
                <c:pt idx="1644">
                  <c:v>29.506742276002459</c:v>
                </c:pt>
                <c:pt idx="1645">
                  <c:v>29.823682235592404</c:v>
                </c:pt>
                <c:pt idx="1646">
                  <c:v>30.143963434462748</c:v>
                </c:pt>
                <c:pt idx="1647">
                  <c:v>29.823682235592404</c:v>
                </c:pt>
                <c:pt idx="1648">
                  <c:v>29.506742276002459</c:v>
                </c:pt>
                <c:pt idx="1649">
                  <c:v>30.143963434462748</c:v>
                </c:pt>
                <c:pt idx="1650">
                  <c:v>29.823682235592404</c:v>
                </c:pt>
                <c:pt idx="1651">
                  <c:v>29.506742276002459</c:v>
                </c:pt>
                <c:pt idx="1652">
                  <c:v>29.823682235592404</c:v>
                </c:pt>
                <c:pt idx="1653">
                  <c:v>29.506742276002459</c:v>
                </c:pt>
                <c:pt idx="1654">
                  <c:v>29.823682235592404</c:v>
                </c:pt>
                <c:pt idx="1655">
                  <c:v>29.823682235592404</c:v>
                </c:pt>
                <c:pt idx="1656">
                  <c:v>29.506742276002459</c:v>
                </c:pt>
                <c:pt idx="1657">
                  <c:v>29.823682235592404</c:v>
                </c:pt>
                <c:pt idx="1658">
                  <c:v>29.506742276002459</c:v>
                </c:pt>
                <c:pt idx="1659">
                  <c:v>29.823682235592404</c:v>
                </c:pt>
                <c:pt idx="1660">
                  <c:v>29.506742276002459</c:v>
                </c:pt>
                <c:pt idx="1661">
                  <c:v>29.823682235592404</c:v>
                </c:pt>
                <c:pt idx="1662">
                  <c:v>30.143963434462748</c:v>
                </c:pt>
                <c:pt idx="1663">
                  <c:v>29.506742276002459</c:v>
                </c:pt>
                <c:pt idx="1664">
                  <c:v>30.143963434462748</c:v>
                </c:pt>
                <c:pt idx="1665">
                  <c:v>29.823682235592404</c:v>
                </c:pt>
                <c:pt idx="1666">
                  <c:v>29.823682235592404</c:v>
                </c:pt>
                <c:pt idx="1667">
                  <c:v>29.193231585496811</c:v>
                </c:pt>
                <c:pt idx="1668">
                  <c:v>29.193231585496811</c:v>
                </c:pt>
                <c:pt idx="1669">
                  <c:v>29.506742276002459</c:v>
                </c:pt>
                <c:pt idx="1670">
                  <c:v>29.193231585496811</c:v>
                </c:pt>
                <c:pt idx="1671">
                  <c:v>29.506742276002459</c:v>
                </c:pt>
                <c:pt idx="1672">
                  <c:v>29.506742276002459</c:v>
                </c:pt>
                <c:pt idx="1673">
                  <c:v>29.506742276002459</c:v>
                </c:pt>
                <c:pt idx="1674">
                  <c:v>29.506742276002459</c:v>
                </c:pt>
                <c:pt idx="1675">
                  <c:v>29.506742276002459</c:v>
                </c:pt>
                <c:pt idx="1676">
                  <c:v>29.506742276002459</c:v>
                </c:pt>
                <c:pt idx="1677">
                  <c:v>29.823682235592404</c:v>
                </c:pt>
                <c:pt idx="1678">
                  <c:v>29.823682235592404</c:v>
                </c:pt>
                <c:pt idx="1679">
                  <c:v>29.193231585496811</c:v>
                </c:pt>
                <c:pt idx="1680">
                  <c:v>29.506742276002459</c:v>
                </c:pt>
                <c:pt idx="1681">
                  <c:v>29.823682235592404</c:v>
                </c:pt>
                <c:pt idx="1682">
                  <c:v>29.823682235592404</c:v>
                </c:pt>
                <c:pt idx="1683">
                  <c:v>29.823682235592404</c:v>
                </c:pt>
                <c:pt idx="1684">
                  <c:v>29.823682235592404</c:v>
                </c:pt>
                <c:pt idx="1685">
                  <c:v>29.823682235592404</c:v>
                </c:pt>
                <c:pt idx="1686">
                  <c:v>29.823682235592404</c:v>
                </c:pt>
                <c:pt idx="1687">
                  <c:v>29.823682235592404</c:v>
                </c:pt>
                <c:pt idx="1688">
                  <c:v>29.506742276002459</c:v>
                </c:pt>
                <c:pt idx="1689">
                  <c:v>29.506742276002459</c:v>
                </c:pt>
                <c:pt idx="1690">
                  <c:v>29.506742276002459</c:v>
                </c:pt>
                <c:pt idx="1691">
                  <c:v>28.883051962587231</c:v>
                </c:pt>
                <c:pt idx="1692">
                  <c:v>29.823682235592404</c:v>
                </c:pt>
                <c:pt idx="1693">
                  <c:v>29.823682235592404</c:v>
                </c:pt>
                <c:pt idx="1694">
                  <c:v>29.506742276002459</c:v>
                </c:pt>
                <c:pt idx="1695">
                  <c:v>29.193231585496811</c:v>
                </c:pt>
                <c:pt idx="1696">
                  <c:v>29.506742276002459</c:v>
                </c:pt>
                <c:pt idx="1697">
                  <c:v>29.193231585496811</c:v>
                </c:pt>
                <c:pt idx="1698">
                  <c:v>29.823682235592404</c:v>
                </c:pt>
                <c:pt idx="1699">
                  <c:v>29.506742276002459</c:v>
                </c:pt>
                <c:pt idx="1700">
                  <c:v>29.506742276002459</c:v>
                </c:pt>
                <c:pt idx="1701">
                  <c:v>29.506742276002459</c:v>
                </c:pt>
                <c:pt idx="1702">
                  <c:v>29.193231585496811</c:v>
                </c:pt>
                <c:pt idx="1703">
                  <c:v>29.506742276002459</c:v>
                </c:pt>
                <c:pt idx="1704">
                  <c:v>29.506742276002459</c:v>
                </c:pt>
                <c:pt idx="1705">
                  <c:v>29.193231585496811</c:v>
                </c:pt>
                <c:pt idx="1706">
                  <c:v>28.883051962587231</c:v>
                </c:pt>
                <c:pt idx="1707">
                  <c:v>29.506742276002459</c:v>
                </c:pt>
                <c:pt idx="1708">
                  <c:v>29.506742276002459</c:v>
                </c:pt>
                <c:pt idx="1709">
                  <c:v>29.823682235592404</c:v>
                </c:pt>
                <c:pt idx="1710">
                  <c:v>29.823682235592404</c:v>
                </c:pt>
                <c:pt idx="1711">
                  <c:v>28.883051962587231</c:v>
                </c:pt>
                <c:pt idx="1712">
                  <c:v>29.193231585496811</c:v>
                </c:pt>
                <c:pt idx="1713">
                  <c:v>29.506742276002459</c:v>
                </c:pt>
                <c:pt idx="1714">
                  <c:v>28.883051962587231</c:v>
                </c:pt>
                <c:pt idx="1715">
                  <c:v>28.883051962587231</c:v>
                </c:pt>
                <c:pt idx="1716">
                  <c:v>28.883051962587231</c:v>
                </c:pt>
                <c:pt idx="1717">
                  <c:v>29.193231585496811</c:v>
                </c:pt>
                <c:pt idx="1718">
                  <c:v>29.506742276002459</c:v>
                </c:pt>
                <c:pt idx="1719">
                  <c:v>28.883051962587231</c:v>
                </c:pt>
                <c:pt idx="1720">
                  <c:v>29.193231585496811</c:v>
                </c:pt>
                <c:pt idx="1721">
                  <c:v>29.193231585496811</c:v>
                </c:pt>
                <c:pt idx="1722">
                  <c:v>29.193231585496811</c:v>
                </c:pt>
                <c:pt idx="1723">
                  <c:v>28.883051962587231</c:v>
                </c:pt>
                <c:pt idx="1724">
                  <c:v>28.883051962587231</c:v>
                </c:pt>
                <c:pt idx="1725">
                  <c:v>28.883051962587231</c:v>
                </c:pt>
                <c:pt idx="1726">
                  <c:v>29.193231585496811</c:v>
                </c:pt>
                <c:pt idx="1727">
                  <c:v>28.883051962587231</c:v>
                </c:pt>
                <c:pt idx="1728">
                  <c:v>28.883051962587231</c:v>
                </c:pt>
                <c:pt idx="1729">
                  <c:v>28.883051962587231</c:v>
                </c:pt>
                <c:pt idx="1730">
                  <c:v>28.883051962587231</c:v>
                </c:pt>
                <c:pt idx="1731">
                  <c:v>29.506742276002459</c:v>
                </c:pt>
                <c:pt idx="1732">
                  <c:v>29.506742276002459</c:v>
                </c:pt>
                <c:pt idx="1733">
                  <c:v>28.883051962587231</c:v>
                </c:pt>
                <c:pt idx="1734">
                  <c:v>28.883051962587231</c:v>
                </c:pt>
                <c:pt idx="1735">
                  <c:v>29.193231585496811</c:v>
                </c:pt>
                <c:pt idx="1736">
                  <c:v>28.883051962587231</c:v>
                </c:pt>
                <c:pt idx="1737">
                  <c:v>28.883051962587231</c:v>
                </c:pt>
                <c:pt idx="1738">
                  <c:v>29.193231585496811</c:v>
                </c:pt>
                <c:pt idx="1739">
                  <c:v>28.883051962587231</c:v>
                </c:pt>
                <c:pt idx="1740">
                  <c:v>28.883051962587231</c:v>
                </c:pt>
                <c:pt idx="1741">
                  <c:v>28.576108197241862</c:v>
                </c:pt>
                <c:pt idx="1742">
                  <c:v>28.883051962587231</c:v>
                </c:pt>
                <c:pt idx="1743">
                  <c:v>28.883051962587231</c:v>
                </c:pt>
                <c:pt idx="1744">
                  <c:v>28.883051962587231</c:v>
                </c:pt>
                <c:pt idx="1745">
                  <c:v>28.576108197241862</c:v>
                </c:pt>
                <c:pt idx="1746">
                  <c:v>28.883051962587231</c:v>
                </c:pt>
                <c:pt idx="1747">
                  <c:v>29.506742276002459</c:v>
                </c:pt>
                <c:pt idx="1748">
                  <c:v>29.193231585496811</c:v>
                </c:pt>
                <c:pt idx="1749">
                  <c:v>29.506742276002459</c:v>
                </c:pt>
                <c:pt idx="1750">
                  <c:v>29.193231585496811</c:v>
                </c:pt>
                <c:pt idx="1751">
                  <c:v>28.883051962587231</c:v>
                </c:pt>
                <c:pt idx="1752">
                  <c:v>28.883051962587231</c:v>
                </c:pt>
                <c:pt idx="1753">
                  <c:v>29.193231585496811</c:v>
                </c:pt>
                <c:pt idx="1754">
                  <c:v>28.883051962587231</c:v>
                </c:pt>
                <c:pt idx="1755">
                  <c:v>28.576108197241862</c:v>
                </c:pt>
                <c:pt idx="1756">
                  <c:v>29.193231585496811</c:v>
                </c:pt>
                <c:pt idx="1757">
                  <c:v>28.883051962587231</c:v>
                </c:pt>
                <c:pt idx="1758">
                  <c:v>28.883051962587231</c:v>
                </c:pt>
                <c:pt idx="1759">
                  <c:v>28.883051962587231</c:v>
                </c:pt>
                <c:pt idx="1760">
                  <c:v>29.193231585496811</c:v>
                </c:pt>
                <c:pt idx="1761">
                  <c:v>28.883051962587231</c:v>
                </c:pt>
                <c:pt idx="1762">
                  <c:v>29.193231585496811</c:v>
                </c:pt>
                <c:pt idx="1763">
                  <c:v>29.193231585496811</c:v>
                </c:pt>
                <c:pt idx="1764">
                  <c:v>28.883051962587231</c:v>
                </c:pt>
                <c:pt idx="1765">
                  <c:v>29.506742276002459</c:v>
                </c:pt>
                <c:pt idx="1766">
                  <c:v>29.506742276002459</c:v>
                </c:pt>
                <c:pt idx="1767">
                  <c:v>29.506742276002459</c:v>
                </c:pt>
                <c:pt idx="1768">
                  <c:v>28.883051962587231</c:v>
                </c:pt>
                <c:pt idx="1769">
                  <c:v>28.883051962587231</c:v>
                </c:pt>
                <c:pt idx="1770">
                  <c:v>28.883051962587231</c:v>
                </c:pt>
                <c:pt idx="1771">
                  <c:v>29.193231585496811</c:v>
                </c:pt>
                <c:pt idx="1772">
                  <c:v>29.193231585496811</c:v>
                </c:pt>
                <c:pt idx="1773">
                  <c:v>28.883051962587231</c:v>
                </c:pt>
                <c:pt idx="1774">
                  <c:v>28.883051962587231</c:v>
                </c:pt>
                <c:pt idx="1775">
                  <c:v>29.193231585496811</c:v>
                </c:pt>
                <c:pt idx="1776">
                  <c:v>29.193231585496811</c:v>
                </c:pt>
                <c:pt idx="1777">
                  <c:v>28.883051962587231</c:v>
                </c:pt>
                <c:pt idx="1778">
                  <c:v>28.883051962587231</c:v>
                </c:pt>
                <c:pt idx="1779">
                  <c:v>28.883051962587231</c:v>
                </c:pt>
                <c:pt idx="1780">
                  <c:v>29.193231585496811</c:v>
                </c:pt>
                <c:pt idx="1781">
                  <c:v>28.883051962587231</c:v>
                </c:pt>
                <c:pt idx="1782">
                  <c:v>28.883051962587231</c:v>
                </c:pt>
                <c:pt idx="1783">
                  <c:v>28.883051962587231</c:v>
                </c:pt>
                <c:pt idx="1784">
                  <c:v>28.883051962587231</c:v>
                </c:pt>
                <c:pt idx="1785">
                  <c:v>28.576108197241862</c:v>
                </c:pt>
                <c:pt idx="1786">
                  <c:v>29.193231585496811</c:v>
                </c:pt>
                <c:pt idx="1787">
                  <c:v>28.576108197241862</c:v>
                </c:pt>
                <c:pt idx="1788">
                  <c:v>29.193231585496811</c:v>
                </c:pt>
                <c:pt idx="1789">
                  <c:v>28.576108197241862</c:v>
                </c:pt>
                <c:pt idx="1790">
                  <c:v>28.576108197241862</c:v>
                </c:pt>
                <c:pt idx="1791">
                  <c:v>28.883051962587231</c:v>
                </c:pt>
                <c:pt idx="1792">
                  <c:v>29.193231585496811</c:v>
                </c:pt>
                <c:pt idx="1793">
                  <c:v>28.883051962587231</c:v>
                </c:pt>
                <c:pt idx="1794">
                  <c:v>28.883051962587231</c:v>
                </c:pt>
                <c:pt idx="1795">
                  <c:v>28.883051962587231</c:v>
                </c:pt>
                <c:pt idx="1796">
                  <c:v>28.576108197241862</c:v>
                </c:pt>
                <c:pt idx="1797">
                  <c:v>28.883051962587231</c:v>
                </c:pt>
                <c:pt idx="1798">
                  <c:v>28.883051962587231</c:v>
                </c:pt>
                <c:pt idx="1799">
                  <c:v>28.576108197241862</c:v>
                </c:pt>
                <c:pt idx="1800">
                  <c:v>28.576108197241862</c:v>
                </c:pt>
                <c:pt idx="1801">
                  <c:v>28.576108197241862</c:v>
                </c:pt>
                <c:pt idx="1802">
                  <c:v>28.576108197241862</c:v>
                </c:pt>
                <c:pt idx="1803">
                  <c:v>28.576108197241862</c:v>
                </c:pt>
                <c:pt idx="1804">
                  <c:v>28.576108197241862</c:v>
                </c:pt>
                <c:pt idx="1805">
                  <c:v>28.883051962587231</c:v>
                </c:pt>
                <c:pt idx="1806">
                  <c:v>28.576108197241862</c:v>
                </c:pt>
                <c:pt idx="1807">
                  <c:v>28.576108197241862</c:v>
                </c:pt>
                <c:pt idx="1808">
                  <c:v>28.883051962587231</c:v>
                </c:pt>
                <c:pt idx="1809">
                  <c:v>27.972030342339867</c:v>
                </c:pt>
                <c:pt idx="1810">
                  <c:v>28.576108197241862</c:v>
                </c:pt>
                <c:pt idx="1811">
                  <c:v>28.883051962587231</c:v>
                </c:pt>
                <c:pt idx="1812">
                  <c:v>28.272485542830172</c:v>
                </c:pt>
                <c:pt idx="1813">
                  <c:v>28.883051962587231</c:v>
                </c:pt>
                <c:pt idx="1814">
                  <c:v>28.883051962587231</c:v>
                </c:pt>
                <c:pt idx="1815">
                  <c:v>28.883051962587231</c:v>
                </c:pt>
                <c:pt idx="1816">
                  <c:v>28.576108197241862</c:v>
                </c:pt>
                <c:pt idx="1817">
                  <c:v>28.883051962587231</c:v>
                </c:pt>
                <c:pt idx="1818">
                  <c:v>28.883051962587231</c:v>
                </c:pt>
                <c:pt idx="1819">
                  <c:v>28.272485542830172</c:v>
                </c:pt>
                <c:pt idx="1820">
                  <c:v>28.272485542830172</c:v>
                </c:pt>
                <c:pt idx="1821">
                  <c:v>27.972030342339867</c:v>
                </c:pt>
                <c:pt idx="1822">
                  <c:v>28.272485542830172</c:v>
                </c:pt>
                <c:pt idx="1823">
                  <c:v>28.576108197241862</c:v>
                </c:pt>
                <c:pt idx="1824">
                  <c:v>28.576108197241862</c:v>
                </c:pt>
                <c:pt idx="1825">
                  <c:v>27.972030342339867</c:v>
                </c:pt>
                <c:pt idx="1826">
                  <c:v>28.272485542830172</c:v>
                </c:pt>
                <c:pt idx="1827">
                  <c:v>28.576108197241862</c:v>
                </c:pt>
                <c:pt idx="1828">
                  <c:v>28.576108197241862</c:v>
                </c:pt>
                <c:pt idx="1829">
                  <c:v>28.576108197241862</c:v>
                </c:pt>
                <c:pt idx="1830">
                  <c:v>28.883051962587231</c:v>
                </c:pt>
                <c:pt idx="1831">
                  <c:v>28.272485542830172</c:v>
                </c:pt>
                <c:pt idx="1832">
                  <c:v>28.576108197241862</c:v>
                </c:pt>
                <c:pt idx="1833">
                  <c:v>27.972030342339867</c:v>
                </c:pt>
                <c:pt idx="1834">
                  <c:v>28.576108197241862</c:v>
                </c:pt>
                <c:pt idx="1835">
                  <c:v>28.272485542830172</c:v>
                </c:pt>
                <c:pt idx="1836">
                  <c:v>28.576108197241862</c:v>
                </c:pt>
                <c:pt idx="1837">
                  <c:v>27.67482604694726</c:v>
                </c:pt>
                <c:pt idx="1838">
                  <c:v>28.576108197241862</c:v>
                </c:pt>
                <c:pt idx="1839">
                  <c:v>28.576108197241862</c:v>
                </c:pt>
                <c:pt idx="1840">
                  <c:v>28.272485542830172</c:v>
                </c:pt>
                <c:pt idx="1841">
                  <c:v>28.576108197241862</c:v>
                </c:pt>
                <c:pt idx="1842">
                  <c:v>28.272485542830172</c:v>
                </c:pt>
                <c:pt idx="1843">
                  <c:v>28.576108197241862</c:v>
                </c:pt>
                <c:pt idx="1844">
                  <c:v>28.272485542830172</c:v>
                </c:pt>
                <c:pt idx="1845">
                  <c:v>28.883051962587231</c:v>
                </c:pt>
                <c:pt idx="1846">
                  <c:v>28.576108197241862</c:v>
                </c:pt>
                <c:pt idx="1847">
                  <c:v>28.272485542830172</c:v>
                </c:pt>
                <c:pt idx="1848">
                  <c:v>28.883051962587231</c:v>
                </c:pt>
                <c:pt idx="1849">
                  <c:v>28.576108197241862</c:v>
                </c:pt>
                <c:pt idx="1850">
                  <c:v>28.883051962587231</c:v>
                </c:pt>
                <c:pt idx="1851">
                  <c:v>28.272485542830172</c:v>
                </c:pt>
                <c:pt idx="1852">
                  <c:v>28.883051962587231</c:v>
                </c:pt>
                <c:pt idx="1853">
                  <c:v>28.576108197241862</c:v>
                </c:pt>
                <c:pt idx="1854">
                  <c:v>28.576108197241862</c:v>
                </c:pt>
                <c:pt idx="1855">
                  <c:v>28.272485542830172</c:v>
                </c:pt>
                <c:pt idx="1856">
                  <c:v>28.576108197241862</c:v>
                </c:pt>
                <c:pt idx="1857">
                  <c:v>28.576108197241862</c:v>
                </c:pt>
                <c:pt idx="1858">
                  <c:v>27.972030342339867</c:v>
                </c:pt>
                <c:pt idx="1859">
                  <c:v>28.272485542830172</c:v>
                </c:pt>
                <c:pt idx="1860">
                  <c:v>28.576108197241862</c:v>
                </c:pt>
                <c:pt idx="1861">
                  <c:v>28.272485542830172</c:v>
                </c:pt>
                <c:pt idx="1862">
                  <c:v>27.972030342339867</c:v>
                </c:pt>
                <c:pt idx="1863">
                  <c:v>28.576108197241862</c:v>
                </c:pt>
                <c:pt idx="1864">
                  <c:v>28.576108197241862</c:v>
                </c:pt>
                <c:pt idx="1865">
                  <c:v>28.883051962587231</c:v>
                </c:pt>
                <c:pt idx="1866">
                  <c:v>28.576108197241862</c:v>
                </c:pt>
                <c:pt idx="1867">
                  <c:v>28.883051962587231</c:v>
                </c:pt>
                <c:pt idx="1868">
                  <c:v>28.576108197241862</c:v>
                </c:pt>
                <c:pt idx="1869">
                  <c:v>28.272485542830172</c:v>
                </c:pt>
                <c:pt idx="1870">
                  <c:v>28.576108197241862</c:v>
                </c:pt>
                <c:pt idx="1871">
                  <c:v>27.972030342339867</c:v>
                </c:pt>
                <c:pt idx="1872">
                  <c:v>28.272485542830172</c:v>
                </c:pt>
                <c:pt idx="1873">
                  <c:v>28.272485542830172</c:v>
                </c:pt>
                <c:pt idx="1874">
                  <c:v>28.272485542830172</c:v>
                </c:pt>
                <c:pt idx="1875">
                  <c:v>28.272485542830172</c:v>
                </c:pt>
                <c:pt idx="1876">
                  <c:v>28.272485542830172</c:v>
                </c:pt>
                <c:pt idx="1877">
                  <c:v>28.272485542830172</c:v>
                </c:pt>
                <c:pt idx="1878">
                  <c:v>27.972030342339867</c:v>
                </c:pt>
                <c:pt idx="1879">
                  <c:v>27.67482604694726</c:v>
                </c:pt>
                <c:pt idx="1880">
                  <c:v>28.576108197241862</c:v>
                </c:pt>
                <c:pt idx="1881">
                  <c:v>28.272485542830172</c:v>
                </c:pt>
                <c:pt idx="1882">
                  <c:v>27.972030342339867</c:v>
                </c:pt>
                <c:pt idx="1883">
                  <c:v>27.67482604694726</c:v>
                </c:pt>
                <c:pt idx="1884">
                  <c:v>28.272485542830172</c:v>
                </c:pt>
                <c:pt idx="1885">
                  <c:v>27.67482604694726</c:v>
                </c:pt>
                <c:pt idx="1886">
                  <c:v>27.972030342339867</c:v>
                </c:pt>
                <c:pt idx="1887">
                  <c:v>28.883051962587231</c:v>
                </c:pt>
                <c:pt idx="1888">
                  <c:v>27.972030342339867</c:v>
                </c:pt>
                <c:pt idx="1889">
                  <c:v>27.972030342339867</c:v>
                </c:pt>
                <c:pt idx="1890">
                  <c:v>27.972030342339867</c:v>
                </c:pt>
                <c:pt idx="1891">
                  <c:v>27.972030342339867</c:v>
                </c:pt>
                <c:pt idx="1892">
                  <c:v>28.272485542830172</c:v>
                </c:pt>
                <c:pt idx="1893">
                  <c:v>28.576108197241862</c:v>
                </c:pt>
                <c:pt idx="1894">
                  <c:v>27.972030342339867</c:v>
                </c:pt>
                <c:pt idx="1895">
                  <c:v>27.972030342339867</c:v>
                </c:pt>
                <c:pt idx="1896">
                  <c:v>28.272485542830172</c:v>
                </c:pt>
                <c:pt idx="1897">
                  <c:v>28.272485542830172</c:v>
                </c:pt>
                <c:pt idx="1898">
                  <c:v>27.67482604694726</c:v>
                </c:pt>
                <c:pt idx="1899">
                  <c:v>27.972030342339867</c:v>
                </c:pt>
                <c:pt idx="1900">
                  <c:v>27.67482604694726</c:v>
                </c:pt>
                <c:pt idx="1901">
                  <c:v>28.272485542830172</c:v>
                </c:pt>
                <c:pt idx="1902">
                  <c:v>27.67482604694726</c:v>
                </c:pt>
                <c:pt idx="1903">
                  <c:v>27.972030342339867</c:v>
                </c:pt>
                <c:pt idx="1904">
                  <c:v>28.272485542830172</c:v>
                </c:pt>
                <c:pt idx="1905">
                  <c:v>27.972030342339867</c:v>
                </c:pt>
                <c:pt idx="1906">
                  <c:v>27.972030342339867</c:v>
                </c:pt>
                <c:pt idx="1907">
                  <c:v>27.972030342339867</c:v>
                </c:pt>
                <c:pt idx="1908">
                  <c:v>27.380722247835809</c:v>
                </c:pt>
                <c:pt idx="1909">
                  <c:v>27.380722247835809</c:v>
                </c:pt>
                <c:pt idx="1910">
                  <c:v>27.67482604694726</c:v>
                </c:pt>
                <c:pt idx="1911">
                  <c:v>27.972030342339867</c:v>
                </c:pt>
                <c:pt idx="1912">
                  <c:v>27.972030342339867</c:v>
                </c:pt>
                <c:pt idx="1913">
                  <c:v>27.67482604694726</c:v>
                </c:pt>
                <c:pt idx="1914">
                  <c:v>27.972030342339867</c:v>
                </c:pt>
                <c:pt idx="1915">
                  <c:v>27.67482604694726</c:v>
                </c:pt>
                <c:pt idx="1916">
                  <c:v>27.972030342339867</c:v>
                </c:pt>
                <c:pt idx="1917">
                  <c:v>27.972030342339867</c:v>
                </c:pt>
                <c:pt idx="1918">
                  <c:v>27.972030342339867</c:v>
                </c:pt>
                <c:pt idx="1919">
                  <c:v>28.272485542830172</c:v>
                </c:pt>
                <c:pt idx="1920">
                  <c:v>27.67482604694726</c:v>
                </c:pt>
                <c:pt idx="1921">
                  <c:v>28.272485542830172</c:v>
                </c:pt>
                <c:pt idx="1922">
                  <c:v>28.272485542830172</c:v>
                </c:pt>
                <c:pt idx="1923">
                  <c:v>27.67482604694726</c:v>
                </c:pt>
                <c:pt idx="1924">
                  <c:v>27.972030342339867</c:v>
                </c:pt>
                <c:pt idx="1925">
                  <c:v>27.67482604694726</c:v>
                </c:pt>
                <c:pt idx="1926">
                  <c:v>28.883051962587231</c:v>
                </c:pt>
                <c:pt idx="1927">
                  <c:v>27.972030342339867</c:v>
                </c:pt>
                <c:pt idx="1928">
                  <c:v>28.272485542830172</c:v>
                </c:pt>
                <c:pt idx="1929">
                  <c:v>27.67482604694726</c:v>
                </c:pt>
                <c:pt idx="1930">
                  <c:v>27.67482604694726</c:v>
                </c:pt>
                <c:pt idx="1931">
                  <c:v>28.272485542830172</c:v>
                </c:pt>
                <c:pt idx="1932">
                  <c:v>27.67482604694726</c:v>
                </c:pt>
                <c:pt idx="1933">
                  <c:v>27.67482604694726</c:v>
                </c:pt>
                <c:pt idx="1934">
                  <c:v>27.380722247835809</c:v>
                </c:pt>
                <c:pt idx="1935">
                  <c:v>27.67482604694726</c:v>
                </c:pt>
                <c:pt idx="1936">
                  <c:v>27.972030342339867</c:v>
                </c:pt>
                <c:pt idx="1937">
                  <c:v>27.972030342339867</c:v>
                </c:pt>
                <c:pt idx="1938">
                  <c:v>28.272485542830172</c:v>
                </c:pt>
                <c:pt idx="1939">
                  <c:v>27.67482604694726</c:v>
                </c:pt>
                <c:pt idx="1940">
                  <c:v>27.972030342339867</c:v>
                </c:pt>
                <c:pt idx="1941">
                  <c:v>27.380722247835809</c:v>
                </c:pt>
                <c:pt idx="1942">
                  <c:v>27.972030342339867</c:v>
                </c:pt>
                <c:pt idx="1943">
                  <c:v>27.972030342339867</c:v>
                </c:pt>
                <c:pt idx="1944">
                  <c:v>27.67482604694726</c:v>
                </c:pt>
                <c:pt idx="1945">
                  <c:v>27.380722247835809</c:v>
                </c:pt>
                <c:pt idx="1946">
                  <c:v>27.67482604694726</c:v>
                </c:pt>
                <c:pt idx="1947">
                  <c:v>27.089800632085506</c:v>
                </c:pt>
                <c:pt idx="1948">
                  <c:v>27.972030342339867</c:v>
                </c:pt>
                <c:pt idx="1949">
                  <c:v>27.972030342339867</c:v>
                </c:pt>
                <c:pt idx="1950">
                  <c:v>27.972030342339867</c:v>
                </c:pt>
                <c:pt idx="1951">
                  <c:v>27.972030342339867</c:v>
                </c:pt>
                <c:pt idx="1952">
                  <c:v>27.972030342339867</c:v>
                </c:pt>
                <c:pt idx="1953">
                  <c:v>27.972030342339867</c:v>
                </c:pt>
                <c:pt idx="1954">
                  <c:v>27.972030342339867</c:v>
                </c:pt>
                <c:pt idx="1955">
                  <c:v>27.67482604694726</c:v>
                </c:pt>
                <c:pt idx="1956">
                  <c:v>27.67482604694726</c:v>
                </c:pt>
                <c:pt idx="1957">
                  <c:v>27.67482604694726</c:v>
                </c:pt>
                <c:pt idx="1958">
                  <c:v>27.67482604694726</c:v>
                </c:pt>
                <c:pt idx="1959">
                  <c:v>27.380722247835809</c:v>
                </c:pt>
                <c:pt idx="1960">
                  <c:v>27.972030342339867</c:v>
                </c:pt>
                <c:pt idx="1961">
                  <c:v>27.380722247835809</c:v>
                </c:pt>
                <c:pt idx="1962">
                  <c:v>27.089800632085506</c:v>
                </c:pt>
                <c:pt idx="1963">
                  <c:v>27.67482604694726</c:v>
                </c:pt>
                <c:pt idx="1964">
                  <c:v>27.67482604694726</c:v>
                </c:pt>
                <c:pt idx="1965">
                  <c:v>27.089800632085506</c:v>
                </c:pt>
                <c:pt idx="1966">
                  <c:v>27.380722247835809</c:v>
                </c:pt>
                <c:pt idx="1967">
                  <c:v>27.380722247835809</c:v>
                </c:pt>
                <c:pt idx="1968">
                  <c:v>27.380722247835809</c:v>
                </c:pt>
                <c:pt idx="1969">
                  <c:v>27.380722247835809</c:v>
                </c:pt>
                <c:pt idx="1970">
                  <c:v>27.089800632085506</c:v>
                </c:pt>
                <c:pt idx="1971">
                  <c:v>27.380722247835809</c:v>
                </c:pt>
                <c:pt idx="1972">
                  <c:v>27.380722247835809</c:v>
                </c:pt>
                <c:pt idx="1973">
                  <c:v>27.380722247835809</c:v>
                </c:pt>
                <c:pt idx="1974">
                  <c:v>27.380722247835809</c:v>
                </c:pt>
                <c:pt idx="1975">
                  <c:v>27.089800632085506</c:v>
                </c:pt>
                <c:pt idx="1976">
                  <c:v>27.380722247835809</c:v>
                </c:pt>
                <c:pt idx="1977">
                  <c:v>27.089800632085506</c:v>
                </c:pt>
                <c:pt idx="1978">
                  <c:v>27.089800632085506</c:v>
                </c:pt>
                <c:pt idx="1979">
                  <c:v>27.380722247835809</c:v>
                </c:pt>
                <c:pt idx="1980">
                  <c:v>27.089800632085506</c:v>
                </c:pt>
                <c:pt idx="1981">
                  <c:v>27.380722247835809</c:v>
                </c:pt>
                <c:pt idx="1982">
                  <c:v>27.67482604694726</c:v>
                </c:pt>
                <c:pt idx="1983">
                  <c:v>27.380722247835809</c:v>
                </c:pt>
                <c:pt idx="1984">
                  <c:v>27.380722247835809</c:v>
                </c:pt>
                <c:pt idx="1985">
                  <c:v>27.67482604694726</c:v>
                </c:pt>
                <c:pt idx="1986">
                  <c:v>27.972030342339867</c:v>
                </c:pt>
                <c:pt idx="1987">
                  <c:v>27.67482604694726</c:v>
                </c:pt>
                <c:pt idx="1988">
                  <c:v>27.380722247835809</c:v>
                </c:pt>
                <c:pt idx="1989">
                  <c:v>27.380722247835809</c:v>
                </c:pt>
                <c:pt idx="1990">
                  <c:v>27.380722247835809</c:v>
                </c:pt>
                <c:pt idx="1991">
                  <c:v>27.380722247835809</c:v>
                </c:pt>
                <c:pt idx="1992">
                  <c:v>27.380722247835809</c:v>
                </c:pt>
                <c:pt idx="1993">
                  <c:v>27.380722247835809</c:v>
                </c:pt>
                <c:pt idx="1994">
                  <c:v>27.380722247835809</c:v>
                </c:pt>
                <c:pt idx="1995">
                  <c:v>27.67482604694726</c:v>
                </c:pt>
                <c:pt idx="1996">
                  <c:v>27.380722247835809</c:v>
                </c:pt>
                <c:pt idx="1997">
                  <c:v>27.67482604694726</c:v>
                </c:pt>
                <c:pt idx="1998">
                  <c:v>27.380722247835809</c:v>
                </c:pt>
                <c:pt idx="1999">
                  <c:v>27.67482604694726</c:v>
                </c:pt>
                <c:pt idx="2000">
                  <c:v>27.380722247835809</c:v>
                </c:pt>
                <c:pt idx="2001">
                  <c:v>27.380722247835809</c:v>
                </c:pt>
                <c:pt idx="2002">
                  <c:v>27.380722247835809</c:v>
                </c:pt>
                <c:pt idx="2003">
                  <c:v>27.380722247835809</c:v>
                </c:pt>
                <c:pt idx="2004">
                  <c:v>27.380722247835809</c:v>
                </c:pt>
                <c:pt idx="2005">
                  <c:v>27.380722247835809</c:v>
                </c:pt>
                <c:pt idx="2006">
                  <c:v>27.380722247835809</c:v>
                </c:pt>
                <c:pt idx="2007">
                  <c:v>27.089800632085506</c:v>
                </c:pt>
                <c:pt idx="2008">
                  <c:v>27.380722247835809</c:v>
                </c:pt>
                <c:pt idx="2009">
                  <c:v>26.517142223088776</c:v>
                </c:pt>
                <c:pt idx="2010">
                  <c:v>27.380722247835809</c:v>
                </c:pt>
                <c:pt idx="2011">
                  <c:v>27.972030342339867</c:v>
                </c:pt>
                <c:pt idx="2012">
                  <c:v>27.380722247835809</c:v>
                </c:pt>
                <c:pt idx="2013">
                  <c:v>27.67482604694726</c:v>
                </c:pt>
                <c:pt idx="2014">
                  <c:v>27.380722247835809</c:v>
                </c:pt>
                <c:pt idx="2015">
                  <c:v>27.380722247835809</c:v>
                </c:pt>
                <c:pt idx="2016">
                  <c:v>27.089800632085506</c:v>
                </c:pt>
                <c:pt idx="2017">
                  <c:v>27.380722247835809</c:v>
                </c:pt>
                <c:pt idx="2018">
                  <c:v>27.380722247835809</c:v>
                </c:pt>
                <c:pt idx="2019">
                  <c:v>27.380722247835809</c:v>
                </c:pt>
                <c:pt idx="2020">
                  <c:v>27.380722247835809</c:v>
                </c:pt>
                <c:pt idx="2021">
                  <c:v>27.380722247835809</c:v>
                </c:pt>
                <c:pt idx="2022">
                  <c:v>27.089800632085506</c:v>
                </c:pt>
                <c:pt idx="2023">
                  <c:v>27.380722247835809</c:v>
                </c:pt>
                <c:pt idx="2024">
                  <c:v>26.801913970411444</c:v>
                </c:pt>
                <c:pt idx="2025">
                  <c:v>27.380722247835809</c:v>
                </c:pt>
                <c:pt idx="2026">
                  <c:v>27.380722247835809</c:v>
                </c:pt>
                <c:pt idx="2027">
                  <c:v>27.089800632085506</c:v>
                </c:pt>
                <c:pt idx="2028">
                  <c:v>27.380722247835809</c:v>
                </c:pt>
                <c:pt idx="2029">
                  <c:v>27.380722247835809</c:v>
                </c:pt>
                <c:pt idx="2030">
                  <c:v>27.380722247835809</c:v>
                </c:pt>
                <c:pt idx="2031">
                  <c:v>26.801913970411444</c:v>
                </c:pt>
                <c:pt idx="2032">
                  <c:v>27.380722247835809</c:v>
                </c:pt>
                <c:pt idx="2033">
                  <c:v>27.380722247835809</c:v>
                </c:pt>
                <c:pt idx="2034">
                  <c:v>27.67482604694726</c:v>
                </c:pt>
                <c:pt idx="2035">
                  <c:v>27.380722247835809</c:v>
                </c:pt>
                <c:pt idx="2036">
                  <c:v>27.089800632085506</c:v>
                </c:pt>
                <c:pt idx="2037">
                  <c:v>27.089800632085506</c:v>
                </c:pt>
                <c:pt idx="2038">
                  <c:v>27.089800632085506</c:v>
                </c:pt>
                <c:pt idx="2039">
                  <c:v>27.089800632085506</c:v>
                </c:pt>
                <c:pt idx="2040">
                  <c:v>27.089800632085506</c:v>
                </c:pt>
                <c:pt idx="2041">
                  <c:v>26.517142223088776</c:v>
                </c:pt>
                <c:pt idx="2042">
                  <c:v>27.089800632085506</c:v>
                </c:pt>
                <c:pt idx="2043">
                  <c:v>26.801913970411444</c:v>
                </c:pt>
                <c:pt idx="2044">
                  <c:v>26.517142223088776</c:v>
                </c:pt>
                <c:pt idx="2045">
                  <c:v>26.517142223088776</c:v>
                </c:pt>
                <c:pt idx="2046">
                  <c:v>26.801913970411444</c:v>
                </c:pt>
                <c:pt idx="2047">
                  <c:v>27.089800632085506</c:v>
                </c:pt>
                <c:pt idx="2048">
                  <c:v>26.517142223088776</c:v>
                </c:pt>
                <c:pt idx="2049">
                  <c:v>27.089800632085506</c:v>
                </c:pt>
                <c:pt idx="2050">
                  <c:v>27.380722247835809</c:v>
                </c:pt>
                <c:pt idx="2051">
                  <c:v>26.517142223088776</c:v>
                </c:pt>
                <c:pt idx="2052">
                  <c:v>27.089800632085506</c:v>
                </c:pt>
                <c:pt idx="2053">
                  <c:v>26.801913970411444</c:v>
                </c:pt>
                <c:pt idx="2054">
                  <c:v>27.089800632085506</c:v>
                </c:pt>
                <c:pt idx="2055">
                  <c:v>27.089800632085506</c:v>
                </c:pt>
                <c:pt idx="2056">
                  <c:v>27.089800632085506</c:v>
                </c:pt>
                <c:pt idx="2057">
                  <c:v>26.23534127315115</c:v>
                </c:pt>
                <c:pt idx="2058">
                  <c:v>26.517142223088776</c:v>
                </c:pt>
                <c:pt idx="2059">
                  <c:v>26.23534127315115</c:v>
                </c:pt>
                <c:pt idx="2060">
                  <c:v>26.801913970411444</c:v>
                </c:pt>
                <c:pt idx="2061">
                  <c:v>26.801913970411444</c:v>
                </c:pt>
                <c:pt idx="2062">
                  <c:v>27.089800632085506</c:v>
                </c:pt>
                <c:pt idx="2063">
                  <c:v>26.801913970411444</c:v>
                </c:pt>
                <c:pt idx="2064">
                  <c:v>26.801913970411444</c:v>
                </c:pt>
                <c:pt idx="2065">
                  <c:v>26.517142223088776</c:v>
                </c:pt>
                <c:pt idx="2066">
                  <c:v>26.801913970411444</c:v>
                </c:pt>
                <c:pt idx="2067">
                  <c:v>27.089800632085506</c:v>
                </c:pt>
                <c:pt idx="2068">
                  <c:v>27.380722247835809</c:v>
                </c:pt>
                <c:pt idx="2069">
                  <c:v>27.089800632085506</c:v>
                </c:pt>
                <c:pt idx="2070">
                  <c:v>27.089800632085506</c:v>
                </c:pt>
                <c:pt idx="2071">
                  <c:v>26.517142223088776</c:v>
                </c:pt>
                <c:pt idx="2072">
                  <c:v>27.089800632085506</c:v>
                </c:pt>
                <c:pt idx="2073">
                  <c:v>26.23534127315115</c:v>
                </c:pt>
                <c:pt idx="2074">
                  <c:v>26.801913970411444</c:v>
                </c:pt>
                <c:pt idx="2075">
                  <c:v>26.23534127315115</c:v>
                </c:pt>
                <c:pt idx="2076">
                  <c:v>26.23534127315115</c:v>
                </c:pt>
                <c:pt idx="2077">
                  <c:v>26.517142223088776</c:v>
                </c:pt>
                <c:pt idx="2078">
                  <c:v>26.517142223088776</c:v>
                </c:pt>
                <c:pt idx="2079">
                  <c:v>26.517142223088776</c:v>
                </c:pt>
                <c:pt idx="2080">
                  <c:v>26.517142223088776</c:v>
                </c:pt>
                <c:pt idx="2081">
                  <c:v>26.23534127315115</c:v>
                </c:pt>
                <c:pt idx="2082">
                  <c:v>26.517142223088776</c:v>
                </c:pt>
                <c:pt idx="2083">
                  <c:v>26.23534127315115</c:v>
                </c:pt>
                <c:pt idx="2084">
                  <c:v>26.801913970411444</c:v>
                </c:pt>
                <c:pt idx="2085">
                  <c:v>26.23534127315115</c:v>
                </c:pt>
                <c:pt idx="2086">
                  <c:v>27.089800632085506</c:v>
                </c:pt>
                <c:pt idx="2087">
                  <c:v>26.517142223088776</c:v>
                </c:pt>
                <c:pt idx="2088">
                  <c:v>26.517142223088776</c:v>
                </c:pt>
                <c:pt idx="2089">
                  <c:v>26.517142223088776</c:v>
                </c:pt>
                <c:pt idx="2090">
                  <c:v>26.517142223088776</c:v>
                </c:pt>
                <c:pt idx="2091">
                  <c:v>27.089800632085506</c:v>
                </c:pt>
                <c:pt idx="2092">
                  <c:v>26.517142223088776</c:v>
                </c:pt>
                <c:pt idx="2093">
                  <c:v>26.517142223088776</c:v>
                </c:pt>
                <c:pt idx="2094">
                  <c:v>27.089800632085506</c:v>
                </c:pt>
                <c:pt idx="2095">
                  <c:v>26.801913970411444</c:v>
                </c:pt>
                <c:pt idx="2096">
                  <c:v>26.517142223088776</c:v>
                </c:pt>
                <c:pt idx="2097">
                  <c:v>27.089800632085506</c:v>
                </c:pt>
                <c:pt idx="2098">
                  <c:v>26.517142223088776</c:v>
                </c:pt>
                <c:pt idx="2099">
                  <c:v>26.801913970411444</c:v>
                </c:pt>
                <c:pt idx="2100">
                  <c:v>26.517142223088776</c:v>
                </c:pt>
                <c:pt idx="2101">
                  <c:v>26.801913970411444</c:v>
                </c:pt>
                <c:pt idx="2102">
                  <c:v>26.23534127315115</c:v>
                </c:pt>
                <c:pt idx="2103">
                  <c:v>25.956589390572603</c:v>
                </c:pt>
                <c:pt idx="2104">
                  <c:v>26.23534127315115</c:v>
                </c:pt>
                <c:pt idx="2105">
                  <c:v>25.956589390572603</c:v>
                </c:pt>
                <c:pt idx="2106">
                  <c:v>25.956589390572603</c:v>
                </c:pt>
                <c:pt idx="2107">
                  <c:v>26.23534127315115</c:v>
                </c:pt>
                <c:pt idx="2108">
                  <c:v>26.23534127315115</c:v>
                </c:pt>
                <c:pt idx="2109">
                  <c:v>26.801913970411444</c:v>
                </c:pt>
                <c:pt idx="2110">
                  <c:v>26.23534127315115</c:v>
                </c:pt>
                <c:pt idx="2111">
                  <c:v>26.23534127315115</c:v>
                </c:pt>
                <c:pt idx="2112">
                  <c:v>26.23534127315115</c:v>
                </c:pt>
                <c:pt idx="2113">
                  <c:v>26.23534127315115</c:v>
                </c:pt>
                <c:pt idx="2114">
                  <c:v>26.517142223088776</c:v>
                </c:pt>
                <c:pt idx="2115">
                  <c:v>26.23534127315115</c:v>
                </c:pt>
                <c:pt idx="2116">
                  <c:v>26.23534127315115</c:v>
                </c:pt>
                <c:pt idx="2117">
                  <c:v>26.23534127315115</c:v>
                </c:pt>
                <c:pt idx="2118">
                  <c:v>25.680745504913006</c:v>
                </c:pt>
                <c:pt idx="2119">
                  <c:v>26.23534127315115</c:v>
                </c:pt>
                <c:pt idx="2120">
                  <c:v>26.517142223088776</c:v>
                </c:pt>
                <c:pt idx="2121">
                  <c:v>26.23534127315115</c:v>
                </c:pt>
                <c:pt idx="2122">
                  <c:v>26.517142223088776</c:v>
                </c:pt>
                <c:pt idx="2123">
                  <c:v>27.089800632085506</c:v>
                </c:pt>
                <c:pt idx="2124">
                  <c:v>26.517142223088776</c:v>
                </c:pt>
                <c:pt idx="2125">
                  <c:v>26.517142223088776</c:v>
                </c:pt>
                <c:pt idx="2126">
                  <c:v>26.517142223088776</c:v>
                </c:pt>
                <c:pt idx="2127">
                  <c:v>26.517142223088776</c:v>
                </c:pt>
                <c:pt idx="2128">
                  <c:v>26.517142223088776</c:v>
                </c:pt>
                <c:pt idx="2129">
                  <c:v>26.23534127315115</c:v>
                </c:pt>
                <c:pt idx="2130">
                  <c:v>25.956589390572603</c:v>
                </c:pt>
                <c:pt idx="2131">
                  <c:v>26.23534127315115</c:v>
                </c:pt>
                <c:pt idx="2132">
                  <c:v>25.956589390572603</c:v>
                </c:pt>
                <c:pt idx="2133">
                  <c:v>26.23534127315115</c:v>
                </c:pt>
                <c:pt idx="2134">
                  <c:v>25.680745504913006</c:v>
                </c:pt>
                <c:pt idx="2135">
                  <c:v>25.956589390572603</c:v>
                </c:pt>
                <c:pt idx="2136">
                  <c:v>26.23534127315115</c:v>
                </c:pt>
                <c:pt idx="2137">
                  <c:v>25.956589390572603</c:v>
                </c:pt>
                <c:pt idx="2138">
                  <c:v>26.23534127315115</c:v>
                </c:pt>
                <c:pt idx="2139">
                  <c:v>25.680745504913006</c:v>
                </c:pt>
                <c:pt idx="2140">
                  <c:v>25.956589390572603</c:v>
                </c:pt>
                <c:pt idx="2141">
                  <c:v>25.956589390572603</c:v>
                </c:pt>
                <c:pt idx="2142">
                  <c:v>25.680745504913006</c:v>
                </c:pt>
                <c:pt idx="2143">
                  <c:v>25.956589390572603</c:v>
                </c:pt>
                <c:pt idx="2144">
                  <c:v>25.680745504913006</c:v>
                </c:pt>
                <c:pt idx="2145">
                  <c:v>26.23534127315115</c:v>
                </c:pt>
                <c:pt idx="2146">
                  <c:v>26.23534127315115</c:v>
                </c:pt>
                <c:pt idx="2147">
                  <c:v>26.23534127315115</c:v>
                </c:pt>
                <c:pt idx="2148">
                  <c:v>26.23534127315115</c:v>
                </c:pt>
                <c:pt idx="2149">
                  <c:v>26.23534127315115</c:v>
                </c:pt>
                <c:pt idx="2150">
                  <c:v>26.23534127315115</c:v>
                </c:pt>
                <c:pt idx="2151">
                  <c:v>26.23534127315115</c:v>
                </c:pt>
                <c:pt idx="2152">
                  <c:v>26.23534127315115</c:v>
                </c:pt>
                <c:pt idx="2153">
                  <c:v>25.956589390572603</c:v>
                </c:pt>
                <c:pt idx="2154">
                  <c:v>26.23534127315115</c:v>
                </c:pt>
                <c:pt idx="2155">
                  <c:v>26.23534127315115</c:v>
                </c:pt>
                <c:pt idx="2156">
                  <c:v>26.23534127315115</c:v>
                </c:pt>
                <c:pt idx="2157">
                  <c:v>25.956589390572603</c:v>
                </c:pt>
                <c:pt idx="2158">
                  <c:v>26.23534127315115</c:v>
                </c:pt>
                <c:pt idx="2159">
                  <c:v>25.956589390572603</c:v>
                </c:pt>
                <c:pt idx="2160">
                  <c:v>25.956589390572603</c:v>
                </c:pt>
                <c:pt idx="2161">
                  <c:v>26.23534127315115</c:v>
                </c:pt>
                <c:pt idx="2162">
                  <c:v>26.23534127315115</c:v>
                </c:pt>
                <c:pt idx="2163">
                  <c:v>26.23534127315115</c:v>
                </c:pt>
                <c:pt idx="2164">
                  <c:v>25.956589390572603</c:v>
                </c:pt>
                <c:pt idx="2165">
                  <c:v>25.956589390572603</c:v>
                </c:pt>
                <c:pt idx="2166">
                  <c:v>25.407886231576921</c:v>
                </c:pt>
                <c:pt idx="2167">
                  <c:v>25.680745504913006</c:v>
                </c:pt>
                <c:pt idx="2168">
                  <c:v>25.956589390572603</c:v>
                </c:pt>
                <c:pt idx="2169">
                  <c:v>26.23534127315115</c:v>
                </c:pt>
                <c:pt idx="2170">
                  <c:v>25.956589390572603</c:v>
                </c:pt>
                <c:pt idx="2171">
                  <c:v>25.680745504913006</c:v>
                </c:pt>
                <c:pt idx="2172">
                  <c:v>26.23534127315115</c:v>
                </c:pt>
                <c:pt idx="2173">
                  <c:v>25.956589390572603</c:v>
                </c:pt>
                <c:pt idx="2174">
                  <c:v>25.680745504913006</c:v>
                </c:pt>
                <c:pt idx="2175">
                  <c:v>25.680745504913006</c:v>
                </c:pt>
                <c:pt idx="2176">
                  <c:v>25.956589390572603</c:v>
                </c:pt>
                <c:pt idx="2177">
                  <c:v>25.956589390572603</c:v>
                </c:pt>
                <c:pt idx="2178">
                  <c:v>25.407886231576921</c:v>
                </c:pt>
                <c:pt idx="2179">
                  <c:v>26.23534127315115</c:v>
                </c:pt>
                <c:pt idx="2180">
                  <c:v>25.680745504913006</c:v>
                </c:pt>
                <c:pt idx="2181">
                  <c:v>25.680745504913006</c:v>
                </c:pt>
                <c:pt idx="2182">
                  <c:v>25.680745504913006</c:v>
                </c:pt>
                <c:pt idx="2183">
                  <c:v>25.956589390572603</c:v>
                </c:pt>
                <c:pt idx="2184">
                  <c:v>25.956589390572603</c:v>
                </c:pt>
                <c:pt idx="2185">
                  <c:v>25.407886231576921</c:v>
                </c:pt>
                <c:pt idx="2186">
                  <c:v>25.680745504913006</c:v>
                </c:pt>
                <c:pt idx="2187">
                  <c:v>26.23534127315115</c:v>
                </c:pt>
                <c:pt idx="2188">
                  <c:v>25.956589390572603</c:v>
                </c:pt>
                <c:pt idx="2189">
                  <c:v>26.517142223088776</c:v>
                </c:pt>
                <c:pt idx="2190">
                  <c:v>26.23534127315115</c:v>
                </c:pt>
                <c:pt idx="2191">
                  <c:v>26.23534127315115</c:v>
                </c:pt>
                <c:pt idx="2192">
                  <c:v>26.23534127315115</c:v>
                </c:pt>
                <c:pt idx="2193">
                  <c:v>26.23534127315115</c:v>
                </c:pt>
                <c:pt idx="2194">
                  <c:v>25.680745504913006</c:v>
                </c:pt>
                <c:pt idx="2195">
                  <c:v>25.956589390572603</c:v>
                </c:pt>
                <c:pt idx="2196">
                  <c:v>25.956589390572603</c:v>
                </c:pt>
                <c:pt idx="2197">
                  <c:v>25.956589390572603</c:v>
                </c:pt>
                <c:pt idx="2198">
                  <c:v>25.680745504913006</c:v>
                </c:pt>
                <c:pt idx="2199">
                  <c:v>25.407886231576921</c:v>
                </c:pt>
                <c:pt idx="2200">
                  <c:v>25.680745504913006</c:v>
                </c:pt>
                <c:pt idx="2201">
                  <c:v>25.680745504913006</c:v>
                </c:pt>
                <c:pt idx="2202">
                  <c:v>25.680745504913006</c:v>
                </c:pt>
                <c:pt idx="2203">
                  <c:v>25.680745504913006</c:v>
                </c:pt>
                <c:pt idx="2204">
                  <c:v>25.407886231576921</c:v>
                </c:pt>
                <c:pt idx="2205">
                  <c:v>25.680745504913006</c:v>
                </c:pt>
                <c:pt idx="2206">
                  <c:v>25.407886231576921</c:v>
                </c:pt>
                <c:pt idx="2207">
                  <c:v>25.407886231576921</c:v>
                </c:pt>
                <c:pt idx="2208">
                  <c:v>25.680745504913006</c:v>
                </c:pt>
                <c:pt idx="2209">
                  <c:v>25.137926102388782</c:v>
                </c:pt>
                <c:pt idx="2210">
                  <c:v>25.407886231576921</c:v>
                </c:pt>
                <c:pt idx="2211">
                  <c:v>25.680745504913006</c:v>
                </c:pt>
                <c:pt idx="2212">
                  <c:v>25.137926102388782</c:v>
                </c:pt>
                <c:pt idx="2213">
                  <c:v>25.407886231576921</c:v>
                </c:pt>
                <c:pt idx="2214">
                  <c:v>25.407886231576921</c:v>
                </c:pt>
                <c:pt idx="2215">
                  <c:v>25.407886231576921</c:v>
                </c:pt>
                <c:pt idx="2216">
                  <c:v>25.956589390572603</c:v>
                </c:pt>
                <c:pt idx="2217">
                  <c:v>25.680745504913006</c:v>
                </c:pt>
                <c:pt idx="2218">
                  <c:v>25.680745504913006</c:v>
                </c:pt>
                <c:pt idx="2219">
                  <c:v>25.407886231576921</c:v>
                </c:pt>
                <c:pt idx="2220">
                  <c:v>25.137926102388782</c:v>
                </c:pt>
                <c:pt idx="2221">
                  <c:v>25.407886231576921</c:v>
                </c:pt>
                <c:pt idx="2222">
                  <c:v>25.680745504913006</c:v>
                </c:pt>
                <c:pt idx="2223">
                  <c:v>25.407886231576921</c:v>
                </c:pt>
                <c:pt idx="2224">
                  <c:v>25.407886231576921</c:v>
                </c:pt>
                <c:pt idx="2225">
                  <c:v>25.407886231576921</c:v>
                </c:pt>
                <c:pt idx="2226">
                  <c:v>25.407886231576921</c:v>
                </c:pt>
                <c:pt idx="2227">
                  <c:v>25.137926102388782</c:v>
                </c:pt>
                <c:pt idx="2228">
                  <c:v>25.137926102388782</c:v>
                </c:pt>
                <c:pt idx="2229">
                  <c:v>25.137926102388782</c:v>
                </c:pt>
                <c:pt idx="2230">
                  <c:v>25.137926102388782</c:v>
                </c:pt>
                <c:pt idx="2231">
                  <c:v>25.407886231576921</c:v>
                </c:pt>
                <c:pt idx="2232">
                  <c:v>25.137926102388782</c:v>
                </c:pt>
                <c:pt idx="2233">
                  <c:v>25.407886231576921</c:v>
                </c:pt>
                <c:pt idx="2234">
                  <c:v>25.407886231576921</c:v>
                </c:pt>
                <c:pt idx="2235">
                  <c:v>25.407886231576921</c:v>
                </c:pt>
                <c:pt idx="2236">
                  <c:v>25.680745504913006</c:v>
                </c:pt>
                <c:pt idx="2237">
                  <c:v>25.407886231576921</c:v>
                </c:pt>
                <c:pt idx="2238">
                  <c:v>25.407886231576921</c:v>
                </c:pt>
                <c:pt idx="2239">
                  <c:v>25.407886231576921</c:v>
                </c:pt>
                <c:pt idx="2240">
                  <c:v>25.137926102388782</c:v>
                </c:pt>
                <c:pt idx="2241">
                  <c:v>25.407886231576921</c:v>
                </c:pt>
                <c:pt idx="2242">
                  <c:v>25.137926102388782</c:v>
                </c:pt>
                <c:pt idx="2243">
                  <c:v>25.407886231576921</c:v>
                </c:pt>
                <c:pt idx="2244">
                  <c:v>25.137926102388782</c:v>
                </c:pt>
                <c:pt idx="2245">
                  <c:v>25.407886231576921</c:v>
                </c:pt>
                <c:pt idx="2246">
                  <c:v>25.407886231576921</c:v>
                </c:pt>
                <c:pt idx="2247">
                  <c:v>25.407886231576921</c:v>
                </c:pt>
                <c:pt idx="2248">
                  <c:v>25.407886231576921</c:v>
                </c:pt>
                <c:pt idx="2249">
                  <c:v>25.680745504913006</c:v>
                </c:pt>
                <c:pt idx="2250">
                  <c:v>25.407886231576921</c:v>
                </c:pt>
                <c:pt idx="2251">
                  <c:v>25.407886231576921</c:v>
                </c:pt>
                <c:pt idx="2252">
                  <c:v>25.137926102388782</c:v>
                </c:pt>
                <c:pt idx="2253">
                  <c:v>25.407886231576921</c:v>
                </c:pt>
                <c:pt idx="2254">
                  <c:v>25.680745504913006</c:v>
                </c:pt>
                <c:pt idx="2255">
                  <c:v>25.137926102388782</c:v>
                </c:pt>
                <c:pt idx="2256">
                  <c:v>25.137926102388782</c:v>
                </c:pt>
                <c:pt idx="2257">
                  <c:v>24.870782252741748</c:v>
                </c:pt>
                <c:pt idx="2258">
                  <c:v>24.870782252741748</c:v>
                </c:pt>
                <c:pt idx="2259">
                  <c:v>25.407886231576921</c:v>
                </c:pt>
                <c:pt idx="2260">
                  <c:v>25.407886231576921</c:v>
                </c:pt>
                <c:pt idx="2261">
                  <c:v>25.137926102388782</c:v>
                </c:pt>
                <c:pt idx="2262">
                  <c:v>25.137926102388782</c:v>
                </c:pt>
                <c:pt idx="2263">
                  <c:v>25.407886231576921</c:v>
                </c:pt>
                <c:pt idx="2264">
                  <c:v>25.407886231576921</c:v>
                </c:pt>
                <c:pt idx="2265">
                  <c:v>25.680745504913006</c:v>
                </c:pt>
                <c:pt idx="2266">
                  <c:v>25.680745504913006</c:v>
                </c:pt>
                <c:pt idx="2267">
                  <c:v>25.407886231576921</c:v>
                </c:pt>
                <c:pt idx="2268">
                  <c:v>25.680745504913006</c:v>
                </c:pt>
                <c:pt idx="2269">
                  <c:v>25.680745504913006</c:v>
                </c:pt>
                <c:pt idx="2270">
                  <c:v>25.407886231576921</c:v>
                </c:pt>
                <c:pt idx="2271">
                  <c:v>25.680745504913006</c:v>
                </c:pt>
                <c:pt idx="2272">
                  <c:v>25.407886231576921</c:v>
                </c:pt>
                <c:pt idx="2273">
                  <c:v>25.407886231576921</c:v>
                </c:pt>
                <c:pt idx="2274">
                  <c:v>25.680745504913006</c:v>
                </c:pt>
                <c:pt idx="2275">
                  <c:v>25.407886231576921</c:v>
                </c:pt>
                <c:pt idx="2276">
                  <c:v>25.407886231576921</c:v>
                </c:pt>
                <c:pt idx="2277">
                  <c:v>25.407886231576921</c:v>
                </c:pt>
                <c:pt idx="2278">
                  <c:v>25.407886231576921</c:v>
                </c:pt>
                <c:pt idx="2279">
                  <c:v>25.407886231576921</c:v>
                </c:pt>
                <c:pt idx="2280">
                  <c:v>25.407886231576921</c:v>
                </c:pt>
                <c:pt idx="2281">
                  <c:v>25.137926102388782</c:v>
                </c:pt>
                <c:pt idx="2282">
                  <c:v>25.137926102388782</c:v>
                </c:pt>
                <c:pt idx="2283">
                  <c:v>25.137926102388782</c:v>
                </c:pt>
                <c:pt idx="2284">
                  <c:v>25.407886231576921</c:v>
                </c:pt>
                <c:pt idx="2285">
                  <c:v>25.137926102388782</c:v>
                </c:pt>
                <c:pt idx="2286">
                  <c:v>25.137926102388782</c:v>
                </c:pt>
                <c:pt idx="2287">
                  <c:v>25.137926102388782</c:v>
                </c:pt>
                <c:pt idx="2288">
                  <c:v>25.407886231576921</c:v>
                </c:pt>
                <c:pt idx="2289">
                  <c:v>24.870782252741748</c:v>
                </c:pt>
                <c:pt idx="2290">
                  <c:v>25.407886231576921</c:v>
                </c:pt>
                <c:pt idx="2291">
                  <c:v>25.137926102388782</c:v>
                </c:pt>
                <c:pt idx="2292">
                  <c:v>25.137926102388782</c:v>
                </c:pt>
                <c:pt idx="2293">
                  <c:v>25.137926102388782</c:v>
                </c:pt>
                <c:pt idx="2294">
                  <c:v>24.870782252741748</c:v>
                </c:pt>
                <c:pt idx="2295">
                  <c:v>25.137926102388782</c:v>
                </c:pt>
                <c:pt idx="2296">
                  <c:v>25.137926102388782</c:v>
                </c:pt>
                <c:pt idx="2297">
                  <c:v>25.407886231576921</c:v>
                </c:pt>
                <c:pt idx="2298">
                  <c:v>25.407886231576921</c:v>
                </c:pt>
                <c:pt idx="2299">
                  <c:v>25.407886231576921</c:v>
                </c:pt>
                <c:pt idx="2300">
                  <c:v>25.407886231576921</c:v>
                </c:pt>
                <c:pt idx="2301">
                  <c:v>25.407886231576921</c:v>
                </c:pt>
                <c:pt idx="2302">
                  <c:v>25.407886231576921</c:v>
                </c:pt>
                <c:pt idx="2303">
                  <c:v>25.137926102388782</c:v>
                </c:pt>
                <c:pt idx="2304">
                  <c:v>25.137926102388782</c:v>
                </c:pt>
                <c:pt idx="2305">
                  <c:v>25.137926102388782</c:v>
                </c:pt>
                <c:pt idx="2306">
                  <c:v>25.137926102388782</c:v>
                </c:pt>
                <c:pt idx="2307">
                  <c:v>25.407886231576921</c:v>
                </c:pt>
                <c:pt idx="2308">
                  <c:v>25.137926102388782</c:v>
                </c:pt>
                <c:pt idx="2309">
                  <c:v>25.137926102388782</c:v>
                </c:pt>
                <c:pt idx="2310">
                  <c:v>25.137926102388782</c:v>
                </c:pt>
                <c:pt idx="2311">
                  <c:v>25.137926102388782</c:v>
                </c:pt>
                <c:pt idx="2312">
                  <c:v>25.137926102388782</c:v>
                </c:pt>
                <c:pt idx="2313">
                  <c:v>25.137926102388782</c:v>
                </c:pt>
                <c:pt idx="2314">
                  <c:v>25.407886231576921</c:v>
                </c:pt>
                <c:pt idx="2315">
                  <c:v>25.137926102388782</c:v>
                </c:pt>
                <c:pt idx="2316">
                  <c:v>25.407886231576921</c:v>
                </c:pt>
                <c:pt idx="2317">
                  <c:v>25.407886231576921</c:v>
                </c:pt>
                <c:pt idx="2318">
                  <c:v>25.407886231576921</c:v>
                </c:pt>
                <c:pt idx="2319">
                  <c:v>25.680745504913006</c:v>
                </c:pt>
                <c:pt idx="2320">
                  <c:v>25.956589390572603</c:v>
                </c:pt>
                <c:pt idx="2321">
                  <c:v>25.407886231576921</c:v>
                </c:pt>
                <c:pt idx="2322">
                  <c:v>25.407886231576921</c:v>
                </c:pt>
                <c:pt idx="2323">
                  <c:v>25.137926102388782</c:v>
                </c:pt>
                <c:pt idx="2324">
                  <c:v>25.137926102388782</c:v>
                </c:pt>
                <c:pt idx="2325">
                  <c:v>25.137926102388782</c:v>
                </c:pt>
                <c:pt idx="2326">
                  <c:v>25.407886231576921</c:v>
                </c:pt>
                <c:pt idx="2327">
                  <c:v>25.137926102388782</c:v>
                </c:pt>
                <c:pt idx="2328">
                  <c:v>25.407886231576921</c:v>
                </c:pt>
                <c:pt idx="2329">
                  <c:v>25.137926102388782</c:v>
                </c:pt>
                <c:pt idx="2330">
                  <c:v>25.407886231576921</c:v>
                </c:pt>
                <c:pt idx="2331">
                  <c:v>25.137926102388782</c:v>
                </c:pt>
                <c:pt idx="2332">
                  <c:v>25.137926102388782</c:v>
                </c:pt>
                <c:pt idx="2333">
                  <c:v>25.137926102388782</c:v>
                </c:pt>
                <c:pt idx="2334">
                  <c:v>24.870782252741748</c:v>
                </c:pt>
                <c:pt idx="2335">
                  <c:v>24.870782252741748</c:v>
                </c:pt>
                <c:pt idx="2336">
                  <c:v>25.137926102388782</c:v>
                </c:pt>
                <c:pt idx="2337">
                  <c:v>25.137926102388782</c:v>
                </c:pt>
                <c:pt idx="2338">
                  <c:v>24.870782252741748</c:v>
                </c:pt>
                <c:pt idx="2339">
                  <c:v>25.407886231576921</c:v>
                </c:pt>
                <c:pt idx="2340">
                  <c:v>25.137926102388782</c:v>
                </c:pt>
                <c:pt idx="2341">
                  <c:v>25.407886231576921</c:v>
                </c:pt>
                <c:pt idx="2342">
                  <c:v>25.137926102388782</c:v>
                </c:pt>
                <c:pt idx="2343">
                  <c:v>25.137926102388782</c:v>
                </c:pt>
                <c:pt idx="2344">
                  <c:v>25.137926102388782</c:v>
                </c:pt>
                <c:pt idx="2345">
                  <c:v>25.137926102388782</c:v>
                </c:pt>
                <c:pt idx="2346">
                  <c:v>25.137926102388782</c:v>
                </c:pt>
                <c:pt idx="2347">
                  <c:v>25.137926102388782</c:v>
                </c:pt>
                <c:pt idx="2348">
                  <c:v>25.137926102388782</c:v>
                </c:pt>
                <c:pt idx="2349">
                  <c:v>24.870782252741748</c:v>
                </c:pt>
                <c:pt idx="2350">
                  <c:v>25.137926102388782</c:v>
                </c:pt>
                <c:pt idx="2351">
                  <c:v>25.137926102388782</c:v>
                </c:pt>
                <c:pt idx="2352">
                  <c:v>25.137926102388782</c:v>
                </c:pt>
                <c:pt idx="2353">
                  <c:v>25.407886231576921</c:v>
                </c:pt>
                <c:pt idx="2354">
                  <c:v>25.137926102388782</c:v>
                </c:pt>
                <c:pt idx="2355">
                  <c:v>25.407886231576921</c:v>
                </c:pt>
                <c:pt idx="2356">
                  <c:v>25.680745504913006</c:v>
                </c:pt>
                <c:pt idx="2357">
                  <c:v>25.407886231576921</c:v>
                </c:pt>
                <c:pt idx="2358">
                  <c:v>24.870782252741748</c:v>
                </c:pt>
                <c:pt idx="2359">
                  <c:v>25.137926102388782</c:v>
                </c:pt>
                <c:pt idx="2360">
                  <c:v>24.870782252741748</c:v>
                </c:pt>
                <c:pt idx="2361">
                  <c:v>25.407886231576921</c:v>
                </c:pt>
                <c:pt idx="2362">
                  <c:v>25.137926102388782</c:v>
                </c:pt>
                <c:pt idx="2363">
                  <c:v>24.870782252741748</c:v>
                </c:pt>
                <c:pt idx="2364">
                  <c:v>25.137926102388782</c:v>
                </c:pt>
                <c:pt idx="2365">
                  <c:v>24.870782252741748</c:v>
                </c:pt>
                <c:pt idx="2366">
                  <c:v>25.137926102388782</c:v>
                </c:pt>
                <c:pt idx="2367">
                  <c:v>24.870782252741748</c:v>
                </c:pt>
                <c:pt idx="2368">
                  <c:v>25.137926102388782</c:v>
                </c:pt>
                <c:pt idx="2369">
                  <c:v>24.345032255951782</c:v>
                </c:pt>
                <c:pt idx="2370">
                  <c:v>25.407886231576921</c:v>
                </c:pt>
                <c:pt idx="2371">
                  <c:v>25.137926102388782</c:v>
                </c:pt>
                <c:pt idx="2372">
                  <c:v>25.137926102388782</c:v>
                </c:pt>
                <c:pt idx="2373">
                  <c:v>24.870782252741748</c:v>
                </c:pt>
                <c:pt idx="2374">
                  <c:v>24.870782252741748</c:v>
                </c:pt>
                <c:pt idx="2375">
                  <c:v>25.137926102388782</c:v>
                </c:pt>
                <c:pt idx="2376">
                  <c:v>24.870782252741748</c:v>
                </c:pt>
                <c:pt idx="2377">
                  <c:v>24.606528881612594</c:v>
                </c:pt>
                <c:pt idx="2378">
                  <c:v>24.606528881612594</c:v>
                </c:pt>
                <c:pt idx="2379">
                  <c:v>25.137926102388782</c:v>
                </c:pt>
                <c:pt idx="2380">
                  <c:v>24.345032255951782</c:v>
                </c:pt>
                <c:pt idx="2381">
                  <c:v>24.870782252741748</c:v>
                </c:pt>
                <c:pt idx="2382">
                  <c:v>24.345032255951782</c:v>
                </c:pt>
                <c:pt idx="2383">
                  <c:v>24.870782252741748</c:v>
                </c:pt>
                <c:pt idx="2384">
                  <c:v>25.137926102388782</c:v>
                </c:pt>
                <c:pt idx="2385">
                  <c:v>24.870782252741748</c:v>
                </c:pt>
                <c:pt idx="2386">
                  <c:v>24.870782252741748</c:v>
                </c:pt>
                <c:pt idx="2387">
                  <c:v>25.137926102388782</c:v>
                </c:pt>
                <c:pt idx="2388">
                  <c:v>25.137926102388782</c:v>
                </c:pt>
                <c:pt idx="2389">
                  <c:v>25.137926102388782</c:v>
                </c:pt>
                <c:pt idx="2390">
                  <c:v>24.870782252741748</c:v>
                </c:pt>
                <c:pt idx="2391">
                  <c:v>25.137926102388782</c:v>
                </c:pt>
                <c:pt idx="2392">
                  <c:v>24.606528881612594</c:v>
                </c:pt>
                <c:pt idx="2393">
                  <c:v>25.137926102388782</c:v>
                </c:pt>
                <c:pt idx="2394">
                  <c:v>25.137926102388782</c:v>
                </c:pt>
                <c:pt idx="2395">
                  <c:v>25.137926102388782</c:v>
                </c:pt>
                <c:pt idx="2396">
                  <c:v>25.137926102388782</c:v>
                </c:pt>
                <c:pt idx="2397">
                  <c:v>25.137926102388782</c:v>
                </c:pt>
                <c:pt idx="2398">
                  <c:v>25.137926102388782</c:v>
                </c:pt>
                <c:pt idx="2399">
                  <c:v>24.870782252741748</c:v>
                </c:pt>
                <c:pt idx="2400">
                  <c:v>24.870782252741748</c:v>
                </c:pt>
                <c:pt idx="2401">
                  <c:v>24.606528881612594</c:v>
                </c:pt>
                <c:pt idx="2402">
                  <c:v>24.870782252741748</c:v>
                </c:pt>
                <c:pt idx="2403">
                  <c:v>25.137926102388782</c:v>
                </c:pt>
                <c:pt idx="2404">
                  <c:v>24.870782252741748</c:v>
                </c:pt>
                <c:pt idx="2405">
                  <c:v>24.870782252741748</c:v>
                </c:pt>
                <c:pt idx="2406">
                  <c:v>25.137926102388782</c:v>
                </c:pt>
                <c:pt idx="2407">
                  <c:v>25.137926102388782</c:v>
                </c:pt>
                <c:pt idx="2408">
                  <c:v>25.137926102388782</c:v>
                </c:pt>
                <c:pt idx="2409">
                  <c:v>25.137926102388782</c:v>
                </c:pt>
                <c:pt idx="2410">
                  <c:v>24.870782252741748</c:v>
                </c:pt>
                <c:pt idx="2411">
                  <c:v>24.345032255951782</c:v>
                </c:pt>
                <c:pt idx="2412">
                  <c:v>24.870782252741748</c:v>
                </c:pt>
                <c:pt idx="2413">
                  <c:v>24.345032255951782</c:v>
                </c:pt>
                <c:pt idx="2414">
                  <c:v>24.870782252741748</c:v>
                </c:pt>
                <c:pt idx="2415">
                  <c:v>24.345032255951782</c:v>
                </c:pt>
                <c:pt idx="2416">
                  <c:v>24.870782252741748</c:v>
                </c:pt>
                <c:pt idx="2417">
                  <c:v>25.137926102388782</c:v>
                </c:pt>
                <c:pt idx="2418">
                  <c:v>24.606528881612594</c:v>
                </c:pt>
                <c:pt idx="2419">
                  <c:v>24.870782252741748</c:v>
                </c:pt>
                <c:pt idx="2420">
                  <c:v>24.870782252741748</c:v>
                </c:pt>
                <c:pt idx="2421">
                  <c:v>24.870782252741748</c:v>
                </c:pt>
                <c:pt idx="2422">
                  <c:v>24.606528881612594</c:v>
                </c:pt>
                <c:pt idx="2423">
                  <c:v>24.870782252741748</c:v>
                </c:pt>
                <c:pt idx="2424">
                  <c:v>24.870782252741748</c:v>
                </c:pt>
                <c:pt idx="2425">
                  <c:v>25.407886231576921</c:v>
                </c:pt>
                <c:pt idx="2426">
                  <c:v>24.870782252741748</c:v>
                </c:pt>
                <c:pt idx="2427">
                  <c:v>25.137926102388782</c:v>
                </c:pt>
                <c:pt idx="2428">
                  <c:v>24.606528881612594</c:v>
                </c:pt>
                <c:pt idx="2429">
                  <c:v>24.870782252741748</c:v>
                </c:pt>
                <c:pt idx="2430">
                  <c:v>24.870782252741748</c:v>
                </c:pt>
                <c:pt idx="2431">
                  <c:v>24.870782252741748</c:v>
                </c:pt>
                <c:pt idx="2432">
                  <c:v>25.137926102388782</c:v>
                </c:pt>
                <c:pt idx="2433">
                  <c:v>25.137926102388782</c:v>
                </c:pt>
                <c:pt idx="2434">
                  <c:v>25.137926102388782</c:v>
                </c:pt>
                <c:pt idx="2435">
                  <c:v>24.870782252741748</c:v>
                </c:pt>
                <c:pt idx="2436">
                  <c:v>24.870782252741748</c:v>
                </c:pt>
                <c:pt idx="2437">
                  <c:v>24.606528881612594</c:v>
                </c:pt>
                <c:pt idx="2438">
                  <c:v>24.870782252741748</c:v>
                </c:pt>
                <c:pt idx="2439">
                  <c:v>24.606528881612594</c:v>
                </c:pt>
                <c:pt idx="2440">
                  <c:v>25.137926102388782</c:v>
                </c:pt>
                <c:pt idx="2441">
                  <c:v>25.137926102388782</c:v>
                </c:pt>
                <c:pt idx="2442">
                  <c:v>25.137926102388782</c:v>
                </c:pt>
                <c:pt idx="2443">
                  <c:v>24.870782252741748</c:v>
                </c:pt>
                <c:pt idx="2444">
                  <c:v>24.870782252741748</c:v>
                </c:pt>
                <c:pt idx="2445">
                  <c:v>24.870782252741748</c:v>
                </c:pt>
                <c:pt idx="2446">
                  <c:v>25.137926102388782</c:v>
                </c:pt>
                <c:pt idx="2447">
                  <c:v>24.870782252741748</c:v>
                </c:pt>
                <c:pt idx="2448">
                  <c:v>25.137926102388782</c:v>
                </c:pt>
                <c:pt idx="2449">
                  <c:v>24.870782252741748</c:v>
                </c:pt>
                <c:pt idx="2450">
                  <c:v>25.137926102388782</c:v>
                </c:pt>
                <c:pt idx="2451">
                  <c:v>24.870782252741748</c:v>
                </c:pt>
                <c:pt idx="2452">
                  <c:v>24.870782252741748</c:v>
                </c:pt>
                <c:pt idx="2453">
                  <c:v>25.137926102388782</c:v>
                </c:pt>
                <c:pt idx="2454">
                  <c:v>24.870782252741748</c:v>
                </c:pt>
                <c:pt idx="2455">
                  <c:v>25.137926102388782</c:v>
                </c:pt>
                <c:pt idx="2456">
                  <c:v>25.137926102388782</c:v>
                </c:pt>
                <c:pt idx="2457">
                  <c:v>24.870782252741748</c:v>
                </c:pt>
                <c:pt idx="2458">
                  <c:v>24.870782252741748</c:v>
                </c:pt>
                <c:pt idx="2459">
                  <c:v>25.137926102388782</c:v>
                </c:pt>
                <c:pt idx="2460">
                  <c:v>25.137926102388782</c:v>
                </c:pt>
                <c:pt idx="2461">
                  <c:v>25.137926102388782</c:v>
                </c:pt>
                <c:pt idx="2462">
                  <c:v>24.345032255951782</c:v>
                </c:pt>
                <c:pt idx="2463">
                  <c:v>25.137926102388782</c:v>
                </c:pt>
                <c:pt idx="2464">
                  <c:v>25.137926102388782</c:v>
                </c:pt>
                <c:pt idx="2465">
                  <c:v>24.870782252741748</c:v>
                </c:pt>
                <c:pt idx="2466">
                  <c:v>25.137926102388782</c:v>
                </c:pt>
                <c:pt idx="2467">
                  <c:v>24.870782252741748</c:v>
                </c:pt>
                <c:pt idx="2468">
                  <c:v>24.870782252741748</c:v>
                </c:pt>
                <c:pt idx="2469">
                  <c:v>25.137926102388782</c:v>
                </c:pt>
                <c:pt idx="2470">
                  <c:v>24.870782252741748</c:v>
                </c:pt>
                <c:pt idx="2471">
                  <c:v>24.870782252741748</c:v>
                </c:pt>
                <c:pt idx="2472">
                  <c:v>25.137926102388782</c:v>
                </c:pt>
                <c:pt idx="2473">
                  <c:v>24.870782252741748</c:v>
                </c:pt>
                <c:pt idx="2474">
                  <c:v>24.870782252741748</c:v>
                </c:pt>
                <c:pt idx="2475">
                  <c:v>25.407886231576921</c:v>
                </c:pt>
                <c:pt idx="2476">
                  <c:v>24.870782252741748</c:v>
                </c:pt>
                <c:pt idx="2477">
                  <c:v>25.137926102388782</c:v>
                </c:pt>
                <c:pt idx="2478">
                  <c:v>25.137926102388782</c:v>
                </c:pt>
                <c:pt idx="2479">
                  <c:v>24.870782252741748</c:v>
                </c:pt>
                <c:pt idx="2480">
                  <c:v>25.137926102388782</c:v>
                </c:pt>
                <c:pt idx="2481">
                  <c:v>25.407886231576921</c:v>
                </c:pt>
                <c:pt idx="2482">
                  <c:v>25.137926102388782</c:v>
                </c:pt>
                <c:pt idx="2483">
                  <c:v>25.137926102388782</c:v>
                </c:pt>
                <c:pt idx="2484">
                  <c:v>25.137926102388782</c:v>
                </c:pt>
                <c:pt idx="2485">
                  <c:v>25.137926102388782</c:v>
                </c:pt>
                <c:pt idx="2486">
                  <c:v>25.137926102388782</c:v>
                </c:pt>
                <c:pt idx="2487">
                  <c:v>24.870782252741748</c:v>
                </c:pt>
                <c:pt idx="2488">
                  <c:v>25.137926102388782</c:v>
                </c:pt>
                <c:pt idx="2489">
                  <c:v>24.870782252741748</c:v>
                </c:pt>
                <c:pt idx="2490">
                  <c:v>25.137926102388782</c:v>
                </c:pt>
                <c:pt idx="2491">
                  <c:v>24.870782252741748</c:v>
                </c:pt>
                <c:pt idx="2492">
                  <c:v>24.870782252741748</c:v>
                </c:pt>
                <c:pt idx="2493">
                  <c:v>25.137926102388782</c:v>
                </c:pt>
                <c:pt idx="2494">
                  <c:v>24.870782252741748</c:v>
                </c:pt>
                <c:pt idx="2495">
                  <c:v>24.606528881612594</c:v>
                </c:pt>
                <c:pt idx="2496">
                  <c:v>25.137926102388782</c:v>
                </c:pt>
                <c:pt idx="2497">
                  <c:v>24.606528881612594</c:v>
                </c:pt>
                <c:pt idx="2498">
                  <c:v>25.137926102388782</c:v>
                </c:pt>
                <c:pt idx="2499">
                  <c:v>25.137926102388782</c:v>
                </c:pt>
                <c:pt idx="2500">
                  <c:v>25.137926102388782</c:v>
                </c:pt>
                <c:pt idx="2501">
                  <c:v>25.137926102388782</c:v>
                </c:pt>
                <c:pt idx="2502">
                  <c:v>25.407886231576921</c:v>
                </c:pt>
                <c:pt idx="2503">
                  <c:v>25.137926102388782</c:v>
                </c:pt>
                <c:pt idx="2504">
                  <c:v>24.870782252741748</c:v>
                </c:pt>
                <c:pt idx="2505">
                  <c:v>25.407886231576921</c:v>
                </c:pt>
                <c:pt idx="2506">
                  <c:v>25.407886231576921</c:v>
                </c:pt>
                <c:pt idx="2507">
                  <c:v>25.407886231576921</c:v>
                </c:pt>
                <c:pt idx="2508">
                  <c:v>25.137926102388782</c:v>
                </c:pt>
                <c:pt idx="2509">
                  <c:v>25.137926102388782</c:v>
                </c:pt>
                <c:pt idx="2510">
                  <c:v>25.137926102388782</c:v>
                </c:pt>
                <c:pt idx="2511">
                  <c:v>25.137926102388782</c:v>
                </c:pt>
                <c:pt idx="2512">
                  <c:v>25.137926102388782</c:v>
                </c:pt>
                <c:pt idx="2513">
                  <c:v>25.137926102388782</c:v>
                </c:pt>
                <c:pt idx="2514">
                  <c:v>25.407886231576921</c:v>
                </c:pt>
                <c:pt idx="2515">
                  <c:v>25.137926102388782</c:v>
                </c:pt>
                <c:pt idx="2516">
                  <c:v>25.680745504913006</c:v>
                </c:pt>
                <c:pt idx="2517">
                  <c:v>25.137926102388782</c:v>
                </c:pt>
                <c:pt idx="2518">
                  <c:v>25.137926102388782</c:v>
                </c:pt>
                <c:pt idx="2519">
                  <c:v>24.870782252741748</c:v>
                </c:pt>
                <c:pt idx="2520">
                  <c:v>25.137926102388782</c:v>
                </c:pt>
                <c:pt idx="2521">
                  <c:v>25.137926102388782</c:v>
                </c:pt>
                <c:pt idx="2522">
                  <c:v>25.407886231576921</c:v>
                </c:pt>
                <c:pt idx="2523">
                  <c:v>24.870782252741748</c:v>
                </c:pt>
                <c:pt idx="2524">
                  <c:v>25.407886231576921</c:v>
                </c:pt>
                <c:pt idx="2525">
                  <c:v>25.137926102388782</c:v>
                </c:pt>
                <c:pt idx="2526">
                  <c:v>25.407886231576921</c:v>
                </c:pt>
                <c:pt idx="2527">
                  <c:v>24.870782252741748</c:v>
                </c:pt>
                <c:pt idx="2528">
                  <c:v>25.137926102388782</c:v>
                </c:pt>
                <c:pt idx="2529">
                  <c:v>25.407886231576921</c:v>
                </c:pt>
                <c:pt idx="2530">
                  <c:v>25.137926102388782</c:v>
                </c:pt>
                <c:pt idx="2531">
                  <c:v>25.407886231576921</c:v>
                </c:pt>
                <c:pt idx="2532">
                  <c:v>25.407886231576921</c:v>
                </c:pt>
                <c:pt idx="2533">
                  <c:v>25.407886231576921</c:v>
                </c:pt>
                <c:pt idx="2534">
                  <c:v>24.870782252741748</c:v>
                </c:pt>
                <c:pt idx="2535">
                  <c:v>24.870782252741748</c:v>
                </c:pt>
                <c:pt idx="2536">
                  <c:v>24.870782252741748</c:v>
                </c:pt>
                <c:pt idx="2537">
                  <c:v>25.137926102388782</c:v>
                </c:pt>
                <c:pt idx="2538">
                  <c:v>25.137926102388782</c:v>
                </c:pt>
                <c:pt idx="2539">
                  <c:v>24.870782252741748</c:v>
                </c:pt>
                <c:pt idx="2540">
                  <c:v>24.870782252741748</c:v>
                </c:pt>
                <c:pt idx="2541">
                  <c:v>24.870782252741748</c:v>
                </c:pt>
                <c:pt idx="2542">
                  <c:v>24.870782252741748</c:v>
                </c:pt>
                <c:pt idx="2543">
                  <c:v>25.137926102388782</c:v>
                </c:pt>
                <c:pt idx="2544">
                  <c:v>25.137926102388782</c:v>
                </c:pt>
                <c:pt idx="2545">
                  <c:v>25.137926102388782</c:v>
                </c:pt>
                <c:pt idx="2546">
                  <c:v>24.606528881612594</c:v>
                </c:pt>
                <c:pt idx="2547">
                  <c:v>25.407886231576921</c:v>
                </c:pt>
                <c:pt idx="2548">
                  <c:v>25.137926102388782</c:v>
                </c:pt>
                <c:pt idx="2549">
                  <c:v>24.870782252741748</c:v>
                </c:pt>
                <c:pt idx="2550">
                  <c:v>25.407886231576921</c:v>
                </c:pt>
                <c:pt idx="2551">
                  <c:v>25.407886231576921</c:v>
                </c:pt>
                <c:pt idx="2552">
                  <c:v>25.137926102388782</c:v>
                </c:pt>
                <c:pt idx="2553">
                  <c:v>25.137926102388782</c:v>
                </c:pt>
                <c:pt idx="2554">
                  <c:v>25.137926102388782</c:v>
                </c:pt>
                <c:pt idx="2555">
                  <c:v>24.870782252741748</c:v>
                </c:pt>
                <c:pt idx="2556">
                  <c:v>24.870782252741748</c:v>
                </c:pt>
                <c:pt idx="2557">
                  <c:v>25.137926102388782</c:v>
                </c:pt>
                <c:pt idx="2558">
                  <c:v>24.870782252741748</c:v>
                </c:pt>
                <c:pt idx="2559">
                  <c:v>24.870782252741748</c:v>
                </c:pt>
                <c:pt idx="2560">
                  <c:v>25.137926102388782</c:v>
                </c:pt>
                <c:pt idx="2561">
                  <c:v>25.407886231576921</c:v>
                </c:pt>
                <c:pt idx="2562">
                  <c:v>25.407886231576921</c:v>
                </c:pt>
                <c:pt idx="2563">
                  <c:v>25.407886231576921</c:v>
                </c:pt>
                <c:pt idx="2564">
                  <c:v>25.407886231576921</c:v>
                </c:pt>
                <c:pt idx="2565">
                  <c:v>25.407886231576921</c:v>
                </c:pt>
                <c:pt idx="2566">
                  <c:v>25.407886231576921</c:v>
                </c:pt>
                <c:pt idx="2567">
                  <c:v>25.137926102388782</c:v>
                </c:pt>
                <c:pt idx="2568">
                  <c:v>25.137926102388782</c:v>
                </c:pt>
                <c:pt idx="2569">
                  <c:v>24.870782252741748</c:v>
                </c:pt>
                <c:pt idx="2570">
                  <c:v>24.870782252741748</c:v>
                </c:pt>
                <c:pt idx="2571">
                  <c:v>25.137926102388782</c:v>
                </c:pt>
                <c:pt idx="2572">
                  <c:v>25.407886231576921</c:v>
                </c:pt>
                <c:pt idx="2573">
                  <c:v>24.870782252741748</c:v>
                </c:pt>
                <c:pt idx="2574">
                  <c:v>24.870782252741748</c:v>
                </c:pt>
                <c:pt idx="2575">
                  <c:v>25.137926102388782</c:v>
                </c:pt>
                <c:pt idx="2576">
                  <c:v>25.137926102388782</c:v>
                </c:pt>
                <c:pt idx="2577">
                  <c:v>24.870782252741748</c:v>
                </c:pt>
                <c:pt idx="2578">
                  <c:v>25.137926102388782</c:v>
                </c:pt>
                <c:pt idx="2579">
                  <c:v>24.870782252741748</c:v>
                </c:pt>
                <c:pt idx="2580">
                  <c:v>24.870782252741748</c:v>
                </c:pt>
                <c:pt idx="2581">
                  <c:v>25.137926102388782</c:v>
                </c:pt>
                <c:pt idx="2582">
                  <c:v>24.870782252741748</c:v>
                </c:pt>
                <c:pt idx="2583">
                  <c:v>25.137926102388782</c:v>
                </c:pt>
                <c:pt idx="2584">
                  <c:v>25.137926102388782</c:v>
                </c:pt>
                <c:pt idx="2585">
                  <c:v>25.407886231576921</c:v>
                </c:pt>
                <c:pt idx="2586">
                  <c:v>25.137926102388782</c:v>
                </c:pt>
                <c:pt idx="2587">
                  <c:v>25.137926102388782</c:v>
                </c:pt>
                <c:pt idx="2588">
                  <c:v>25.407886231576921</c:v>
                </c:pt>
                <c:pt idx="2589">
                  <c:v>25.137926102388782</c:v>
                </c:pt>
                <c:pt idx="2590">
                  <c:v>25.137926102388782</c:v>
                </c:pt>
                <c:pt idx="2591">
                  <c:v>25.137926102388782</c:v>
                </c:pt>
                <c:pt idx="2592">
                  <c:v>24.870782252741748</c:v>
                </c:pt>
                <c:pt idx="2593">
                  <c:v>25.137926102388782</c:v>
                </c:pt>
                <c:pt idx="2594">
                  <c:v>25.137926102388782</c:v>
                </c:pt>
                <c:pt idx="2595">
                  <c:v>25.137926102388782</c:v>
                </c:pt>
                <c:pt idx="2596">
                  <c:v>24.870782252741748</c:v>
                </c:pt>
                <c:pt idx="2597">
                  <c:v>25.137926102388782</c:v>
                </c:pt>
                <c:pt idx="2598">
                  <c:v>25.137926102388782</c:v>
                </c:pt>
                <c:pt idx="2599">
                  <c:v>25.407886231576921</c:v>
                </c:pt>
                <c:pt idx="2600">
                  <c:v>25.407886231576921</c:v>
                </c:pt>
                <c:pt idx="2601">
                  <c:v>25.137926102388782</c:v>
                </c:pt>
                <c:pt idx="2602">
                  <c:v>25.407886231576921</c:v>
                </c:pt>
                <c:pt idx="2603">
                  <c:v>25.137926102388782</c:v>
                </c:pt>
                <c:pt idx="2604">
                  <c:v>25.137926102388782</c:v>
                </c:pt>
                <c:pt idx="2605">
                  <c:v>25.137926102388782</c:v>
                </c:pt>
                <c:pt idx="2606">
                  <c:v>25.137926102388782</c:v>
                </c:pt>
                <c:pt idx="2607">
                  <c:v>25.407886231576921</c:v>
                </c:pt>
                <c:pt idx="2608">
                  <c:v>24.870782252741748</c:v>
                </c:pt>
                <c:pt idx="2609">
                  <c:v>25.137926102388782</c:v>
                </c:pt>
                <c:pt idx="2610">
                  <c:v>25.137926102388782</c:v>
                </c:pt>
                <c:pt idx="2611">
                  <c:v>25.407886231576921</c:v>
                </c:pt>
                <c:pt idx="2612">
                  <c:v>25.407886231576921</c:v>
                </c:pt>
                <c:pt idx="2613">
                  <c:v>25.137926102388782</c:v>
                </c:pt>
                <c:pt idx="2614">
                  <c:v>25.137926102388782</c:v>
                </c:pt>
                <c:pt idx="2615">
                  <c:v>25.137926102388782</c:v>
                </c:pt>
                <c:pt idx="2616">
                  <c:v>25.137926102388782</c:v>
                </c:pt>
                <c:pt idx="2617">
                  <c:v>25.137926102388782</c:v>
                </c:pt>
                <c:pt idx="2618">
                  <c:v>25.137926102388782</c:v>
                </c:pt>
                <c:pt idx="2619">
                  <c:v>24.870782252741748</c:v>
                </c:pt>
                <c:pt idx="2620">
                  <c:v>25.137926102388782</c:v>
                </c:pt>
                <c:pt idx="2621">
                  <c:v>24.870782252741748</c:v>
                </c:pt>
                <c:pt idx="2622">
                  <c:v>24.606528881612594</c:v>
                </c:pt>
                <c:pt idx="2623">
                  <c:v>25.137926102388782</c:v>
                </c:pt>
                <c:pt idx="2624">
                  <c:v>24.606528881612594</c:v>
                </c:pt>
                <c:pt idx="2625">
                  <c:v>24.606528881612594</c:v>
                </c:pt>
                <c:pt idx="2626">
                  <c:v>25.137926102388782</c:v>
                </c:pt>
                <c:pt idx="2627">
                  <c:v>25.407886231576921</c:v>
                </c:pt>
                <c:pt idx="2628">
                  <c:v>25.137926102388782</c:v>
                </c:pt>
                <c:pt idx="2629">
                  <c:v>25.407886231576921</c:v>
                </c:pt>
                <c:pt idx="2630">
                  <c:v>25.680745504913006</c:v>
                </c:pt>
                <c:pt idx="2631">
                  <c:v>25.137926102388782</c:v>
                </c:pt>
                <c:pt idx="2632">
                  <c:v>25.137926102388782</c:v>
                </c:pt>
                <c:pt idx="2633">
                  <c:v>25.137926102388782</c:v>
                </c:pt>
                <c:pt idx="2634">
                  <c:v>25.407886231576921</c:v>
                </c:pt>
                <c:pt idx="2635">
                  <c:v>25.137926102388782</c:v>
                </c:pt>
                <c:pt idx="2636">
                  <c:v>25.407886231576921</c:v>
                </c:pt>
                <c:pt idx="2637">
                  <c:v>25.137926102388782</c:v>
                </c:pt>
                <c:pt idx="2638">
                  <c:v>25.407886231576921</c:v>
                </c:pt>
                <c:pt idx="2639">
                  <c:v>24.870782252741748</c:v>
                </c:pt>
                <c:pt idx="2640">
                  <c:v>25.137926102388782</c:v>
                </c:pt>
                <c:pt idx="2641">
                  <c:v>25.137926102388782</c:v>
                </c:pt>
                <c:pt idx="2642">
                  <c:v>25.407886231576921</c:v>
                </c:pt>
                <c:pt idx="2643">
                  <c:v>25.137926102388782</c:v>
                </c:pt>
                <c:pt idx="2644">
                  <c:v>25.407886231576921</c:v>
                </c:pt>
                <c:pt idx="2645">
                  <c:v>25.137926102388782</c:v>
                </c:pt>
                <c:pt idx="2646">
                  <c:v>24.870782252741748</c:v>
                </c:pt>
                <c:pt idx="2647">
                  <c:v>25.407886231576921</c:v>
                </c:pt>
                <c:pt idx="2648">
                  <c:v>25.137926102388782</c:v>
                </c:pt>
                <c:pt idx="2649">
                  <c:v>25.407886231576921</c:v>
                </c:pt>
                <c:pt idx="2650">
                  <c:v>25.680745504913006</c:v>
                </c:pt>
                <c:pt idx="2651">
                  <c:v>25.407886231576921</c:v>
                </c:pt>
                <c:pt idx="2652">
                  <c:v>25.407886231576921</c:v>
                </c:pt>
                <c:pt idx="2653">
                  <c:v>25.680745504913006</c:v>
                </c:pt>
                <c:pt idx="2654">
                  <c:v>25.680745504913006</c:v>
                </c:pt>
                <c:pt idx="2655">
                  <c:v>25.407886231576921</c:v>
                </c:pt>
                <c:pt idx="2656">
                  <c:v>25.407886231576921</c:v>
                </c:pt>
                <c:pt idx="2657">
                  <c:v>25.680745504913006</c:v>
                </c:pt>
                <c:pt idx="2658">
                  <c:v>26.23534127315115</c:v>
                </c:pt>
                <c:pt idx="2659">
                  <c:v>25.407886231576921</c:v>
                </c:pt>
                <c:pt idx="2660">
                  <c:v>25.137926102388782</c:v>
                </c:pt>
                <c:pt idx="2661">
                  <c:v>25.137926102388782</c:v>
                </c:pt>
                <c:pt idx="2662">
                  <c:v>25.137926102388782</c:v>
                </c:pt>
                <c:pt idx="2663">
                  <c:v>25.137926102388782</c:v>
                </c:pt>
                <c:pt idx="2664">
                  <c:v>25.407886231576921</c:v>
                </c:pt>
                <c:pt idx="2665">
                  <c:v>25.407886231576921</c:v>
                </c:pt>
                <c:pt idx="2666">
                  <c:v>25.407886231576921</c:v>
                </c:pt>
                <c:pt idx="2667">
                  <c:v>25.137926102388782</c:v>
                </c:pt>
                <c:pt idx="2668">
                  <c:v>25.137926102388782</c:v>
                </c:pt>
                <c:pt idx="2669">
                  <c:v>25.137926102388782</c:v>
                </c:pt>
                <c:pt idx="2670">
                  <c:v>25.137926102388782</c:v>
                </c:pt>
                <c:pt idx="2671">
                  <c:v>25.137926102388782</c:v>
                </c:pt>
                <c:pt idx="2672">
                  <c:v>24.870782252741748</c:v>
                </c:pt>
                <c:pt idx="2673">
                  <c:v>25.137926102388782</c:v>
                </c:pt>
                <c:pt idx="2674">
                  <c:v>24.870782252741748</c:v>
                </c:pt>
                <c:pt idx="2675">
                  <c:v>24.870782252741748</c:v>
                </c:pt>
                <c:pt idx="2676">
                  <c:v>24.606528881612594</c:v>
                </c:pt>
                <c:pt idx="2677">
                  <c:v>24.870782252741748</c:v>
                </c:pt>
                <c:pt idx="2678">
                  <c:v>24.345032255951782</c:v>
                </c:pt>
                <c:pt idx="2679">
                  <c:v>24.870782252741748</c:v>
                </c:pt>
                <c:pt idx="2680">
                  <c:v>24.606528881612594</c:v>
                </c:pt>
                <c:pt idx="2681">
                  <c:v>25.137926102388782</c:v>
                </c:pt>
                <c:pt idx="2682">
                  <c:v>25.137926102388782</c:v>
                </c:pt>
                <c:pt idx="2683">
                  <c:v>25.407886231576921</c:v>
                </c:pt>
                <c:pt idx="2684">
                  <c:v>25.137926102388782</c:v>
                </c:pt>
                <c:pt idx="2685">
                  <c:v>25.407886231576921</c:v>
                </c:pt>
                <c:pt idx="2686">
                  <c:v>24.870782252741748</c:v>
                </c:pt>
                <c:pt idx="2687">
                  <c:v>25.137926102388782</c:v>
                </c:pt>
                <c:pt idx="2688">
                  <c:v>25.137926102388782</c:v>
                </c:pt>
                <c:pt idx="2689">
                  <c:v>25.137926102388782</c:v>
                </c:pt>
                <c:pt idx="2690">
                  <c:v>25.407886231576921</c:v>
                </c:pt>
                <c:pt idx="2691">
                  <c:v>25.137926102388782</c:v>
                </c:pt>
                <c:pt idx="2692">
                  <c:v>25.137926102388782</c:v>
                </c:pt>
                <c:pt idx="2693">
                  <c:v>25.137926102388782</c:v>
                </c:pt>
                <c:pt idx="2694">
                  <c:v>25.137926102388782</c:v>
                </c:pt>
                <c:pt idx="2695">
                  <c:v>25.407886231576921</c:v>
                </c:pt>
                <c:pt idx="2696">
                  <c:v>24.870782252741748</c:v>
                </c:pt>
                <c:pt idx="2697">
                  <c:v>25.407886231576921</c:v>
                </c:pt>
                <c:pt idx="2698">
                  <c:v>24.870782252741748</c:v>
                </c:pt>
                <c:pt idx="2699">
                  <c:v>24.606528881612594</c:v>
                </c:pt>
                <c:pt idx="2700">
                  <c:v>25.137926102388782</c:v>
                </c:pt>
                <c:pt idx="2701">
                  <c:v>24.870782252741748</c:v>
                </c:pt>
                <c:pt idx="2702">
                  <c:v>24.870782252741748</c:v>
                </c:pt>
                <c:pt idx="2703">
                  <c:v>25.137926102388782</c:v>
                </c:pt>
                <c:pt idx="2704">
                  <c:v>24.870782252741748</c:v>
                </c:pt>
                <c:pt idx="2705">
                  <c:v>24.870782252741748</c:v>
                </c:pt>
                <c:pt idx="2706">
                  <c:v>24.606528881612594</c:v>
                </c:pt>
                <c:pt idx="2707">
                  <c:v>24.870782252741748</c:v>
                </c:pt>
                <c:pt idx="2708">
                  <c:v>25.137926102388782</c:v>
                </c:pt>
                <c:pt idx="2709">
                  <c:v>25.137926102388782</c:v>
                </c:pt>
                <c:pt idx="2710">
                  <c:v>25.137926102388782</c:v>
                </c:pt>
                <c:pt idx="2711">
                  <c:v>24.870782252741748</c:v>
                </c:pt>
                <c:pt idx="2712">
                  <c:v>24.606528881612594</c:v>
                </c:pt>
                <c:pt idx="2713">
                  <c:v>24.870782252741748</c:v>
                </c:pt>
                <c:pt idx="2714">
                  <c:v>24.606528881612594</c:v>
                </c:pt>
                <c:pt idx="2715">
                  <c:v>24.345032255951782</c:v>
                </c:pt>
                <c:pt idx="2716">
                  <c:v>24.870782252741748</c:v>
                </c:pt>
                <c:pt idx="2717">
                  <c:v>24.870782252741748</c:v>
                </c:pt>
                <c:pt idx="2718">
                  <c:v>24.606528881612594</c:v>
                </c:pt>
                <c:pt idx="2719">
                  <c:v>25.137926102388782</c:v>
                </c:pt>
                <c:pt idx="2720">
                  <c:v>25.407886231576921</c:v>
                </c:pt>
                <c:pt idx="2721">
                  <c:v>24.870782252741748</c:v>
                </c:pt>
                <c:pt idx="2722">
                  <c:v>25.137926102388782</c:v>
                </c:pt>
                <c:pt idx="2723">
                  <c:v>25.137926102388782</c:v>
                </c:pt>
                <c:pt idx="2724">
                  <c:v>25.137926102388782</c:v>
                </c:pt>
                <c:pt idx="2725">
                  <c:v>24.870782252741748</c:v>
                </c:pt>
                <c:pt idx="2726">
                  <c:v>24.870782252741748</c:v>
                </c:pt>
                <c:pt idx="2727">
                  <c:v>25.137926102388782</c:v>
                </c:pt>
                <c:pt idx="2728">
                  <c:v>24.870782252741748</c:v>
                </c:pt>
                <c:pt idx="2729">
                  <c:v>25.137926102388782</c:v>
                </c:pt>
                <c:pt idx="2730">
                  <c:v>24.870782252741748</c:v>
                </c:pt>
                <c:pt idx="2731">
                  <c:v>24.606528881612594</c:v>
                </c:pt>
                <c:pt idx="2732">
                  <c:v>24.345032255951782</c:v>
                </c:pt>
                <c:pt idx="2733">
                  <c:v>24.870782252741748</c:v>
                </c:pt>
                <c:pt idx="2734">
                  <c:v>24.870782252741748</c:v>
                </c:pt>
                <c:pt idx="2735">
                  <c:v>24.345032255951782</c:v>
                </c:pt>
                <c:pt idx="2736">
                  <c:v>24.606528881612594</c:v>
                </c:pt>
                <c:pt idx="2737">
                  <c:v>24.870782252741748</c:v>
                </c:pt>
                <c:pt idx="2738">
                  <c:v>24.345032255951782</c:v>
                </c:pt>
                <c:pt idx="2739">
                  <c:v>24.606528881612594</c:v>
                </c:pt>
                <c:pt idx="2740">
                  <c:v>24.606528881612594</c:v>
                </c:pt>
                <c:pt idx="2741">
                  <c:v>24.345032255951782</c:v>
                </c:pt>
                <c:pt idx="2742">
                  <c:v>24.345032255951782</c:v>
                </c:pt>
                <c:pt idx="2743">
                  <c:v>24.870782252741748</c:v>
                </c:pt>
                <c:pt idx="2744">
                  <c:v>24.870782252741748</c:v>
                </c:pt>
                <c:pt idx="2745">
                  <c:v>24.606528881612594</c:v>
                </c:pt>
                <c:pt idx="2746">
                  <c:v>24.606528881612594</c:v>
                </c:pt>
                <c:pt idx="2747">
                  <c:v>24.870782252741748</c:v>
                </c:pt>
                <c:pt idx="2748">
                  <c:v>24.606528881612594</c:v>
                </c:pt>
                <c:pt idx="2749">
                  <c:v>24.606528881612594</c:v>
                </c:pt>
                <c:pt idx="2750">
                  <c:v>24.870782252741748</c:v>
                </c:pt>
                <c:pt idx="2751">
                  <c:v>24.870782252741748</c:v>
                </c:pt>
                <c:pt idx="2752">
                  <c:v>24.345032255951782</c:v>
                </c:pt>
                <c:pt idx="2753">
                  <c:v>25.137926102388782</c:v>
                </c:pt>
                <c:pt idx="2754">
                  <c:v>24.870782252741748</c:v>
                </c:pt>
                <c:pt idx="2755">
                  <c:v>24.345032255951782</c:v>
                </c:pt>
                <c:pt idx="2756">
                  <c:v>24.870782252741748</c:v>
                </c:pt>
                <c:pt idx="2757">
                  <c:v>25.137926102388782</c:v>
                </c:pt>
                <c:pt idx="2758">
                  <c:v>24.870782252741748</c:v>
                </c:pt>
                <c:pt idx="2759">
                  <c:v>24.606528881612594</c:v>
                </c:pt>
                <c:pt idx="2760">
                  <c:v>25.137926102388782</c:v>
                </c:pt>
                <c:pt idx="2761">
                  <c:v>24.870782252741748</c:v>
                </c:pt>
                <c:pt idx="2762">
                  <c:v>24.345032255951782</c:v>
                </c:pt>
                <c:pt idx="2763">
                  <c:v>24.870782252741748</c:v>
                </c:pt>
                <c:pt idx="2764">
                  <c:v>24.870782252741748</c:v>
                </c:pt>
                <c:pt idx="2765">
                  <c:v>25.407886231576921</c:v>
                </c:pt>
                <c:pt idx="2766">
                  <c:v>25.137926102388782</c:v>
                </c:pt>
                <c:pt idx="2767">
                  <c:v>25.137926102388782</c:v>
                </c:pt>
                <c:pt idx="2768">
                  <c:v>24.606528881612594</c:v>
                </c:pt>
                <c:pt idx="2769">
                  <c:v>24.870782252741748</c:v>
                </c:pt>
                <c:pt idx="2770">
                  <c:v>24.870782252741748</c:v>
                </c:pt>
                <c:pt idx="2771">
                  <c:v>24.870782252741748</c:v>
                </c:pt>
                <c:pt idx="2772">
                  <c:v>24.870782252741748</c:v>
                </c:pt>
                <c:pt idx="2773">
                  <c:v>25.137926102388782</c:v>
                </c:pt>
                <c:pt idx="2774">
                  <c:v>24.870782252741748</c:v>
                </c:pt>
                <c:pt idx="2775">
                  <c:v>24.870782252741748</c:v>
                </c:pt>
                <c:pt idx="2776">
                  <c:v>24.606528881612594</c:v>
                </c:pt>
                <c:pt idx="2777">
                  <c:v>24.606528881612594</c:v>
                </c:pt>
                <c:pt idx="2778">
                  <c:v>24.345032255951782</c:v>
                </c:pt>
                <c:pt idx="2779">
                  <c:v>25.137926102388782</c:v>
                </c:pt>
                <c:pt idx="2780">
                  <c:v>25.137926102388782</c:v>
                </c:pt>
                <c:pt idx="2781">
                  <c:v>24.870782252741748</c:v>
                </c:pt>
                <c:pt idx="2782">
                  <c:v>24.870782252741748</c:v>
                </c:pt>
                <c:pt idx="2783">
                  <c:v>25.407886231576921</c:v>
                </c:pt>
                <c:pt idx="2784">
                  <c:v>24.870782252741748</c:v>
                </c:pt>
                <c:pt idx="2785">
                  <c:v>24.870782252741748</c:v>
                </c:pt>
                <c:pt idx="2786">
                  <c:v>24.870782252741748</c:v>
                </c:pt>
                <c:pt idx="2787">
                  <c:v>24.870782252741748</c:v>
                </c:pt>
                <c:pt idx="2788">
                  <c:v>24.870782252741748</c:v>
                </c:pt>
                <c:pt idx="2789">
                  <c:v>24.606528881612594</c:v>
                </c:pt>
                <c:pt idx="2790">
                  <c:v>24.606528881612594</c:v>
                </c:pt>
                <c:pt idx="2791">
                  <c:v>24.606528881612594</c:v>
                </c:pt>
                <c:pt idx="2792">
                  <c:v>24.606528881612594</c:v>
                </c:pt>
                <c:pt idx="2793">
                  <c:v>24.345032255951782</c:v>
                </c:pt>
                <c:pt idx="2794">
                  <c:v>24.345032255951782</c:v>
                </c:pt>
                <c:pt idx="2795">
                  <c:v>24.345032255951782</c:v>
                </c:pt>
                <c:pt idx="2796">
                  <c:v>24.870782252741748</c:v>
                </c:pt>
                <c:pt idx="2797">
                  <c:v>24.606528881612594</c:v>
                </c:pt>
                <c:pt idx="2798">
                  <c:v>24.345032255951782</c:v>
                </c:pt>
                <c:pt idx="2799">
                  <c:v>24.870782252741748</c:v>
                </c:pt>
                <c:pt idx="2800">
                  <c:v>24.870782252741748</c:v>
                </c:pt>
                <c:pt idx="2801">
                  <c:v>24.870782252741748</c:v>
                </c:pt>
                <c:pt idx="2802">
                  <c:v>24.870782252741748</c:v>
                </c:pt>
                <c:pt idx="2803">
                  <c:v>24.870782252741748</c:v>
                </c:pt>
                <c:pt idx="2804">
                  <c:v>24.606528881612594</c:v>
                </c:pt>
                <c:pt idx="2805">
                  <c:v>24.870782252741748</c:v>
                </c:pt>
                <c:pt idx="2806">
                  <c:v>24.606528881612594</c:v>
                </c:pt>
                <c:pt idx="2807">
                  <c:v>24.870782252741748</c:v>
                </c:pt>
                <c:pt idx="2808">
                  <c:v>24.606528881612594</c:v>
                </c:pt>
                <c:pt idx="2809">
                  <c:v>24.606528881612594</c:v>
                </c:pt>
                <c:pt idx="2810">
                  <c:v>24.606528881612594</c:v>
                </c:pt>
                <c:pt idx="2811">
                  <c:v>24.345032255951782</c:v>
                </c:pt>
                <c:pt idx="2812">
                  <c:v>24.345032255951782</c:v>
                </c:pt>
                <c:pt idx="2813">
                  <c:v>24.086365006224483</c:v>
                </c:pt>
                <c:pt idx="2814">
                  <c:v>24.086365006224483</c:v>
                </c:pt>
                <c:pt idx="2815">
                  <c:v>24.086365006224483</c:v>
                </c:pt>
                <c:pt idx="2816">
                  <c:v>24.345032255951782</c:v>
                </c:pt>
                <c:pt idx="2817">
                  <c:v>24.606528881612594</c:v>
                </c:pt>
                <c:pt idx="2818">
                  <c:v>24.606528881612594</c:v>
                </c:pt>
                <c:pt idx="2819">
                  <c:v>24.086365006224483</c:v>
                </c:pt>
                <c:pt idx="2820">
                  <c:v>24.086365006224483</c:v>
                </c:pt>
                <c:pt idx="2821">
                  <c:v>24.345032255951782</c:v>
                </c:pt>
                <c:pt idx="2822">
                  <c:v>24.345032255951782</c:v>
                </c:pt>
                <c:pt idx="2823">
                  <c:v>24.086365006224483</c:v>
                </c:pt>
                <c:pt idx="2824">
                  <c:v>24.606528881612594</c:v>
                </c:pt>
                <c:pt idx="2825">
                  <c:v>24.870782252741748</c:v>
                </c:pt>
                <c:pt idx="2826">
                  <c:v>24.870782252741748</c:v>
                </c:pt>
                <c:pt idx="2827">
                  <c:v>24.606528881612594</c:v>
                </c:pt>
                <c:pt idx="2828">
                  <c:v>24.606528881612594</c:v>
                </c:pt>
                <c:pt idx="2829">
                  <c:v>24.870782252741748</c:v>
                </c:pt>
                <c:pt idx="2830">
                  <c:v>24.870782252741748</c:v>
                </c:pt>
                <c:pt idx="2831">
                  <c:v>24.606528881612594</c:v>
                </c:pt>
                <c:pt idx="2832">
                  <c:v>25.137926102388782</c:v>
                </c:pt>
                <c:pt idx="2833">
                  <c:v>24.870782252741748</c:v>
                </c:pt>
                <c:pt idx="2834">
                  <c:v>24.345032255951782</c:v>
                </c:pt>
                <c:pt idx="2835">
                  <c:v>24.345032255951782</c:v>
                </c:pt>
                <c:pt idx="2836">
                  <c:v>24.345032255951782</c:v>
                </c:pt>
                <c:pt idx="2837">
                  <c:v>24.606528881612594</c:v>
                </c:pt>
                <c:pt idx="2838">
                  <c:v>24.606528881612594</c:v>
                </c:pt>
                <c:pt idx="2839">
                  <c:v>24.345032255951782</c:v>
                </c:pt>
                <c:pt idx="2840">
                  <c:v>24.345032255951782</c:v>
                </c:pt>
                <c:pt idx="2841">
                  <c:v>24.345032255951782</c:v>
                </c:pt>
                <c:pt idx="2842">
                  <c:v>24.345032255951782</c:v>
                </c:pt>
                <c:pt idx="2843">
                  <c:v>24.345032255951782</c:v>
                </c:pt>
                <c:pt idx="2844">
                  <c:v>24.345032255951782</c:v>
                </c:pt>
                <c:pt idx="2845">
                  <c:v>24.345032255951782</c:v>
                </c:pt>
                <c:pt idx="2846">
                  <c:v>24.345032255951782</c:v>
                </c:pt>
                <c:pt idx="2847">
                  <c:v>24.345032255951782</c:v>
                </c:pt>
                <c:pt idx="2848">
                  <c:v>24.345032255951782</c:v>
                </c:pt>
                <c:pt idx="2849">
                  <c:v>24.086365006224483</c:v>
                </c:pt>
                <c:pt idx="2850">
                  <c:v>24.606528881612594</c:v>
                </c:pt>
                <c:pt idx="2851">
                  <c:v>24.345032255951782</c:v>
                </c:pt>
                <c:pt idx="2852">
                  <c:v>24.345032255951782</c:v>
                </c:pt>
                <c:pt idx="2853">
                  <c:v>24.606528881612594</c:v>
                </c:pt>
                <c:pt idx="2854">
                  <c:v>24.345032255951782</c:v>
                </c:pt>
                <c:pt idx="2855">
                  <c:v>24.345032255951782</c:v>
                </c:pt>
                <c:pt idx="2856">
                  <c:v>24.345032255951782</c:v>
                </c:pt>
                <c:pt idx="2857">
                  <c:v>24.345032255951782</c:v>
                </c:pt>
                <c:pt idx="2858">
                  <c:v>24.345032255951782</c:v>
                </c:pt>
                <c:pt idx="2859">
                  <c:v>24.086365006224483</c:v>
                </c:pt>
                <c:pt idx="2860">
                  <c:v>23.830396226399163</c:v>
                </c:pt>
                <c:pt idx="2861">
                  <c:v>24.345032255951782</c:v>
                </c:pt>
                <c:pt idx="2862">
                  <c:v>23.830396226399163</c:v>
                </c:pt>
                <c:pt idx="2863">
                  <c:v>24.345032255951782</c:v>
                </c:pt>
                <c:pt idx="2864">
                  <c:v>24.086365006224483</c:v>
                </c:pt>
                <c:pt idx="2865">
                  <c:v>24.345032255951782</c:v>
                </c:pt>
                <c:pt idx="2866">
                  <c:v>23.830396226399163</c:v>
                </c:pt>
                <c:pt idx="2867">
                  <c:v>24.345032255951782</c:v>
                </c:pt>
                <c:pt idx="2868">
                  <c:v>23.830396226399163</c:v>
                </c:pt>
                <c:pt idx="2869">
                  <c:v>24.086365006224483</c:v>
                </c:pt>
                <c:pt idx="2870">
                  <c:v>24.086365006224483</c:v>
                </c:pt>
                <c:pt idx="2871">
                  <c:v>24.345032255951782</c:v>
                </c:pt>
                <c:pt idx="2872">
                  <c:v>24.345032255951782</c:v>
                </c:pt>
                <c:pt idx="2873">
                  <c:v>24.345032255951782</c:v>
                </c:pt>
                <c:pt idx="2874">
                  <c:v>24.345032255951782</c:v>
                </c:pt>
                <c:pt idx="2875">
                  <c:v>24.345032255951782</c:v>
                </c:pt>
                <c:pt idx="2876">
                  <c:v>24.345032255951782</c:v>
                </c:pt>
                <c:pt idx="2877">
                  <c:v>24.345032255951782</c:v>
                </c:pt>
                <c:pt idx="2878">
                  <c:v>24.086365006224483</c:v>
                </c:pt>
                <c:pt idx="2879">
                  <c:v>24.345032255951782</c:v>
                </c:pt>
                <c:pt idx="2880">
                  <c:v>24.345032255951782</c:v>
                </c:pt>
                <c:pt idx="2881">
                  <c:v>24.345032255951782</c:v>
                </c:pt>
                <c:pt idx="2882">
                  <c:v>24.345032255951782</c:v>
                </c:pt>
                <c:pt idx="2883">
                  <c:v>24.345032255951782</c:v>
                </c:pt>
                <c:pt idx="2884">
                  <c:v>24.345032255951782</c:v>
                </c:pt>
                <c:pt idx="2885">
                  <c:v>24.345032255951782</c:v>
                </c:pt>
                <c:pt idx="2886">
                  <c:v>24.345032255951782</c:v>
                </c:pt>
                <c:pt idx="2887">
                  <c:v>24.345032255951782</c:v>
                </c:pt>
                <c:pt idx="2888">
                  <c:v>24.345032255951782</c:v>
                </c:pt>
                <c:pt idx="2889">
                  <c:v>24.606528881612594</c:v>
                </c:pt>
                <c:pt idx="2890">
                  <c:v>24.345032255951782</c:v>
                </c:pt>
                <c:pt idx="2891">
                  <c:v>24.345032255951782</c:v>
                </c:pt>
                <c:pt idx="2892">
                  <c:v>24.345032255951782</c:v>
                </c:pt>
                <c:pt idx="2893">
                  <c:v>24.086365006224483</c:v>
                </c:pt>
                <c:pt idx="2894">
                  <c:v>24.345032255951782</c:v>
                </c:pt>
                <c:pt idx="2895">
                  <c:v>24.086365006224483</c:v>
                </c:pt>
                <c:pt idx="2896">
                  <c:v>24.345032255951782</c:v>
                </c:pt>
                <c:pt idx="2897">
                  <c:v>24.345032255951782</c:v>
                </c:pt>
                <c:pt idx="2898">
                  <c:v>24.345032255951782</c:v>
                </c:pt>
                <c:pt idx="2899">
                  <c:v>24.086365006224483</c:v>
                </c:pt>
                <c:pt idx="2900">
                  <c:v>24.606528881612594</c:v>
                </c:pt>
                <c:pt idx="2901">
                  <c:v>24.345032255951782</c:v>
                </c:pt>
                <c:pt idx="2902">
                  <c:v>23.830396226399163</c:v>
                </c:pt>
                <c:pt idx="2903">
                  <c:v>24.086365006224483</c:v>
                </c:pt>
                <c:pt idx="2904">
                  <c:v>24.345032255951782</c:v>
                </c:pt>
                <c:pt idx="2905">
                  <c:v>23.830396226399163</c:v>
                </c:pt>
                <c:pt idx="2906">
                  <c:v>24.086365006224483</c:v>
                </c:pt>
                <c:pt idx="2907">
                  <c:v>24.086365006224483</c:v>
                </c:pt>
                <c:pt idx="2908">
                  <c:v>23.577197011586559</c:v>
                </c:pt>
                <c:pt idx="2909">
                  <c:v>23.830396226399163</c:v>
                </c:pt>
                <c:pt idx="2910">
                  <c:v>23.830396226399163</c:v>
                </c:pt>
                <c:pt idx="2911">
                  <c:v>23.830396226399163</c:v>
                </c:pt>
                <c:pt idx="2912">
                  <c:v>23.830396226399163</c:v>
                </c:pt>
                <c:pt idx="2913">
                  <c:v>23.326639223012133</c:v>
                </c:pt>
                <c:pt idx="2914">
                  <c:v>23.577197011586559</c:v>
                </c:pt>
                <c:pt idx="2915">
                  <c:v>24.086365006224483</c:v>
                </c:pt>
                <c:pt idx="2916">
                  <c:v>24.086365006224483</c:v>
                </c:pt>
                <c:pt idx="2917">
                  <c:v>24.086365006224483</c:v>
                </c:pt>
                <c:pt idx="2918">
                  <c:v>23.830396226399163</c:v>
                </c:pt>
                <c:pt idx="2919">
                  <c:v>24.086365006224483</c:v>
                </c:pt>
                <c:pt idx="2920">
                  <c:v>23.577197011586559</c:v>
                </c:pt>
                <c:pt idx="2921">
                  <c:v>24.086365006224483</c:v>
                </c:pt>
                <c:pt idx="2922">
                  <c:v>23.830396226399163</c:v>
                </c:pt>
                <c:pt idx="2923">
                  <c:v>24.086365006224483</c:v>
                </c:pt>
                <c:pt idx="2924">
                  <c:v>24.086365006224483</c:v>
                </c:pt>
                <c:pt idx="2925">
                  <c:v>24.345032255951782</c:v>
                </c:pt>
                <c:pt idx="2926">
                  <c:v>24.086365006224483</c:v>
                </c:pt>
                <c:pt idx="2927">
                  <c:v>23.830396226399163</c:v>
                </c:pt>
                <c:pt idx="2928">
                  <c:v>23.830396226399163</c:v>
                </c:pt>
                <c:pt idx="2929">
                  <c:v>23.830396226399163</c:v>
                </c:pt>
                <c:pt idx="2930">
                  <c:v>23.830396226399163</c:v>
                </c:pt>
                <c:pt idx="2931">
                  <c:v>23.830396226399163</c:v>
                </c:pt>
                <c:pt idx="2932">
                  <c:v>23.577197011586559</c:v>
                </c:pt>
                <c:pt idx="2933">
                  <c:v>23.830396226399163</c:v>
                </c:pt>
                <c:pt idx="2934">
                  <c:v>23.577197011586559</c:v>
                </c:pt>
                <c:pt idx="2935">
                  <c:v>23.830396226399163</c:v>
                </c:pt>
                <c:pt idx="2936">
                  <c:v>23.830396226399163</c:v>
                </c:pt>
                <c:pt idx="2937">
                  <c:v>23.830396226399163</c:v>
                </c:pt>
                <c:pt idx="2938">
                  <c:v>23.830396226399163</c:v>
                </c:pt>
                <c:pt idx="2939">
                  <c:v>24.086365006224483</c:v>
                </c:pt>
                <c:pt idx="2940">
                  <c:v>24.086365006224483</c:v>
                </c:pt>
                <c:pt idx="2941">
                  <c:v>23.830396226399163</c:v>
                </c:pt>
                <c:pt idx="2942">
                  <c:v>23.577197011586559</c:v>
                </c:pt>
                <c:pt idx="2943">
                  <c:v>23.830396226399163</c:v>
                </c:pt>
                <c:pt idx="2944">
                  <c:v>23.577197011586559</c:v>
                </c:pt>
                <c:pt idx="2945">
                  <c:v>23.577197011586559</c:v>
                </c:pt>
                <c:pt idx="2946">
                  <c:v>23.326639223012133</c:v>
                </c:pt>
                <c:pt idx="2947">
                  <c:v>23.577197011586559</c:v>
                </c:pt>
                <c:pt idx="2948">
                  <c:v>24.086365006224483</c:v>
                </c:pt>
                <c:pt idx="2949">
                  <c:v>24.345032255951782</c:v>
                </c:pt>
                <c:pt idx="2950">
                  <c:v>24.086365006224483</c:v>
                </c:pt>
                <c:pt idx="2951">
                  <c:v>23.577197011586559</c:v>
                </c:pt>
                <c:pt idx="2952">
                  <c:v>23.577197011586559</c:v>
                </c:pt>
                <c:pt idx="2953">
                  <c:v>24.086365006224483</c:v>
                </c:pt>
                <c:pt idx="2954">
                  <c:v>24.345032255951782</c:v>
                </c:pt>
                <c:pt idx="2955">
                  <c:v>23.830396226399163</c:v>
                </c:pt>
                <c:pt idx="2956">
                  <c:v>24.345032255951782</c:v>
                </c:pt>
                <c:pt idx="2957">
                  <c:v>24.086365006224483</c:v>
                </c:pt>
                <c:pt idx="2958">
                  <c:v>23.577197011586559</c:v>
                </c:pt>
                <c:pt idx="2959">
                  <c:v>23.326639223012133</c:v>
                </c:pt>
                <c:pt idx="2960">
                  <c:v>23.326639223012133</c:v>
                </c:pt>
                <c:pt idx="2961">
                  <c:v>23.326639223012133</c:v>
                </c:pt>
                <c:pt idx="2962">
                  <c:v>23.830396226399163</c:v>
                </c:pt>
                <c:pt idx="2963">
                  <c:v>23.830396226399163</c:v>
                </c:pt>
                <c:pt idx="2964">
                  <c:v>23.577197011586559</c:v>
                </c:pt>
                <c:pt idx="2965">
                  <c:v>23.577197011586559</c:v>
                </c:pt>
                <c:pt idx="2966">
                  <c:v>23.577197011586559</c:v>
                </c:pt>
                <c:pt idx="2967">
                  <c:v>23.326639223012133</c:v>
                </c:pt>
                <c:pt idx="2968">
                  <c:v>23.577197011586559</c:v>
                </c:pt>
                <c:pt idx="2969">
                  <c:v>23.326639223012133</c:v>
                </c:pt>
                <c:pt idx="2970">
                  <c:v>23.326639223012133</c:v>
                </c:pt>
                <c:pt idx="2971">
                  <c:v>23.577197011586559</c:v>
                </c:pt>
                <c:pt idx="2972">
                  <c:v>23.577197011586559</c:v>
                </c:pt>
                <c:pt idx="2973">
                  <c:v>23.577197011586559</c:v>
                </c:pt>
                <c:pt idx="2974">
                  <c:v>23.577197011586559</c:v>
                </c:pt>
                <c:pt idx="2975">
                  <c:v>23.326639223012133</c:v>
                </c:pt>
                <c:pt idx="2976">
                  <c:v>23.577197011586559</c:v>
                </c:pt>
                <c:pt idx="2977">
                  <c:v>23.577197011586559</c:v>
                </c:pt>
                <c:pt idx="2978">
                  <c:v>23.577197011586559</c:v>
                </c:pt>
                <c:pt idx="2979">
                  <c:v>23.326639223012133</c:v>
                </c:pt>
                <c:pt idx="2980">
                  <c:v>23.830396226399163</c:v>
                </c:pt>
                <c:pt idx="2981">
                  <c:v>23.326639223012133</c:v>
                </c:pt>
                <c:pt idx="2982">
                  <c:v>23.577197011586559</c:v>
                </c:pt>
                <c:pt idx="2983">
                  <c:v>23.078792452888333</c:v>
                </c:pt>
                <c:pt idx="2984">
                  <c:v>23.078792452888333</c:v>
                </c:pt>
                <c:pt idx="2985">
                  <c:v>23.830396226399163</c:v>
                </c:pt>
                <c:pt idx="2986">
                  <c:v>23.577197011586559</c:v>
                </c:pt>
                <c:pt idx="2987">
                  <c:v>23.577197011586559</c:v>
                </c:pt>
                <c:pt idx="2988">
                  <c:v>23.577197011586559</c:v>
                </c:pt>
                <c:pt idx="2989">
                  <c:v>23.577197011586559</c:v>
                </c:pt>
                <c:pt idx="2990">
                  <c:v>23.577197011586559</c:v>
                </c:pt>
                <c:pt idx="2991">
                  <c:v>23.326639223012133</c:v>
                </c:pt>
                <c:pt idx="2992">
                  <c:v>23.326639223012133</c:v>
                </c:pt>
                <c:pt idx="2993">
                  <c:v>23.326639223012133</c:v>
                </c:pt>
                <c:pt idx="2994">
                  <c:v>23.326639223012133</c:v>
                </c:pt>
                <c:pt idx="2995">
                  <c:v>23.326639223012133</c:v>
                </c:pt>
                <c:pt idx="2996">
                  <c:v>23.577197011586559</c:v>
                </c:pt>
                <c:pt idx="2997">
                  <c:v>23.326639223012133</c:v>
                </c:pt>
                <c:pt idx="2998">
                  <c:v>23.577197011586559</c:v>
                </c:pt>
                <c:pt idx="2999">
                  <c:v>23.326639223012133</c:v>
                </c:pt>
                <c:pt idx="3000">
                  <c:v>23.577197011586559</c:v>
                </c:pt>
                <c:pt idx="3001">
                  <c:v>23.577197011586559</c:v>
                </c:pt>
                <c:pt idx="3002">
                  <c:v>23.326639223012133</c:v>
                </c:pt>
                <c:pt idx="3003">
                  <c:v>23.577197011586559</c:v>
                </c:pt>
                <c:pt idx="3004">
                  <c:v>23.577197011586559</c:v>
                </c:pt>
                <c:pt idx="3005">
                  <c:v>23.577197011586559</c:v>
                </c:pt>
                <c:pt idx="3006">
                  <c:v>23.830396226399163</c:v>
                </c:pt>
                <c:pt idx="3007">
                  <c:v>23.577197011586559</c:v>
                </c:pt>
                <c:pt idx="3008">
                  <c:v>24.345032255951782</c:v>
                </c:pt>
                <c:pt idx="3009">
                  <c:v>23.830396226399163</c:v>
                </c:pt>
                <c:pt idx="3010">
                  <c:v>24.086365006224483</c:v>
                </c:pt>
                <c:pt idx="3011">
                  <c:v>24.086365006224483</c:v>
                </c:pt>
                <c:pt idx="3012">
                  <c:v>23.577197011586559</c:v>
                </c:pt>
                <c:pt idx="3013">
                  <c:v>23.830396226399163</c:v>
                </c:pt>
                <c:pt idx="3014">
                  <c:v>23.577197011586559</c:v>
                </c:pt>
                <c:pt idx="3015">
                  <c:v>23.577197011586559</c:v>
                </c:pt>
                <c:pt idx="3016">
                  <c:v>23.078792452888333</c:v>
                </c:pt>
                <c:pt idx="3017">
                  <c:v>22.833531271199831</c:v>
                </c:pt>
                <c:pt idx="3018">
                  <c:v>23.326639223012133</c:v>
                </c:pt>
                <c:pt idx="3019">
                  <c:v>23.326639223012133</c:v>
                </c:pt>
                <c:pt idx="3020">
                  <c:v>23.326639223012133</c:v>
                </c:pt>
                <c:pt idx="3021">
                  <c:v>23.577197011586559</c:v>
                </c:pt>
                <c:pt idx="3022">
                  <c:v>23.078792452888333</c:v>
                </c:pt>
                <c:pt idx="3023">
                  <c:v>23.326639223012133</c:v>
                </c:pt>
                <c:pt idx="3024">
                  <c:v>23.326639223012133</c:v>
                </c:pt>
                <c:pt idx="3025">
                  <c:v>23.577197011586559</c:v>
                </c:pt>
                <c:pt idx="3026">
                  <c:v>23.830396226399163</c:v>
                </c:pt>
                <c:pt idx="3027">
                  <c:v>23.326639223012133</c:v>
                </c:pt>
                <c:pt idx="3028">
                  <c:v>23.830396226399163</c:v>
                </c:pt>
                <c:pt idx="3029">
                  <c:v>23.326639223012133</c:v>
                </c:pt>
                <c:pt idx="3030">
                  <c:v>23.577197011586559</c:v>
                </c:pt>
                <c:pt idx="3031">
                  <c:v>23.326639223012133</c:v>
                </c:pt>
                <c:pt idx="3032">
                  <c:v>23.326639223012133</c:v>
                </c:pt>
                <c:pt idx="3033">
                  <c:v>23.326639223012133</c:v>
                </c:pt>
                <c:pt idx="3034">
                  <c:v>23.326639223012133</c:v>
                </c:pt>
                <c:pt idx="3035">
                  <c:v>22.833531271199831</c:v>
                </c:pt>
                <c:pt idx="3036">
                  <c:v>23.326639223012133</c:v>
                </c:pt>
                <c:pt idx="3037">
                  <c:v>23.326639223012133</c:v>
                </c:pt>
                <c:pt idx="3038">
                  <c:v>23.078792452888333</c:v>
                </c:pt>
                <c:pt idx="3039">
                  <c:v>23.078792452888333</c:v>
                </c:pt>
                <c:pt idx="3040">
                  <c:v>23.078792452888333</c:v>
                </c:pt>
                <c:pt idx="3041">
                  <c:v>23.326639223012133</c:v>
                </c:pt>
                <c:pt idx="3042">
                  <c:v>23.326639223012133</c:v>
                </c:pt>
                <c:pt idx="3043">
                  <c:v>23.326639223012133</c:v>
                </c:pt>
                <c:pt idx="3044">
                  <c:v>23.078792452888333</c:v>
                </c:pt>
                <c:pt idx="3045">
                  <c:v>23.078792452888333</c:v>
                </c:pt>
                <c:pt idx="3046">
                  <c:v>23.078792452888333</c:v>
                </c:pt>
                <c:pt idx="3047">
                  <c:v>23.078792452888333</c:v>
                </c:pt>
                <c:pt idx="3048">
                  <c:v>23.326639223012133</c:v>
                </c:pt>
                <c:pt idx="3049">
                  <c:v>23.326639223012133</c:v>
                </c:pt>
                <c:pt idx="3050">
                  <c:v>23.326639223012133</c:v>
                </c:pt>
                <c:pt idx="3051">
                  <c:v>23.326639223012133</c:v>
                </c:pt>
                <c:pt idx="3052">
                  <c:v>23.326639223012133</c:v>
                </c:pt>
                <c:pt idx="3053">
                  <c:v>23.078792452888333</c:v>
                </c:pt>
                <c:pt idx="3054">
                  <c:v>23.078792452888333</c:v>
                </c:pt>
                <c:pt idx="3055">
                  <c:v>23.078792452888333</c:v>
                </c:pt>
                <c:pt idx="3056">
                  <c:v>23.078792452888333</c:v>
                </c:pt>
                <c:pt idx="3057">
                  <c:v>22.833531271199831</c:v>
                </c:pt>
                <c:pt idx="3058">
                  <c:v>22.833531271199831</c:v>
                </c:pt>
                <c:pt idx="3059">
                  <c:v>23.078792452888333</c:v>
                </c:pt>
                <c:pt idx="3060">
                  <c:v>23.078792452888333</c:v>
                </c:pt>
                <c:pt idx="3061">
                  <c:v>23.326639223012133</c:v>
                </c:pt>
                <c:pt idx="3062">
                  <c:v>23.326639223012133</c:v>
                </c:pt>
                <c:pt idx="3063">
                  <c:v>23.577197011586559</c:v>
                </c:pt>
                <c:pt idx="3064">
                  <c:v>23.326639223012133</c:v>
                </c:pt>
                <c:pt idx="3065">
                  <c:v>23.078792452888333</c:v>
                </c:pt>
                <c:pt idx="3066">
                  <c:v>23.078792452888333</c:v>
                </c:pt>
                <c:pt idx="3067">
                  <c:v>22.833531271199831</c:v>
                </c:pt>
                <c:pt idx="3068">
                  <c:v>23.078792452888333</c:v>
                </c:pt>
                <c:pt idx="3069">
                  <c:v>22.590923799031064</c:v>
                </c:pt>
                <c:pt idx="3070">
                  <c:v>23.078792452888333</c:v>
                </c:pt>
                <c:pt idx="3071">
                  <c:v>23.078792452888333</c:v>
                </c:pt>
                <c:pt idx="3072">
                  <c:v>23.078792452888333</c:v>
                </c:pt>
                <c:pt idx="3073">
                  <c:v>23.078792452888333</c:v>
                </c:pt>
                <c:pt idx="3074">
                  <c:v>23.326639223012133</c:v>
                </c:pt>
                <c:pt idx="3075">
                  <c:v>23.078792452888333</c:v>
                </c:pt>
                <c:pt idx="3076">
                  <c:v>23.078792452888333</c:v>
                </c:pt>
                <c:pt idx="3077">
                  <c:v>22.833531271199831</c:v>
                </c:pt>
                <c:pt idx="3078">
                  <c:v>23.078792452888333</c:v>
                </c:pt>
                <c:pt idx="3079">
                  <c:v>23.326639223012133</c:v>
                </c:pt>
                <c:pt idx="3080">
                  <c:v>23.326639223012133</c:v>
                </c:pt>
                <c:pt idx="3081">
                  <c:v>23.078792452888333</c:v>
                </c:pt>
                <c:pt idx="3082">
                  <c:v>23.326639223012133</c:v>
                </c:pt>
                <c:pt idx="3083">
                  <c:v>23.326639223012133</c:v>
                </c:pt>
                <c:pt idx="3084">
                  <c:v>23.326639223012133</c:v>
                </c:pt>
                <c:pt idx="3085">
                  <c:v>22.833531271199831</c:v>
                </c:pt>
                <c:pt idx="3086">
                  <c:v>22.833531271199831</c:v>
                </c:pt>
                <c:pt idx="3087">
                  <c:v>23.326639223012133</c:v>
                </c:pt>
                <c:pt idx="3088">
                  <c:v>23.078792452888333</c:v>
                </c:pt>
                <c:pt idx="3089">
                  <c:v>22.833531271199831</c:v>
                </c:pt>
                <c:pt idx="3090">
                  <c:v>23.078792452888333</c:v>
                </c:pt>
                <c:pt idx="3091">
                  <c:v>22.833531271199831</c:v>
                </c:pt>
                <c:pt idx="3092">
                  <c:v>22.833531271199831</c:v>
                </c:pt>
                <c:pt idx="3093">
                  <c:v>23.078792452888333</c:v>
                </c:pt>
                <c:pt idx="3094">
                  <c:v>22.833531271199831</c:v>
                </c:pt>
                <c:pt idx="3095">
                  <c:v>22.833531271199831</c:v>
                </c:pt>
                <c:pt idx="3096">
                  <c:v>22.833531271199831</c:v>
                </c:pt>
                <c:pt idx="3097">
                  <c:v>22.833531271199831</c:v>
                </c:pt>
                <c:pt idx="3098">
                  <c:v>23.326639223012133</c:v>
                </c:pt>
                <c:pt idx="3099">
                  <c:v>22.833531271199831</c:v>
                </c:pt>
                <c:pt idx="3100">
                  <c:v>22.833531271199831</c:v>
                </c:pt>
                <c:pt idx="3101">
                  <c:v>23.078792452888333</c:v>
                </c:pt>
                <c:pt idx="3102">
                  <c:v>23.078792452888333</c:v>
                </c:pt>
                <c:pt idx="3103">
                  <c:v>22.590923799031064</c:v>
                </c:pt>
                <c:pt idx="3104">
                  <c:v>23.326639223012133</c:v>
                </c:pt>
                <c:pt idx="3105">
                  <c:v>23.078792452888333</c:v>
                </c:pt>
                <c:pt idx="3106">
                  <c:v>23.078792452888333</c:v>
                </c:pt>
                <c:pt idx="3107">
                  <c:v>22.833531271199831</c:v>
                </c:pt>
                <c:pt idx="3108">
                  <c:v>22.833531271199831</c:v>
                </c:pt>
                <c:pt idx="3109">
                  <c:v>23.078792452888333</c:v>
                </c:pt>
                <c:pt idx="3110">
                  <c:v>22.833531271199831</c:v>
                </c:pt>
                <c:pt idx="3111">
                  <c:v>23.078792452888333</c:v>
                </c:pt>
                <c:pt idx="3112">
                  <c:v>22.833531271199831</c:v>
                </c:pt>
                <c:pt idx="3113">
                  <c:v>23.326639223012133</c:v>
                </c:pt>
                <c:pt idx="3114">
                  <c:v>22.833531271199831</c:v>
                </c:pt>
                <c:pt idx="3115">
                  <c:v>23.078792452888333</c:v>
                </c:pt>
                <c:pt idx="3116">
                  <c:v>22.590923799031064</c:v>
                </c:pt>
                <c:pt idx="3117">
                  <c:v>22.833531271199831</c:v>
                </c:pt>
                <c:pt idx="3118">
                  <c:v>22.350894044029783</c:v>
                </c:pt>
                <c:pt idx="3119">
                  <c:v>22.590923799031064</c:v>
                </c:pt>
                <c:pt idx="3120">
                  <c:v>22.590923799031064</c:v>
                </c:pt>
                <c:pt idx="3121">
                  <c:v>22.833531271199831</c:v>
                </c:pt>
                <c:pt idx="3122">
                  <c:v>22.350894044029783</c:v>
                </c:pt>
                <c:pt idx="3123">
                  <c:v>22.833531271199831</c:v>
                </c:pt>
                <c:pt idx="3124">
                  <c:v>22.833531271199831</c:v>
                </c:pt>
                <c:pt idx="3125">
                  <c:v>22.590923799031064</c:v>
                </c:pt>
                <c:pt idx="3126">
                  <c:v>22.833531271199831</c:v>
                </c:pt>
                <c:pt idx="3127">
                  <c:v>22.833531271199831</c:v>
                </c:pt>
                <c:pt idx="3128">
                  <c:v>23.078792452888333</c:v>
                </c:pt>
                <c:pt idx="3129">
                  <c:v>23.078792452888333</c:v>
                </c:pt>
                <c:pt idx="3130">
                  <c:v>22.833531271199831</c:v>
                </c:pt>
                <c:pt idx="3131">
                  <c:v>22.350894044029783</c:v>
                </c:pt>
                <c:pt idx="3132">
                  <c:v>22.833531271199831</c:v>
                </c:pt>
                <c:pt idx="3133">
                  <c:v>22.833531271199831</c:v>
                </c:pt>
                <c:pt idx="3134">
                  <c:v>22.833531271199831</c:v>
                </c:pt>
                <c:pt idx="3135">
                  <c:v>22.833531271199831</c:v>
                </c:pt>
                <c:pt idx="3136">
                  <c:v>23.577197011586559</c:v>
                </c:pt>
                <c:pt idx="3137">
                  <c:v>23.577197011586559</c:v>
                </c:pt>
                <c:pt idx="3138">
                  <c:v>23.326639223012133</c:v>
                </c:pt>
                <c:pt idx="3139">
                  <c:v>23.078792452888333</c:v>
                </c:pt>
                <c:pt idx="3140">
                  <c:v>23.326639223012133</c:v>
                </c:pt>
                <c:pt idx="3141">
                  <c:v>23.326639223012133</c:v>
                </c:pt>
                <c:pt idx="3142">
                  <c:v>23.078792452888333</c:v>
                </c:pt>
                <c:pt idx="3143">
                  <c:v>22.590923799031064</c:v>
                </c:pt>
                <c:pt idx="3144">
                  <c:v>22.833531271199831</c:v>
                </c:pt>
                <c:pt idx="3145">
                  <c:v>22.833531271199831</c:v>
                </c:pt>
                <c:pt idx="3146">
                  <c:v>22.590923799031064</c:v>
                </c:pt>
                <c:pt idx="3147">
                  <c:v>22.833531271199831</c:v>
                </c:pt>
                <c:pt idx="3148">
                  <c:v>22.590923799031064</c:v>
                </c:pt>
                <c:pt idx="3149">
                  <c:v>22.590923799031064</c:v>
                </c:pt>
                <c:pt idx="3150">
                  <c:v>22.833531271199831</c:v>
                </c:pt>
                <c:pt idx="3151">
                  <c:v>22.590923799031064</c:v>
                </c:pt>
                <c:pt idx="3152">
                  <c:v>22.590923799031064</c:v>
                </c:pt>
                <c:pt idx="3153">
                  <c:v>22.113368328755772</c:v>
                </c:pt>
                <c:pt idx="3154">
                  <c:v>22.113368328755772</c:v>
                </c:pt>
                <c:pt idx="3155">
                  <c:v>22.350894044029783</c:v>
                </c:pt>
                <c:pt idx="3156">
                  <c:v>22.350894044029783</c:v>
                </c:pt>
                <c:pt idx="3157">
                  <c:v>22.590923799031064</c:v>
                </c:pt>
                <c:pt idx="3158">
                  <c:v>22.350894044029783</c:v>
                </c:pt>
                <c:pt idx="3159">
                  <c:v>22.350894044029783</c:v>
                </c:pt>
                <c:pt idx="3160">
                  <c:v>22.113368328755772</c:v>
                </c:pt>
                <c:pt idx="3161">
                  <c:v>22.590923799031064</c:v>
                </c:pt>
                <c:pt idx="3162">
                  <c:v>22.833531271199831</c:v>
                </c:pt>
                <c:pt idx="3163">
                  <c:v>22.350894044029783</c:v>
                </c:pt>
                <c:pt idx="3164">
                  <c:v>22.833531271199831</c:v>
                </c:pt>
                <c:pt idx="3165">
                  <c:v>22.590923799031064</c:v>
                </c:pt>
                <c:pt idx="3166">
                  <c:v>22.590923799031064</c:v>
                </c:pt>
                <c:pt idx="3167">
                  <c:v>22.590923799031064</c:v>
                </c:pt>
                <c:pt idx="3168">
                  <c:v>22.833531271199831</c:v>
                </c:pt>
                <c:pt idx="3169">
                  <c:v>22.350894044029783</c:v>
                </c:pt>
                <c:pt idx="3170">
                  <c:v>22.590923799031064</c:v>
                </c:pt>
                <c:pt idx="3171">
                  <c:v>22.590923799031064</c:v>
                </c:pt>
                <c:pt idx="3172">
                  <c:v>22.350894044029783</c:v>
                </c:pt>
                <c:pt idx="3173">
                  <c:v>22.833531271199831</c:v>
                </c:pt>
                <c:pt idx="3174">
                  <c:v>22.350894044029783</c:v>
                </c:pt>
                <c:pt idx="3175">
                  <c:v>22.350894044029783</c:v>
                </c:pt>
                <c:pt idx="3176">
                  <c:v>22.350894044029783</c:v>
                </c:pt>
                <c:pt idx="3177">
                  <c:v>22.350894044029783</c:v>
                </c:pt>
                <c:pt idx="3178">
                  <c:v>22.590923799031064</c:v>
                </c:pt>
                <c:pt idx="3179">
                  <c:v>22.350894044029783</c:v>
                </c:pt>
                <c:pt idx="3180">
                  <c:v>22.590923799031064</c:v>
                </c:pt>
                <c:pt idx="3181">
                  <c:v>22.350894044029783</c:v>
                </c:pt>
                <c:pt idx="3182">
                  <c:v>23.078792452888333</c:v>
                </c:pt>
                <c:pt idx="3183">
                  <c:v>22.833531271199831</c:v>
                </c:pt>
                <c:pt idx="3184">
                  <c:v>22.833531271199831</c:v>
                </c:pt>
                <c:pt idx="3185">
                  <c:v>22.833531271199831</c:v>
                </c:pt>
                <c:pt idx="3186">
                  <c:v>22.833531271199831</c:v>
                </c:pt>
                <c:pt idx="3187">
                  <c:v>22.833531271199831</c:v>
                </c:pt>
                <c:pt idx="3188">
                  <c:v>22.350894044029783</c:v>
                </c:pt>
                <c:pt idx="3189">
                  <c:v>22.590923799031064</c:v>
                </c:pt>
                <c:pt idx="3190">
                  <c:v>22.833531271199831</c:v>
                </c:pt>
                <c:pt idx="3191">
                  <c:v>22.350894044029783</c:v>
                </c:pt>
                <c:pt idx="3192">
                  <c:v>22.350894044029783</c:v>
                </c:pt>
                <c:pt idx="3193">
                  <c:v>22.590923799031064</c:v>
                </c:pt>
                <c:pt idx="3194">
                  <c:v>22.350894044029783</c:v>
                </c:pt>
                <c:pt idx="3195">
                  <c:v>22.590923799031064</c:v>
                </c:pt>
                <c:pt idx="3196">
                  <c:v>22.833531271199831</c:v>
                </c:pt>
                <c:pt idx="3197">
                  <c:v>22.833531271199831</c:v>
                </c:pt>
                <c:pt idx="3198">
                  <c:v>22.833531271199831</c:v>
                </c:pt>
                <c:pt idx="3199">
                  <c:v>22.350894044029783</c:v>
                </c:pt>
                <c:pt idx="3200">
                  <c:v>22.833531271199831</c:v>
                </c:pt>
                <c:pt idx="3201">
                  <c:v>22.590923799031064</c:v>
                </c:pt>
                <c:pt idx="3202">
                  <c:v>22.590923799031064</c:v>
                </c:pt>
                <c:pt idx="3203">
                  <c:v>22.350894044029783</c:v>
                </c:pt>
                <c:pt idx="3204">
                  <c:v>22.590923799031064</c:v>
                </c:pt>
                <c:pt idx="3205">
                  <c:v>22.590923799031064</c:v>
                </c:pt>
                <c:pt idx="3206">
                  <c:v>22.350894044029783</c:v>
                </c:pt>
                <c:pt idx="3207">
                  <c:v>22.350894044029783</c:v>
                </c:pt>
                <c:pt idx="3208">
                  <c:v>22.350894044029783</c:v>
                </c:pt>
                <c:pt idx="3209">
                  <c:v>22.113368328755772</c:v>
                </c:pt>
                <c:pt idx="3210">
                  <c:v>22.833531271199831</c:v>
                </c:pt>
                <c:pt idx="3211">
                  <c:v>22.113368328755772</c:v>
                </c:pt>
                <c:pt idx="3212">
                  <c:v>22.350894044029783</c:v>
                </c:pt>
                <c:pt idx="3213">
                  <c:v>22.113368328755772</c:v>
                </c:pt>
                <c:pt idx="3214">
                  <c:v>22.113368328755772</c:v>
                </c:pt>
                <c:pt idx="3215">
                  <c:v>21.878412625774207</c:v>
                </c:pt>
                <c:pt idx="3216">
                  <c:v>22.113368328755772</c:v>
                </c:pt>
                <c:pt idx="3217">
                  <c:v>22.350894044029783</c:v>
                </c:pt>
                <c:pt idx="3218">
                  <c:v>22.833531271199831</c:v>
                </c:pt>
                <c:pt idx="3219">
                  <c:v>22.350894044029783</c:v>
                </c:pt>
                <c:pt idx="3220">
                  <c:v>22.350894044029783</c:v>
                </c:pt>
                <c:pt idx="3221">
                  <c:v>22.113368328755772</c:v>
                </c:pt>
                <c:pt idx="3222">
                  <c:v>23.078792452888333</c:v>
                </c:pt>
                <c:pt idx="3223">
                  <c:v>23.326639223012133</c:v>
                </c:pt>
                <c:pt idx="3224">
                  <c:v>22.833531271199831</c:v>
                </c:pt>
                <c:pt idx="3225">
                  <c:v>22.350894044029783</c:v>
                </c:pt>
                <c:pt idx="3226">
                  <c:v>22.833531271199831</c:v>
                </c:pt>
                <c:pt idx="3227">
                  <c:v>22.833531271199831</c:v>
                </c:pt>
                <c:pt idx="3228">
                  <c:v>22.350894044029783</c:v>
                </c:pt>
                <c:pt idx="3229">
                  <c:v>22.590923799031064</c:v>
                </c:pt>
                <c:pt idx="3230">
                  <c:v>22.350894044029783</c:v>
                </c:pt>
                <c:pt idx="3231">
                  <c:v>22.350894044029783</c:v>
                </c:pt>
                <c:pt idx="3232">
                  <c:v>22.350894044029783</c:v>
                </c:pt>
                <c:pt idx="3233">
                  <c:v>22.350894044029783</c:v>
                </c:pt>
                <c:pt idx="3234">
                  <c:v>22.113368328755772</c:v>
                </c:pt>
                <c:pt idx="3235">
                  <c:v>22.113368328755772</c:v>
                </c:pt>
                <c:pt idx="3236">
                  <c:v>22.113368328755772</c:v>
                </c:pt>
                <c:pt idx="3237">
                  <c:v>22.113368328755772</c:v>
                </c:pt>
                <c:pt idx="3238">
                  <c:v>22.350894044029783</c:v>
                </c:pt>
                <c:pt idx="3239">
                  <c:v>22.350894044029783</c:v>
                </c:pt>
                <c:pt idx="3240">
                  <c:v>22.350894044029783</c:v>
                </c:pt>
                <c:pt idx="3241">
                  <c:v>22.590923799031064</c:v>
                </c:pt>
                <c:pt idx="3242">
                  <c:v>22.350894044029783</c:v>
                </c:pt>
                <c:pt idx="3243">
                  <c:v>22.113368328755772</c:v>
                </c:pt>
                <c:pt idx="3244">
                  <c:v>22.350894044029783</c:v>
                </c:pt>
                <c:pt idx="3245">
                  <c:v>22.113368328755772</c:v>
                </c:pt>
                <c:pt idx="3246">
                  <c:v>22.350894044029783</c:v>
                </c:pt>
                <c:pt idx="3247">
                  <c:v>22.350894044029783</c:v>
                </c:pt>
                <c:pt idx="3248">
                  <c:v>22.113368328755772</c:v>
                </c:pt>
                <c:pt idx="3249">
                  <c:v>22.113368328755772</c:v>
                </c:pt>
                <c:pt idx="3250">
                  <c:v>22.350894044029783</c:v>
                </c:pt>
                <c:pt idx="3251">
                  <c:v>22.113368328755772</c:v>
                </c:pt>
                <c:pt idx="3252">
                  <c:v>21.878412625774207</c:v>
                </c:pt>
                <c:pt idx="3253">
                  <c:v>22.350894044029783</c:v>
                </c:pt>
                <c:pt idx="3254">
                  <c:v>22.350894044029783</c:v>
                </c:pt>
                <c:pt idx="3255">
                  <c:v>22.350894044029783</c:v>
                </c:pt>
                <c:pt idx="3256">
                  <c:v>22.113368328755772</c:v>
                </c:pt>
                <c:pt idx="3257">
                  <c:v>22.113368328755772</c:v>
                </c:pt>
                <c:pt idx="3258">
                  <c:v>22.113368328755772</c:v>
                </c:pt>
                <c:pt idx="3259">
                  <c:v>22.350894044029783</c:v>
                </c:pt>
                <c:pt idx="3260">
                  <c:v>22.113368328755772</c:v>
                </c:pt>
                <c:pt idx="3261">
                  <c:v>21.878412625774207</c:v>
                </c:pt>
                <c:pt idx="3262">
                  <c:v>21.878412625774207</c:v>
                </c:pt>
                <c:pt idx="3263">
                  <c:v>22.113368328755772</c:v>
                </c:pt>
                <c:pt idx="3264">
                  <c:v>22.113368328755772</c:v>
                </c:pt>
                <c:pt idx="3265">
                  <c:v>22.113368328755772</c:v>
                </c:pt>
                <c:pt idx="3266">
                  <c:v>22.350894044029783</c:v>
                </c:pt>
                <c:pt idx="3267">
                  <c:v>22.113368328755772</c:v>
                </c:pt>
                <c:pt idx="3268">
                  <c:v>22.113368328755772</c:v>
                </c:pt>
                <c:pt idx="3269">
                  <c:v>21.878412625774207</c:v>
                </c:pt>
                <c:pt idx="3270">
                  <c:v>22.350894044029783</c:v>
                </c:pt>
                <c:pt idx="3271">
                  <c:v>22.350894044029783</c:v>
                </c:pt>
                <c:pt idx="3272">
                  <c:v>21.878412625774207</c:v>
                </c:pt>
                <c:pt idx="3273">
                  <c:v>22.113368328755772</c:v>
                </c:pt>
                <c:pt idx="3274">
                  <c:v>22.113368328755772</c:v>
                </c:pt>
                <c:pt idx="3275">
                  <c:v>21.878412625774207</c:v>
                </c:pt>
                <c:pt idx="3276">
                  <c:v>22.113368328755772</c:v>
                </c:pt>
                <c:pt idx="3277">
                  <c:v>22.113368328755772</c:v>
                </c:pt>
                <c:pt idx="3278">
                  <c:v>22.350894044029783</c:v>
                </c:pt>
                <c:pt idx="3279">
                  <c:v>22.350894044029783</c:v>
                </c:pt>
                <c:pt idx="3280">
                  <c:v>22.113368328755772</c:v>
                </c:pt>
                <c:pt idx="3281">
                  <c:v>22.113368328755772</c:v>
                </c:pt>
                <c:pt idx="3282">
                  <c:v>21.645908028966549</c:v>
                </c:pt>
                <c:pt idx="3283">
                  <c:v>22.113368328755772</c:v>
                </c:pt>
                <c:pt idx="3284">
                  <c:v>22.350894044029783</c:v>
                </c:pt>
                <c:pt idx="3285">
                  <c:v>21.878412625774207</c:v>
                </c:pt>
                <c:pt idx="3286">
                  <c:v>22.113368328755772</c:v>
                </c:pt>
                <c:pt idx="3287">
                  <c:v>22.350894044029783</c:v>
                </c:pt>
                <c:pt idx="3288">
                  <c:v>22.113368328755772</c:v>
                </c:pt>
                <c:pt idx="3289">
                  <c:v>22.113368328755772</c:v>
                </c:pt>
                <c:pt idx="3290">
                  <c:v>22.113368328755772</c:v>
                </c:pt>
                <c:pt idx="3291">
                  <c:v>22.113368328755772</c:v>
                </c:pt>
                <c:pt idx="3292">
                  <c:v>22.113368328755772</c:v>
                </c:pt>
                <c:pt idx="3293">
                  <c:v>21.41591911628667</c:v>
                </c:pt>
                <c:pt idx="3294">
                  <c:v>21.878412625774207</c:v>
                </c:pt>
                <c:pt idx="3295">
                  <c:v>21.41591911628667</c:v>
                </c:pt>
                <c:pt idx="3296">
                  <c:v>22.113368328755772</c:v>
                </c:pt>
                <c:pt idx="3297">
                  <c:v>22.113368328755772</c:v>
                </c:pt>
                <c:pt idx="3298">
                  <c:v>21.878412625774207</c:v>
                </c:pt>
                <c:pt idx="3299">
                  <c:v>21.645908028966549</c:v>
                </c:pt>
                <c:pt idx="3300">
                  <c:v>22.113368328755772</c:v>
                </c:pt>
                <c:pt idx="3301">
                  <c:v>21.645908028966549</c:v>
                </c:pt>
                <c:pt idx="3302">
                  <c:v>21.878412625774207</c:v>
                </c:pt>
                <c:pt idx="3303">
                  <c:v>21.878412625774207</c:v>
                </c:pt>
                <c:pt idx="3304">
                  <c:v>22.113368328755772</c:v>
                </c:pt>
                <c:pt idx="3305">
                  <c:v>21.878412625774207</c:v>
                </c:pt>
                <c:pt idx="3306">
                  <c:v>21.41591911628667</c:v>
                </c:pt>
                <c:pt idx="3307">
                  <c:v>21.878412625774207</c:v>
                </c:pt>
                <c:pt idx="3308">
                  <c:v>21.645908028966549</c:v>
                </c:pt>
                <c:pt idx="3309">
                  <c:v>22.113368328755772</c:v>
                </c:pt>
                <c:pt idx="3310">
                  <c:v>22.113368328755772</c:v>
                </c:pt>
                <c:pt idx="3311">
                  <c:v>22.113368328755772</c:v>
                </c:pt>
                <c:pt idx="3312">
                  <c:v>21.878412625774207</c:v>
                </c:pt>
                <c:pt idx="3313">
                  <c:v>22.113368328755772</c:v>
                </c:pt>
                <c:pt idx="3314">
                  <c:v>22.350894044029783</c:v>
                </c:pt>
                <c:pt idx="3315">
                  <c:v>22.113368328755772</c:v>
                </c:pt>
                <c:pt idx="3316">
                  <c:v>22.350894044029783</c:v>
                </c:pt>
                <c:pt idx="3317">
                  <c:v>22.113368328755772</c:v>
                </c:pt>
                <c:pt idx="3318">
                  <c:v>21.878412625774207</c:v>
                </c:pt>
                <c:pt idx="3319">
                  <c:v>22.113368328755772</c:v>
                </c:pt>
                <c:pt idx="3320">
                  <c:v>21.645908028966549</c:v>
                </c:pt>
                <c:pt idx="3321">
                  <c:v>21.878412625774207</c:v>
                </c:pt>
                <c:pt idx="3322">
                  <c:v>21.645908028966549</c:v>
                </c:pt>
                <c:pt idx="3323">
                  <c:v>21.645908028966549</c:v>
                </c:pt>
                <c:pt idx="3324">
                  <c:v>21.645908028966549</c:v>
                </c:pt>
                <c:pt idx="3325">
                  <c:v>21.645908028966549</c:v>
                </c:pt>
                <c:pt idx="3326">
                  <c:v>21.645908028966549</c:v>
                </c:pt>
                <c:pt idx="3327">
                  <c:v>22.113368328755772</c:v>
                </c:pt>
                <c:pt idx="3328">
                  <c:v>22.113368328755772</c:v>
                </c:pt>
                <c:pt idx="3329">
                  <c:v>22.113368328755772</c:v>
                </c:pt>
                <c:pt idx="3330">
                  <c:v>22.350894044029783</c:v>
                </c:pt>
                <c:pt idx="3331">
                  <c:v>22.350894044029783</c:v>
                </c:pt>
                <c:pt idx="3332">
                  <c:v>22.350894044029783</c:v>
                </c:pt>
                <c:pt idx="3333">
                  <c:v>21.878412625774207</c:v>
                </c:pt>
                <c:pt idx="3334">
                  <c:v>22.113368328755772</c:v>
                </c:pt>
                <c:pt idx="3335">
                  <c:v>22.113368328755772</c:v>
                </c:pt>
                <c:pt idx="3336">
                  <c:v>21.645908028966549</c:v>
                </c:pt>
                <c:pt idx="3337">
                  <c:v>21.878412625774207</c:v>
                </c:pt>
                <c:pt idx="3338">
                  <c:v>21.878412625774207</c:v>
                </c:pt>
                <c:pt idx="3339">
                  <c:v>22.113368328755772</c:v>
                </c:pt>
                <c:pt idx="3340">
                  <c:v>21.878412625774207</c:v>
                </c:pt>
                <c:pt idx="3341">
                  <c:v>21.878412625774207</c:v>
                </c:pt>
                <c:pt idx="3342">
                  <c:v>21.41591911628667</c:v>
                </c:pt>
                <c:pt idx="3343">
                  <c:v>22.113368328755772</c:v>
                </c:pt>
                <c:pt idx="3344">
                  <c:v>22.113368328755772</c:v>
                </c:pt>
                <c:pt idx="3345">
                  <c:v>22.113368328755772</c:v>
                </c:pt>
                <c:pt idx="3346">
                  <c:v>22.113368328755772</c:v>
                </c:pt>
                <c:pt idx="3347">
                  <c:v>22.113368328755772</c:v>
                </c:pt>
                <c:pt idx="3348">
                  <c:v>22.113368328755772</c:v>
                </c:pt>
                <c:pt idx="3349">
                  <c:v>22.350894044029783</c:v>
                </c:pt>
                <c:pt idx="3350">
                  <c:v>22.113368328755772</c:v>
                </c:pt>
                <c:pt idx="3351">
                  <c:v>22.113368328755772</c:v>
                </c:pt>
                <c:pt idx="3352">
                  <c:v>21.645908028966549</c:v>
                </c:pt>
                <c:pt idx="3353">
                  <c:v>21.645908028966549</c:v>
                </c:pt>
                <c:pt idx="3354">
                  <c:v>21.645908028966549</c:v>
                </c:pt>
                <c:pt idx="3355">
                  <c:v>21.645908028966549</c:v>
                </c:pt>
                <c:pt idx="3356">
                  <c:v>21.645908028966549</c:v>
                </c:pt>
                <c:pt idx="3357">
                  <c:v>21.645908028966549</c:v>
                </c:pt>
                <c:pt idx="3358">
                  <c:v>21.41591911628667</c:v>
                </c:pt>
                <c:pt idx="3359">
                  <c:v>21.41591911628667</c:v>
                </c:pt>
                <c:pt idx="3360">
                  <c:v>21.41591911628667</c:v>
                </c:pt>
                <c:pt idx="3361">
                  <c:v>21.878412625774207</c:v>
                </c:pt>
                <c:pt idx="3362">
                  <c:v>21.878412625774207</c:v>
                </c:pt>
                <c:pt idx="3363">
                  <c:v>21.41591911628667</c:v>
                </c:pt>
                <c:pt idx="3364">
                  <c:v>21.645908028966549</c:v>
                </c:pt>
                <c:pt idx="3365">
                  <c:v>21.878412625774207</c:v>
                </c:pt>
                <c:pt idx="3366">
                  <c:v>21.645908028966549</c:v>
                </c:pt>
                <c:pt idx="3367">
                  <c:v>21.878412625774207</c:v>
                </c:pt>
                <c:pt idx="3368">
                  <c:v>22.113368328755772</c:v>
                </c:pt>
                <c:pt idx="3369">
                  <c:v>21.878412625774207</c:v>
                </c:pt>
                <c:pt idx="3370">
                  <c:v>21.878412625774207</c:v>
                </c:pt>
                <c:pt idx="3371">
                  <c:v>21.188329495203686</c:v>
                </c:pt>
                <c:pt idx="3372">
                  <c:v>21.41591911628667</c:v>
                </c:pt>
                <c:pt idx="3373">
                  <c:v>22.113368328755772</c:v>
                </c:pt>
                <c:pt idx="3374">
                  <c:v>21.878412625774207</c:v>
                </c:pt>
                <c:pt idx="3375">
                  <c:v>21.878412625774207</c:v>
                </c:pt>
                <c:pt idx="3376">
                  <c:v>21.645908028966549</c:v>
                </c:pt>
                <c:pt idx="3377">
                  <c:v>22.113368328755772</c:v>
                </c:pt>
                <c:pt idx="3378">
                  <c:v>21.878412625774207</c:v>
                </c:pt>
                <c:pt idx="3379">
                  <c:v>22.113368328755772</c:v>
                </c:pt>
                <c:pt idx="3380">
                  <c:v>22.113368328755772</c:v>
                </c:pt>
                <c:pt idx="3381">
                  <c:v>21.878412625774207</c:v>
                </c:pt>
                <c:pt idx="3382">
                  <c:v>21.878412625774207</c:v>
                </c:pt>
                <c:pt idx="3383">
                  <c:v>21.645908028966549</c:v>
                </c:pt>
                <c:pt idx="3384">
                  <c:v>21.645908028966549</c:v>
                </c:pt>
                <c:pt idx="3385">
                  <c:v>21.41591911628667</c:v>
                </c:pt>
                <c:pt idx="3386">
                  <c:v>21.41591911628667</c:v>
                </c:pt>
                <c:pt idx="3387">
                  <c:v>21.645908028966549</c:v>
                </c:pt>
                <c:pt idx="3388">
                  <c:v>21.645908028966549</c:v>
                </c:pt>
                <c:pt idx="3389">
                  <c:v>21.878412625774207</c:v>
                </c:pt>
                <c:pt idx="3390">
                  <c:v>21.41591911628667</c:v>
                </c:pt>
                <c:pt idx="3391">
                  <c:v>22.113368328755772</c:v>
                </c:pt>
                <c:pt idx="3392">
                  <c:v>21.41591911628667</c:v>
                </c:pt>
                <c:pt idx="3393">
                  <c:v>21.645908028966549</c:v>
                </c:pt>
                <c:pt idx="3394">
                  <c:v>21.878412625774207</c:v>
                </c:pt>
                <c:pt idx="3395">
                  <c:v>21.878412625774207</c:v>
                </c:pt>
                <c:pt idx="3396">
                  <c:v>22.113368328755772</c:v>
                </c:pt>
                <c:pt idx="3397">
                  <c:v>21.41591911628667</c:v>
                </c:pt>
                <c:pt idx="3398">
                  <c:v>21.41591911628667</c:v>
                </c:pt>
                <c:pt idx="3399">
                  <c:v>21.41591911628667</c:v>
                </c:pt>
                <c:pt idx="3400">
                  <c:v>21.645908028966549</c:v>
                </c:pt>
                <c:pt idx="3401">
                  <c:v>21.645908028966549</c:v>
                </c:pt>
                <c:pt idx="3402">
                  <c:v>21.41591911628667</c:v>
                </c:pt>
                <c:pt idx="3403">
                  <c:v>21.645908028966549</c:v>
                </c:pt>
                <c:pt idx="3404">
                  <c:v>21.645908028966549</c:v>
                </c:pt>
                <c:pt idx="3405">
                  <c:v>21.645908028966549</c:v>
                </c:pt>
                <c:pt idx="3406">
                  <c:v>21.645908028966549</c:v>
                </c:pt>
                <c:pt idx="3407">
                  <c:v>21.645908028966549</c:v>
                </c:pt>
                <c:pt idx="3408">
                  <c:v>21.41591911628667</c:v>
                </c:pt>
                <c:pt idx="3409">
                  <c:v>21.41591911628667</c:v>
                </c:pt>
                <c:pt idx="3410">
                  <c:v>21.188329495203686</c:v>
                </c:pt>
                <c:pt idx="3411">
                  <c:v>21.188329495203686</c:v>
                </c:pt>
                <c:pt idx="3412">
                  <c:v>21.41591911628667</c:v>
                </c:pt>
                <c:pt idx="3413">
                  <c:v>21.645908028966549</c:v>
                </c:pt>
                <c:pt idx="3414">
                  <c:v>21.645908028966549</c:v>
                </c:pt>
                <c:pt idx="3415">
                  <c:v>21.41591911628667</c:v>
                </c:pt>
                <c:pt idx="3416">
                  <c:v>21.645908028966549</c:v>
                </c:pt>
                <c:pt idx="3417">
                  <c:v>21.878412625774207</c:v>
                </c:pt>
                <c:pt idx="3418">
                  <c:v>21.645908028966549</c:v>
                </c:pt>
                <c:pt idx="3419">
                  <c:v>21.878412625774207</c:v>
                </c:pt>
                <c:pt idx="3420">
                  <c:v>21.41591911628667</c:v>
                </c:pt>
                <c:pt idx="3421">
                  <c:v>21.878412625774207</c:v>
                </c:pt>
                <c:pt idx="3422">
                  <c:v>22.113368328755772</c:v>
                </c:pt>
                <c:pt idx="3423">
                  <c:v>21.645908028966549</c:v>
                </c:pt>
                <c:pt idx="3424">
                  <c:v>21.878412625774207</c:v>
                </c:pt>
                <c:pt idx="3425">
                  <c:v>21.188329495203686</c:v>
                </c:pt>
                <c:pt idx="3426">
                  <c:v>21.645908028966549</c:v>
                </c:pt>
                <c:pt idx="3427">
                  <c:v>21.645908028966549</c:v>
                </c:pt>
                <c:pt idx="3428">
                  <c:v>21.645908028966549</c:v>
                </c:pt>
                <c:pt idx="3429">
                  <c:v>21.188329495203686</c:v>
                </c:pt>
                <c:pt idx="3430">
                  <c:v>21.645908028966549</c:v>
                </c:pt>
                <c:pt idx="3431">
                  <c:v>21.41591911628667</c:v>
                </c:pt>
                <c:pt idx="3432">
                  <c:v>21.645908028966549</c:v>
                </c:pt>
                <c:pt idx="3433">
                  <c:v>21.645908028966549</c:v>
                </c:pt>
                <c:pt idx="3434">
                  <c:v>21.41591911628667</c:v>
                </c:pt>
                <c:pt idx="3435">
                  <c:v>21.41591911628667</c:v>
                </c:pt>
                <c:pt idx="3436">
                  <c:v>21.188329495203686</c:v>
                </c:pt>
                <c:pt idx="3437">
                  <c:v>21.41591911628667</c:v>
                </c:pt>
                <c:pt idx="3438">
                  <c:v>21.188329495203686</c:v>
                </c:pt>
                <c:pt idx="3439">
                  <c:v>21.41591911628667</c:v>
                </c:pt>
                <c:pt idx="3440">
                  <c:v>21.188329495203686</c:v>
                </c:pt>
                <c:pt idx="3441">
                  <c:v>21.188329495203686</c:v>
                </c:pt>
                <c:pt idx="3442">
                  <c:v>21.41591911628667</c:v>
                </c:pt>
                <c:pt idx="3443">
                  <c:v>21.41591911628667</c:v>
                </c:pt>
                <c:pt idx="3444">
                  <c:v>21.645908028966549</c:v>
                </c:pt>
                <c:pt idx="3445">
                  <c:v>21.645908028966549</c:v>
                </c:pt>
                <c:pt idx="3446">
                  <c:v>21.188329495203686</c:v>
                </c:pt>
                <c:pt idx="3447">
                  <c:v>21.188329495203686</c:v>
                </c:pt>
                <c:pt idx="3448">
                  <c:v>21.188329495203686</c:v>
                </c:pt>
                <c:pt idx="3449">
                  <c:v>21.645908028966549</c:v>
                </c:pt>
                <c:pt idx="3450">
                  <c:v>21.41591911628667</c:v>
                </c:pt>
                <c:pt idx="3451">
                  <c:v>21.41591911628667</c:v>
                </c:pt>
                <c:pt idx="3452">
                  <c:v>21.41591911628667</c:v>
                </c:pt>
                <c:pt idx="3453">
                  <c:v>21.188329495203686</c:v>
                </c:pt>
                <c:pt idx="3454">
                  <c:v>21.41591911628667</c:v>
                </c:pt>
                <c:pt idx="3455">
                  <c:v>20.963202378541094</c:v>
                </c:pt>
                <c:pt idx="3456">
                  <c:v>21.41591911628667</c:v>
                </c:pt>
                <c:pt idx="3457">
                  <c:v>20.963202378541094</c:v>
                </c:pt>
                <c:pt idx="3458">
                  <c:v>21.41591911628667</c:v>
                </c:pt>
                <c:pt idx="3459">
                  <c:v>21.41591911628667</c:v>
                </c:pt>
                <c:pt idx="3460">
                  <c:v>21.188329495203686</c:v>
                </c:pt>
                <c:pt idx="3461">
                  <c:v>21.188329495203686</c:v>
                </c:pt>
                <c:pt idx="3462">
                  <c:v>21.188329495203686</c:v>
                </c:pt>
                <c:pt idx="3463">
                  <c:v>20.963202378541094</c:v>
                </c:pt>
                <c:pt idx="3464">
                  <c:v>21.188329495203686</c:v>
                </c:pt>
                <c:pt idx="3465">
                  <c:v>21.188329495203686</c:v>
                </c:pt>
                <c:pt idx="3466">
                  <c:v>21.41591911628667</c:v>
                </c:pt>
                <c:pt idx="3467">
                  <c:v>21.41591911628667</c:v>
                </c:pt>
                <c:pt idx="3468">
                  <c:v>21.645908028966549</c:v>
                </c:pt>
                <c:pt idx="3469">
                  <c:v>21.645908028966549</c:v>
                </c:pt>
                <c:pt idx="3470">
                  <c:v>21.645908028966549</c:v>
                </c:pt>
                <c:pt idx="3471">
                  <c:v>21.645908028966549</c:v>
                </c:pt>
                <c:pt idx="3472">
                  <c:v>21.878412625774207</c:v>
                </c:pt>
                <c:pt idx="3473">
                  <c:v>21.645908028966549</c:v>
                </c:pt>
                <c:pt idx="3474">
                  <c:v>21.878412625774207</c:v>
                </c:pt>
                <c:pt idx="3475">
                  <c:v>21.41591911628667</c:v>
                </c:pt>
                <c:pt idx="3476">
                  <c:v>20.963202378541094</c:v>
                </c:pt>
                <c:pt idx="3477">
                  <c:v>21.188329495203686</c:v>
                </c:pt>
                <c:pt idx="3478">
                  <c:v>21.188329495203686</c:v>
                </c:pt>
                <c:pt idx="3479">
                  <c:v>21.188329495203686</c:v>
                </c:pt>
                <c:pt idx="3480">
                  <c:v>21.188329495203686</c:v>
                </c:pt>
                <c:pt idx="3481">
                  <c:v>21.645908028966549</c:v>
                </c:pt>
                <c:pt idx="3482">
                  <c:v>21.41591911628667</c:v>
                </c:pt>
                <c:pt idx="3483">
                  <c:v>21.188329495203686</c:v>
                </c:pt>
                <c:pt idx="3484">
                  <c:v>21.41591911628667</c:v>
                </c:pt>
                <c:pt idx="3485">
                  <c:v>21.188329495203686</c:v>
                </c:pt>
                <c:pt idx="3486">
                  <c:v>21.188329495203686</c:v>
                </c:pt>
                <c:pt idx="3487">
                  <c:v>20.963202378541094</c:v>
                </c:pt>
                <c:pt idx="3488">
                  <c:v>21.188329495203686</c:v>
                </c:pt>
                <c:pt idx="3489">
                  <c:v>21.188329495203686</c:v>
                </c:pt>
                <c:pt idx="3490">
                  <c:v>21.188329495203686</c:v>
                </c:pt>
                <c:pt idx="3491">
                  <c:v>21.188329495203686</c:v>
                </c:pt>
                <c:pt idx="3492">
                  <c:v>20.963202378541094</c:v>
                </c:pt>
                <c:pt idx="3493">
                  <c:v>21.41591911628667</c:v>
                </c:pt>
                <c:pt idx="3494">
                  <c:v>20.963202378541094</c:v>
                </c:pt>
                <c:pt idx="3495">
                  <c:v>21.188329495203686</c:v>
                </c:pt>
                <c:pt idx="3496">
                  <c:v>21.41591911628667</c:v>
                </c:pt>
                <c:pt idx="3497">
                  <c:v>21.41591911628667</c:v>
                </c:pt>
                <c:pt idx="3498">
                  <c:v>21.188329495203686</c:v>
                </c:pt>
                <c:pt idx="3499">
                  <c:v>21.41591911628667</c:v>
                </c:pt>
                <c:pt idx="3500">
                  <c:v>21.645908028966549</c:v>
                </c:pt>
                <c:pt idx="3501">
                  <c:v>21.188329495203686</c:v>
                </c:pt>
                <c:pt idx="3502">
                  <c:v>21.188329495203686</c:v>
                </c:pt>
                <c:pt idx="3503">
                  <c:v>20.963202378541094</c:v>
                </c:pt>
                <c:pt idx="3504">
                  <c:v>21.188329495203686</c:v>
                </c:pt>
                <c:pt idx="3505">
                  <c:v>21.188329495203686</c:v>
                </c:pt>
                <c:pt idx="3506">
                  <c:v>21.188329495203686</c:v>
                </c:pt>
                <c:pt idx="3507">
                  <c:v>21.188329495203686</c:v>
                </c:pt>
                <c:pt idx="3508">
                  <c:v>21.188329495203686</c:v>
                </c:pt>
                <c:pt idx="3509">
                  <c:v>20.963202378541094</c:v>
                </c:pt>
                <c:pt idx="3510">
                  <c:v>21.188329495203686</c:v>
                </c:pt>
                <c:pt idx="3511">
                  <c:v>20.963202378541094</c:v>
                </c:pt>
                <c:pt idx="3512">
                  <c:v>20.963202378541094</c:v>
                </c:pt>
                <c:pt idx="3513">
                  <c:v>20.740423834220319</c:v>
                </c:pt>
                <c:pt idx="3514">
                  <c:v>20.963202378541094</c:v>
                </c:pt>
                <c:pt idx="3515">
                  <c:v>21.188329495203686</c:v>
                </c:pt>
                <c:pt idx="3516">
                  <c:v>21.188329495203686</c:v>
                </c:pt>
                <c:pt idx="3517">
                  <c:v>21.188329495203686</c:v>
                </c:pt>
                <c:pt idx="3518">
                  <c:v>20.963202378541094</c:v>
                </c:pt>
                <c:pt idx="3519">
                  <c:v>20.963202378541094</c:v>
                </c:pt>
                <c:pt idx="3520">
                  <c:v>20.963202378541094</c:v>
                </c:pt>
                <c:pt idx="3521">
                  <c:v>20.963202378541094</c:v>
                </c:pt>
                <c:pt idx="3522">
                  <c:v>20.963202378541094</c:v>
                </c:pt>
                <c:pt idx="3523">
                  <c:v>21.41591911628667</c:v>
                </c:pt>
                <c:pt idx="3524">
                  <c:v>21.188329495203686</c:v>
                </c:pt>
                <c:pt idx="3525">
                  <c:v>21.188329495203686</c:v>
                </c:pt>
                <c:pt idx="3526">
                  <c:v>21.188329495203686</c:v>
                </c:pt>
                <c:pt idx="3527">
                  <c:v>21.188329495203686</c:v>
                </c:pt>
                <c:pt idx="3528">
                  <c:v>21.188329495203686</c:v>
                </c:pt>
                <c:pt idx="3529">
                  <c:v>21.188329495203686</c:v>
                </c:pt>
                <c:pt idx="3530">
                  <c:v>21.188329495203686</c:v>
                </c:pt>
                <c:pt idx="3531">
                  <c:v>21.41591911628667</c:v>
                </c:pt>
                <c:pt idx="3532">
                  <c:v>21.188329495203686</c:v>
                </c:pt>
                <c:pt idx="3533">
                  <c:v>21.41591911628667</c:v>
                </c:pt>
                <c:pt idx="3534">
                  <c:v>21.188329495203686</c:v>
                </c:pt>
                <c:pt idx="3535">
                  <c:v>20.963202378541094</c:v>
                </c:pt>
                <c:pt idx="3536">
                  <c:v>20.963202378541094</c:v>
                </c:pt>
                <c:pt idx="3537">
                  <c:v>21.188329495203686</c:v>
                </c:pt>
                <c:pt idx="3538">
                  <c:v>21.188329495203686</c:v>
                </c:pt>
                <c:pt idx="3539">
                  <c:v>20.963202378541094</c:v>
                </c:pt>
                <c:pt idx="3540">
                  <c:v>21.188329495203686</c:v>
                </c:pt>
                <c:pt idx="3541">
                  <c:v>21.188329495203686</c:v>
                </c:pt>
                <c:pt idx="3542">
                  <c:v>21.188329495203686</c:v>
                </c:pt>
                <c:pt idx="3543">
                  <c:v>20.963202378541094</c:v>
                </c:pt>
                <c:pt idx="3544">
                  <c:v>21.645908028966549</c:v>
                </c:pt>
                <c:pt idx="3545">
                  <c:v>21.41591911628667</c:v>
                </c:pt>
                <c:pt idx="3546">
                  <c:v>21.188329495203686</c:v>
                </c:pt>
                <c:pt idx="3547">
                  <c:v>21.188329495203686</c:v>
                </c:pt>
                <c:pt idx="3548">
                  <c:v>20.963202378541094</c:v>
                </c:pt>
                <c:pt idx="3549">
                  <c:v>20.963202378541094</c:v>
                </c:pt>
                <c:pt idx="3550">
                  <c:v>20.963202378541094</c:v>
                </c:pt>
                <c:pt idx="3551">
                  <c:v>20.963202378541094</c:v>
                </c:pt>
                <c:pt idx="3552">
                  <c:v>21.188329495203686</c:v>
                </c:pt>
                <c:pt idx="3553">
                  <c:v>21.188329495203686</c:v>
                </c:pt>
                <c:pt idx="3554">
                  <c:v>21.188329495203686</c:v>
                </c:pt>
                <c:pt idx="3555">
                  <c:v>21.41591911628667</c:v>
                </c:pt>
                <c:pt idx="3556">
                  <c:v>21.188329495203686</c:v>
                </c:pt>
                <c:pt idx="3557">
                  <c:v>20.963202378541094</c:v>
                </c:pt>
                <c:pt idx="3558">
                  <c:v>20.963202378541094</c:v>
                </c:pt>
                <c:pt idx="3559">
                  <c:v>21.41591911628667</c:v>
                </c:pt>
                <c:pt idx="3560">
                  <c:v>21.188329495203686</c:v>
                </c:pt>
                <c:pt idx="3561">
                  <c:v>21.188329495203686</c:v>
                </c:pt>
                <c:pt idx="3562">
                  <c:v>20.963202378541094</c:v>
                </c:pt>
                <c:pt idx="3563">
                  <c:v>20.963202378541094</c:v>
                </c:pt>
                <c:pt idx="3564">
                  <c:v>21.188329495203686</c:v>
                </c:pt>
                <c:pt idx="3565">
                  <c:v>20.963202378541094</c:v>
                </c:pt>
                <c:pt idx="3566">
                  <c:v>20.963202378541094</c:v>
                </c:pt>
                <c:pt idx="3567">
                  <c:v>20.520055738792344</c:v>
                </c:pt>
                <c:pt idx="3568">
                  <c:v>20.963202378541094</c:v>
                </c:pt>
                <c:pt idx="3569">
                  <c:v>20.740423834220319</c:v>
                </c:pt>
                <c:pt idx="3570">
                  <c:v>21.188329495203686</c:v>
                </c:pt>
                <c:pt idx="3571">
                  <c:v>21.188329495203686</c:v>
                </c:pt>
                <c:pt idx="3572">
                  <c:v>21.188329495203686</c:v>
                </c:pt>
                <c:pt idx="3573">
                  <c:v>20.963202378541094</c:v>
                </c:pt>
                <c:pt idx="3574">
                  <c:v>20.963202378541094</c:v>
                </c:pt>
                <c:pt idx="3575">
                  <c:v>21.188329495203686</c:v>
                </c:pt>
                <c:pt idx="3576">
                  <c:v>20.963202378541094</c:v>
                </c:pt>
                <c:pt idx="3577">
                  <c:v>20.963202378541094</c:v>
                </c:pt>
                <c:pt idx="3578">
                  <c:v>21.188329495203686</c:v>
                </c:pt>
                <c:pt idx="3579">
                  <c:v>21.188329495203686</c:v>
                </c:pt>
                <c:pt idx="3580">
                  <c:v>21.41591911628667</c:v>
                </c:pt>
                <c:pt idx="3581">
                  <c:v>21.645908028966549</c:v>
                </c:pt>
                <c:pt idx="3582">
                  <c:v>21.645908028966549</c:v>
                </c:pt>
                <c:pt idx="3583">
                  <c:v>21.41591911628667</c:v>
                </c:pt>
                <c:pt idx="3584">
                  <c:v>21.188329495203686</c:v>
                </c:pt>
                <c:pt idx="3585">
                  <c:v>21.188329495203686</c:v>
                </c:pt>
                <c:pt idx="3586">
                  <c:v>21.188329495203686</c:v>
                </c:pt>
                <c:pt idx="3587">
                  <c:v>21.645908028966549</c:v>
                </c:pt>
                <c:pt idx="3588">
                  <c:v>21.188329495203686</c:v>
                </c:pt>
                <c:pt idx="3589">
                  <c:v>21.41591911628667</c:v>
                </c:pt>
                <c:pt idx="3590">
                  <c:v>21.878412625774207</c:v>
                </c:pt>
                <c:pt idx="3591">
                  <c:v>22.113368328755772</c:v>
                </c:pt>
                <c:pt idx="3592">
                  <c:v>21.41591911628667</c:v>
                </c:pt>
                <c:pt idx="3593">
                  <c:v>21.188329495203686</c:v>
                </c:pt>
                <c:pt idx="3594">
                  <c:v>21.188329495203686</c:v>
                </c:pt>
                <c:pt idx="3595">
                  <c:v>20.963202378541094</c:v>
                </c:pt>
                <c:pt idx="3596">
                  <c:v>20.963202378541094</c:v>
                </c:pt>
                <c:pt idx="3597">
                  <c:v>20.740423834220319</c:v>
                </c:pt>
                <c:pt idx="3598">
                  <c:v>20.963202378541094</c:v>
                </c:pt>
                <c:pt idx="3599">
                  <c:v>20.963202378541094</c:v>
                </c:pt>
                <c:pt idx="3600">
                  <c:v>21.188329495203686</c:v>
                </c:pt>
                <c:pt idx="3601">
                  <c:v>21.188329495203686</c:v>
                </c:pt>
                <c:pt idx="3602">
                  <c:v>20.520055738792344</c:v>
                </c:pt>
                <c:pt idx="3603">
                  <c:v>20.963202378541094</c:v>
                </c:pt>
                <c:pt idx="3604">
                  <c:v>20.963202378541094</c:v>
                </c:pt>
                <c:pt idx="3605">
                  <c:v>20.963202378541094</c:v>
                </c:pt>
                <c:pt idx="3606">
                  <c:v>20.963202378541094</c:v>
                </c:pt>
                <c:pt idx="3607">
                  <c:v>21.188329495203686</c:v>
                </c:pt>
                <c:pt idx="3608">
                  <c:v>21.188329495203686</c:v>
                </c:pt>
                <c:pt idx="3609">
                  <c:v>21.188329495203686</c:v>
                </c:pt>
                <c:pt idx="3610">
                  <c:v>21.188329495203686</c:v>
                </c:pt>
                <c:pt idx="3611">
                  <c:v>20.963202378541094</c:v>
                </c:pt>
                <c:pt idx="3612">
                  <c:v>21.188329495203686</c:v>
                </c:pt>
                <c:pt idx="3613">
                  <c:v>21.41591911628667</c:v>
                </c:pt>
                <c:pt idx="3614">
                  <c:v>20.963202378541094</c:v>
                </c:pt>
                <c:pt idx="3615">
                  <c:v>20.963202378541094</c:v>
                </c:pt>
                <c:pt idx="3616">
                  <c:v>20.963202378541094</c:v>
                </c:pt>
                <c:pt idx="3617">
                  <c:v>20.963202378541094</c:v>
                </c:pt>
                <c:pt idx="3618">
                  <c:v>20.740423834220319</c:v>
                </c:pt>
                <c:pt idx="3619">
                  <c:v>20.963202378541094</c:v>
                </c:pt>
                <c:pt idx="3620">
                  <c:v>21.188329495203686</c:v>
                </c:pt>
                <c:pt idx="3621">
                  <c:v>20.963202378541094</c:v>
                </c:pt>
                <c:pt idx="3622">
                  <c:v>20.740423834220319</c:v>
                </c:pt>
                <c:pt idx="3623">
                  <c:v>20.740423834220319</c:v>
                </c:pt>
                <c:pt idx="3624">
                  <c:v>20.963202378541094</c:v>
                </c:pt>
                <c:pt idx="3625">
                  <c:v>20.963202378541094</c:v>
                </c:pt>
                <c:pt idx="3626">
                  <c:v>20.520055738792344</c:v>
                </c:pt>
                <c:pt idx="3627">
                  <c:v>20.520055738792344</c:v>
                </c:pt>
                <c:pt idx="3628">
                  <c:v>20.740423834220319</c:v>
                </c:pt>
                <c:pt idx="3629">
                  <c:v>20.520055738792344</c:v>
                </c:pt>
                <c:pt idx="3630">
                  <c:v>20.963202378541094</c:v>
                </c:pt>
                <c:pt idx="3631">
                  <c:v>20.740423834220319</c:v>
                </c:pt>
                <c:pt idx="3632">
                  <c:v>20.520055738792344</c:v>
                </c:pt>
                <c:pt idx="3633">
                  <c:v>20.520055738792344</c:v>
                </c:pt>
                <c:pt idx="3634">
                  <c:v>20.963202378541094</c:v>
                </c:pt>
                <c:pt idx="3635">
                  <c:v>20.740423834220319</c:v>
                </c:pt>
                <c:pt idx="3636">
                  <c:v>20.520055738792344</c:v>
                </c:pt>
                <c:pt idx="3637">
                  <c:v>20.520055738792344</c:v>
                </c:pt>
                <c:pt idx="3638">
                  <c:v>20.963202378541094</c:v>
                </c:pt>
                <c:pt idx="3639">
                  <c:v>20.963202378541094</c:v>
                </c:pt>
                <c:pt idx="3640">
                  <c:v>21.188329495203686</c:v>
                </c:pt>
                <c:pt idx="3641">
                  <c:v>20.963202378541094</c:v>
                </c:pt>
                <c:pt idx="3642">
                  <c:v>21.41591911628667</c:v>
                </c:pt>
                <c:pt idx="3643">
                  <c:v>20.963202378541094</c:v>
                </c:pt>
                <c:pt idx="3644">
                  <c:v>20.963202378541094</c:v>
                </c:pt>
                <c:pt idx="3645">
                  <c:v>21.188329495203686</c:v>
                </c:pt>
                <c:pt idx="3646">
                  <c:v>20.963202378541094</c:v>
                </c:pt>
                <c:pt idx="3647">
                  <c:v>20.963202378541094</c:v>
                </c:pt>
                <c:pt idx="3648">
                  <c:v>20.740423834220319</c:v>
                </c:pt>
                <c:pt idx="3649">
                  <c:v>20.740423834220319</c:v>
                </c:pt>
                <c:pt idx="3650">
                  <c:v>20.740423834220319</c:v>
                </c:pt>
                <c:pt idx="3651">
                  <c:v>20.740423834220319</c:v>
                </c:pt>
                <c:pt idx="3652">
                  <c:v>20.740423834220319</c:v>
                </c:pt>
                <c:pt idx="3653">
                  <c:v>20.520055738792344</c:v>
                </c:pt>
                <c:pt idx="3654">
                  <c:v>20.963202378541094</c:v>
                </c:pt>
                <c:pt idx="3655">
                  <c:v>20.520055738792344</c:v>
                </c:pt>
                <c:pt idx="3656">
                  <c:v>20.520055738792344</c:v>
                </c:pt>
                <c:pt idx="3657">
                  <c:v>20.520055738792344</c:v>
                </c:pt>
                <c:pt idx="3658">
                  <c:v>20.520055738792344</c:v>
                </c:pt>
                <c:pt idx="3659">
                  <c:v>20.963202378541094</c:v>
                </c:pt>
                <c:pt idx="3660">
                  <c:v>20.520055738792344</c:v>
                </c:pt>
                <c:pt idx="3661">
                  <c:v>20.520055738792344</c:v>
                </c:pt>
                <c:pt idx="3662">
                  <c:v>21.188329495203686</c:v>
                </c:pt>
                <c:pt idx="3663">
                  <c:v>20.740423834220319</c:v>
                </c:pt>
                <c:pt idx="3664">
                  <c:v>20.740423834220319</c:v>
                </c:pt>
                <c:pt idx="3665">
                  <c:v>21.188329495203686</c:v>
                </c:pt>
                <c:pt idx="3666">
                  <c:v>21.41591911628667</c:v>
                </c:pt>
                <c:pt idx="3667">
                  <c:v>21.188329495203686</c:v>
                </c:pt>
                <c:pt idx="3668">
                  <c:v>20.963202378541094</c:v>
                </c:pt>
                <c:pt idx="3669">
                  <c:v>20.740423834220319</c:v>
                </c:pt>
                <c:pt idx="3670">
                  <c:v>20.963202378541094</c:v>
                </c:pt>
                <c:pt idx="3671">
                  <c:v>20.963202378541094</c:v>
                </c:pt>
                <c:pt idx="3672">
                  <c:v>20.740423834220319</c:v>
                </c:pt>
                <c:pt idx="3673">
                  <c:v>20.740423834220319</c:v>
                </c:pt>
                <c:pt idx="3674">
                  <c:v>20.963202378541094</c:v>
                </c:pt>
                <c:pt idx="3675">
                  <c:v>20.963202378541094</c:v>
                </c:pt>
                <c:pt idx="3676">
                  <c:v>20.520055738792344</c:v>
                </c:pt>
                <c:pt idx="3677">
                  <c:v>20.520055738792344</c:v>
                </c:pt>
                <c:pt idx="3678">
                  <c:v>20.520055738792344</c:v>
                </c:pt>
                <c:pt idx="3679">
                  <c:v>20.740423834220319</c:v>
                </c:pt>
                <c:pt idx="3680">
                  <c:v>20.520055738792344</c:v>
                </c:pt>
                <c:pt idx="3681">
                  <c:v>20.301986568618744</c:v>
                </c:pt>
                <c:pt idx="3682">
                  <c:v>20.520055738792344</c:v>
                </c:pt>
                <c:pt idx="3683">
                  <c:v>20.520055738792344</c:v>
                </c:pt>
                <c:pt idx="3684">
                  <c:v>20.520055738792344</c:v>
                </c:pt>
                <c:pt idx="3685">
                  <c:v>20.520055738792344</c:v>
                </c:pt>
                <c:pt idx="3686">
                  <c:v>20.520055738792344</c:v>
                </c:pt>
                <c:pt idx="3687">
                  <c:v>20.520055738792344</c:v>
                </c:pt>
                <c:pt idx="3688">
                  <c:v>20.520055738792344</c:v>
                </c:pt>
                <c:pt idx="3689">
                  <c:v>20.520055738792344</c:v>
                </c:pt>
                <c:pt idx="3690">
                  <c:v>20.520055738792344</c:v>
                </c:pt>
                <c:pt idx="3691">
                  <c:v>20.520055738792344</c:v>
                </c:pt>
                <c:pt idx="3692">
                  <c:v>20.740423834220319</c:v>
                </c:pt>
                <c:pt idx="3693">
                  <c:v>20.740423834220319</c:v>
                </c:pt>
                <c:pt idx="3694">
                  <c:v>20.740423834220319</c:v>
                </c:pt>
                <c:pt idx="3695">
                  <c:v>20.301986568618744</c:v>
                </c:pt>
                <c:pt idx="3696">
                  <c:v>20.520055738792344</c:v>
                </c:pt>
                <c:pt idx="3697">
                  <c:v>20.740423834220319</c:v>
                </c:pt>
                <c:pt idx="3698">
                  <c:v>20.520055738792344</c:v>
                </c:pt>
                <c:pt idx="3699">
                  <c:v>20.520055738792344</c:v>
                </c:pt>
                <c:pt idx="3700">
                  <c:v>20.520055738792344</c:v>
                </c:pt>
                <c:pt idx="3701">
                  <c:v>20.520055738792344</c:v>
                </c:pt>
                <c:pt idx="3702">
                  <c:v>20.520055738792344</c:v>
                </c:pt>
                <c:pt idx="3703">
                  <c:v>20.520055738792344</c:v>
                </c:pt>
                <c:pt idx="3704">
                  <c:v>20.301986568618744</c:v>
                </c:pt>
                <c:pt idx="3705">
                  <c:v>20.520055738792344</c:v>
                </c:pt>
                <c:pt idx="3706">
                  <c:v>20.301986568618744</c:v>
                </c:pt>
                <c:pt idx="3707">
                  <c:v>20.520055738792344</c:v>
                </c:pt>
                <c:pt idx="3708">
                  <c:v>20.520055738792344</c:v>
                </c:pt>
                <c:pt idx="3709">
                  <c:v>20.520055738792344</c:v>
                </c:pt>
                <c:pt idx="3710">
                  <c:v>20.740423834220319</c:v>
                </c:pt>
                <c:pt idx="3711">
                  <c:v>20.740423834220319</c:v>
                </c:pt>
                <c:pt idx="3712">
                  <c:v>20.520055738792344</c:v>
                </c:pt>
                <c:pt idx="3713">
                  <c:v>20.520055738792344</c:v>
                </c:pt>
                <c:pt idx="3714">
                  <c:v>20.520055738792344</c:v>
                </c:pt>
                <c:pt idx="3715">
                  <c:v>20.520055738792344</c:v>
                </c:pt>
                <c:pt idx="3716">
                  <c:v>20.740423834220319</c:v>
                </c:pt>
                <c:pt idx="3717">
                  <c:v>20.520055738792344</c:v>
                </c:pt>
                <c:pt idx="3718">
                  <c:v>20.520055738792344</c:v>
                </c:pt>
                <c:pt idx="3719">
                  <c:v>20.520055738792344</c:v>
                </c:pt>
                <c:pt idx="3720">
                  <c:v>20.520055738792344</c:v>
                </c:pt>
                <c:pt idx="3721">
                  <c:v>20.520055738792344</c:v>
                </c:pt>
                <c:pt idx="3722">
                  <c:v>20.740423834220319</c:v>
                </c:pt>
                <c:pt idx="3723">
                  <c:v>20.520055738792344</c:v>
                </c:pt>
                <c:pt idx="3724">
                  <c:v>20.301986568618744</c:v>
                </c:pt>
                <c:pt idx="3725">
                  <c:v>20.520055738792344</c:v>
                </c:pt>
                <c:pt idx="3726">
                  <c:v>20.520055738792344</c:v>
                </c:pt>
                <c:pt idx="3727">
                  <c:v>20.520055738792344</c:v>
                </c:pt>
                <c:pt idx="3728">
                  <c:v>20.520055738792344</c:v>
                </c:pt>
                <c:pt idx="3729">
                  <c:v>20.520055738792344</c:v>
                </c:pt>
                <c:pt idx="3730">
                  <c:v>20.086276892225879</c:v>
                </c:pt>
                <c:pt idx="3731">
                  <c:v>20.520055738792344</c:v>
                </c:pt>
                <c:pt idx="3732">
                  <c:v>20.740423834220319</c:v>
                </c:pt>
                <c:pt idx="3733">
                  <c:v>20.520055738792344</c:v>
                </c:pt>
                <c:pt idx="3734">
                  <c:v>20.301986568618744</c:v>
                </c:pt>
                <c:pt idx="3735">
                  <c:v>20.520055738792344</c:v>
                </c:pt>
                <c:pt idx="3736">
                  <c:v>20.301986568618744</c:v>
                </c:pt>
                <c:pt idx="3737">
                  <c:v>20.301986568618744</c:v>
                </c:pt>
                <c:pt idx="3738">
                  <c:v>20.301986568618744</c:v>
                </c:pt>
                <c:pt idx="3739">
                  <c:v>20.301986568618744</c:v>
                </c:pt>
                <c:pt idx="3740">
                  <c:v>20.301986568618744</c:v>
                </c:pt>
                <c:pt idx="3741">
                  <c:v>19.872817543502755</c:v>
                </c:pt>
                <c:pt idx="3742">
                  <c:v>20.301986568618744</c:v>
                </c:pt>
                <c:pt idx="3743">
                  <c:v>20.301986568618744</c:v>
                </c:pt>
                <c:pt idx="3744">
                  <c:v>20.301986568618744</c:v>
                </c:pt>
                <c:pt idx="3745">
                  <c:v>20.520055738792344</c:v>
                </c:pt>
                <c:pt idx="3746">
                  <c:v>20.520055738792344</c:v>
                </c:pt>
                <c:pt idx="3747">
                  <c:v>20.520055738792344</c:v>
                </c:pt>
                <c:pt idx="3748">
                  <c:v>20.301986568618744</c:v>
                </c:pt>
                <c:pt idx="3749">
                  <c:v>20.520055738792344</c:v>
                </c:pt>
                <c:pt idx="3750">
                  <c:v>20.520055738792344</c:v>
                </c:pt>
                <c:pt idx="3751">
                  <c:v>20.086276892225879</c:v>
                </c:pt>
                <c:pt idx="3752">
                  <c:v>20.086276892225879</c:v>
                </c:pt>
                <c:pt idx="3753">
                  <c:v>20.301986568618744</c:v>
                </c:pt>
                <c:pt idx="3754">
                  <c:v>20.301986568618744</c:v>
                </c:pt>
                <c:pt idx="3755">
                  <c:v>19.661667810601759</c:v>
                </c:pt>
                <c:pt idx="3756">
                  <c:v>19.661667810601759</c:v>
                </c:pt>
                <c:pt idx="3757">
                  <c:v>20.086276892225879</c:v>
                </c:pt>
                <c:pt idx="3758">
                  <c:v>19.661667810601759</c:v>
                </c:pt>
                <c:pt idx="3759">
                  <c:v>19.872817543502755</c:v>
                </c:pt>
                <c:pt idx="3760">
                  <c:v>19.661667810601759</c:v>
                </c:pt>
                <c:pt idx="3761">
                  <c:v>19.872817543502755</c:v>
                </c:pt>
                <c:pt idx="3762">
                  <c:v>19.872817543502755</c:v>
                </c:pt>
                <c:pt idx="3763">
                  <c:v>20.086276892225879</c:v>
                </c:pt>
                <c:pt idx="3764">
                  <c:v>19.872817543502755</c:v>
                </c:pt>
                <c:pt idx="3765">
                  <c:v>19.872817543502755</c:v>
                </c:pt>
                <c:pt idx="3766">
                  <c:v>19.661667810601759</c:v>
                </c:pt>
                <c:pt idx="3767">
                  <c:v>19.872817543502755</c:v>
                </c:pt>
                <c:pt idx="3768">
                  <c:v>20.086276892225879</c:v>
                </c:pt>
                <c:pt idx="3769">
                  <c:v>19.872817543502755</c:v>
                </c:pt>
                <c:pt idx="3770">
                  <c:v>20.301986568618744</c:v>
                </c:pt>
                <c:pt idx="3771">
                  <c:v>20.301986568618744</c:v>
                </c:pt>
                <c:pt idx="3772">
                  <c:v>20.520055738792344</c:v>
                </c:pt>
                <c:pt idx="3773">
                  <c:v>20.301986568618744</c:v>
                </c:pt>
                <c:pt idx="3774">
                  <c:v>20.301986568618744</c:v>
                </c:pt>
                <c:pt idx="3775">
                  <c:v>20.301986568618744</c:v>
                </c:pt>
                <c:pt idx="3776">
                  <c:v>19.661667810601759</c:v>
                </c:pt>
                <c:pt idx="3777">
                  <c:v>19.872817543502755</c:v>
                </c:pt>
                <c:pt idx="3778">
                  <c:v>20.301986568618744</c:v>
                </c:pt>
                <c:pt idx="3779">
                  <c:v>19.872817543502755</c:v>
                </c:pt>
                <c:pt idx="3780">
                  <c:v>19.872817543502755</c:v>
                </c:pt>
                <c:pt idx="3781">
                  <c:v>19.452761554731989</c:v>
                </c:pt>
                <c:pt idx="3782">
                  <c:v>19.661667810601759</c:v>
                </c:pt>
                <c:pt idx="3783">
                  <c:v>20.301986568618744</c:v>
                </c:pt>
                <c:pt idx="3784">
                  <c:v>19.872817543502755</c:v>
                </c:pt>
                <c:pt idx="3785">
                  <c:v>19.872817543502755</c:v>
                </c:pt>
                <c:pt idx="3786">
                  <c:v>19.452761554731989</c:v>
                </c:pt>
                <c:pt idx="3787">
                  <c:v>19.661667810601759</c:v>
                </c:pt>
                <c:pt idx="3788">
                  <c:v>19.661667810601759</c:v>
                </c:pt>
                <c:pt idx="3789">
                  <c:v>19.872817543502755</c:v>
                </c:pt>
                <c:pt idx="3790">
                  <c:v>19.661667810601759</c:v>
                </c:pt>
                <c:pt idx="3791">
                  <c:v>19.661667810601759</c:v>
                </c:pt>
                <c:pt idx="3792">
                  <c:v>19.661667810601759</c:v>
                </c:pt>
                <c:pt idx="3793">
                  <c:v>19.661667810601759</c:v>
                </c:pt>
                <c:pt idx="3794">
                  <c:v>19.872817543502755</c:v>
                </c:pt>
                <c:pt idx="3795">
                  <c:v>19.661667810601759</c:v>
                </c:pt>
                <c:pt idx="3796">
                  <c:v>19.452761554731989</c:v>
                </c:pt>
                <c:pt idx="3797">
                  <c:v>19.661667810601759</c:v>
                </c:pt>
                <c:pt idx="3798">
                  <c:v>19.661667810601759</c:v>
                </c:pt>
                <c:pt idx="3799">
                  <c:v>19.872817543502755</c:v>
                </c:pt>
                <c:pt idx="3800">
                  <c:v>19.452761554731989</c:v>
                </c:pt>
                <c:pt idx="3801">
                  <c:v>19.872817543502755</c:v>
                </c:pt>
                <c:pt idx="3802">
                  <c:v>19.452761554731989</c:v>
                </c:pt>
                <c:pt idx="3803">
                  <c:v>19.661667810601759</c:v>
                </c:pt>
                <c:pt idx="3804">
                  <c:v>19.452761554731989</c:v>
                </c:pt>
                <c:pt idx="3805">
                  <c:v>19.661667810601759</c:v>
                </c:pt>
                <c:pt idx="3806">
                  <c:v>19.661667810601759</c:v>
                </c:pt>
                <c:pt idx="3807">
                  <c:v>19.872817543502755</c:v>
                </c:pt>
                <c:pt idx="3808">
                  <c:v>19.452761554731989</c:v>
                </c:pt>
                <c:pt idx="3809">
                  <c:v>19.872817543502755</c:v>
                </c:pt>
                <c:pt idx="3810">
                  <c:v>19.452761554731989</c:v>
                </c:pt>
                <c:pt idx="3811">
                  <c:v>19.661667810601759</c:v>
                </c:pt>
                <c:pt idx="3812">
                  <c:v>19.661667810601759</c:v>
                </c:pt>
                <c:pt idx="3813">
                  <c:v>19.661667810601759</c:v>
                </c:pt>
                <c:pt idx="3814">
                  <c:v>19.661667810601759</c:v>
                </c:pt>
                <c:pt idx="3815">
                  <c:v>19.661667810601759</c:v>
                </c:pt>
                <c:pt idx="3816">
                  <c:v>19.452761554731989</c:v>
                </c:pt>
                <c:pt idx="3817">
                  <c:v>19.661667810601759</c:v>
                </c:pt>
                <c:pt idx="3818">
                  <c:v>19.452761554731989</c:v>
                </c:pt>
                <c:pt idx="3819">
                  <c:v>19.661667810601759</c:v>
                </c:pt>
                <c:pt idx="3820">
                  <c:v>19.452761554731989</c:v>
                </c:pt>
                <c:pt idx="3821">
                  <c:v>19.452761554731989</c:v>
                </c:pt>
                <c:pt idx="3822">
                  <c:v>19.452761554731989</c:v>
                </c:pt>
                <c:pt idx="3823">
                  <c:v>19.452761554731989</c:v>
                </c:pt>
                <c:pt idx="3824">
                  <c:v>19.452761554731989</c:v>
                </c:pt>
                <c:pt idx="3825">
                  <c:v>19.452761554731989</c:v>
                </c:pt>
                <c:pt idx="3826">
                  <c:v>19.452761554731989</c:v>
                </c:pt>
                <c:pt idx="3827">
                  <c:v>19.452761554731989</c:v>
                </c:pt>
                <c:pt idx="3828">
                  <c:v>19.661667810601759</c:v>
                </c:pt>
                <c:pt idx="3829">
                  <c:v>19.661667810601759</c:v>
                </c:pt>
                <c:pt idx="3830">
                  <c:v>19.452761554731989</c:v>
                </c:pt>
                <c:pt idx="3831">
                  <c:v>19.661667810601759</c:v>
                </c:pt>
                <c:pt idx="3832">
                  <c:v>19.661667810601759</c:v>
                </c:pt>
                <c:pt idx="3833">
                  <c:v>19.872817543502755</c:v>
                </c:pt>
                <c:pt idx="3834">
                  <c:v>19.661667810601759</c:v>
                </c:pt>
                <c:pt idx="3835">
                  <c:v>19.661667810601759</c:v>
                </c:pt>
                <c:pt idx="3836">
                  <c:v>19.452761554731989</c:v>
                </c:pt>
                <c:pt idx="3837">
                  <c:v>19.452761554731989</c:v>
                </c:pt>
                <c:pt idx="3838">
                  <c:v>19.872817543502755</c:v>
                </c:pt>
                <c:pt idx="3839">
                  <c:v>20.086276892225879</c:v>
                </c:pt>
                <c:pt idx="3840">
                  <c:v>19.872817543502755</c:v>
                </c:pt>
                <c:pt idx="3841">
                  <c:v>19.661667810601759</c:v>
                </c:pt>
                <c:pt idx="3842">
                  <c:v>19.452761554731989</c:v>
                </c:pt>
                <c:pt idx="3843">
                  <c:v>19.452761554731989</c:v>
                </c:pt>
                <c:pt idx="3844">
                  <c:v>19.452761554731989</c:v>
                </c:pt>
                <c:pt idx="3845">
                  <c:v>19.452761554731989</c:v>
                </c:pt>
                <c:pt idx="3846">
                  <c:v>19.246034651851005</c:v>
                </c:pt>
                <c:pt idx="3847">
                  <c:v>19.246034651851005</c:v>
                </c:pt>
                <c:pt idx="3848">
                  <c:v>19.246034651851005</c:v>
                </c:pt>
                <c:pt idx="3849">
                  <c:v>19.452761554731989</c:v>
                </c:pt>
                <c:pt idx="3850">
                  <c:v>19.452761554731989</c:v>
                </c:pt>
                <c:pt idx="3851">
                  <c:v>19.661667810601759</c:v>
                </c:pt>
                <c:pt idx="3852">
                  <c:v>19.452761554731989</c:v>
                </c:pt>
                <c:pt idx="3853">
                  <c:v>19.452761554731989</c:v>
                </c:pt>
                <c:pt idx="3854">
                  <c:v>19.452761554731989</c:v>
                </c:pt>
                <c:pt idx="3855">
                  <c:v>19.452761554731989</c:v>
                </c:pt>
                <c:pt idx="3856">
                  <c:v>19.246034651851005</c:v>
                </c:pt>
                <c:pt idx="3857">
                  <c:v>19.452761554731989</c:v>
                </c:pt>
                <c:pt idx="3858">
                  <c:v>19.246034651851005</c:v>
                </c:pt>
                <c:pt idx="3859">
                  <c:v>19.452761554731989</c:v>
                </c:pt>
                <c:pt idx="3860">
                  <c:v>19.246034651851005</c:v>
                </c:pt>
                <c:pt idx="3861">
                  <c:v>19.041544520180178</c:v>
                </c:pt>
                <c:pt idx="3862">
                  <c:v>19.041544520180178</c:v>
                </c:pt>
                <c:pt idx="3863">
                  <c:v>19.246034651851005</c:v>
                </c:pt>
                <c:pt idx="3864">
                  <c:v>19.661667810601759</c:v>
                </c:pt>
                <c:pt idx="3865">
                  <c:v>19.041544520180178</c:v>
                </c:pt>
                <c:pt idx="3866">
                  <c:v>19.246034651851005</c:v>
                </c:pt>
                <c:pt idx="3867">
                  <c:v>19.452761554731989</c:v>
                </c:pt>
                <c:pt idx="3868">
                  <c:v>19.246034651851005</c:v>
                </c:pt>
                <c:pt idx="3869">
                  <c:v>19.452761554731989</c:v>
                </c:pt>
                <c:pt idx="3870">
                  <c:v>19.452761554731989</c:v>
                </c:pt>
                <c:pt idx="3871">
                  <c:v>19.661667810601759</c:v>
                </c:pt>
                <c:pt idx="3872">
                  <c:v>19.661667810601759</c:v>
                </c:pt>
                <c:pt idx="3873">
                  <c:v>19.452761554731989</c:v>
                </c:pt>
                <c:pt idx="3874">
                  <c:v>19.661667810601759</c:v>
                </c:pt>
                <c:pt idx="3875">
                  <c:v>19.452761554731989</c:v>
                </c:pt>
                <c:pt idx="3876">
                  <c:v>19.452761554731989</c:v>
                </c:pt>
                <c:pt idx="3877">
                  <c:v>19.661667810601759</c:v>
                </c:pt>
                <c:pt idx="3878">
                  <c:v>19.661667810601759</c:v>
                </c:pt>
                <c:pt idx="3879">
                  <c:v>19.246034651851005</c:v>
                </c:pt>
                <c:pt idx="3880">
                  <c:v>19.452761554731989</c:v>
                </c:pt>
                <c:pt idx="3881">
                  <c:v>19.041544520180178</c:v>
                </c:pt>
                <c:pt idx="3882">
                  <c:v>19.452761554731989</c:v>
                </c:pt>
                <c:pt idx="3883">
                  <c:v>19.452761554731989</c:v>
                </c:pt>
                <c:pt idx="3884">
                  <c:v>19.661667810601759</c:v>
                </c:pt>
                <c:pt idx="3885">
                  <c:v>19.452761554731989</c:v>
                </c:pt>
                <c:pt idx="3886">
                  <c:v>19.246034651851005</c:v>
                </c:pt>
                <c:pt idx="3887">
                  <c:v>19.661667810601759</c:v>
                </c:pt>
                <c:pt idx="3888">
                  <c:v>19.661667810601759</c:v>
                </c:pt>
                <c:pt idx="3889">
                  <c:v>19.661667810601759</c:v>
                </c:pt>
                <c:pt idx="3890">
                  <c:v>19.661667810601759</c:v>
                </c:pt>
                <c:pt idx="3891">
                  <c:v>19.661667810601759</c:v>
                </c:pt>
                <c:pt idx="3892">
                  <c:v>19.452761554731989</c:v>
                </c:pt>
                <c:pt idx="3893">
                  <c:v>19.246034651851005</c:v>
                </c:pt>
                <c:pt idx="3894">
                  <c:v>19.452761554731989</c:v>
                </c:pt>
                <c:pt idx="3895">
                  <c:v>19.452761554731989</c:v>
                </c:pt>
                <c:pt idx="3896">
                  <c:v>19.661667810601759</c:v>
                </c:pt>
                <c:pt idx="3897">
                  <c:v>19.452761554731989</c:v>
                </c:pt>
                <c:pt idx="3898">
                  <c:v>19.246034651851005</c:v>
                </c:pt>
                <c:pt idx="3899">
                  <c:v>19.452761554731989</c:v>
                </c:pt>
                <c:pt idx="3900">
                  <c:v>19.661667810601759</c:v>
                </c:pt>
                <c:pt idx="3901">
                  <c:v>19.452761554731989</c:v>
                </c:pt>
                <c:pt idx="3902">
                  <c:v>19.452761554731989</c:v>
                </c:pt>
                <c:pt idx="3903">
                  <c:v>19.246034651851005</c:v>
                </c:pt>
                <c:pt idx="3904">
                  <c:v>19.452761554731989</c:v>
                </c:pt>
                <c:pt idx="3905">
                  <c:v>19.246034651851005</c:v>
                </c:pt>
                <c:pt idx="3906">
                  <c:v>19.452761554731989</c:v>
                </c:pt>
                <c:pt idx="3907">
                  <c:v>19.452761554731989</c:v>
                </c:pt>
                <c:pt idx="3908">
                  <c:v>19.452761554731989</c:v>
                </c:pt>
                <c:pt idx="3909">
                  <c:v>19.246034651851005</c:v>
                </c:pt>
                <c:pt idx="3910">
                  <c:v>19.872817543502755</c:v>
                </c:pt>
                <c:pt idx="3911">
                  <c:v>19.661667810601759</c:v>
                </c:pt>
                <c:pt idx="3912">
                  <c:v>19.452761554731989</c:v>
                </c:pt>
                <c:pt idx="3913">
                  <c:v>19.872817543502755</c:v>
                </c:pt>
                <c:pt idx="3914">
                  <c:v>19.452761554731989</c:v>
                </c:pt>
                <c:pt idx="3915">
                  <c:v>19.661667810601759</c:v>
                </c:pt>
                <c:pt idx="3916">
                  <c:v>19.661667810601759</c:v>
                </c:pt>
                <c:pt idx="3917">
                  <c:v>19.041544520180178</c:v>
                </c:pt>
                <c:pt idx="3918">
                  <c:v>19.452761554731989</c:v>
                </c:pt>
                <c:pt idx="3919">
                  <c:v>19.246034651851005</c:v>
                </c:pt>
                <c:pt idx="3920">
                  <c:v>19.452761554731989</c:v>
                </c:pt>
                <c:pt idx="3921">
                  <c:v>19.246034651851005</c:v>
                </c:pt>
                <c:pt idx="3922">
                  <c:v>19.246034651851005</c:v>
                </c:pt>
                <c:pt idx="3923">
                  <c:v>19.246034651851005</c:v>
                </c:pt>
                <c:pt idx="3924">
                  <c:v>19.246034651851005</c:v>
                </c:pt>
                <c:pt idx="3925">
                  <c:v>19.041544520180178</c:v>
                </c:pt>
                <c:pt idx="3926">
                  <c:v>19.452761554731989</c:v>
                </c:pt>
                <c:pt idx="3927">
                  <c:v>19.246034651851005</c:v>
                </c:pt>
                <c:pt idx="3928">
                  <c:v>19.452761554731989</c:v>
                </c:pt>
                <c:pt idx="3929">
                  <c:v>19.246034651851005</c:v>
                </c:pt>
                <c:pt idx="3930">
                  <c:v>19.452761554731989</c:v>
                </c:pt>
                <c:pt idx="3931">
                  <c:v>19.041544520180178</c:v>
                </c:pt>
                <c:pt idx="3932">
                  <c:v>19.041544520180178</c:v>
                </c:pt>
                <c:pt idx="3933">
                  <c:v>19.452761554731989</c:v>
                </c:pt>
                <c:pt idx="3934">
                  <c:v>19.246034651851005</c:v>
                </c:pt>
                <c:pt idx="3935">
                  <c:v>19.661667810601759</c:v>
                </c:pt>
                <c:pt idx="3936">
                  <c:v>19.452761554731989</c:v>
                </c:pt>
                <c:pt idx="3937">
                  <c:v>19.246034651851005</c:v>
                </c:pt>
                <c:pt idx="3938">
                  <c:v>19.452761554731989</c:v>
                </c:pt>
                <c:pt idx="3939">
                  <c:v>19.246034651851005</c:v>
                </c:pt>
                <c:pt idx="3940">
                  <c:v>19.041544520180178</c:v>
                </c:pt>
                <c:pt idx="3941">
                  <c:v>19.246034651851005</c:v>
                </c:pt>
                <c:pt idx="3942">
                  <c:v>19.246034651851005</c:v>
                </c:pt>
                <c:pt idx="3943">
                  <c:v>19.452761554731989</c:v>
                </c:pt>
                <c:pt idx="3944">
                  <c:v>19.246034651851005</c:v>
                </c:pt>
                <c:pt idx="3945">
                  <c:v>19.452761554731989</c:v>
                </c:pt>
                <c:pt idx="3946">
                  <c:v>19.041544520180178</c:v>
                </c:pt>
                <c:pt idx="3947">
                  <c:v>18.839187671583037</c:v>
                </c:pt>
                <c:pt idx="3948">
                  <c:v>19.041544520180178</c:v>
                </c:pt>
                <c:pt idx="3949">
                  <c:v>19.452761554731989</c:v>
                </c:pt>
                <c:pt idx="3950">
                  <c:v>19.872817543502755</c:v>
                </c:pt>
                <c:pt idx="3951">
                  <c:v>19.661667810601759</c:v>
                </c:pt>
                <c:pt idx="3952">
                  <c:v>19.661667810601759</c:v>
                </c:pt>
                <c:pt idx="3953">
                  <c:v>19.452761554731989</c:v>
                </c:pt>
                <c:pt idx="3954">
                  <c:v>19.246034651851005</c:v>
                </c:pt>
                <c:pt idx="3955">
                  <c:v>19.452761554731989</c:v>
                </c:pt>
                <c:pt idx="3956">
                  <c:v>19.246034651851005</c:v>
                </c:pt>
                <c:pt idx="3957">
                  <c:v>19.246034651851005</c:v>
                </c:pt>
                <c:pt idx="3958">
                  <c:v>19.452761554731989</c:v>
                </c:pt>
                <c:pt idx="3959">
                  <c:v>19.246034651851005</c:v>
                </c:pt>
                <c:pt idx="3960">
                  <c:v>19.452761554731989</c:v>
                </c:pt>
                <c:pt idx="3961">
                  <c:v>19.246034651851005</c:v>
                </c:pt>
                <c:pt idx="3962">
                  <c:v>18.839187671583037</c:v>
                </c:pt>
                <c:pt idx="3963">
                  <c:v>18.839187671583037</c:v>
                </c:pt>
                <c:pt idx="3964">
                  <c:v>19.246034651851005</c:v>
                </c:pt>
                <c:pt idx="3965">
                  <c:v>19.246034651851005</c:v>
                </c:pt>
                <c:pt idx="3966">
                  <c:v>18.839187671583037</c:v>
                </c:pt>
                <c:pt idx="3967">
                  <c:v>19.246034651851005</c:v>
                </c:pt>
                <c:pt idx="3968">
                  <c:v>18.839187671583037</c:v>
                </c:pt>
                <c:pt idx="3969">
                  <c:v>19.246034651851005</c:v>
                </c:pt>
                <c:pt idx="3970">
                  <c:v>19.246034651851005</c:v>
                </c:pt>
                <c:pt idx="3971">
                  <c:v>19.246034651851005</c:v>
                </c:pt>
                <c:pt idx="3972">
                  <c:v>19.246034651851005</c:v>
                </c:pt>
                <c:pt idx="3973">
                  <c:v>19.041544520180178</c:v>
                </c:pt>
                <c:pt idx="3974">
                  <c:v>19.246034651851005</c:v>
                </c:pt>
                <c:pt idx="3975">
                  <c:v>19.452761554731989</c:v>
                </c:pt>
                <c:pt idx="3976">
                  <c:v>18.839187671583037</c:v>
                </c:pt>
                <c:pt idx="3977">
                  <c:v>19.246034651851005</c:v>
                </c:pt>
                <c:pt idx="3978">
                  <c:v>19.041544520180178</c:v>
                </c:pt>
                <c:pt idx="3979">
                  <c:v>19.246034651851005</c:v>
                </c:pt>
                <c:pt idx="3980">
                  <c:v>19.246034651851005</c:v>
                </c:pt>
                <c:pt idx="3981">
                  <c:v>18.839187671583037</c:v>
                </c:pt>
                <c:pt idx="3982">
                  <c:v>19.246034651851005</c:v>
                </c:pt>
                <c:pt idx="3983">
                  <c:v>18.839187671583037</c:v>
                </c:pt>
                <c:pt idx="3984">
                  <c:v>19.041544520180178</c:v>
                </c:pt>
                <c:pt idx="3985">
                  <c:v>18.839187671583037</c:v>
                </c:pt>
                <c:pt idx="3986">
                  <c:v>19.246034651851005</c:v>
                </c:pt>
                <c:pt idx="3987">
                  <c:v>19.246034651851005</c:v>
                </c:pt>
                <c:pt idx="3988">
                  <c:v>19.041544520180178</c:v>
                </c:pt>
                <c:pt idx="3989">
                  <c:v>18.839187671583037</c:v>
                </c:pt>
                <c:pt idx="3990">
                  <c:v>19.246034651851005</c:v>
                </c:pt>
                <c:pt idx="3991">
                  <c:v>18.839187671583037</c:v>
                </c:pt>
                <c:pt idx="3992">
                  <c:v>19.246034651851005</c:v>
                </c:pt>
                <c:pt idx="3993">
                  <c:v>19.041544520180178</c:v>
                </c:pt>
                <c:pt idx="3994">
                  <c:v>19.246034651851005</c:v>
                </c:pt>
                <c:pt idx="3995">
                  <c:v>19.452761554731989</c:v>
                </c:pt>
                <c:pt idx="3996">
                  <c:v>19.452761554731989</c:v>
                </c:pt>
                <c:pt idx="3997">
                  <c:v>19.041544520180178</c:v>
                </c:pt>
                <c:pt idx="3998">
                  <c:v>19.246034651851005</c:v>
                </c:pt>
                <c:pt idx="3999">
                  <c:v>19.452761554731989</c:v>
                </c:pt>
                <c:pt idx="4000">
                  <c:v>19.452761554731989</c:v>
                </c:pt>
                <c:pt idx="4001">
                  <c:v>19.452761554731989</c:v>
                </c:pt>
                <c:pt idx="4002">
                  <c:v>19.661667810601759</c:v>
                </c:pt>
                <c:pt idx="4003">
                  <c:v>19.452761554731989</c:v>
                </c:pt>
                <c:pt idx="4004">
                  <c:v>19.452761554731989</c:v>
                </c:pt>
                <c:pt idx="4005">
                  <c:v>19.246034651851005</c:v>
                </c:pt>
                <c:pt idx="4006">
                  <c:v>19.452761554731989</c:v>
                </c:pt>
                <c:pt idx="4007">
                  <c:v>19.246034651851005</c:v>
                </c:pt>
                <c:pt idx="4008">
                  <c:v>19.246034651851005</c:v>
                </c:pt>
                <c:pt idx="4009">
                  <c:v>19.452761554731989</c:v>
                </c:pt>
                <c:pt idx="4010">
                  <c:v>18.839187671583037</c:v>
                </c:pt>
                <c:pt idx="4011">
                  <c:v>19.246034651851005</c:v>
                </c:pt>
                <c:pt idx="4012">
                  <c:v>19.246034651851005</c:v>
                </c:pt>
                <c:pt idx="4013">
                  <c:v>18.839187671583037</c:v>
                </c:pt>
                <c:pt idx="4014">
                  <c:v>19.246034651851005</c:v>
                </c:pt>
                <c:pt idx="4015">
                  <c:v>19.246034651851005</c:v>
                </c:pt>
                <c:pt idx="4016">
                  <c:v>19.041544520180178</c:v>
                </c:pt>
                <c:pt idx="4017">
                  <c:v>19.041544520180178</c:v>
                </c:pt>
                <c:pt idx="4018">
                  <c:v>19.246034651851005</c:v>
                </c:pt>
                <c:pt idx="4019">
                  <c:v>18.839187671583037</c:v>
                </c:pt>
                <c:pt idx="4020">
                  <c:v>19.246034651851005</c:v>
                </c:pt>
                <c:pt idx="4021">
                  <c:v>19.246034651851005</c:v>
                </c:pt>
                <c:pt idx="4022">
                  <c:v>19.246034651851005</c:v>
                </c:pt>
                <c:pt idx="4023">
                  <c:v>19.041544520180178</c:v>
                </c:pt>
                <c:pt idx="4024">
                  <c:v>18.839187671583037</c:v>
                </c:pt>
                <c:pt idx="4025">
                  <c:v>18.839187671583037</c:v>
                </c:pt>
                <c:pt idx="4026">
                  <c:v>19.246034651851005</c:v>
                </c:pt>
                <c:pt idx="4027">
                  <c:v>19.246034651851005</c:v>
                </c:pt>
                <c:pt idx="4028">
                  <c:v>19.246034651851005</c:v>
                </c:pt>
                <c:pt idx="4029">
                  <c:v>19.452761554731989</c:v>
                </c:pt>
                <c:pt idx="4030">
                  <c:v>19.246034651851005</c:v>
                </c:pt>
                <c:pt idx="4031">
                  <c:v>19.246034651851005</c:v>
                </c:pt>
                <c:pt idx="4032">
                  <c:v>18.639020310502072</c:v>
                </c:pt>
                <c:pt idx="4033">
                  <c:v>19.246034651851005</c:v>
                </c:pt>
                <c:pt idx="4034">
                  <c:v>19.246034651851005</c:v>
                </c:pt>
                <c:pt idx="4035">
                  <c:v>19.452761554731989</c:v>
                </c:pt>
                <c:pt idx="4036">
                  <c:v>19.246034651851005</c:v>
                </c:pt>
                <c:pt idx="4037">
                  <c:v>19.246034651851005</c:v>
                </c:pt>
                <c:pt idx="4038">
                  <c:v>19.246034651851005</c:v>
                </c:pt>
                <c:pt idx="4039">
                  <c:v>19.246034651851005</c:v>
                </c:pt>
                <c:pt idx="4040">
                  <c:v>19.246034651851005</c:v>
                </c:pt>
                <c:pt idx="4041">
                  <c:v>19.246034651851005</c:v>
                </c:pt>
                <c:pt idx="4042">
                  <c:v>19.246034651851005</c:v>
                </c:pt>
                <c:pt idx="4043">
                  <c:v>18.839187671583037</c:v>
                </c:pt>
                <c:pt idx="4044">
                  <c:v>18.839187671583037</c:v>
                </c:pt>
                <c:pt idx="4045">
                  <c:v>19.246034651851005</c:v>
                </c:pt>
                <c:pt idx="4046">
                  <c:v>19.452761554731989</c:v>
                </c:pt>
                <c:pt idx="4047">
                  <c:v>19.452761554731989</c:v>
                </c:pt>
                <c:pt idx="4048">
                  <c:v>19.452761554731989</c:v>
                </c:pt>
                <c:pt idx="4049">
                  <c:v>19.452761554731989</c:v>
                </c:pt>
                <c:pt idx="4050">
                  <c:v>19.452761554731989</c:v>
                </c:pt>
                <c:pt idx="4051">
                  <c:v>19.246034651851005</c:v>
                </c:pt>
                <c:pt idx="4052">
                  <c:v>19.246034651851005</c:v>
                </c:pt>
                <c:pt idx="4053">
                  <c:v>19.246034651851005</c:v>
                </c:pt>
                <c:pt idx="4054">
                  <c:v>19.246034651851005</c:v>
                </c:pt>
                <c:pt idx="4055">
                  <c:v>19.041544520180178</c:v>
                </c:pt>
                <c:pt idx="4056">
                  <c:v>19.246034651851005</c:v>
                </c:pt>
                <c:pt idx="4057">
                  <c:v>19.041544520180178</c:v>
                </c:pt>
                <c:pt idx="4058">
                  <c:v>18.639020310502072</c:v>
                </c:pt>
                <c:pt idx="4059">
                  <c:v>18.839187671583037</c:v>
                </c:pt>
                <c:pt idx="4060">
                  <c:v>19.041544520180178</c:v>
                </c:pt>
                <c:pt idx="4061">
                  <c:v>18.839187671583037</c:v>
                </c:pt>
                <c:pt idx="4062">
                  <c:v>19.452761554731989</c:v>
                </c:pt>
                <c:pt idx="4063">
                  <c:v>19.246034651851005</c:v>
                </c:pt>
                <c:pt idx="4064">
                  <c:v>19.246034651851005</c:v>
                </c:pt>
                <c:pt idx="4065">
                  <c:v>19.041544520180178</c:v>
                </c:pt>
                <c:pt idx="4066">
                  <c:v>19.041544520180178</c:v>
                </c:pt>
                <c:pt idx="4067">
                  <c:v>18.839187671583037</c:v>
                </c:pt>
                <c:pt idx="4068">
                  <c:v>18.639020310502072</c:v>
                </c:pt>
                <c:pt idx="4069">
                  <c:v>18.639020310502072</c:v>
                </c:pt>
                <c:pt idx="4070">
                  <c:v>18.839187671583037</c:v>
                </c:pt>
                <c:pt idx="4071">
                  <c:v>18.639020310502072</c:v>
                </c:pt>
                <c:pt idx="4072">
                  <c:v>18.839187671583037</c:v>
                </c:pt>
                <c:pt idx="4073">
                  <c:v>19.246034651851005</c:v>
                </c:pt>
                <c:pt idx="4074">
                  <c:v>18.639020310502072</c:v>
                </c:pt>
                <c:pt idx="4075">
                  <c:v>18.639020310502072</c:v>
                </c:pt>
                <c:pt idx="4076">
                  <c:v>18.839187671583037</c:v>
                </c:pt>
                <c:pt idx="4077">
                  <c:v>18.839187671583037</c:v>
                </c:pt>
                <c:pt idx="4078">
                  <c:v>19.041544520180178</c:v>
                </c:pt>
                <c:pt idx="4079">
                  <c:v>18.839187671583037</c:v>
                </c:pt>
                <c:pt idx="4080">
                  <c:v>19.041544520180178</c:v>
                </c:pt>
                <c:pt idx="4081">
                  <c:v>18.839187671583037</c:v>
                </c:pt>
                <c:pt idx="4082">
                  <c:v>19.246034651851005</c:v>
                </c:pt>
                <c:pt idx="4083">
                  <c:v>18.839187671583037</c:v>
                </c:pt>
                <c:pt idx="4084">
                  <c:v>19.246034651851005</c:v>
                </c:pt>
                <c:pt idx="4085">
                  <c:v>19.041544520180178</c:v>
                </c:pt>
                <c:pt idx="4086">
                  <c:v>19.246034651851005</c:v>
                </c:pt>
                <c:pt idx="4087">
                  <c:v>18.839187671583037</c:v>
                </c:pt>
                <c:pt idx="4088">
                  <c:v>18.839187671583037</c:v>
                </c:pt>
                <c:pt idx="4089">
                  <c:v>18.839187671583037</c:v>
                </c:pt>
                <c:pt idx="4090">
                  <c:v>18.639020310502072</c:v>
                </c:pt>
                <c:pt idx="4091">
                  <c:v>18.839187671583037</c:v>
                </c:pt>
                <c:pt idx="4092">
                  <c:v>18.639020310502072</c:v>
                </c:pt>
                <c:pt idx="4093">
                  <c:v>19.041544520180178</c:v>
                </c:pt>
                <c:pt idx="4094">
                  <c:v>18.839187671583037</c:v>
                </c:pt>
                <c:pt idx="4095">
                  <c:v>18.839187671583037</c:v>
                </c:pt>
                <c:pt idx="4096">
                  <c:v>18.839187671583037</c:v>
                </c:pt>
                <c:pt idx="4097">
                  <c:v>18.839187671583037</c:v>
                </c:pt>
                <c:pt idx="4098">
                  <c:v>18.839187671583037</c:v>
                </c:pt>
                <c:pt idx="4099">
                  <c:v>18.639020310502072</c:v>
                </c:pt>
                <c:pt idx="4100">
                  <c:v>18.839187671583037</c:v>
                </c:pt>
                <c:pt idx="4101">
                  <c:v>18.639020310502072</c:v>
                </c:pt>
                <c:pt idx="4102">
                  <c:v>19.041544520180178</c:v>
                </c:pt>
                <c:pt idx="4103">
                  <c:v>18.639020310502072</c:v>
                </c:pt>
                <c:pt idx="4104">
                  <c:v>18.839187671583037</c:v>
                </c:pt>
                <c:pt idx="4105">
                  <c:v>18.839187671583037</c:v>
                </c:pt>
                <c:pt idx="4106">
                  <c:v>18.639020310502072</c:v>
                </c:pt>
                <c:pt idx="4107">
                  <c:v>19.246034651851005</c:v>
                </c:pt>
                <c:pt idx="4108">
                  <c:v>19.041544520180178</c:v>
                </c:pt>
                <c:pt idx="4109">
                  <c:v>19.041544520180178</c:v>
                </c:pt>
                <c:pt idx="4110">
                  <c:v>18.839187671583037</c:v>
                </c:pt>
                <c:pt idx="4111">
                  <c:v>18.839187671583037</c:v>
                </c:pt>
                <c:pt idx="4112">
                  <c:v>18.440941136463781</c:v>
                </c:pt>
                <c:pt idx="4113">
                  <c:v>18.839187671583037</c:v>
                </c:pt>
                <c:pt idx="4114">
                  <c:v>18.839187671583037</c:v>
                </c:pt>
                <c:pt idx="4115">
                  <c:v>18.839187671583037</c:v>
                </c:pt>
                <c:pt idx="4116">
                  <c:v>19.041544520180178</c:v>
                </c:pt>
                <c:pt idx="4117">
                  <c:v>18.839187671583037</c:v>
                </c:pt>
                <c:pt idx="4118">
                  <c:v>19.041544520180178</c:v>
                </c:pt>
                <c:pt idx="4119">
                  <c:v>18.839187671583037</c:v>
                </c:pt>
                <c:pt idx="4120">
                  <c:v>18.639020310502072</c:v>
                </c:pt>
                <c:pt idx="4121">
                  <c:v>18.839187671583037</c:v>
                </c:pt>
                <c:pt idx="4122">
                  <c:v>19.041544520180178</c:v>
                </c:pt>
                <c:pt idx="4123">
                  <c:v>19.041544520180178</c:v>
                </c:pt>
                <c:pt idx="4124">
                  <c:v>18.639020310502072</c:v>
                </c:pt>
                <c:pt idx="4125">
                  <c:v>19.041544520180178</c:v>
                </c:pt>
                <c:pt idx="4126">
                  <c:v>18.639020310502072</c:v>
                </c:pt>
                <c:pt idx="4127">
                  <c:v>19.041544520180178</c:v>
                </c:pt>
                <c:pt idx="4128">
                  <c:v>18.839187671583037</c:v>
                </c:pt>
                <c:pt idx="4129">
                  <c:v>18.639020310502072</c:v>
                </c:pt>
                <c:pt idx="4130">
                  <c:v>18.639020310502072</c:v>
                </c:pt>
                <c:pt idx="4131">
                  <c:v>18.839187671583037</c:v>
                </c:pt>
                <c:pt idx="4132">
                  <c:v>18.839187671583037</c:v>
                </c:pt>
                <c:pt idx="4133">
                  <c:v>18.639020310502072</c:v>
                </c:pt>
                <c:pt idx="4134">
                  <c:v>18.639020310502072</c:v>
                </c:pt>
                <c:pt idx="4135">
                  <c:v>18.639020310502072</c:v>
                </c:pt>
                <c:pt idx="4136">
                  <c:v>18.839187671583037</c:v>
                </c:pt>
                <c:pt idx="4137">
                  <c:v>18.839187671583037</c:v>
                </c:pt>
                <c:pt idx="4138">
                  <c:v>18.440941136463781</c:v>
                </c:pt>
                <c:pt idx="4139">
                  <c:v>18.639020310502072</c:v>
                </c:pt>
                <c:pt idx="4140">
                  <c:v>18.839187671583037</c:v>
                </c:pt>
                <c:pt idx="4141">
                  <c:v>19.041544520180178</c:v>
                </c:pt>
                <c:pt idx="4142">
                  <c:v>19.246034651851005</c:v>
                </c:pt>
                <c:pt idx="4143">
                  <c:v>19.246034651851005</c:v>
                </c:pt>
                <c:pt idx="4144">
                  <c:v>18.839187671583037</c:v>
                </c:pt>
                <c:pt idx="4145">
                  <c:v>18.839187671583037</c:v>
                </c:pt>
                <c:pt idx="4146">
                  <c:v>18.839187671583037</c:v>
                </c:pt>
                <c:pt idx="4147">
                  <c:v>18.839187671583037</c:v>
                </c:pt>
                <c:pt idx="4148">
                  <c:v>18.639020310502072</c:v>
                </c:pt>
                <c:pt idx="4149">
                  <c:v>18.639020310502072</c:v>
                </c:pt>
                <c:pt idx="4150">
                  <c:v>18.639020310502072</c:v>
                </c:pt>
                <c:pt idx="4151">
                  <c:v>18.639020310502072</c:v>
                </c:pt>
                <c:pt idx="4152">
                  <c:v>19.246034651851005</c:v>
                </c:pt>
                <c:pt idx="4153">
                  <c:v>18.639020310502072</c:v>
                </c:pt>
                <c:pt idx="4154">
                  <c:v>18.839187671583037</c:v>
                </c:pt>
                <c:pt idx="4155">
                  <c:v>18.639020310502072</c:v>
                </c:pt>
                <c:pt idx="4156">
                  <c:v>18.839187671583037</c:v>
                </c:pt>
                <c:pt idx="4157">
                  <c:v>18.839187671583037</c:v>
                </c:pt>
                <c:pt idx="4158">
                  <c:v>18.839187671583037</c:v>
                </c:pt>
                <c:pt idx="4159">
                  <c:v>18.839187671583037</c:v>
                </c:pt>
                <c:pt idx="4160">
                  <c:v>19.041544520180178</c:v>
                </c:pt>
                <c:pt idx="4161">
                  <c:v>18.639020310502072</c:v>
                </c:pt>
                <c:pt idx="4162">
                  <c:v>18.839187671583037</c:v>
                </c:pt>
                <c:pt idx="4163">
                  <c:v>18.839187671583037</c:v>
                </c:pt>
                <c:pt idx="4164">
                  <c:v>19.041544520180178</c:v>
                </c:pt>
                <c:pt idx="4165">
                  <c:v>18.839187671583037</c:v>
                </c:pt>
                <c:pt idx="4166">
                  <c:v>18.639020310502072</c:v>
                </c:pt>
                <c:pt idx="4167">
                  <c:v>18.839187671583037</c:v>
                </c:pt>
                <c:pt idx="4168">
                  <c:v>18.839187671583037</c:v>
                </c:pt>
                <c:pt idx="4169">
                  <c:v>18.639020310502072</c:v>
                </c:pt>
                <c:pt idx="4170">
                  <c:v>18.639020310502072</c:v>
                </c:pt>
                <c:pt idx="4171">
                  <c:v>18.440941136463781</c:v>
                </c:pt>
                <c:pt idx="4172">
                  <c:v>18.839187671583037</c:v>
                </c:pt>
                <c:pt idx="4173">
                  <c:v>19.041544520180178</c:v>
                </c:pt>
                <c:pt idx="4174">
                  <c:v>19.041544520180178</c:v>
                </c:pt>
                <c:pt idx="4175">
                  <c:v>18.839187671583037</c:v>
                </c:pt>
                <c:pt idx="4176">
                  <c:v>18.639020310502072</c:v>
                </c:pt>
                <c:pt idx="4177">
                  <c:v>19.041544520180178</c:v>
                </c:pt>
                <c:pt idx="4178">
                  <c:v>18.639020310502072</c:v>
                </c:pt>
                <c:pt idx="4179">
                  <c:v>18.839187671583037</c:v>
                </c:pt>
                <c:pt idx="4180">
                  <c:v>19.041544520180178</c:v>
                </c:pt>
                <c:pt idx="4181">
                  <c:v>18.839187671583037</c:v>
                </c:pt>
                <c:pt idx="4182">
                  <c:v>19.041544520180178</c:v>
                </c:pt>
                <c:pt idx="4183">
                  <c:v>18.639020310502072</c:v>
                </c:pt>
                <c:pt idx="4184">
                  <c:v>18.440941136463781</c:v>
                </c:pt>
                <c:pt idx="4185">
                  <c:v>18.639020310502072</c:v>
                </c:pt>
                <c:pt idx="4186">
                  <c:v>18.839187671583037</c:v>
                </c:pt>
                <c:pt idx="4187">
                  <c:v>18.639020310502072</c:v>
                </c:pt>
                <c:pt idx="4188">
                  <c:v>18.839187671583037</c:v>
                </c:pt>
                <c:pt idx="4189">
                  <c:v>18.839187671583037</c:v>
                </c:pt>
                <c:pt idx="4190">
                  <c:v>18.639020310502072</c:v>
                </c:pt>
                <c:pt idx="4191">
                  <c:v>19.041544520180178</c:v>
                </c:pt>
                <c:pt idx="4192">
                  <c:v>18.639020310502072</c:v>
                </c:pt>
                <c:pt idx="4193">
                  <c:v>18.245005165790094</c:v>
                </c:pt>
                <c:pt idx="4194">
                  <c:v>18.639020310502072</c:v>
                </c:pt>
                <c:pt idx="4195">
                  <c:v>18.639020310502072</c:v>
                </c:pt>
                <c:pt idx="4196">
                  <c:v>18.639020310502072</c:v>
                </c:pt>
                <c:pt idx="4197">
                  <c:v>18.440941136463781</c:v>
                </c:pt>
                <c:pt idx="4198">
                  <c:v>18.639020310502072</c:v>
                </c:pt>
                <c:pt idx="4199">
                  <c:v>18.839187671583037</c:v>
                </c:pt>
                <c:pt idx="4200">
                  <c:v>18.839187671583037</c:v>
                </c:pt>
                <c:pt idx="4201">
                  <c:v>18.839187671583037</c:v>
                </c:pt>
                <c:pt idx="4202">
                  <c:v>19.041544520180178</c:v>
                </c:pt>
                <c:pt idx="4203">
                  <c:v>18.245005165790094</c:v>
                </c:pt>
                <c:pt idx="4204">
                  <c:v>18.839187671583037</c:v>
                </c:pt>
                <c:pt idx="4205">
                  <c:v>18.639020310502072</c:v>
                </c:pt>
                <c:pt idx="4206">
                  <c:v>18.839187671583037</c:v>
                </c:pt>
                <c:pt idx="4207">
                  <c:v>18.839187671583037</c:v>
                </c:pt>
                <c:pt idx="4208">
                  <c:v>18.639020310502072</c:v>
                </c:pt>
                <c:pt idx="4209">
                  <c:v>18.839187671583037</c:v>
                </c:pt>
                <c:pt idx="4210">
                  <c:v>18.839187671583037</c:v>
                </c:pt>
                <c:pt idx="4211">
                  <c:v>18.839187671583037</c:v>
                </c:pt>
                <c:pt idx="4212">
                  <c:v>18.839187671583037</c:v>
                </c:pt>
                <c:pt idx="4213">
                  <c:v>18.839187671583037</c:v>
                </c:pt>
                <c:pt idx="4214">
                  <c:v>18.639020310502072</c:v>
                </c:pt>
                <c:pt idx="4215">
                  <c:v>18.639020310502072</c:v>
                </c:pt>
                <c:pt idx="4216">
                  <c:v>19.041544520180178</c:v>
                </c:pt>
                <c:pt idx="4217">
                  <c:v>19.041544520180178</c:v>
                </c:pt>
                <c:pt idx="4218">
                  <c:v>18.839187671583037</c:v>
                </c:pt>
                <c:pt idx="4219">
                  <c:v>18.639020310502072</c:v>
                </c:pt>
                <c:pt idx="4220">
                  <c:v>18.839187671583037</c:v>
                </c:pt>
                <c:pt idx="4221">
                  <c:v>19.041544520180178</c:v>
                </c:pt>
                <c:pt idx="4222">
                  <c:v>18.839187671583037</c:v>
                </c:pt>
                <c:pt idx="4223">
                  <c:v>19.041544520180178</c:v>
                </c:pt>
                <c:pt idx="4224">
                  <c:v>18.839187671583037</c:v>
                </c:pt>
                <c:pt idx="4225">
                  <c:v>19.041544520180178</c:v>
                </c:pt>
                <c:pt idx="4226">
                  <c:v>18.839187671583037</c:v>
                </c:pt>
                <c:pt idx="4227">
                  <c:v>18.839187671583037</c:v>
                </c:pt>
                <c:pt idx="4228">
                  <c:v>18.839187671583037</c:v>
                </c:pt>
                <c:pt idx="4229">
                  <c:v>18.639020310502072</c:v>
                </c:pt>
                <c:pt idx="4230">
                  <c:v>18.839187671583037</c:v>
                </c:pt>
                <c:pt idx="4231">
                  <c:v>18.639020310502072</c:v>
                </c:pt>
                <c:pt idx="4232">
                  <c:v>18.639020310502072</c:v>
                </c:pt>
                <c:pt idx="4233">
                  <c:v>18.839187671583037</c:v>
                </c:pt>
                <c:pt idx="4234">
                  <c:v>19.246034651851005</c:v>
                </c:pt>
                <c:pt idx="4235">
                  <c:v>18.839187671583037</c:v>
                </c:pt>
                <c:pt idx="4236">
                  <c:v>18.839187671583037</c:v>
                </c:pt>
                <c:pt idx="4237">
                  <c:v>18.839187671583037</c:v>
                </c:pt>
                <c:pt idx="4238">
                  <c:v>18.639020310502072</c:v>
                </c:pt>
                <c:pt idx="4239">
                  <c:v>18.440941136463781</c:v>
                </c:pt>
                <c:pt idx="4240">
                  <c:v>18.639020310502072</c:v>
                </c:pt>
                <c:pt idx="4241">
                  <c:v>18.839187671583037</c:v>
                </c:pt>
                <c:pt idx="4242">
                  <c:v>18.639020310502072</c:v>
                </c:pt>
                <c:pt idx="4243">
                  <c:v>18.639020310502072</c:v>
                </c:pt>
                <c:pt idx="4244">
                  <c:v>18.639020310502072</c:v>
                </c:pt>
                <c:pt idx="4245">
                  <c:v>18.440941136463781</c:v>
                </c:pt>
                <c:pt idx="4246">
                  <c:v>18.639020310502072</c:v>
                </c:pt>
                <c:pt idx="4247">
                  <c:v>18.839187671583037</c:v>
                </c:pt>
                <c:pt idx="4248">
                  <c:v>18.639020310502072</c:v>
                </c:pt>
                <c:pt idx="4249">
                  <c:v>18.639020310502072</c:v>
                </c:pt>
                <c:pt idx="4250">
                  <c:v>18.639020310502072</c:v>
                </c:pt>
                <c:pt idx="4251">
                  <c:v>18.440941136463781</c:v>
                </c:pt>
                <c:pt idx="4252">
                  <c:v>18.639020310502072</c:v>
                </c:pt>
                <c:pt idx="4253">
                  <c:v>18.440941136463781</c:v>
                </c:pt>
                <c:pt idx="4254">
                  <c:v>18.440941136463781</c:v>
                </c:pt>
                <c:pt idx="4255">
                  <c:v>18.839187671583037</c:v>
                </c:pt>
                <c:pt idx="4256">
                  <c:v>18.440941136463781</c:v>
                </c:pt>
                <c:pt idx="4257">
                  <c:v>18.639020310502072</c:v>
                </c:pt>
                <c:pt idx="4258">
                  <c:v>18.839187671583037</c:v>
                </c:pt>
                <c:pt idx="4259">
                  <c:v>18.839187671583037</c:v>
                </c:pt>
                <c:pt idx="4260">
                  <c:v>18.639020310502072</c:v>
                </c:pt>
                <c:pt idx="4261">
                  <c:v>18.839187671583037</c:v>
                </c:pt>
                <c:pt idx="4262">
                  <c:v>18.639020310502072</c:v>
                </c:pt>
                <c:pt idx="4263">
                  <c:v>18.639020310502072</c:v>
                </c:pt>
                <c:pt idx="4264">
                  <c:v>18.839187671583037</c:v>
                </c:pt>
                <c:pt idx="4265">
                  <c:v>18.440941136463781</c:v>
                </c:pt>
                <c:pt idx="4266">
                  <c:v>18.245005165790094</c:v>
                </c:pt>
                <c:pt idx="4267">
                  <c:v>18.639020310502072</c:v>
                </c:pt>
                <c:pt idx="4268">
                  <c:v>18.639020310502072</c:v>
                </c:pt>
                <c:pt idx="4269">
                  <c:v>18.639020310502072</c:v>
                </c:pt>
                <c:pt idx="4270">
                  <c:v>18.051113239424822</c:v>
                </c:pt>
                <c:pt idx="4271">
                  <c:v>19.041544520180178</c:v>
                </c:pt>
                <c:pt idx="4272">
                  <c:v>18.440941136463781</c:v>
                </c:pt>
                <c:pt idx="4273">
                  <c:v>18.639020310502072</c:v>
                </c:pt>
                <c:pt idx="4274">
                  <c:v>19.041544520180178</c:v>
                </c:pt>
                <c:pt idx="4275">
                  <c:v>18.639020310502072</c:v>
                </c:pt>
                <c:pt idx="4276">
                  <c:v>19.041544520180178</c:v>
                </c:pt>
                <c:pt idx="4277">
                  <c:v>18.839187671583037</c:v>
                </c:pt>
                <c:pt idx="4278">
                  <c:v>18.639020310502072</c:v>
                </c:pt>
                <c:pt idx="4279">
                  <c:v>18.639020310502072</c:v>
                </c:pt>
                <c:pt idx="4280">
                  <c:v>18.839187671583037</c:v>
                </c:pt>
                <c:pt idx="4281">
                  <c:v>18.440941136463781</c:v>
                </c:pt>
                <c:pt idx="4282">
                  <c:v>18.839187671583037</c:v>
                </c:pt>
                <c:pt idx="4283">
                  <c:v>19.246034651851005</c:v>
                </c:pt>
                <c:pt idx="4284">
                  <c:v>18.639020310502072</c:v>
                </c:pt>
                <c:pt idx="4285">
                  <c:v>18.839187671583037</c:v>
                </c:pt>
                <c:pt idx="4286">
                  <c:v>18.839187671583037</c:v>
                </c:pt>
                <c:pt idx="4287">
                  <c:v>19.041544520180178</c:v>
                </c:pt>
                <c:pt idx="4288">
                  <c:v>18.639020310502072</c:v>
                </c:pt>
                <c:pt idx="4289">
                  <c:v>18.440941136463781</c:v>
                </c:pt>
                <c:pt idx="4290">
                  <c:v>18.639020310502072</c:v>
                </c:pt>
                <c:pt idx="4291">
                  <c:v>18.639020310502072</c:v>
                </c:pt>
                <c:pt idx="4292">
                  <c:v>18.639020310502072</c:v>
                </c:pt>
                <c:pt idx="4293">
                  <c:v>18.639020310502072</c:v>
                </c:pt>
                <c:pt idx="4294">
                  <c:v>18.245005165790094</c:v>
                </c:pt>
                <c:pt idx="4295">
                  <c:v>18.639020310502072</c:v>
                </c:pt>
                <c:pt idx="4296">
                  <c:v>18.440941136463781</c:v>
                </c:pt>
                <c:pt idx="4297">
                  <c:v>18.245005165790094</c:v>
                </c:pt>
                <c:pt idx="4298">
                  <c:v>18.839187671583037</c:v>
                </c:pt>
                <c:pt idx="4299">
                  <c:v>18.639020310502072</c:v>
                </c:pt>
                <c:pt idx="4300">
                  <c:v>18.639020310502072</c:v>
                </c:pt>
                <c:pt idx="4301">
                  <c:v>18.639020310502072</c:v>
                </c:pt>
                <c:pt idx="4302">
                  <c:v>18.839187671583037</c:v>
                </c:pt>
                <c:pt idx="4303">
                  <c:v>18.440941136463781</c:v>
                </c:pt>
                <c:pt idx="4304">
                  <c:v>18.639020310502072</c:v>
                </c:pt>
                <c:pt idx="4305">
                  <c:v>18.639020310502072</c:v>
                </c:pt>
                <c:pt idx="4306">
                  <c:v>18.051113239424822</c:v>
                </c:pt>
                <c:pt idx="4307">
                  <c:v>18.639020310502072</c:v>
                </c:pt>
                <c:pt idx="4308">
                  <c:v>18.440941136463781</c:v>
                </c:pt>
                <c:pt idx="4309">
                  <c:v>18.839187671583037</c:v>
                </c:pt>
                <c:pt idx="4310">
                  <c:v>18.440941136463781</c:v>
                </c:pt>
                <c:pt idx="4311">
                  <c:v>18.051113239424822</c:v>
                </c:pt>
                <c:pt idx="4312">
                  <c:v>18.639020310502072</c:v>
                </c:pt>
                <c:pt idx="4313">
                  <c:v>18.440941136463781</c:v>
                </c:pt>
                <c:pt idx="4314">
                  <c:v>18.245005165790094</c:v>
                </c:pt>
                <c:pt idx="4315">
                  <c:v>18.245005165790094</c:v>
                </c:pt>
                <c:pt idx="4316">
                  <c:v>18.245005165790094</c:v>
                </c:pt>
                <c:pt idx="4317">
                  <c:v>18.440941136463781</c:v>
                </c:pt>
                <c:pt idx="4318">
                  <c:v>18.245005165790094</c:v>
                </c:pt>
                <c:pt idx="4319">
                  <c:v>18.639020310502072</c:v>
                </c:pt>
                <c:pt idx="4320">
                  <c:v>18.639020310502072</c:v>
                </c:pt>
                <c:pt idx="4321">
                  <c:v>18.639020310502072</c:v>
                </c:pt>
                <c:pt idx="4322">
                  <c:v>18.639020310502072</c:v>
                </c:pt>
                <c:pt idx="4323">
                  <c:v>18.440941136463781</c:v>
                </c:pt>
                <c:pt idx="4324">
                  <c:v>18.440941136463781</c:v>
                </c:pt>
                <c:pt idx="4325">
                  <c:v>18.639020310502072</c:v>
                </c:pt>
                <c:pt idx="4326">
                  <c:v>18.639020310502072</c:v>
                </c:pt>
                <c:pt idx="4327">
                  <c:v>18.839187671583037</c:v>
                </c:pt>
                <c:pt idx="4328">
                  <c:v>18.839187671583037</c:v>
                </c:pt>
                <c:pt idx="4329">
                  <c:v>18.839187671583037</c:v>
                </c:pt>
                <c:pt idx="4330">
                  <c:v>18.639020310502072</c:v>
                </c:pt>
                <c:pt idx="4331">
                  <c:v>18.639020310502072</c:v>
                </c:pt>
                <c:pt idx="4332">
                  <c:v>18.639020310502072</c:v>
                </c:pt>
                <c:pt idx="4333">
                  <c:v>18.440941136463781</c:v>
                </c:pt>
                <c:pt idx="4334">
                  <c:v>18.639020310502072</c:v>
                </c:pt>
                <c:pt idx="4335">
                  <c:v>18.440941136463781</c:v>
                </c:pt>
                <c:pt idx="4336">
                  <c:v>18.440941136463781</c:v>
                </c:pt>
                <c:pt idx="4337">
                  <c:v>18.639020310502072</c:v>
                </c:pt>
                <c:pt idx="4338">
                  <c:v>19.246034651851005</c:v>
                </c:pt>
                <c:pt idx="4339">
                  <c:v>18.440941136463781</c:v>
                </c:pt>
                <c:pt idx="4340">
                  <c:v>18.245005165790094</c:v>
                </c:pt>
                <c:pt idx="4341">
                  <c:v>18.639020310502072</c:v>
                </c:pt>
                <c:pt idx="4342">
                  <c:v>18.051113239424822</c:v>
                </c:pt>
                <c:pt idx="4343">
                  <c:v>18.639020310502072</c:v>
                </c:pt>
                <c:pt idx="4344">
                  <c:v>18.639020310502072</c:v>
                </c:pt>
                <c:pt idx="4345">
                  <c:v>18.639020310502072</c:v>
                </c:pt>
                <c:pt idx="4346">
                  <c:v>18.440941136463781</c:v>
                </c:pt>
                <c:pt idx="4347">
                  <c:v>18.639020310502072</c:v>
                </c:pt>
                <c:pt idx="4348">
                  <c:v>18.639020310502072</c:v>
                </c:pt>
                <c:pt idx="4349">
                  <c:v>18.839187671583037</c:v>
                </c:pt>
                <c:pt idx="4350">
                  <c:v>18.639020310502072</c:v>
                </c:pt>
                <c:pt idx="4351">
                  <c:v>18.639020310502072</c:v>
                </c:pt>
                <c:pt idx="4352">
                  <c:v>18.440941136463781</c:v>
                </c:pt>
                <c:pt idx="4353">
                  <c:v>18.639020310502072</c:v>
                </c:pt>
                <c:pt idx="4354">
                  <c:v>18.245005165790094</c:v>
                </c:pt>
                <c:pt idx="4355">
                  <c:v>18.245005165790094</c:v>
                </c:pt>
                <c:pt idx="4356">
                  <c:v>18.639020310502072</c:v>
                </c:pt>
                <c:pt idx="4357">
                  <c:v>18.639020310502072</c:v>
                </c:pt>
                <c:pt idx="4358">
                  <c:v>18.639020310502072</c:v>
                </c:pt>
                <c:pt idx="4359">
                  <c:v>18.440941136463781</c:v>
                </c:pt>
                <c:pt idx="4360">
                  <c:v>18.440941136463781</c:v>
                </c:pt>
                <c:pt idx="4361">
                  <c:v>18.440941136463781</c:v>
                </c:pt>
                <c:pt idx="4362">
                  <c:v>18.245005165790094</c:v>
                </c:pt>
                <c:pt idx="4363">
                  <c:v>18.245005165790094</c:v>
                </c:pt>
                <c:pt idx="4364">
                  <c:v>18.051113239424822</c:v>
                </c:pt>
                <c:pt idx="4365">
                  <c:v>17.859319210685499</c:v>
                </c:pt>
                <c:pt idx="4366">
                  <c:v>18.245005165790094</c:v>
                </c:pt>
                <c:pt idx="4367">
                  <c:v>17.859319210685499</c:v>
                </c:pt>
                <c:pt idx="4368">
                  <c:v>18.051113239424822</c:v>
                </c:pt>
                <c:pt idx="4369">
                  <c:v>18.245005165790094</c:v>
                </c:pt>
                <c:pt idx="4370">
                  <c:v>18.440941136463781</c:v>
                </c:pt>
                <c:pt idx="4371">
                  <c:v>17.859319210685499</c:v>
                </c:pt>
                <c:pt idx="4372">
                  <c:v>17.859319210685499</c:v>
                </c:pt>
                <c:pt idx="4373">
                  <c:v>17.859319210685499</c:v>
                </c:pt>
                <c:pt idx="4374">
                  <c:v>18.051113239424822</c:v>
                </c:pt>
                <c:pt idx="4375">
                  <c:v>18.051113239424822</c:v>
                </c:pt>
                <c:pt idx="4376">
                  <c:v>17.859319210685499</c:v>
                </c:pt>
                <c:pt idx="4377">
                  <c:v>18.051113239424822</c:v>
                </c:pt>
                <c:pt idx="4378">
                  <c:v>17.859319210685499</c:v>
                </c:pt>
                <c:pt idx="4379">
                  <c:v>17.859319210685499</c:v>
                </c:pt>
                <c:pt idx="4380">
                  <c:v>17.859319210685499</c:v>
                </c:pt>
                <c:pt idx="4381">
                  <c:v>17.859319210685499</c:v>
                </c:pt>
                <c:pt idx="4382">
                  <c:v>17.859319210685499</c:v>
                </c:pt>
                <c:pt idx="4383">
                  <c:v>17.669526016665188</c:v>
                </c:pt>
                <c:pt idx="4384">
                  <c:v>17.859319210685499</c:v>
                </c:pt>
                <c:pt idx="4385">
                  <c:v>17.669526016665188</c:v>
                </c:pt>
                <c:pt idx="4386">
                  <c:v>17.669526016665188</c:v>
                </c:pt>
                <c:pt idx="4387">
                  <c:v>17.859319210685499</c:v>
                </c:pt>
                <c:pt idx="4388">
                  <c:v>17.859319210685499</c:v>
                </c:pt>
                <c:pt idx="4389">
                  <c:v>17.669526016665188</c:v>
                </c:pt>
                <c:pt idx="4390">
                  <c:v>17.859319210685499</c:v>
                </c:pt>
                <c:pt idx="4391">
                  <c:v>17.481786372262047</c:v>
                </c:pt>
                <c:pt idx="4392">
                  <c:v>17.859319210685499</c:v>
                </c:pt>
                <c:pt idx="4393">
                  <c:v>17.859319210685499</c:v>
                </c:pt>
                <c:pt idx="4394">
                  <c:v>18.051113239424822</c:v>
                </c:pt>
                <c:pt idx="4395">
                  <c:v>18.051113239424822</c:v>
                </c:pt>
                <c:pt idx="4396">
                  <c:v>17.859319210685499</c:v>
                </c:pt>
                <c:pt idx="4397">
                  <c:v>18.051113239424822</c:v>
                </c:pt>
                <c:pt idx="4398">
                  <c:v>17.859319210685499</c:v>
                </c:pt>
                <c:pt idx="4399">
                  <c:v>17.481786372262047</c:v>
                </c:pt>
                <c:pt idx="4400">
                  <c:v>17.669526016665188</c:v>
                </c:pt>
                <c:pt idx="4401">
                  <c:v>17.669526016665188</c:v>
                </c:pt>
                <c:pt idx="4402">
                  <c:v>17.669526016665188</c:v>
                </c:pt>
                <c:pt idx="4403">
                  <c:v>17.296041471467031</c:v>
                </c:pt>
                <c:pt idx="4404">
                  <c:v>17.669526016665188</c:v>
                </c:pt>
                <c:pt idx="4405">
                  <c:v>17.296041471467031</c:v>
                </c:pt>
                <c:pt idx="4406">
                  <c:v>17.669526016665188</c:v>
                </c:pt>
                <c:pt idx="4407">
                  <c:v>17.669526016665188</c:v>
                </c:pt>
                <c:pt idx="4408">
                  <c:v>17.112234299645337</c:v>
                </c:pt>
                <c:pt idx="4409">
                  <c:v>17.669526016665188</c:v>
                </c:pt>
                <c:pt idx="4410">
                  <c:v>17.481786372262047</c:v>
                </c:pt>
                <c:pt idx="4411">
                  <c:v>17.296041471467031</c:v>
                </c:pt>
                <c:pt idx="4412">
                  <c:v>17.481786372262047</c:v>
                </c:pt>
                <c:pt idx="4413">
                  <c:v>17.481786372262047</c:v>
                </c:pt>
                <c:pt idx="4414">
                  <c:v>17.296041471467031</c:v>
                </c:pt>
                <c:pt idx="4415">
                  <c:v>17.296041471467031</c:v>
                </c:pt>
                <c:pt idx="4416">
                  <c:v>17.669526016665188</c:v>
                </c:pt>
                <c:pt idx="4417">
                  <c:v>17.481786372262047</c:v>
                </c:pt>
                <c:pt idx="4418">
                  <c:v>17.296041471467031</c:v>
                </c:pt>
                <c:pt idx="4419">
                  <c:v>17.481786372262047</c:v>
                </c:pt>
                <c:pt idx="4420">
                  <c:v>17.112234299645337</c:v>
                </c:pt>
                <c:pt idx="4421">
                  <c:v>17.296041471467031</c:v>
                </c:pt>
                <c:pt idx="4422">
                  <c:v>17.112234299645337</c:v>
                </c:pt>
                <c:pt idx="4423">
                  <c:v>17.112234299645337</c:v>
                </c:pt>
                <c:pt idx="4424">
                  <c:v>17.112234299645337</c:v>
                </c:pt>
                <c:pt idx="4425">
                  <c:v>17.296041471467031</c:v>
                </c:pt>
                <c:pt idx="4426">
                  <c:v>17.112234299645337</c:v>
                </c:pt>
                <c:pt idx="4427">
                  <c:v>17.296041471467031</c:v>
                </c:pt>
                <c:pt idx="4428">
                  <c:v>17.296041471467031</c:v>
                </c:pt>
                <c:pt idx="4429">
                  <c:v>16.750494285331332</c:v>
                </c:pt>
                <c:pt idx="4430">
                  <c:v>17.112234299645337</c:v>
                </c:pt>
                <c:pt idx="4431">
                  <c:v>17.296041471467031</c:v>
                </c:pt>
                <c:pt idx="4432">
                  <c:v>17.112234299645337</c:v>
                </c:pt>
                <c:pt idx="4433">
                  <c:v>17.112234299645337</c:v>
                </c:pt>
                <c:pt idx="4434">
                  <c:v>16.930415909082459</c:v>
                </c:pt>
                <c:pt idx="4435">
                  <c:v>17.112234299645337</c:v>
                </c:pt>
                <c:pt idx="4436">
                  <c:v>17.112234299645337</c:v>
                </c:pt>
                <c:pt idx="4437">
                  <c:v>17.296041471467031</c:v>
                </c:pt>
                <c:pt idx="4438">
                  <c:v>17.296041471467031</c:v>
                </c:pt>
                <c:pt idx="4439">
                  <c:v>17.112234299645337</c:v>
                </c:pt>
                <c:pt idx="4440">
                  <c:v>17.112234299645337</c:v>
                </c:pt>
                <c:pt idx="4441">
                  <c:v>16.572519401469734</c:v>
                </c:pt>
                <c:pt idx="4442">
                  <c:v>17.112234299645337</c:v>
                </c:pt>
                <c:pt idx="4443">
                  <c:v>17.296041471467031</c:v>
                </c:pt>
                <c:pt idx="4444">
                  <c:v>17.296041471467031</c:v>
                </c:pt>
                <c:pt idx="4445">
                  <c:v>17.112234299645337</c:v>
                </c:pt>
                <c:pt idx="4446">
                  <c:v>17.296041471467031</c:v>
                </c:pt>
                <c:pt idx="4447">
                  <c:v>17.481786372262047</c:v>
                </c:pt>
                <c:pt idx="4448">
                  <c:v>17.296041471467031</c:v>
                </c:pt>
                <c:pt idx="4449">
                  <c:v>17.296041471467031</c:v>
                </c:pt>
                <c:pt idx="4450">
                  <c:v>17.296041471467031</c:v>
                </c:pt>
                <c:pt idx="4451">
                  <c:v>17.296041471467031</c:v>
                </c:pt>
                <c:pt idx="4452">
                  <c:v>17.112234299645337</c:v>
                </c:pt>
                <c:pt idx="4453">
                  <c:v>17.296041471467031</c:v>
                </c:pt>
                <c:pt idx="4454">
                  <c:v>17.112234299645337</c:v>
                </c:pt>
                <c:pt idx="4455">
                  <c:v>17.112234299645337</c:v>
                </c:pt>
                <c:pt idx="4456">
                  <c:v>16.930415909082459</c:v>
                </c:pt>
                <c:pt idx="4457">
                  <c:v>17.112234299645337</c:v>
                </c:pt>
                <c:pt idx="4458">
                  <c:v>17.481786372262047</c:v>
                </c:pt>
                <c:pt idx="4459">
                  <c:v>17.112234299645337</c:v>
                </c:pt>
                <c:pt idx="4460">
                  <c:v>17.296041471467031</c:v>
                </c:pt>
                <c:pt idx="4461">
                  <c:v>17.296041471467031</c:v>
                </c:pt>
                <c:pt idx="4462">
                  <c:v>16.930415909082459</c:v>
                </c:pt>
                <c:pt idx="4463">
                  <c:v>16.572519401469734</c:v>
                </c:pt>
                <c:pt idx="4464">
                  <c:v>16.930415909082459</c:v>
                </c:pt>
                <c:pt idx="4465">
                  <c:v>17.112234299645337</c:v>
                </c:pt>
                <c:pt idx="4466">
                  <c:v>16.572519401469734</c:v>
                </c:pt>
                <c:pt idx="4467">
                  <c:v>16.930415909082459</c:v>
                </c:pt>
                <c:pt idx="4468">
                  <c:v>16.750494285331332</c:v>
                </c:pt>
                <c:pt idx="4469">
                  <c:v>16.750494285331332</c:v>
                </c:pt>
                <c:pt idx="4470">
                  <c:v>16.750494285331332</c:v>
                </c:pt>
                <c:pt idx="4471">
                  <c:v>16.572519401469734</c:v>
                </c:pt>
                <c:pt idx="4472">
                  <c:v>16.572519401469734</c:v>
                </c:pt>
                <c:pt idx="4473">
                  <c:v>17.112234299645337</c:v>
                </c:pt>
                <c:pt idx="4474">
                  <c:v>16.750494285331332</c:v>
                </c:pt>
                <c:pt idx="4475">
                  <c:v>16.930415909082459</c:v>
                </c:pt>
                <c:pt idx="4476">
                  <c:v>16.930415909082459</c:v>
                </c:pt>
                <c:pt idx="4477">
                  <c:v>16.930415909082459</c:v>
                </c:pt>
                <c:pt idx="4478">
                  <c:v>16.930415909082459</c:v>
                </c:pt>
                <c:pt idx="4479">
                  <c:v>17.112234299645337</c:v>
                </c:pt>
                <c:pt idx="4480">
                  <c:v>17.112234299645337</c:v>
                </c:pt>
                <c:pt idx="4481">
                  <c:v>16.930415909082459</c:v>
                </c:pt>
                <c:pt idx="4482">
                  <c:v>16.572519401469734</c:v>
                </c:pt>
                <c:pt idx="4483">
                  <c:v>16.750494285331332</c:v>
                </c:pt>
                <c:pt idx="4484">
                  <c:v>16.572519401469734</c:v>
                </c:pt>
                <c:pt idx="4485">
                  <c:v>16.930415909082459</c:v>
                </c:pt>
                <c:pt idx="4486">
                  <c:v>16.750494285331332</c:v>
                </c:pt>
                <c:pt idx="4487">
                  <c:v>16.750494285331332</c:v>
                </c:pt>
                <c:pt idx="4488">
                  <c:v>16.572519401469734</c:v>
                </c:pt>
                <c:pt idx="4489">
                  <c:v>16.750494285331332</c:v>
                </c:pt>
                <c:pt idx="4490">
                  <c:v>16.750494285331332</c:v>
                </c:pt>
                <c:pt idx="4491">
                  <c:v>16.572519401469734</c:v>
                </c:pt>
                <c:pt idx="4492">
                  <c:v>16.572519401469734</c:v>
                </c:pt>
                <c:pt idx="4493">
                  <c:v>16.572519401469734</c:v>
                </c:pt>
                <c:pt idx="4494">
                  <c:v>17.296041471467031</c:v>
                </c:pt>
                <c:pt idx="4495">
                  <c:v>16.930415909082459</c:v>
                </c:pt>
                <c:pt idx="4496">
                  <c:v>16.930415909082459</c:v>
                </c:pt>
                <c:pt idx="4497">
                  <c:v>16.750494285331332</c:v>
                </c:pt>
                <c:pt idx="4498">
                  <c:v>16.750494285331332</c:v>
                </c:pt>
                <c:pt idx="4499">
                  <c:v>16.572519401469734</c:v>
                </c:pt>
                <c:pt idx="4500">
                  <c:v>16.750494285331332</c:v>
                </c:pt>
                <c:pt idx="4501">
                  <c:v>16.396401188168181</c:v>
                </c:pt>
                <c:pt idx="4502">
                  <c:v>16.750494285331332</c:v>
                </c:pt>
                <c:pt idx="4503">
                  <c:v>16.572519401469734</c:v>
                </c:pt>
                <c:pt idx="4504">
                  <c:v>16.572519401469734</c:v>
                </c:pt>
                <c:pt idx="4505">
                  <c:v>16.222188562110475</c:v>
                </c:pt>
                <c:pt idx="4506">
                  <c:v>16.396401188168181</c:v>
                </c:pt>
                <c:pt idx="4507">
                  <c:v>16.222188562110475</c:v>
                </c:pt>
                <c:pt idx="4508">
                  <c:v>16.750494285331332</c:v>
                </c:pt>
                <c:pt idx="4509">
                  <c:v>17.112234299645337</c:v>
                </c:pt>
                <c:pt idx="4510">
                  <c:v>16.750494285331332</c:v>
                </c:pt>
                <c:pt idx="4511">
                  <c:v>16.572519401469734</c:v>
                </c:pt>
                <c:pt idx="4512">
                  <c:v>16.396401188168181</c:v>
                </c:pt>
                <c:pt idx="4513">
                  <c:v>16.572519401469734</c:v>
                </c:pt>
                <c:pt idx="4514">
                  <c:v>16.750494285331332</c:v>
                </c:pt>
                <c:pt idx="4515">
                  <c:v>16.572519401469734</c:v>
                </c:pt>
                <c:pt idx="4516">
                  <c:v>16.222188562110475</c:v>
                </c:pt>
                <c:pt idx="4517">
                  <c:v>16.572519401469734</c:v>
                </c:pt>
                <c:pt idx="4518">
                  <c:v>16.750494285331332</c:v>
                </c:pt>
                <c:pt idx="4519">
                  <c:v>16.572519401469734</c:v>
                </c:pt>
                <c:pt idx="4520">
                  <c:v>16.572519401469734</c:v>
                </c:pt>
                <c:pt idx="4521">
                  <c:v>16.750494285331332</c:v>
                </c:pt>
                <c:pt idx="4522">
                  <c:v>16.572519401469734</c:v>
                </c:pt>
                <c:pt idx="4523">
                  <c:v>16.750494285331332</c:v>
                </c:pt>
                <c:pt idx="4524">
                  <c:v>16.572519401469734</c:v>
                </c:pt>
                <c:pt idx="4525">
                  <c:v>16.222188562110475</c:v>
                </c:pt>
                <c:pt idx="4526">
                  <c:v>16.396401188168181</c:v>
                </c:pt>
                <c:pt idx="4527">
                  <c:v>16.572519401469734</c:v>
                </c:pt>
                <c:pt idx="4528">
                  <c:v>16.222188562110475</c:v>
                </c:pt>
                <c:pt idx="4529">
                  <c:v>16.572519401469734</c:v>
                </c:pt>
                <c:pt idx="4530">
                  <c:v>16.396401188168181</c:v>
                </c:pt>
                <c:pt idx="4531">
                  <c:v>16.572519401469734</c:v>
                </c:pt>
                <c:pt idx="4532">
                  <c:v>16.222188562110475</c:v>
                </c:pt>
                <c:pt idx="4533">
                  <c:v>16.572519401469734</c:v>
                </c:pt>
                <c:pt idx="4534">
                  <c:v>16.222188562110475</c:v>
                </c:pt>
                <c:pt idx="4535">
                  <c:v>16.222188562110475</c:v>
                </c:pt>
                <c:pt idx="4536">
                  <c:v>16.572519401469734</c:v>
                </c:pt>
                <c:pt idx="4537">
                  <c:v>16.049793357966294</c:v>
                </c:pt>
                <c:pt idx="4538">
                  <c:v>16.222188562110475</c:v>
                </c:pt>
                <c:pt idx="4539">
                  <c:v>16.572519401469734</c:v>
                </c:pt>
                <c:pt idx="4540">
                  <c:v>16.572519401469734</c:v>
                </c:pt>
                <c:pt idx="4541">
                  <c:v>16.396401188168181</c:v>
                </c:pt>
                <c:pt idx="4542">
                  <c:v>16.572519401469734</c:v>
                </c:pt>
                <c:pt idx="4543">
                  <c:v>16.396401188168181</c:v>
                </c:pt>
                <c:pt idx="4544">
                  <c:v>16.396401188168181</c:v>
                </c:pt>
                <c:pt idx="4545">
                  <c:v>16.222188562110475</c:v>
                </c:pt>
                <c:pt idx="4546">
                  <c:v>16.396401188168181</c:v>
                </c:pt>
                <c:pt idx="4547">
                  <c:v>16.572519401469734</c:v>
                </c:pt>
                <c:pt idx="4548">
                  <c:v>16.222188562110475</c:v>
                </c:pt>
                <c:pt idx="4549">
                  <c:v>16.222188562110475</c:v>
                </c:pt>
                <c:pt idx="4550">
                  <c:v>16.572519401469734</c:v>
                </c:pt>
                <c:pt idx="4551">
                  <c:v>16.396401188168181</c:v>
                </c:pt>
                <c:pt idx="4552">
                  <c:v>16.222188562110475</c:v>
                </c:pt>
                <c:pt idx="4553">
                  <c:v>16.049793357966294</c:v>
                </c:pt>
                <c:pt idx="4554">
                  <c:v>15.87926345835683</c:v>
                </c:pt>
                <c:pt idx="4555">
                  <c:v>16.049793357966294</c:v>
                </c:pt>
                <c:pt idx="4556">
                  <c:v>15.87926345835683</c:v>
                </c:pt>
                <c:pt idx="4557">
                  <c:v>16.222188562110475</c:v>
                </c:pt>
                <c:pt idx="4558">
                  <c:v>16.222188562110475</c:v>
                </c:pt>
                <c:pt idx="4559">
                  <c:v>16.222188562110475</c:v>
                </c:pt>
                <c:pt idx="4560">
                  <c:v>16.222188562110475</c:v>
                </c:pt>
                <c:pt idx="4561">
                  <c:v>16.572519401469734</c:v>
                </c:pt>
                <c:pt idx="4562">
                  <c:v>16.396401188168181</c:v>
                </c:pt>
                <c:pt idx="4563">
                  <c:v>15.87926345835683</c:v>
                </c:pt>
                <c:pt idx="4564">
                  <c:v>16.222188562110475</c:v>
                </c:pt>
                <c:pt idx="4565">
                  <c:v>16.049793357966294</c:v>
                </c:pt>
                <c:pt idx="4566">
                  <c:v>16.396401188168181</c:v>
                </c:pt>
                <c:pt idx="4567">
                  <c:v>16.222188562110475</c:v>
                </c:pt>
                <c:pt idx="4568">
                  <c:v>16.049793357966294</c:v>
                </c:pt>
                <c:pt idx="4569">
                  <c:v>16.222188562110475</c:v>
                </c:pt>
                <c:pt idx="4570">
                  <c:v>16.222188562110475</c:v>
                </c:pt>
                <c:pt idx="4571">
                  <c:v>16.222188562110475</c:v>
                </c:pt>
                <c:pt idx="4572">
                  <c:v>16.222188562110475</c:v>
                </c:pt>
                <c:pt idx="4573">
                  <c:v>16.049793357966294</c:v>
                </c:pt>
                <c:pt idx="4574">
                  <c:v>16.049793357966294</c:v>
                </c:pt>
                <c:pt idx="4575">
                  <c:v>16.222188562110475</c:v>
                </c:pt>
                <c:pt idx="4576">
                  <c:v>16.396401188168181</c:v>
                </c:pt>
                <c:pt idx="4577">
                  <c:v>16.222188562110475</c:v>
                </c:pt>
                <c:pt idx="4578">
                  <c:v>15.87926345835683</c:v>
                </c:pt>
                <c:pt idx="4579">
                  <c:v>15.87926345835683</c:v>
                </c:pt>
                <c:pt idx="4580">
                  <c:v>16.222188562110475</c:v>
                </c:pt>
                <c:pt idx="4581">
                  <c:v>16.049793357966294</c:v>
                </c:pt>
                <c:pt idx="4582">
                  <c:v>16.572519401469734</c:v>
                </c:pt>
                <c:pt idx="4583">
                  <c:v>16.572519401469734</c:v>
                </c:pt>
                <c:pt idx="4584">
                  <c:v>16.222188562110475</c:v>
                </c:pt>
                <c:pt idx="4585">
                  <c:v>16.396401188168181</c:v>
                </c:pt>
                <c:pt idx="4586">
                  <c:v>16.396401188168181</c:v>
                </c:pt>
                <c:pt idx="4587">
                  <c:v>16.572519401469734</c:v>
                </c:pt>
                <c:pt idx="4588">
                  <c:v>16.572519401469734</c:v>
                </c:pt>
                <c:pt idx="4589">
                  <c:v>16.222188562110475</c:v>
                </c:pt>
                <c:pt idx="4590">
                  <c:v>16.222188562110475</c:v>
                </c:pt>
                <c:pt idx="4591">
                  <c:v>16.049793357966294</c:v>
                </c:pt>
                <c:pt idx="4592">
                  <c:v>16.396401188168181</c:v>
                </c:pt>
                <c:pt idx="4593">
                  <c:v>16.222188562110475</c:v>
                </c:pt>
                <c:pt idx="4594">
                  <c:v>16.396401188168181</c:v>
                </c:pt>
                <c:pt idx="4595">
                  <c:v>16.222188562110475</c:v>
                </c:pt>
                <c:pt idx="4596">
                  <c:v>16.396401188168181</c:v>
                </c:pt>
                <c:pt idx="4597">
                  <c:v>16.222188562110475</c:v>
                </c:pt>
                <c:pt idx="4598">
                  <c:v>16.049793357966294</c:v>
                </c:pt>
                <c:pt idx="4599">
                  <c:v>16.049793357966294</c:v>
                </c:pt>
                <c:pt idx="4600">
                  <c:v>16.222188562110475</c:v>
                </c:pt>
                <c:pt idx="4601">
                  <c:v>16.396401188168181</c:v>
                </c:pt>
                <c:pt idx="4602">
                  <c:v>16.222188562110475</c:v>
                </c:pt>
                <c:pt idx="4603">
                  <c:v>16.049793357966294</c:v>
                </c:pt>
                <c:pt idx="4604">
                  <c:v>16.222188562110475</c:v>
                </c:pt>
                <c:pt idx="4605">
                  <c:v>16.222188562110475</c:v>
                </c:pt>
                <c:pt idx="4606">
                  <c:v>15.87926345835683</c:v>
                </c:pt>
                <c:pt idx="4607">
                  <c:v>16.222188562110475</c:v>
                </c:pt>
                <c:pt idx="4608">
                  <c:v>15.87926345835683</c:v>
                </c:pt>
                <c:pt idx="4609">
                  <c:v>16.396401188168181</c:v>
                </c:pt>
                <c:pt idx="4610">
                  <c:v>16.222188562110475</c:v>
                </c:pt>
                <c:pt idx="4611">
                  <c:v>16.049793357966294</c:v>
                </c:pt>
                <c:pt idx="4612">
                  <c:v>15.87926345835683</c:v>
                </c:pt>
                <c:pt idx="4613">
                  <c:v>15.87926345835683</c:v>
                </c:pt>
                <c:pt idx="4614">
                  <c:v>16.049793357966294</c:v>
                </c:pt>
                <c:pt idx="4615">
                  <c:v>16.049793357966294</c:v>
                </c:pt>
                <c:pt idx="4616">
                  <c:v>16.049793357966294</c:v>
                </c:pt>
                <c:pt idx="4617">
                  <c:v>16.049793357966294</c:v>
                </c:pt>
                <c:pt idx="4618">
                  <c:v>15.87926345835683</c:v>
                </c:pt>
                <c:pt idx="4619">
                  <c:v>16.049793357966294</c:v>
                </c:pt>
                <c:pt idx="4620">
                  <c:v>16.222188562110475</c:v>
                </c:pt>
                <c:pt idx="4621">
                  <c:v>16.049793357966294</c:v>
                </c:pt>
                <c:pt idx="4622">
                  <c:v>16.049793357966294</c:v>
                </c:pt>
                <c:pt idx="4623">
                  <c:v>16.222188562110475</c:v>
                </c:pt>
                <c:pt idx="4624">
                  <c:v>16.396401188168181</c:v>
                </c:pt>
                <c:pt idx="4625">
                  <c:v>16.222188562110475</c:v>
                </c:pt>
                <c:pt idx="4626">
                  <c:v>16.049793357966294</c:v>
                </c:pt>
                <c:pt idx="4627">
                  <c:v>15.87926345835683</c:v>
                </c:pt>
                <c:pt idx="4628">
                  <c:v>16.049793357966294</c:v>
                </c:pt>
                <c:pt idx="4629">
                  <c:v>15.710512561701828</c:v>
                </c:pt>
                <c:pt idx="4630">
                  <c:v>15.710512561701828</c:v>
                </c:pt>
                <c:pt idx="4631">
                  <c:v>15.87926345835683</c:v>
                </c:pt>
                <c:pt idx="4632">
                  <c:v>15.87926345835683</c:v>
                </c:pt>
                <c:pt idx="4633">
                  <c:v>15.710512561701828</c:v>
                </c:pt>
                <c:pt idx="4634">
                  <c:v>15.87926345835683</c:v>
                </c:pt>
                <c:pt idx="4635">
                  <c:v>15.710512561701828</c:v>
                </c:pt>
                <c:pt idx="4636">
                  <c:v>15.87926345835683</c:v>
                </c:pt>
                <c:pt idx="4637">
                  <c:v>16.222188562110475</c:v>
                </c:pt>
                <c:pt idx="4638">
                  <c:v>16.222188562110475</c:v>
                </c:pt>
                <c:pt idx="4639">
                  <c:v>16.049793357966294</c:v>
                </c:pt>
                <c:pt idx="4640">
                  <c:v>15.87926345835683</c:v>
                </c:pt>
                <c:pt idx="4641">
                  <c:v>15.87926345835683</c:v>
                </c:pt>
                <c:pt idx="4642">
                  <c:v>15.710512561701828</c:v>
                </c:pt>
                <c:pt idx="4643">
                  <c:v>15.87926345835683</c:v>
                </c:pt>
                <c:pt idx="4644">
                  <c:v>15.87926345835683</c:v>
                </c:pt>
                <c:pt idx="4645">
                  <c:v>16.049793357966294</c:v>
                </c:pt>
                <c:pt idx="4646">
                  <c:v>15.87926345835683</c:v>
                </c:pt>
                <c:pt idx="4647">
                  <c:v>15.710512561701828</c:v>
                </c:pt>
                <c:pt idx="4648">
                  <c:v>15.87926345835683</c:v>
                </c:pt>
                <c:pt idx="4649">
                  <c:v>15.543587538419178</c:v>
                </c:pt>
                <c:pt idx="4650">
                  <c:v>15.543587538419178</c:v>
                </c:pt>
                <c:pt idx="4651">
                  <c:v>15.87926345835683</c:v>
                </c:pt>
                <c:pt idx="4652">
                  <c:v>15.87926345835683</c:v>
                </c:pt>
                <c:pt idx="4653">
                  <c:v>16.049793357966294</c:v>
                </c:pt>
                <c:pt idx="4654">
                  <c:v>15.87926345835683</c:v>
                </c:pt>
                <c:pt idx="4655">
                  <c:v>15.710512561701828</c:v>
                </c:pt>
                <c:pt idx="4656">
                  <c:v>15.87926345835683</c:v>
                </c:pt>
                <c:pt idx="4657">
                  <c:v>15.543587538419178</c:v>
                </c:pt>
                <c:pt idx="4658">
                  <c:v>15.87926345835683</c:v>
                </c:pt>
                <c:pt idx="4659">
                  <c:v>15.87926345835683</c:v>
                </c:pt>
                <c:pt idx="4660">
                  <c:v>15.87926345835683</c:v>
                </c:pt>
                <c:pt idx="4661">
                  <c:v>16.049793357966294</c:v>
                </c:pt>
                <c:pt idx="4662">
                  <c:v>16.049793357966294</c:v>
                </c:pt>
                <c:pt idx="4663">
                  <c:v>15.87926345835683</c:v>
                </c:pt>
                <c:pt idx="4664">
                  <c:v>15.710512561701828</c:v>
                </c:pt>
                <c:pt idx="4665">
                  <c:v>15.710512561701828</c:v>
                </c:pt>
                <c:pt idx="4666">
                  <c:v>15.543587538419178</c:v>
                </c:pt>
                <c:pt idx="4667">
                  <c:v>15.378403911280394</c:v>
                </c:pt>
                <c:pt idx="4668">
                  <c:v>15.543587538419178</c:v>
                </c:pt>
                <c:pt idx="4669">
                  <c:v>15.543587538419178</c:v>
                </c:pt>
                <c:pt idx="4670">
                  <c:v>15.710512561701828</c:v>
                </c:pt>
                <c:pt idx="4671">
                  <c:v>15.543587538419178</c:v>
                </c:pt>
                <c:pt idx="4672">
                  <c:v>15.87926345835683</c:v>
                </c:pt>
                <c:pt idx="4673">
                  <c:v>15.710512561701828</c:v>
                </c:pt>
                <c:pt idx="4674">
                  <c:v>15.543587538419178</c:v>
                </c:pt>
                <c:pt idx="4675">
                  <c:v>15.710512561701828</c:v>
                </c:pt>
                <c:pt idx="4676">
                  <c:v>15.710512561701828</c:v>
                </c:pt>
                <c:pt idx="4677">
                  <c:v>15.87926345835683</c:v>
                </c:pt>
                <c:pt idx="4678">
                  <c:v>15.378403911280394</c:v>
                </c:pt>
                <c:pt idx="4679">
                  <c:v>15.378403911280394</c:v>
                </c:pt>
                <c:pt idx="4680">
                  <c:v>15.543587538419178</c:v>
                </c:pt>
                <c:pt idx="4681">
                  <c:v>15.378403911280394</c:v>
                </c:pt>
                <c:pt idx="4682">
                  <c:v>15.710512561701828</c:v>
                </c:pt>
                <c:pt idx="4683">
                  <c:v>15.378403911280394</c:v>
                </c:pt>
                <c:pt idx="4684">
                  <c:v>15.543587538419178</c:v>
                </c:pt>
                <c:pt idx="4685">
                  <c:v>15.543587538419178</c:v>
                </c:pt>
                <c:pt idx="4686">
                  <c:v>15.378403911280394</c:v>
                </c:pt>
                <c:pt idx="4687">
                  <c:v>15.87926345835683</c:v>
                </c:pt>
                <c:pt idx="4688">
                  <c:v>15.710512561701828</c:v>
                </c:pt>
                <c:pt idx="4689">
                  <c:v>15.710512561701828</c:v>
                </c:pt>
                <c:pt idx="4690">
                  <c:v>15.710512561701828</c:v>
                </c:pt>
                <c:pt idx="4691">
                  <c:v>15.543587538419178</c:v>
                </c:pt>
                <c:pt idx="4692">
                  <c:v>15.543587538419178</c:v>
                </c:pt>
                <c:pt idx="4693">
                  <c:v>15.543587538419178</c:v>
                </c:pt>
                <c:pt idx="4694">
                  <c:v>15.710512561701828</c:v>
                </c:pt>
                <c:pt idx="4695">
                  <c:v>15.710512561701828</c:v>
                </c:pt>
                <c:pt idx="4696">
                  <c:v>15.543587538419178</c:v>
                </c:pt>
                <c:pt idx="4697">
                  <c:v>15.710512561701828</c:v>
                </c:pt>
                <c:pt idx="4698">
                  <c:v>15.87926345835683</c:v>
                </c:pt>
                <c:pt idx="4699">
                  <c:v>15.87926345835683</c:v>
                </c:pt>
                <c:pt idx="4700">
                  <c:v>16.049793357966294</c:v>
                </c:pt>
                <c:pt idx="4701">
                  <c:v>15.710512561701828</c:v>
                </c:pt>
                <c:pt idx="4702">
                  <c:v>15.87926345835683</c:v>
                </c:pt>
                <c:pt idx="4703">
                  <c:v>16.049793357966294</c:v>
                </c:pt>
                <c:pt idx="4704">
                  <c:v>15.543587538419178</c:v>
                </c:pt>
                <c:pt idx="4705">
                  <c:v>15.87926345835683</c:v>
                </c:pt>
                <c:pt idx="4706">
                  <c:v>15.710512561701828</c:v>
                </c:pt>
                <c:pt idx="4707">
                  <c:v>15.710512561701828</c:v>
                </c:pt>
                <c:pt idx="4708">
                  <c:v>15.543587538419178</c:v>
                </c:pt>
                <c:pt idx="4709">
                  <c:v>15.543587538419178</c:v>
                </c:pt>
                <c:pt idx="4710">
                  <c:v>15.543587538419178</c:v>
                </c:pt>
                <c:pt idx="4711">
                  <c:v>15.543587538419178</c:v>
                </c:pt>
                <c:pt idx="4712">
                  <c:v>15.710512561701828</c:v>
                </c:pt>
                <c:pt idx="4713">
                  <c:v>15.710512561701828</c:v>
                </c:pt>
                <c:pt idx="4714">
                  <c:v>15.87926345835683</c:v>
                </c:pt>
                <c:pt idx="4715">
                  <c:v>15.543587538419178</c:v>
                </c:pt>
                <c:pt idx="4716">
                  <c:v>15.710512561701828</c:v>
                </c:pt>
                <c:pt idx="4717">
                  <c:v>15.215007559897304</c:v>
                </c:pt>
                <c:pt idx="4718">
                  <c:v>15.378403911280394</c:v>
                </c:pt>
                <c:pt idx="4719">
                  <c:v>15.543587538419178</c:v>
                </c:pt>
                <c:pt idx="4720">
                  <c:v>16.049793357966294</c:v>
                </c:pt>
                <c:pt idx="4721">
                  <c:v>15.710512561701828</c:v>
                </c:pt>
                <c:pt idx="4722">
                  <c:v>15.710512561701828</c:v>
                </c:pt>
                <c:pt idx="4723">
                  <c:v>16.222188562110475</c:v>
                </c:pt>
                <c:pt idx="4724">
                  <c:v>15.87926345835683</c:v>
                </c:pt>
                <c:pt idx="4725">
                  <c:v>15.710512561701828</c:v>
                </c:pt>
                <c:pt idx="4726">
                  <c:v>15.710512561701828</c:v>
                </c:pt>
                <c:pt idx="4727">
                  <c:v>15.378403911280394</c:v>
                </c:pt>
                <c:pt idx="4728">
                  <c:v>15.710512561701828</c:v>
                </c:pt>
                <c:pt idx="4729">
                  <c:v>15.543587538419178</c:v>
                </c:pt>
                <c:pt idx="4730">
                  <c:v>15.543587538419178</c:v>
                </c:pt>
                <c:pt idx="4731">
                  <c:v>15.710512561701828</c:v>
                </c:pt>
                <c:pt idx="4732">
                  <c:v>15.378403911280394</c:v>
                </c:pt>
                <c:pt idx="4733">
                  <c:v>16.049793357966294</c:v>
                </c:pt>
                <c:pt idx="4734">
                  <c:v>15.87926345835683</c:v>
                </c:pt>
                <c:pt idx="4735">
                  <c:v>15.87926345835683</c:v>
                </c:pt>
                <c:pt idx="4736">
                  <c:v>15.710512561701828</c:v>
                </c:pt>
                <c:pt idx="4737">
                  <c:v>15.543587538419178</c:v>
                </c:pt>
                <c:pt idx="4738">
                  <c:v>15.378403911280394</c:v>
                </c:pt>
                <c:pt idx="4739">
                  <c:v>15.710512561701828</c:v>
                </c:pt>
                <c:pt idx="4740">
                  <c:v>15.378403911280394</c:v>
                </c:pt>
                <c:pt idx="4741">
                  <c:v>15.378403911280394</c:v>
                </c:pt>
                <c:pt idx="4742">
                  <c:v>15.543587538419178</c:v>
                </c:pt>
                <c:pt idx="4743">
                  <c:v>15.543587538419178</c:v>
                </c:pt>
                <c:pt idx="4744">
                  <c:v>15.378403911280394</c:v>
                </c:pt>
                <c:pt idx="4745">
                  <c:v>15.378403911280394</c:v>
                </c:pt>
                <c:pt idx="4746">
                  <c:v>15.378403911280394</c:v>
                </c:pt>
                <c:pt idx="4747">
                  <c:v>15.215007559897304</c:v>
                </c:pt>
                <c:pt idx="4748">
                  <c:v>15.543587538419178</c:v>
                </c:pt>
                <c:pt idx="4749">
                  <c:v>15.378403911280394</c:v>
                </c:pt>
                <c:pt idx="4750">
                  <c:v>15.215007559897304</c:v>
                </c:pt>
                <c:pt idx="4751">
                  <c:v>15.378403911280394</c:v>
                </c:pt>
                <c:pt idx="4752">
                  <c:v>15.543587538419178</c:v>
                </c:pt>
                <c:pt idx="4753">
                  <c:v>15.215007559897304</c:v>
                </c:pt>
                <c:pt idx="4754">
                  <c:v>15.215007559897304</c:v>
                </c:pt>
                <c:pt idx="4755">
                  <c:v>15.378403911280394</c:v>
                </c:pt>
                <c:pt idx="4756">
                  <c:v>15.215007559897304</c:v>
                </c:pt>
                <c:pt idx="4757">
                  <c:v>15.215007559897304</c:v>
                </c:pt>
                <c:pt idx="4758">
                  <c:v>15.543587538419178</c:v>
                </c:pt>
                <c:pt idx="4759">
                  <c:v>15.215007559897304</c:v>
                </c:pt>
                <c:pt idx="4760">
                  <c:v>15.543587538419178</c:v>
                </c:pt>
                <c:pt idx="4761">
                  <c:v>15.543587538419178</c:v>
                </c:pt>
                <c:pt idx="4762">
                  <c:v>15.378403911280394</c:v>
                </c:pt>
                <c:pt idx="4763">
                  <c:v>15.215007559897304</c:v>
                </c:pt>
                <c:pt idx="4764">
                  <c:v>15.215007559897304</c:v>
                </c:pt>
                <c:pt idx="4765">
                  <c:v>15.215007559897304</c:v>
                </c:pt>
                <c:pt idx="4766">
                  <c:v>15.215007559897304</c:v>
                </c:pt>
                <c:pt idx="4767">
                  <c:v>15.215007559897304</c:v>
                </c:pt>
                <c:pt idx="4768">
                  <c:v>15.378403911280394</c:v>
                </c:pt>
                <c:pt idx="4769">
                  <c:v>15.543587538419178</c:v>
                </c:pt>
                <c:pt idx="4770">
                  <c:v>15.215007559897304</c:v>
                </c:pt>
                <c:pt idx="4771">
                  <c:v>15.215007559897304</c:v>
                </c:pt>
                <c:pt idx="4772">
                  <c:v>15.378403911280394</c:v>
                </c:pt>
                <c:pt idx="4773">
                  <c:v>15.543587538419178</c:v>
                </c:pt>
                <c:pt idx="4774">
                  <c:v>15.215007559897304</c:v>
                </c:pt>
                <c:pt idx="4775">
                  <c:v>15.543587538419178</c:v>
                </c:pt>
                <c:pt idx="4776">
                  <c:v>15.543587538419178</c:v>
                </c:pt>
                <c:pt idx="4777">
                  <c:v>15.215007559897304</c:v>
                </c:pt>
                <c:pt idx="4778">
                  <c:v>15.215007559897304</c:v>
                </c:pt>
                <c:pt idx="4779">
                  <c:v>15.215007559897304</c:v>
                </c:pt>
                <c:pt idx="4780">
                  <c:v>15.215007559897304</c:v>
                </c:pt>
                <c:pt idx="4781">
                  <c:v>15.378403911280394</c:v>
                </c:pt>
                <c:pt idx="4782">
                  <c:v>15.378403911280394</c:v>
                </c:pt>
                <c:pt idx="4783">
                  <c:v>15.378403911280394</c:v>
                </c:pt>
                <c:pt idx="4784">
                  <c:v>15.378403911280394</c:v>
                </c:pt>
                <c:pt idx="4785">
                  <c:v>15.378403911280394</c:v>
                </c:pt>
                <c:pt idx="4786">
                  <c:v>15.378403911280394</c:v>
                </c:pt>
                <c:pt idx="4787">
                  <c:v>15.378403911280394</c:v>
                </c:pt>
                <c:pt idx="4788">
                  <c:v>15.378403911280394</c:v>
                </c:pt>
                <c:pt idx="4789">
                  <c:v>15.215007559897304</c:v>
                </c:pt>
                <c:pt idx="4790">
                  <c:v>15.053347303352087</c:v>
                </c:pt>
                <c:pt idx="4791">
                  <c:v>15.378403911280394</c:v>
                </c:pt>
                <c:pt idx="4792">
                  <c:v>15.215007559897304</c:v>
                </c:pt>
                <c:pt idx="4793">
                  <c:v>15.215007559897304</c:v>
                </c:pt>
                <c:pt idx="4794">
                  <c:v>15.215007559897304</c:v>
                </c:pt>
                <c:pt idx="4795">
                  <c:v>15.215007559897304</c:v>
                </c:pt>
                <c:pt idx="4796">
                  <c:v>15.053347303352087</c:v>
                </c:pt>
                <c:pt idx="4797">
                  <c:v>15.378403911280394</c:v>
                </c:pt>
                <c:pt idx="4798">
                  <c:v>15.543587538419178</c:v>
                </c:pt>
                <c:pt idx="4799">
                  <c:v>15.543587538419178</c:v>
                </c:pt>
                <c:pt idx="4800">
                  <c:v>15.215007559897304</c:v>
                </c:pt>
                <c:pt idx="4801">
                  <c:v>15.215007559897304</c:v>
                </c:pt>
                <c:pt idx="4802">
                  <c:v>15.378403911280394</c:v>
                </c:pt>
                <c:pt idx="4803">
                  <c:v>15.053347303352087</c:v>
                </c:pt>
                <c:pt idx="4804">
                  <c:v>15.215007559897304</c:v>
                </c:pt>
                <c:pt idx="4805">
                  <c:v>14.893373519822287</c:v>
                </c:pt>
                <c:pt idx="4806">
                  <c:v>14.893373519822287</c:v>
                </c:pt>
                <c:pt idx="4807">
                  <c:v>15.053347303352087</c:v>
                </c:pt>
                <c:pt idx="4808">
                  <c:v>15.215007559897304</c:v>
                </c:pt>
                <c:pt idx="4809">
                  <c:v>15.215007559897304</c:v>
                </c:pt>
                <c:pt idx="4810">
                  <c:v>15.543587538419178</c:v>
                </c:pt>
                <c:pt idx="4811">
                  <c:v>15.543587538419178</c:v>
                </c:pt>
                <c:pt idx="4812">
                  <c:v>15.215007559897304</c:v>
                </c:pt>
                <c:pt idx="4813">
                  <c:v>15.378403911280394</c:v>
                </c:pt>
                <c:pt idx="4814">
                  <c:v>15.215007559897304</c:v>
                </c:pt>
                <c:pt idx="4815">
                  <c:v>15.053347303352087</c:v>
                </c:pt>
                <c:pt idx="4816">
                  <c:v>15.053347303352087</c:v>
                </c:pt>
                <c:pt idx="4817">
                  <c:v>15.215007559897304</c:v>
                </c:pt>
                <c:pt idx="4818">
                  <c:v>15.215007559897304</c:v>
                </c:pt>
                <c:pt idx="4819">
                  <c:v>15.053347303352087</c:v>
                </c:pt>
                <c:pt idx="4820">
                  <c:v>15.053347303352087</c:v>
                </c:pt>
                <c:pt idx="4821">
                  <c:v>15.053347303352087</c:v>
                </c:pt>
                <c:pt idx="4822">
                  <c:v>15.215007559897304</c:v>
                </c:pt>
                <c:pt idx="4823">
                  <c:v>15.215007559897304</c:v>
                </c:pt>
                <c:pt idx="4824">
                  <c:v>15.215007559897304</c:v>
                </c:pt>
                <c:pt idx="4825">
                  <c:v>15.215007559897304</c:v>
                </c:pt>
                <c:pt idx="4826">
                  <c:v>15.053347303352087</c:v>
                </c:pt>
                <c:pt idx="4827">
                  <c:v>15.215007559897304</c:v>
                </c:pt>
                <c:pt idx="4828">
                  <c:v>15.215007559897304</c:v>
                </c:pt>
                <c:pt idx="4829">
                  <c:v>15.215007559897304</c:v>
                </c:pt>
                <c:pt idx="4830">
                  <c:v>15.215007559897304</c:v>
                </c:pt>
                <c:pt idx="4831">
                  <c:v>15.378403911280394</c:v>
                </c:pt>
                <c:pt idx="4832">
                  <c:v>15.215007559897304</c:v>
                </c:pt>
                <c:pt idx="4833">
                  <c:v>15.215007559897304</c:v>
                </c:pt>
                <c:pt idx="4834">
                  <c:v>15.378403911280394</c:v>
                </c:pt>
                <c:pt idx="4835">
                  <c:v>15.378403911280394</c:v>
                </c:pt>
                <c:pt idx="4836">
                  <c:v>15.215007559897304</c:v>
                </c:pt>
                <c:pt idx="4837">
                  <c:v>15.053347303352087</c:v>
                </c:pt>
                <c:pt idx="4838">
                  <c:v>15.215007559897304</c:v>
                </c:pt>
                <c:pt idx="4839">
                  <c:v>14.893373519822287</c:v>
                </c:pt>
                <c:pt idx="4840">
                  <c:v>15.053347303352087</c:v>
                </c:pt>
                <c:pt idx="4841">
                  <c:v>15.215007559897304</c:v>
                </c:pt>
                <c:pt idx="4842">
                  <c:v>15.215007559897304</c:v>
                </c:pt>
                <c:pt idx="4843">
                  <c:v>15.215007559897304</c:v>
                </c:pt>
                <c:pt idx="4844">
                  <c:v>15.87926345835683</c:v>
                </c:pt>
                <c:pt idx="4845">
                  <c:v>16.049793357966294</c:v>
                </c:pt>
                <c:pt idx="4846">
                  <c:v>15.710512561701828</c:v>
                </c:pt>
                <c:pt idx="4847">
                  <c:v>15.378403911280394</c:v>
                </c:pt>
                <c:pt idx="4848">
                  <c:v>15.378403911280394</c:v>
                </c:pt>
                <c:pt idx="4849">
                  <c:v>15.215007559897304</c:v>
                </c:pt>
                <c:pt idx="4850">
                  <c:v>14.893373519822287</c:v>
                </c:pt>
                <c:pt idx="4851">
                  <c:v>15.215007559897304</c:v>
                </c:pt>
                <c:pt idx="4852">
                  <c:v>15.053347303352087</c:v>
                </c:pt>
                <c:pt idx="4853">
                  <c:v>14.735130641890096</c:v>
                </c:pt>
                <c:pt idx="4854">
                  <c:v>14.893373519822287</c:v>
                </c:pt>
                <c:pt idx="4855">
                  <c:v>15.215007559897304</c:v>
                </c:pt>
                <c:pt idx="4856">
                  <c:v>14.893373519822287</c:v>
                </c:pt>
                <c:pt idx="4857">
                  <c:v>15.215007559897304</c:v>
                </c:pt>
                <c:pt idx="4858">
                  <c:v>15.215007559897304</c:v>
                </c:pt>
                <c:pt idx="4859">
                  <c:v>15.215007559897304</c:v>
                </c:pt>
                <c:pt idx="4860">
                  <c:v>15.215007559897304</c:v>
                </c:pt>
                <c:pt idx="4861">
                  <c:v>15.378403911280394</c:v>
                </c:pt>
                <c:pt idx="4862">
                  <c:v>15.215007559897304</c:v>
                </c:pt>
                <c:pt idx="4863">
                  <c:v>15.215007559897304</c:v>
                </c:pt>
                <c:pt idx="4864">
                  <c:v>15.215007559897304</c:v>
                </c:pt>
                <c:pt idx="4865">
                  <c:v>15.053347303352087</c:v>
                </c:pt>
                <c:pt idx="4866">
                  <c:v>15.215007559897304</c:v>
                </c:pt>
                <c:pt idx="4867">
                  <c:v>15.215007559897304</c:v>
                </c:pt>
                <c:pt idx="4868">
                  <c:v>15.053347303352087</c:v>
                </c:pt>
                <c:pt idx="4869">
                  <c:v>15.053347303352087</c:v>
                </c:pt>
                <c:pt idx="4870">
                  <c:v>15.053347303352087</c:v>
                </c:pt>
                <c:pt idx="4871">
                  <c:v>15.215007559897304</c:v>
                </c:pt>
                <c:pt idx="4872">
                  <c:v>14.893373519822287</c:v>
                </c:pt>
                <c:pt idx="4873">
                  <c:v>14.893373519822287</c:v>
                </c:pt>
                <c:pt idx="4874">
                  <c:v>15.053347303352087</c:v>
                </c:pt>
                <c:pt idx="4875">
                  <c:v>14.893373519822287</c:v>
                </c:pt>
                <c:pt idx="4876">
                  <c:v>15.215007559897304</c:v>
                </c:pt>
                <c:pt idx="4877">
                  <c:v>15.053347303352087</c:v>
                </c:pt>
                <c:pt idx="4878">
                  <c:v>15.053347303352087</c:v>
                </c:pt>
                <c:pt idx="4879">
                  <c:v>15.053347303352087</c:v>
                </c:pt>
                <c:pt idx="4880">
                  <c:v>15.053347303352087</c:v>
                </c:pt>
                <c:pt idx="4881">
                  <c:v>15.215007559897304</c:v>
                </c:pt>
                <c:pt idx="4882">
                  <c:v>15.215007559897304</c:v>
                </c:pt>
                <c:pt idx="4883">
                  <c:v>14.893373519822287</c:v>
                </c:pt>
                <c:pt idx="4884">
                  <c:v>15.215007559897304</c:v>
                </c:pt>
                <c:pt idx="4885">
                  <c:v>14.893373519822287</c:v>
                </c:pt>
                <c:pt idx="4886">
                  <c:v>15.053347303352087</c:v>
                </c:pt>
                <c:pt idx="4887">
                  <c:v>14.893373519822287</c:v>
                </c:pt>
                <c:pt idx="4888">
                  <c:v>15.053347303352087</c:v>
                </c:pt>
                <c:pt idx="4889">
                  <c:v>14.893373519822287</c:v>
                </c:pt>
                <c:pt idx="4890">
                  <c:v>14.735130641890096</c:v>
                </c:pt>
                <c:pt idx="4891">
                  <c:v>14.893373519822287</c:v>
                </c:pt>
                <c:pt idx="4892">
                  <c:v>14.578538586177377</c:v>
                </c:pt>
                <c:pt idx="4893">
                  <c:v>14.735130641890096</c:v>
                </c:pt>
                <c:pt idx="4894">
                  <c:v>14.578538586177377</c:v>
                </c:pt>
                <c:pt idx="4895">
                  <c:v>14.893373519822287</c:v>
                </c:pt>
                <c:pt idx="4896">
                  <c:v>15.053347303352087</c:v>
                </c:pt>
                <c:pt idx="4897">
                  <c:v>15.053347303352087</c:v>
                </c:pt>
                <c:pt idx="4898">
                  <c:v>14.578538586177377</c:v>
                </c:pt>
                <c:pt idx="4899">
                  <c:v>15.053347303352087</c:v>
                </c:pt>
                <c:pt idx="4900">
                  <c:v>15.053347303352087</c:v>
                </c:pt>
                <c:pt idx="4901">
                  <c:v>14.578538586177377</c:v>
                </c:pt>
                <c:pt idx="4902">
                  <c:v>14.893373519822287</c:v>
                </c:pt>
                <c:pt idx="4903">
                  <c:v>14.893373519822287</c:v>
                </c:pt>
                <c:pt idx="4904">
                  <c:v>15.053347303352087</c:v>
                </c:pt>
                <c:pt idx="4905">
                  <c:v>15.215007559897304</c:v>
                </c:pt>
                <c:pt idx="4906">
                  <c:v>15.053347303352087</c:v>
                </c:pt>
                <c:pt idx="4907">
                  <c:v>15.053347303352087</c:v>
                </c:pt>
                <c:pt idx="4908">
                  <c:v>14.893373519822287</c:v>
                </c:pt>
                <c:pt idx="4909">
                  <c:v>15.053347303352087</c:v>
                </c:pt>
                <c:pt idx="4910">
                  <c:v>14.578538586177377</c:v>
                </c:pt>
                <c:pt idx="4911">
                  <c:v>14.578538586177377</c:v>
                </c:pt>
                <c:pt idx="4912">
                  <c:v>14.735130641890096</c:v>
                </c:pt>
                <c:pt idx="4913">
                  <c:v>14.893373519822287</c:v>
                </c:pt>
                <c:pt idx="4914">
                  <c:v>15.053347303352087</c:v>
                </c:pt>
                <c:pt idx="4915">
                  <c:v>14.578538586177377</c:v>
                </c:pt>
                <c:pt idx="4916">
                  <c:v>14.735130641890096</c:v>
                </c:pt>
                <c:pt idx="4917">
                  <c:v>14.735130641890096</c:v>
                </c:pt>
                <c:pt idx="4918">
                  <c:v>14.893373519822287</c:v>
                </c:pt>
                <c:pt idx="4919">
                  <c:v>15.053347303352087</c:v>
                </c:pt>
                <c:pt idx="4920">
                  <c:v>14.893373519822287</c:v>
                </c:pt>
                <c:pt idx="4921">
                  <c:v>14.893373519822287</c:v>
                </c:pt>
                <c:pt idx="4922">
                  <c:v>15.053347303352087</c:v>
                </c:pt>
                <c:pt idx="4923">
                  <c:v>15.053347303352087</c:v>
                </c:pt>
                <c:pt idx="4924">
                  <c:v>14.893373519822287</c:v>
                </c:pt>
                <c:pt idx="4925">
                  <c:v>14.578538586177377</c:v>
                </c:pt>
                <c:pt idx="4926">
                  <c:v>14.893373519822287</c:v>
                </c:pt>
                <c:pt idx="4927">
                  <c:v>14.893373519822287</c:v>
                </c:pt>
                <c:pt idx="4928">
                  <c:v>15.053347303352087</c:v>
                </c:pt>
                <c:pt idx="4929">
                  <c:v>14.735130641890096</c:v>
                </c:pt>
                <c:pt idx="4930">
                  <c:v>15.053347303352087</c:v>
                </c:pt>
                <c:pt idx="4931">
                  <c:v>14.735130641890096</c:v>
                </c:pt>
                <c:pt idx="4932">
                  <c:v>15.053347303352087</c:v>
                </c:pt>
                <c:pt idx="4933">
                  <c:v>14.735130641890096</c:v>
                </c:pt>
                <c:pt idx="4934">
                  <c:v>14.893373519822287</c:v>
                </c:pt>
                <c:pt idx="4935">
                  <c:v>14.893373519822287</c:v>
                </c:pt>
                <c:pt idx="4936">
                  <c:v>14.893373519822287</c:v>
                </c:pt>
                <c:pt idx="4937">
                  <c:v>14.893373519822287</c:v>
                </c:pt>
                <c:pt idx="4938">
                  <c:v>14.893373519822287</c:v>
                </c:pt>
                <c:pt idx="4939">
                  <c:v>15.053347303352087</c:v>
                </c:pt>
                <c:pt idx="4940">
                  <c:v>14.893373519822287</c:v>
                </c:pt>
                <c:pt idx="4941">
                  <c:v>15.053347303352087</c:v>
                </c:pt>
                <c:pt idx="4942">
                  <c:v>14.893373519822287</c:v>
                </c:pt>
                <c:pt idx="4943">
                  <c:v>14.735130641890096</c:v>
                </c:pt>
                <c:pt idx="4944">
                  <c:v>14.893373519822287</c:v>
                </c:pt>
                <c:pt idx="4945">
                  <c:v>14.735130641890096</c:v>
                </c:pt>
                <c:pt idx="4946">
                  <c:v>14.735130641890096</c:v>
                </c:pt>
                <c:pt idx="4947">
                  <c:v>15.053347303352087</c:v>
                </c:pt>
                <c:pt idx="4948">
                  <c:v>15.053347303352087</c:v>
                </c:pt>
                <c:pt idx="4949">
                  <c:v>15.053347303352087</c:v>
                </c:pt>
                <c:pt idx="4950">
                  <c:v>14.893373519822287</c:v>
                </c:pt>
                <c:pt idx="4951">
                  <c:v>15.053347303352087</c:v>
                </c:pt>
                <c:pt idx="4952">
                  <c:v>14.893373519822287</c:v>
                </c:pt>
                <c:pt idx="4953">
                  <c:v>15.215007559897304</c:v>
                </c:pt>
                <c:pt idx="4954">
                  <c:v>14.893373519822287</c:v>
                </c:pt>
                <c:pt idx="4955">
                  <c:v>15.053347303352087</c:v>
                </c:pt>
                <c:pt idx="4956">
                  <c:v>14.735130641890096</c:v>
                </c:pt>
                <c:pt idx="4957">
                  <c:v>14.735130641890096</c:v>
                </c:pt>
                <c:pt idx="4958">
                  <c:v>14.893373519822287</c:v>
                </c:pt>
                <c:pt idx="4959">
                  <c:v>14.735130641890096</c:v>
                </c:pt>
                <c:pt idx="4960">
                  <c:v>15.053347303352087</c:v>
                </c:pt>
                <c:pt idx="4961">
                  <c:v>14.893373519822287</c:v>
                </c:pt>
                <c:pt idx="4962">
                  <c:v>14.893373519822287</c:v>
                </c:pt>
                <c:pt idx="4963">
                  <c:v>14.578538586177377</c:v>
                </c:pt>
                <c:pt idx="4964">
                  <c:v>14.578538586177377</c:v>
                </c:pt>
                <c:pt idx="4965">
                  <c:v>15.053347303352087</c:v>
                </c:pt>
                <c:pt idx="4966">
                  <c:v>14.893373519822287</c:v>
                </c:pt>
                <c:pt idx="4967">
                  <c:v>14.735130641890096</c:v>
                </c:pt>
                <c:pt idx="4968">
                  <c:v>14.735130641890096</c:v>
                </c:pt>
                <c:pt idx="4969">
                  <c:v>14.578538586177377</c:v>
                </c:pt>
                <c:pt idx="4970">
                  <c:v>15.053347303352087</c:v>
                </c:pt>
                <c:pt idx="4971">
                  <c:v>14.735130641890096</c:v>
                </c:pt>
                <c:pt idx="4972">
                  <c:v>14.735130641890096</c:v>
                </c:pt>
                <c:pt idx="4973">
                  <c:v>14.893373519822287</c:v>
                </c:pt>
                <c:pt idx="4974">
                  <c:v>14.735130641890096</c:v>
                </c:pt>
                <c:pt idx="4975">
                  <c:v>14.893373519822287</c:v>
                </c:pt>
                <c:pt idx="4976">
                  <c:v>14.893373519822287</c:v>
                </c:pt>
                <c:pt idx="4977">
                  <c:v>14.735130641890096</c:v>
                </c:pt>
                <c:pt idx="4978">
                  <c:v>14.893373519822287</c:v>
                </c:pt>
                <c:pt idx="4979">
                  <c:v>14.893373519822287</c:v>
                </c:pt>
                <c:pt idx="4980">
                  <c:v>14.893373519822287</c:v>
                </c:pt>
                <c:pt idx="4981">
                  <c:v>14.735130641890096</c:v>
                </c:pt>
                <c:pt idx="4982">
                  <c:v>14.893373519822287</c:v>
                </c:pt>
                <c:pt idx="4983">
                  <c:v>14.735130641890096</c:v>
                </c:pt>
                <c:pt idx="4984">
                  <c:v>14.735130641890096</c:v>
                </c:pt>
                <c:pt idx="4985">
                  <c:v>14.735130641890096</c:v>
                </c:pt>
                <c:pt idx="4986">
                  <c:v>14.735130641890096</c:v>
                </c:pt>
                <c:pt idx="4987">
                  <c:v>14.578538586177377</c:v>
                </c:pt>
                <c:pt idx="4988">
                  <c:v>14.893373519822287</c:v>
                </c:pt>
                <c:pt idx="4989">
                  <c:v>14.735130641890096</c:v>
                </c:pt>
                <c:pt idx="4990">
                  <c:v>140014814.92106912</c:v>
                </c:pt>
                <c:pt idx="4991">
                  <c:v>138526860.16643772</c:v>
                </c:pt>
                <c:pt idx="4992">
                  <c:v>138526860.16643772</c:v>
                </c:pt>
                <c:pt idx="4993">
                  <c:v>138526860.16643772</c:v>
                </c:pt>
                <c:pt idx="4994">
                  <c:v>15.543587538419178</c:v>
                </c:pt>
                <c:pt idx="4995">
                  <c:v>13.52812560850278</c:v>
                </c:pt>
                <c:pt idx="4996">
                  <c:v>12.553396995014968</c:v>
                </c:pt>
                <c:pt idx="4997">
                  <c:v>12.288027439575863</c:v>
                </c:pt>
                <c:pt idx="4998">
                  <c:v>12.157441052241985</c:v>
                </c:pt>
                <c:pt idx="4999">
                  <c:v>12.02826760085186</c:v>
                </c:pt>
                <c:pt idx="5000">
                  <c:v>11.900441713450146</c:v>
                </c:pt>
                <c:pt idx="5001">
                  <c:v>11.773998893568265</c:v>
                </c:pt>
                <c:pt idx="5002">
                  <c:v>11.773998893568265</c:v>
                </c:pt>
                <c:pt idx="5003">
                  <c:v>11.773998893568265</c:v>
                </c:pt>
                <c:pt idx="5004">
                  <c:v>11.648899535306088</c:v>
                </c:pt>
                <c:pt idx="5005">
                  <c:v>11.525105239255625</c:v>
                </c:pt>
                <c:pt idx="5006">
                  <c:v>11.525105239255625</c:v>
                </c:pt>
                <c:pt idx="5007">
                  <c:v>11.648899535306088</c:v>
                </c:pt>
                <c:pt idx="5008">
                  <c:v>11.402650389177243</c:v>
                </c:pt>
                <c:pt idx="5009">
                  <c:v>11.525105239255625</c:v>
                </c:pt>
                <c:pt idx="5010">
                  <c:v>11.402650389177243</c:v>
                </c:pt>
                <c:pt idx="5011">
                  <c:v>11.402650389177243</c:v>
                </c:pt>
                <c:pt idx="5012">
                  <c:v>11.402650389177243</c:v>
                </c:pt>
                <c:pt idx="5013">
                  <c:v>11.402650389177243</c:v>
                </c:pt>
                <c:pt idx="5014">
                  <c:v>11.04299099286006</c:v>
                </c:pt>
                <c:pt idx="5015">
                  <c:v>11.2814730132578</c:v>
                </c:pt>
                <c:pt idx="5016">
                  <c:v>11.161606768410302</c:v>
                </c:pt>
                <c:pt idx="5017">
                  <c:v>11.161606768410302</c:v>
                </c:pt>
                <c:pt idx="5018">
                  <c:v>11.402650389177243</c:v>
                </c:pt>
                <c:pt idx="5019">
                  <c:v>11.402650389177243</c:v>
                </c:pt>
                <c:pt idx="5020">
                  <c:v>11.2814730132578</c:v>
                </c:pt>
                <c:pt idx="5021">
                  <c:v>11.2814730132578</c:v>
                </c:pt>
                <c:pt idx="5022">
                  <c:v>11.161606768410302</c:v>
                </c:pt>
                <c:pt idx="5023">
                  <c:v>11.2814730132578</c:v>
                </c:pt>
                <c:pt idx="5024">
                  <c:v>11.161606768410302</c:v>
                </c:pt>
                <c:pt idx="5025">
                  <c:v>11.161606768410302</c:v>
                </c:pt>
                <c:pt idx="5026">
                  <c:v>10.925658632037736</c:v>
                </c:pt>
                <c:pt idx="5027">
                  <c:v>10.925658632037736</c:v>
                </c:pt>
                <c:pt idx="5028">
                  <c:v>11.161606768410302</c:v>
                </c:pt>
                <c:pt idx="5029">
                  <c:v>11.161606768410302</c:v>
                </c:pt>
                <c:pt idx="5030">
                  <c:v>11.161606768410302</c:v>
                </c:pt>
                <c:pt idx="5031">
                  <c:v>11.04299099286006</c:v>
                </c:pt>
                <c:pt idx="5032">
                  <c:v>11.04299099286006</c:v>
                </c:pt>
                <c:pt idx="5033">
                  <c:v>10.925658632037736</c:v>
                </c:pt>
                <c:pt idx="5034">
                  <c:v>11.161606768410302</c:v>
                </c:pt>
                <c:pt idx="5035">
                  <c:v>10.809550306513815</c:v>
                </c:pt>
                <c:pt idx="5036">
                  <c:v>10.925658632037736</c:v>
                </c:pt>
                <c:pt idx="5037">
                  <c:v>11.04299099286006</c:v>
                </c:pt>
                <c:pt idx="5038">
                  <c:v>10.925658632037736</c:v>
                </c:pt>
                <c:pt idx="5039">
                  <c:v>11.04299099286006</c:v>
                </c:pt>
                <c:pt idx="5040">
                  <c:v>11.161606768410302</c:v>
                </c:pt>
                <c:pt idx="5041">
                  <c:v>11.04299099286006</c:v>
                </c:pt>
                <c:pt idx="5042">
                  <c:v>11.161606768410302</c:v>
                </c:pt>
                <c:pt idx="5043">
                  <c:v>11.161606768410302</c:v>
                </c:pt>
                <c:pt idx="5044">
                  <c:v>11.161606768410302</c:v>
                </c:pt>
                <c:pt idx="5045">
                  <c:v>11.04299099286006</c:v>
                </c:pt>
                <c:pt idx="5046">
                  <c:v>11.161606768410302</c:v>
                </c:pt>
                <c:pt idx="5047">
                  <c:v>11.161606768410302</c:v>
                </c:pt>
                <c:pt idx="5048">
                  <c:v>11.04299099286006</c:v>
                </c:pt>
                <c:pt idx="5049">
                  <c:v>11.04299099286006</c:v>
                </c:pt>
                <c:pt idx="5050">
                  <c:v>10.809550306513815</c:v>
                </c:pt>
                <c:pt idx="5051">
                  <c:v>10.809550306513815</c:v>
                </c:pt>
                <c:pt idx="5052">
                  <c:v>11.04299099286006</c:v>
                </c:pt>
                <c:pt idx="5053">
                  <c:v>10.925658632037736</c:v>
                </c:pt>
                <c:pt idx="5054">
                  <c:v>11.04299099286006</c:v>
                </c:pt>
                <c:pt idx="5055">
                  <c:v>11.04299099286006</c:v>
                </c:pt>
                <c:pt idx="5056">
                  <c:v>10.809550306513815</c:v>
                </c:pt>
                <c:pt idx="5057">
                  <c:v>11.161606768410302</c:v>
                </c:pt>
                <c:pt idx="5058">
                  <c:v>10.925658632037736</c:v>
                </c:pt>
                <c:pt idx="5059">
                  <c:v>10.694698265276891</c:v>
                </c:pt>
                <c:pt idx="5060">
                  <c:v>10.925658632037736</c:v>
                </c:pt>
                <c:pt idx="5061">
                  <c:v>10.925658632037736</c:v>
                </c:pt>
                <c:pt idx="5062">
                  <c:v>10.925658632037736</c:v>
                </c:pt>
                <c:pt idx="5063">
                  <c:v>10.925658632037736</c:v>
                </c:pt>
                <c:pt idx="5064">
                  <c:v>10.925658632037736</c:v>
                </c:pt>
                <c:pt idx="5065">
                  <c:v>10.925658632037736</c:v>
                </c:pt>
                <c:pt idx="5066">
                  <c:v>10.809550306513815</c:v>
                </c:pt>
                <c:pt idx="5067">
                  <c:v>10.925658632037736</c:v>
                </c:pt>
                <c:pt idx="5068">
                  <c:v>10.925658632037736</c:v>
                </c:pt>
                <c:pt idx="5069">
                  <c:v>10.925658632037736</c:v>
                </c:pt>
                <c:pt idx="5070">
                  <c:v>11.04299099286006</c:v>
                </c:pt>
                <c:pt idx="5071">
                  <c:v>10.809550306513815</c:v>
                </c:pt>
                <c:pt idx="5072">
                  <c:v>10.809550306513815</c:v>
                </c:pt>
                <c:pt idx="5073">
                  <c:v>11.04299099286006</c:v>
                </c:pt>
                <c:pt idx="5074">
                  <c:v>10.809550306513815</c:v>
                </c:pt>
                <c:pt idx="5075">
                  <c:v>10.809550306513815</c:v>
                </c:pt>
                <c:pt idx="5076">
                  <c:v>10.809550306513815</c:v>
                </c:pt>
                <c:pt idx="5077">
                  <c:v>10.809550306513815</c:v>
                </c:pt>
                <c:pt idx="5078">
                  <c:v>10.809550306513815</c:v>
                </c:pt>
                <c:pt idx="5079">
                  <c:v>10.809550306513815</c:v>
                </c:pt>
                <c:pt idx="5080">
                  <c:v>10.694698265276891</c:v>
                </c:pt>
                <c:pt idx="5081">
                  <c:v>10.809550306513815</c:v>
                </c:pt>
                <c:pt idx="5082">
                  <c:v>11.04299099286006</c:v>
                </c:pt>
                <c:pt idx="5083">
                  <c:v>10.809550306513815</c:v>
                </c:pt>
                <c:pt idx="5084">
                  <c:v>10.694698265276891</c:v>
                </c:pt>
                <c:pt idx="5085">
                  <c:v>10.925658632037736</c:v>
                </c:pt>
                <c:pt idx="5086">
                  <c:v>10.809550306513815</c:v>
                </c:pt>
                <c:pt idx="5087">
                  <c:v>10.925658632037736</c:v>
                </c:pt>
                <c:pt idx="5088">
                  <c:v>10.925658632037736</c:v>
                </c:pt>
                <c:pt idx="5089">
                  <c:v>10.809550306513815</c:v>
                </c:pt>
                <c:pt idx="5090">
                  <c:v>10.925658632037736</c:v>
                </c:pt>
                <c:pt idx="5091">
                  <c:v>10.809550306513815</c:v>
                </c:pt>
                <c:pt idx="5092">
                  <c:v>10.809550306513815</c:v>
                </c:pt>
                <c:pt idx="5093">
                  <c:v>10.809550306513815</c:v>
                </c:pt>
                <c:pt idx="5094">
                  <c:v>10.925658632037736</c:v>
                </c:pt>
                <c:pt idx="5095">
                  <c:v>10.925658632037736</c:v>
                </c:pt>
                <c:pt idx="5096">
                  <c:v>10.694698265276891</c:v>
                </c:pt>
                <c:pt idx="5097">
                  <c:v>10.809550306513815</c:v>
                </c:pt>
                <c:pt idx="5098">
                  <c:v>10.694698265276891</c:v>
                </c:pt>
                <c:pt idx="5099">
                  <c:v>10.925658632037736</c:v>
                </c:pt>
                <c:pt idx="5100">
                  <c:v>10.809550306513815</c:v>
                </c:pt>
                <c:pt idx="5101">
                  <c:v>10.809550306513815</c:v>
                </c:pt>
                <c:pt idx="5102">
                  <c:v>10.694698265276891</c:v>
                </c:pt>
                <c:pt idx="5103">
                  <c:v>10.581044384134792</c:v>
                </c:pt>
                <c:pt idx="5104">
                  <c:v>10.925658632037736</c:v>
                </c:pt>
                <c:pt idx="5105">
                  <c:v>10.925658632037736</c:v>
                </c:pt>
                <c:pt idx="5106">
                  <c:v>10.809550306513815</c:v>
                </c:pt>
                <c:pt idx="5107">
                  <c:v>10.468620230356253</c:v>
                </c:pt>
                <c:pt idx="5108">
                  <c:v>10.581044384134792</c:v>
                </c:pt>
                <c:pt idx="5109">
                  <c:v>10.809550306513815</c:v>
                </c:pt>
                <c:pt idx="5110">
                  <c:v>10.809550306513815</c:v>
                </c:pt>
                <c:pt idx="5111">
                  <c:v>10.694698265276891</c:v>
                </c:pt>
                <c:pt idx="5112">
                  <c:v>10.581044384134792</c:v>
                </c:pt>
                <c:pt idx="5113">
                  <c:v>10.694698265276891</c:v>
                </c:pt>
                <c:pt idx="5114">
                  <c:v>10.809550306513815</c:v>
                </c:pt>
                <c:pt idx="5115">
                  <c:v>10.809550306513815</c:v>
                </c:pt>
                <c:pt idx="5116">
                  <c:v>10.694698265276891</c:v>
                </c:pt>
                <c:pt idx="5117">
                  <c:v>10.809550306513815</c:v>
                </c:pt>
                <c:pt idx="5118">
                  <c:v>10.809550306513815</c:v>
                </c:pt>
                <c:pt idx="5119">
                  <c:v>10.694698265276891</c:v>
                </c:pt>
                <c:pt idx="5120">
                  <c:v>10.809550306513815</c:v>
                </c:pt>
                <c:pt idx="5121">
                  <c:v>10.809550306513815</c:v>
                </c:pt>
                <c:pt idx="5122">
                  <c:v>10.694698265276891</c:v>
                </c:pt>
                <c:pt idx="5123">
                  <c:v>10.694698265276891</c:v>
                </c:pt>
                <c:pt idx="5124">
                  <c:v>10.581044384134792</c:v>
                </c:pt>
                <c:pt idx="5125">
                  <c:v>10.809550306513815</c:v>
                </c:pt>
                <c:pt idx="5126">
                  <c:v>10.809550306513815</c:v>
                </c:pt>
                <c:pt idx="5127">
                  <c:v>10.581044384134792</c:v>
                </c:pt>
                <c:pt idx="5128">
                  <c:v>10.694698265276891</c:v>
                </c:pt>
                <c:pt idx="5129">
                  <c:v>10.694698265276891</c:v>
                </c:pt>
                <c:pt idx="5130">
                  <c:v>10.581044384134792</c:v>
                </c:pt>
                <c:pt idx="5131">
                  <c:v>10.694698265276891</c:v>
                </c:pt>
                <c:pt idx="5132">
                  <c:v>10.694698265276891</c:v>
                </c:pt>
                <c:pt idx="5133">
                  <c:v>10.581044384134792</c:v>
                </c:pt>
                <c:pt idx="5134">
                  <c:v>10.809550306513815</c:v>
                </c:pt>
                <c:pt idx="5135">
                  <c:v>10.809550306513815</c:v>
                </c:pt>
                <c:pt idx="5136">
                  <c:v>10.694698265276891</c:v>
                </c:pt>
                <c:pt idx="5137">
                  <c:v>10.809550306513815</c:v>
                </c:pt>
                <c:pt idx="5138">
                  <c:v>10.581044384134792</c:v>
                </c:pt>
                <c:pt idx="5139">
                  <c:v>10.581044384134792</c:v>
                </c:pt>
                <c:pt idx="5140">
                  <c:v>10.581044384134792</c:v>
                </c:pt>
                <c:pt idx="5141">
                  <c:v>10.694698265276891</c:v>
                </c:pt>
                <c:pt idx="5142">
                  <c:v>10.581044384134792</c:v>
                </c:pt>
                <c:pt idx="5143">
                  <c:v>10.694698265276891</c:v>
                </c:pt>
                <c:pt idx="5144">
                  <c:v>10.694698265276891</c:v>
                </c:pt>
                <c:pt idx="5145">
                  <c:v>10.694698265276891</c:v>
                </c:pt>
                <c:pt idx="5146">
                  <c:v>10.468620230356253</c:v>
                </c:pt>
                <c:pt idx="5147">
                  <c:v>10.581044384134792</c:v>
                </c:pt>
                <c:pt idx="5148">
                  <c:v>10.581044384134792</c:v>
                </c:pt>
                <c:pt idx="5149">
                  <c:v>10.581044384134792</c:v>
                </c:pt>
                <c:pt idx="5150">
                  <c:v>10.694698265276891</c:v>
                </c:pt>
                <c:pt idx="5151">
                  <c:v>10.581044384134792</c:v>
                </c:pt>
                <c:pt idx="5152">
                  <c:v>10.581044384134792</c:v>
                </c:pt>
                <c:pt idx="5153">
                  <c:v>10.468620230356253</c:v>
                </c:pt>
                <c:pt idx="5154">
                  <c:v>10.694698265276891</c:v>
                </c:pt>
                <c:pt idx="5155">
                  <c:v>10.694698265276891</c:v>
                </c:pt>
                <c:pt idx="5156">
                  <c:v>10.809550306513815</c:v>
                </c:pt>
                <c:pt idx="5157">
                  <c:v>10.581044384134792</c:v>
                </c:pt>
                <c:pt idx="5158">
                  <c:v>10.581044384134792</c:v>
                </c:pt>
                <c:pt idx="5159">
                  <c:v>10.694698265276891</c:v>
                </c:pt>
                <c:pt idx="5160">
                  <c:v>10.581044384134792</c:v>
                </c:pt>
                <c:pt idx="5161">
                  <c:v>10.694698265276891</c:v>
                </c:pt>
                <c:pt idx="5162">
                  <c:v>10.694698265276891</c:v>
                </c:pt>
                <c:pt idx="5163">
                  <c:v>10.581044384134792</c:v>
                </c:pt>
                <c:pt idx="5164">
                  <c:v>10.581044384134792</c:v>
                </c:pt>
                <c:pt idx="5165">
                  <c:v>10.809550306513815</c:v>
                </c:pt>
                <c:pt idx="5166">
                  <c:v>10.581044384134792</c:v>
                </c:pt>
                <c:pt idx="5167">
                  <c:v>10.694698265276891</c:v>
                </c:pt>
                <c:pt idx="5168">
                  <c:v>10.694698265276891</c:v>
                </c:pt>
                <c:pt idx="5169">
                  <c:v>10.581044384134792</c:v>
                </c:pt>
                <c:pt idx="5170">
                  <c:v>10.581044384134792</c:v>
                </c:pt>
                <c:pt idx="5171">
                  <c:v>10.809550306513815</c:v>
                </c:pt>
                <c:pt idx="5172">
                  <c:v>10.581044384134792</c:v>
                </c:pt>
                <c:pt idx="5173">
                  <c:v>10.694698265276891</c:v>
                </c:pt>
                <c:pt idx="5174">
                  <c:v>10.694698265276891</c:v>
                </c:pt>
                <c:pt idx="5175">
                  <c:v>10.925658632037736</c:v>
                </c:pt>
                <c:pt idx="5176">
                  <c:v>10.694698265276891</c:v>
                </c:pt>
                <c:pt idx="5177">
                  <c:v>10.468620230356253</c:v>
                </c:pt>
                <c:pt idx="5178">
                  <c:v>10.468620230356253</c:v>
                </c:pt>
                <c:pt idx="5179">
                  <c:v>10.694698265276891</c:v>
                </c:pt>
                <c:pt idx="5180">
                  <c:v>10.694698265276891</c:v>
                </c:pt>
                <c:pt idx="5181">
                  <c:v>10.581044384134792</c:v>
                </c:pt>
                <c:pt idx="5182">
                  <c:v>10.694698265276891</c:v>
                </c:pt>
                <c:pt idx="5183">
                  <c:v>10.581044384134792</c:v>
                </c:pt>
                <c:pt idx="5184">
                  <c:v>10.468620230356253</c:v>
                </c:pt>
                <c:pt idx="5185">
                  <c:v>10.694698265276891</c:v>
                </c:pt>
                <c:pt idx="5186">
                  <c:v>10.694698265276891</c:v>
                </c:pt>
                <c:pt idx="5187">
                  <c:v>10.581044384134792</c:v>
                </c:pt>
                <c:pt idx="5188">
                  <c:v>10.581044384134792</c:v>
                </c:pt>
                <c:pt idx="5189">
                  <c:v>10.694698265276891</c:v>
                </c:pt>
                <c:pt idx="5190">
                  <c:v>10.694698265276891</c:v>
                </c:pt>
                <c:pt idx="5191">
                  <c:v>10.581044384134792</c:v>
                </c:pt>
                <c:pt idx="5192">
                  <c:v>10.581044384134792</c:v>
                </c:pt>
                <c:pt idx="5193">
                  <c:v>10.581044384134792</c:v>
                </c:pt>
                <c:pt idx="5194">
                  <c:v>10.694698265276891</c:v>
                </c:pt>
                <c:pt idx="5195">
                  <c:v>10.694698265276891</c:v>
                </c:pt>
                <c:pt idx="5196">
                  <c:v>10.581044384134792</c:v>
                </c:pt>
                <c:pt idx="5197">
                  <c:v>10.581044384134792</c:v>
                </c:pt>
                <c:pt idx="5198">
                  <c:v>10.694698265276891</c:v>
                </c:pt>
                <c:pt idx="5199">
                  <c:v>10.581044384134792</c:v>
                </c:pt>
                <c:pt idx="5200">
                  <c:v>10.581044384134792</c:v>
                </c:pt>
                <c:pt idx="5201">
                  <c:v>10.694698265276891</c:v>
                </c:pt>
                <c:pt idx="5202">
                  <c:v>10.694698265276891</c:v>
                </c:pt>
                <c:pt idx="5203">
                  <c:v>10.581044384134792</c:v>
                </c:pt>
                <c:pt idx="5204">
                  <c:v>10.357368908451679</c:v>
                </c:pt>
                <c:pt idx="5205">
                  <c:v>10.357368908451679</c:v>
                </c:pt>
                <c:pt idx="5206">
                  <c:v>10.694698265276891</c:v>
                </c:pt>
                <c:pt idx="5207">
                  <c:v>10.694698265276891</c:v>
                </c:pt>
                <c:pt idx="5208">
                  <c:v>10.581044384134792</c:v>
                </c:pt>
                <c:pt idx="5209">
                  <c:v>10.357368908451679</c:v>
                </c:pt>
                <c:pt idx="5210">
                  <c:v>10.581044384134792</c:v>
                </c:pt>
                <c:pt idx="5211">
                  <c:v>10.581044384134792</c:v>
                </c:pt>
                <c:pt idx="5212">
                  <c:v>10.694698265276891</c:v>
                </c:pt>
                <c:pt idx="5213">
                  <c:v>10.581044384134792</c:v>
                </c:pt>
                <c:pt idx="5214">
                  <c:v>10.468620230356253</c:v>
                </c:pt>
                <c:pt idx="5215">
                  <c:v>10.581044384134792</c:v>
                </c:pt>
                <c:pt idx="5216">
                  <c:v>10.357368908451679</c:v>
                </c:pt>
                <c:pt idx="5217">
                  <c:v>10.468620230356253</c:v>
                </c:pt>
                <c:pt idx="5218">
                  <c:v>10.357368908451679</c:v>
                </c:pt>
                <c:pt idx="5219">
                  <c:v>10.357368908451679</c:v>
                </c:pt>
                <c:pt idx="5220">
                  <c:v>10.468620230356253</c:v>
                </c:pt>
                <c:pt idx="5221">
                  <c:v>10.357368908451679</c:v>
                </c:pt>
                <c:pt idx="5222">
                  <c:v>10.357368908451679</c:v>
                </c:pt>
                <c:pt idx="5223">
                  <c:v>10.468620230356253</c:v>
                </c:pt>
                <c:pt idx="5224">
                  <c:v>10.357368908451679</c:v>
                </c:pt>
                <c:pt idx="5225">
                  <c:v>10.357368908451679</c:v>
                </c:pt>
                <c:pt idx="5226">
                  <c:v>10.357368908451679</c:v>
                </c:pt>
                <c:pt idx="5227">
                  <c:v>10.468620230356253</c:v>
                </c:pt>
                <c:pt idx="5228">
                  <c:v>10.468620230356253</c:v>
                </c:pt>
                <c:pt idx="5229">
                  <c:v>10.357368908451679</c:v>
                </c:pt>
                <c:pt idx="5230">
                  <c:v>10.357368908451679</c:v>
                </c:pt>
                <c:pt idx="5231">
                  <c:v>10.581044384134792</c:v>
                </c:pt>
                <c:pt idx="5232">
                  <c:v>10.357368908451679</c:v>
                </c:pt>
                <c:pt idx="5233">
                  <c:v>10.581044384134792</c:v>
                </c:pt>
                <c:pt idx="5234">
                  <c:v>10.468620230356253</c:v>
                </c:pt>
                <c:pt idx="5235">
                  <c:v>10.357368908451679</c:v>
                </c:pt>
                <c:pt idx="5236">
                  <c:v>10.468620230356253</c:v>
                </c:pt>
                <c:pt idx="5237">
                  <c:v>10.581044384134792</c:v>
                </c:pt>
                <c:pt idx="5238">
                  <c:v>10.581044384134792</c:v>
                </c:pt>
                <c:pt idx="5239">
                  <c:v>10.357368908451679</c:v>
                </c:pt>
                <c:pt idx="5240">
                  <c:v>10.468620230356253</c:v>
                </c:pt>
                <c:pt idx="5241">
                  <c:v>10.357368908451679</c:v>
                </c:pt>
                <c:pt idx="5242">
                  <c:v>10.581044384134792</c:v>
                </c:pt>
                <c:pt idx="5243">
                  <c:v>10.581044384134792</c:v>
                </c:pt>
                <c:pt idx="5244">
                  <c:v>10.357368908451679</c:v>
                </c:pt>
                <c:pt idx="5245">
                  <c:v>10.357368908451679</c:v>
                </c:pt>
                <c:pt idx="5246">
                  <c:v>10.24732131838101</c:v>
                </c:pt>
                <c:pt idx="5247">
                  <c:v>10.581044384134792</c:v>
                </c:pt>
                <c:pt idx="5248">
                  <c:v>10.468620230356253</c:v>
                </c:pt>
                <c:pt idx="5249">
                  <c:v>10.581044384134792</c:v>
                </c:pt>
                <c:pt idx="5250">
                  <c:v>10.357368908451679</c:v>
                </c:pt>
                <c:pt idx="5251">
                  <c:v>10.357368908451679</c:v>
                </c:pt>
                <c:pt idx="5252">
                  <c:v>10.468620230356253</c:v>
                </c:pt>
                <c:pt idx="5253">
                  <c:v>10.24732131838101</c:v>
                </c:pt>
                <c:pt idx="5254">
                  <c:v>10.468620230356253</c:v>
                </c:pt>
                <c:pt idx="5255">
                  <c:v>10.357368908451679</c:v>
                </c:pt>
                <c:pt idx="5256">
                  <c:v>10.357368908451679</c:v>
                </c:pt>
                <c:pt idx="5257">
                  <c:v>10.694698265276891</c:v>
                </c:pt>
                <c:pt idx="5258">
                  <c:v>10.468620230356253</c:v>
                </c:pt>
                <c:pt idx="5259">
                  <c:v>10.357368908451679</c:v>
                </c:pt>
                <c:pt idx="5260">
                  <c:v>10.357368908451679</c:v>
                </c:pt>
                <c:pt idx="5261">
                  <c:v>10.357368908451679</c:v>
                </c:pt>
                <c:pt idx="5262">
                  <c:v>10.357368908451679</c:v>
                </c:pt>
                <c:pt idx="5263">
                  <c:v>10.357368908451679</c:v>
                </c:pt>
                <c:pt idx="5264">
                  <c:v>10.468620230356253</c:v>
                </c:pt>
                <c:pt idx="5265">
                  <c:v>10.357368908451679</c:v>
                </c:pt>
                <c:pt idx="5266">
                  <c:v>10.468620230356253</c:v>
                </c:pt>
                <c:pt idx="5267">
                  <c:v>10.468620230356253</c:v>
                </c:pt>
                <c:pt idx="5268">
                  <c:v>10.357368908451679</c:v>
                </c:pt>
                <c:pt idx="5269">
                  <c:v>10.581044384134792</c:v>
                </c:pt>
                <c:pt idx="5270">
                  <c:v>10.24732131838101</c:v>
                </c:pt>
                <c:pt idx="5271">
                  <c:v>10.581044384134792</c:v>
                </c:pt>
                <c:pt idx="5272">
                  <c:v>10.468620230356253</c:v>
                </c:pt>
                <c:pt idx="5273">
                  <c:v>10.468620230356253</c:v>
                </c:pt>
                <c:pt idx="5274">
                  <c:v>10.357368908451679</c:v>
                </c:pt>
                <c:pt idx="5275">
                  <c:v>10.357368908451679</c:v>
                </c:pt>
                <c:pt idx="5276">
                  <c:v>10.357368908451679</c:v>
                </c:pt>
                <c:pt idx="5277">
                  <c:v>10.24732131838101</c:v>
                </c:pt>
                <c:pt idx="5278">
                  <c:v>10.357368908451679</c:v>
                </c:pt>
                <c:pt idx="5279">
                  <c:v>10.357368908451679</c:v>
                </c:pt>
                <c:pt idx="5280">
                  <c:v>10.357368908451679</c:v>
                </c:pt>
                <c:pt idx="5281">
                  <c:v>10.468620230356253</c:v>
                </c:pt>
                <c:pt idx="5282">
                  <c:v>10.468620230356253</c:v>
                </c:pt>
                <c:pt idx="5283">
                  <c:v>10.357368908451679</c:v>
                </c:pt>
                <c:pt idx="5284">
                  <c:v>10.468620230356253</c:v>
                </c:pt>
                <c:pt idx="5285">
                  <c:v>10.24732131838101</c:v>
                </c:pt>
                <c:pt idx="5286">
                  <c:v>10.581044384134792</c:v>
                </c:pt>
                <c:pt idx="5287">
                  <c:v>10.24732131838101</c:v>
                </c:pt>
                <c:pt idx="5288">
                  <c:v>10.357368908451679</c:v>
                </c:pt>
                <c:pt idx="5289">
                  <c:v>10.357368908451679</c:v>
                </c:pt>
                <c:pt idx="5290">
                  <c:v>10.138442989749937</c:v>
                </c:pt>
                <c:pt idx="5291">
                  <c:v>10.357368908451679</c:v>
                </c:pt>
                <c:pt idx="5292">
                  <c:v>10.357368908451679</c:v>
                </c:pt>
                <c:pt idx="5293">
                  <c:v>10.357368908451679</c:v>
                </c:pt>
                <c:pt idx="5294">
                  <c:v>10.357368908451679</c:v>
                </c:pt>
                <c:pt idx="5295">
                  <c:v>10.468620230356253</c:v>
                </c:pt>
                <c:pt idx="5296">
                  <c:v>10.357368908451679</c:v>
                </c:pt>
                <c:pt idx="5297">
                  <c:v>10.357368908451679</c:v>
                </c:pt>
                <c:pt idx="5298">
                  <c:v>10.357368908451679</c:v>
                </c:pt>
                <c:pt idx="5299">
                  <c:v>10.24732131838101</c:v>
                </c:pt>
                <c:pt idx="5300">
                  <c:v>10.357368908451679</c:v>
                </c:pt>
                <c:pt idx="5301">
                  <c:v>10.357368908451679</c:v>
                </c:pt>
                <c:pt idx="5302">
                  <c:v>10.581044384134792</c:v>
                </c:pt>
                <c:pt idx="5303">
                  <c:v>10.357368908451679</c:v>
                </c:pt>
                <c:pt idx="5304">
                  <c:v>10.357368908451679</c:v>
                </c:pt>
                <c:pt idx="5305">
                  <c:v>10.357368908451679</c:v>
                </c:pt>
                <c:pt idx="5306">
                  <c:v>10.24732131838101</c:v>
                </c:pt>
                <c:pt idx="5307">
                  <c:v>10.357368908451679</c:v>
                </c:pt>
                <c:pt idx="5308">
                  <c:v>10.357368908451679</c:v>
                </c:pt>
                <c:pt idx="5309">
                  <c:v>10.357368908451679</c:v>
                </c:pt>
                <c:pt idx="5310">
                  <c:v>10.357368908451679</c:v>
                </c:pt>
                <c:pt idx="5311">
                  <c:v>10.581044384134792</c:v>
                </c:pt>
                <c:pt idx="5312">
                  <c:v>10.138442989749937</c:v>
                </c:pt>
                <c:pt idx="5313">
                  <c:v>10.357368908451679</c:v>
                </c:pt>
                <c:pt idx="5314">
                  <c:v>10.138442989749937</c:v>
                </c:pt>
                <c:pt idx="5315">
                  <c:v>10.24732131838101</c:v>
                </c:pt>
                <c:pt idx="5316">
                  <c:v>10.357368908451679</c:v>
                </c:pt>
                <c:pt idx="5317">
                  <c:v>10.24732131838101</c:v>
                </c:pt>
                <c:pt idx="5318">
                  <c:v>10.468620230356253</c:v>
                </c:pt>
                <c:pt idx="5319">
                  <c:v>10.357368908451679</c:v>
                </c:pt>
                <c:pt idx="5320">
                  <c:v>10.24732131838101</c:v>
                </c:pt>
                <c:pt idx="5321">
                  <c:v>10.468620230356253</c:v>
                </c:pt>
                <c:pt idx="5322">
                  <c:v>10.357368908451679</c:v>
                </c:pt>
                <c:pt idx="5323">
                  <c:v>10.357368908451679</c:v>
                </c:pt>
                <c:pt idx="5324">
                  <c:v>10.357368908451679</c:v>
                </c:pt>
                <c:pt idx="5325">
                  <c:v>10.468620230356253</c:v>
                </c:pt>
                <c:pt idx="5326">
                  <c:v>10.357368908451679</c:v>
                </c:pt>
                <c:pt idx="5327">
                  <c:v>10.357368908451679</c:v>
                </c:pt>
                <c:pt idx="5328">
                  <c:v>10.357368908451679</c:v>
                </c:pt>
                <c:pt idx="5329">
                  <c:v>10.357368908451679</c:v>
                </c:pt>
                <c:pt idx="5330">
                  <c:v>10.357368908451679</c:v>
                </c:pt>
                <c:pt idx="5331">
                  <c:v>10.357368908451679</c:v>
                </c:pt>
                <c:pt idx="5332">
                  <c:v>10.24732131838101</c:v>
                </c:pt>
                <c:pt idx="5333">
                  <c:v>10.468620230356253</c:v>
                </c:pt>
                <c:pt idx="5334">
                  <c:v>10.357368908451679</c:v>
                </c:pt>
                <c:pt idx="5335">
                  <c:v>10.357368908451679</c:v>
                </c:pt>
                <c:pt idx="5336">
                  <c:v>10.357368908451679</c:v>
                </c:pt>
                <c:pt idx="5337">
                  <c:v>10.357368908451679</c:v>
                </c:pt>
                <c:pt idx="5338">
                  <c:v>10.357368908451679</c:v>
                </c:pt>
                <c:pt idx="5339">
                  <c:v>10.357368908451679</c:v>
                </c:pt>
                <c:pt idx="5340">
                  <c:v>10.24732131838101</c:v>
                </c:pt>
                <c:pt idx="5341">
                  <c:v>10.138442989749937</c:v>
                </c:pt>
                <c:pt idx="5342">
                  <c:v>10.357368908451679</c:v>
                </c:pt>
                <c:pt idx="5343">
                  <c:v>10.357368908451679</c:v>
                </c:pt>
                <c:pt idx="5344">
                  <c:v>10.138442989749937</c:v>
                </c:pt>
                <c:pt idx="5345">
                  <c:v>10.581044384134792</c:v>
                </c:pt>
                <c:pt idx="5346">
                  <c:v>10.357368908451679</c:v>
                </c:pt>
                <c:pt idx="5347">
                  <c:v>10.357368908451679</c:v>
                </c:pt>
                <c:pt idx="5348">
                  <c:v>10.24732131838101</c:v>
                </c:pt>
                <c:pt idx="5349">
                  <c:v>10.357368908451679</c:v>
                </c:pt>
                <c:pt idx="5350">
                  <c:v>10.357368908451679</c:v>
                </c:pt>
                <c:pt idx="5351">
                  <c:v>10.24732131838101</c:v>
                </c:pt>
                <c:pt idx="5352">
                  <c:v>10.357368908451679</c:v>
                </c:pt>
                <c:pt idx="5353">
                  <c:v>10.24732131838101</c:v>
                </c:pt>
                <c:pt idx="5354">
                  <c:v>10.357368908451679</c:v>
                </c:pt>
                <c:pt idx="5355">
                  <c:v>10.357368908451679</c:v>
                </c:pt>
                <c:pt idx="5356">
                  <c:v>10.357368908451679</c:v>
                </c:pt>
                <c:pt idx="5357">
                  <c:v>10.24732131838101</c:v>
                </c:pt>
                <c:pt idx="5358">
                  <c:v>10.357368908451679</c:v>
                </c:pt>
                <c:pt idx="5359">
                  <c:v>10.357368908451679</c:v>
                </c:pt>
                <c:pt idx="5360">
                  <c:v>10.24732131838101</c:v>
                </c:pt>
                <c:pt idx="5361">
                  <c:v>10.138442989749937</c:v>
                </c:pt>
                <c:pt idx="5362">
                  <c:v>10.24732131838101</c:v>
                </c:pt>
                <c:pt idx="5363">
                  <c:v>10.357368908451679</c:v>
                </c:pt>
                <c:pt idx="5364">
                  <c:v>10.138442989749937</c:v>
                </c:pt>
                <c:pt idx="5365">
                  <c:v>10.357368908451679</c:v>
                </c:pt>
                <c:pt idx="5366">
                  <c:v>10.357368908451679</c:v>
                </c:pt>
                <c:pt idx="5367">
                  <c:v>10.24732131838101</c:v>
                </c:pt>
                <c:pt idx="5368">
                  <c:v>10.24732131838101</c:v>
                </c:pt>
                <c:pt idx="5369">
                  <c:v>10.357368908451679</c:v>
                </c:pt>
                <c:pt idx="5370">
                  <c:v>10.24732131838101</c:v>
                </c:pt>
                <c:pt idx="5371">
                  <c:v>10.357368908451679</c:v>
                </c:pt>
                <c:pt idx="5372">
                  <c:v>10.030700502216256</c:v>
                </c:pt>
                <c:pt idx="5373">
                  <c:v>10.24732131838101</c:v>
                </c:pt>
                <c:pt idx="5374">
                  <c:v>10.138442989749937</c:v>
                </c:pt>
                <c:pt idx="5375">
                  <c:v>10.24732131838101</c:v>
                </c:pt>
                <c:pt idx="5376">
                  <c:v>10.24732131838101</c:v>
                </c:pt>
                <c:pt idx="5377">
                  <c:v>10.24732131838101</c:v>
                </c:pt>
                <c:pt idx="5378">
                  <c:v>10.24732131838101</c:v>
                </c:pt>
                <c:pt idx="5379">
                  <c:v>10.24732131838101</c:v>
                </c:pt>
                <c:pt idx="5380">
                  <c:v>10.24732131838101</c:v>
                </c:pt>
                <c:pt idx="5381">
                  <c:v>10.24732131838101</c:v>
                </c:pt>
                <c:pt idx="5382">
                  <c:v>10.24732131838101</c:v>
                </c:pt>
                <c:pt idx="5383">
                  <c:v>10.24732131838101</c:v>
                </c:pt>
                <c:pt idx="5384">
                  <c:v>10.24732131838101</c:v>
                </c:pt>
                <c:pt idx="5385">
                  <c:v>10.138442989749937</c:v>
                </c:pt>
                <c:pt idx="5386">
                  <c:v>10.24732131838101</c:v>
                </c:pt>
                <c:pt idx="5387">
                  <c:v>10.357368908451679</c:v>
                </c:pt>
                <c:pt idx="5388">
                  <c:v>10.24732131838101</c:v>
                </c:pt>
                <c:pt idx="5389">
                  <c:v>10.24732131838101</c:v>
                </c:pt>
                <c:pt idx="5390">
                  <c:v>10.357368908451679</c:v>
                </c:pt>
                <c:pt idx="5391">
                  <c:v>10.24732131838101</c:v>
                </c:pt>
                <c:pt idx="5392">
                  <c:v>10.24732131838101</c:v>
                </c:pt>
                <c:pt idx="5393">
                  <c:v>10.24732131838101</c:v>
                </c:pt>
                <c:pt idx="5394">
                  <c:v>10.357368908451679</c:v>
                </c:pt>
                <c:pt idx="5395">
                  <c:v>10.24732131838101</c:v>
                </c:pt>
                <c:pt idx="5396">
                  <c:v>10.24732131838101</c:v>
                </c:pt>
                <c:pt idx="5397">
                  <c:v>10.138442989749937</c:v>
                </c:pt>
                <c:pt idx="5398">
                  <c:v>10.24732131838101</c:v>
                </c:pt>
                <c:pt idx="5399">
                  <c:v>10.24732131838101</c:v>
                </c:pt>
                <c:pt idx="5400">
                  <c:v>10.24732131838101</c:v>
                </c:pt>
                <c:pt idx="5401">
                  <c:v>10.24732131838101</c:v>
                </c:pt>
                <c:pt idx="5402">
                  <c:v>10.357368908451679</c:v>
                </c:pt>
                <c:pt idx="5403">
                  <c:v>10.24732131838101</c:v>
                </c:pt>
                <c:pt idx="5404">
                  <c:v>10.030700502216256</c:v>
                </c:pt>
                <c:pt idx="5405">
                  <c:v>10.24732131838101</c:v>
                </c:pt>
                <c:pt idx="5406">
                  <c:v>10.24732131838101</c:v>
                </c:pt>
                <c:pt idx="5407">
                  <c:v>10.030700502216256</c:v>
                </c:pt>
                <c:pt idx="5408">
                  <c:v>10.24732131838101</c:v>
                </c:pt>
                <c:pt idx="5409">
                  <c:v>10.138442989749937</c:v>
                </c:pt>
                <c:pt idx="5410">
                  <c:v>10.357368908451679</c:v>
                </c:pt>
                <c:pt idx="5411">
                  <c:v>10.138442989749937</c:v>
                </c:pt>
                <c:pt idx="5412">
                  <c:v>10.030700502216256</c:v>
                </c:pt>
                <c:pt idx="5413">
                  <c:v>10.24732131838101</c:v>
                </c:pt>
                <c:pt idx="5414">
                  <c:v>10.24732131838101</c:v>
                </c:pt>
                <c:pt idx="5415">
                  <c:v>10.030700502216256</c:v>
                </c:pt>
                <c:pt idx="5416">
                  <c:v>10.24732131838101</c:v>
                </c:pt>
                <c:pt idx="5417">
                  <c:v>10.24732131838101</c:v>
                </c:pt>
                <c:pt idx="5418">
                  <c:v>10.030700502216256</c:v>
                </c:pt>
                <c:pt idx="5419">
                  <c:v>10.138442989749937</c:v>
                </c:pt>
                <c:pt idx="5420">
                  <c:v>10.24732131838101</c:v>
                </c:pt>
                <c:pt idx="5421">
                  <c:v>10.24732131838101</c:v>
                </c:pt>
                <c:pt idx="5422">
                  <c:v>10.24732131838101</c:v>
                </c:pt>
                <c:pt idx="5423">
                  <c:v>10.138442989749937</c:v>
                </c:pt>
                <c:pt idx="5424">
                  <c:v>10.24732131838101</c:v>
                </c:pt>
                <c:pt idx="5425">
                  <c:v>10.357368908451679</c:v>
                </c:pt>
                <c:pt idx="5426">
                  <c:v>10.138442989749937</c:v>
                </c:pt>
                <c:pt idx="5427">
                  <c:v>10.138442989749937</c:v>
                </c:pt>
                <c:pt idx="5428">
                  <c:v>10.138442989749937</c:v>
                </c:pt>
                <c:pt idx="5429">
                  <c:v>10.24732131838101</c:v>
                </c:pt>
                <c:pt idx="5430">
                  <c:v>10.030700502216256</c:v>
                </c:pt>
                <c:pt idx="5431">
                  <c:v>9.9241237811641803</c:v>
                </c:pt>
                <c:pt idx="5432">
                  <c:v>10.357368908451679</c:v>
                </c:pt>
                <c:pt idx="5433">
                  <c:v>10.030700502216256</c:v>
                </c:pt>
                <c:pt idx="5434">
                  <c:v>10.24732131838101</c:v>
                </c:pt>
                <c:pt idx="5435">
                  <c:v>10.24732131838101</c:v>
                </c:pt>
                <c:pt idx="5436">
                  <c:v>10.24732131838101</c:v>
                </c:pt>
                <c:pt idx="5437">
                  <c:v>10.138442989749937</c:v>
                </c:pt>
                <c:pt idx="5438">
                  <c:v>9.9241237811641803</c:v>
                </c:pt>
                <c:pt idx="5439">
                  <c:v>10.24732131838101</c:v>
                </c:pt>
                <c:pt idx="5440">
                  <c:v>10.030700502216256</c:v>
                </c:pt>
                <c:pt idx="5441">
                  <c:v>10.138442989749937</c:v>
                </c:pt>
                <c:pt idx="5442">
                  <c:v>9.9241237811641803</c:v>
                </c:pt>
                <c:pt idx="5443">
                  <c:v>10.138442989749937</c:v>
                </c:pt>
                <c:pt idx="5444">
                  <c:v>10.030700502216256</c:v>
                </c:pt>
                <c:pt idx="5445">
                  <c:v>10.138442989749937</c:v>
                </c:pt>
                <c:pt idx="5446">
                  <c:v>9.9241237811641803</c:v>
                </c:pt>
                <c:pt idx="5447">
                  <c:v>10.24732131838101</c:v>
                </c:pt>
                <c:pt idx="5448">
                  <c:v>9.9241237811641803</c:v>
                </c:pt>
                <c:pt idx="5449">
                  <c:v>10.24732131838101</c:v>
                </c:pt>
                <c:pt idx="5450">
                  <c:v>10.138442989749937</c:v>
                </c:pt>
                <c:pt idx="5451">
                  <c:v>10.24732131838101</c:v>
                </c:pt>
                <c:pt idx="5452">
                  <c:v>10.138442989749937</c:v>
                </c:pt>
                <c:pt idx="5453">
                  <c:v>10.030700502216256</c:v>
                </c:pt>
                <c:pt idx="5454">
                  <c:v>9.9241237811641803</c:v>
                </c:pt>
                <c:pt idx="5455">
                  <c:v>10.138442989749937</c:v>
                </c:pt>
                <c:pt idx="5456">
                  <c:v>10.138442989749937</c:v>
                </c:pt>
                <c:pt idx="5457">
                  <c:v>10.138442989749937</c:v>
                </c:pt>
                <c:pt idx="5458">
                  <c:v>9.9241237811641803</c:v>
                </c:pt>
                <c:pt idx="5459">
                  <c:v>10.030700502216256</c:v>
                </c:pt>
                <c:pt idx="5460">
                  <c:v>10.138442989749937</c:v>
                </c:pt>
                <c:pt idx="5461">
                  <c:v>10.030700502216256</c:v>
                </c:pt>
                <c:pt idx="5462">
                  <c:v>10.030700502216256</c:v>
                </c:pt>
                <c:pt idx="5463">
                  <c:v>10.030700502216256</c:v>
                </c:pt>
                <c:pt idx="5464">
                  <c:v>9.9241237811641803</c:v>
                </c:pt>
                <c:pt idx="5465">
                  <c:v>10.030700502216256</c:v>
                </c:pt>
                <c:pt idx="5466">
                  <c:v>10.24732131838101</c:v>
                </c:pt>
                <c:pt idx="5467">
                  <c:v>10.138442989749937</c:v>
                </c:pt>
                <c:pt idx="5468">
                  <c:v>10.030700502216256</c:v>
                </c:pt>
                <c:pt idx="5469">
                  <c:v>10.030700502216256</c:v>
                </c:pt>
                <c:pt idx="5470">
                  <c:v>10.138442989749937</c:v>
                </c:pt>
                <c:pt idx="5471">
                  <c:v>10.030700502216256</c:v>
                </c:pt>
                <c:pt idx="5472">
                  <c:v>10.138442989749937</c:v>
                </c:pt>
                <c:pt idx="5473">
                  <c:v>10.138442989749937</c:v>
                </c:pt>
                <c:pt idx="5474">
                  <c:v>10.138442989749937</c:v>
                </c:pt>
                <c:pt idx="5475">
                  <c:v>10.138442989749937</c:v>
                </c:pt>
                <c:pt idx="5476">
                  <c:v>10.24732131838101</c:v>
                </c:pt>
                <c:pt idx="5477">
                  <c:v>10.030700502216256</c:v>
                </c:pt>
                <c:pt idx="5478">
                  <c:v>10.030700502216256</c:v>
                </c:pt>
                <c:pt idx="5479">
                  <c:v>10.138442989749937</c:v>
                </c:pt>
                <c:pt idx="5480">
                  <c:v>10.030700502216256</c:v>
                </c:pt>
                <c:pt idx="5481">
                  <c:v>10.030700502216256</c:v>
                </c:pt>
                <c:pt idx="5482">
                  <c:v>10.030700502216256</c:v>
                </c:pt>
                <c:pt idx="5483">
                  <c:v>9.8186588903662742</c:v>
                </c:pt>
                <c:pt idx="5484">
                  <c:v>10.138442989749937</c:v>
                </c:pt>
                <c:pt idx="5485">
                  <c:v>10.24732131838101</c:v>
                </c:pt>
                <c:pt idx="5486">
                  <c:v>10.030700502216256</c:v>
                </c:pt>
                <c:pt idx="5487">
                  <c:v>10.030700502216256</c:v>
                </c:pt>
                <c:pt idx="5488">
                  <c:v>10.030700502216256</c:v>
                </c:pt>
                <c:pt idx="5489">
                  <c:v>10.357368908451679</c:v>
                </c:pt>
                <c:pt idx="5490">
                  <c:v>9.9241237811641803</c:v>
                </c:pt>
                <c:pt idx="5491">
                  <c:v>9.9241237811641803</c:v>
                </c:pt>
                <c:pt idx="5492">
                  <c:v>10.24732131838101</c:v>
                </c:pt>
                <c:pt idx="5493">
                  <c:v>10.030700502216256</c:v>
                </c:pt>
                <c:pt idx="5494">
                  <c:v>10.030700502216256</c:v>
                </c:pt>
                <c:pt idx="5495">
                  <c:v>10.030700502216256</c:v>
                </c:pt>
                <c:pt idx="5496">
                  <c:v>10.030700502216256</c:v>
                </c:pt>
                <c:pt idx="5497">
                  <c:v>10.138442989749937</c:v>
                </c:pt>
                <c:pt idx="5498">
                  <c:v>10.030700502216256</c:v>
                </c:pt>
                <c:pt idx="5499">
                  <c:v>10.030700502216256</c:v>
                </c:pt>
                <c:pt idx="5500">
                  <c:v>10.138442989749937</c:v>
                </c:pt>
                <c:pt idx="5501">
                  <c:v>9.7143351226062009</c:v>
                </c:pt>
                <c:pt idx="5502">
                  <c:v>10.030700502216256</c:v>
                </c:pt>
                <c:pt idx="5503">
                  <c:v>10.138442989749937</c:v>
                </c:pt>
                <c:pt idx="5504">
                  <c:v>10.138442989749937</c:v>
                </c:pt>
                <c:pt idx="5505">
                  <c:v>10.138442989749937</c:v>
                </c:pt>
                <c:pt idx="5506">
                  <c:v>10.030700502216256</c:v>
                </c:pt>
                <c:pt idx="5507">
                  <c:v>10.030700502216256</c:v>
                </c:pt>
                <c:pt idx="5508">
                  <c:v>10.030700502216256</c:v>
                </c:pt>
                <c:pt idx="5509">
                  <c:v>9.9241237811641803</c:v>
                </c:pt>
                <c:pt idx="5510">
                  <c:v>9.9241237811641803</c:v>
                </c:pt>
                <c:pt idx="5511">
                  <c:v>9.9241237811641803</c:v>
                </c:pt>
                <c:pt idx="5512">
                  <c:v>9.8186588903662742</c:v>
                </c:pt>
                <c:pt idx="5513">
                  <c:v>10.030700502216256</c:v>
                </c:pt>
                <c:pt idx="5514">
                  <c:v>10.030700502216256</c:v>
                </c:pt>
                <c:pt idx="5515">
                  <c:v>9.9241237811641803</c:v>
                </c:pt>
                <c:pt idx="5516">
                  <c:v>9.8186588903662742</c:v>
                </c:pt>
                <c:pt idx="5517">
                  <c:v>10.030700502216256</c:v>
                </c:pt>
                <c:pt idx="5518">
                  <c:v>9.9241237811641803</c:v>
                </c:pt>
                <c:pt idx="5519">
                  <c:v>9.9241237811641803</c:v>
                </c:pt>
                <c:pt idx="5520">
                  <c:v>10.030700502216256</c:v>
                </c:pt>
                <c:pt idx="5521">
                  <c:v>10.030700502216256</c:v>
                </c:pt>
                <c:pt idx="5522">
                  <c:v>9.8186588903662742</c:v>
                </c:pt>
                <c:pt idx="5523">
                  <c:v>10.24732131838101</c:v>
                </c:pt>
                <c:pt idx="5524">
                  <c:v>10.030700502216256</c:v>
                </c:pt>
                <c:pt idx="5525">
                  <c:v>10.030700502216256</c:v>
                </c:pt>
                <c:pt idx="5526">
                  <c:v>10.138442989749937</c:v>
                </c:pt>
                <c:pt idx="5527">
                  <c:v>10.030700502216256</c:v>
                </c:pt>
                <c:pt idx="5528">
                  <c:v>10.138442989749937</c:v>
                </c:pt>
                <c:pt idx="5529">
                  <c:v>9.9241237811641803</c:v>
                </c:pt>
                <c:pt idx="5530">
                  <c:v>9.9241237811641803</c:v>
                </c:pt>
                <c:pt idx="5531">
                  <c:v>10.138442989749937</c:v>
                </c:pt>
                <c:pt idx="5532">
                  <c:v>10.030700502216256</c:v>
                </c:pt>
                <c:pt idx="5533">
                  <c:v>10.030700502216256</c:v>
                </c:pt>
                <c:pt idx="5534">
                  <c:v>9.9241237811641803</c:v>
                </c:pt>
                <c:pt idx="5535">
                  <c:v>9.9241237811641803</c:v>
                </c:pt>
                <c:pt idx="5536">
                  <c:v>10.030700502216256</c:v>
                </c:pt>
                <c:pt idx="5537">
                  <c:v>10.030700502216256</c:v>
                </c:pt>
                <c:pt idx="5538">
                  <c:v>10.030700502216256</c:v>
                </c:pt>
                <c:pt idx="5539">
                  <c:v>10.138442989749937</c:v>
                </c:pt>
                <c:pt idx="5540">
                  <c:v>10.138442989749937</c:v>
                </c:pt>
                <c:pt idx="5541">
                  <c:v>9.9241237811641803</c:v>
                </c:pt>
                <c:pt idx="5542">
                  <c:v>10.030700502216256</c:v>
                </c:pt>
                <c:pt idx="5543">
                  <c:v>10.138442989749937</c:v>
                </c:pt>
                <c:pt idx="5544">
                  <c:v>10.030700502216256</c:v>
                </c:pt>
                <c:pt idx="5545">
                  <c:v>9.9241237811641803</c:v>
                </c:pt>
                <c:pt idx="5546">
                  <c:v>9.9241237811641803</c:v>
                </c:pt>
                <c:pt idx="5547">
                  <c:v>10.030700502216256</c:v>
                </c:pt>
                <c:pt idx="5548">
                  <c:v>10.030700502216256</c:v>
                </c:pt>
                <c:pt idx="5549">
                  <c:v>9.9241237811641803</c:v>
                </c:pt>
                <c:pt idx="5550">
                  <c:v>10.138442989749937</c:v>
                </c:pt>
                <c:pt idx="5551">
                  <c:v>10.030700502216256</c:v>
                </c:pt>
                <c:pt idx="5552">
                  <c:v>9.9241237811641803</c:v>
                </c:pt>
                <c:pt idx="5553">
                  <c:v>9.9241237811641803</c:v>
                </c:pt>
                <c:pt idx="5554">
                  <c:v>9.8186588903662742</c:v>
                </c:pt>
                <c:pt idx="5555">
                  <c:v>9.9241237811641803</c:v>
                </c:pt>
                <c:pt idx="5556">
                  <c:v>9.9241237811641803</c:v>
                </c:pt>
                <c:pt idx="5557">
                  <c:v>9.9241237811641803</c:v>
                </c:pt>
                <c:pt idx="5558">
                  <c:v>9.9241237811641803</c:v>
                </c:pt>
                <c:pt idx="5559">
                  <c:v>9.9241237811641803</c:v>
                </c:pt>
                <c:pt idx="5560">
                  <c:v>9.9241237811641803</c:v>
                </c:pt>
                <c:pt idx="5561">
                  <c:v>10.030700502216256</c:v>
                </c:pt>
                <c:pt idx="5562">
                  <c:v>9.9241237811641803</c:v>
                </c:pt>
                <c:pt idx="5563">
                  <c:v>9.9241237811641803</c:v>
                </c:pt>
                <c:pt idx="5564">
                  <c:v>10.030700502216256</c:v>
                </c:pt>
                <c:pt idx="5565">
                  <c:v>9.8186588903662742</c:v>
                </c:pt>
                <c:pt idx="5566">
                  <c:v>9.8186588903662742</c:v>
                </c:pt>
                <c:pt idx="5567">
                  <c:v>10.030700502216256</c:v>
                </c:pt>
                <c:pt idx="5568">
                  <c:v>10.030700502216256</c:v>
                </c:pt>
                <c:pt idx="5569">
                  <c:v>9.8186588903662742</c:v>
                </c:pt>
                <c:pt idx="5570">
                  <c:v>10.030700502216256</c:v>
                </c:pt>
                <c:pt idx="5571">
                  <c:v>10.030700502216256</c:v>
                </c:pt>
                <c:pt idx="5572">
                  <c:v>9.9241237811641803</c:v>
                </c:pt>
                <c:pt idx="5573">
                  <c:v>9.9241237811641803</c:v>
                </c:pt>
                <c:pt idx="5574">
                  <c:v>9.8186588903662742</c:v>
                </c:pt>
                <c:pt idx="5575">
                  <c:v>9.9241237811641803</c:v>
                </c:pt>
                <c:pt idx="5576">
                  <c:v>10.030700502216256</c:v>
                </c:pt>
                <c:pt idx="5577">
                  <c:v>9.9241237811641803</c:v>
                </c:pt>
                <c:pt idx="5578">
                  <c:v>9.9241237811641803</c:v>
                </c:pt>
                <c:pt idx="5579">
                  <c:v>9.9241237811641803</c:v>
                </c:pt>
                <c:pt idx="5580">
                  <c:v>9.9241237811641803</c:v>
                </c:pt>
                <c:pt idx="5581">
                  <c:v>9.8186588903662742</c:v>
                </c:pt>
                <c:pt idx="5582">
                  <c:v>10.030700502216256</c:v>
                </c:pt>
                <c:pt idx="5583">
                  <c:v>9.8186588903662742</c:v>
                </c:pt>
                <c:pt idx="5584">
                  <c:v>9.8186588903662742</c:v>
                </c:pt>
                <c:pt idx="5585">
                  <c:v>9.9241237811641803</c:v>
                </c:pt>
                <c:pt idx="5586">
                  <c:v>9.7143351226062009</c:v>
                </c:pt>
                <c:pt idx="5587">
                  <c:v>10.030700502216256</c:v>
                </c:pt>
                <c:pt idx="5588">
                  <c:v>9.9241237811641803</c:v>
                </c:pt>
                <c:pt idx="5589">
                  <c:v>9.8186588903662742</c:v>
                </c:pt>
                <c:pt idx="5590">
                  <c:v>9.9241237811641803</c:v>
                </c:pt>
                <c:pt idx="5591">
                  <c:v>9.9241237811641803</c:v>
                </c:pt>
                <c:pt idx="5592">
                  <c:v>9.8186588903662742</c:v>
                </c:pt>
                <c:pt idx="5593">
                  <c:v>9.9241237811641803</c:v>
                </c:pt>
                <c:pt idx="5594">
                  <c:v>9.9241237811641803</c:v>
                </c:pt>
                <c:pt idx="5595">
                  <c:v>9.9241237811641803</c:v>
                </c:pt>
                <c:pt idx="5596">
                  <c:v>9.9241237811641803</c:v>
                </c:pt>
                <c:pt idx="5597">
                  <c:v>9.8186588903662742</c:v>
                </c:pt>
                <c:pt idx="5598">
                  <c:v>10.030700502216256</c:v>
                </c:pt>
                <c:pt idx="5599">
                  <c:v>9.9241237811641803</c:v>
                </c:pt>
                <c:pt idx="5600">
                  <c:v>10.030700502216256</c:v>
                </c:pt>
                <c:pt idx="5601">
                  <c:v>9.9241237811641803</c:v>
                </c:pt>
                <c:pt idx="5602">
                  <c:v>9.8186588903662742</c:v>
                </c:pt>
                <c:pt idx="5603">
                  <c:v>9.8186588903662742</c:v>
                </c:pt>
                <c:pt idx="5604">
                  <c:v>9.9241237811641803</c:v>
                </c:pt>
                <c:pt idx="5605">
                  <c:v>9.9241237811641803</c:v>
                </c:pt>
                <c:pt idx="5606">
                  <c:v>9.9241237811641803</c:v>
                </c:pt>
                <c:pt idx="5607">
                  <c:v>9.8186588903662742</c:v>
                </c:pt>
                <c:pt idx="5608">
                  <c:v>10.030700502216256</c:v>
                </c:pt>
                <c:pt idx="5609">
                  <c:v>9.8186588903662742</c:v>
                </c:pt>
                <c:pt idx="5610">
                  <c:v>10.138442989749937</c:v>
                </c:pt>
                <c:pt idx="5611">
                  <c:v>9.8186588903662742</c:v>
                </c:pt>
                <c:pt idx="5612">
                  <c:v>10.138442989749937</c:v>
                </c:pt>
                <c:pt idx="5613">
                  <c:v>9.8186588903662742</c:v>
                </c:pt>
                <c:pt idx="5614">
                  <c:v>9.8186588903662742</c:v>
                </c:pt>
                <c:pt idx="5615">
                  <c:v>9.8186588903662742</c:v>
                </c:pt>
                <c:pt idx="5616">
                  <c:v>9.9241237811641803</c:v>
                </c:pt>
                <c:pt idx="5617">
                  <c:v>9.9241237811641803</c:v>
                </c:pt>
                <c:pt idx="5618">
                  <c:v>9.9241237811641803</c:v>
                </c:pt>
                <c:pt idx="5619">
                  <c:v>9.9241237811641803</c:v>
                </c:pt>
                <c:pt idx="5620">
                  <c:v>9.9241237811641803</c:v>
                </c:pt>
                <c:pt idx="5621">
                  <c:v>9.9241237811641803</c:v>
                </c:pt>
                <c:pt idx="5622">
                  <c:v>9.9241237811641803</c:v>
                </c:pt>
                <c:pt idx="5623">
                  <c:v>9.7143351226062009</c:v>
                </c:pt>
                <c:pt idx="5624">
                  <c:v>9.9241237811641803</c:v>
                </c:pt>
                <c:pt idx="5625">
                  <c:v>9.9241237811641803</c:v>
                </c:pt>
                <c:pt idx="5626">
                  <c:v>9.8186588903662742</c:v>
                </c:pt>
                <c:pt idx="5627">
                  <c:v>9.8186588903662742</c:v>
                </c:pt>
                <c:pt idx="5628">
                  <c:v>9.9241237811641803</c:v>
                </c:pt>
                <c:pt idx="5629">
                  <c:v>9.8186588903662742</c:v>
                </c:pt>
                <c:pt idx="5630">
                  <c:v>10.030700502216256</c:v>
                </c:pt>
                <c:pt idx="5631">
                  <c:v>9.9241237811641803</c:v>
                </c:pt>
                <c:pt idx="5632">
                  <c:v>9.9241237811641803</c:v>
                </c:pt>
                <c:pt idx="5633">
                  <c:v>9.9241237811641803</c:v>
                </c:pt>
                <c:pt idx="5634">
                  <c:v>10.030700502216256</c:v>
                </c:pt>
                <c:pt idx="5635">
                  <c:v>9.8186588903662742</c:v>
                </c:pt>
                <c:pt idx="5636">
                  <c:v>9.7143351226062009</c:v>
                </c:pt>
                <c:pt idx="5637">
                  <c:v>10.030700502216256</c:v>
                </c:pt>
                <c:pt idx="5638">
                  <c:v>9.9241237811641803</c:v>
                </c:pt>
                <c:pt idx="5639">
                  <c:v>9.9241237811641803</c:v>
                </c:pt>
                <c:pt idx="5640">
                  <c:v>9.8186588903662742</c:v>
                </c:pt>
                <c:pt idx="5641">
                  <c:v>9.9241237811641803</c:v>
                </c:pt>
                <c:pt idx="5642">
                  <c:v>10.138442989749937</c:v>
                </c:pt>
                <c:pt idx="5643">
                  <c:v>10.138442989749937</c:v>
                </c:pt>
                <c:pt idx="5644">
                  <c:v>9.8186588903662742</c:v>
                </c:pt>
                <c:pt idx="5645">
                  <c:v>9.9241237811641803</c:v>
                </c:pt>
                <c:pt idx="5646">
                  <c:v>9.9241237811641803</c:v>
                </c:pt>
                <c:pt idx="5647">
                  <c:v>9.8186588903662742</c:v>
                </c:pt>
                <c:pt idx="5648">
                  <c:v>9.9241237811641803</c:v>
                </c:pt>
                <c:pt idx="5649">
                  <c:v>9.9241237811641803</c:v>
                </c:pt>
                <c:pt idx="5650">
                  <c:v>9.9241237811641803</c:v>
                </c:pt>
                <c:pt idx="5651">
                  <c:v>9.8186588903662742</c:v>
                </c:pt>
                <c:pt idx="5652">
                  <c:v>9.7143351226062009</c:v>
                </c:pt>
                <c:pt idx="5653">
                  <c:v>9.9241237811641803</c:v>
                </c:pt>
                <c:pt idx="5654">
                  <c:v>9.9241237811641803</c:v>
                </c:pt>
                <c:pt idx="5655">
                  <c:v>9.8186588903662742</c:v>
                </c:pt>
                <c:pt idx="5656">
                  <c:v>9.8186588903662742</c:v>
                </c:pt>
                <c:pt idx="5657">
                  <c:v>9.9241237811641803</c:v>
                </c:pt>
                <c:pt idx="5658">
                  <c:v>9.8186588903662742</c:v>
                </c:pt>
                <c:pt idx="5659">
                  <c:v>9.9241237811641803</c:v>
                </c:pt>
                <c:pt idx="5660">
                  <c:v>9.7143351226062009</c:v>
                </c:pt>
                <c:pt idx="5661">
                  <c:v>9.7143351226062009</c:v>
                </c:pt>
                <c:pt idx="5662">
                  <c:v>9.9241237811641803</c:v>
                </c:pt>
                <c:pt idx="5663">
                  <c:v>9.8186588903662742</c:v>
                </c:pt>
                <c:pt idx="5664">
                  <c:v>9.7143351226062009</c:v>
                </c:pt>
                <c:pt idx="5665">
                  <c:v>9.9241237811641803</c:v>
                </c:pt>
                <c:pt idx="5666">
                  <c:v>9.8186588903662742</c:v>
                </c:pt>
                <c:pt idx="5667">
                  <c:v>9.9241237811641803</c:v>
                </c:pt>
                <c:pt idx="5668">
                  <c:v>9.8186588903662742</c:v>
                </c:pt>
                <c:pt idx="5669">
                  <c:v>9.9241237811641803</c:v>
                </c:pt>
                <c:pt idx="5670">
                  <c:v>9.8186588903662742</c:v>
                </c:pt>
                <c:pt idx="5671">
                  <c:v>9.9241237811641803</c:v>
                </c:pt>
                <c:pt idx="5672">
                  <c:v>10.030700502216256</c:v>
                </c:pt>
                <c:pt idx="5673">
                  <c:v>9.7143351226062009</c:v>
                </c:pt>
                <c:pt idx="5674">
                  <c:v>10.030700502216256</c:v>
                </c:pt>
                <c:pt idx="5675">
                  <c:v>9.9241237811641803</c:v>
                </c:pt>
                <c:pt idx="5676">
                  <c:v>10.030700502216256</c:v>
                </c:pt>
                <c:pt idx="5677">
                  <c:v>9.9241237811641803</c:v>
                </c:pt>
                <c:pt idx="5678">
                  <c:v>9.8186588903662742</c:v>
                </c:pt>
                <c:pt idx="5679">
                  <c:v>10.030700502216256</c:v>
                </c:pt>
                <c:pt idx="5680">
                  <c:v>9.8186588903662742</c:v>
                </c:pt>
                <c:pt idx="5681">
                  <c:v>9.9241237811641803</c:v>
                </c:pt>
                <c:pt idx="5682">
                  <c:v>9.9241237811641803</c:v>
                </c:pt>
                <c:pt idx="5683">
                  <c:v>10.030700502216256</c:v>
                </c:pt>
                <c:pt idx="5684">
                  <c:v>9.8186588903662742</c:v>
                </c:pt>
                <c:pt idx="5685">
                  <c:v>9.8186588903662742</c:v>
                </c:pt>
                <c:pt idx="5686">
                  <c:v>10.030700502216256</c:v>
                </c:pt>
                <c:pt idx="5687">
                  <c:v>9.7143351226062009</c:v>
                </c:pt>
                <c:pt idx="5688">
                  <c:v>10.030700502216256</c:v>
                </c:pt>
                <c:pt idx="5689">
                  <c:v>9.9241237811641803</c:v>
                </c:pt>
                <c:pt idx="5690">
                  <c:v>9.9241237811641803</c:v>
                </c:pt>
                <c:pt idx="5691">
                  <c:v>10.030700502216256</c:v>
                </c:pt>
                <c:pt idx="5692">
                  <c:v>9.8186588903662742</c:v>
                </c:pt>
                <c:pt idx="5693">
                  <c:v>9.9241237811641803</c:v>
                </c:pt>
                <c:pt idx="5694">
                  <c:v>10.030700502216256</c:v>
                </c:pt>
                <c:pt idx="5695">
                  <c:v>9.9241237811641803</c:v>
                </c:pt>
                <c:pt idx="5696">
                  <c:v>10.138442989749937</c:v>
                </c:pt>
                <c:pt idx="5697">
                  <c:v>9.9241237811641803</c:v>
                </c:pt>
                <c:pt idx="5698">
                  <c:v>9.8186588903662742</c:v>
                </c:pt>
                <c:pt idx="5699">
                  <c:v>10.030700502216256</c:v>
                </c:pt>
                <c:pt idx="5700">
                  <c:v>9.9241237811641803</c:v>
                </c:pt>
                <c:pt idx="5701">
                  <c:v>10.030700502216256</c:v>
                </c:pt>
                <c:pt idx="5702">
                  <c:v>9.8186588903662742</c:v>
                </c:pt>
                <c:pt idx="5703">
                  <c:v>10.138442989749937</c:v>
                </c:pt>
                <c:pt idx="5704">
                  <c:v>9.8186588903662742</c:v>
                </c:pt>
                <c:pt idx="5705">
                  <c:v>9.8186588903662742</c:v>
                </c:pt>
                <c:pt idx="5706">
                  <c:v>9.9241237811641803</c:v>
                </c:pt>
                <c:pt idx="5707">
                  <c:v>10.030700502216256</c:v>
                </c:pt>
                <c:pt idx="5708">
                  <c:v>9.9241237811641803</c:v>
                </c:pt>
                <c:pt idx="5709">
                  <c:v>9.8186588903662742</c:v>
                </c:pt>
                <c:pt idx="5710">
                  <c:v>9.8186588903662742</c:v>
                </c:pt>
                <c:pt idx="5711">
                  <c:v>9.7143351226062009</c:v>
                </c:pt>
                <c:pt idx="5712">
                  <c:v>9.8186588903662742</c:v>
                </c:pt>
                <c:pt idx="5713">
                  <c:v>9.7143351226062009</c:v>
                </c:pt>
                <c:pt idx="5714">
                  <c:v>9.9241237811641803</c:v>
                </c:pt>
                <c:pt idx="5715">
                  <c:v>9.9241237811641803</c:v>
                </c:pt>
                <c:pt idx="5716">
                  <c:v>9.9241237811641803</c:v>
                </c:pt>
                <c:pt idx="5717">
                  <c:v>10.030700502216256</c:v>
                </c:pt>
                <c:pt idx="5718">
                  <c:v>9.9241237811641803</c:v>
                </c:pt>
                <c:pt idx="5719">
                  <c:v>9.8186588903662742</c:v>
                </c:pt>
                <c:pt idx="5720">
                  <c:v>9.8186588903662742</c:v>
                </c:pt>
                <c:pt idx="5721">
                  <c:v>10.030700502216256</c:v>
                </c:pt>
                <c:pt idx="5722">
                  <c:v>9.8186588903662742</c:v>
                </c:pt>
                <c:pt idx="5723">
                  <c:v>9.9241237811641803</c:v>
                </c:pt>
                <c:pt idx="5724">
                  <c:v>9.9241237811641803</c:v>
                </c:pt>
                <c:pt idx="5725">
                  <c:v>10.030700502216256</c:v>
                </c:pt>
                <c:pt idx="5726">
                  <c:v>10.030700502216256</c:v>
                </c:pt>
                <c:pt idx="5727">
                  <c:v>9.9241237811641803</c:v>
                </c:pt>
                <c:pt idx="5728">
                  <c:v>9.8186588903662742</c:v>
                </c:pt>
                <c:pt idx="5729">
                  <c:v>9.8186588903662742</c:v>
                </c:pt>
                <c:pt idx="5730">
                  <c:v>9.9241237811641803</c:v>
                </c:pt>
                <c:pt idx="5731">
                  <c:v>9.8186588903662742</c:v>
                </c:pt>
                <c:pt idx="5732">
                  <c:v>9.8186588903662742</c:v>
                </c:pt>
                <c:pt idx="5733">
                  <c:v>9.8186588903662742</c:v>
                </c:pt>
                <c:pt idx="5734">
                  <c:v>10.030700502216256</c:v>
                </c:pt>
                <c:pt idx="5735">
                  <c:v>9.9241237811641803</c:v>
                </c:pt>
                <c:pt idx="5736">
                  <c:v>9.8186588903662742</c:v>
                </c:pt>
                <c:pt idx="5737">
                  <c:v>10.138442989749937</c:v>
                </c:pt>
                <c:pt idx="5738">
                  <c:v>9.7143351226062009</c:v>
                </c:pt>
                <c:pt idx="5739">
                  <c:v>9.8186588903662742</c:v>
                </c:pt>
                <c:pt idx="5740">
                  <c:v>9.9241237811641803</c:v>
                </c:pt>
                <c:pt idx="5741">
                  <c:v>9.8186588903662742</c:v>
                </c:pt>
                <c:pt idx="5742">
                  <c:v>9.7143351226062009</c:v>
                </c:pt>
                <c:pt idx="5743">
                  <c:v>9.9241237811641803</c:v>
                </c:pt>
                <c:pt idx="5744">
                  <c:v>10.030700502216256</c:v>
                </c:pt>
                <c:pt idx="5745">
                  <c:v>9.9241237811641803</c:v>
                </c:pt>
                <c:pt idx="5746">
                  <c:v>10.138442989749937</c:v>
                </c:pt>
                <c:pt idx="5747">
                  <c:v>9.8186588903662742</c:v>
                </c:pt>
                <c:pt idx="5748">
                  <c:v>9.9241237811641803</c:v>
                </c:pt>
                <c:pt idx="5749">
                  <c:v>10.030700502216256</c:v>
                </c:pt>
                <c:pt idx="5750">
                  <c:v>10.138442989749937</c:v>
                </c:pt>
                <c:pt idx="5751">
                  <c:v>10.138442989749937</c:v>
                </c:pt>
                <c:pt idx="5752">
                  <c:v>10.030700502216256</c:v>
                </c:pt>
                <c:pt idx="5753">
                  <c:v>9.9241237811641803</c:v>
                </c:pt>
                <c:pt idx="5754">
                  <c:v>10.030700502216256</c:v>
                </c:pt>
                <c:pt idx="5755">
                  <c:v>9.9241237811641803</c:v>
                </c:pt>
                <c:pt idx="5756">
                  <c:v>9.9241237811641803</c:v>
                </c:pt>
                <c:pt idx="5757">
                  <c:v>10.030700502216256</c:v>
                </c:pt>
                <c:pt idx="5758">
                  <c:v>10.138442989749937</c:v>
                </c:pt>
                <c:pt idx="5759">
                  <c:v>9.9241237811641803</c:v>
                </c:pt>
                <c:pt idx="5760">
                  <c:v>9.9241237811641803</c:v>
                </c:pt>
                <c:pt idx="5761">
                  <c:v>9.8186588903662742</c:v>
                </c:pt>
                <c:pt idx="5762">
                  <c:v>0.32512431126744579</c:v>
                </c:pt>
                <c:pt idx="5763">
                  <c:v>0.4112619554199351</c:v>
                </c:pt>
                <c:pt idx="5764">
                  <c:v>0.36566550289357264</c:v>
                </c:pt>
                <c:pt idx="5765">
                  <c:v>0.3775740796693543</c:v>
                </c:pt>
                <c:pt idx="5766">
                  <c:v>0.42014347874135138</c:v>
                </c:pt>
                <c:pt idx="5767">
                  <c:v>0.36959244205310071</c:v>
                </c:pt>
                <c:pt idx="5768">
                  <c:v>0.47253303157337334</c:v>
                </c:pt>
                <c:pt idx="5769">
                  <c:v>0.67225773643684195</c:v>
                </c:pt>
                <c:pt idx="5770">
                  <c:v>0.4776076378765991</c:v>
                </c:pt>
                <c:pt idx="5771">
                  <c:v>0.44795552736020222</c:v>
                </c:pt>
                <c:pt idx="5772">
                  <c:v>0.35036910909059688</c:v>
                </c:pt>
                <c:pt idx="5773">
                  <c:v>0.3898712974835048</c:v>
                </c:pt>
                <c:pt idx="5774">
                  <c:v>0.35036910909059688</c:v>
                </c:pt>
                <c:pt idx="5775">
                  <c:v>0.38162970575078575</c:v>
                </c:pt>
                <c:pt idx="5776">
                  <c:v>0.38572808698744304</c:v>
                </c:pt>
                <c:pt idx="5777">
                  <c:v>0.33931856918298081</c:v>
                </c:pt>
                <c:pt idx="5778">
                  <c:v>0.53145526998738191</c:v>
                </c:pt>
                <c:pt idx="5779">
                  <c:v>0.35036910909059688</c:v>
                </c:pt>
                <c:pt idx="5780">
                  <c:v>0.44319504856961844</c:v>
                </c:pt>
                <c:pt idx="5781">
                  <c:v>0.4984590038295848</c:v>
                </c:pt>
                <c:pt idx="5782">
                  <c:v>0.49316285066507687</c:v>
                </c:pt>
                <c:pt idx="5783">
                  <c:v>0.4984590038295848</c:v>
                </c:pt>
                <c:pt idx="5784">
                  <c:v>7.5237909127204336E-2</c:v>
                </c:pt>
                <c:pt idx="5785">
                  <c:v>7.5237909127204336E-2</c:v>
                </c:pt>
                <c:pt idx="5786">
                  <c:v>7.4438346561789381E-2</c:v>
                </c:pt>
                <c:pt idx="5787">
                  <c:v>7.4438346561789381E-2</c:v>
                </c:pt>
                <c:pt idx="5788">
                  <c:v>7.4438346561789381E-2</c:v>
                </c:pt>
                <c:pt idx="5789">
                  <c:v>7.4438346561789381E-2</c:v>
                </c:pt>
                <c:pt idx="5790">
                  <c:v>7.5237909127204336E-2</c:v>
                </c:pt>
                <c:pt idx="5791">
                  <c:v>7.5237909127204336E-2</c:v>
                </c:pt>
                <c:pt idx="5792">
                  <c:v>7.4438346561789381E-2</c:v>
                </c:pt>
                <c:pt idx="5793">
                  <c:v>7.5237909127204336E-2</c:v>
                </c:pt>
                <c:pt idx="5794">
                  <c:v>7.5237909127204336E-2</c:v>
                </c:pt>
                <c:pt idx="5795">
                  <c:v>7.5237909127204336E-2</c:v>
                </c:pt>
                <c:pt idx="5796">
                  <c:v>7.5237909127204336E-2</c:v>
                </c:pt>
                <c:pt idx="5797">
                  <c:v>7.5237909127204336E-2</c:v>
                </c:pt>
                <c:pt idx="5798">
                  <c:v>7.4438346561789381E-2</c:v>
                </c:pt>
                <c:pt idx="5799">
                  <c:v>7.5237909127204336E-2</c:v>
                </c:pt>
                <c:pt idx="5800">
                  <c:v>7.4438346561789381E-2</c:v>
                </c:pt>
                <c:pt idx="5801">
                  <c:v>7.4438346561789381E-2</c:v>
                </c:pt>
                <c:pt idx="5802">
                  <c:v>7.5237909127204336E-2</c:v>
                </c:pt>
                <c:pt idx="5803">
                  <c:v>7.5237909127204336E-2</c:v>
                </c:pt>
                <c:pt idx="5804">
                  <c:v>7.4438346561789381E-2</c:v>
                </c:pt>
                <c:pt idx="5805">
                  <c:v>7.4438346561789381E-2</c:v>
                </c:pt>
                <c:pt idx="5806">
                  <c:v>7.4438346561789381E-2</c:v>
                </c:pt>
                <c:pt idx="5807">
                  <c:v>7.5237909127204336E-2</c:v>
                </c:pt>
                <c:pt idx="5808">
                  <c:v>7.4438346561789381E-2</c:v>
                </c:pt>
                <c:pt idx="5809">
                  <c:v>7.5237909127204336E-2</c:v>
                </c:pt>
                <c:pt idx="5810">
                  <c:v>0.85036406584116875</c:v>
                </c:pt>
                <c:pt idx="5811">
                  <c:v>0.69415105917065523</c:v>
                </c:pt>
                <c:pt idx="5812">
                  <c:v>0.72445626497885818</c:v>
                </c:pt>
                <c:pt idx="5813">
                  <c:v>0.54293246186588373</c:v>
                </c:pt>
                <c:pt idx="5814">
                  <c:v>0.78070783186356951</c:v>
                </c:pt>
                <c:pt idx="5815">
                  <c:v>0.48792194805867339</c:v>
                </c:pt>
                <c:pt idx="5816">
                  <c:v>0.49316285066507687</c:v>
                </c:pt>
                <c:pt idx="5817">
                  <c:v>0.4984590038295848</c:v>
                </c:pt>
                <c:pt idx="5818">
                  <c:v>0.4984590038295848</c:v>
                </c:pt>
                <c:pt idx="5819">
                  <c:v>0.4984590038295848</c:v>
                </c:pt>
                <c:pt idx="5820">
                  <c:v>7.5237909127204336E-2</c:v>
                </c:pt>
                <c:pt idx="5821">
                  <c:v>7.4438346561789381E-2</c:v>
                </c:pt>
                <c:pt idx="5822">
                  <c:v>7.5237909127204336E-2</c:v>
                </c:pt>
                <c:pt idx="5823">
                  <c:v>7.4438346561789381E-2</c:v>
                </c:pt>
                <c:pt idx="5824">
                  <c:v>7.5237909127204336E-2</c:v>
                </c:pt>
                <c:pt idx="5825">
                  <c:v>7.4438346561789381E-2</c:v>
                </c:pt>
                <c:pt idx="5826">
                  <c:v>7.4438346561789381E-2</c:v>
                </c:pt>
                <c:pt idx="5827">
                  <c:v>7.5237909127204336E-2</c:v>
                </c:pt>
                <c:pt idx="5828">
                  <c:v>7.6045900828074803E-2</c:v>
                </c:pt>
                <c:pt idx="5829">
                  <c:v>7.5237909127204336E-2</c:v>
                </c:pt>
                <c:pt idx="5830">
                  <c:v>7.5237909127204336E-2</c:v>
                </c:pt>
                <c:pt idx="5831">
                  <c:v>7.5237909127204336E-2</c:v>
                </c:pt>
                <c:pt idx="5832">
                  <c:v>7.5237909127204336E-2</c:v>
                </c:pt>
                <c:pt idx="5833">
                  <c:v>7.5237909127204336E-2</c:v>
                </c:pt>
                <c:pt idx="5834">
                  <c:v>7.2864774807262181E-2</c:v>
                </c:pt>
                <c:pt idx="5835">
                  <c:v>7.5237909127204336E-2</c:v>
                </c:pt>
                <c:pt idx="5836">
                  <c:v>7.4438346561789381E-2</c:v>
                </c:pt>
                <c:pt idx="5837">
                  <c:v>7.5237909127204336E-2</c:v>
                </c:pt>
                <c:pt idx="5838">
                  <c:v>7.2864774807262181E-2</c:v>
                </c:pt>
                <c:pt idx="5839">
                  <c:v>7.4438346561789381E-2</c:v>
                </c:pt>
                <c:pt idx="5840">
                  <c:v>7.5237909127204336E-2</c:v>
                </c:pt>
                <c:pt idx="5841">
                  <c:v>7.4438346561789381E-2</c:v>
                </c:pt>
                <c:pt idx="5842">
                  <c:v>7.4438346561789381E-2</c:v>
                </c:pt>
                <c:pt idx="5843">
                  <c:v>7.4438346561789381E-2</c:v>
                </c:pt>
                <c:pt idx="5844">
                  <c:v>7.4438346561789381E-2</c:v>
                </c:pt>
                <c:pt idx="5845">
                  <c:v>7.4438346561789381E-2</c:v>
                </c:pt>
                <c:pt idx="5846">
                  <c:v>0.54876309868726492</c:v>
                </c:pt>
                <c:pt idx="5847">
                  <c:v>0.56663577511366303</c:v>
                </c:pt>
                <c:pt idx="5848">
                  <c:v>0.53145526998738191</c:v>
                </c:pt>
                <c:pt idx="5849">
                  <c:v>0.68677566761301778</c:v>
                </c:pt>
                <c:pt idx="5850">
                  <c:v>0.62382021668675181</c:v>
                </c:pt>
                <c:pt idx="5851">
                  <c:v>0.54876309868726492</c:v>
                </c:pt>
                <c:pt idx="5852">
                  <c:v>0.50381308782344858</c:v>
                </c:pt>
                <c:pt idx="5853">
                  <c:v>0.52580742910498879</c:v>
                </c:pt>
                <c:pt idx="5854">
                  <c:v>0.56663577511366303</c:v>
                </c:pt>
                <c:pt idx="5855">
                  <c:v>0.54293246186588373</c:v>
                </c:pt>
                <c:pt idx="5856">
                  <c:v>0.65804670362002149</c:v>
                </c:pt>
                <c:pt idx="5857">
                  <c:v>0.42921680549965086</c:v>
                </c:pt>
                <c:pt idx="5858">
                  <c:v>0.65804670362002149</c:v>
                </c:pt>
                <c:pt idx="5859">
                  <c:v>0.50922361555439621</c:v>
                </c:pt>
                <c:pt idx="5860">
                  <c:v>0.630519519787612</c:v>
                </c:pt>
                <c:pt idx="5861">
                  <c:v>0.56061406665231039</c:v>
                </c:pt>
                <c:pt idx="5862">
                  <c:v>0.65105492274136256</c:v>
                </c:pt>
                <c:pt idx="5863">
                  <c:v>0.60414384366061979</c:v>
                </c:pt>
                <c:pt idx="5864">
                  <c:v>0.48273775166661209</c:v>
                </c:pt>
                <c:pt idx="5865">
                  <c:v>0.57272096553188812</c:v>
                </c:pt>
                <c:pt idx="5866">
                  <c:v>0.57887271749332481</c:v>
                </c:pt>
                <c:pt idx="5867">
                  <c:v>0.72445626497885818</c:v>
                </c:pt>
                <c:pt idx="5868">
                  <c:v>0.764204244001916</c:v>
                </c:pt>
                <c:pt idx="5869">
                  <c:v>0.64413608155755164</c:v>
                </c:pt>
                <c:pt idx="5870">
                  <c:v>0.74010146417114875</c:v>
                </c:pt>
                <c:pt idx="5871">
                  <c:v>0.66511496258615177</c:v>
                </c:pt>
                <c:pt idx="5872">
                  <c:v>0.69415105917065523</c:v>
                </c:pt>
                <c:pt idx="5873">
                  <c:v>0.68677566761301778</c:v>
                </c:pt>
                <c:pt idx="5874">
                  <c:v>6.4730843067259061</c:v>
                </c:pt>
                <c:pt idx="5875">
                  <c:v>6.3362480778168946</c:v>
                </c:pt>
                <c:pt idx="5876">
                  <c:v>6.4043074450947453</c:v>
                </c:pt>
                <c:pt idx="5877">
                  <c:v>6.4730843067259061</c:v>
                </c:pt>
                <c:pt idx="5878">
                  <c:v>6.4730843067259061</c:v>
                </c:pt>
                <c:pt idx="5879">
                  <c:v>6.4730843067259061</c:v>
                </c:pt>
                <c:pt idx="5880">
                  <c:v>6.6128756209333579</c:v>
                </c:pt>
                <c:pt idx="5881">
                  <c:v>6.4730843067259061</c:v>
                </c:pt>
                <c:pt idx="5882">
                  <c:v>6.4730843067259061</c:v>
                </c:pt>
                <c:pt idx="5883">
                  <c:v>6.4730843067259061</c:v>
                </c:pt>
                <c:pt idx="5884">
                  <c:v>6.4730843067259061</c:v>
                </c:pt>
                <c:pt idx="5885">
                  <c:v>6.3362480778168946</c:v>
                </c:pt>
                <c:pt idx="5886">
                  <c:v>6.4730843067259061</c:v>
                </c:pt>
                <c:pt idx="5887">
                  <c:v>6.4043074450947453</c:v>
                </c:pt>
                <c:pt idx="5888">
                  <c:v>8.0149582304388556</c:v>
                </c:pt>
                <c:pt idx="5889">
                  <c:v>8.1010490809268312</c:v>
                </c:pt>
                <c:pt idx="5890">
                  <c:v>8.0149582304388556</c:v>
                </c:pt>
                <c:pt idx="5891">
                  <c:v>8.0149582304388556</c:v>
                </c:pt>
                <c:pt idx="5892">
                  <c:v>8.0149582304388556</c:v>
                </c:pt>
                <c:pt idx="5893">
                  <c:v>7.7621687764449563</c:v>
                </c:pt>
                <c:pt idx="5894">
                  <c:v>7.9297988771732717</c:v>
                </c:pt>
                <c:pt idx="5895">
                  <c:v>8.0149582304388556</c:v>
                </c:pt>
                <c:pt idx="5896">
                  <c:v>7.9297988771732717</c:v>
                </c:pt>
                <c:pt idx="5897">
                  <c:v>8.0149582304388556</c:v>
                </c:pt>
                <c:pt idx="5898">
                  <c:v>8.0149582304388556</c:v>
                </c:pt>
                <c:pt idx="5899">
                  <c:v>7.8455443465206134</c:v>
                </c:pt>
                <c:pt idx="5900">
                  <c:v>8.0149582304388556</c:v>
                </c:pt>
                <c:pt idx="5901">
                  <c:v>7.9297988771732717</c:v>
                </c:pt>
                <c:pt idx="5902">
                  <c:v>7.9297988771732717</c:v>
                </c:pt>
                <c:pt idx="5903">
                  <c:v>7.6796953244399271</c:v>
                </c:pt>
                <c:pt idx="5904">
                  <c:v>7.8455443465206134</c:v>
                </c:pt>
                <c:pt idx="5905">
                  <c:v>7.8455443465206134</c:v>
                </c:pt>
                <c:pt idx="5906">
                  <c:v>7.8455443465206134</c:v>
                </c:pt>
                <c:pt idx="5907">
                  <c:v>7.8455443465206134</c:v>
                </c:pt>
                <c:pt idx="5908">
                  <c:v>7.7621687764449563</c:v>
                </c:pt>
                <c:pt idx="5909">
                  <c:v>8.0149582304388556</c:v>
                </c:pt>
                <c:pt idx="5910">
                  <c:v>7.9297988771732717</c:v>
                </c:pt>
                <c:pt idx="5911">
                  <c:v>7.9297988771732717</c:v>
                </c:pt>
                <c:pt idx="5912">
                  <c:v>8.0149582304388556</c:v>
                </c:pt>
                <c:pt idx="5913">
                  <c:v>7.9297988771732717</c:v>
                </c:pt>
                <c:pt idx="5914">
                  <c:v>7.7621687764449563</c:v>
                </c:pt>
                <c:pt idx="5915">
                  <c:v>7.9297988771732717</c:v>
                </c:pt>
                <c:pt idx="5916">
                  <c:v>7.9297988771732717</c:v>
                </c:pt>
                <c:pt idx="5917">
                  <c:v>8.0149582304388556</c:v>
                </c:pt>
                <c:pt idx="5918">
                  <c:v>8.0149582304388556</c:v>
                </c:pt>
                <c:pt idx="5919">
                  <c:v>7.9297988771732717</c:v>
                </c:pt>
                <c:pt idx="5920">
                  <c:v>7.8455443465206134</c:v>
                </c:pt>
                <c:pt idx="5921">
                  <c:v>8.1010490809268312</c:v>
                </c:pt>
                <c:pt idx="5922">
                  <c:v>7.8455443465206134</c:v>
                </c:pt>
                <c:pt idx="5923">
                  <c:v>8.1010490809268312</c:v>
                </c:pt>
                <c:pt idx="5924">
                  <c:v>8.0149582304388556</c:v>
                </c:pt>
                <c:pt idx="5925">
                  <c:v>8.1880475169767735</c:v>
                </c:pt>
                <c:pt idx="5926">
                  <c:v>8.0149582304388556</c:v>
                </c:pt>
                <c:pt idx="5927">
                  <c:v>7.9297988771732717</c:v>
                </c:pt>
                <c:pt idx="5928">
                  <c:v>8.1880475169767735</c:v>
                </c:pt>
              </c:numCache>
            </c:numRef>
          </c:yVal>
          <c:smooth val="0"/>
        </c:ser>
        <c:ser>
          <c:idx val="1"/>
          <c:order val="1"/>
          <c:tx>
            <c:v>Leybold Extractor</c:v>
          </c:tx>
          <c:spPr>
            <a:ln w="28575">
              <a:noFill/>
            </a:ln>
          </c:spPr>
          <c:marker>
            <c:symbol val="square"/>
            <c:size val="2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CryoChamber19Sep2012a!$H$2:$H$5931</c:f>
              <c:numCache>
                <c:formatCode>General</c:formatCode>
                <c:ptCount val="5930"/>
                <c:pt idx="0">
                  <c:v>58.324496723978093</c:v>
                </c:pt>
                <c:pt idx="1">
                  <c:v>56.971676554266459</c:v>
                </c:pt>
                <c:pt idx="2">
                  <c:v>54.840069940877271</c:v>
                </c:pt>
                <c:pt idx="3">
                  <c:v>49.92660096329908</c:v>
                </c:pt>
                <c:pt idx="4">
                  <c:v>47.777563678698748</c:v>
                </c:pt>
                <c:pt idx="5">
                  <c:v>47.358942908023337</c:v>
                </c:pt>
                <c:pt idx="6">
                  <c:v>43.496869339456694</c:v>
                </c:pt>
                <c:pt idx="7">
                  <c:v>42.612792960815156</c:v>
                </c:pt>
                <c:pt idx="8">
                  <c:v>40.302872440294109</c:v>
                </c:pt>
                <c:pt idx="9">
                  <c:v>38.908904213863543</c:v>
                </c:pt>
                <c:pt idx="10">
                  <c:v>37.016214233178516</c:v>
                </c:pt>
                <c:pt idx="11">
                  <c:v>37.343412333015202</c:v>
                </c:pt>
                <c:pt idx="12">
                  <c:v>35.73592269613637</c:v>
                </c:pt>
                <c:pt idx="13">
                  <c:v>34.499913008380489</c:v>
                </c:pt>
                <c:pt idx="14">
                  <c:v>32.918118174697895</c:v>
                </c:pt>
                <c:pt idx="15">
                  <c:v>33.502560490189509</c:v>
                </c:pt>
                <c:pt idx="16">
                  <c:v>32.438816425413705</c:v>
                </c:pt>
                <c:pt idx="17">
                  <c:v>29.793463978348171</c:v>
                </c:pt>
                <c:pt idx="18">
                  <c:v>30.056817889687128</c:v>
                </c:pt>
                <c:pt idx="19">
                  <c:v>29.706193114986551</c:v>
                </c:pt>
                <c:pt idx="20">
                  <c:v>28.847487909284421</c:v>
                </c:pt>
                <c:pt idx="21">
                  <c:v>28.344186701050095</c:v>
                </c:pt>
                <c:pt idx="22">
                  <c:v>28.594729989231283</c:v>
                </c:pt>
                <c:pt idx="23">
                  <c:v>26.96547035317974</c:v>
                </c:pt>
                <c:pt idx="24">
                  <c:v>26.886483234381306</c:v>
                </c:pt>
                <c:pt idx="25">
                  <c:v>25.354497050449076</c:v>
                </c:pt>
                <c:pt idx="26">
                  <c:v>25.653758378938701</c:v>
                </c:pt>
                <c:pt idx="27">
                  <c:v>26.109226151078055</c:v>
                </c:pt>
                <c:pt idx="28">
                  <c:v>25.57861352019291</c:v>
                </c:pt>
                <c:pt idx="29">
                  <c:v>24.839222629565754</c:v>
                </c:pt>
                <c:pt idx="30">
                  <c:v>24.766463704799921</c:v>
                </c:pt>
                <c:pt idx="31">
                  <c:v>24.405853498763957</c:v>
                </c:pt>
                <c:pt idx="32">
                  <c:v>23.4238889261437</c:v>
                </c:pt>
                <c:pt idx="33">
                  <c:v>22.947849871721193</c:v>
                </c:pt>
                <c:pt idx="34">
                  <c:v>23.4238889261437</c:v>
                </c:pt>
                <c:pt idx="35">
                  <c:v>22.947849871721193</c:v>
                </c:pt>
                <c:pt idx="36">
                  <c:v>22.284454116170444</c:v>
                </c:pt>
                <c:pt idx="37">
                  <c:v>23.015213077655687</c:v>
                </c:pt>
                <c:pt idx="38">
                  <c:v>22.415580998405471</c:v>
                </c:pt>
                <c:pt idx="39">
                  <c:v>22.415580998405471</c:v>
                </c:pt>
                <c:pt idx="40">
                  <c:v>22.024547779746431</c:v>
                </c:pt>
                <c:pt idx="41">
                  <c:v>21.262728803882478</c:v>
                </c:pt>
                <c:pt idx="42">
                  <c:v>21.262728803882478</c:v>
                </c:pt>
                <c:pt idx="43">
                  <c:v>21.262728803882478</c:v>
                </c:pt>
                <c:pt idx="44">
                  <c:v>21.387843618063133</c:v>
                </c:pt>
                <c:pt idx="45">
                  <c:v>20.891806752732073</c:v>
                </c:pt>
                <c:pt idx="46">
                  <c:v>20.467179575242778</c:v>
                </c:pt>
                <c:pt idx="47">
                  <c:v>20.051229139240682</c:v>
                </c:pt>
                <c:pt idx="48">
                  <c:v>21.513694636748479</c:v>
                </c:pt>
                <c:pt idx="49">
                  <c:v>20.953182709100421</c:v>
                </c:pt>
                <c:pt idx="50">
                  <c:v>20.648095490194255</c:v>
                </c:pt>
                <c:pt idx="51">
                  <c:v>20.467179575242778</c:v>
                </c:pt>
                <c:pt idx="52">
                  <c:v>20.110135646434983</c:v>
                </c:pt>
                <c:pt idx="53">
                  <c:v>19.357710920101653</c:v>
                </c:pt>
                <c:pt idx="54">
                  <c:v>19.701395979275471</c:v>
                </c:pt>
                <c:pt idx="55">
                  <c:v>19.357710920101653</c:v>
                </c:pt>
                <c:pt idx="56">
                  <c:v>19.586146562781479</c:v>
                </c:pt>
                <c:pt idx="57">
                  <c:v>19.131895497624456</c:v>
                </c:pt>
                <c:pt idx="58">
                  <c:v>18.798101922598192</c:v>
                </c:pt>
                <c:pt idx="59">
                  <c:v>18.688179635476104</c:v>
                </c:pt>
                <c:pt idx="60">
                  <c:v>18.578857341736658</c:v>
                </c:pt>
                <c:pt idx="61">
                  <c:v>18.633438314606849</c:v>
                </c:pt>
                <c:pt idx="62">
                  <c:v>17.936264512748266</c:v>
                </c:pt>
                <c:pt idx="63">
                  <c:v>17.675104901164151</c:v>
                </c:pt>
                <c:pt idx="64">
                  <c:v>17.831340779356449</c:v>
                </c:pt>
                <c:pt idx="65">
                  <c:v>17.623331073661141</c:v>
                </c:pt>
                <c:pt idx="66">
                  <c:v>17.831340779356449</c:v>
                </c:pt>
                <c:pt idx="67">
                  <c:v>17.417747884187971</c:v>
                </c:pt>
                <c:pt idx="68">
                  <c:v>18.094767199085048</c:v>
                </c:pt>
                <c:pt idx="69">
                  <c:v>17.013787334639972</c:v>
                </c:pt>
                <c:pt idx="70">
                  <c:v>17.265135852906024</c:v>
                </c:pt>
                <c:pt idx="71">
                  <c:v>16.521976495855871</c:v>
                </c:pt>
                <c:pt idx="72">
                  <c:v>17.013787334639972</c:v>
                </c:pt>
                <c:pt idx="73">
                  <c:v>16.815314716117754</c:v>
                </c:pt>
                <c:pt idx="74">
                  <c:v>16.619157359890064</c:v>
                </c:pt>
                <c:pt idx="75">
                  <c:v>16.186166370431351</c:v>
                </c:pt>
                <c:pt idx="76">
                  <c:v>16.425326078165771</c:v>
                </c:pt>
                <c:pt idx="77">
                  <c:v>16.329241047022624</c:v>
                </c:pt>
                <c:pt idx="78">
                  <c:v>16.233718095022738</c:v>
                </c:pt>
                <c:pt idx="79">
                  <c:v>16.667981125544795</c:v>
                </c:pt>
                <c:pt idx="80">
                  <c:v>16.329241047022624</c:v>
                </c:pt>
                <c:pt idx="81">
                  <c:v>15.903766838224666</c:v>
                </c:pt>
                <c:pt idx="82">
                  <c:v>16.473580406220844</c:v>
                </c:pt>
                <c:pt idx="83">
                  <c:v>15.580557735274446</c:v>
                </c:pt>
                <c:pt idx="84">
                  <c:v>15.444042924043055</c:v>
                </c:pt>
                <c:pt idx="85">
                  <c:v>15.626330302629341</c:v>
                </c:pt>
                <c:pt idx="86">
                  <c:v>15.997348280714474</c:v>
                </c:pt>
                <c:pt idx="87">
                  <c:v>15.580557735274446</c:v>
                </c:pt>
                <c:pt idx="88">
                  <c:v>15.26388200046882</c:v>
                </c:pt>
                <c:pt idx="89">
                  <c:v>15.219206158316599</c:v>
                </c:pt>
                <c:pt idx="90">
                  <c:v>15.041668045334495</c:v>
                </c:pt>
                <c:pt idx="91">
                  <c:v>15.085857462390873</c:v>
                </c:pt>
                <c:pt idx="92">
                  <c:v>15.174626136937398</c:v>
                </c:pt>
                <c:pt idx="93">
                  <c:v>14.779236539170666</c:v>
                </c:pt>
                <c:pt idx="94">
                  <c:v>15.085857462390873</c:v>
                </c:pt>
                <c:pt idx="95">
                  <c:v>14.822654984866706</c:v>
                </c:pt>
                <c:pt idx="96">
                  <c:v>14.143047500905043</c:v>
                </c:pt>
                <c:pt idx="97">
                  <c:v>13.978095393814217</c:v>
                </c:pt>
                <c:pt idx="98">
                  <c:v>14.352018978732527</c:v>
                </c:pt>
                <c:pt idx="99">
                  <c:v>14.649742799564597</c:v>
                </c:pt>
                <c:pt idx="100">
                  <c:v>14.101619757999236</c:v>
                </c:pt>
                <c:pt idx="101">
                  <c:v>14.226268463573803</c:v>
                </c:pt>
                <c:pt idx="102">
                  <c:v>14.394182344546799</c:v>
                </c:pt>
                <c:pt idx="103">
                  <c:v>14.101619757999236</c:v>
                </c:pt>
                <c:pt idx="104">
                  <c:v>13.65387743317932</c:v>
                </c:pt>
                <c:pt idx="105">
                  <c:v>13.455102173566274</c:v>
                </c:pt>
                <c:pt idx="106">
                  <c:v>13.774568401828807</c:v>
                </c:pt>
                <c:pt idx="107">
                  <c:v>13.734220006028469</c:v>
                </c:pt>
                <c:pt idx="108">
                  <c:v>13.613882564751355</c:v>
                </c:pt>
                <c:pt idx="109">
                  <c:v>13.455102173566274</c:v>
                </c:pt>
                <c:pt idx="110">
                  <c:v>13.494630576911694</c:v>
                </c:pt>
                <c:pt idx="111">
                  <c:v>13.066130756969853</c:v>
                </c:pt>
                <c:pt idx="112">
                  <c:v>13.220351431936098</c:v>
                </c:pt>
                <c:pt idx="113">
                  <c:v>13.693989798544182</c:v>
                </c:pt>
                <c:pt idx="114">
                  <c:v>13.455102173566274</c:v>
                </c:pt>
                <c:pt idx="115">
                  <c:v>13.259190184479825</c:v>
                </c:pt>
                <c:pt idx="116">
                  <c:v>13.220351431936098</c:v>
                </c:pt>
                <c:pt idx="117">
                  <c:v>13.376392386909441</c:v>
                </c:pt>
                <c:pt idx="118">
                  <c:v>13.259190184479825</c:v>
                </c:pt>
                <c:pt idx="119">
                  <c:v>13.181626445669052</c:v>
                </c:pt>
                <c:pt idx="120">
                  <c:v>13.259190184479825</c:v>
                </c:pt>
                <c:pt idx="121">
                  <c:v>13.027857513120615</c:v>
                </c:pt>
                <c:pt idx="122">
                  <c:v>12.763094945672851</c:v>
                </c:pt>
                <c:pt idx="123">
                  <c:v>12.838195948334668</c:v>
                </c:pt>
                <c:pt idx="124">
                  <c:v>12.430568753796244</c:v>
                </c:pt>
                <c:pt idx="125">
                  <c:v>13.066130756969853</c:v>
                </c:pt>
                <c:pt idx="126">
                  <c:v>12.838195948334668</c:v>
                </c:pt>
                <c:pt idx="127">
                  <c:v>12.838195948334668</c:v>
                </c:pt>
                <c:pt idx="128">
                  <c:v>12.913738862666408</c:v>
                </c:pt>
                <c:pt idx="129">
                  <c:v>12.357852292634281</c:v>
                </c:pt>
                <c:pt idx="130">
                  <c:v>12.614208350084697</c:v>
                </c:pt>
                <c:pt idx="131">
                  <c:v>12.142245234937498</c:v>
                </c:pt>
                <c:pt idx="132">
                  <c:v>12.540417632238597</c:v>
                </c:pt>
                <c:pt idx="133">
                  <c:v>12.651266375294259</c:v>
                </c:pt>
                <c:pt idx="134">
                  <c:v>12.430568753796244</c:v>
                </c:pt>
                <c:pt idx="135">
                  <c:v>12.577258875054353</c:v>
                </c:pt>
                <c:pt idx="136">
                  <c:v>12.035856468608554</c:v>
                </c:pt>
                <c:pt idx="137">
                  <c:v>12.688433269581799</c:v>
                </c:pt>
                <c:pt idx="138">
                  <c:v>12.394157194938627</c:v>
                </c:pt>
                <c:pt idx="139">
                  <c:v>11.965448999184979</c:v>
                </c:pt>
                <c:pt idx="140">
                  <c:v>12.142245234937498</c:v>
                </c:pt>
                <c:pt idx="141">
                  <c:v>12.035856468608554</c:v>
                </c:pt>
                <c:pt idx="142">
                  <c:v>12.285561208929174</c:v>
                </c:pt>
                <c:pt idx="143">
                  <c:v>12.394157194938627</c:v>
                </c:pt>
                <c:pt idx="144">
                  <c:v>12.321653734465364</c:v>
                </c:pt>
                <c:pt idx="145">
                  <c:v>12.000601098971931</c:v>
                </c:pt>
                <c:pt idx="146">
                  <c:v>12.000601098971931</c:v>
                </c:pt>
                <c:pt idx="147">
                  <c:v>11.86063660846837</c:v>
                </c:pt>
                <c:pt idx="148">
                  <c:v>11.653704457071258</c:v>
                </c:pt>
                <c:pt idx="149">
                  <c:v>12.106678231866898</c:v>
                </c:pt>
                <c:pt idx="150">
                  <c:v>12.071215411481051</c:v>
                </c:pt>
                <c:pt idx="151">
                  <c:v>12.000601098971931</c:v>
                </c:pt>
                <c:pt idx="152">
                  <c:v>11.722277549505023</c:v>
                </c:pt>
                <c:pt idx="153">
                  <c:v>11.825894491956108</c:v>
                </c:pt>
                <c:pt idx="154">
                  <c:v>11.450409009878788</c:v>
                </c:pt>
                <c:pt idx="155">
                  <c:v>11.756715260131564</c:v>
                </c:pt>
                <c:pt idx="156">
                  <c:v>11.653704457071258</c:v>
                </c:pt>
                <c:pt idx="157">
                  <c:v>11.517759344229166</c:v>
                </c:pt>
                <c:pt idx="158">
                  <c:v>11.450409009878788</c:v>
                </c:pt>
                <c:pt idx="159">
                  <c:v>11.687940713645544</c:v>
                </c:pt>
                <c:pt idx="160">
                  <c:v>11.484021582057808</c:v>
                </c:pt>
                <c:pt idx="161">
                  <c:v>11.687940713645544</c:v>
                </c:pt>
                <c:pt idx="162">
                  <c:v>11.722277549505023</c:v>
                </c:pt>
                <c:pt idx="163">
                  <c:v>11.86063660846837</c:v>
                </c:pt>
                <c:pt idx="164">
                  <c:v>11.517759344229166</c:v>
                </c:pt>
                <c:pt idx="165">
                  <c:v>11.184820018458597</c:v>
                </c:pt>
                <c:pt idx="166">
                  <c:v>11.517759344229166</c:v>
                </c:pt>
                <c:pt idx="167">
                  <c:v>11.450409009878788</c:v>
                </c:pt>
                <c:pt idx="168">
                  <c:v>11.585532504175955</c:v>
                </c:pt>
                <c:pt idx="169">
                  <c:v>11.722277549505023</c:v>
                </c:pt>
                <c:pt idx="170">
                  <c:v>11.619568485165846</c:v>
                </c:pt>
                <c:pt idx="171">
                  <c:v>11.450409009878788</c:v>
                </c:pt>
                <c:pt idx="172">
                  <c:v>11.283686202720485</c:v>
                </c:pt>
                <c:pt idx="173">
                  <c:v>11.217678786183464</c:v>
                </c:pt>
                <c:pt idx="174">
                  <c:v>11.152057500469256</c:v>
                </c:pt>
                <c:pt idx="175">
                  <c:v>11.316835419552186</c:v>
                </c:pt>
                <c:pt idx="176">
                  <c:v>11.416868529964731</c:v>
                </c:pt>
                <c:pt idx="177">
                  <c:v>10.957513136912967</c:v>
                </c:pt>
                <c:pt idx="178">
                  <c:v>11.152057500469256</c:v>
                </c:pt>
                <c:pt idx="179">
                  <c:v>10.73480105027064</c:v>
                </c:pt>
                <c:pt idx="180">
                  <c:v>10.766337752130962</c:v>
                </c:pt>
                <c:pt idx="181">
                  <c:v>10.703356725557228</c:v>
                </c:pt>
                <c:pt idx="182">
                  <c:v>10.640744126001078</c:v>
                </c:pt>
                <c:pt idx="183">
                  <c:v>10.861504838438226</c:v>
                </c:pt>
                <c:pt idx="184">
                  <c:v>10.672004507400063</c:v>
                </c:pt>
                <c:pt idx="185">
                  <c:v>11.021964299555545</c:v>
                </c:pt>
                <c:pt idx="186">
                  <c:v>10.925416445086537</c:v>
                </c:pt>
                <c:pt idx="187">
                  <c:v>10.485834527136358</c:v>
                </c:pt>
                <c:pt idx="188">
                  <c:v>10.640744126001078</c:v>
                </c:pt>
                <c:pt idx="189">
                  <c:v>10.672004507400063</c:v>
                </c:pt>
                <c:pt idx="190">
                  <c:v>10.925416445086537</c:v>
                </c:pt>
                <c:pt idx="191">
                  <c:v>10.925416445086537</c:v>
                </c:pt>
                <c:pt idx="192">
                  <c:v>10.609575312352518</c:v>
                </c:pt>
                <c:pt idx="193">
                  <c:v>10.424494391037562</c:v>
                </c:pt>
                <c:pt idx="194">
                  <c:v>10.578497798234583</c:v>
                </c:pt>
                <c:pt idx="195">
                  <c:v>10.797967102523803</c:v>
                </c:pt>
                <c:pt idx="196">
                  <c:v>10.829689373632059</c:v>
                </c:pt>
                <c:pt idx="197">
                  <c:v>10.547535602783441</c:v>
                </c:pt>
                <c:pt idx="198">
                  <c:v>10.73480105027064</c:v>
                </c:pt>
                <c:pt idx="199">
                  <c:v>10.393959015014305</c:v>
                </c:pt>
                <c:pt idx="200">
                  <c:v>10.672004507400063</c:v>
                </c:pt>
                <c:pt idx="201">
                  <c:v>10.485834527136358</c:v>
                </c:pt>
                <c:pt idx="202">
                  <c:v>10.212615941154793</c:v>
                </c:pt>
                <c:pt idx="203">
                  <c:v>10.212615941154793</c:v>
                </c:pt>
                <c:pt idx="204">
                  <c:v>10.152874081779272</c:v>
                </c:pt>
                <c:pt idx="205">
                  <c:v>10.182701198410781</c:v>
                </c:pt>
                <c:pt idx="206">
                  <c:v>10.609575312352518</c:v>
                </c:pt>
                <c:pt idx="207">
                  <c:v>10.182701198410781</c:v>
                </c:pt>
                <c:pt idx="208">
                  <c:v>10.272709335448692</c:v>
                </c:pt>
                <c:pt idx="209">
                  <c:v>9.9174038808762965</c:v>
                </c:pt>
                <c:pt idx="210">
                  <c:v>10.123157643991361</c:v>
                </c:pt>
                <c:pt idx="211">
                  <c:v>10.242618567439335</c:v>
                </c:pt>
                <c:pt idx="212">
                  <c:v>10.212615941154793</c:v>
                </c:pt>
                <c:pt idx="213">
                  <c:v>10.30288850412566</c:v>
                </c:pt>
                <c:pt idx="214">
                  <c:v>10.123157643991361</c:v>
                </c:pt>
                <c:pt idx="215">
                  <c:v>10.242618567439335</c:v>
                </c:pt>
                <c:pt idx="216">
                  <c:v>10.063939098626653</c:v>
                </c:pt>
                <c:pt idx="217">
                  <c:v>10.30288850412566</c:v>
                </c:pt>
                <c:pt idx="218">
                  <c:v>10.242618567439335</c:v>
                </c:pt>
                <c:pt idx="219">
                  <c:v>10.034459859334632</c:v>
                </c:pt>
                <c:pt idx="220">
                  <c:v>10.333156333173736</c:v>
                </c:pt>
                <c:pt idx="221">
                  <c:v>9.8883538717998398</c:v>
                </c:pt>
                <c:pt idx="222">
                  <c:v>9.9174038808762965</c:v>
                </c:pt>
                <c:pt idx="223">
                  <c:v>9.4904979564502057</c:v>
                </c:pt>
                <c:pt idx="224">
                  <c:v>10.30288850412566</c:v>
                </c:pt>
                <c:pt idx="225">
                  <c:v>9.7443752493542313</c:v>
                </c:pt>
                <c:pt idx="226">
                  <c:v>10.242618567439335</c:v>
                </c:pt>
                <c:pt idx="227">
                  <c:v>9.7443752493542313</c:v>
                </c:pt>
                <c:pt idx="228">
                  <c:v>10.034459859334632</c:v>
                </c:pt>
                <c:pt idx="229">
                  <c:v>10.005066970480613</c:v>
                </c:pt>
                <c:pt idx="230">
                  <c:v>10.093504942037029</c:v>
                </c:pt>
                <c:pt idx="231">
                  <c:v>9.5743874887047262</c:v>
                </c:pt>
                <c:pt idx="232">
                  <c:v>9.8017134071172638</c:v>
                </c:pt>
                <c:pt idx="233">
                  <c:v>9.6025151272433895</c:v>
                </c:pt>
                <c:pt idx="234">
                  <c:v>9.8593889558624266</c:v>
                </c:pt>
                <c:pt idx="235">
                  <c:v>9.6025151272433895</c:v>
                </c:pt>
                <c:pt idx="236">
                  <c:v>9.6307253991672876</c:v>
                </c:pt>
                <c:pt idx="237">
                  <c:v>9.4904979564502057</c:v>
                </c:pt>
                <c:pt idx="238">
                  <c:v>9.5743874887047262</c:v>
                </c:pt>
                <c:pt idx="239">
                  <c:v>9.6307253991672876</c:v>
                </c:pt>
                <c:pt idx="240">
                  <c:v>9.6873948149255185</c:v>
                </c:pt>
                <c:pt idx="241">
                  <c:v>9.8017134071172638</c:v>
                </c:pt>
                <c:pt idx="242">
                  <c:v>9.8593889558624266</c:v>
                </c:pt>
                <c:pt idx="243">
                  <c:v>9.7158544464222594</c:v>
                </c:pt>
                <c:pt idx="244">
                  <c:v>9.7730022779889385</c:v>
                </c:pt>
                <c:pt idx="245">
                  <c:v>9.6590185472368102</c:v>
                </c:pt>
                <c:pt idx="246">
                  <c:v>9.6873948149255185</c:v>
                </c:pt>
                <c:pt idx="247">
                  <c:v>9.7158544464222594</c:v>
                </c:pt>
                <c:pt idx="248">
                  <c:v>9.7158544464222594</c:v>
                </c:pt>
                <c:pt idx="249">
                  <c:v>9.5743874887047262</c:v>
                </c:pt>
                <c:pt idx="250">
                  <c:v>9.7158544464222594</c:v>
                </c:pt>
                <c:pt idx="251">
                  <c:v>9.3523122847187938</c:v>
                </c:pt>
                <c:pt idx="252">
                  <c:v>9.5183791442949524</c:v>
                </c:pt>
                <c:pt idx="253">
                  <c:v>9.3249390105164895</c:v>
                </c:pt>
                <c:pt idx="254">
                  <c:v>9.434980349836497</c:v>
                </c:pt>
                <c:pt idx="255">
                  <c:v>9.6307253991672876</c:v>
                </c:pt>
                <c:pt idx="256">
                  <c:v>9.5183791442949524</c:v>
                </c:pt>
                <c:pt idx="257">
                  <c:v>9.4073434533168925</c:v>
                </c:pt>
                <c:pt idx="258">
                  <c:v>9.1891639471915045</c:v>
                </c:pt>
                <c:pt idx="259">
                  <c:v>9.5183791442949524</c:v>
                </c:pt>
                <c:pt idx="260">
                  <c:v>9.6025151272433895</c:v>
                </c:pt>
                <c:pt idx="261">
                  <c:v>9.4904979564502057</c:v>
                </c:pt>
                <c:pt idx="262">
                  <c:v>9.270389892223827</c:v>
                </c:pt>
                <c:pt idx="263">
                  <c:v>9.462698438039288</c:v>
                </c:pt>
                <c:pt idx="264">
                  <c:v>9.3249390105164895</c:v>
                </c:pt>
                <c:pt idx="265">
                  <c:v>9.3249390105164895</c:v>
                </c:pt>
                <c:pt idx="266">
                  <c:v>9.5183791442949524</c:v>
                </c:pt>
                <c:pt idx="267">
                  <c:v>9.3797875106541984</c:v>
                </c:pt>
                <c:pt idx="268">
                  <c:v>9.5183791442949524</c:v>
                </c:pt>
                <c:pt idx="269">
                  <c:v>9.4073434533168925</c:v>
                </c:pt>
                <c:pt idx="270">
                  <c:v>9.3249390105164895</c:v>
                </c:pt>
                <c:pt idx="271">
                  <c:v>9.270389892223827</c:v>
                </c:pt>
                <c:pt idx="272">
                  <c:v>9.5183791442949524</c:v>
                </c:pt>
                <c:pt idx="273">
                  <c:v>9.6307253991672876</c:v>
                </c:pt>
                <c:pt idx="274">
                  <c:v>9.5743874887047262</c:v>
                </c:pt>
                <c:pt idx="275">
                  <c:v>9.4904979564502057</c:v>
                </c:pt>
                <c:pt idx="276">
                  <c:v>9.3797875106541984</c:v>
                </c:pt>
                <c:pt idx="277">
                  <c:v>9.2161598758902397</c:v>
                </c:pt>
                <c:pt idx="278">
                  <c:v>9.1086496932771546</c:v>
                </c:pt>
                <c:pt idx="279">
                  <c:v>8.9235364099651768</c:v>
                </c:pt>
                <c:pt idx="280">
                  <c:v>9.3523122847187938</c:v>
                </c:pt>
                <c:pt idx="281">
                  <c:v>9.1622470948300041</c:v>
                </c:pt>
                <c:pt idx="282">
                  <c:v>9.2161598758902397</c:v>
                </c:pt>
                <c:pt idx="283">
                  <c:v>9.0023936598456267</c:v>
                </c:pt>
                <c:pt idx="284">
                  <c:v>9.2161598758902397</c:v>
                </c:pt>
                <c:pt idx="285">
                  <c:v>9.1086496932771546</c:v>
                </c:pt>
                <c:pt idx="286">
                  <c:v>9.270389892223827</c:v>
                </c:pt>
                <c:pt idx="287">
                  <c:v>9.3523122847187938</c:v>
                </c:pt>
                <c:pt idx="288">
                  <c:v>9.1086496932771546</c:v>
                </c:pt>
                <c:pt idx="289">
                  <c:v>8.9235364099651768</c:v>
                </c:pt>
                <c:pt idx="290">
                  <c:v>8.8973976324365687</c:v>
                </c:pt>
                <c:pt idx="291">
                  <c:v>9.0553658263216015</c:v>
                </c:pt>
                <c:pt idx="292">
                  <c:v>8.8973976324365687</c:v>
                </c:pt>
                <c:pt idx="293">
                  <c:v>8.9760238940611963</c:v>
                </c:pt>
                <c:pt idx="294">
                  <c:v>8.8973976324365687</c:v>
                </c:pt>
                <c:pt idx="295">
                  <c:v>8.8453495498269916</c:v>
                </c:pt>
                <c:pt idx="296">
                  <c:v>8.8713354204823407</c:v>
                </c:pt>
                <c:pt idx="297">
                  <c:v>9.2161598758902397</c:v>
                </c:pt>
                <c:pt idx="298">
                  <c:v>9.2161598758902397</c:v>
                </c:pt>
                <c:pt idx="299">
                  <c:v>9.0819686828592747</c:v>
                </c:pt>
                <c:pt idx="300">
                  <c:v>8.8194397968519809</c:v>
                </c:pt>
                <c:pt idx="301">
                  <c:v>8.9235364099651768</c:v>
                </c:pt>
                <c:pt idx="302">
                  <c:v>8.9497519780025261</c:v>
                </c:pt>
                <c:pt idx="303">
                  <c:v>8.8453495498269916</c:v>
                </c:pt>
                <c:pt idx="304">
                  <c:v>9.270389892223827</c:v>
                </c:pt>
                <c:pt idx="305">
                  <c:v>8.9235364099651768</c:v>
                </c:pt>
                <c:pt idx="306">
                  <c:v>8.6910250162772229</c:v>
                </c:pt>
                <c:pt idx="307">
                  <c:v>8.9760238940611963</c:v>
                </c:pt>
                <c:pt idx="308">
                  <c:v>8.7421650176373724</c:v>
                </c:pt>
                <c:pt idx="309">
                  <c:v>8.7678477527419947</c:v>
                </c:pt>
                <c:pt idx="310">
                  <c:v>9.0819686828592747</c:v>
                </c:pt>
                <c:pt idx="311">
                  <c:v>8.8194397968519809</c:v>
                </c:pt>
                <c:pt idx="312">
                  <c:v>8.7936059385937906</c:v>
                </c:pt>
                <c:pt idx="313">
                  <c:v>9.0819686828592747</c:v>
                </c:pt>
                <c:pt idx="314">
                  <c:v>8.5394126406799611</c:v>
                </c:pt>
                <c:pt idx="315">
                  <c:v>8.8973976324365687</c:v>
                </c:pt>
                <c:pt idx="316">
                  <c:v>8.4894587021329109</c:v>
                </c:pt>
                <c:pt idx="317">
                  <c:v>8.5143990365453437</c:v>
                </c:pt>
                <c:pt idx="318">
                  <c:v>8.7678477527419947</c:v>
                </c:pt>
                <c:pt idx="319">
                  <c:v>8.7165575122699686</c:v>
                </c:pt>
                <c:pt idx="320">
                  <c:v>8.8453495498269916</c:v>
                </c:pt>
                <c:pt idx="321">
                  <c:v>8.7421650176373724</c:v>
                </c:pt>
                <c:pt idx="322">
                  <c:v>8.7165575122699686</c:v>
                </c:pt>
                <c:pt idx="323">
                  <c:v>9.0023936598456267</c:v>
                </c:pt>
                <c:pt idx="324">
                  <c:v>8.4645914228213677</c:v>
                </c:pt>
                <c:pt idx="325">
                  <c:v>8.7421650176373724</c:v>
                </c:pt>
                <c:pt idx="326">
                  <c:v>8.9235364099651768</c:v>
                </c:pt>
                <c:pt idx="327">
                  <c:v>9.0023936598456267</c:v>
                </c:pt>
                <c:pt idx="328">
                  <c:v>8.5394126406799611</c:v>
                </c:pt>
                <c:pt idx="329">
                  <c:v>8.5394126406799611</c:v>
                </c:pt>
                <c:pt idx="330">
                  <c:v>8.7165575122699686</c:v>
                </c:pt>
                <c:pt idx="331">
                  <c:v>8.5394126406799611</c:v>
                </c:pt>
                <c:pt idx="332">
                  <c:v>8.7421650176373724</c:v>
                </c:pt>
                <c:pt idx="333">
                  <c:v>8.7936059385937906</c:v>
                </c:pt>
                <c:pt idx="334">
                  <c:v>8.6401841741909937</c:v>
                </c:pt>
                <c:pt idx="335">
                  <c:v>8.7421650176373724</c:v>
                </c:pt>
                <c:pt idx="336">
                  <c:v>9.0819686828592747</c:v>
                </c:pt>
                <c:pt idx="337">
                  <c:v>8.8453495498269916</c:v>
                </c:pt>
                <c:pt idx="338">
                  <c:v>8.6401841741909937</c:v>
                </c:pt>
                <c:pt idx="339">
                  <c:v>8.6148952270987351</c:v>
                </c:pt>
                <c:pt idx="340">
                  <c:v>8.4397969846180771</c:v>
                </c:pt>
                <c:pt idx="341">
                  <c:v>8.6655673099420625</c:v>
                </c:pt>
                <c:pt idx="342">
                  <c:v>8.9235364099651768</c:v>
                </c:pt>
                <c:pt idx="343">
                  <c:v>8.5644997297885741</c:v>
                </c:pt>
                <c:pt idx="344">
                  <c:v>8.5143990365453437</c:v>
                </c:pt>
                <c:pt idx="345">
                  <c:v>8.4894587021329109</c:v>
                </c:pt>
                <c:pt idx="346">
                  <c:v>8.4894587021329109</c:v>
                </c:pt>
                <c:pt idx="347">
                  <c:v>8.8194397968519809</c:v>
                </c:pt>
                <c:pt idx="348">
                  <c:v>8.7165575122699686</c:v>
                </c:pt>
                <c:pt idx="349">
                  <c:v>8.6148952270987351</c:v>
                </c:pt>
                <c:pt idx="350">
                  <c:v>8.6910250162772229</c:v>
                </c:pt>
                <c:pt idx="351">
                  <c:v>8.5896605197553662</c:v>
                </c:pt>
                <c:pt idx="352">
                  <c:v>8.7421650176373724</c:v>
                </c:pt>
                <c:pt idx="353">
                  <c:v>8.5143990365453437</c:v>
                </c:pt>
                <c:pt idx="354">
                  <c:v>8.6655673099420625</c:v>
                </c:pt>
                <c:pt idx="355">
                  <c:v>8.4645914228213677</c:v>
                </c:pt>
                <c:pt idx="356">
                  <c:v>8.5896605197553662</c:v>
                </c:pt>
                <c:pt idx="357">
                  <c:v>8.1478870506174452</c:v>
                </c:pt>
                <c:pt idx="358">
                  <c:v>8.5644997297885741</c:v>
                </c:pt>
                <c:pt idx="359">
                  <c:v>8.7165575122699686</c:v>
                </c:pt>
                <c:pt idx="360">
                  <c:v>8.5394126406799611</c:v>
                </c:pt>
                <c:pt idx="361">
                  <c:v>8.3413433849352678</c:v>
                </c:pt>
                <c:pt idx="362">
                  <c:v>8.3658485861228247</c:v>
                </c:pt>
                <c:pt idx="363">
                  <c:v>8.7421650176373724</c:v>
                </c:pt>
                <c:pt idx="364">
                  <c:v>8.5394126406799611</c:v>
                </c:pt>
                <c:pt idx="365">
                  <c:v>8.3904257786980398</c:v>
                </c:pt>
                <c:pt idx="366">
                  <c:v>8.5394126406799611</c:v>
                </c:pt>
                <c:pt idx="367">
                  <c:v>8.5394126406799611</c:v>
                </c:pt>
                <c:pt idx="368">
                  <c:v>8.5394126406799611</c:v>
                </c:pt>
                <c:pt idx="369">
                  <c:v>8.4150751741572414</c:v>
                </c:pt>
                <c:pt idx="370">
                  <c:v>8.4150751741572414</c:v>
                </c:pt>
                <c:pt idx="371">
                  <c:v>8.6401841741909937</c:v>
                </c:pt>
                <c:pt idx="372">
                  <c:v>8.6655673099420625</c:v>
                </c:pt>
                <c:pt idx="373">
                  <c:v>8.5644997297885741</c:v>
                </c:pt>
                <c:pt idx="374">
                  <c:v>8.4397969846180771</c:v>
                </c:pt>
                <c:pt idx="375">
                  <c:v>8.2925481138336092</c:v>
                </c:pt>
                <c:pt idx="376">
                  <c:v>8.4150751741572414</c:v>
                </c:pt>
                <c:pt idx="377">
                  <c:v>8.5644997297885741</c:v>
                </c:pt>
                <c:pt idx="378">
                  <c:v>8.2199088177233968</c:v>
                </c:pt>
                <c:pt idx="379">
                  <c:v>8.5394126406799611</c:v>
                </c:pt>
                <c:pt idx="380">
                  <c:v>7.9588991199581907</c:v>
                </c:pt>
                <c:pt idx="381">
                  <c:v>8.3904257786980398</c:v>
                </c:pt>
                <c:pt idx="382">
                  <c:v>8.1958311025641937</c:v>
                </c:pt>
                <c:pt idx="383">
                  <c:v>8.4397969846180771</c:v>
                </c:pt>
                <c:pt idx="384">
                  <c:v>8.3169099642585653</c:v>
                </c:pt>
                <c:pt idx="385">
                  <c:v>8.1958311025641937</c:v>
                </c:pt>
                <c:pt idx="386">
                  <c:v>8.3169099642585653</c:v>
                </c:pt>
                <c:pt idx="387">
                  <c:v>8.2199088177233968</c:v>
                </c:pt>
                <c:pt idx="388">
                  <c:v>8.1478870506174452</c:v>
                </c:pt>
                <c:pt idx="389">
                  <c:v>8.244057268401674</c:v>
                </c:pt>
                <c:pt idx="390">
                  <c:v>8.244057268401674</c:v>
                </c:pt>
                <c:pt idx="391">
                  <c:v>8.244057268401674</c:v>
                </c:pt>
                <c:pt idx="392">
                  <c:v>8.268276662405853</c:v>
                </c:pt>
                <c:pt idx="393">
                  <c:v>8.1240203012526475</c:v>
                </c:pt>
                <c:pt idx="394">
                  <c:v>8.244057268401674</c:v>
                </c:pt>
                <c:pt idx="395">
                  <c:v>7.8660734980491629</c:v>
                </c:pt>
                <c:pt idx="396">
                  <c:v>8.3904257786980398</c:v>
                </c:pt>
                <c:pt idx="397">
                  <c:v>8.244057268401674</c:v>
                </c:pt>
                <c:pt idx="398">
                  <c:v>8.1478870506174452</c:v>
                </c:pt>
                <c:pt idx="399">
                  <c:v>8.1002234622488647</c:v>
                </c:pt>
                <c:pt idx="400">
                  <c:v>8.4645914228213677</c:v>
                </c:pt>
                <c:pt idx="401">
                  <c:v>8.1958311025641937</c:v>
                </c:pt>
                <c:pt idx="402">
                  <c:v>8.5644997297885741</c:v>
                </c:pt>
                <c:pt idx="403">
                  <c:v>8.3658485861228247</c:v>
                </c:pt>
                <c:pt idx="404">
                  <c:v>8.3658485861228247</c:v>
                </c:pt>
                <c:pt idx="405">
                  <c:v>8.3169099642585653</c:v>
                </c:pt>
                <c:pt idx="406">
                  <c:v>8.268276662405853</c:v>
                </c:pt>
                <c:pt idx="407">
                  <c:v>8.2925481138336092</c:v>
                </c:pt>
                <c:pt idx="408">
                  <c:v>8.268276662405853</c:v>
                </c:pt>
                <c:pt idx="409">
                  <c:v>8.4645914228213677</c:v>
                </c:pt>
                <c:pt idx="410">
                  <c:v>8.1002234622488647</c:v>
                </c:pt>
                <c:pt idx="411">
                  <c:v>8.2199088177233968</c:v>
                </c:pt>
                <c:pt idx="412">
                  <c:v>8.4150751741572414</c:v>
                </c:pt>
                <c:pt idx="413">
                  <c:v>8.3169099642585653</c:v>
                </c:pt>
                <c:pt idx="414">
                  <c:v>8.1478870506174452</c:v>
                </c:pt>
                <c:pt idx="415">
                  <c:v>8.3658485861228247</c:v>
                </c:pt>
                <c:pt idx="416">
                  <c:v>8.1958311025641937</c:v>
                </c:pt>
                <c:pt idx="417">
                  <c:v>8.1958311025641937</c:v>
                </c:pt>
                <c:pt idx="418">
                  <c:v>8.0764963288250282</c:v>
                </c:pt>
                <c:pt idx="419">
                  <c:v>8.4150751741572414</c:v>
                </c:pt>
                <c:pt idx="420">
                  <c:v>8.3413433849352678</c:v>
                </c:pt>
                <c:pt idx="421">
                  <c:v>7.9356042254629475</c:v>
                </c:pt>
                <c:pt idx="422">
                  <c:v>8.1718239157259447</c:v>
                </c:pt>
                <c:pt idx="423">
                  <c:v>8.1958311025641937</c:v>
                </c:pt>
                <c:pt idx="424">
                  <c:v>8.1478870506174452</c:v>
                </c:pt>
                <c:pt idx="425">
                  <c:v>8.0528386967999008</c:v>
                </c:pt>
                <c:pt idx="426">
                  <c:v>8.0528386967999008</c:v>
                </c:pt>
                <c:pt idx="427">
                  <c:v>7.8891824512153796</c:v>
                </c:pt>
                <c:pt idx="428">
                  <c:v>8.0528386967999008</c:v>
                </c:pt>
                <c:pt idx="429">
                  <c:v>8.2925481138336092</c:v>
                </c:pt>
                <c:pt idx="430">
                  <c:v>8.1002234622488647</c:v>
                </c:pt>
                <c:pt idx="431">
                  <c:v>8.3169099642585653</c:v>
                </c:pt>
                <c:pt idx="432">
                  <c:v>8.3413433849352678</c:v>
                </c:pt>
                <c:pt idx="433">
                  <c:v>8.2199088177233968</c:v>
                </c:pt>
                <c:pt idx="434">
                  <c:v>8.268276662405853</c:v>
                </c:pt>
                <c:pt idx="435">
                  <c:v>8.1240203012526475</c:v>
                </c:pt>
                <c:pt idx="436">
                  <c:v>8.4150751741572414</c:v>
                </c:pt>
                <c:pt idx="437">
                  <c:v>8.0057311232095465</c:v>
                </c:pt>
                <c:pt idx="438">
                  <c:v>8.0057311232095465</c:v>
                </c:pt>
                <c:pt idx="439">
                  <c:v>7.8660734980491629</c:v>
                </c:pt>
                <c:pt idx="440">
                  <c:v>8.4150751741572414</c:v>
                </c:pt>
                <c:pt idx="441">
                  <c:v>8.1002234622488647</c:v>
                </c:pt>
                <c:pt idx="442">
                  <c:v>8.2199088177233968</c:v>
                </c:pt>
                <c:pt idx="443">
                  <c:v>8.1478870506174452</c:v>
                </c:pt>
                <c:pt idx="444">
                  <c:v>8.268276662405853</c:v>
                </c:pt>
                <c:pt idx="445">
                  <c:v>8.244057268401674</c:v>
                </c:pt>
                <c:pt idx="446">
                  <c:v>8.244057268401674</c:v>
                </c:pt>
                <c:pt idx="447">
                  <c:v>7.9822807762652852</c:v>
                </c:pt>
                <c:pt idx="448">
                  <c:v>7.9356042254629475</c:v>
                </c:pt>
                <c:pt idx="449">
                  <c:v>8.0528386967999008</c:v>
                </c:pt>
                <c:pt idx="450">
                  <c:v>8.0292503625903429</c:v>
                </c:pt>
                <c:pt idx="451">
                  <c:v>7.8200584653224094</c:v>
                </c:pt>
                <c:pt idx="452">
                  <c:v>7.9356042254629475</c:v>
                </c:pt>
                <c:pt idx="453">
                  <c:v>8.1478870506174452</c:v>
                </c:pt>
                <c:pt idx="454">
                  <c:v>7.9588991199581907</c:v>
                </c:pt>
                <c:pt idx="455">
                  <c:v>7.7971519897845862</c:v>
                </c:pt>
                <c:pt idx="456">
                  <c:v>7.9822807762652852</c:v>
                </c:pt>
                <c:pt idx="457">
                  <c:v>7.9356042254629475</c:v>
                </c:pt>
                <c:pt idx="458">
                  <c:v>7.9588991199581907</c:v>
                </c:pt>
                <c:pt idx="459">
                  <c:v>7.9822807762652852</c:v>
                </c:pt>
                <c:pt idx="460">
                  <c:v>8.1958311025641937</c:v>
                </c:pt>
                <c:pt idx="461">
                  <c:v>8.0292503625903429</c:v>
                </c:pt>
                <c:pt idx="462">
                  <c:v>8.1002234622488647</c:v>
                </c:pt>
                <c:pt idx="463">
                  <c:v>8.3413433849352678</c:v>
                </c:pt>
                <c:pt idx="464">
                  <c:v>8.2925481138336092</c:v>
                </c:pt>
                <c:pt idx="465">
                  <c:v>8.1002234622488647</c:v>
                </c:pt>
                <c:pt idx="466">
                  <c:v>8.0292503625903429</c:v>
                </c:pt>
                <c:pt idx="467">
                  <c:v>8.0057311232095465</c:v>
                </c:pt>
                <c:pt idx="468">
                  <c:v>7.7743126117785604</c:v>
                </c:pt>
                <c:pt idx="469">
                  <c:v>7.9588991199581907</c:v>
                </c:pt>
                <c:pt idx="470">
                  <c:v>7.9356042254629475</c:v>
                </c:pt>
                <c:pt idx="471">
                  <c:v>7.7743126117785604</c:v>
                </c:pt>
                <c:pt idx="472">
                  <c:v>7.8891824512153796</c:v>
                </c:pt>
                <c:pt idx="473">
                  <c:v>7.8891824512153796</c:v>
                </c:pt>
                <c:pt idx="474">
                  <c:v>7.9588991199581907</c:v>
                </c:pt>
                <c:pt idx="475">
                  <c:v>8.0057311232095465</c:v>
                </c:pt>
                <c:pt idx="476">
                  <c:v>7.9588991199581907</c:v>
                </c:pt>
                <c:pt idx="477">
                  <c:v>7.9123592938713845</c:v>
                </c:pt>
                <c:pt idx="478">
                  <c:v>7.8200584653224094</c:v>
                </c:pt>
                <c:pt idx="479">
                  <c:v>7.9123592938713845</c:v>
                </c:pt>
                <c:pt idx="480">
                  <c:v>7.8660734980491629</c:v>
                </c:pt>
                <c:pt idx="481">
                  <c:v>7.8430322355111874</c:v>
                </c:pt>
                <c:pt idx="482">
                  <c:v>7.8891824512153796</c:v>
                </c:pt>
                <c:pt idx="483">
                  <c:v>7.7971519897845862</c:v>
                </c:pt>
                <c:pt idx="484">
                  <c:v>7.7743126117785604</c:v>
                </c:pt>
                <c:pt idx="485">
                  <c:v>7.9356042254629475</c:v>
                </c:pt>
                <c:pt idx="486">
                  <c:v>8.0528386967999008</c:v>
                </c:pt>
                <c:pt idx="487">
                  <c:v>7.9588991199581907</c:v>
                </c:pt>
                <c:pt idx="488">
                  <c:v>7.9588991199581907</c:v>
                </c:pt>
                <c:pt idx="489">
                  <c:v>7.7743126117785604</c:v>
                </c:pt>
                <c:pt idx="490">
                  <c:v>7.9356042254629475</c:v>
                </c:pt>
                <c:pt idx="491">
                  <c:v>7.7515401347625907</c:v>
                </c:pt>
                <c:pt idx="492">
                  <c:v>7.9123592938713845</c:v>
                </c:pt>
                <c:pt idx="493">
                  <c:v>8.1478870506174452</c:v>
                </c:pt>
                <c:pt idx="494">
                  <c:v>7.8200584653224094</c:v>
                </c:pt>
                <c:pt idx="495">
                  <c:v>8.0528386967999008</c:v>
                </c:pt>
                <c:pt idx="496">
                  <c:v>7.8660734980491629</c:v>
                </c:pt>
                <c:pt idx="497">
                  <c:v>7.7971519897845862</c:v>
                </c:pt>
                <c:pt idx="498">
                  <c:v>7.8660734980491629</c:v>
                </c:pt>
                <c:pt idx="499">
                  <c:v>8.0764963288250282</c:v>
                </c:pt>
                <c:pt idx="500">
                  <c:v>7.8200584653224094</c:v>
                </c:pt>
                <c:pt idx="501">
                  <c:v>7.9822807762652852</c:v>
                </c:pt>
                <c:pt idx="502">
                  <c:v>7.8660734980491629</c:v>
                </c:pt>
                <c:pt idx="503">
                  <c:v>7.7743126117785604</c:v>
                </c:pt>
                <c:pt idx="504">
                  <c:v>7.7515401347625907</c:v>
                </c:pt>
                <c:pt idx="505">
                  <c:v>7.7515401347625907</c:v>
                </c:pt>
                <c:pt idx="506">
                  <c:v>7.7515401347625907</c:v>
                </c:pt>
                <c:pt idx="507">
                  <c:v>7.9822807762652852</c:v>
                </c:pt>
                <c:pt idx="508">
                  <c:v>8.1240203012526475</c:v>
                </c:pt>
                <c:pt idx="509">
                  <c:v>7.8891824512153796</c:v>
                </c:pt>
                <c:pt idx="510">
                  <c:v>8.0528386967999008</c:v>
                </c:pt>
                <c:pt idx="511">
                  <c:v>7.9822807762652852</c:v>
                </c:pt>
                <c:pt idx="512">
                  <c:v>7.8660734980491629</c:v>
                </c:pt>
                <c:pt idx="513">
                  <c:v>7.9822807762652852</c:v>
                </c:pt>
                <c:pt idx="514">
                  <c:v>7.9356042254629475</c:v>
                </c:pt>
                <c:pt idx="515">
                  <c:v>8.0292503625903429</c:v>
                </c:pt>
                <c:pt idx="516">
                  <c:v>7.9822807762652852</c:v>
                </c:pt>
                <c:pt idx="517">
                  <c:v>7.7743126117785604</c:v>
                </c:pt>
                <c:pt idx="518">
                  <c:v>7.9356042254629475</c:v>
                </c:pt>
                <c:pt idx="519">
                  <c:v>7.7515401347625907</c:v>
                </c:pt>
                <c:pt idx="520">
                  <c:v>7.9356042254629475</c:v>
                </c:pt>
                <c:pt idx="521">
                  <c:v>7.9356042254629475</c:v>
                </c:pt>
                <c:pt idx="522">
                  <c:v>7.7515401347625907</c:v>
                </c:pt>
                <c:pt idx="523">
                  <c:v>8.0292503625903429</c:v>
                </c:pt>
                <c:pt idx="524">
                  <c:v>7.9822807762652852</c:v>
                </c:pt>
                <c:pt idx="525">
                  <c:v>7.9822807762652852</c:v>
                </c:pt>
                <c:pt idx="526">
                  <c:v>7.8200584653224094</c:v>
                </c:pt>
                <c:pt idx="527">
                  <c:v>7.7288343627706286</c:v>
                </c:pt>
                <c:pt idx="528">
                  <c:v>7.8660734980491629</c:v>
                </c:pt>
                <c:pt idx="529">
                  <c:v>7.9356042254629475</c:v>
                </c:pt>
                <c:pt idx="530">
                  <c:v>7.7971519897845862</c:v>
                </c:pt>
                <c:pt idx="531">
                  <c:v>7.9356042254629475</c:v>
                </c:pt>
                <c:pt idx="532">
                  <c:v>7.9123592938713845</c:v>
                </c:pt>
                <c:pt idx="533">
                  <c:v>8.0057311232095465</c:v>
                </c:pt>
                <c:pt idx="534">
                  <c:v>7.9822807762652852</c:v>
                </c:pt>
                <c:pt idx="535">
                  <c:v>7.7971519897845862</c:v>
                </c:pt>
                <c:pt idx="536">
                  <c:v>7.8891824512153796</c:v>
                </c:pt>
                <c:pt idx="537">
                  <c:v>7.5717627930819988</c:v>
                </c:pt>
                <c:pt idx="538">
                  <c:v>7.7971519897845862</c:v>
                </c:pt>
                <c:pt idx="539">
                  <c:v>7.8891824512153796</c:v>
                </c:pt>
                <c:pt idx="540">
                  <c:v>7.8660734980491629</c:v>
                </c:pt>
                <c:pt idx="541">
                  <c:v>7.9588991199581907</c:v>
                </c:pt>
                <c:pt idx="542">
                  <c:v>7.7743126117785604</c:v>
                </c:pt>
                <c:pt idx="543">
                  <c:v>8.0528386967999008</c:v>
                </c:pt>
                <c:pt idx="544">
                  <c:v>7.5054199967618</c:v>
                </c:pt>
                <c:pt idx="545">
                  <c:v>7.7515401347625907</c:v>
                </c:pt>
                <c:pt idx="546">
                  <c:v>7.8660734980491629</c:v>
                </c:pt>
                <c:pt idx="547">
                  <c:v>7.8660734980491629</c:v>
                </c:pt>
                <c:pt idx="548">
                  <c:v>7.7743126117785604</c:v>
                </c:pt>
                <c:pt idx="549">
                  <c:v>7.8891824512153796</c:v>
                </c:pt>
                <c:pt idx="550">
                  <c:v>7.7061951004106612</c:v>
                </c:pt>
                <c:pt idx="551">
                  <c:v>7.8430322355111874</c:v>
                </c:pt>
                <c:pt idx="552">
                  <c:v>7.5717627930819988</c:v>
                </c:pt>
                <c:pt idx="553">
                  <c:v>7.9588991199581907</c:v>
                </c:pt>
                <c:pt idx="554">
                  <c:v>7.8200584653224094</c:v>
                </c:pt>
                <c:pt idx="555">
                  <c:v>7.8430322355111874</c:v>
                </c:pt>
                <c:pt idx="556">
                  <c:v>7.7743126117785604</c:v>
                </c:pt>
                <c:pt idx="557">
                  <c:v>7.7288343627706286</c:v>
                </c:pt>
                <c:pt idx="558">
                  <c:v>7.4834351586280032</c:v>
                </c:pt>
                <c:pt idx="559">
                  <c:v>7.5495836239661855</c:v>
                </c:pt>
                <c:pt idx="560">
                  <c:v>7.8660734980491629</c:v>
                </c:pt>
                <c:pt idx="561">
                  <c:v>7.7971519897845862</c:v>
                </c:pt>
                <c:pt idx="562">
                  <c:v>7.3961379012765986</c:v>
                </c:pt>
                <c:pt idx="563">
                  <c:v>8.0292503625903429</c:v>
                </c:pt>
                <c:pt idx="564">
                  <c:v>7.7971519897845862</c:v>
                </c:pt>
                <c:pt idx="565">
                  <c:v>7.5940071201677339</c:v>
                </c:pt>
                <c:pt idx="566">
                  <c:v>7.8891824512153796</c:v>
                </c:pt>
                <c:pt idx="567">
                  <c:v>8.0292503625903429</c:v>
                </c:pt>
                <c:pt idx="568">
                  <c:v>7.616316796644492</c:v>
                </c:pt>
                <c:pt idx="569">
                  <c:v>7.6386744257776193</c:v>
                </c:pt>
                <c:pt idx="570">
                  <c:v>7.8660734980491629</c:v>
                </c:pt>
                <c:pt idx="571">
                  <c:v>7.8200584653224094</c:v>
                </c:pt>
                <c:pt idx="572">
                  <c:v>8.0764963288250282</c:v>
                </c:pt>
                <c:pt idx="573">
                  <c:v>7.7515401347625907</c:v>
                </c:pt>
                <c:pt idx="574">
                  <c:v>8.0528386967999008</c:v>
                </c:pt>
                <c:pt idx="575">
                  <c:v>7.6386744257776193</c:v>
                </c:pt>
                <c:pt idx="576">
                  <c:v>7.5940071201677339</c:v>
                </c:pt>
                <c:pt idx="577">
                  <c:v>7.616316796644492</c:v>
                </c:pt>
                <c:pt idx="578">
                  <c:v>7.5940071201677339</c:v>
                </c:pt>
                <c:pt idx="579">
                  <c:v>7.8430322355111874</c:v>
                </c:pt>
                <c:pt idx="580">
                  <c:v>7.8660734980491629</c:v>
                </c:pt>
                <c:pt idx="581">
                  <c:v>7.5274694219598928</c:v>
                </c:pt>
                <c:pt idx="582">
                  <c:v>7.7061951004106612</c:v>
                </c:pt>
                <c:pt idx="583">
                  <c:v>7.5495836239661855</c:v>
                </c:pt>
                <c:pt idx="584">
                  <c:v>7.7288343627706286</c:v>
                </c:pt>
                <c:pt idx="585">
                  <c:v>7.6386744257776193</c:v>
                </c:pt>
                <c:pt idx="586">
                  <c:v>7.5274694219598928</c:v>
                </c:pt>
                <c:pt idx="587">
                  <c:v>7.8200584653224094</c:v>
                </c:pt>
                <c:pt idx="588">
                  <c:v>7.8660734980491629</c:v>
                </c:pt>
                <c:pt idx="589">
                  <c:v>7.7743126117785604</c:v>
                </c:pt>
                <c:pt idx="590">
                  <c:v>7.7743126117785604</c:v>
                </c:pt>
                <c:pt idx="591">
                  <c:v>7.7743126117785604</c:v>
                </c:pt>
                <c:pt idx="592">
                  <c:v>8.0764963288250282</c:v>
                </c:pt>
                <c:pt idx="593">
                  <c:v>7.9356042254629475</c:v>
                </c:pt>
                <c:pt idx="594">
                  <c:v>7.8200584653224094</c:v>
                </c:pt>
                <c:pt idx="595">
                  <c:v>7.8200584653224094</c:v>
                </c:pt>
                <c:pt idx="596">
                  <c:v>7.9588991199581907</c:v>
                </c:pt>
                <c:pt idx="597">
                  <c:v>7.7061951004106612</c:v>
                </c:pt>
                <c:pt idx="598">
                  <c:v>7.7515401347625907</c:v>
                </c:pt>
                <c:pt idx="599">
                  <c:v>7.8430322355111874</c:v>
                </c:pt>
                <c:pt idx="600">
                  <c:v>7.7971519897845862</c:v>
                </c:pt>
                <c:pt idx="601">
                  <c:v>7.8660734980491629</c:v>
                </c:pt>
                <c:pt idx="602">
                  <c:v>7.6386744257776193</c:v>
                </c:pt>
                <c:pt idx="603">
                  <c:v>7.6611153258786713</c:v>
                </c:pt>
                <c:pt idx="604">
                  <c:v>7.4178662775006261</c:v>
                </c:pt>
                <c:pt idx="605">
                  <c:v>7.6611153258786713</c:v>
                </c:pt>
                <c:pt idx="606">
                  <c:v>7.616316796644492</c:v>
                </c:pt>
                <c:pt idx="607">
                  <c:v>7.3744731717018448</c:v>
                </c:pt>
                <c:pt idx="608">
                  <c:v>7.3744731717018448</c:v>
                </c:pt>
                <c:pt idx="609">
                  <c:v>7.5717627930819988</c:v>
                </c:pt>
                <c:pt idx="610">
                  <c:v>7.616316796644492</c:v>
                </c:pt>
                <c:pt idx="611">
                  <c:v>7.5274694219598928</c:v>
                </c:pt>
                <c:pt idx="612">
                  <c:v>7.8200584653224094</c:v>
                </c:pt>
                <c:pt idx="613">
                  <c:v>7.5717627930819988</c:v>
                </c:pt>
                <c:pt idx="614">
                  <c:v>7.5054199967618</c:v>
                </c:pt>
                <c:pt idx="615">
                  <c:v>7.7971519897845862</c:v>
                </c:pt>
                <c:pt idx="616">
                  <c:v>7.5495836239661855</c:v>
                </c:pt>
                <c:pt idx="617">
                  <c:v>7.4178662775006261</c:v>
                </c:pt>
                <c:pt idx="618">
                  <c:v>7.3313339073124935</c:v>
                </c:pt>
                <c:pt idx="619">
                  <c:v>7.3961379012765986</c:v>
                </c:pt>
                <c:pt idx="620">
                  <c:v>7.8200584653224094</c:v>
                </c:pt>
                <c:pt idx="621">
                  <c:v>7.6386744257776193</c:v>
                </c:pt>
                <c:pt idx="622">
                  <c:v>7.5495836239661855</c:v>
                </c:pt>
                <c:pt idx="623">
                  <c:v>7.6836221528630144</c:v>
                </c:pt>
                <c:pt idx="624">
                  <c:v>7.5274694219598928</c:v>
                </c:pt>
                <c:pt idx="625">
                  <c:v>7.7061951004106612</c:v>
                </c:pt>
                <c:pt idx="626">
                  <c:v>7.7288343627706286</c:v>
                </c:pt>
                <c:pt idx="627">
                  <c:v>7.6386744257776193</c:v>
                </c:pt>
                <c:pt idx="628">
                  <c:v>7.5495836239661855</c:v>
                </c:pt>
                <c:pt idx="629">
                  <c:v>7.8200584653224094</c:v>
                </c:pt>
                <c:pt idx="630">
                  <c:v>7.4615147183704087</c:v>
                </c:pt>
                <c:pt idx="631">
                  <c:v>7.8200584653224094</c:v>
                </c:pt>
                <c:pt idx="632">
                  <c:v>7.7061951004106612</c:v>
                </c:pt>
                <c:pt idx="633">
                  <c:v>7.8660734980491629</c:v>
                </c:pt>
                <c:pt idx="634">
                  <c:v>7.7971519897845862</c:v>
                </c:pt>
                <c:pt idx="635">
                  <c:v>7.7971519897845862</c:v>
                </c:pt>
                <c:pt idx="636">
                  <c:v>7.3313339073124935</c:v>
                </c:pt>
                <c:pt idx="637">
                  <c:v>7.7743126117785604</c:v>
                </c:pt>
                <c:pt idx="638">
                  <c:v>7.6386744257776193</c:v>
                </c:pt>
                <c:pt idx="639">
                  <c:v>7.3098758328594595</c:v>
                </c:pt>
                <c:pt idx="640">
                  <c:v>7.5940071201677339</c:v>
                </c:pt>
                <c:pt idx="641">
                  <c:v>7.7288343627706286</c:v>
                </c:pt>
                <c:pt idx="642">
                  <c:v>7.3744731717018448</c:v>
                </c:pt>
                <c:pt idx="643">
                  <c:v>7.5054199967618</c:v>
                </c:pt>
                <c:pt idx="644">
                  <c:v>7.5717627930819988</c:v>
                </c:pt>
                <c:pt idx="645">
                  <c:v>7.4178662775006261</c:v>
                </c:pt>
                <c:pt idx="646">
                  <c:v>7.4834351586280032</c:v>
                </c:pt>
                <c:pt idx="647">
                  <c:v>7.5274694219598928</c:v>
                </c:pt>
                <c:pt idx="648">
                  <c:v>7.7515401347625907</c:v>
                </c:pt>
                <c:pt idx="649">
                  <c:v>7.7743126117785604</c:v>
                </c:pt>
                <c:pt idx="650">
                  <c:v>7.7288343627706286</c:v>
                </c:pt>
                <c:pt idx="651">
                  <c:v>7.5274694219598928</c:v>
                </c:pt>
                <c:pt idx="652">
                  <c:v>7.5274694219598928</c:v>
                </c:pt>
                <c:pt idx="653">
                  <c:v>7.3744731717018448</c:v>
                </c:pt>
                <c:pt idx="654">
                  <c:v>7.5940071201677339</c:v>
                </c:pt>
                <c:pt idx="655">
                  <c:v>7.5940071201677339</c:v>
                </c:pt>
                <c:pt idx="656">
                  <c:v>7.616316796644492</c:v>
                </c:pt>
                <c:pt idx="657">
                  <c:v>7.7971519897845862</c:v>
                </c:pt>
                <c:pt idx="658">
                  <c:v>7.5940071201677339</c:v>
                </c:pt>
                <c:pt idx="659">
                  <c:v>7.7971519897845862</c:v>
                </c:pt>
                <c:pt idx="660">
                  <c:v>7.5940071201677339</c:v>
                </c:pt>
                <c:pt idx="661">
                  <c:v>7.3961379012765986</c:v>
                </c:pt>
                <c:pt idx="662">
                  <c:v>7.5717627930819988</c:v>
                </c:pt>
                <c:pt idx="663">
                  <c:v>7.6386744257776193</c:v>
                </c:pt>
                <c:pt idx="664">
                  <c:v>7.3528719023429225</c:v>
                </c:pt>
                <c:pt idx="665">
                  <c:v>7.3313339073124935</c:v>
                </c:pt>
                <c:pt idx="666">
                  <c:v>7.5274694219598928</c:v>
                </c:pt>
                <c:pt idx="667">
                  <c:v>7.4396584873550768</c:v>
                </c:pt>
                <c:pt idx="668">
                  <c:v>7.5054199967618</c:v>
                </c:pt>
                <c:pt idx="669">
                  <c:v>7.3744731717018448</c:v>
                </c:pt>
                <c:pt idx="670">
                  <c:v>7.5495836239661855</c:v>
                </c:pt>
                <c:pt idx="671">
                  <c:v>7.8430322355111874</c:v>
                </c:pt>
                <c:pt idx="672">
                  <c:v>7.5940071201677339</c:v>
                </c:pt>
                <c:pt idx="673">
                  <c:v>7.5495836239661855</c:v>
                </c:pt>
                <c:pt idx="674">
                  <c:v>7.5054199967618</c:v>
                </c:pt>
                <c:pt idx="675">
                  <c:v>7.5054199967618</c:v>
                </c:pt>
                <c:pt idx="676">
                  <c:v>7.5054199967618</c:v>
                </c:pt>
                <c:pt idx="677">
                  <c:v>7.5274694219598928</c:v>
                </c:pt>
                <c:pt idx="678">
                  <c:v>7.6386744257776193</c:v>
                </c:pt>
                <c:pt idx="679">
                  <c:v>7.4396584873550768</c:v>
                </c:pt>
                <c:pt idx="680">
                  <c:v>7.3961379012765986</c:v>
                </c:pt>
                <c:pt idx="681">
                  <c:v>8.0764963288250282</c:v>
                </c:pt>
                <c:pt idx="682">
                  <c:v>7.4178662775006261</c:v>
                </c:pt>
                <c:pt idx="683">
                  <c:v>7.2246032143010925</c:v>
                </c:pt>
                <c:pt idx="684">
                  <c:v>7.1403253348658069</c:v>
                </c:pt>
                <c:pt idx="685">
                  <c:v>7.0363591723623262</c:v>
                </c:pt>
                <c:pt idx="686">
                  <c:v>7.0985557907539985</c:v>
                </c:pt>
                <c:pt idx="687">
                  <c:v>7.1613021848527634</c:v>
                </c:pt>
                <c:pt idx="688">
                  <c:v>6.9542932476275947</c:v>
                </c:pt>
                <c:pt idx="689">
                  <c:v>6.8731686418193441</c:v>
                </c:pt>
                <c:pt idx="690">
                  <c:v>7.2671144506068108</c:v>
                </c:pt>
                <c:pt idx="691">
                  <c:v>7.0985557907539985</c:v>
                </c:pt>
                <c:pt idx="692">
                  <c:v>6.9339227671681378</c:v>
                </c:pt>
                <c:pt idx="693">
                  <c:v>7.1194099301612876</c:v>
                </c:pt>
                <c:pt idx="694">
                  <c:v>7.1613021848527634</c:v>
                </c:pt>
                <c:pt idx="695">
                  <c:v>7.0777627371859388</c:v>
                </c:pt>
                <c:pt idx="696">
                  <c:v>6.9339227671681378</c:v>
                </c:pt>
                <c:pt idx="697">
                  <c:v>7.1403253348658069</c:v>
                </c:pt>
                <c:pt idx="698">
                  <c:v>6.893360638790476</c:v>
                </c:pt>
                <c:pt idx="699">
                  <c:v>6.7532526861318267</c:v>
                </c:pt>
                <c:pt idx="700">
                  <c:v>6.9952139175688774</c:v>
                </c:pt>
                <c:pt idx="701">
                  <c:v>6.6940969821381788</c:v>
                </c:pt>
                <c:pt idx="702">
                  <c:v>7.1823406606361289</c:v>
                </c:pt>
                <c:pt idx="703">
                  <c:v>6.9747235724908707</c:v>
                </c:pt>
                <c:pt idx="704">
                  <c:v>6.893360638790476</c:v>
                </c:pt>
                <c:pt idx="705">
                  <c:v>6.9747235724908707</c:v>
                </c:pt>
                <c:pt idx="706">
                  <c:v>7.057030590524783</c:v>
                </c:pt>
                <c:pt idx="707">
                  <c:v>6.8731686418193441</c:v>
                </c:pt>
                <c:pt idx="708">
                  <c:v>7.01576445918902</c:v>
                </c:pt>
                <c:pt idx="709">
                  <c:v>6.9339227671681378</c:v>
                </c:pt>
                <c:pt idx="710">
                  <c:v>6.7929903869102013</c:v>
                </c:pt>
                <c:pt idx="711">
                  <c:v>6.9136119558165818</c:v>
                </c:pt>
                <c:pt idx="712">
                  <c:v>6.8530357911431841</c:v>
                </c:pt>
                <c:pt idx="713">
                  <c:v>6.893360638790476</c:v>
                </c:pt>
                <c:pt idx="714">
                  <c:v>7.0985557907539985</c:v>
                </c:pt>
                <c:pt idx="715">
                  <c:v>6.8530357911431841</c:v>
                </c:pt>
                <c:pt idx="716">
                  <c:v>6.7334865970720141</c:v>
                </c:pt>
                <c:pt idx="717">
                  <c:v>6.7532526861318267</c:v>
                </c:pt>
                <c:pt idx="718">
                  <c:v>6.8129468361791528</c:v>
                </c:pt>
                <c:pt idx="719">
                  <c:v>6.8329619135109674</c:v>
                </c:pt>
                <c:pt idx="720">
                  <c:v>7.057030590524783</c:v>
                </c:pt>
                <c:pt idx="721">
                  <c:v>6.9542932476275947</c:v>
                </c:pt>
                <c:pt idx="722">
                  <c:v>6.8530357911431841</c:v>
                </c:pt>
                <c:pt idx="723">
                  <c:v>6.8731686418193441</c:v>
                </c:pt>
                <c:pt idx="724">
                  <c:v>6.7137629023318697</c:v>
                </c:pt>
                <c:pt idx="725">
                  <c:v>6.9339227671681378</c:v>
                </c:pt>
                <c:pt idx="726">
                  <c:v>6.893360638790476</c:v>
                </c:pt>
                <c:pt idx="727">
                  <c:v>6.7532526861318267</c:v>
                </c:pt>
                <c:pt idx="728">
                  <c:v>6.9339227671681378</c:v>
                </c:pt>
                <c:pt idx="729">
                  <c:v>6.7929903869102013</c:v>
                </c:pt>
                <c:pt idx="730">
                  <c:v>6.8129468361791528</c:v>
                </c:pt>
                <c:pt idx="731">
                  <c:v>6.8129468361791528</c:v>
                </c:pt>
                <c:pt idx="732">
                  <c:v>6.8731686418193441</c:v>
                </c:pt>
                <c:pt idx="733">
                  <c:v>7.6386744257776193</c:v>
                </c:pt>
                <c:pt idx="734">
                  <c:v>7.3961379012765986</c:v>
                </c:pt>
                <c:pt idx="735">
                  <c:v>7.4834351586280032</c:v>
                </c:pt>
                <c:pt idx="736">
                  <c:v>7.6386744257776193</c:v>
                </c:pt>
                <c:pt idx="737">
                  <c:v>7.5274694219598928</c:v>
                </c:pt>
                <c:pt idx="738">
                  <c:v>7.616316796644492</c:v>
                </c:pt>
                <c:pt idx="739">
                  <c:v>7.5054199967618</c:v>
                </c:pt>
                <c:pt idx="740">
                  <c:v>7.5054199967618</c:v>
                </c:pt>
                <c:pt idx="741">
                  <c:v>7.6836221528630144</c:v>
                </c:pt>
                <c:pt idx="742">
                  <c:v>7.4834351586280032</c:v>
                </c:pt>
                <c:pt idx="743">
                  <c:v>7.5054199967618</c:v>
                </c:pt>
                <c:pt idx="744">
                  <c:v>7.5940071201677339</c:v>
                </c:pt>
                <c:pt idx="745">
                  <c:v>9.7443752493542313</c:v>
                </c:pt>
                <c:pt idx="746">
                  <c:v>8.8194397968519809</c:v>
                </c:pt>
                <c:pt idx="747">
                  <c:v>7.9822807762652852</c:v>
                </c:pt>
                <c:pt idx="748">
                  <c:v>7.7971519897845862</c:v>
                </c:pt>
                <c:pt idx="749">
                  <c:v>7.5054199967618</c:v>
                </c:pt>
                <c:pt idx="750">
                  <c:v>7.3961379012765986</c:v>
                </c:pt>
                <c:pt idx="751">
                  <c:v>7.4178662775006261</c:v>
                </c:pt>
                <c:pt idx="752">
                  <c:v>7.2884637816973799</c:v>
                </c:pt>
                <c:pt idx="753">
                  <c:v>7.0777627371859388</c:v>
                </c:pt>
                <c:pt idx="754">
                  <c:v>7.1613021848527634</c:v>
                </c:pt>
                <c:pt idx="755">
                  <c:v>7.2671144506068108</c:v>
                </c:pt>
                <c:pt idx="756">
                  <c:v>7.1823406606361289</c:v>
                </c:pt>
                <c:pt idx="757">
                  <c:v>7.0777627371859388</c:v>
                </c:pt>
                <c:pt idx="758">
                  <c:v>7.3313339073124935</c:v>
                </c:pt>
                <c:pt idx="759">
                  <c:v>7.5054199967618</c:v>
                </c:pt>
                <c:pt idx="760">
                  <c:v>7.2458276558684371</c:v>
                </c:pt>
                <c:pt idx="761">
                  <c:v>7.1194099301612876</c:v>
                </c:pt>
                <c:pt idx="762">
                  <c:v>7.3313339073124935</c:v>
                </c:pt>
                <c:pt idx="763">
                  <c:v>7.4178662775006261</c:v>
                </c:pt>
                <c:pt idx="764">
                  <c:v>7.5940071201677339</c:v>
                </c:pt>
                <c:pt idx="765">
                  <c:v>7.3744731717018448</c:v>
                </c:pt>
                <c:pt idx="766">
                  <c:v>7.2884637816973799</c:v>
                </c:pt>
                <c:pt idx="767">
                  <c:v>7.4834351586280032</c:v>
                </c:pt>
                <c:pt idx="768">
                  <c:v>7.3098758328594595</c:v>
                </c:pt>
                <c:pt idx="769">
                  <c:v>7.0363591723623262</c:v>
                </c:pt>
                <c:pt idx="770">
                  <c:v>7.5054199967618</c:v>
                </c:pt>
                <c:pt idx="771">
                  <c:v>7.6386744257776193</c:v>
                </c:pt>
                <c:pt idx="772">
                  <c:v>7.5717627930819988</c:v>
                </c:pt>
                <c:pt idx="773">
                  <c:v>7.5054199967618</c:v>
                </c:pt>
                <c:pt idx="774">
                  <c:v>7.5054199967618</c:v>
                </c:pt>
                <c:pt idx="775">
                  <c:v>7.5717627930819988</c:v>
                </c:pt>
                <c:pt idx="776">
                  <c:v>7.616316796644492</c:v>
                </c:pt>
                <c:pt idx="777">
                  <c:v>7.5054199967618</c:v>
                </c:pt>
                <c:pt idx="778">
                  <c:v>7.6611153258786713</c:v>
                </c:pt>
                <c:pt idx="779">
                  <c:v>7.5717627930819988</c:v>
                </c:pt>
                <c:pt idx="780">
                  <c:v>7.5717627930819988</c:v>
                </c:pt>
                <c:pt idx="781">
                  <c:v>7.4178662775006261</c:v>
                </c:pt>
                <c:pt idx="782">
                  <c:v>7.4615147183704087</c:v>
                </c:pt>
                <c:pt idx="783">
                  <c:v>7.5717627930819988</c:v>
                </c:pt>
                <c:pt idx="784">
                  <c:v>7.616316796644492</c:v>
                </c:pt>
                <c:pt idx="785">
                  <c:v>7.3744731717018448</c:v>
                </c:pt>
                <c:pt idx="786">
                  <c:v>7.7288343627706286</c:v>
                </c:pt>
                <c:pt idx="787">
                  <c:v>7.3098758328594595</c:v>
                </c:pt>
                <c:pt idx="788">
                  <c:v>7.3313339073124935</c:v>
                </c:pt>
                <c:pt idx="789">
                  <c:v>7.3098758328594595</c:v>
                </c:pt>
                <c:pt idx="790">
                  <c:v>7.1403253348658069</c:v>
                </c:pt>
                <c:pt idx="791">
                  <c:v>7.3961379012765986</c:v>
                </c:pt>
                <c:pt idx="792">
                  <c:v>7.2246032143010925</c:v>
                </c:pt>
                <c:pt idx="793">
                  <c:v>7.5495836239661855</c:v>
                </c:pt>
                <c:pt idx="794">
                  <c:v>7.3961379012765986</c:v>
                </c:pt>
                <c:pt idx="795">
                  <c:v>7.4615147183704087</c:v>
                </c:pt>
                <c:pt idx="796">
                  <c:v>7.0985557907539985</c:v>
                </c:pt>
                <c:pt idx="797">
                  <c:v>7.3961379012765986</c:v>
                </c:pt>
                <c:pt idx="798">
                  <c:v>7.2034409432601869</c:v>
                </c:pt>
                <c:pt idx="799">
                  <c:v>7.3313339073124935</c:v>
                </c:pt>
                <c:pt idx="800">
                  <c:v>7.2246032143010925</c:v>
                </c:pt>
                <c:pt idx="801">
                  <c:v>7.2458276558684371</c:v>
                </c:pt>
                <c:pt idx="802">
                  <c:v>7.1613021848527634</c:v>
                </c:pt>
                <c:pt idx="803">
                  <c:v>7.2034409432601869</c:v>
                </c:pt>
                <c:pt idx="804">
                  <c:v>7.2671144506068108</c:v>
                </c:pt>
                <c:pt idx="805">
                  <c:v>7.1613021848527634</c:v>
                </c:pt>
                <c:pt idx="806">
                  <c:v>7.0985557907539985</c:v>
                </c:pt>
                <c:pt idx="807">
                  <c:v>7.2671144506068108</c:v>
                </c:pt>
                <c:pt idx="808">
                  <c:v>7.3528719023429225</c:v>
                </c:pt>
                <c:pt idx="809">
                  <c:v>7.4396584873550768</c:v>
                </c:pt>
                <c:pt idx="810">
                  <c:v>7.0777627371859388</c:v>
                </c:pt>
                <c:pt idx="811">
                  <c:v>7.3528719023429225</c:v>
                </c:pt>
                <c:pt idx="812">
                  <c:v>7.4178662775006261</c:v>
                </c:pt>
                <c:pt idx="813">
                  <c:v>7.1823406606361289</c:v>
                </c:pt>
                <c:pt idx="814">
                  <c:v>7.2458276558684371</c:v>
                </c:pt>
                <c:pt idx="815">
                  <c:v>7.2884637816973799</c:v>
                </c:pt>
                <c:pt idx="816">
                  <c:v>7.2671144506068108</c:v>
                </c:pt>
                <c:pt idx="817">
                  <c:v>7.057030590524783</c:v>
                </c:pt>
                <c:pt idx="818">
                  <c:v>7.3098758328594595</c:v>
                </c:pt>
                <c:pt idx="819">
                  <c:v>7.2458276558684371</c:v>
                </c:pt>
                <c:pt idx="820">
                  <c:v>7.3313339073124935</c:v>
                </c:pt>
                <c:pt idx="821">
                  <c:v>7.3098758328594595</c:v>
                </c:pt>
                <c:pt idx="822">
                  <c:v>7.3744731717018448</c:v>
                </c:pt>
                <c:pt idx="823">
                  <c:v>7.3961379012765986</c:v>
                </c:pt>
                <c:pt idx="824">
                  <c:v>7.0363591723623262</c:v>
                </c:pt>
                <c:pt idx="825">
                  <c:v>7.5717627930819988</c:v>
                </c:pt>
                <c:pt idx="826">
                  <c:v>7.5054199967618</c:v>
                </c:pt>
                <c:pt idx="827">
                  <c:v>7.5495836239661855</c:v>
                </c:pt>
                <c:pt idx="828">
                  <c:v>7.5940071201677339</c:v>
                </c:pt>
                <c:pt idx="829">
                  <c:v>7.3744731717018448</c:v>
                </c:pt>
                <c:pt idx="830">
                  <c:v>7.5274694219598928</c:v>
                </c:pt>
                <c:pt idx="831">
                  <c:v>7.0985557907539985</c:v>
                </c:pt>
                <c:pt idx="832">
                  <c:v>7.057030590524783</c:v>
                </c:pt>
                <c:pt idx="833">
                  <c:v>7.2458276558684371</c:v>
                </c:pt>
                <c:pt idx="834">
                  <c:v>7.0777627371859388</c:v>
                </c:pt>
                <c:pt idx="835">
                  <c:v>7.1194099301612876</c:v>
                </c:pt>
                <c:pt idx="836">
                  <c:v>7.3098758328594595</c:v>
                </c:pt>
                <c:pt idx="837">
                  <c:v>7.1194099301612876</c:v>
                </c:pt>
                <c:pt idx="838">
                  <c:v>7.1613021848527634</c:v>
                </c:pt>
                <c:pt idx="839">
                  <c:v>7.3313339073124935</c:v>
                </c:pt>
                <c:pt idx="840">
                  <c:v>7.1194099301612876</c:v>
                </c:pt>
                <c:pt idx="841">
                  <c:v>7.2034409432601869</c:v>
                </c:pt>
                <c:pt idx="842">
                  <c:v>7.3528719023429225</c:v>
                </c:pt>
                <c:pt idx="843">
                  <c:v>8.0057311232095465</c:v>
                </c:pt>
                <c:pt idx="844">
                  <c:v>7.616316796644492</c:v>
                </c:pt>
                <c:pt idx="845">
                  <c:v>7.4178662775006261</c:v>
                </c:pt>
                <c:pt idx="846">
                  <c:v>7.5717627930819988</c:v>
                </c:pt>
                <c:pt idx="847">
                  <c:v>7.5054199967618</c:v>
                </c:pt>
                <c:pt idx="848">
                  <c:v>7.4178662775006261</c:v>
                </c:pt>
                <c:pt idx="849">
                  <c:v>7.057030590524783</c:v>
                </c:pt>
                <c:pt idx="850">
                  <c:v>7.2458276558684371</c:v>
                </c:pt>
                <c:pt idx="851">
                  <c:v>7.2884637816973799</c:v>
                </c:pt>
                <c:pt idx="852">
                  <c:v>7.5940071201677339</c:v>
                </c:pt>
                <c:pt idx="853">
                  <c:v>7.5495836239661855</c:v>
                </c:pt>
                <c:pt idx="854">
                  <c:v>7.3961379012765986</c:v>
                </c:pt>
                <c:pt idx="855">
                  <c:v>7.4178662775006261</c:v>
                </c:pt>
                <c:pt idx="856">
                  <c:v>7.2671144506068108</c:v>
                </c:pt>
                <c:pt idx="857">
                  <c:v>7.4615147183704087</c:v>
                </c:pt>
                <c:pt idx="858">
                  <c:v>7.3313339073124935</c:v>
                </c:pt>
                <c:pt idx="859">
                  <c:v>7.4396584873550768</c:v>
                </c:pt>
                <c:pt idx="860">
                  <c:v>7.3961379012765986</c:v>
                </c:pt>
                <c:pt idx="861">
                  <c:v>7.3098758328594595</c:v>
                </c:pt>
                <c:pt idx="862">
                  <c:v>7.2034409432601869</c:v>
                </c:pt>
                <c:pt idx="863">
                  <c:v>7.0777627371859388</c:v>
                </c:pt>
                <c:pt idx="864">
                  <c:v>7.3313339073124935</c:v>
                </c:pt>
                <c:pt idx="865">
                  <c:v>7.2458276558684371</c:v>
                </c:pt>
                <c:pt idx="866">
                  <c:v>7.2246032143010925</c:v>
                </c:pt>
                <c:pt idx="867">
                  <c:v>7.2246032143010925</c:v>
                </c:pt>
                <c:pt idx="868">
                  <c:v>7.2458276558684371</c:v>
                </c:pt>
                <c:pt idx="869">
                  <c:v>7.3313339073124935</c:v>
                </c:pt>
                <c:pt idx="870">
                  <c:v>7.4834351586280032</c:v>
                </c:pt>
                <c:pt idx="871">
                  <c:v>7.2246032143010925</c:v>
                </c:pt>
                <c:pt idx="872">
                  <c:v>7.4615147183704087</c:v>
                </c:pt>
                <c:pt idx="873">
                  <c:v>7.5717627930819988</c:v>
                </c:pt>
                <c:pt idx="874">
                  <c:v>7.3313339073124935</c:v>
                </c:pt>
                <c:pt idx="875">
                  <c:v>7.1823406606361289</c:v>
                </c:pt>
                <c:pt idx="876">
                  <c:v>7.2458276558684371</c:v>
                </c:pt>
                <c:pt idx="877">
                  <c:v>6.8731686418193441</c:v>
                </c:pt>
                <c:pt idx="878">
                  <c:v>6.9542932476275947</c:v>
                </c:pt>
                <c:pt idx="879">
                  <c:v>7.3528719023429225</c:v>
                </c:pt>
                <c:pt idx="880">
                  <c:v>7.2671144506068108</c:v>
                </c:pt>
                <c:pt idx="881">
                  <c:v>7.2458276558684371</c:v>
                </c:pt>
                <c:pt idx="882">
                  <c:v>7.057030590524783</c:v>
                </c:pt>
                <c:pt idx="883">
                  <c:v>7.0985557907539985</c:v>
                </c:pt>
                <c:pt idx="884">
                  <c:v>7.2671144506068108</c:v>
                </c:pt>
                <c:pt idx="885">
                  <c:v>7.0985557907539985</c:v>
                </c:pt>
                <c:pt idx="886">
                  <c:v>7.1823406606361289</c:v>
                </c:pt>
                <c:pt idx="887">
                  <c:v>7.2246032143010925</c:v>
                </c:pt>
                <c:pt idx="888">
                  <c:v>7.0363591723623262</c:v>
                </c:pt>
                <c:pt idx="889">
                  <c:v>7.2884637816973799</c:v>
                </c:pt>
                <c:pt idx="890">
                  <c:v>6.9747235724908707</c:v>
                </c:pt>
                <c:pt idx="891">
                  <c:v>7.0985557907539985</c:v>
                </c:pt>
                <c:pt idx="892">
                  <c:v>6.9952139175688774</c:v>
                </c:pt>
                <c:pt idx="893">
                  <c:v>7.2671144506068108</c:v>
                </c:pt>
                <c:pt idx="894">
                  <c:v>7.2246032143010925</c:v>
                </c:pt>
                <c:pt idx="895">
                  <c:v>7.1403253348658069</c:v>
                </c:pt>
                <c:pt idx="896">
                  <c:v>7.01576445918902</c:v>
                </c:pt>
                <c:pt idx="897">
                  <c:v>7.2671144506068108</c:v>
                </c:pt>
                <c:pt idx="898">
                  <c:v>7.1613021848527634</c:v>
                </c:pt>
                <c:pt idx="899">
                  <c:v>7.057030590524783</c:v>
                </c:pt>
                <c:pt idx="900">
                  <c:v>7.1613021848527634</c:v>
                </c:pt>
                <c:pt idx="901">
                  <c:v>7.2458276558684371</c:v>
                </c:pt>
                <c:pt idx="902">
                  <c:v>7.2458276558684371</c:v>
                </c:pt>
                <c:pt idx="903">
                  <c:v>7.0777627371859388</c:v>
                </c:pt>
                <c:pt idx="904">
                  <c:v>6.9136119558165818</c:v>
                </c:pt>
                <c:pt idx="905">
                  <c:v>7.2884637816973799</c:v>
                </c:pt>
                <c:pt idx="906">
                  <c:v>6.893360638790476</c:v>
                </c:pt>
                <c:pt idx="907">
                  <c:v>7.1823406606361289</c:v>
                </c:pt>
                <c:pt idx="908">
                  <c:v>7.057030590524783</c:v>
                </c:pt>
                <c:pt idx="909">
                  <c:v>7.1823406606361289</c:v>
                </c:pt>
                <c:pt idx="910">
                  <c:v>7.0363591723623262</c:v>
                </c:pt>
                <c:pt idx="911">
                  <c:v>7.1194099301612876</c:v>
                </c:pt>
                <c:pt idx="912">
                  <c:v>6.8731686418193441</c:v>
                </c:pt>
                <c:pt idx="913">
                  <c:v>7.2884637816973799</c:v>
                </c:pt>
                <c:pt idx="914">
                  <c:v>7.0985557907539985</c:v>
                </c:pt>
                <c:pt idx="915">
                  <c:v>7.2884637816973799</c:v>
                </c:pt>
                <c:pt idx="916">
                  <c:v>7.0777627371859388</c:v>
                </c:pt>
                <c:pt idx="917">
                  <c:v>7.057030590524783</c:v>
                </c:pt>
                <c:pt idx="918">
                  <c:v>7.2458276558684371</c:v>
                </c:pt>
                <c:pt idx="919">
                  <c:v>7.2246032143010925</c:v>
                </c:pt>
                <c:pt idx="920">
                  <c:v>6.9747235724908707</c:v>
                </c:pt>
                <c:pt idx="921">
                  <c:v>6.9339227671681378</c:v>
                </c:pt>
                <c:pt idx="922">
                  <c:v>6.9542932476275947</c:v>
                </c:pt>
                <c:pt idx="923">
                  <c:v>7.0985557907539985</c:v>
                </c:pt>
                <c:pt idx="924">
                  <c:v>6.9747235724908707</c:v>
                </c:pt>
                <c:pt idx="925">
                  <c:v>7.0985557907539985</c:v>
                </c:pt>
                <c:pt idx="926">
                  <c:v>7.3098758328594595</c:v>
                </c:pt>
                <c:pt idx="927">
                  <c:v>7.0777627371859388</c:v>
                </c:pt>
                <c:pt idx="928">
                  <c:v>7.2458276558684371</c:v>
                </c:pt>
                <c:pt idx="929">
                  <c:v>7.057030590524783</c:v>
                </c:pt>
                <c:pt idx="930">
                  <c:v>7.4396584873550768</c:v>
                </c:pt>
                <c:pt idx="931">
                  <c:v>7.2246032143010925</c:v>
                </c:pt>
                <c:pt idx="932">
                  <c:v>7.2034409432601869</c:v>
                </c:pt>
                <c:pt idx="933">
                  <c:v>7.0363591723623262</c:v>
                </c:pt>
                <c:pt idx="934">
                  <c:v>7.2458276558684371</c:v>
                </c:pt>
                <c:pt idx="935">
                  <c:v>6.9339227671681378</c:v>
                </c:pt>
                <c:pt idx="936">
                  <c:v>6.9339227671681378</c:v>
                </c:pt>
                <c:pt idx="937">
                  <c:v>7.057030590524783</c:v>
                </c:pt>
                <c:pt idx="938">
                  <c:v>6.9542932476275947</c:v>
                </c:pt>
                <c:pt idx="939">
                  <c:v>7.0777627371859388</c:v>
                </c:pt>
                <c:pt idx="940">
                  <c:v>6.9339227671681378</c:v>
                </c:pt>
                <c:pt idx="941">
                  <c:v>7.1194099301612876</c:v>
                </c:pt>
                <c:pt idx="942">
                  <c:v>7.1403253348658069</c:v>
                </c:pt>
                <c:pt idx="943">
                  <c:v>7.0363591723623262</c:v>
                </c:pt>
                <c:pt idx="944">
                  <c:v>6.9747235724908707</c:v>
                </c:pt>
                <c:pt idx="945">
                  <c:v>7.2246032143010925</c:v>
                </c:pt>
                <c:pt idx="946">
                  <c:v>7.1613021848527634</c:v>
                </c:pt>
                <c:pt idx="947">
                  <c:v>7.2034409432601869</c:v>
                </c:pt>
                <c:pt idx="948">
                  <c:v>6.9952139175688774</c:v>
                </c:pt>
                <c:pt idx="949">
                  <c:v>7.2458276558684371</c:v>
                </c:pt>
                <c:pt idx="950">
                  <c:v>7.1194099301612876</c:v>
                </c:pt>
                <c:pt idx="951">
                  <c:v>7.1823406606361289</c:v>
                </c:pt>
                <c:pt idx="952">
                  <c:v>6.8329619135109674</c:v>
                </c:pt>
                <c:pt idx="953">
                  <c:v>7.2246032143010925</c:v>
                </c:pt>
                <c:pt idx="954">
                  <c:v>7.2458276558684371</c:v>
                </c:pt>
                <c:pt idx="955">
                  <c:v>7.2034409432601869</c:v>
                </c:pt>
                <c:pt idx="956">
                  <c:v>7.2458276558684371</c:v>
                </c:pt>
                <c:pt idx="957">
                  <c:v>7.2671144506068108</c:v>
                </c:pt>
                <c:pt idx="958">
                  <c:v>7.2034409432601869</c:v>
                </c:pt>
                <c:pt idx="959">
                  <c:v>7.1613021848527634</c:v>
                </c:pt>
                <c:pt idx="960">
                  <c:v>6.9747235724908707</c:v>
                </c:pt>
                <c:pt idx="961">
                  <c:v>6.9952139175688774</c:v>
                </c:pt>
                <c:pt idx="962">
                  <c:v>7.2246032143010925</c:v>
                </c:pt>
                <c:pt idx="963">
                  <c:v>7.2671144506068108</c:v>
                </c:pt>
                <c:pt idx="964">
                  <c:v>6.9952139175688774</c:v>
                </c:pt>
                <c:pt idx="965">
                  <c:v>7.0777627371859388</c:v>
                </c:pt>
                <c:pt idx="966">
                  <c:v>6.9136119558165818</c:v>
                </c:pt>
                <c:pt idx="967">
                  <c:v>7.0777627371859388</c:v>
                </c:pt>
                <c:pt idx="968">
                  <c:v>6.9542932476275947</c:v>
                </c:pt>
                <c:pt idx="969">
                  <c:v>6.9339227671681378</c:v>
                </c:pt>
                <c:pt idx="970">
                  <c:v>6.9136119558165818</c:v>
                </c:pt>
                <c:pt idx="971">
                  <c:v>7.0985557907539985</c:v>
                </c:pt>
                <c:pt idx="972">
                  <c:v>7.1403253348658069</c:v>
                </c:pt>
                <c:pt idx="973">
                  <c:v>6.8731686418193441</c:v>
                </c:pt>
                <c:pt idx="974">
                  <c:v>7.2884637816973799</c:v>
                </c:pt>
                <c:pt idx="975">
                  <c:v>7.0777627371859388</c:v>
                </c:pt>
                <c:pt idx="976">
                  <c:v>7.0985557907539985</c:v>
                </c:pt>
                <c:pt idx="977">
                  <c:v>7.3313339073124935</c:v>
                </c:pt>
                <c:pt idx="978">
                  <c:v>7.1403253348658069</c:v>
                </c:pt>
                <c:pt idx="979">
                  <c:v>6.9747235724908707</c:v>
                </c:pt>
                <c:pt idx="980">
                  <c:v>7.2246032143010925</c:v>
                </c:pt>
                <c:pt idx="981">
                  <c:v>7.1403253348658069</c:v>
                </c:pt>
                <c:pt idx="982">
                  <c:v>7.0777627371859388</c:v>
                </c:pt>
                <c:pt idx="983">
                  <c:v>7.0363591723623262</c:v>
                </c:pt>
                <c:pt idx="984">
                  <c:v>6.9952139175688774</c:v>
                </c:pt>
                <c:pt idx="985">
                  <c:v>7.0363591723623262</c:v>
                </c:pt>
                <c:pt idx="986">
                  <c:v>7.0777627371859388</c:v>
                </c:pt>
                <c:pt idx="987">
                  <c:v>7.0363591723623262</c:v>
                </c:pt>
                <c:pt idx="988">
                  <c:v>7.1613021848527634</c:v>
                </c:pt>
                <c:pt idx="989">
                  <c:v>7.1823406606361289</c:v>
                </c:pt>
                <c:pt idx="990">
                  <c:v>7.0985557907539985</c:v>
                </c:pt>
                <c:pt idx="991">
                  <c:v>7.0777627371859388</c:v>
                </c:pt>
                <c:pt idx="992">
                  <c:v>6.9136119558165818</c:v>
                </c:pt>
                <c:pt idx="993">
                  <c:v>7.2671144506068108</c:v>
                </c:pt>
                <c:pt idx="994">
                  <c:v>7.1613021848527634</c:v>
                </c:pt>
                <c:pt idx="995">
                  <c:v>7.1403253348658069</c:v>
                </c:pt>
                <c:pt idx="996">
                  <c:v>7.057030590524783</c:v>
                </c:pt>
                <c:pt idx="997">
                  <c:v>6.8530357911431841</c:v>
                </c:pt>
                <c:pt idx="998">
                  <c:v>6.893360638790476</c:v>
                </c:pt>
                <c:pt idx="999">
                  <c:v>7.2458276558684371</c:v>
                </c:pt>
                <c:pt idx="1000">
                  <c:v>7.1194099301612876</c:v>
                </c:pt>
                <c:pt idx="1001">
                  <c:v>7.0363591723623262</c:v>
                </c:pt>
                <c:pt idx="1002">
                  <c:v>6.9136119558165818</c:v>
                </c:pt>
                <c:pt idx="1003">
                  <c:v>6.893360638790476</c:v>
                </c:pt>
                <c:pt idx="1004">
                  <c:v>6.9339227671681378</c:v>
                </c:pt>
                <c:pt idx="1005">
                  <c:v>7.057030590524783</c:v>
                </c:pt>
                <c:pt idx="1006">
                  <c:v>7.0363591723623262</c:v>
                </c:pt>
                <c:pt idx="1007">
                  <c:v>7.0985557907539985</c:v>
                </c:pt>
                <c:pt idx="1008">
                  <c:v>7.0777627371859388</c:v>
                </c:pt>
                <c:pt idx="1009">
                  <c:v>7.1823406606361289</c:v>
                </c:pt>
                <c:pt idx="1010">
                  <c:v>7.057030590524783</c:v>
                </c:pt>
                <c:pt idx="1011">
                  <c:v>7.2671144506068108</c:v>
                </c:pt>
                <c:pt idx="1012">
                  <c:v>7.057030590524783</c:v>
                </c:pt>
                <c:pt idx="1013">
                  <c:v>7.1823406606361289</c:v>
                </c:pt>
                <c:pt idx="1014">
                  <c:v>7.057030590524783</c:v>
                </c:pt>
                <c:pt idx="1015">
                  <c:v>6.9542932476275947</c:v>
                </c:pt>
                <c:pt idx="1016">
                  <c:v>7.1823406606361289</c:v>
                </c:pt>
                <c:pt idx="1017">
                  <c:v>7.1403253348658069</c:v>
                </c:pt>
                <c:pt idx="1018">
                  <c:v>7.01576445918902</c:v>
                </c:pt>
                <c:pt idx="1019">
                  <c:v>7.057030590524783</c:v>
                </c:pt>
                <c:pt idx="1020">
                  <c:v>7.057030590524783</c:v>
                </c:pt>
                <c:pt idx="1021">
                  <c:v>7.1613021848527634</c:v>
                </c:pt>
                <c:pt idx="1022">
                  <c:v>6.9136119558165818</c:v>
                </c:pt>
                <c:pt idx="1023">
                  <c:v>7.2034409432601869</c:v>
                </c:pt>
                <c:pt idx="1024">
                  <c:v>6.9542932476275947</c:v>
                </c:pt>
                <c:pt idx="1025">
                  <c:v>7.1403253348658069</c:v>
                </c:pt>
                <c:pt idx="1026">
                  <c:v>7.057030590524783</c:v>
                </c:pt>
                <c:pt idx="1027">
                  <c:v>6.9952139175688774</c:v>
                </c:pt>
                <c:pt idx="1028">
                  <c:v>7.3744731717018448</c:v>
                </c:pt>
                <c:pt idx="1029">
                  <c:v>7.2458276558684371</c:v>
                </c:pt>
                <c:pt idx="1030">
                  <c:v>7.2246032143010925</c:v>
                </c:pt>
                <c:pt idx="1031">
                  <c:v>7.3961379012765986</c:v>
                </c:pt>
                <c:pt idx="1032">
                  <c:v>7.4396584873550768</c:v>
                </c:pt>
                <c:pt idx="1033">
                  <c:v>7.1613021848527634</c:v>
                </c:pt>
                <c:pt idx="1034">
                  <c:v>7.1613021848527634</c:v>
                </c:pt>
                <c:pt idx="1035">
                  <c:v>7.2246032143010925</c:v>
                </c:pt>
                <c:pt idx="1036">
                  <c:v>7.3098758328594595</c:v>
                </c:pt>
                <c:pt idx="1037">
                  <c:v>6.9952139175688774</c:v>
                </c:pt>
                <c:pt idx="1038">
                  <c:v>6.9747235724908707</c:v>
                </c:pt>
                <c:pt idx="1039">
                  <c:v>7.0777627371859388</c:v>
                </c:pt>
                <c:pt idx="1040">
                  <c:v>7.2246032143010925</c:v>
                </c:pt>
                <c:pt idx="1041">
                  <c:v>7.3313339073124935</c:v>
                </c:pt>
                <c:pt idx="1042">
                  <c:v>7.3313339073124935</c:v>
                </c:pt>
                <c:pt idx="1043">
                  <c:v>6.9136119558165818</c:v>
                </c:pt>
                <c:pt idx="1044">
                  <c:v>7.1613021848527634</c:v>
                </c:pt>
                <c:pt idx="1045">
                  <c:v>7.1403253348658069</c:v>
                </c:pt>
                <c:pt idx="1046">
                  <c:v>6.9747235724908707</c:v>
                </c:pt>
                <c:pt idx="1047">
                  <c:v>7.0985557907539985</c:v>
                </c:pt>
                <c:pt idx="1048">
                  <c:v>7.01576445918902</c:v>
                </c:pt>
                <c:pt idx="1049">
                  <c:v>7.0777627371859388</c:v>
                </c:pt>
                <c:pt idx="1050">
                  <c:v>7.01576445918902</c:v>
                </c:pt>
                <c:pt idx="1051">
                  <c:v>7.0363591723623262</c:v>
                </c:pt>
                <c:pt idx="1052">
                  <c:v>7.1403253348658069</c:v>
                </c:pt>
                <c:pt idx="1053">
                  <c:v>7.2884637816973799</c:v>
                </c:pt>
                <c:pt idx="1054">
                  <c:v>6.9952139175688774</c:v>
                </c:pt>
                <c:pt idx="1055">
                  <c:v>7.0363591723623262</c:v>
                </c:pt>
                <c:pt idx="1056">
                  <c:v>6.9542932476275947</c:v>
                </c:pt>
                <c:pt idx="1057">
                  <c:v>6.9952139175688774</c:v>
                </c:pt>
                <c:pt idx="1058">
                  <c:v>7.057030590524783</c:v>
                </c:pt>
                <c:pt idx="1059">
                  <c:v>6.9136119558165818</c:v>
                </c:pt>
                <c:pt idx="1060">
                  <c:v>6.893360638790476</c:v>
                </c:pt>
                <c:pt idx="1061">
                  <c:v>6.8530357911431841</c:v>
                </c:pt>
                <c:pt idx="1062">
                  <c:v>6.9136119558165818</c:v>
                </c:pt>
                <c:pt idx="1063">
                  <c:v>7.0985557907539985</c:v>
                </c:pt>
                <c:pt idx="1064">
                  <c:v>7.0777627371859388</c:v>
                </c:pt>
                <c:pt idx="1065">
                  <c:v>7.3098758328594595</c:v>
                </c:pt>
                <c:pt idx="1066">
                  <c:v>7.3313339073124935</c:v>
                </c:pt>
                <c:pt idx="1067">
                  <c:v>7.0363591723623262</c:v>
                </c:pt>
                <c:pt idx="1068">
                  <c:v>7.0777627371859388</c:v>
                </c:pt>
                <c:pt idx="1069">
                  <c:v>7.1194099301612876</c:v>
                </c:pt>
                <c:pt idx="1070">
                  <c:v>6.9136119558165818</c:v>
                </c:pt>
                <c:pt idx="1071">
                  <c:v>6.9136119558165818</c:v>
                </c:pt>
                <c:pt idx="1072">
                  <c:v>6.7334865970720141</c:v>
                </c:pt>
                <c:pt idx="1073">
                  <c:v>7.1194099301612876</c:v>
                </c:pt>
                <c:pt idx="1074">
                  <c:v>7.057030590524783</c:v>
                </c:pt>
                <c:pt idx="1075">
                  <c:v>6.8329619135109674</c:v>
                </c:pt>
                <c:pt idx="1076">
                  <c:v>6.9339227671681378</c:v>
                </c:pt>
                <c:pt idx="1077">
                  <c:v>6.9952139175688774</c:v>
                </c:pt>
                <c:pt idx="1078">
                  <c:v>6.9747235724908707</c:v>
                </c:pt>
                <c:pt idx="1079">
                  <c:v>6.7929903869102013</c:v>
                </c:pt>
                <c:pt idx="1080">
                  <c:v>6.7929903869102013</c:v>
                </c:pt>
                <c:pt idx="1081">
                  <c:v>6.9542932476275947</c:v>
                </c:pt>
                <c:pt idx="1082">
                  <c:v>6.7929903869102013</c:v>
                </c:pt>
                <c:pt idx="1083">
                  <c:v>6.9136119558165818</c:v>
                </c:pt>
                <c:pt idx="1084">
                  <c:v>7.1194099301612876</c:v>
                </c:pt>
                <c:pt idx="1085">
                  <c:v>7.0985557907539985</c:v>
                </c:pt>
                <c:pt idx="1086">
                  <c:v>6.9136119558165818</c:v>
                </c:pt>
                <c:pt idx="1087">
                  <c:v>6.9952139175688774</c:v>
                </c:pt>
                <c:pt idx="1088">
                  <c:v>7.01576445918902</c:v>
                </c:pt>
                <c:pt idx="1089">
                  <c:v>6.9339227671681378</c:v>
                </c:pt>
                <c:pt idx="1090">
                  <c:v>6.8530357911431841</c:v>
                </c:pt>
                <c:pt idx="1091">
                  <c:v>6.8329619135109674</c:v>
                </c:pt>
                <c:pt idx="1092">
                  <c:v>7.057030590524783</c:v>
                </c:pt>
                <c:pt idx="1093">
                  <c:v>6.893360638790476</c:v>
                </c:pt>
                <c:pt idx="1094">
                  <c:v>6.7137629023318697</c:v>
                </c:pt>
                <c:pt idx="1095">
                  <c:v>6.7137629023318697</c:v>
                </c:pt>
                <c:pt idx="1096">
                  <c:v>6.893360638790476</c:v>
                </c:pt>
                <c:pt idx="1097">
                  <c:v>6.8129468361791528</c:v>
                </c:pt>
                <c:pt idx="1098">
                  <c:v>6.8731686418193441</c:v>
                </c:pt>
                <c:pt idx="1099">
                  <c:v>6.9747235724908707</c:v>
                </c:pt>
                <c:pt idx="1100">
                  <c:v>7.0777627371859388</c:v>
                </c:pt>
                <c:pt idx="1101">
                  <c:v>7.0363591723623262</c:v>
                </c:pt>
                <c:pt idx="1102">
                  <c:v>6.7929903869102013</c:v>
                </c:pt>
                <c:pt idx="1103">
                  <c:v>6.8329619135109674</c:v>
                </c:pt>
                <c:pt idx="1104">
                  <c:v>6.9542932476275947</c:v>
                </c:pt>
                <c:pt idx="1105">
                  <c:v>7.0363591723623262</c:v>
                </c:pt>
                <c:pt idx="1106">
                  <c:v>7.1194099301612876</c:v>
                </c:pt>
                <c:pt idx="1107">
                  <c:v>7.1613021848527634</c:v>
                </c:pt>
                <c:pt idx="1108">
                  <c:v>6.9747235724908707</c:v>
                </c:pt>
                <c:pt idx="1109">
                  <c:v>6.8329619135109674</c:v>
                </c:pt>
                <c:pt idx="1110">
                  <c:v>6.7532526861318267</c:v>
                </c:pt>
                <c:pt idx="1111">
                  <c:v>6.9136119558165818</c:v>
                </c:pt>
                <c:pt idx="1112">
                  <c:v>6.8129468361791528</c:v>
                </c:pt>
                <c:pt idx="1113">
                  <c:v>6.893360638790476</c:v>
                </c:pt>
                <c:pt idx="1114">
                  <c:v>6.8129468361791528</c:v>
                </c:pt>
                <c:pt idx="1115">
                  <c:v>7.0985557907539985</c:v>
                </c:pt>
                <c:pt idx="1116">
                  <c:v>7.1613021848527634</c:v>
                </c:pt>
                <c:pt idx="1117">
                  <c:v>7.0985557907539985</c:v>
                </c:pt>
                <c:pt idx="1118">
                  <c:v>6.9339227671681378</c:v>
                </c:pt>
                <c:pt idx="1119">
                  <c:v>6.9136119558165818</c:v>
                </c:pt>
                <c:pt idx="1120">
                  <c:v>7.057030590524783</c:v>
                </c:pt>
                <c:pt idx="1121">
                  <c:v>6.8731686418193441</c:v>
                </c:pt>
                <c:pt idx="1122">
                  <c:v>7.1613021848527634</c:v>
                </c:pt>
                <c:pt idx="1123">
                  <c:v>6.9747235724908707</c:v>
                </c:pt>
                <c:pt idx="1124">
                  <c:v>6.8129468361791528</c:v>
                </c:pt>
                <c:pt idx="1125">
                  <c:v>6.8731686418193441</c:v>
                </c:pt>
                <c:pt idx="1126">
                  <c:v>7.1194099301612876</c:v>
                </c:pt>
                <c:pt idx="1127">
                  <c:v>6.9542932476275947</c:v>
                </c:pt>
                <c:pt idx="1128">
                  <c:v>7.1403253348658069</c:v>
                </c:pt>
                <c:pt idx="1129">
                  <c:v>6.7334865970720141</c:v>
                </c:pt>
                <c:pt idx="1130">
                  <c:v>6.6940969821381788</c:v>
                </c:pt>
                <c:pt idx="1131">
                  <c:v>6.8129468361791528</c:v>
                </c:pt>
                <c:pt idx="1132">
                  <c:v>6.6160076695968346</c:v>
                </c:pt>
                <c:pt idx="1133">
                  <c:v>6.6940969821381788</c:v>
                </c:pt>
                <c:pt idx="1134">
                  <c:v>6.9952139175688774</c:v>
                </c:pt>
                <c:pt idx="1135">
                  <c:v>6.8530357911431841</c:v>
                </c:pt>
                <c:pt idx="1136">
                  <c:v>6.5773052840276645</c:v>
                </c:pt>
                <c:pt idx="1137">
                  <c:v>6.7730923939710879</c:v>
                </c:pt>
                <c:pt idx="1138">
                  <c:v>6.9136119558165818</c:v>
                </c:pt>
                <c:pt idx="1139">
                  <c:v>6.8731686418193441</c:v>
                </c:pt>
                <c:pt idx="1140">
                  <c:v>6.9136119558165818</c:v>
                </c:pt>
                <c:pt idx="1141">
                  <c:v>6.7532526861318267</c:v>
                </c:pt>
                <c:pt idx="1142">
                  <c:v>6.9747235724908707</c:v>
                </c:pt>
                <c:pt idx="1143">
                  <c:v>6.9747235724908707</c:v>
                </c:pt>
                <c:pt idx="1144">
                  <c:v>7.2884637816973799</c:v>
                </c:pt>
                <c:pt idx="1145">
                  <c:v>7.3098758328594595</c:v>
                </c:pt>
                <c:pt idx="1146">
                  <c:v>7.1613021848527634</c:v>
                </c:pt>
                <c:pt idx="1147">
                  <c:v>6.9339227671681378</c:v>
                </c:pt>
                <c:pt idx="1148">
                  <c:v>7.3098758328594595</c:v>
                </c:pt>
                <c:pt idx="1149">
                  <c:v>6.9952139175688774</c:v>
                </c:pt>
                <c:pt idx="1150">
                  <c:v>7.01576445918902</c:v>
                </c:pt>
                <c:pt idx="1151">
                  <c:v>7.01576445918902</c:v>
                </c:pt>
                <c:pt idx="1152">
                  <c:v>6.7137629023318697</c:v>
                </c:pt>
                <c:pt idx="1153">
                  <c:v>6.9542932476275947</c:v>
                </c:pt>
                <c:pt idx="1154">
                  <c:v>6.8329619135109674</c:v>
                </c:pt>
                <c:pt idx="1155">
                  <c:v>6.7730923939710879</c:v>
                </c:pt>
                <c:pt idx="1156">
                  <c:v>6.6940969821381788</c:v>
                </c:pt>
                <c:pt idx="1157">
                  <c:v>6.7532526861318267</c:v>
                </c:pt>
                <c:pt idx="1158">
                  <c:v>6.7730923939710879</c:v>
                </c:pt>
                <c:pt idx="1159">
                  <c:v>6.7334865970720141</c:v>
                </c:pt>
                <c:pt idx="1160">
                  <c:v>6.7730923939710879</c:v>
                </c:pt>
                <c:pt idx="1161">
                  <c:v>6.7730923939710879</c:v>
                </c:pt>
                <c:pt idx="1162">
                  <c:v>6.7929903869102013</c:v>
                </c:pt>
                <c:pt idx="1163">
                  <c:v>6.9136119558165818</c:v>
                </c:pt>
                <c:pt idx="1164">
                  <c:v>6.893360638790476</c:v>
                </c:pt>
                <c:pt idx="1165">
                  <c:v>6.8129468361791528</c:v>
                </c:pt>
                <c:pt idx="1166">
                  <c:v>6.7730923939710879</c:v>
                </c:pt>
                <c:pt idx="1167">
                  <c:v>6.8530357911431841</c:v>
                </c:pt>
                <c:pt idx="1168">
                  <c:v>6.7137629023318697</c:v>
                </c:pt>
                <c:pt idx="1169">
                  <c:v>6.9136119558165818</c:v>
                </c:pt>
                <c:pt idx="1170">
                  <c:v>7.0363591723623262</c:v>
                </c:pt>
                <c:pt idx="1171">
                  <c:v>7.01576445918902</c:v>
                </c:pt>
                <c:pt idx="1172">
                  <c:v>7.1403253348658069</c:v>
                </c:pt>
                <c:pt idx="1173">
                  <c:v>6.8731686418193441</c:v>
                </c:pt>
                <c:pt idx="1174">
                  <c:v>6.9747235724908707</c:v>
                </c:pt>
                <c:pt idx="1175">
                  <c:v>6.8731686418193441</c:v>
                </c:pt>
                <c:pt idx="1176">
                  <c:v>7.0777627371859388</c:v>
                </c:pt>
                <c:pt idx="1177">
                  <c:v>6.7532526861318267</c:v>
                </c:pt>
                <c:pt idx="1178">
                  <c:v>6.8329619135109674</c:v>
                </c:pt>
                <c:pt idx="1179">
                  <c:v>6.8530357911431841</c:v>
                </c:pt>
                <c:pt idx="1180">
                  <c:v>6.8731686418193441</c:v>
                </c:pt>
                <c:pt idx="1181">
                  <c:v>6.9952139175688774</c:v>
                </c:pt>
                <c:pt idx="1182">
                  <c:v>6.9339227671681378</c:v>
                </c:pt>
                <c:pt idx="1183">
                  <c:v>7.0985557907539985</c:v>
                </c:pt>
                <c:pt idx="1184">
                  <c:v>6.8731686418193441</c:v>
                </c:pt>
                <c:pt idx="1185">
                  <c:v>6.9542932476275947</c:v>
                </c:pt>
                <c:pt idx="1186">
                  <c:v>6.893360638790476</c:v>
                </c:pt>
                <c:pt idx="1187">
                  <c:v>6.9542932476275947</c:v>
                </c:pt>
                <c:pt idx="1188">
                  <c:v>6.9339227671681378</c:v>
                </c:pt>
                <c:pt idx="1189">
                  <c:v>6.8129468361791528</c:v>
                </c:pt>
                <c:pt idx="1190">
                  <c:v>6.7532526861318267</c:v>
                </c:pt>
                <c:pt idx="1191">
                  <c:v>6.8530357911431841</c:v>
                </c:pt>
                <c:pt idx="1192">
                  <c:v>6.8530357911431841</c:v>
                </c:pt>
                <c:pt idx="1193">
                  <c:v>7.1194099301612876</c:v>
                </c:pt>
                <c:pt idx="1194">
                  <c:v>7.01576445918902</c:v>
                </c:pt>
                <c:pt idx="1195">
                  <c:v>7.0363591723623262</c:v>
                </c:pt>
                <c:pt idx="1196">
                  <c:v>7.1403253348658069</c:v>
                </c:pt>
                <c:pt idx="1197">
                  <c:v>7.1613021848527634</c:v>
                </c:pt>
                <c:pt idx="1198">
                  <c:v>6.8329619135109674</c:v>
                </c:pt>
                <c:pt idx="1199">
                  <c:v>6.8129468361791528</c:v>
                </c:pt>
                <c:pt idx="1200">
                  <c:v>7.0777627371859388</c:v>
                </c:pt>
                <c:pt idx="1201">
                  <c:v>6.7929903869102013</c:v>
                </c:pt>
                <c:pt idx="1202">
                  <c:v>6.7929903869102013</c:v>
                </c:pt>
                <c:pt idx="1203">
                  <c:v>6.893360638790476</c:v>
                </c:pt>
                <c:pt idx="1204">
                  <c:v>6.7532526861318267</c:v>
                </c:pt>
                <c:pt idx="1205">
                  <c:v>6.893360638790476</c:v>
                </c:pt>
                <c:pt idx="1206">
                  <c:v>6.7334865970720141</c:v>
                </c:pt>
                <c:pt idx="1207">
                  <c:v>6.5580390747964286</c:v>
                </c:pt>
                <c:pt idx="1208">
                  <c:v>6.7929903869102013</c:v>
                </c:pt>
                <c:pt idx="1209">
                  <c:v>6.8329619135109674</c:v>
                </c:pt>
                <c:pt idx="1210">
                  <c:v>6.8530357911431841</c:v>
                </c:pt>
                <c:pt idx="1211">
                  <c:v>6.7730923939710879</c:v>
                </c:pt>
                <c:pt idx="1212">
                  <c:v>6.6354441789838816</c:v>
                </c:pt>
                <c:pt idx="1213">
                  <c:v>6.6940969821381788</c:v>
                </c:pt>
                <c:pt idx="1214">
                  <c:v>6.9747235724908707</c:v>
                </c:pt>
                <c:pt idx="1215">
                  <c:v>6.9542932476275947</c:v>
                </c:pt>
                <c:pt idx="1216">
                  <c:v>6.7532526861318267</c:v>
                </c:pt>
                <c:pt idx="1217">
                  <c:v>6.6744886672580339</c:v>
                </c:pt>
                <c:pt idx="1218">
                  <c:v>6.7137629023318697</c:v>
                </c:pt>
                <c:pt idx="1219">
                  <c:v>6.9747235724908707</c:v>
                </c:pt>
                <c:pt idx="1220">
                  <c:v>6.893360638790476</c:v>
                </c:pt>
                <c:pt idx="1221">
                  <c:v>7.0363591723623262</c:v>
                </c:pt>
                <c:pt idx="1222">
                  <c:v>6.6940969821381788</c:v>
                </c:pt>
                <c:pt idx="1223">
                  <c:v>6.9339227671681378</c:v>
                </c:pt>
                <c:pt idx="1224">
                  <c:v>7.1613021848527634</c:v>
                </c:pt>
                <c:pt idx="1225">
                  <c:v>7.1403253348658069</c:v>
                </c:pt>
                <c:pt idx="1226">
                  <c:v>6.9952139175688774</c:v>
                </c:pt>
                <c:pt idx="1227">
                  <c:v>6.8329619135109674</c:v>
                </c:pt>
                <c:pt idx="1228">
                  <c:v>6.8530357911431841</c:v>
                </c:pt>
                <c:pt idx="1229">
                  <c:v>6.8731686418193441</c:v>
                </c:pt>
                <c:pt idx="1230">
                  <c:v>6.7929903869102013</c:v>
                </c:pt>
                <c:pt idx="1231">
                  <c:v>6.6744886672580339</c:v>
                </c:pt>
                <c:pt idx="1232">
                  <c:v>6.6744886672580339</c:v>
                </c:pt>
                <c:pt idx="1233">
                  <c:v>6.8129468361791528</c:v>
                </c:pt>
                <c:pt idx="1234">
                  <c:v>6.6940969821381788</c:v>
                </c:pt>
                <c:pt idx="1235">
                  <c:v>6.7929903869102013</c:v>
                </c:pt>
                <c:pt idx="1236">
                  <c:v>6.9339227671681378</c:v>
                </c:pt>
                <c:pt idx="1237">
                  <c:v>6.8329619135109674</c:v>
                </c:pt>
                <c:pt idx="1238">
                  <c:v>6.7137629023318697</c:v>
                </c:pt>
                <c:pt idx="1239">
                  <c:v>6.7730923939710879</c:v>
                </c:pt>
                <c:pt idx="1240">
                  <c:v>6.893360638790476</c:v>
                </c:pt>
                <c:pt idx="1241">
                  <c:v>6.7730923939710879</c:v>
                </c:pt>
                <c:pt idx="1242">
                  <c:v>6.893360638790476</c:v>
                </c:pt>
                <c:pt idx="1243">
                  <c:v>6.8129468361791528</c:v>
                </c:pt>
                <c:pt idx="1244">
                  <c:v>6.893360638790476</c:v>
                </c:pt>
                <c:pt idx="1245">
                  <c:v>6.7334865970720141</c:v>
                </c:pt>
                <c:pt idx="1246">
                  <c:v>6.893360638790476</c:v>
                </c:pt>
                <c:pt idx="1247">
                  <c:v>6.6744886672580339</c:v>
                </c:pt>
                <c:pt idx="1248">
                  <c:v>6.7929903869102013</c:v>
                </c:pt>
                <c:pt idx="1249">
                  <c:v>6.8329619135109674</c:v>
                </c:pt>
                <c:pt idx="1250">
                  <c:v>6.9136119558165818</c:v>
                </c:pt>
                <c:pt idx="1251">
                  <c:v>6.8731686418193441</c:v>
                </c:pt>
                <c:pt idx="1252">
                  <c:v>6.7532526861318267</c:v>
                </c:pt>
                <c:pt idx="1253">
                  <c:v>6.7137629023318697</c:v>
                </c:pt>
                <c:pt idx="1254">
                  <c:v>6.7532526861318267</c:v>
                </c:pt>
                <c:pt idx="1255">
                  <c:v>6.7334865970720141</c:v>
                </c:pt>
                <c:pt idx="1256">
                  <c:v>6.893360638790476</c:v>
                </c:pt>
                <c:pt idx="1257">
                  <c:v>6.7532526861318267</c:v>
                </c:pt>
                <c:pt idx="1258">
                  <c:v>6.7334865970720141</c:v>
                </c:pt>
                <c:pt idx="1259">
                  <c:v>6.6940969821381788</c:v>
                </c:pt>
                <c:pt idx="1260">
                  <c:v>6.7532526861318267</c:v>
                </c:pt>
                <c:pt idx="1261">
                  <c:v>6.8731686418193441</c:v>
                </c:pt>
                <c:pt idx="1262">
                  <c:v>7.057030590524783</c:v>
                </c:pt>
                <c:pt idx="1263">
                  <c:v>6.7730923939710879</c:v>
                </c:pt>
                <c:pt idx="1264">
                  <c:v>7.057030590524783</c:v>
                </c:pt>
                <c:pt idx="1265">
                  <c:v>7.1403253348658069</c:v>
                </c:pt>
                <c:pt idx="1266">
                  <c:v>6.8530357911431841</c:v>
                </c:pt>
                <c:pt idx="1267">
                  <c:v>6.893360638790476</c:v>
                </c:pt>
                <c:pt idx="1268">
                  <c:v>6.8731686418193441</c:v>
                </c:pt>
                <c:pt idx="1269">
                  <c:v>6.7730923939710879</c:v>
                </c:pt>
                <c:pt idx="1270">
                  <c:v>6.9339227671681378</c:v>
                </c:pt>
                <c:pt idx="1271">
                  <c:v>6.7730923939710879</c:v>
                </c:pt>
                <c:pt idx="1272">
                  <c:v>7.01576445918902</c:v>
                </c:pt>
                <c:pt idx="1273">
                  <c:v>6.9136119558165818</c:v>
                </c:pt>
                <c:pt idx="1274">
                  <c:v>6.9136119558165818</c:v>
                </c:pt>
                <c:pt idx="1275">
                  <c:v>7.0777627371859388</c:v>
                </c:pt>
                <c:pt idx="1276">
                  <c:v>6.9339227671681378</c:v>
                </c:pt>
                <c:pt idx="1277">
                  <c:v>6.7532526861318267</c:v>
                </c:pt>
                <c:pt idx="1278">
                  <c:v>7.0363591723623262</c:v>
                </c:pt>
                <c:pt idx="1279">
                  <c:v>6.9542932476275947</c:v>
                </c:pt>
                <c:pt idx="1280">
                  <c:v>6.9136119558165818</c:v>
                </c:pt>
                <c:pt idx="1281">
                  <c:v>6.893360638790476</c:v>
                </c:pt>
                <c:pt idx="1282">
                  <c:v>7.01576445918902</c:v>
                </c:pt>
                <c:pt idx="1283">
                  <c:v>6.9339227671681378</c:v>
                </c:pt>
                <c:pt idx="1284">
                  <c:v>7.1613021848527634</c:v>
                </c:pt>
                <c:pt idx="1285">
                  <c:v>7.0777627371859388</c:v>
                </c:pt>
                <c:pt idx="1286">
                  <c:v>7.1823406606361289</c:v>
                </c:pt>
                <c:pt idx="1287">
                  <c:v>7.0777627371859388</c:v>
                </c:pt>
                <c:pt idx="1288">
                  <c:v>6.9542932476275947</c:v>
                </c:pt>
                <c:pt idx="1289">
                  <c:v>7.057030590524783</c:v>
                </c:pt>
                <c:pt idx="1290">
                  <c:v>6.8530357911431841</c:v>
                </c:pt>
                <c:pt idx="1291">
                  <c:v>7.0985557907539985</c:v>
                </c:pt>
                <c:pt idx="1292">
                  <c:v>6.9542932476275947</c:v>
                </c:pt>
                <c:pt idx="1293">
                  <c:v>7.01576445918902</c:v>
                </c:pt>
                <c:pt idx="1294">
                  <c:v>6.9542932476275947</c:v>
                </c:pt>
                <c:pt idx="1295">
                  <c:v>6.7929903869102013</c:v>
                </c:pt>
                <c:pt idx="1296">
                  <c:v>6.9747235724908707</c:v>
                </c:pt>
                <c:pt idx="1297">
                  <c:v>6.893360638790476</c:v>
                </c:pt>
                <c:pt idx="1298">
                  <c:v>6.8530357911431841</c:v>
                </c:pt>
                <c:pt idx="1299">
                  <c:v>7.5495836239661855</c:v>
                </c:pt>
                <c:pt idx="1300">
                  <c:v>7.2884637816973799</c:v>
                </c:pt>
                <c:pt idx="1301">
                  <c:v>7.1403253348658069</c:v>
                </c:pt>
                <c:pt idx="1302">
                  <c:v>7.1823406606361289</c:v>
                </c:pt>
                <c:pt idx="1303">
                  <c:v>6.9136119558165818</c:v>
                </c:pt>
                <c:pt idx="1304">
                  <c:v>6.8530357911431841</c:v>
                </c:pt>
                <c:pt idx="1305">
                  <c:v>7.0363591723623262</c:v>
                </c:pt>
                <c:pt idx="1306">
                  <c:v>6.9952139175688774</c:v>
                </c:pt>
                <c:pt idx="1307">
                  <c:v>6.9952139175688774</c:v>
                </c:pt>
                <c:pt idx="1308">
                  <c:v>6.9542932476275947</c:v>
                </c:pt>
                <c:pt idx="1309">
                  <c:v>6.9542932476275947</c:v>
                </c:pt>
                <c:pt idx="1310">
                  <c:v>6.9542932476275947</c:v>
                </c:pt>
                <c:pt idx="1311">
                  <c:v>7.01576445918902</c:v>
                </c:pt>
                <c:pt idx="1312">
                  <c:v>7.057030590524783</c:v>
                </c:pt>
                <c:pt idx="1313">
                  <c:v>7.0777627371859388</c:v>
                </c:pt>
                <c:pt idx="1314">
                  <c:v>7.2458276558684371</c:v>
                </c:pt>
                <c:pt idx="1315">
                  <c:v>7.01576445918902</c:v>
                </c:pt>
                <c:pt idx="1316">
                  <c:v>6.7929903869102013</c:v>
                </c:pt>
                <c:pt idx="1317">
                  <c:v>7.1613021848527634</c:v>
                </c:pt>
                <c:pt idx="1318">
                  <c:v>6.8731686418193441</c:v>
                </c:pt>
                <c:pt idx="1319">
                  <c:v>6.9952139175688774</c:v>
                </c:pt>
                <c:pt idx="1320">
                  <c:v>7.0363591723623262</c:v>
                </c:pt>
                <c:pt idx="1321">
                  <c:v>7.0363591723623262</c:v>
                </c:pt>
                <c:pt idx="1322">
                  <c:v>6.9136119558165818</c:v>
                </c:pt>
                <c:pt idx="1323">
                  <c:v>7.1823406606361289</c:v>
                </c:pt>
                <c:pt idx="1324">
                  <c:v>7.0363591723623262</c:v>
                </c:pt>
                <c:pt idx="1325">
                  <c:v>7.1194099301612876</c:v>
                </c:pt>
                <c:pt idx="1326">
                  <c:v>7.1823406606361289</c:v>
                </c:pt>
                <c:pt idx="1327">
                  <c:v>6.7334865970720141</c:v>
                </c:pt>
                <c:pt idx="1328">
                  <c:v>6.893360638790476</c:v>
                </c:pt>
                <c:pt idx="1329">
                  <c:v>6.893360638790476</c:v>
                </c:pt>
                <c:pt idx="1330">
                  <c:v>6.9952139175688774</c:v>
                </c:pt>
                <c:pt idx="1331">
                  <c:v>7.1194099301612876</c:v>
                </c:pt>
                <c:pt idx="1332">
                  <c:v>7.0777627371859388</c:v>
                </c:pt>
                <c:pt idx="1333">
                  <c:v>7.0777627371859388</c:v>
                </c:pt>
                <c:pt idx="1334">
                  <c:v>6.9136119558165818</c:v>
                </c:pt>
                <c:pt idx="1335">
                  <c:v>6.9747235724908707</c:v>
                </c:pt>
                <c:pt idx="1336">
                  <c:v>6.7532526861318267</c:v>
                </c:pt>
                <c:pt idx="1337">
                  <c:v>6.8731686418193441</c:v>
                </c:pt>
                <c:pt idx="1338">
                  <c:v>6.9542932476275947</c:v>
                </c:pt>
                <c:pt idx="1339">
                  <c:v>6.9747235724908707</c:v>
                </c:pt>
                <c:pt idx="1340">
                  <c:v>6.9542932476275947</c:v>
                </c:pt>
                <c:pt idx="1341">
                  <c:v>7.057030590524783</c:v>
                </c:pt>
                <c:pt idx="1342">
                  <c:v>6.9747235724908707</c:v>
                </c:pt>
                <c:pt idx="1343">
                  <c:v>6.9952139175688774</c:v>
                </c:pt>
                <c:pt idx="1344">
                  <c:v>6.7929903869102013</c:v>
                </c:pt>
                <c:pt idx="1345">
                  <c:v>7.0777627371859388</c:v>
                </c:pt>
                <c:pt idx="1346">
                  <c:v>6.9339227671681378</c:v>
                </c:pt>
                <c:pt idx="1347">
                  <c:v>7.0777627371859388</c:v>
                </c:pt>
                <c:pt idx="1348">
                  <c:v>6.893360638790476</c:v>
                </c:pt>
                <c:pt idx="1349">
                  <c:v>6.9952139175688774</c:v>
                </c:pt>
                <c:pt idx="1350">
                  <c:v>6.8329619135109674</c:v>
                </c:pt>
                <c:pt idx="1351">
                  <c:v>7.0985557907539985</c:v>
                </c:pt>
                <c:pt idx="1352">
                  <c:v>6.9747235724908707</c:v>
                </c:pt>
                <c:pt idx="1353">
                  <c:v>6.9339227671681378</c:v>
                </c:pt>
                <c:pt idx="1354">
                  <c:v>7.2246032143010925</c:v>
                </c:pt>
                <c:pt idx="1355">
                  <c:v>7.1613021848527634</c:v>
                </c:pt>
                <c:pt idx="1356">
                  <c:v>6.9747235724908707</c:v>
                </c:pt>
                <c:pt idx="1357">
                  <c:v>7.0363591723623262</c:v>
                </c:pt>
                <c:pt idx="1358">
                  <c:v>6.9542932476275947</c:v>
                </c:pt>
                <c:pt idx="1359">
                  <c:v>6.9136119558165818</c:v>
                </c:pt>
                <c:pt idx="1360">
                  <c:v>7.0777627371859388</c:v>
                </c:pt>
                <c:pt idx="1361">
                  <c:v>7.0777627371859388</c:v>
                </c:pt>
                <c:pt idx="1362">
                  <c:v>6.893360638790476</c:v>
                </c:pt>
                <c:pt idx="1363">
                  <c:v>6.8530357911431841</c:v>
                </c:pt>
                <c:pt idx="1364">
                  <c:v>6.7730923939710879</c:v>
                </c:pt>
                <c:pt idx="1365">
                  <c:v>6.7137629023318697</c:v>
                </c:pt>
                <c:pt idx="1366">
                  <c:v>6.7532526861318267</c:v>
                </c:pt>
                <c:pt idx="1367">
                  <c:v>7.01576445918902</c:v>
                </c:pt>
                <c:pt idx="1368">
                  <c:v>6.7334865970720141</c:v>
                </c:pt>
                <c:pt idx="1369">
                  <c:v>6.9542932476275947</c:v>
                </c:pt>
                <c:pt idx="1370">
                  <c:v>6.8129468361791528</c:v>
                </c:pt>
                <c:pt idx="1371">
                  <c:v>6.7929903869102013</c:v>
                </c:pt>
                <c:pt idx="1372">
                  <c:v>6.893360638790476</c:v>
                </c:pt>
                <c:pt idx="1373">
                  <c:v>6.9339227671681378</c:v>
                </c:pt>
                <c:pt idx="1374">
                  <c:v>6.7929903869102013</c:v>
                </c:pt>
                <c:pt idx="1375">
                  <c:v>6.9136119558165818</c:v>
                </c:pt>
                <c:pt idx="1376">
                  <c:v>6.5580390747964286</c:v>
                </c:pt>
                <c:pt idx="1377">
                  <c:v>6.9339227671681378</c:v>
                </c:pt>
                <c:pt idx="1378">
                  <c:v>6.893360638790476</c:v>
                </c:pt>
                <c:pt idx="1379">
                  <c:v>7.0777627371859388</c:v>
                </c:pt>
                <c:pt idx="1380">
                  <c:v>7.01576445918902</c:v>
                </c:pt>
                <c:pt idx="1381">
                  <c:v>6.7929903869102013</c:v>
                </c:pt>
                <c:pt idx="1382">
                  <c:v>6.9542932476275947</c:v>
                </c:pt>
                <c:pt idx="1383">
                  <c:v>7.057030590524783</c:v>
                </c:pt>
                <c:pt idx="1384">
                  <c:v>6.9542932476275947</c:v>
                </c:pt>
                <c:pt idx="1385">
                  <c:v>6.7730923939710879</c:v>
                </c:pt>
                <c:pt idx="1386">
                  <c:v>6.8329619135109674</c:v>
                </c:pt>
                <c:pt idx="1387">
                  <c:v>7.0363591723623262</c:v>
                </c:pt>
                <c:pt idx="1388">
                  <c:v>6.9952139175688774</c:v>
                </c:pt>
                <c:pt idx="1389">
                  <c:v>7.0777627371859388</c:v>
                </c:pt>
                <c:pt idx="1390">
                  <c:v>6.9747235724908707</c:v>
                </c:pt>
                <c:pt idx="1391">
                  <c:v>6.9542932476275947</c:v>
                </c:pt>
                <c:pt idx="1392">
                  <c:v>7.0985557907539985</c:v>
                </c:pt>
                <c:pt idx="1393">
                  <c:v>6.6549377889542445</c:v>
                </c:pt>
                <c:pt idx="1394">
                  <c:v>6.9136119558165818</c:v>
                </c:pt>
                <c:pt idx="1395">
                  <c:v>7.0777627371859388</c:v>
                </c:pt>
                <c:pt idx="1396">
                  <c:v>6.893360638790476</c:v>
                </c:pt>
                <c:pt idx="1397">
                  <c:v>6.519675794473037</c:v>
                </c:pt>
                <c:pt idx="1398">
                  <c:v>6.893360638790476</c:v>
                </c:pt>
                <c:pt idx="1399">
                  <c:v>6.8530357911431841</c:v>
                </c:pt>
                <c:pt idx="1400">
                  <c:v>6.7929903869102013</c:v>
                </c:pt>
                <c:pt idx="1401">
                  <c:v>6.5773052840276645</c:v>
                </c:pt>
                <c:pt idx="1402">
                  <c:v>6.6940969821381788</c:v>
                </c:pt>
                <c:pt idx="1403">
                  <c:v>6.7929903869102013</c:v>
                </c:pt>
                <c:pt idx="1404">
                  <c:v>6.7334865970720141</c:v>
                </c:pt>
                <c:pt idx="1405">
                  <c:v>6.7929903869102013</c:v>
                </c:pt>
                <c:pt idx="1406">
                  <c:v>6.6160076695968346</c:v>
                </c:pt>
                <c:pt idx="1407">
                  <c:v>6.6354441789838816</c:v>
                </c:pt>
                <c:pt idx="1408">
                  <c:v>6.5580390747964286</c:v>
                </c:pt>
                <c:pt idx="1409">
                  <c:v>6.519675794473037</c:v>
                </c:pt>
                <c:pt idx="1410">
                  <c:v>6.5005783932499011</c:v>
                </c:pt>
                <c:pt idx="1411">
                  <c:v>6.3684684263148981</c:v>
                </c:pt>
                <c:pt idx="1412">
                  <c:v>6.3684684263148981</c:v>
                </c:pt>
                <c:pt idx="1413">
                  <c:v>6.3498139409465733</c:v>
                </c:pt>
                <c:pt idx="1414">
                  <c:v>6.275740827465091</c:v>
                </c:pt>
                <c:pt idx="1415">
                  <c:v>6.5580390747964286</c:v>
                </c:pt>
                <c:pt idx="1416">
                  <c:v>6.5773052840276645</c:v>
                </c:pt>
                <c:pt idx="1417">
                  <c:v>6.6354441789838816</c:v>
                </c:pt>
                <c:pt idx="1418">
                  <c:v>6.4436360116908222</c:v>
                </c:pt>
                <c:pt idx="1419">
                  <c:v>6.7334865970720141</c:v>
                </c:pt>
                <c:pt idx="1420">
                  <c:v>6.7137629023318697</c:v>
                </c:pt>
                <c:pt idx="1421">
                  <c:v>6.7334865970720141</c:v>
                </c:pt>
                <c:pt idx="1422">
                  <c:v>6.519675794473037</c:v>
                </c:pt>
                <c:pt idx="1423">
                  <c:v>6.6549377889542445</c:v>
                </c:pt>
                <c:pt idx="1424">
                  <c:v>6.9542932476275947</c:v>
                </c:pt>
                <c:pt idx="1425">
                  <c:v>6.5388293000474196</c:v>
                </c:pt>
                <c:pt idx="1426">
                  <c:v>6.5966280935343642</c:v>
                </c:pt>
                <c:pt idx="1427">
                  <c:v>6.4815369320374296</c:v>
                </c:pt>
                <c:pt idx="1428">
                  <c:v>6.5388293000474196</c:v>
                </c:pt>
                <c:pt idx="1429">
                  <c:v>6.6549377889542445</c:v>
                </c:pt>
                <c:pt idx="1430">
                  <c:v>6.4436360116908222</c:v>
                </c:pt>
                <c:pt idx="1431">
                  <c:v>6.4625661275677251</c:v>
                </c:pt>
                <c:pt idx="1432">
                  <c:v>6.4436360116908222</c:v>
                </c:pt>
                <c:pt idx="1433">
                  <c:v>6.5773052840276645</c:v>
                </c:pt>
                <c:pt idx="1434">
                  <c:v>6.3312140982020422</c:v>
                </c:pt>
                <c:pt idx="1435">
                  <c:v>6.4815369320374296</c:v>
                </c:pt>
                <c:pt idx="1436">
                  <c:v>6.6160076695968346</c:v>
                </c:pt>
                <c:pt idx="1437">
                  <c:v>6.5388293000474196</c:v>
                </c:pt>
                <c:pt idx="1438">
                  <c:v>6.5966280935343642</c:v>
                </c:pt>
                <c:pt idx="1439">
                  <c:v>6.4436360116908222</c:v>
                </c:pt>
                <c:pt idx="1440">
                  <c:v>6.4436360116908222</c:v>
                </c:pt>
                <c:pt idx="1441">
                  <c:v>6.6549377889542445</c:v>
                </c:pt>
                <c:pt idx="1442">
                  <c:v>6.2941777008176176</c:v>
                </c:pt>
                <c:pt idx="1443">
                  <c:v>6.6744886672580339</c:v>
                </c:pt>
                <c:pt idx="1444">
                  <c:v>6.6160076695968346</c:v>
                </c:pt>
                <c:pt idx="1445">
                  <c:v>6.4625661275677251</c:v>
                </c:pt>
                <c:pt idx="1446">
                  <c:v>6.6744886672580339</c:v>
                </c:pt>
                <c:pt idx="1447">
                  <c:v>6.4625661275677251</c:v>
                </c:pt>
                <c:pt idx="1448">
                  <c:v>6.4436360116908222</c:v>
                </c:pt>
                <c:pt idx="1449">
                  <c:v>6.5966280935343642</c:v>
                </c:pt>
                <c:pt idx="1450">
                  <c:v>6.4436360116908222</c:v>
                </c:pt>
                <c:pt idx="1451">
                  <c:v>6.3871777148361319</c:v>
                </c:pt>
                <c:pt idx="1452">
                  <c:v>6.4815369320374296</c:v>
                </c:pt>
                <c:pt idx="1453">
                  <c:v>6.6354441789838816</c:v>
                </c:pt>
                <c:pt idx="1454">
                  <c:v>6.5580390747964286</c:v>
                </c:pt>
                <c:pt idx="1455">
                  <c:v>6.5773052840276645</c:v>
                </c:pt>
                <c:pt idx="1456">
                  <c:v>6.4436360116908222</c:v>
                </c:pt>
                <c:pt idx="1457">
                  <c:v>6.5580390747964286</c:v>
                </c:pt>
                <c:pt idx="1458">
                  <c:v>6.3498139409465733</c:v>
                </c:pt>
                <c:pt idx="1459">
                  <c:v>6.3684684263148981</c:v>
                </c:pt>
                <c:pt idx="1460">
                  <c:v>6.3312140982020422</c:v>
                </c:pt>
                <c:pt idx="1461">
                  <c:v>6.519675794473037</c:v>
                </c:pt>
                <c:pt idx="1462">
                  <c:v>6.3498139409465733</c:v>
                </c:pt>
                <c:pt idx="1463">
                  <c:v>6.2573579593083464</c:v>
                </c:pt>
                <c:pt idx="1464">
                  <c:v>6.3126687380224071</c:v>
                </c:pt>
                <c:pt idx="1465">
                  <c:v>6.2207536062785946</c:v>
                </c:pt>
                <c:pt idx="1466">
                  <c:v>6.2207536062785946</c:v>
                </c:pt>
                <c:pt idx="1467">
                  <c:v>6.3312140982020422</c:v>
                </c:pt>
                <c:pt idx="1468">
                  <c:v>6.6160076695968346</c:v>
                </c:pt>
                <c:pt idx="1469">
                  <c:v>6.4625661275677251</c:v>
                </c:pt>
                <c:pt idx="1470">
                  <c:v>6.7137629023318697</c:v>
                </c:pt>
                <c:pt idx="1471">
                  <c:v>6.6744886672580339</c:v>
                </c:pt>
                <c:pt idx="1472">
                  <c:v>6.3498139409465733</c:v>
                </c:pt>
                <c:pt idx="1473">
                  <c:v>6.6549377889542445</c:v>
                </c:pt>
                <c:pt idx="1474">
                  <c:v>6.6160076695968346</c:v>
                </c:pt>
                <c:pt idx="1475">
                  <c:v>6.6354441789838816</c:v>
                </c:pt>
                <c:pt idx="1476">
                  <c:v>6.6354441789838816</c:v>
                </c:pt>
                <c:pt idx="1477">
                  <c:v>6.6744886672580339</c:v>
                </c:pt>
                <c:pt idx="1478">
                  <c:v>6.5388293000474196</c:v>
                </c:pt>
                <c:pt idx="1479">
                  <c:v>6.5773052840276645</c:v>
                </c:pt>
                <c:pt idx="1480">
                  <c:v>6.5773052840276645</c:v>
                </c:pt>
                <c:pt idx="1481">
                  <c:v>6.6940969821381788</c:v>
                </c:pt>
                <c:pt idx="1482">
                  <c:v>6.4436360116908222</c:v>
                </c:pt>
                <c:pt idx="1483">
                  <c:v>6.4059419675109961</c:v>
                </c:pt>
                <c:pt idx="1484">
                  <c:v>6.519675794473037</c:v>
                </c:pt>
                <c:pt idx="1485">
                  <c:v>6.519675794473037</c:v>
                </c:pt>
                <c:pt idx="1486">
                  <c:v>6.6354441789838816</c:v>
                </c:pt>
                <c:pt idx="1487">
                  <c:v>6.4625661275677251</c:v>
                </c:pt>
                <c:pt idx="1488">
                  <c:v>6.6354441789838816</c:v>
                </c:pt>
                <c:pt idx="1489">
                  <c:v>6.4625661275677251</c:v>
                </c:pt>
                <c:pt idx="1490">
                  <c:v>6.4059419675109961</c:v>
                </c:pt>
                <c:pt idx="1491">
                  <c:v>6.519675794473037</c:v>
                </c:pt>
                <c:pt idx="1492">
                  <c:v>6.275740827465091</c:v>
                </c:pt>
                <c:pt idx="1493">
                  <c:v>6.5580390747964286</c:v>
                </c:pt>
                <c:pt idx="1494">
                  <c:v>6.5580390747964286</c:v>
                </c:pt>
                <c:pt idx="1495">
                  <c:v>6.5966280935343642</c:v>
                </c:pt>
                <c:pt idx="1496">
                  <c:v>6.8129468361791528</c:v>
                </c:pt>
                <c:pt idx="1497">
                  <c:v>6.5005783932499011</c:v>
                </c:pt>
                <c:pt idx="1498">
                  <c:v>6.519675794473037</c:v>
                </c:pt>
                <c:pt idx="1499">
                  <c:v>6.6160076695968346</c:v>
                </c:pt>
                <c:pt idx="1500">
                  <c:v>6.5773052840276645</c:v>
                </c:pt>
                <c:pt idx="1501">
                  <c:v>6.519675794473037</c:v>
                </c:pt>
                <c:pt idx="1502">
                  <c:v>6.5966280935343642</c:v>
                </c:pt>
                <c:pt idx="1503">
                  <c:v>6.5773052840276645</c:v>
                </c:pt>
                <c:pt idx="1504">
                  <c:v>6.7532526861318267</c:v>
                </c:pt>
                <c:pt idx="1505">
                  <c:v>6.7137629023318697</c:v>
                </c:pt>
                <c:pt idx="1506">
                  <c:v>6.519675794473037</c:v>
                </c:pt>
                <c:pt idx="1507">
                  <c:v>6.5966280935343642</c:v>
                </c:pt>
                <c:pt idx="1508">
                  <c:v>6.3498139409465733</c:v>
                </c:pt>
                <c:pt idx="1509">
                  <c:v>6.5580390747964286</c:v>
                </c:pt>
                <c:pt idx="1510">
                  <c:v>6.5773052840276645</c:v>
                </c:pt>
                <c:pt idx="1511">
                  <c:v>6.6160076695968346</c:v>
                </c:pt>
                <c:pt idx="1512">
                  <c:v>6.5966280935343642</c:v>
                </c:pt>
                <c:pt idx="1513">
                  <c:v>6.519675794473037</c:v>
                </c:pt>
                <c:pt idx="1514">
                  <c:v>6.5388293000474196</c:v>
                </c:pt>
                <c:pt idx="1515">
                  <c:v>6.4625661275677251</c:v>
                </c:pt>
                <c:pt idx="1516">
                  <c:v>6.6354441789838816</c:v>
                </c:pt>
                <c:pt idx="1517">
                  <c:v>6.4815369320374296</c:v>
                </c:pt>
                <c:pt idx="1518">
                  <c:v>6.7730923939710879</c:v>
                </c:pt>
                <c:pt idx="1519">
                  <c:v>6.5773052840276645</c:v>
                </c:pt>
                <c:pt idx="1520">
                  <c:v>6.6744886672580339</c:v>
                </c:pt>
                <c:pt idx="1521">
                  <c:v>6.7929903869102013</c:v>
                </c:pt>
                <c:pt idx="1522">
                  <c:v>6.8129468361791528</c:v>
                </c:pt>
                <c:pt idx="1523">
                  <c:v>6.7137629023318697</c:v>
                </c:pt>
                <c:pt idx="1524">
                  <c:v>6.8129468361791528</c:v>
                </c:pt>
                <c:pt idx="1525">
                  <c:v>6.7532526861318267</c:v>
                </c:pt>
                <c:pt idx="1526">
                  <c:v>6.6940969821381788</c:v>
                </c:pt>
                <c:pt idx="1527">
                  <c:v>7.01576445918902</c:v>
                </c:pt>
                <c:pt idx="1528">
                  <c:v>6.9339227671681378</c:v>
                </c:pt>
                <c:pt idx="1529">
                  <c:v>6.7334865970720141</c:v>
                </c:pt>
                <c:pt idx="1530">
                  <c:v>6.9952139175688774</c:v>
                </c:pt>
                <c:pt idx="1531">
                  <c:v>6.7532526861318267</c:v>
                </c:pt>
                <c:pt idx="1532">
                  <c:v>6.7929903869102013</c:v>
                </c:pt>
                <c:pt idx="1533">
                  <c:v>6.893360638790476</c:v>
                </c:pt>
                <c:pt idx="1534">
                  <c:v>6.7532526861318267</c:v>
                </c:pt>
                <c:pt idx="1535">
                  <c:v>6.8129468361791528</c:v>
                </c:pt>
                <c:pt idx="1536">
                  <c:v>6.893360638790476</c:v>
                </c:pt>
                <c:pt idx="1537">
                  <c:v>6.8329619135109674</c:v>
                </c:pt>
                <c:pt idx="1538">
                  <c:v>6.9542932476275947</c:v>
                </c:pt>
                <c:pt idx="1539">
                  <c:v>6.5966280935343642</c:v>
                </c:pt>
                <c:pt idx="1540">
                  <c:v>6.6744886672580339</c:v>
                </c:pt>
                <c:pt idx="1541">
                  <c:v>6.8731686418193441</c:v>
                </c:pt>
                <c:pt idx="1542">
                  <c:v>6.519675794473037</c:v>
                </c:pt>
                <c:pt idx="1543">
                  <c:v>6.4436360116908222</c:v>
                </c:pt>
                <c:pt idx="1544">
                  <c:v>6.7532526861318267</c:v>
                </c:pt>
                <c:pt idx="1545">
                  <c:v>6.9747235724908707</c:v>
                </c:pt>
                <c:pt idx="1546">
                  <c:v>6.9136119558165818</c:v>
                </c:pt>
                <c:pt idx="1547">
                  <c:v>6.8530357911431841</c:v>
                </c:pt>
                <c:pt idx="1548">
                  <c:v>6.8329619135109674</c:v>
                </c:pt>
                <c:pt idx="1549">
                  <c:v>6.893360638790476</c:v>
                </c:pt>
                <c:pt idx="1550">
                  <c:v>6.9542932476275947</c:v>
                </c:pt>
                <c:pt idx="1551">
                  <c:v>6.7730923939710879</c:v>
                </c:pt>
                <c:pt idx="1552">
                  <c:v>6.7532526861318267</c:v>
                </c:pt>
                <c:pt idx="1553">
                  <c:v>6.7929903869102013</c:v>
                </c:pt>
                <c:pt idx="1554">
                  <c:v>6.9136119558165818</c:v>
                </c:pt>
                <c:pt idx="1555">
                  <c:v>6.7730923939710879</c:v>
                </c:pt>
                <c:pt idx="1556">
                  <c:v>6.8530357911431841</c:v>
                </c:pt>
                <c:pt idx="1557">
                  <c:v>6.9747235724908707</c:v>
                </c:pt>
                <c:pt idx="1558">
                  <c:v>6.8530357911431841</c:v>
                </c:pt>
                <c:pt idx="1559">
                  <c:v>6.893360638790476</c:v>
                </c:pt>
                <c:pt idx="1560">
                  <c:v>6.6354441789838816</c:v>
                </c:pt>
                <c:pt idx="1561">
                  <c:v>6.7137629023318697</c:v>
                </c:pt>
                <c:pt idx="1562">
                  <c:v>6.6744886672580339</c:v>
                </c:pt>
                <c:pt idx="1563">
                  <c:v>6.7532526861318267</c:v>
                </c:pt>
                <c:pt idx="1564">
                  <c:v>6.9542932476275947</c:v>
                </c:pt>
                <c:pt idx="1565">
                  <c:v>6.9339227671681378</c:v>
                </c:pt>
                <c:pt idx="1566">
                  <c:v>6.7532526861318267</c:v>
                </c:pt>
                <c:pt idx="1567">
                  <c:v>6.7334865970720141</c:v>
                </c:pt>
                <c:pt idx="1568">
                  <c:v>8.6401841741909937</c:v>
                </c:pt>
                <c:pt idx="1569">
                  <c:v>7.3313339073124935</c:v>
                </c:pt>
                <c:pt idx="1570">
                  <c:v>7.0777627371859388</c:v>
                </c:pt>
                <c:pt idx="1571">
                  <c:v>7.0777627371859388</c:v>
                </c:pt>
                <c:pt idx="1572">
                  <c:v>7.2884637816973799</c:v>
                </c:pt>
                <c:pt idx="1573">
                  <c:v>7.1823406606361289</c:v>
                </c:pt>
                <c:pt idx="1574">
                  <c:v>7.2034409432601869</c:v>
                </c:pt>
                <c:pt idx="1575">
                  <c:v>7.0363591723623262</c:v>
                </c:pt>
                <c:pt idx="1576">
                  <c:v>7.0985557907539985</c:v>
                </c:pt>
                <c:pt idx="1577">
                  <c:v>7.0363591723623262</c:v>
                </c:pt>
                <c:pt idx="1578">
                  <c:v>7.1823406606361289</c:v>
                </c:pt>
                <c:pt idx="1579">
                  <c:v>7.2671144506068108</c:v>
                </c:pt>
                <c:pt idx="1580">
                  <c:v>6.9952139175688774</c:v>
                </c:pt>
                <c:pt idx="1581">
                  <c:v>7.2246032143010925</c:v>
                </c:pt>
                <c:pt idx="1582">
                  <c:v>7.3098758328594595</c:v>
                </c:pt>
                <c:pt idx="1583">
                  <c:v>7.2671144506068108</c:v>
                </c:pt>
                <c:pt idx="1584">
                  <c:v>7.4396584873550768</c:v>
                </c:pt>
                <c:pt idx="1585">
                  <c:v>7.2246032143010925</c:v>
                </c:pt>
                <c:pt idx="1586">
                  <c:v>7.5274694219598928</c:v>
                </c:pt>
                <c:pt idx="1587">
                  <c:v>7.5274694219598928</c:v>
                </c:pt>
                <c:pt idx="1588">
                  <c:v>7.2458276558684371</c:v>
                </c:pt>
                <c:pt idx="1589">
                  <c:v>7.3961379012765986</c:v>
                </c:pt>
                <c:pt idx="1590">
                  <c:v>7.616316796644492</c:v>
                </c:pt>
                <c:pt idx="1591">
                  <c:v>7.4178662775006261</c:v>
                </c:pt>
                <c:pt idx="1592">
                  <c:v>7.5274694219598928</c:v>
                </c:pt>
                <c:pt idx="1593">
                  <c:v>7.4396584873550768</c:v>
                </c:pt>
                <c:pt idx="1594">
                  <c:v>7.3744731717018448</c:v>
                </c:pt>
                <c:pt idx="1595">
                  <c:v>7.3528719023429225</c:v>
                </c:pt>
                <c:pt idx="1596">
                  <c:v>7.4834351586280032</c:v>
                </c:pt>
                <c:pt idx="1597">
                  <c:v>7.6611153258786713</c:v>
                </c:pt>
                <c:pt idx="1598">
                  <c:v>7.7515401347625907</c:v>
                </c:pt>
                <c:pt idx="1599">
                  <c:v>7.1403253348658069</c:v>
                </c:pt>
                <c:pt idx="1600">
                  <c:v>7.4396584873550768</c:v>
                </c:pt>
                <c:pt idx="1601">
                  <c:v>7.4615147183704087</c:v>
                </c:pt>
                <c:pt idx="1602">
                  <c:v>7.4178662775006261</c:v>
                </c:pt>
                <c:pt idx="1603">
                  <c:v>7.4615147183704087</c:v>
                </c:pt>
                <c:pt idx="1604">
                  <c:v>7.6611153258786713</c:v>
                </c:pt>
                <c:pt idx="1605">
                  <c:v>7.4615147183704087</c:v>
                </c:pt>
                <c:pt idx="1606">
                  <c:v>7.5495836239661855</c:v>
                </c:pt>
                <c:pt idx="1607">
                  <c:v>7.4834351586280032</c:v>
                </c:pt>
                <c:pt idx="1608">
                  <c:v>7.8430322355111874</c:v>
                </c:pt>
                <c:pt idx="1609">
                  <c:v>7.7515401347625907</c:v>
                </c:pt>
                <c:pt idx="1610">
                  <c:v>7.3744731717018448</c:v>
                </c:pt>
                <c:pt idx="1611">
                  <c:v>7.4615147183704087</c:v>
                </c:pt>
                <c:pt idx="1612">
                  <c:v>7.7743126117785604</c:v>
                </c:pt>
                <c:pt idx="1613">
                  <c:v>7.7743126117785604</c:v>
                </c:pt>
                <c:pt idx="1614">
                  <c:v>7.8660734980491629</c:v>
                </c:pt>
                <c:pt idx="1615">
                  <c:v>7.8430322355111874</c:v>
                </c:pt>
                <c:pt idx="1616">
                  <c:v>7.7971519897845862</c:v>
                </c:pt>
                <c:pt idx="1617">
                  <c:v>7.6611153258786713</c:v>
                </c:pt>
                <c:pt idx="1618">
                  <c:v>7.8660734980491629</c:v>
                </c:pt>
                <c:pt idx="1619">
                  <c:v>7.5940071201677339</c:v>
                </c:pt>
                <c:pt idx="1620">
                  <c:v>7.3528719023429225</c:v>
                </c:pt>
                <c:pt idx="1621">
                  <c:v>7.4178662775006261</c:v>
                </c:pt>
                <c:pt idx="1622">
                  <c:v>7.6836221528630144</c:v>
                </c:pt>
                <c:pt idx="1623">
                  <c:v>7.5717627930819988</c:v>
                </c:pt>
                <c:pt idx="1624">
                  <c:v>7.5274694219598928</c:v>
                </c:pt>
                <c:pt idx="1625">
                  <c:v>7.616316796644492</c:v>
                </c:pt>
                <c:pt idx="1626">
                  <c:v>7.5274694219598928</c:v>
                </c:pt>
                <c:pt idx="1627">
                  <c:v>7.3744731717018448</c:v>
                </c:pt>
                <c:pt idx="1628">
                  <c:v>7.5054199967618</c:v>
                </c:pt>
                <c:pt idx="1629">
                  <c:v>7.7515401347625907</c:v>
                </c:pt>
                <c:pt idx="1630">
                  <c:v>7.7515401347625907</c:v>
                </c:pt>
                <c:pt idx="1631">
                  <c:v>7.6836221528630144</c:v>
                </c:pt>
                <c:pt idx="1632">
                  <c:v>7.4178662775006261</c:v>
                </c:pt>
                <c:pt idx="1633">
                  <c:v>7.6836221528630144</c:v>
                </c:pt>
                <c:pt idx="1634">
                  <c:v>7.5495836239661855</c:v>
                </c:pt>
                <c:pt idx="1635">
                  <c:v>7.8430322355111874</c:v>
                </c:pt>
                <c:pt idx="1636">
                  <c:v>7.616316796644492</c:v>
                </c:pt>
                <c:pt idx="1637">
                  <c:v>7.6836221528630144</c:v>
                </c:pt>
                <c:pt idx="1638">
                  <c:v>7.7971519897845862</c:v>
                </c:pt>
                <c:pt idx="1639">
                  <c:v>7.8430322355111874</c:v>
                </c:pt>
                <c:pt idx="1640">
                  <c:v>7.5940071201677339</c:v>
                </c:pt>
                <c:pt idx="1641">
                  <c:v>7.8660734980491629</c:v>
                </c:pt>
                <c:pt idx="1642">
                  <c:v>7.5940071201677339</c:v>
                </c:pt>
                <c:pt idx="1643">
                  <c:v>7.4834351586280032</c:v>
                </c:pt>
                <c:pt idx="1644">
                  <c:v>7.5054199967618</c:v>
                </c:pt>
                <c:pt idx="1645">
                  <c:v>7.2458276558684371</c:v>
                </c:pt>
                <c:pt idx="1646">
                  <c:v>7.4834351586280032</c:v>
                </c:pt>
                <c:pt idx="1647">
                  <c:v>7.5054199967618</c:v>
                </c:pt>
                <c:pt idx="1648">
                  <c:v>7.3744731717018448</c:v>
                </c:pt>
                <c:pt idx="1649">
                  <c:v>7.3744731717018448</c:v>
                </c:pt>
                <c:pt idx="1650">
                  <c:v>7.3528719023429225</c:v>
                </c:pt>
                <c:pt idx="1651">
                  <c:v>7.5274694219598928</c:v>
                </c:pt>
                <c:pt idx="1652">
                  <c:v>7.5495836239661855</c:v>
                </c:pt>
                <c:pt idx="1653">
                  <c:v>7.4834351586280032</c:v>
                </c:pt>
                <c:pt idx="1654">
                  <c:v>7.4396584873550768</c:v>
                </c:pt>
                <c:pt idx="1655">
                  <c:v>7.3961379012765986</c:v>
                </c:pt>
                <c:pt idx="1656">
                  <c:v>7.2246032143010925</c:v>
                </c:pt>
                <c:pt idx="1657">
                  <c:v>7.3313339073124935</c:v>
                </c:pt>
                <c:pt idx="1658">
                  <c:v>7.3961379012765986</c:v>
                </c:pt>
                <c:pt idx="1659">
                  <c:v>7.4615147183704087</c:v>
                </c:pt>
                <c:pt idx="1660">
                  <c:v>7.5717627930819988</c:v>
                </c:pt>
                <c:pt idx="1661">
                  <c:v>7.7288343627706286</c:v>
                </c:pt>
                <c:pt idx="1662">
                  <c:v>7.3961379012765986</c:v>
                </c:pt>
                <c:pt idx="1663">
                  <c:v>7.3961379012765986</c:v>
                </c:pt>
                <c:pt idx="1664">
                  <c:v>7.4834351586280032</c:v>
                </c:pt>
                <c:pt idx="1665">
                  <c:v>7.8430322355111874</c:v>
                </c:pt>
                <c:pt idx="1666">
                  <c:v>7.5274694219598928</c:v>
                </c:pt>
                <c:pt idx="1667">
                  <c:v>7.2458276558684371</c:v>
                </c:pt>
                <c:pt idx="1668">
                  <c:v>7.4615147183704087</c:v>
                </c:pt>
                <c:pt idx="1669">
                  <c:v>7.5717627930819988</c:v>
                </c:pt>
                <c:pt idx="1670">
                  <c:v>7.6611153258786713</c:v>
                </c:pt>
                <c:pt idx="1671">
                  <c:v>7.5717627930819988</c:v>
                </c:pt>
                <c:pt idx="1672">
                  <c:v>7.5940071201677339</c:v>
                </c:pt>
                <c:pt idx="1673">
                  <c:v>7.4834351586280032</c:v>
                </c:pt>
                <c:pt idx="1674">
                  <c:v>7.7061951004106612</c:v>
                </c:pt>
                <c:pt idx="1675">
                  <c:v>7.4178662775006261</c:v>
                </c:pt>
                <c:pt idx="1676">
                  <c:v>7.6836221528630144</c:v>
                </c:pt>
                <c:pt idx="1677">
                  <c:v>7.5274694219598928</c:v>
                </c:pt>
                <c:pt idx="1678">
                  <c:v>7.4396584873550768</c:v>
                </c:pt>
                <c:pt idx="1679">
                  <c:v>7.6386744257776193</c:v>
                </c:pt>
                <c:pt idx="1680">
                  <c:v>7.6836221528630144</c:v>
                </c:pt>
                <c:pt idx="1681">
                  <c:v>7.7971519897845862</c:v>
                </c:pt>
                <c:pt idx="1682">
                  <c:v>7.5717627930819988</c:v>
                </c:pt>
                <c:pt idx="1683">
                  <c:v>7.5717627930819988</c:v>
                </c:pt>
                <c:pt idx="1684">
                  <c:v>7.7515401347625907</c:v>
                </c:pt>
                <c:pt idx="1685">
                  <c:v>8.0528386967999008</c:v>
                </c:pt>
                <c:pt idx="1686">
                  <c:v>7.8200584653224094</c:v>
                </c:pt>
                <c:pt idx="1687">
                  <c:v>7.6386744257776193</c:v>
                </c:pt>
                <c:pt idx="1688">
                  <c:v>7.7743126117785604</c:v>
                </c:pt>
                <c:pt idx="1689">
                  <c:v>7.6611153258786713</c:v>
                </c:pt>
                <c:pt idx="1690">
                  <c:v>7.6836221528630144</c:v>
                </c:pt>
                <c:pt idx="1691">
                  <c:v>7.616316796644492</c:v>
                </c:pt>
                <c:pt idx="1692">
                  <c:v>7.8660734980491629</c:v>
                </c:pt>
                <c:pt idx="1693">
                  <c:v>7.616316796644492</c:v>
                </c:pt>
                <c:pt idx="1694">
                  <c:v>7.7743126117785604</c:v>
                </c:pt>
                <c:pt idx="1695">
                  <c:v>7.616316796644492</c:v>
                </c:pt>
                <c:pt idx="1696">
                  <c:v>7.7971519897845862</c:v>
                </c:pt>
                <c:pt idx="1697">
                  <c:v>7.8660734980491629</c:v>
                </c:pt>
                <c:pt idx="1698">
                  <c:v>7.9822807762652852</c:v>
                </c:pt>
                <c:pt idx="1699">
                  <c:v>7.7743126117785604</c:v>
                </c:pt>
                <c:pt idx="1700">
                  <c:v>7.6836221528630144</c:v>
                </c:pt>
                <c:pt idx="1701">
                  <c:v>7.8660734980491629</c:v>
                </c:pt>
                <c:pt idx="1702">
                  <c:v>7.6386744257776193</c:v>
                </c:pt>
                <c:pt idx="1703">
                  <c:v>7.8200584653224094</c:v>
                </c:pt>
                <c:pt idx="1704">
                  <c:v>7.616316796644492</c:v>
                </c:pt>
                <c:pt idx="1705">
                  <c:v>7.5717627930819988</c:v>
                </c:pt>
                <c:pt idx="1706">
                  <c:v>7.7971519897845862</c:v>
                </c:pt>
                <c:pt idx="1707">
                  <c:v>7.7288343627706286</c:v>
                </c:pt>
                <c:pt idx="1708">
                  <c:v>7.7061951004106612</c:v>
                </c:pt>
                <c:pt idx="1709">
                  <c:v>7.616316796644492</c:v>
                </c:pt>
                <c:pt idx="1710">
                  <c:v>7.5717627930819988</c:v>
                </c:pt>
                <c:pt idx="1711">
                  <c:v>7.5717627930819988</c:v>
                </c:pt>
                <c:pt idx="1712">
                  <c:v>7.3098758328594595</c:v>
                </c:pt>
                <c:pt idx="1713">
                  <c:v>7.4396584873550768</c:v>
                </c:pt>
                <c:pt idx="1714">
                  <c:v>7.616316796644492</c:v>
                </c:pt>
                <c:pt idx="1715">
                  <c:v>7.5054199967618</c:v>
                </c:pt>
                <c:pt idx="1716">
                  <c:v>7.4615147183704087</c:v>
                </c:pt>
                <c:pt idx="1717">
                  <c:v>7.6386744257776193</c:v>
                </c:pt>
                <c:pt idx="1718">
                  <c:v>7.5717627930819988</c:v>
                </c:pt>
                <c:pt idx="1719">
                  <c:v>7.4396584873550768</c:v>
                </c:pt>
                <c:pt idx="1720">
                  <c:v>7.2884637816973799</c:v>
                </c:pt>
                <c:pt idx="1721">
                  <c:v>7.5495836239661855</c:v>
                </c:pt>
                <c:pt idx="1722">
                  <c:v>7.6836221528630144</c:v>
                </c:pt>
                <c:pt idx="1723">
                  <c:v>7.5274694219598928</c:v>
                </c:pt>
                <c:pt idx="1724">
                  <c:v>7.5274694219598928</c:v>
                </c:pt>
                <c:pt idx="1725">
                  <c:v>7.4834351586280032</c:v>
                </c:pt>
                <c:pt idx="1726">
                  <c:v>7.616316796644492</c:v>
                </c:pt>
                <c:pt idx="1727">
                  <c:v>7.5495836239661855</c:v>
                </c:pt>
                <c:pt idx="1728">
                  <c:v>7.5717627930819988</c:v>
                </c:pt>
                <c:pt idx="1729">
                  <c:v>7.5054199967618</c:v>
                </c:pt>
                <c:pt idx="1730">
                  <c:v>7.5274694219598928</c:v>
                </c:pt>
                <c:pt idx="1731">
                  <c:v>7.5717627930819988</c:v>
                </c:pt>
                <c:pt idx="1732">
                  <c:v>7.7743126117785604</c:v>
                </c:pt>
                <c:pt idx="1733">
                  <c:v>7.5495836239661855</c:v>
                </c:pt>
                <c:pt idx="1734">
                  <c:v>7.4834351586280032</c:v>
                </c:pt>
                <c:pt idx="1735">
                  <c:v>7.3961379012765986</c:v>
                </c:pt>
                <c:pt idx="1736">
                  <c:v>7.8660734980491629</c:v>
                </c:pt>
                <c:pt idx="1737">
                  <c:v>7.4396584873550768</c:v>
                </c:pt>
                <c:pt idx="1738">
                  <c:v>7.3528719023429225</c:v>
                </c:pt>
                <c:pt idx="1739">
                  <c:v>7.5717627930819988</c:v>
                </c:pt>
                <c:pt idx="1740">
                  <c:v>7.4615147183704087</c:v>
                </c:pt>
                <c:pt idx="1741">
                  <c:v>7.5274694219598928</c:v>
                </c:pt>
                <c:pt idx="1742">
                  <c:v>7.5274694219598928</c:v>
                </c:pt>
                <c:pt idx="1743">
                  <c:v>7.6386744257776193</c:v>
                </c:pt>
                <c:pt idx="1744">
                  <c:v>7.4178662775006261</c:v>
                </c:pt>
                <c:pt idx="1745">
                  <c:v>7.5274694219598928</c:v>
                </c:pt>
                <c:pt idx="1746">
                  <c:v>7.7971519897845862</c:v>
                </c:pt>
                <c:pt idx="1747">
                  <c:v>7.3961379012765986</c:v>
                </c:pt>
                <c:pt idx="1748">
                  <c:v>7.6611153258786713</c:v>
                </c:pt>
                <c:pt idx="1749">
                  <c:v>7.7515401347625907</c:v>
                </c:pt>
                <c:pt idx="1750">
                  <c:v>7.5274694219598928</c:v>
                </c:pt>
                <c:pt idx="1751">
                  <c:v>7.5495836239661855</c:v>
                </c:pt>
                <c:pt idx="1752">
                  <c:v>7.4834351586280032</c:v>
                </c:pt>
                <c:pt idx="1753">
                  <c:v>7.6386744257776193</c:v>
                </c:pt>
                <c:pt idx="1754">
                  <c:v>7.4834351586280032</c:v>
                </c:pt>
                <c:pt idx="1755">
                  <c:v>7.2246032143010925</c:v>
                </c:pt>
                <c:pt idx="1756">
                  <c:v>7.5054199967618</c:v>
                </c:pt>
                <c:pt idx="1757">
                  <c:v>7.6386744257776193</c:v>
                </c:pt>
                <c:pt idx="1758">
                  <c:v>7.5940071201677339</c:v>
                </c:pt>
                <c:pt idx="1759">
                  <c:v>7.4178662775006261</c:v>
                </c:pt>
                <c:pt idx="1760">
                  <c:v>7.6836221528630144</c:v>
                </c:pt>
                <c:pt idx="1761">
                  <c:v>7.4396584873550768</c:v>
                </c:pt>
                <c:pt idx="1762">
                  <c:v>7.7061951004106612</c:v>
                </c:pt>
                <c:pt idx="1763">
                  <c:v>7.8200584653224094</c:v>
                </c:pt>
                <c:pt idx="1764">
                  <c:v>7.8660734980491629</c:v>
                </c:pt>
                <c:pt idx="1765">
                  <c:v>7.8660734980491629</c:v>
                </c:pt>
                <c:pt idx="1766">
                  <c:v>7.9822807762652852</c:v>
                </c:pt>
                <c:pt idx="1767">
                  <c:v>7.8891824512153796</c:v>
                </c:pt>
                <c:pt idx="1768">
                  <c:v>7.8891824512153796</c:v>
                </c:pt>
                <c:pt idx="1769">
                  <c:v>7.6386744257776193</c:v>
                </c:pt>
                <c:pt idx="1770">
                  <c:v>7.9588991199581907</c:v>
                </c:pt>
                <c:pt idx="1771">
                  <c:v>7.7288343627706286</c:v>
                </c:pt>
                <c:pt idx="1772">
                  <c:v>7.7971519897845862</c:v>
                </c:pt>
                <c:pt idx="1773">
                  <c:v>7.8891824512153796</c:v>
                </c:pt>
                <c:pt idx="1774">
                  <c:v>7.7971519897845862</c:v>
                </c:pt>
                <c:pt idx="1775">
                  <c:v>8.0057311232095465</c:v>
                </c:pt>
                <c:pt idx="1776">
                  <c:v>7.8430322355111874</c:v>
                </c:pt>
                <c:pt idx="1777">
                  <c:v>7.8430322355111874</c:v>
                </c:pt>
                <c:pt idx="1778">
                  <c:v>7.5495836239661855</c:v>
                </c:pt>
                <c:pt idx="1779">
                  <c:v>7.4615147183704087</c:v>
                </c:pt>
                <c:pt idx="1780">
                  <c:v>7.8891824512153796</c:v>
                </c:pt>
                <c:pt idx="1781">
                  <c:v>7.7288343627706286</c:v>
                </c:pt>
                <c:pt idx="1782">
                  <c:v>7.5717627930819988</c:v>
                </c:pt>
                <c:pt idx="1783">
                  <c:v>7.5940071201677339</c:v>
                </c:pt>
                <c:pt idx="1784">
                  <c:v>7.5495836239661855</c:v>
                </c:pt>
                <c:pt idx="1785">
                  <c:v>7.6836221528630144</c:v>
                </c:pt>
                <c:pt idx="1786">
                  <c:v>7.6836221528630144</c:v>
                </c:pt>
                <c:pt idx="1787">
                  <c:v>7.7061951004106612</c:v>
                </c:pt>
                <c:pt idx="1788">
                  <c:v>7.6836221528630144</c:v>
                </c:pt>
                <c:pt idx="1789">
                  <c:v>7.7971519897845862</c:v>
                </c:pt>
                <c:pt idx="1790">
                  <c:v>7.8660734980491629</c:v>
                </c:pt>
                <c:pt idx="1791">
                  <c:v>7.7971519897845862</c:v>
                </c:pt>
                <c:pt idx="1792">
                  <c:v>7.7515401347625907</c:v>
                </c:pt>
                <c:pt idx="1793">
                  <c:v>7.8660734980491629</c:v>
                </c:pt>
                <c:pt idx="1794">
                  <c:v>7.5940071201677339</c:v>
                </c:pt>
                <c:pt idx="1795">
                  <c:v>7.7515401347625907</c:v>
                </c:pt>
                <c:pt idx="1796">
                  <c:v>7.7743126117785604</c:v>
                </c:pt>
                <c:pt idx="1797">
                  <c:v>7.5054199967618</c:v>
                </c:pt>
                <c:pt idx="1798">
                  <c:v>7.7288343627706286</c:v>
                </c:pt>
                <c:pt idx="1799">
                  <c:v>7.7743126117785604</c:v>
                </c:pt>
                <c:pt idx="1800">
                  <c:v>7.6611153258786713</c:v>
                </c:pt>
                <c:pt idx="1801">
                  <c:v>7.4834351586280032</c:v>
                </c:pt>
                <c:pt idx="1802">
                  <c:v>7.6386744257776193</c:v>
                </c:pt>
                <c:pt idx="1803">
                  <c:v>7.7515401347625907</c:v>
                </c:pt>
                <c:pt idx="1804">
                  <c:v>7.8891824512153796</c:v>
                </c:pt>
                <c:pt idx="1805">
                  <c:v>7.4178662775006261</c:v>
                </c:pt>
                <c:pt idx="1806">
                  <c:v>7.5274694219598928</c:v>
                </c:pt>
                <c:pt idx="1807">
                  <c:v>7.6386744257776193</c:v>
                </c:pt>
                <c:pt idx="1808">
                  <c:v>7.7288343627706286</c:v>
                </c:pt>
                <c:pt idx="1809">
                  <c:v>7.4834351586280032</c:v>
                </c:pt>
                <c:pt idx="1810">
                  <c:v>7.7743126117785604</c:v>
                </c:pt>
                <c:pt idx="1811">
                  <c:v>7.8430322355111874</c:v>
                </c:pt>
                <c:pt idx="1812">
                  <c:v>7.5717627930819988</c:v>
                </c:pt>
                <c:pt idx="1813">
                  <c:v>7.5717627930819988</c:v>
                </c:pt>
                <c:pt idx="1814">
                  <c:v>7.5495836239661855</c:v>
                </c:pt>
                <c:pt idx="1815">
                  <c:v>7.5054199967618</c:v>
                </c:pt>
                <c:pt idx="1816">
                  <c:v>7.6836221528630144</c:v>
                </c:pt>
                <c:pt idx="1817">
                  <c:v>7.6386744257776193</c:v>
                </c:pt>
                <c:pt idx="1818">
                  <c:v>7.616316796644492</c:v>
                </c:pt>
                <c:pt idx="1819">
                  <c:v>7.7288343627706286</c:v>
                </c:pt>
                <c:pt idx="1820">
                  <c:v>7.5940071201677339</c:v>
                </c:pt>
                <c:pt idx="1821">
                  <c:v>7.5717627930819988</c:v>
                </c:pt>
                <c:pt idx="1822">
                  <c:v>7.6836221528630144</c:v>
                </c:pt>
                <c:pt idx="1823">
                  <c:v>7.5495836239661855</c:v>
                </c:pt>
                <c:pt idx="1824">
                  <c:v>7.5717627930819988</c:v>
                </c:pt>
                <c:pt idx="1825">
                  <c:v>7.4615147183704087</c:v>
                </c:pt>
                <c:pt idx="1826">
                  <c:v>7.5054199967618</c:v>
                </c:pt>
                <c:pt idx="1827">
                  <c:v>7.9123592938713845</c:v>
                </c:pt>
                <c:pt idx="1828">
                  <c:v>7.7515401347625907</c:v>
                </c:pt>
                <c:pt idx="1829">
                  <c:v>7.8200584653224094</c:v>
                </c:pt>
                <c:pt idx="1830">
                  <c:v>7.7061951004106612</c:v>
                </c:pt>
                <c:pt idx="1831">
                  <c:v>7.7743126117785604</c:v>
                </c:pt>
                <c:pt idx="1832">
                  <c:v>7.7288343627706286</c:v>
                </c:pt>
                <c:pt idx="1833">
                  <c:v>7.8660734980491629</c:v>
                </c:pt>
                <c:pt idx="1834">
                  <c:v>7.5940071201677339</c:v>
                </c:pt>
                <c:pt idx="1835">
                  <c:v>7.6836221528630144</c:v>
                </c:pt>
                <c:pt idx="1836">
                  <c:v>7.9822807762652852</c:v>
                </c:pt>
                <c:pt idx="1837">
                  <c:v>7.6836221528630144</c:v>
                </c:pt>
                <c:pt idx="1838">
                  <c:v>7.7743126117785604</c:v>
                </c:pt>
                <c:pt idx="1839">
                  <c:v>7.8660734980491629</c:v>
                </c:pt>
                <c:pt idx="1840">
                  <c:v>7.6386744257776193</c:v>
                </c:pt>
                <c:pt idx="1841">
                  <c:v>7.7061951004106612</c:v>
                </c:pt>
                <c:pt idx="1842">
                  <c:v>7.8200584653224094</c:v>
                </c:pt>
                <c:pt idx="1843">
                  <c:v>7.7743126117785604</c:v>
                </c:pt>
                <c:pt idx="1844">
                  <c:v>7.8200584653224094</c:v>
                </c:pt>
                <c:pt idx="1845">
                  <c:v>8.0528386967999008</c:v>
                </c:pt>
                <c:pt idx="1846">
                  <c:v>7.9588991199581907</c:v>
                </c:pt>
                <c:pt idx="1847">
                  <c:v>7.8430322355111874</c:v>
                </c:pt>
                <c:pt idx="1848">
                  <c:v>7.8430322355111874</c:v>
                </c:pt>
                <c:pt idx="1849">
                  <c:v>7.7288343627706286</c:v>
                </c:pt>
                <c:pt idx="1850">
                  <c:v>7.6836221528630144</c:v>
                </c:pt>
                <c:pt idx="1851">
                  <c:v>7.8430322355111874</c:v>
                </c:pt>
                <c:pt idx="1852">
                  <c:v>7.9588991199581907</c:v>
                </c:pt>
                <c:pt idx="1853">
                  <c:v>7.8200584653224094</c:v>
                </c:pt>
                <c:pt idx="1854">
                  <c:v>7.8200584653224094</c:v>
                </c:pt>
                <c:pt idx="1855">
                  <c:v>7.8200584653224094</c:v>
                </c:pt>
                <c:pt idx="1856">
                  <c:v>7.5717627930819988</c:v>
                </c:pt>
                <c:pt idx="1857">
                  <c:v>7.6611153258786713</c:v>
                </c:pt>
                <c:pt idx="1858">
                  <c:v>7.5495836239661855</c:v>
                </c:pt>
                <c:pt idx="1859">
                  <c:v>7.7743126117785604</c:v>
                </c:pt>
                <c:pt idx="1860">
                  <c:v>7.8660734980491629</c:v>
                </c:pt>
                <c:pt idx="1861">
                  <c:v>7.7971519897845862</c:v>
                </c:pt>
                <c:pt idx="1862">
                  <c:v>7.5274694219598928</c:v>
                </c:pt>
                <c:pt idx="1863">
                  <c:v>7.7743126117785604</c:v>
                </c:pt>
                <c:pt idx="1864">
                  <c:v>7.7061951004106612</c:v>
                </c:pt>
                <c:pt idx="1865">
                  <c:v>8.0292503625903429</c:v>
                </c:pt>
                <c:pt idx="1866">
                  <c:v>8.2199088177233968</c:v>
                </c:pt>
                <c:pt idx="1867">
                  <c:v>8.1718239157259447</c:v>
                </c:pt>
                <c:pt idx="1868">
                  <c:v>8.0528386967999008</c:v>
                </c:pt>
                <c:pt idx="1869">
                  <c:v>7.7971519897845862</c:v>
                </c:pt>
                <c:pt idx="1870">
                  <c:v>7.8660734980491629</c:v>
                </c:pt>
                <c:pt idx="1871">
                  <c:v>7.7971519897845862</c:v>
                </c:pt>
                <c:pt idx="1872">
                  <c:v>7.5940071201677339</c:v>
                </c:pt>
                <c:pt idx="1873">
                  <c:v>7.7743126117785604</c:v>
                </c:pt>
                <c:pt idx="1874">
                  <c:v>7.8430322355111874</c:v>
                </c:pt>
                <c:pt idx="1875">
                  <c:v>7.5940071201677339</c:v>
                </c:pt>
                <c:pt idx="1876">
                  <c:v>7.8660734980491629</c:v>
                </c:pt>
                <c:pt idx="1877">
                  <c:v>7.6836221528630144</c:v>
                </c:pt>
                <c:pt idx="1878">
                  <c:v>7.9588991199581907</c:v>
                </c:pt>
                <c:pt idx="1879">
                  <c:v>7.7061951004106612</c:v>
                </c:pt>
                <c:pt idx="1880">
                  <c:v>7.8660734980491629</c:v>
                </c:pt>
                <c:pt idx="1881">
                  <c:v>7.616316796644492</c:v>
                </c:pt>
                <c:pt idx="1882">
                  <c:v>7.7743126117785604</c:v>
                </c:pt>
                <c:pt idx="1883">
                  <c:v>7.8430322355111874</c:v>
                </c:pt>
                <c:pt idx="1884">
                  <c:v>7.7515401347625907</c:v>
                </c:pt>
                <c:pt idx="1885">
                  <c:v>7.616316796644492</c:v>
                </c:pt>
                <c:pt idx="1886">
                  <c:v>7.5940071201677339</c:v>
                </c:pt>
                <c:pt idx="1887">
                  <c:v>7.7743126117785604</c:v>
                </c:pt>
                <c:pt idx="1888">
                  <c:v>7.7743126117785604</c:v>
                </c:pt>
                <c:pt idx="1889">
                  <c:v>7.8891824512153796</c:v>
                </c:pt>
                <c:pt idx="1890">
                  <c:v>7.7061951004106612</c:v>
                </c:pt>
                <c:pt idx="1891">
                  <c:v>7.8200584653224094</c:v>
                </c:pt>
                <c:pt idx="1892">
                  <c:v>7.9123592938713845</c:v>
                </c:pt>
                <c:pt idx="1893">
                  <c:v>7.7515401347625907</c:v>
                </c:pt>
                <c:pt idx="1894">
                  <c:v>7.7061951004106612</c:v>
                </c:pt>
                <c:pt idx="1895">
                  <c:v>7.7515401347625907</c:v>
                </c:pt>
                <c:pt idx="1896">
                  <c:v>7.8200584653224094</c:v>
                </c:pt>
                <c:pt idx="1897">
                  <c:v>7.7515401347625907</c:v>
                </c:pt>
                <c:pt idx="1898">
                  <c:v>7.8200584653224094</c:v>
                </c:pt>
                <c:pt idx="1899">
                  <c:v>7.7061951004106612</c:v>
                </c:pt>
                <c:pt idx="1900">
                  <c:v>7.7743126117785604</c:v>
                </c:pt>
                <c:pt idx="1901">
                  <c:v>7.7515401347625907</c:v>
                </c:pt>
                <c:pt idx="1902">
                  <c:v>7.7061951004106612</c:v>
                </c:pt>
                <c:pt idx="1903">
                  <c:v>7.5940071201677339</c:v>
                </c:pt>
                <c:pt idx="1904">
                  <c:v>7.6836221528630144</c:v>
                </c:pt>
                <c:pt idx="1905">
                  <c:v>7.5495836239661855</c:v>
                </c:pt>
                <c:pt idx="1906">
                  <c:v>7.616316796644492</c:v>
                </c:pt>
                <c:pt idx="1907">
                  <c:v>7.7971519897845862</c:v>
                </c:pt>
                <c:pt idx="1908">
                  <c:v>7.6386744257776193</c:v>
                </c:pt>
                <c:pt idx="1909">
                  <c:v>7.6836221528630144</c:v>
                </c:pt>
                <c:pt idx="1910">
                  <c:v>7.8200584653224094</c:v>
                </c:pt>
                <c:pt idx="1911">
                  <c:v>7.616316796644492</c:v>
                </c:pt>
                <c:pt idx="1912">
                  <c:v>7.5717627930819988</c:v>
                </c:pt>
                <c:pt idx="1913">
                  <c:v>7.6611153258786713</c:v>
                </c:pt>
                <c:pt idx="1914">
                  <c:v>7.4834351586280032</c:v>
                </c:pt>
                <c:pt idx="1915">
                  <c:v>7.8430322355111874</c:v>
                </c:pt>
                <c:pt idx="1916">
                  <c:v>8.0057311232095465</c:v>
                </c:pt>
                <c:pt idx="1917">
                  <c:v>7.9356042254629475</c:v>
                </c:pt>
                <c:pt idx="1918">
                  <c:v>7.8660734980491629</c:v>
                </c:pt>
                <c:pt idx="1919">
                  <c:v>7.9588991199581907</c:v>
                </c:pt>
                <c:pt idx="1920">
                  <c:v>7.4834351586280032</c:v>
                </c:pt>
                <c:pt idx="1921">
                  <c:v>7.9822807762652852</c:v>
                </c:pt>
                <c:pt idx="1922">
                  <c:v>7.7515401347625907</c:v>
                </c:pt>
                <c:pt idx="1923">
                  <c:v>7.7515401347625907</c:v>
                </c:pt>
                <c:pt idx="1924">
                  <c:v>7.6386744257776193</c:v>
                </c:pt>
                <c:pt idx="1925">
                  <c:v>8.0528386967999008</c:v>
                </c:pt>
                <c:pt idx="1926">
                  <c:v>8.0528386967999008</c:v>
                </c:pt>
                <c:pt idx="1927">
                  <c:v>8.2199088177233968</c:v>
                </c:pt>
                <c:pt idx="1928">
                  <c:v>7.8430322355111874</c:v>
                </c:pt>
                <c:pt idx="1929">
                  <c:v>7.9356042254629475</c:v>
                </c:pt>
                <c:pt idx="1930">
                  <c:v>7.7743126117785604</c:v>
                </c:pt>
                <c:pt idx="1931">
                  <c:v>7.9588991199581907</c:v>
                </c:pt>
                <c:pt idx="1932">
                  <c:v>7.7061951004106612</c:v>
                </c:pt>
                <c:pt idx="1933">
                  <c:v>7.7743126117785604</c:v>
                </c:pt>
                <c:pt idx="1934">
                  <c:v>7.7515401347625907</c:v>
                </c:pt>
                <c:pt idx="1935">
                  <c:v>7.7061951004106612</c:v>
                </c:pt>
                <c:pt idx="1936">
                  <c:v>7.7061951004106612</c:v>
                </c:pt>
                <c:pt idx="1937">
                  <c:v>7.9822807762652852</c:v>
                </c:pt>
                <c:pt idx="1938">
                  <c:v>7.8660734980491629</c:v>
                </c:pt>
                <c:pt idx="1939">
                  <c:v>8.0292503625903429</c:v>
                </c:pt>
                <c:pt idx="1940">
                  <c:v>7.7971519897845862</c:v>
                </c:pt>
                <c:pt idx="1941">
                  <c:v>7.9822807762652852</c:v>
                </c:pt>
                <c:pt idx="1942">
                  <c:v>7.7515401347625907</c:v>
                </c:pt>
                <c:pt idx="1943">
                  <c:v>7.7515401347625907</c:v>
                </c:pt>
                <c:pt idx="1944">
                  <c:v>7.7743126117785604</c:v>
                </c:pt>
                <c:pt idx="1945">
                  <c:v>7.5940071201677339</c:v>
                </c:pt>
                <c:pt idx="1946">
                  <c:v>7.8200584653224094</c:v>
                </c:pt>
                <c:pt idx="1947">
                  <c:v>7.7061951004106612</c:v>
                </c:pt>
                <c:pt idx="1948">
                  <c:v>8.0057311232095465</c:v>
                </c:pt>
                <c:pt idx="1949">
                  <c:v>7.8891824512153796</c:v>
                </c:pt>
                <c:pt idx="1950">
                  <c:v>8.0292503625903429</c:v>
                </c:pt>
                <c:pt idx="1951">
                  <c:v>7.9356042254629475</c:v>
                </c:pt>
                <c:pt idx="1952">
                  <c:v>8.0057311232095465</c:v>
                </c:pt>
                <c:pt idx="1953">
                  <c:v>7.9588991199581907</c:v>
                </c:pt>
                <c:pt idx="1954">
                  <c:v>8.0057311232095465</c:v>
                </c:pt>
                <c:pt idx="1955">
                  <c:v>8.1002234622488647</c:v>
                </c:pt>
                <c:pt idx="1956">
                  <c:v>7.8891824512153796</c:v>
                </c:pt>
                <c:pt idx="1957">
                  <c:v>7.616316796644492</c:v>
                </c:pt>
                <c:pt idx="1958">
                  <c:v>7.5717627930819988</c:v>
                </c:pt>
                <c:pt idx="1959">
                  <c:v>7.7061951004106612</c:v>
                </c:pt>
                <c:pt idx="1960">
                  <c:v>7.8200584653224094</c:v>
                </c:pt>
                <c:pt idx="1961">
                  <c:v>7.5495836239661855</c:v>
                </c:pt>
                <c:pt idx="1962">
                  <c:v>7.7743126117785604</c:v>
                </c:pt>
                <c:pt idx="1963">
                  <c:v>7.8430322355111874</c:v>
                </c:pt>
                <c:pt idx="1964">
                  <c:v>7.7971519897845862</c:v>
                </c:pt>
                <c:pt idx="1965">
                  <c:v>7.616316796644492</c:v>
                </c:pt>
                <c:pt idx="1966">
                  <c:v>7.6836221528630144</c:v>
                </c:pt>
                <c:pt idx="1967">
                  <c:v>7.7971519897845862</c:v>
                </c:pt>
                <c:pt idx="1968">
                  <c:v>7.6386744257776193</c:v>
                </c:pt>
                <c:pt idx="1969">
                  <c:v>7.5495836239661855</c:v>
                </c:pt>
                <c:pt idx="1970">
                  <c:v>7.6836221528630144</c:v>
                </c:pt>
                <c:pt idx="1971">
                  <c:v>7.8200584653224094</c:v>
                </c:pt>
                <c:pt idx="1972">
                  <c:v>7.7743126117785604</c:v>
                </c:pt>
                <c:pt idx="1973">
                  <c:v>7.5717627930819988</c:v>
                </c:pt>
                <c:pt idx="1974">
                  <c:v>7.4615147183704087</c:v>
                </c:pt>
                <c:pt idx="1975">
                  <c:v>8.0292503625903429</c:v>
                </c:pt>
                <c:pt idx="1976">
                  <c:v>7.6611153258786713</c:v>
                </c:pt>
                <c:pt idx="1977">
                  <c:v>7.7515401347625907</c:v>
                </c:pt>
                <c:pt idx="1978">
                  <c:v>7.8891824512153796</c:v>
                </c:pt>
                <c:pt idx="1979">
                  <c:v>7.7743126117785604</c:v>
                </c:pt>
                <c:pt idx="1980">
                  <c:v>7.8660734980491629</c:v>
                </c:pt>
                <c:pt idx="1981">
                  <c:v>7.9356042254629475</c:v>
                </c:pt>
                <c:pt idx="1982">
                  <c:v>8.1002234622488647</c:v>
                </c:pt>
                <c:pt idx="1983">
                  <c:v>7.8891824512153796</c:v>
                </c:pt>
                <c:pt idx="1984">
                  <c:v>7.9588991199581907</c:v>
                </c:pt>
                <c:pt idx="1985">
                  <c:v>8.0292503625903429</c:v>
                </c:pt>
                <c:pt idx="1986">
                  <c:v>7.9356042254629475</c:v>
                </c:pt>
                <c:pt idx="1987">
                  <c:v>7.9588991199581907</c:v>
                </c:pt>
                <c:pt idx="1988">
                  <c:v>7.8430322355111874</c:v>
                </c:pt>
                <c:pt idx="1989">
                  <c:v>7.8200584653224094</c:v>
                </c:pt>
                <c:pt idx="1990">
                  <c:v>7.8200584653224094</c:v>
                </c:pt>
                <c:pt idx="1991">
                  <c:v>7.6836221528630144</c:v>
                </c:pt>
                <c:pt idx="1992">
                  <c:v>7.5940071201677339</c:v>
                </c:pt>
                <c:pt idx="1993">
                  <c:v>7.6836221528630144</c:v>
                </c:pt>
                <c:pt idx="1994">
                  <c:v>7.9356042254629475</c:v>
                </c:pt>
                <c:pt idx="1995">
                  <c:v>7.7061951004106612</c:v>
                </c:pt>
                <c:pt idx="1996">
                  <c:v>7.9356042254629475</c:v>
                </c:pt>
                <c:pt idx="1997">
                  <c:v>7.8891824512153796</c:v>
                </c:pt>
                <c:pt idx="1998">
                  <c:v>7.8200584653224094</c:v>
                </c:pt>
                <c:pt idx="1999">
                  <c:v>7.9123592938713845</c:v>
                </c:pt>
                <c:pt idx="2000">
                  <c:v>7.7743126117785604</c:v>
                </c:pt>
                <c:pt idx="2001">
                  <c:v>7.7288343627706286</c:v>
                </c:pt>
                <c:pt idx="2002">
                  <c:v>7.9588991199581907</c:v>
                </c:pt>
                <c:pt idx="2003">
                  <c:v>7.8660734980491629</c:v>
                </c:pt>
                <c:pt idx="2004">
                  <c:v>7.7743126117785604</c:v>
                </c:pt>
                <c:pt idx="2005">
                  <c:v>7.7515401347625907</c:v>
                </c:pt>
                <c:pt idx="2006">
                  <c:v>7.8660734980491629</c:v>
                </c:pt>
                <c:pt idx="2007">
                  <c:v>7.9123592938713845</c:v>
                </c:pt>
                <c:pt idx="2008">
                  <c:v>7.9588991199581907</c:v>
                </c:pt>
                <c:pt idx="2009">
                  <c:v>7.8430322355111874</c:v>
                </c:pt>
                <c:pt idx="2010">
                  <c:v>7.7743126117785604</c:v>
                </c:pt>
                <c:pt idx="2011">
                  <c:v>7.6836221528630144</c:v>
                </c:pt>
                <c:pt idx="2012">
                  <c:v>7.8660734980491629</c:v>
                </c:pt>
                <c:pt idx="2013">
                  <c:v>8.1958311025641937</c:v>
                </c:pt>
                <c:pt idx="2014">
                  <c:v>8.0057311232095465</c:v>
                </c:pt>
                <c:pt idx="2015">
                  <c:v>7.9123592938713845</c:v>
                </c:pt>
                <c:pt idx="2016">
                  <c:v>7.9123592938713845</c:v>
                </c:pt>
                <c:pt idx="2017">
                  <c:v>7.8200584653224094</c:v>
                </c:pt>
                <c:pt idx="2018">
                  <c:v>7.9356042254629475</c:v>
                </c:pt>
                <c:pt idx="2019">
                  <c:v>8.0292503625903429</c:v>
                </c:pt>
                <c:pt idx="2020">
                  <c:v>7.8430322355111874</c:v>
                </c:pt>
                <c:pt idx="2021">
                  <c:v>7.8430322355111874</c:v>
                </c:pt>
                <c:pt idx="2022">
                  <c:v>7.6836221528630144</c:v>
                </c:pt>
                <c:pt idx="2023">
                  <c:v>7.7061951004106612</c:v>
                </c:pt>
                <c:pt idx="2024">
                  <c:v>7.9588991199581907</c:v>
                </c:pt>
                <c:pt idx="2025">
                  <c:v>7.7288343627706286</c:v>
                </c:pt>
                <c:pt idx="2026">
                  <c:v>8.0292503625903429</c:v>
                </c:pt>
                <c:pt idx="2027">
                  <c:v>8.0528386967999008</c:v>
                </c:pt>
                <c:pt idx="2028">
                  <c:v>7.7061951004106612</c:v>
                </c:pt>
                <c:pt idx="2029">
                  <c:v>8.0057311232095465</c:v>
                </c:pt>
                <c:pt idx="2030">
                  <c:v>7.7288343627706286</c:v>
                </c:pt>
                <c:pt idx="2031">
                  <c:v>7.8891824512153796</c:v>
                </c:pt>
                <c:pt idx="2032">
                  <c:v>7.9356042254629475</c:v>
                </c:pt>
                <c:pt idx="2033">
                  <c:v>8.1478870506174452</c:v>
                </c:pt>
                <c:pt idx="2034">
                  <c:v>7.8891824512153796</c:v>
                </c:pt>
                <c:pt idx="2035">
                  <c:v>8.1958311025641937</c:v>
                </c:pt>
                <c:pt idx="2036">
                  <c:v>7.7743126117785604</c:v>
                </c:pt>
                <c:pt idx="2037">
                  <c:v>7.7743126117785604</c:v>
                </c:pt>
                <c:pt idx="2038">
                  <c:v>7.8660734980491629</c:v>
                </c:pt>
                <c:pt idx="2039">
                  <c:v>7.7743126117785604</c:v>
                </c:pt>
                <c:pt idx="2040">
                  <c:v>7.8430322355111874</c:v>
                </c:pt>
                <c:pt idx="2041">
                  <c:v>7.7515401347625907</c:v>
                </c:pt>
                <c:pt idx="2042">
                  <c:v>7.6611153258786713</c:v>
                </c:pt>
                <c:pt idx="2043">
                  <c:v>7.6611153258786713</c:v>
                </c:pt>
                <c:pt idx="2044">
                  <c:v>7.9356042254629475</c:v>
                </c:pt>
                <c:pt idx="2045">
                  <c:v>7.7971519897845862</c:v>
                </c:pt>
                <c:pt idx="2046">
                  <c:v>7.616316796644492</c:v>
                </c:pt>
                <c:pt idx="2047">
                  <c:v>7.7288343627706286</c:v>
                </c:pt>
                <c:pt idx="2048">
                  <c:v>7.5054199967618</c:v>
                </c:pt>
                <c:pt idx="2049">
                  <c:v>8.0292503625903429</c:v>
                </c:pt>
                <c:pt idx="2050">
                  <c:v>8.1718239157259447</c:v>
                </c:pt>
                <c:pt idx="2051">
                  <c:v>7.6386744257776193</c:v>
                </c:pt>
                <c:pt idx="2052">
                  <c:v>7.9123592938713845</c:v>
                </c:pt>
                <c:pt idx="2053">
                  <c:v>7.8430322355111874</c:v>
                </c:pt>
                <c:pt idx="2054">
                  <c:v>7.7515401347625907</c:v>
                </c:pt>
                <c:pt idx="2055">
                  <c:v>7.7971519897845862</c:v>
                </c:pt>
                <c:pt idx="2056">
                  <c:v>7.9822807762652852</c:v>
                </c:pt>
                <c:pt idx="2057">
                  <c:v>7.8200584653224094</c:v>
                </c:pt>
                <c:pt idx="2058">
                  <c:v>7.8430322355111874</c:v>
                </c:pt>
                <c:pt idx="2059">
                  <c:v>7.4615147183704087</c:v>
                </c:pt>
                <c:pt idx="2060">
                  <c:v>7.7743126117785604</c:v>
                </c:pt>
                <c:pt idx="2061">
                  <c:v>7.7743126117785604</c:v>
                </c:pt>
                <c:pt idx="2062">
                  <c:v>7.6611153258786713</c:v>
                </c:pt>
                <c:pt idx="2063">
                  <c:v>7.7743126117785604</c:v>
                </c:pt>
                <c:pt idx="2064">
                  <c:v>7.9822807762652852</c:v>
                </c:pt>
                <c:pt idx="2065">
                  <c:v>8.0528386967999008</c:v>
                </c:pt>
                <c:pt idx="2066">
                  <c:v>7.9588991199581907</c:v>
                </c:pt>
                <c:pt idx="2067">
                  <c:v>7.8430322355111874</c:v>
                </c:pt>
                <c:pt idx="2068">
                  <c:v>7.8891824512153796</c:v>
                </c:pt>
                <c:pt idx="2069">
                  <c:v>7.7515401347625907</c:v>
                </c:pt>
                <c:pt idx="2070">
                  <c:v>7.8891824512153796</c:v>
                </c:pt>
                <c:pt idx="2071">
                  <c:v>7.7061951004106612</c:v>
                </c:pt>
                <c:pt idx="2072">
                  <c:v>7.7743126117785604</c:v>
                </c:pt>
                <c:pt idx="2073">
                  <c:v>7.5495836239661855</c:v>
                </c:pt>
                <c:pt idx="2074">
                  <c:v>7.6836221528630144</c:v>
                </c:pt>
                <c:pt idx="2075">
                  <c:v>7.7515401347625907</c:v>
                </c:pt>
                <c:pt idx="2076">
                  <c:v>7.8660734980491629</c:v>
                </c:pt>
                <c:pt idx="2077">
                  <c:v>7.616316796644492</c:v>
                </c:pt>
                <c:pt idx="2078">
                  <c:v>7.5054199967618</c:v>
                </c:pt>
                <c:pt idx="2079">
                  <c:v>7.7971519897845862</c:v>
                </c:pt>
                <c:pt idx="2080">
                  <c:v>7.8430322355111874</c:v>
                </c:pt>
                <c:pt idx="2081">
                  <c:v>7.5054199967618</c:v>
                </c:pt>
                <c:pt idx="2082">
                  <c:v>7.8430322355111874</c:v>
                </c:pt>
                <c:pt idx="2083">
                  <c:v>7.6836221528630144</c:v>
                </c:pt>
                <c:pt idx="2084">
                  <c:v>7.8430322355111874</c:v>
                </c:pt>
                <c:pt idx="2085">
                  <c:v>7.5940071201677339</c:v>
                </c:pt>
                <c:pt idx="2086">
                  <c:v>7.6611153258786713</c:v>
                </c:pt>
                <c:pt idx="2087">
                  <c:v>7.5054199967618</c:v>
                </c:pt>
                <c:pt idx="2088">
                  <c:v>7.7971519897845862</c:v>
                </c:pt>
                <c:pt idx="2089">
                  <c:v>7.8660734980491629</c:v>
                </c:pt>
                <c:pt idx="2090">
                  <c:v>7.7743126117785604</c:v>
                </c:pt>
                <c:pt idx="2091">
                  <c:v>8.0764963288250282</c:v>
                </c:pt>
                <c:pt idx="2092">
                  <c:v>8.0292503625903429</c:v>
                </c:pt>
                <c:pt idx="2093">
                  <c:v>7.8200584653224094</c:v>
                </c:pt>
                <c:pt idx="2094">
                  <c:v>7.9588991199581907</c:v>
                </c:pt>
                <c:pt idx="2095">
                  <c:v>7.9822807762652852</c:v>
                </c:pt>
                <c:pt idx="2096">
                  <c:v>7.9588991199581907</c:v>
                </c:pt>
                <c:pt idx="2097">
                  <c:v>7.9588991199581907</c:v>
                </c:pt>
                <c:pt idx="2098">
                  <c:v>7.7743126117785604</c:v>
                </c:pt>
                <c:pt idx="2099">
                  <c:v>7.8430322355111874</c:v>
                </c:pt>
                <c:pt idx="2100">
                  <c:v>7.9822807762652852</c:v>
                </c:pt>
                <c:pt idx="2101">
                  <c:v>7.7971519897845862</c:v>
                </c:pt>
                <c:pt idx="2102">
                  <c:v>7.7971519897845862</c:v>
                </c:pt>
                <c:pt idx="2103">
                  <c:v>7.3961379012765986</c:v>
                </c:pt>
                <c:pt idx="2104">
                  <c:v>7.8200584653224094</c:v>
                </c:pt>
                <c:pt idx="2105">
                  <c:v>7.7971519897845862</c:v>
                </c:pt>
                <c:pt idx="2106">
                  <c:v>7.7971519897845862</c:v>
                </c:pt>
                <c:pt idx="2107">
                  <c:v>7.5495836239661855</c:v>
                </c:pt>
                <c:pt idx="2108">
                  <c:v>7.7971519897845862</c:v>
                </c:pt>
                <c:pt idx="2109">
                  <c:v>7.616316796644492</c:v>
                </c:pt>
                <c:pt idx="2110">
                  <c:v>7.7061951004106612</c:v>
                </c:pt>
                <c:pt idx="2111">
                  <c:v>7.8200584653224094</c:v>
                </c:pt>
                <c:pt idx="2112">
                  <c:v>7.5717627930819988</c:v>
                </c:pt>
                <c:pt idx="2113">
                  <c:v>7.5054199967618</c:v>
                </c:pt>
                <c:pt idx="2114">
                  <c:v>7.6611153258786713</c:v>
                </c:pt>
                <c:pt idx="2115">
                  <c:v>7.5717627930819988</c:v>
                </c:pt>
                <c:pt idx="2116">
                  <c:v>7.5940071201677339</c:v>
                </c:pt>
                <c:pt idx="2117">
                  <c:v>7.5940071201677339</c:v>
                </c:pt>
                <c:pt idx="2118">
                  <c:v>7.616316796644492</c:v>
                </c:pt>
                <c:pt idx="2119">
                  <c:v>8.0292503625903429</c:v>
                </c:pt>
                <c:pt idx="2120">
                  <c:v>7.8660734980491629</c:v>
                </c:pt>
                <c:pt idx="2121">
                  <c:v>7.9822807762652852</c:v>
                </c:pt>
                <c:pt idx="2122">
                  <c:v>8.0057311232095465</c:v>
                </c:pt>
                <c:pt idx="2123">
                  <c:v>8.0292503625903429</c:v>
                </c:pt>
                <c:pt idx="2124">
                  <c:v>7.8891824512153796</c:v>
                </c:pt>
                <c:pt idx="2125">
                  <c:v>7.9822807762652852</c:v>
                </c:pt>
                <c:pt idx="2126">
                  <c:v>7.9356042254629475</c:v>
                </c:pt>
                <c:pt idx="2127">
                  <c:v>7.9356042254629475</c:v>
                </c:pt>
                <c:pt idx="2128">
                  <c:v>7.5274694219598928</c:v>
                </c:pt>
                <c:pt idx="2129">
                  <c:v>7.7061951004106612</c:v>
                </c:pt>
                <c:pt idx="2130">
                  <c:v>7.7288343627706286</c:v>
                </c:pt>
                <c:pt idx="2131">
                  <c:v>7.9588991199581907</c:v>
                </c:pt>
                <c:pt idx="2132">
                  <c:v>7.4615147183704087</c:v>
                </c:pt>
                <c:pt idx="2133">
                  <c:v>7.8660734980491629</c:v>
                </c:pt>
                <c:pt idx="2134">
                  <c:v>7.6386744257776193</c:v>
                </c:pt>
                <c:pt idx="2135">
                  <c:v>7.7743126117785604</c:v>
                </c:pt>
                <c:pt idx="2136">
                  <c:v>7.7971519897845862</c:v>
                </c:pt>
                <c:pt idx="2137">
                  <c:v>7.8200584653224094</c:v>
                </c:pt>
                <c:pt idx="2138">
                  <c:v>7.7515401347625907</c:v>
                </c:pt>
                <c:pt idx="2139">
                  <c:v>7.7515401347625907</c:v>
                </c:pt>
                <c:pt idx="2140">
                  <c:v>7.6386744257776193</c:v>
                </c:pt>
                <c:pt idx="2141">
                  <c:v>7.5274694219598928</c:v>
                </c:pt>
                <c:pt idx="2142">
                  <c:v>7.4396584873550768</c:v>
                </c:pt>
                <c:pt idx="2143">
                  <c:v>7.4396584873550768</c:v>
                </c:pt>
                <c:pt idx="2144">
                  <c:v>7.7971519897845862</c:v>
                </c:pt>
                <c:pt idx="2145">
                  <c:v>7.6386744257776193</c:v>
                </c:pt>
                <c:pt idx="2146">
                  <c:v>7.6386744257776193</c:v>
                </c:pt>
                <c:pt idx="2147">
                  <c:v>7.7515401347625907</c:v>
                </c:pt>
                <c:pt idx="2148">
                  <c:v>7.5940071201677339</c:v>
                </c:pt>
                <c:pt idx="2149">
                  <c:v>7.5717627930819988</c:v>
                </c:pt>
                <c:pt idx="2150">
                  <c:v>7.8200584653224094</c:v>
                </c:pt>
                <c:pt idx="2151">
                  <c:v>7.8660734980491629</c:v>
                </c:pt>
                <c:pt idx="2152">
                  <c:v>7.7061951004106612</c:v>
                </c:pt>
                <c:pt idx="2153">
                  <c:v>7.8660734980491629</c:v>
                </c:pt>
                <c:pt idx="2154">
                  <c:v>7.7743126117785604</c:v>
                </c:pt>
                <c:pt idx="2155">
                  <c:v>7.7061951004106612</c:v>
                </c:pt>
                <c:pt idx="2156">
                  <c:v>7.8200584653224094</c:v>
                </c:pt>
                <c:pt idx="2157">
                  <c:v>7.7743126117785604</c:v>
                </c:pt>
                <c:pt idx="2158">
                  <c:v>7.9588991199581907</c:v>
                </c:pt>
                <c:pt idx="2159">
                  <c:v>7.8660734980491629</c:v>
                </c:pt>
                <c:pt idx="2160">
                  <c:v>7.5495836239661855</c:v>
                </c:pt>
                <c:pt idx="2161">
                  <c:v>7.8891824512153796</c:v>
                </c:pt>
                <c:pt idx="2162">
                  <c:v>7.7061951004106612</c:v>
                </c:pt>
                <c:pt idx="2163">
                  <c:v>7.5940071201677339</c:v>
                </c:pt>
                <c:pt idx="2164">
                  <c:v>7.7061951004106612</c:v>
                </c:pt>
                <c:pt idx="2165">
                  <c:v>7.6611153258786713</c:v>
                </c:pt>
                <c:pt idx="2166">
                  <c:v>7.5054199967618</c:v>
                </c:pt>
                <c:pt idx="2167">
                  <c:v>7.8660734980491629</c:v>
                </c:pt>
                <c:pt idx="2168">
                  <c:v>7.5940071201677339</c:v>
                </c:pt>
                <c:pt idx="2169">
                  <c:v>7.7061951004106612</c:v>
                </c:pt>
                <c:pt idx="2170">
                  <c:v>7.7971519897845862</c:v>
                </c:pt>
                <c:pt idx="2171">
                  <c:v>7.5940071201677339</c:v>
                </c:pt>
                <c:pt idx="2172">
                  <c:v>7.8430322355111874</c:v>
                </c:pt>
                <c:pt idx="2173">
                  <c:v>7.5054199967618</c:v>
                </c:pt>
                <c:pt idx="2174">
                  <c:v>7.5274694219598928</c:v>
                </c:pt>
                <c:pt idx="2175">
                  <c:v>7.5940071201677339</c:v>
                </c:pt>
                <c:pt idx="2176">
                  <c:v>7.5717627930819988</c:v>
                </c:pt>
                <c:pt idx="2177">
                  <c:v>7.616316796644492</c:v>
                </c:pt>
                <c:pt idx="2178">
                  <c:v>7.5495836239661855</c:v>
                </c:pt>
                <c:pt idx="2179">
                  <c:v>7.8430322355111874</c:v>
                </c:pt>
                <c:pt idx="2180">
                  <c:v>8.0292503625903429</c:v>
                </c:pt>
                <c:pt idx="2181">
                  <c:v>7.6611153258786713</c:v>
                </c:pt>
                <c:pt idx="2182">
                  <c:v>7.6836221528630144</c:v>
                </c:pt>
                <c:pt idx="2183">
                  <c:v>7.616316796644492</c:v>
                </c:pt>
                <c:pt idx="2184">
                  <c:v>7.8891824512153796</c:v>
                </c:pt>
                <c:pt idx="2185">
                  <c:v>7.5495836239661855</c:v>
                </c:pt>
                <c:pt idx="2186">
                  <c:v>7.6836221528630144</c:v>
                </c:pt>
                <c:pt idx="2187">
                  <c:v>7.8430322355111874</c:v>
                </c:pt>
                <c:pt idx="2188">
                  <c:v>7.7743126117785604</c:v>
                </c:pt>
                <c:pt idx="2189">
                  <c:v>8.2925481138336092</c:v>
                </c:pt>
                <c:pt idx="2190">
                  <c:v>8.1002234622488647</c:v>
                </c:pt>
                <c:pt idx="2191">
                  <c:v>7.9356042254629475</c:v>
                </c:pt>
                <c:pt idx="2192">
                  <c:v>7.8200584653224094</c:v>
                </c:pt>
                <c:pt idx="2193">
                  <c:v>7.9356042254629475</c:v>
                </c:pt>
                <c:pt idx="2194">
                  <c:v>7.7061951004106612</c:v>
                </c:pt>
                <c:pt idx="2195">
                  <c:v>7.8430322355111874</c:v>
                </c:pt>
                <c:pt idx="2196">
                  <c:v>7.7743126117785604</c:v>
                </c:pt>
                <c:pt idx="2197">
                  <c:v>7.7515401347625907</c:v>
                </c:pt>
                <c:pt idx="2198">
                  <c:v>7.5940071201677339</c:v>
                </c:pt>
                <c:pt idx="2199">
                  <c:v>7.9588991199581907</c:v>
                </c:pt>
                <c:pt idx="2200">
                  <c:v>7.616316796644492</c:v>
                </c:pt>
                <c:pt idx="2201">
                  <c:v>7.5940071201677339</c:v>
                </c:pt>
                <c:pt idx="2202">
                  <c:v>7.5940071201677339</c:v>
                </c:pt>
                <c:pt idx="2203">
                  <c:v>7.8430322355111874</c:v>
                </c:pt>
                <c:pt idx="2204">
                  <c:v>7.6611153258786713</c:v>
                </c:pt>
                <c:pt idx="2205">
                  <c:v>7.5940071201677339</c:v>
                </c:pt>
                <c:pt idx="2206">
                  <c:v>7.3744731717018448</c:v>
                </c:pt>
                <c:pt idx="2207">
                  <c:v>7.4178662775006261</c:v>
                </c:pt>
                <c:pt idx="2208">
                  <c:v>7.6611153258786713</c:v>
                </c:pt>
                <c:pt idx="2209">
                  <c:v>7.5940071201677339</c:v>
                </c:pt>
                <c:pt idx="2210">
                  <c:v>7.5495836239661855</c:v>
                </c:pt>
                <c:pt idx="2211">
                  <c:v>7.5054199967618</c:v>
                </c:pt>
                <c:pt idx="2212">
                  <c:v>7.3744731717018448</c:v>
                </c:pt>
                <c:pt idx="2213">
                  <c:v>7.6836221528630144</c:v>
                </c:pt>
                <c:pt idx="2214">
                  <c:v>7.5054199967618</c:v>
                </c:pt>
                <c:pt idx="2215">
                  <c:v>7.6836221528630144</c:v>
                </c:pt>
                <c:pt idx="2216">
                  <c:v>7.7061951004106612</c:v>
                </c:pt>
                <c:pt idx="2217">
                  <c:v>7.616316796644492</c:v>
                </c:pt>
                <c:pt idx="2218">
                  <c:v>7.6836221528630144</c:v>
                </c:pt>
                <c:pt idx="2219">
                  <c:v>7.5274694219598928</c:v>
                </c:pt>
                <c:pt idx="2220">
                  <c:v>7.7288343627706286</c:v>
                </c:pt>
                <c:pt idx="2221">
                  <c:v>7.5940071201677339</c:v>
                </c:pt>
                <c:pt idx="2222">
                  <c:v>7.7971519897845862</c:v>
                </c:pt>
                <c:pt idx="2223">
                  <c:v>7.8430322355111874</c:v>
                </c:pt>
                <c:pt idx="2224">
                  <c:v>7.7061951004106612</c:v>
                </c:pt>
                <c:pt idx="2225">
                  <c:v>7.6836221528630144</c:v>
                </c:pt>
                <c:pt idx="2226">
                  <c:v>7.6386744257776193</c:v>
                </c:pt>
                <c:pt idx="2227">
                  <c:v>7.7061951004106612</c:v>
                </c:pt>
                <c:pt idx="2228">
                  <c:v>7.6836221528630144</c:v>
                </c:pt>
                <c:pt idx="2229">
                  <c:v>7.5940071201677339</c:v>
                </c:pt>
                <c:pt idx="2230">
                  <c:v>7.8660734980491629</c:v>
                </c:pt>
                <c:pt idx="2231">
                  <c:v>7.5495836239661855</c:v>
                </c:pt>
                <c:pt idx="2232">
                  <c:v>7.6386744257776193</c:v>
                </c:pt>
                <c:pt idx="2233">
                  <c:v>7.5940071201677339</c:v>
                </c:pt>
                <c:pt idx="2234">
                  <c:v>7.4615147183704087</c:v>
                </c:pt>
                <c:pt idx="2235">
                  <c:v>7.5054199967618</c:v>
                </c:pt>
                <c:pt idx="2236">
                  <c:v>7.4178662775006261</c:v>
                </c:pt>
                <c:pt idx="2237">
                  <c:v>7.616316796644492</c:v>
                </c:pt>
                <c:pt idx="2238">
                  <c:v>7.6611153258786713</c:v>
                </c:pt>
                <c:pt idx="2239">
                  <c:v>7.6386744257776193</c:v>
                </c:pt>
                <c:pt idx="2240">
                  <c:v>7.6386744257776193</c:v>
                </c:pt>
                <c:pt idx="2241">
                  <c:v>7.8660734980491629</c:v>
                </c:pt>
                <c:pt idx="2242">
                  <c:v>7.5940071201677339</c:v>
                </c:pt>
                <c:pt idx="2243">
                  <c:v>7.7061951004106612</c:v>
                </c:pt>
                <c:pt idx="2244">
                  <c:v>7.5717627930819988</c:v>
                </c:pt>
                <c:pt idx="2245">
                  <c:v>7.5054199967618</c:v>
                </c:pt>
                <c:pt idx="2246">
                  <c:v>7.6386744257776193</c:v>
                </c:pt>
                <c:pt idx="2247">
                  <c:v>7.7971519897845862</c:v>
                </c:pt>
                <c:pt idx="2248">
                  <c:v>7.6386744257776193</c:v>
                </c:pt>
                <c:pt idx="2249">
                  <c:v>7.7515401347625907</c:v>
                </c:pt>
                <c:pt idx="2250">
                  <c:v>7.7743126117785604</c:v>
                </c:pt>
                <c:pt idx="2251">
                  <c:v>7.7515401347625907</c:v>
                </c:pt>
                <c:pt idx="2252">
                  <c:v>7.6836221528630144</c:v>
                </c:pt>
                <c:pt idx="2253">
                  <c:v>7.7288343627706286</c:v>
                </c:pt>
                <c:pt idx="2254">
                  <c:v>7.5717627930819988</c:v>
                </c:pt>
                <c:pt idx="2255">
                  <c:v>7.7288343627706286</c:v>
                </c:pt>
                <c:pt idx="2256">
                  <c:v>7.7288343627706286</c:v>
                </c:pt>
                <c:pt idx="2257">
                  <c:v>7.4396584873550768</c:v>
                </c:pt>
                <c:pt idx="2258">
                  <c:v>7.4615147183704087</c:v>
                </c:pt>
                <c:pt idx="2259">
                  <c:v>7.7515401347625907</c:v>
                </c:pt>
                <c:pt idx="2260">
                  <c:v>7.7288343627706286</c:v>
                </c:pt>
                <c:pt idx="2261">
                  <c:v>7.5054199967618</c:v>
                </c:pt>
                <c:pt idx="2262">
                  <c:v>7.8200584653224094</c:v>
                </c:pt>
                <c:pt idx="2263">
                  <c:v>7.616316796644492</c:v>
                </c:pt>
                <c:pt idx="2264">
                  <c:v>7.7743126117785604</c:v>
                </c:pt>
                <c:pt idx="2265">
                  <c:v>8.0292503625903429</c:v>
                </c:pt>
                <c:pt idx="2266">
                  <c:v>7.8430322355111874</c:v>
                </c:pt>
                <c:pt idx="2267">
                  <c:v>8.0528386967999008</c:v>
                </c:pt>
                <c:pt idx="2268">
                  <c:v>7.7515401347625907</c:v>
                </c:pt>
                <c:pt idx="2269">
                  <c:v>7.7061951004106612</c:v>
                </c:pt>
                <c:pt idx="2270">
                  <c:v>7.7288343627706286</c:v>
                </c:pt>
                <c:pt idx="2271">
                  <c:v>7.9356042254629475</c:v>
                </c:pt>
                <c:pt idx="2272">
                  <c:v>8.0057311232095465</c:v>
                </c:pt>
                <c:pt idx="2273">
                  <c:v>7.9822807762652852</c:v>
                </c:pt>
                <c:pt idx="2274">
                  <c:v>7.7061951004106612</c:v>
                </c:pt>
                <c:pt idx="2275">
                  <c:v>7.9588991199581907</c:v>
                </c:pt>
                <c:pt idx="2276">
                  <c:v>8.0292503625903429</c:v>
                </c:pt>
                <c:pt idx="2277">
                  <c:v>8.1002234622488647</c:v>
                </c:pt>
                <c:pt idx="2278">
                  <c:v>7.7061951004106612</c:v>
                </c:pt>
                <c:pt idx="2279">
                  <c:v>7.7743126117785604</c:v>
                </c:pt>
                <c:pt idx="2280">
                  <c:v>7.5940071201677339</c:v>
                </c:pt>
                <c:pt idx="2281">
                  <c:v>7.7971519897845862</c:v>
                </c:pt>
                <c:pt idx="2282">
                  <c:v>7.6836221528630144</c:v>
                </c:pt>
                <c:pt idx="2283">
                  <c:v>7.616316796644492</c:v>
                </c:pt>
                <c:pt idx="2284">
                  <c:v>7.6386744257776193</c:v>
                </c:pt>
                <c:pt idx="2285">
                  <c:v>7.7515401347625907</c:v>
                </c:pt>
                <c:pt idx="2286">
                  <c:v>7.616316796644492</c:v>
                </c:pt>
                <c:pt idx="2287">
                  <c:v>7.5274694219598928</c:v>
                </c:pt>
                <c:pt idx="2288">
                  <c:v>7.6836221528630144</c:v>
                </c:pt>
                <c:pt idx="2289">
                  <c:v>7.8200584653224094</c:v>
                </c:pt>
                <c:pt idx="2290">
                  <c:v>7.8660734980491629</c:v>
                </c:pt>
                <c:pt idx="2291">
                  <c:v>7.5940071201677339</c:v>
                </c:pt>
                <c:pt idx="2292">
                  <c:v>7.5717627930819988</c:v>
                </c:pt>
                <c:pt idx="2293">
                  <c:v>7.7061951004106612</c:v>
                </c:pt>
                <c:pt idx="2294">
                  <c:v>7.8200584653224094</c:v>
                </c:pt>
                <c:pt idx="2295">
                  <c:v>7.3098758328594595</c:v>
                </c:pt>
                <c:pt idx="2296">
                  <c:v>7.7061951004106612</c:v>
                </c:pt>
                <c:pt idx="2297">
                  <c:v>7.7743126117785604</c:v>
                </c:pt>
                <c:pt idx="2298">
                  <c:v>7.6611153258786713</c:v>
                </c:pt>
                <c:pt idx="2299">
                  <c:v>7.616316796644492</c:v>
                </c:pt>
                <c:pt idx="2300">
                  <c:v>7.6836221528630144</c:v>
                </c:pt>
                <c:pt idx="2301">
                  <c:v>7.7971519897845862</c:v>
                </c:pt>
                <c:pt idx="2302">
                  <c:v>7.4396584873550768</c:v>
                </c:pt>
                <c:pt idx="2303">
                  <c:v>7.5717627930819988</c:v>
                </c:pt>
                <c:pt idx="2304">
                  <c:v>7.4834351586280032</c:v>
                </c:pt>
                <c:pt idx="2305">
                  <c:v>7.8200584653224094</c:v>
                </c:pt>
                <c:pt idx="2306">
                  <c:v>7.5717627930819988</c:v>
                </c:pt>
                <c:pt idx="2307">
                  <c:v>7.5274694219598928</c:v>
                </c:pt>
                <c:pt idx="2308">
                  <c:v>7.8660734980491629</c:v>
                </c:pt>
                <c:pt idx="2309">
                  <c:v>7.4178662775006261</c:v>
                </c:pt>
                <c:pt idx="2310">
                  <c:v>7.5940071201677339</c:v>
                </c:pt>
                <c:pt idx="2311">
                  <c:v>7.616316796644492</c:v>
                </c:pt>
                <c:pt idx="2312">
                  <c:v>7.6611153258786713</c:v>
                </c:pt>
                <c:pt idx="2313">
                  <c:v>7.7515401347625907</c:v>
                </c:pt>
                <c:pt idx="2314">
                  <c:v>7.6386744257776193</c:v>
                </c:pt>
                <c:pt idx="2315">
                  <c:v>7.4834351586280032</c:v>
                </c:pt>
                <c:pt idx="2316">
                  <c:v>7.4615147183704087</c:v>
                </c:pt>
                <c:pt idx="2317">
                  <c:v>7.8660734980491629</c:v>
                </c:pt>
                <c:pt idx="2318">
                  <c:v>7.8660734980491629</c:v>
                </c:pt>
                <c:pt idx="2319">
                  <c:v>7.9356042254629475</c:v>
                </c:pt>
                <c:pt idx="2320">
                  <c:v>7.8430322355111874</c:v>
                </c:pt>
                <c:pt idx="2321">
                  <c:v>7.7971519897845862</c:v>
                </c:pt>
                <c:pt idx="2322">
                  <c:v>7.6386744257776193</c:v>
                </c:pt>
                <c:pt idx="2323">
                  <c:v>7.4615147183704087</c:v>
                </c:pt>
                <c:pt idx="2324">
                  <c:v>7.7061951004106612</c:v>
                </c:pt>
                <c:pt idx="2325">
                  <c:v>7.6611153258786713</c:v>
                </c:pt>
                <c:pt idx="2326">
                  <c:v>7.7515401347625907</c:v>
                </c:pt>
                <c:pt idx="2327">
                  <c:v>7.7515401347625907</c:v>
                </c:pt>
                <c:pt idx="2328">
                  <c:v>7.6836221528630144</c:v>
                </c:pt>
                <c:pt idx="2329">
                  <c:v>7.5940071201677339</c:v>
                </c:pt>
                <c:pt idx="2330">
                  <c:v>7.6386744257776193</c:v>
                </c:pt>
                <c:pt idx="2331">
                  <c:v>7.5940071201677339</c:v>
                </c:pt>
                <c:pt idx="2332">
                  <c:v>7.616316796644492</c:v>
                </c:pt>
                <c:pt idx="2333">
                  <c:v>7.7061951004106612</c:v>
                </c:pt>
                <c:pt idx="2334">
                  <c:v>7.4615147183704087</c:v>
                </c:pt>
                <c:pt idx="2335">
                  <c:v>7.5495836239661855</c:v>
                </c:pt>
                <c:pt idx="2336">
                  <c:v>7.7515401347625907</c:v>
                </c:pt>
                <c:pt idx="2337">
                  <c:v>7.5717627930819988</c:v>
                </c:pt>
                <c:pt idx="2338">
                  <c:v>7.7515401347625907</c:v>
                </c:pt>
                <c:pt idx="2339">
                  <c:v>7.7743126117785604</c:v>
                </c:pt>
                <c:pt idx="2340">
                  <c:v>7.616316796644492</c:v>
                </c:pt>
                <c:pt idx="2341">
                  <c:v>7.7288343627706286</c:v>
                </c:pt>
                <c:pt idx="2342">
                  <c:v>7.5495836239661855</c:v>
                </c:pt>
                <c:pt idx="2343">
                  <c:v>7.7743126117785604</c:v>
                </c:pt>
                <c:pt idx="2344">
                  <c:v>7.9123592938713845</c:v>
                </c:pt>
                <c:pt idx="2345">
                  <c:v>7.8200584653224094</c:v>
                </c:pt>
                <c:pt idx="2346">
                  <c:v>7.6611153258786713</c:v>
                </c:pt>
                <c:pt idx="2347">
                  <c:v>7.7515401347625907</c:v>
                </c:pt>
                <c:pt idx="2348">
                  <c:v>7.7515401347625907</c:v>
                </c:pt>
                <c:pt idx="2349">
                  <c:v>7.7515401347625907</c:v>
                </c:pt>
                <c:pt idx="2350">
                  <c:v>7.6611153258786713</c:v>
                </c:pt>
                <c:pt idx="2351">
                  <c:v>7.6611153258786713</c:v>
                </c:pt>
                <c:pt idx="2352">
                  <c:v>7.7515401347625907</c:v>
                </c:pt>
                <c:pt idx="2353">
                  <c:v>7.7743126117785604</c:v>
                </c:pt>
                <c:pt idx="2354">
                  <c:v>7.6836221528630144</c:v>
                </c:pt>
                <c:pt idx="2355">
                  <c:v>7.9588991199581907</c:v>
                </c:pt>
                <c:pt idx="2356">
                  <c:v>7.8891824512153796</c:v>
                </c:pt>
                <c:pt idx="2357">
                  <c:v>7.7971519897845862</c:v>
                </c:pt>
                <c:pt idx="2358">
                  <c:v>7.8430322355111874</c:v>
                </c:pt>
                <c:pt idx="2359">
                  <c:v>7.7971519897845862</c:v>
                </c:pt>
                <c:pt idx="2360">
                  <c:v>7.7288343627706286</c:v>
                </c:pt>
                <c:pt idx="2361">
                  <c:v>7.8660734980491629</c:v>
                </c:pt>
                <c:pt idx="2362">
                  <c:v>7.7743126117785604</c:v>
                </c:pt>
                <c:pt idx="2363">
                  <c:v>7.6611153258786713</c:v>
                </c:pt>
                <c:pt idx="2364">
                  <c:v>7.5940071201677339</c:v>
                </c:pt>
                <c:pt idx="2365">
                  <c:v>7.8200584653224094</c:v>
                </c:pt>
                <c:pt idx="2366">
                  <c:v>7.7743126117785604</c:v>
                </c:pt>
                <c:pt idx="2367">
                  <c:v>7.5940071201677339</c:v>
                </c:pt>
                <c:pt idx="2368">
                  <c:v>7.7515401347625907</c:v>
                </c:pt>
                <c:pt idx="2369">
                  <c:v>7.7061951004106612</c:v>
                </c:pt>
                <c:pt idx="2370">
                  <c:v>7.4615147183704087</c:v>
                </c:pt>
                <c:pt idx="2371">
                  <c:v>7.4615147183704087</c:v>
                </c:pt>
                <c:pt idx="2372">
                  <c:v>7.8891824512153796</c:v>
                </c:pt>
                <c:pt idx="2373">
                  <c:v>7.616316796644492</c:v>
                </c:pt>
                <c:pt idx="2374">
                  <c:v>7.7515401347625907</c:v>
                </c:pt>
                <c:pt idx="2375">
                  <c:v>7.6386744257776193</c:v>
                </c:pt>
                <c:pt idx="2376">
                  <c:v>7.9588991199581907</c:v>
                </c:pt>
                <c:pt idx="2377">
                  <c:v>7.7743126117785604</c:v>
                </c:pt>
                <c:pt idx="2378">
                  <c:v>7.6386744257776193</c:v>
                </c:pt>
                <c:pt idx="2379">
                  <c:v>7.5274694219598928</c:v>
                </c:pt>
                <c:pt idx="2380">
                  <c:v>7.7061951004106612</c:v>
                </c:pt>
                <c:pt idx="2381">
                  <c:v>7.5054199967618</c:v>
                </c:pt>
                <c:pt idx="2382">
                  <c:v>7.4396584873550768</c:v>
                </c:pt>
                <c:pt idx="2383">
                  <c:v>7.4178662775006261</c:v>
                </c:pt>
                <c:pt idx="2384">
                  <c:v>7.3961379012765986</c:v>
                </c:pt>
                <c:pt idx="2385">
                  <c:v>7.4834351586280032</c:v>
                </c:pt>
                <c:pt idx="2386">
                  <c:v>7.5717627930819988</c:v>
                </c:pt>
                <c:pt idx="2387">
                  <c:v>8.0057311232095465</c:v>
                </c:pt>
                <c:pt idx="2388">
                  <c:v>7.7061951004106612</c:v>
                </c:pt>
                <c:pt idx="2389">
                  <c:v>7.7743126117785604</c:v>
                </c:pt>
                <c:pt idx="2390">
                  <c:v>7.6611153258786713</c:v>
                </c:pt>
                <c:pt idx="2391">
                  <c:v>7.6836221528630144</c:v>
                </c:pt>
                <c:pt idx="2392">
                  <c:v>7.6836221528630144</c:v>
                </c:pt>
                <c:pt idx="2393">
                  <c:v>7.8430322355111874</c:v>
                </c:pt>
                <c:pt idx="2394">
                  <c:v>7.7743126117785604</c:v>
                </c:pt>
                <c:pt idx="2395">
                  <c:v>7.7288343627706286</c:v>
                </c:pt>
                <c:pt idx="2396">
                  <c:v>7.8430322355111874</c:v>
                </c:pt>
                <c:pt idx="2397">
                  <c:v>7.7061951004106612</c:v>
                </c:pt>
                <c:pt idx="2398">
                  <c:v>7.5717627930819988</c:v>
                </c:pt>
                <c:pt idx="2399">
                  <c:v>7.5054199967618</c:v>
                </c:pt>
                <c:pt idx="2400">
                  <c:v>7.8660734980491629</c:v>
                </c:pt>
                <c:pt idx="2401">
                  <c:v>7.5940071201677339</c:v>
                </c:pt>
                <c:pt idx="2402">
                  <c:v>7.6386744257776193</c:v>
                </c:pt>
                <c:pt idx="2403">
                  <c:v>7.3744731717018448</c:v>
                </c:pt>
                <c:pt idx="2404">
                  <c:v>7.616316796644492</c:v>
                </c:pt>
                <c:pt idx="2405">
                  <c:v>7.7515401347625907</c:v>
                </c:pt>
                <c:pt idx="2406">
                  <c:v>7.4615147183704087</c:v>
                </c:pt>
                <c:pt idx="2407">
                  <c:v>7.7061951004106612</c:v>
                </c:pt>
                <c:pt idx="2408">
                  <c:v>7.5940071201677339</c:v>
                </c:pt>
                <c:pt idx="2409">
                  <c:v>7.8200584653224094</c:v>
                </c:pt>
                <c:pt idx="2410">
                  <c:v>7.4178662775006261</c:v>
                </c:pt>
                <c:pt idx="2411">
                  <c:v>7.3313339073124935</c:v>
                </c:pt>
                <c:pt idx="2412">
                  <c:v>7.5940071201677339</c:v>
                </c:pt>
                <c:pt idx="2413">
                  <c:v>7.5054199967618</c:v>
                </c:pt>
                <c:pt idx="2414">
                  <c:v>7.3961379012765986</c:v>
                </c:pt>
                <c:pt idx="2415">
                  <c:v>7.3961379012765986</c:v>
                </c:pt>
                <c:pt idx="2416">
                  <c:v>7.4615147183704087</c:v>
                </c:pt>
                <c:pt idx="2417">
                  <c:v>7.6386744257776193</c:v>
                </c:pt>
                <c:pt idx="2418">
                  <c:v>7.7971519897845862</c:v>
                </c:pt>
                <c:pt idx="2419">
                  <c:v>7.5940071201677339</c:v>
                </c:pt>
                <c:pt idx="2420">
                  <c:v>7.9123592938713845</c:v>
                </c:pt>
                <c:pt idx="2421">
                  <c:v>7.6386744257776193</c:v>
                </c:pt>
                <c:pt idx="2422">
                  <c:v>7.6611153258786713</c:v>
                </c:pt>
                <c:pt idx="2423">
                  <c:v>7.7743126117785604</c:v>
                </c:pt>
                <c:pt idx="2424">
                  <c:v>8.0057311232095465</c:v>
                </c:pt>
                <c:pt idx="2425">
                  <c:v>7.6386744257776193</c:v>
                </c:pt>
                <c:pt idx="2426">
                  <c:v>8.0057311232095465</c:v>
                </c:pt>
                <c:pt idx="2427">
                  <c:v>7.7743126117785604</c:v>
                </c:pt>
                <c:pt idx="2428">
                  <c:v>7.7743126117785604</c:v>
                </c:pt>
                <c:pt idx="2429">
                  <c:v>7.8430322355111874</c:v>
                </c:pt>
                <c:pt idx="2430">
                  <c:v>7.8200584653224094</c:v>
                </c:pt>
                <c:pt idx="2431">
                  <c:v>7.7515401347625907</c:v>
                </c:pt>
                <c:pt idx="2432">
                  <c:v>7.5940071201677339</c:v>
                </c:pt>
                <c:pt idx="2433">
                  <c:v>7.7515401347625907</c:v>
                </c:pt>
                <c:pt idx="2434">
                  <c:v>7.4834351586280032</c:v>
                </c:pt>
                <c:pt idx="2435">
                  <c:v>7.616316796644492</c:v>
                </c:pt>
                <c:pt idx="2436">
                  <c:v>7.7743126117785604</c:v>
                </c:pt>
                <c:pt idx="2437">
                  <c:v>7.4615147183704087</c:v>
                </c:pt>
                <c:pt idx="2438">
                  <c:v>7.7288343627706286</c:v>
                </c:pt>
                <c:pt idx="2439">
                  <c:v>7.6386744257776193</c:v>
                </c:pt>
                <c:pt idx="2440">
                  <c:v>7.7971519897845862</c:v>
                </c:pt>
                <c:pt idx="2441">
                  <c:v>7.6386744257776193</c:v>
                </c:pt>
                <c:pt idx="2442">
                  <c:v>7.7061951004106612</c:v>
                </c:pt>
                <c:pt idx="2443">
                  <c:v>7.9356042254629475</c:v>
                </c:pt>
                <c:pt idx="2444">
                  <c:v>7.6386744257776193</c:v>
                </c:pt>
                <c:pt idx="2445">
                  <c:v>7.8891824512153796</c:v>
                </c:pt>
                <c:pt idx="2446">
                  <c:v>7.7743126117785604</c:v>
                </c:pt>
                <c:pt idx="2447">
                  <c:v>7.8660734980491629</c:v>
                </c:pt>
                <c:pt idx="2448">
                  <c:v>7.7288343627706286</c:v>
                </c:pt>
                <c:pt idx="2449">
                  <c:v>7.7515401347625907</c:v>
                </c:pt>
                <c:pt idx="2450">
                  <c:v>7.5940071201677339</c:v>
                </c:pt>
                <c:pt idx="2451">
                  <c:v>7.7288343627706286</c:v>
                </c:pt>
                <c:pt idx="2452">
                  <c:v>7.9822807762652852</c:v>
                </c:pt>
                <c:pt idx="2453">
                  <c:v>7.7743126117785604</c:v>
                </c:pt>
                <c:pt idx="2454">
                  <c:v>7.8660734980491629</c:v>
                </c:pt>
                <c:pt idx="2455">
                  <c:v>7.7971519897845862</c:v>
                </c:pt>
                <c:pt idx="2456">
                  <c:v>7.8430322355111874</c:v>
                </c:pt>
                <c:pt idx="2457">
                  <c:v>7.8660734980491629</c:v>
                </c:pt>
                <c:pt idx="2458">
                  <c:v>7.8200584653224094</c:v>
                </c:pt>
                <c:pt idx="2459">
                  <c:v>7.7515401347625907</c:v>
                </c:pt>
                <c:pt idx="2460">
                  <c:v>7.9123592938713845</c:v>
                </c:pt>
                <c:pt idx="2461">
                  <c:v>7.9588991199581907</c:v>
                </c:pt>
                <c:pt idx="2462">
                  <c:v>7.9356042254629475</c:v>
                </c:pt>
                <c:pt idx="2463">
                  <c:v>7.7061951004106612</c:v>
                </c:pt>
                <c:pt idx="2464">
                  <c:v>7.7288343627706286</c:v>
                </c:pt>
                <c:pt idx="2465">
                  <c:v>7.6836221528630144</c:v>
                </c:pt>
                <c:pt idx="2466">
                  <c:v>7.5054199967618</c:v>
                </c:pt>
                <c:pt idx="2467">
                  <c:v>7.7515401347625907</c:v>
                </c:pt>
                <c:pt idx="2468">
                  <c:v>7.7743126117785604</c:v>
                </c:pt>
                <c:pt idx="2469">
                  <c:v>7.5717627930819988</c:v>
                </c:pt>
                <c:pt idx="2470">
                  <c:v>7.8200584653224094</c:v>
                </c:pt>
                <c:pt idx="2471">
                  <c:v>7.8660734980491629</c:v>
                </c:pt>
                <c:pt idx="2472">
                  <c:v>7.5054199967618</c:v>
                </c:pt>
                <c:pt idx="2473">
                  <c:v>7.7061951004106612</c:v>
                </c:pt>
                <c:pt idx="2474">
                  <c:v>7.7971519897845862</c:v>
                </c:pt>
                <c:pt idx="2475">
                  <c:v>7.7971519897845862</c:v>
                </c:pt>
                <c:pt idx="2476">
                  <c:v>7.9822807762652852</c:v>
                </c:pt>
                <c:pt idx="2477">
                  <c:v>7.9588991199581907</c:v>
                </c:pt>
                <c:pt idx="2478">
                  <c:v>8.0057311232095465</c:v>
                </c:pt>
                <c:pt idx="2479">
                  <c:v>8.0057311232095465</c:v>
                </c:pt>
                <c:pt idx="2480">
                  <c:v>7.9123592938713845</c:v>
                </c:pt>
                <c:pt idx="2481">
                  <c:v>7.8660734980491629</c:v>
                </c:pt>
                <c:pt idx="2482">
                  <c:v>7.9356042254629475</c:v>
                </c:pt>
                <c:pt idx="2483">
                  <c:v>7.9123592938713845</c:v>
                </c:pt>
                <c:pt idx="2484">
                  <c:v>7.8891824512153796</c:v>
                </c:pt>
                <c:pt idx="2485">
                  <c:v>8.0528386967999008</c:v>
                </c:pt>
                <c:pt idx="2486">
                  <c:v>8.0292503625903429</c:v>
                </c:pt>
                <c:pt idx="2487">
                  <c:v>8.0292503625903429</c:v>
                </c:pt>
                <c:pt idx="2488">
                  <c:v>7.8660734980491629</c:v>
                </c:pt>
                <c:pt idx="2489">
                  <c:v>8.0057311232095465</c:v>
                </c:pt>
                <c:pt idx="2490">
                  <c:v>7.9123592938713845</c:v>
                </c:pt>
                <c:pt idx="2491">
                  <c:v>7.7515401347625907</c:v>
                </c:pt>
                <c:pt idx="2492">
                  <c:v>7.8430322355111874</c:v>
                </c:pt>
                <c:pt idx="2493">
                  <c:v>7.616316796644492</c:v>
                </c:pt>
                <c:pt idx="2494">
                  <c:v>7.8200584653224094</c:v>
                </c:pt>
                <c:pt idx="2495">
                  <c:v>7.7061951004106612</c:v>
                </c:pt>
                <c:pt idx="2496">
                  <c:v>7.7515401347625907</c:v>
                </c:pt>
                <c:pt idx="2497">
                  <c:v>7.6611153258786713</c:v>
                </c:pt>
                <c:pt idx="2498">
                  <c:v>7.9588991199581907</c:v>
                </c:pt>
                <c:pt idx="2499">
                  <c:v>7.9123592938713845</c:v>
                </c:pt>
                <c:pt idx="2500">
                  <c:v>7.7515401347625907</c:v>
                </c:pt>
                <c:pt idx="2501">
                  <c:v>8.0764963288250282</c:v>
                </c:pt>
                <c:pt idx="2502">
                  <c:v>7.9588991199581907</c:v>
                </c:pt>
                <c:pt idx="2503">
                  <c:v>7.9356042254629475</c:v>
                </c:pt>
                <c:pt idx="2504">
                  <c:v>7.7743126117785604</c:v>
                </c:pt>
                <c:pt idx="2505">
                  <c:v>8.1240203012526475</c:v>
                </c:pt>
                <c:pt idx="2506">
                  <c:v>8.1002234622488647</c:v>
                </c:pt>
                <c:pt idx="2507">
                  <c:v>7.9588991199581907</c:v>
                </c:pt>
                <c:pt idx="2508">
                  <c:v>7.7743126117785604</c:v>
                </c:pt>
                <c:pt idx="2509">
                  <c:v>8.0057311232095465</c:v>
                </c:pt>
                <c:pt idx="2510">
                  <c:v>7.8430322355111874</c:v>
                </c:pt>
                <c:pt idx="2511">
                  <c:v>7.8891824512153796</c:v>
                </c:pt>
                <c:pt idx="2512">
                  <c:v>7.9123592938713845</c:v>
                </c:pt>
                <c:pt idx="2513">
                  <c:v>7.9123592938713845</c:v>
                </c:pt>
                <c:pt idx="2514">
                  <c:v>8.1478870506174452</c:v>
                </c:pt>
                <c:pt idx="2515">
                  <c:v>8.0292503625903429</c:v>
                </c:pt>
                <c:pt idx="2516">
                  <c:v>8.0528386967999008</c:v>
                </c:pt>
                <c:pt idx="2517">
                  <c:v>7.9588991199581907</c:v>
                </c:pt>
                <c:pt idx="2518">
                  <c:v>8.0764963288250282</c:v>
                </c:pt>
                <c:pt idx="2519">
                  <c:v>7.7743126117785604</c:v>
                </c:pt>
                <c:pt idx="2520">
                  <c:v>7.8200584653224094</c:v>
                </c:pt>
                <c:pt idx="2521">
                  <c:v>7.8660734980491629</c:v>
                </c:pt>
                <c:pt idx="2522">
                  <c:v>8.0764963288250282</c:v>
                </c:pt>
                <c:pt idx="2523">
                  <c:v>7.8430322355111874</c:v>
                </c:pt>
                <c:pt idx="2524">
                  <c:v>7.8200584653224094</c:v>
                </c:pt>
                <c:pt idx="2525">
                  <c:v>8.0528386967999008</c:v>
                </c:pt>
                <c:pt idx="2526">
                  <c:v>8.0764963288250282</c:v>
                </c:pt>
                <c:pt idx="2527">
                  <c:v>7.7971519897845862</c:v>
                </c:pt>
                <c:pt idx="2528">
                  <c:v>8.0292503625903429</c:v>
                </c:pt>
                <c:pt idx="2529">
                  <c:v>8.1478870506174452</c:v>
                </c:pt>
                <c:pt idx="2530">
                  <c:v>7.9822807762652852</c:v>
                </c:pt>
                <c:pt idx="2531">
                  <c:v>8.0764963288250282</c:v>
                </c:pt>
                <c:pt idx="2532">
                  <c:v>8.0292503625903429</c:v>
                </c:pt>
                <c:pt idx="2533">
                  <c:v>8.3413433849352678</c:v>
                </c:pt>
                <c:pt idx="2534">
                  <c:v>7.8660734980491629</c:v>
                </c:pt>
                <c:pt idx="2535">
                  <c:v>7.9123592938713845</c:v>
                </c:pt>
                <c:pt idx="2536">
                  <c:v>7.9822807762652852</c:v>
                </c:pt>
                <c:pt idx="2537">
                  <c:v>7.8891824512153796</c:v>
                </c:pt>
                <c:pt idx="2538">
                  <c:v>7.9123592938713845</c:v>
                </c:pt>
                <c:pt idx="2539">
                  <c:v>8.0292503625903429</c:v>
                </c:pt>
                <c:pt idx="2540">
                  <c:v>7.7515401347625907</c:v>
                </c:pt>
                <c:pt idx="2541">
                  <c:v>7.8200584653224094</c:v>
                </c:pt>
                <c:pt idx="2542">
                  <c:v>7.8891824512153796</c:v>
                </c:pt>
                <c:pt idx="2543">
                  <c:v>7.8891824512153796</c:v>
                </c:pt>
                <c:pt idx="2544">
                  <c:v>7.7971519897845862</c:v>
                </c:pt>
                <c:pt idx="2545">
                  <c:v>7.7743126117785604</c:v>
                </c:pt>
                <c:pt idx="2546">
                  <c:v>7.8660734980491629</c:v>
                </c:pt>
                <c:pt idx="2547">
                  <c:v>7.8660734980491629</c:v>
                </c:pt>
                <c:pt idx="2548">
                  <c:v>8.0292503625903429</c:v>
                </c:pt>
                <c:pt idx="2549">
                  <c:v>8.0057311232095465</c:v>
                </c:pt>
                <c:pt idx="2550">
                  <c:v>7.9588991199581907</c:v>
                </c:pt>
                <c:pt idx="2551">
                  <c:v>8.1002234622488647</c:v>
                </c:pt>
                <c:pt idx="2552">
                  <c:v>7.8430322355111874</c:v>
                </c:pt>
                <c:pt idx="2553">
                  <c:v>8.0528386967999008</c:v>
                </c:pt>
                <c:pt idx="2554">
                  <c:v>8.0764963288250282</c:v>
                </c:pt>
                <c:pt idx="2555">
                  <c:v>8.0057311232095465</c:v>
                </c:pt>
                <c:pt idx="2556">
                  <c:v>7.8430322355111874</c:v>
                </c:pt>
                <c:pt idx="2557">
                  <c:v>8.0528386967999008</c:v>
                </c:pt>
                <c:pt idx="2558">
                  <c:v>7.9356042254629475</c:v>
                </c:pt>
                <c:pt idx="2559">
                  <c:v>8.0528386967999008</c:v>
                </c:pt>
                <c:pt idx="2560">
                  <c:v>7.8430322355111874</c:v>
                </c:pt>
                <c:pt idx="2561">
                  <c:v>8.1478870506174452</c:v>
                </c:pt>
                <c:pt idx="2562">
                  <c:v>8.1240203012526475</c:v>
                </c:pt>
                <c:pt idx="2563">
                  <c:v>8.3169099642585653</c:v>
                </c:pt>
                <c:pt idx="2564">
                  <c:v>7.9356042254629475</c:v>
                </c:pt>
                <c:pt idx="2565">
                  <c:v>8.1958311025641937</c:v>
                </c:pt>
                <c:pt idx="2566">
                  <c:v>8.3413433849352678</c:v>
                </c:pt>
                <c:pt idx="2567">
                  <c:v>8.0528386967999008</c:v>
                </c:pt>
                <c:pt idx="2568">
                  <c:v>8.268276662405853</c:v>
                </c:pt>
                <c:pt idx="2569">
                  <c:v>8.3413433849352678</c:v>
                </c:pt>
                <c:pt idx="2570">
                  <c:v>7.9588991199581907</c:v>
                </c:pt>
                <c:pt idx="2571">
                  <c:v>8.1478870506174452</c:v>
                </c:pt>
                <c:pt idx="2572">
                  <c:v>8.0292503625903429</c:v>
                </c:pt>
                <c:pt idx="2573">
                  <c:v>7.9822807762652852</c:v>
                </c:pt>
                <c:pt idx="2574">
                  <c:v>8.1478870506174452</c:v>
                </c:pt>
                <c:pt idx="2575">
                  <c:v>7.7515401347625907</c:v>
                </c:pt>
                <c:pt idx="2576">
                  <c:v>8.0292503625903429</c:v>
                </c:pt>
                <c:pt idx="2577">
                  <c:v>7.9822807762652852</c:v>
                </c:pt>
                <c:pt idx="2578">
                  <c:v>7.8660734980491629</c:v>
                </c:pt>
                <c:pt idx="2579">
                  <c:v>7.8430322355111874</c:v>
                </c:pt>
                <c:pt idx="2580">
                  <c:v>8.1478870506174452</c:v>
                </c:pt>
                <c:pt idx="2581">
                  <c:v>8.2199088177233968</c:v>
                </c:pt>
                <c:pt idx="2582">
                  <c:v>8.0292503625903429</c:v>
                </c:pt>
                <c:pt idx="2583">
                  <c:v>8.0764963288250282</c:v>
                </c:pt>
                <c:pt idx="2584">
                  <c:v>7.9356042254629475</c:v>
                </c:pt>
                <c:pt idx="2585">
                  <c:v>8.3658485861228247</c:v>
                </c:pt>
                <c:pt idx="2586">
                  <c:v>8.1958311025641937</c:v>
                </c:pt>
                <c:pt idx="2587">
                  <c:v>8.1240203012526475</c:v>
                </c:pt>
                <c:pt idx="2588">
                  <c:v>8.0057311232095465</c:v>
                </c:pt>
                <c:pt idx="2589">
                  <c:v>8.0528386967999008</c:v>
                </c:pt>
                <c:pt idx="2590">
                  <c:v>8.0764963288250282</c:v>
                </c:pt>
                <c:pt idx="2591">
                  <c:v>7.8660734980491629</c:v>
                </c:pt>
                <c:pt idx="2592">
                  <c:v>7.8891824512153796</c:v>
                </c:pt>
                <c:pt idx="2593">
                  <c:v>7.9822807762652852</c:v>
                </c:pt>
                <c:pt idx="2594">
                  <c:v>7.9822807762652852</c:v>
                </c:pt>
                <c:pt idx="2595">
                  <c:v>8.244057268401674</c:v>
                </c:pt>
                <c:pt idx="2596">
                  <c:v>8.0528386967999008</c:v>
                </c:pt>
                <c:pt idx="2597">
                  <c:v>7.9356042254629475</c:v>
                </c:pt>
                <c:pt idx="2598">
                  <c:v>8.1478870506174452</c:v>
                </c:pt>
                <c:pt idx="2599">
                  <c:v>8.1478870506174452</c:v>
                </c:pt>
                <c:pt idx="2600">
                  <c:v>8.2925481138336092</c:v>
                </c:pt>
                <c:pt idx="2601">
                  <c:v>7.8891824512153796</c:v>
                </c:pt>
                <c:pt idx="2602">
                  <c:v>8.1478870506174452</c:v>
                </c:pt>
                <c:pt idx="2603">
                  <c:v>8.0292503625903429</c:v>
                </c:pt>
                <c:pt idx="2604">
                  <c:v>8.0528386967999008</c:v>
                </c:pt>
                <c:pt idx="2605">
                  <c:v>7.9356042254629475</c:v>
                </c:pt>
                <c:pt idx="2606">
                  <c:v>8.1478870506174452</c:v>
                </c:pt>
                <c:pt idx="2607">
                  <c:v>8.244057268401674</c:v>
                </c:pt>
                <c:pt idx="2608">
                  <c:v>7.8430322355111874</c:v>
                </c:pt>
                <c:pt idx="2609">
                  <c:v>8.3904257786980398</c:v>
                </c:pt>
                <c:pt idx="2610">
                  <c:v>8.0292503625903429</c:v>
                </c:pt>
                <c:pt idx="2611">
                  <c:v>8.1718239157259447</c:v>
                </c:pt>
                <c:pt idx="2612">
                  <c:v>8.2199088177233968</c:v>
                </c:pt>
                <c:pt idx="2613">
                  <c:v>8.0057311232095465</c:v>
                </c:pt>
                <c:pt idx="2614">
                  <c:v>7.9356042254629475</c:v>
                </c:pt>
                <c:pt idx="2615">
                  <c:v>8.244057268401674</c:v>
                </c:pt>
                <c:pt idx="2616">
                  <c:v>8.1002234622488647</c:v>
                </c:pt>
                <c:pt idx="2617">
                  <c:v>8.3413433849352678</c:v>
                </c:pt>
                <c:pt idx="2618">
                  <c:v>8.1478870506174452</c:v>
                </c:pt>
                <c:pt idx="2619">
                  <c:v>8.0292503625903429</c:v>
                </c:pt>
                <c:pt idx="2620">
                  <c:v>8.1478870506174452</c:v>
                </c:pt>
                <c:pt idx="2621">
                  <c:v>8.0528386967999008</c:v>
                </c:pt>
                <c:pt idx="2622">
                  <c:v>8.0764963288250282</c:v>
                </c:pt>
                <c:pt idx="2623">
                  <c:v>8.1958311025641937</c:v>
                </c:pt>
                <c:pt idx="2624">
                  <c:v>7.9356042254629475</c:v>
                </c:pt>
                <c:pt idx="2625">
                  <c:v>8.1240203012526475</c:v>
                </c:pt>
                <c:pt idx="2626">
                  <c:v>8.1718239157259447</c:v>
                </c:pt>
                <c:pt idx="2627">
                  <c:v>8.4150751741572414</c:v>
                </c:pt>
                <c:pt idx="2628">
                  <c:v>8.6148952270987351</c:v>
                </c:pt>
                <c:pt idx="2629">
                  <c:v>8.268276662405853</c:v>
                </c:pt>
                <c:pt idx="2630">
                  <c:v>8.5896605197553662</c:v>
                </c:pt>
                <c:pt idx="2631">
                  <c:v>8.4894587021329109</c:v>
                </c:pt>
                <c:pt idx="2632">
                  <c:v>8.244057268401674</c:v>
                </c:pt>
                <c:pt idx="2633">
                  <c:v>8.3169099642585653</c:v>
                </c:pt>
                <c:pt idx="2634">
                  <c:v>8.268276662405853</c:v>
                </c:pt>
                <c:pt idx="2635">
                  <c:v>8.1718239157259447</c:v>
                </c:pt>
                <c:pt idx="2636">
                  <c:v>8.1002234622488647</c:v>
                </c:pt>
                <c:pt idx="2637">
                  <c:v>8.1002234622488647</c:v>
                </c:pt>
                <c:pt idx="2638">
                  <c:v>7.9356042254629475</c:v>
                </c:pt>
                <c:pt idx="2639">
                  <c:v>8.1240203012526475</c:v>
                </c:pt>
                <c:pt idx="2640">
                  <c:v>8.1478870506174452</c:v>
                </c:pt>
                <c:pt idx="2641">
                  <c:v>8.244057268401674</c:v>
                </c:pt>
                <c:pt idx="2642">
                  <c:v>8.1478870506174452</c:v>
                </c:pt>
                <c:pt idx="2643">
                  <c:v>7.8891824512153796</c:v>
                </c:pt>
                <c:pt idx="2644">
                  <c:v>8.2199088177233968</c:v>
                </c:pt>
                <c:pt idx="2645">
                  <c:v>8.0292503625903429</c:v>
                </c:pt>
                <c:pt idx="2646">
                  <c:v>8.4397969846180771</c:v>
                </c:pt>
                <c:pt idx="2647">
                  <c:v>8.268276662405853</c:v>
                </c:pt>
                <c:pt idx="2648">
                  <c:v>8.1002234622488647</c:v>
                </c:pt>
                <c:pt idx="2649">
                  <c:v>8.3904257786980398</c:v>
                </c:pt>
                <c:pt idx="2650">
                  <c:v>8.4645914228213677</c:v>
                </c:pt>
                <c:pt idx="2651">
                  <c:v>8.4645914228213677</c:v>
                </c:pt>
                <c:pt idx="2652">
                  <c:v>8.4397969846180771</c:v>
                </c:pt>
                <c:pt idx="2653">
                  <c:v>8.4894587021329109</c:v>
                </c:pt>
                <c:pt idx="2654">
                  <c:v>8.5143990365453437</c:v>
                </c:pt>
                <c:pt idx="2655">
                  <c:v>8.3169099642585653</c:v>
                </c:pt>
                <c:pt idx="2656">
                  <c:v>8.6148952270987351</c:v>
                </c:pt>
                <c:pt idx="2657">
                  <c:v>8.5143990365453437</c:v>
                </c:pt>
                <c:pt idx="2658">
                  <c:v>9.1354090871757219</c:v>
                </c:pt>
                <c:pt idx="2659">
                  <c:v>8.3169099642585653</c:v>
                </c:pt>
                <c:pt idx="2660">
                  <c:v>8.5394126406799611</c:v>
                </c:pt>
                <c:pt idx="2661">
                  <c:v>8.244057268401674</c:v>
                </c:pt>
                <c:pt idx="2662">
                  <c:v>8.2925481138336092</c:v>
                </c:pt>
                <c:pt idx="2663">
                  <c:v>8.268276662405853</c:v>
                </c:pt>
                <c:pt idx="2664">
                  <c:v>8.4397969846180771</c:v>
                </c:pt>
                <c:pt idx="2665">
                  <c:v>8.5644997297885741</c:v>
                </c:pt>
                <c:pt idx="2666">
                  <c:v>8.5896605197553662</c:v>
                </c:pt>
                <c:pt idx="2667">
                  <c:v>8.2925481138336092</c:v>
                </c:pt>
                <c:pt idx="2668">
                  <c:v>8.3413433849352678</c:v>
                </c:pt>
                <c:pt idx="2669">
                  <c:v>8.5394126406799611</c:v>
                </c:pt>
                <c:pt idx="2670">
                  <c:v>8.3658485861228247</c:v>
                </c:pt>
                <c:pt idx="2671">
                  <c:v>8.244057268401674</c:v>
                </c:pt>
                <c:pt idx="2672">
                  <c:v>8.2199088177233968</c:v>
                </c:pt>
                <c:pt idx="2673">
                  <c:v>8.0528386967999008</c:v>
                </c:pt>
                <c:pt idx="2674">
                  <c:v>8.1002234622488647</c:v>
                </c:pt>
                <c:pt idx="2675">
                  <c:v>7.9123592938713845</c:v>
                </c:pt>
                <c:pt idx="2676">
                  <c:v>7.9588991199581907</c:v>
                </c:pt>
                <c:pt idx="2677">
                  <c:v>8.1240203012526475</c:v>
                </c:pt>
                <c:pt idx="2678">
                  <c:v>8.0292503625903429</c:v>
                </c:pt>
                <c:pt idx="2679">
                  <c:v>7.8430322355111874</c:v>
                </c:pt>
                <c:pt idx="2680">
                  <c:v>8.244057268401674</c:v>
                </c:pt>
                <c:pt idx="2681">
                  <c:v>8.3658485861228247</c:v>
                </c:pt>
                <c:pt idx="2682">
                  <c:v>8.4150751741572414</c:v>
                </c:pt>
                <c:pt idx="2683">
                  <c:v>8.3658485861228247</c:v>
                </c:pt>
                <c:pt idx="2684">
                  <c:v>8.3658485861228247</c:v>
                </c:pt>
                <c:pt idx="2685">
                  <c:v>8.244057268401674</c:v>
                </c:pt>
                <c:pt idx="2686">
                  <c:v>8.4645914228213677</c:v>
                </c:pt>
                <c:pt idx="2687">
                  <c:v>8.3413433849352678</c:v>
                </c:pt>
                <c:pt idx="2688">
                  <c:v>8.4150751741572414</c:v>
                </c:pt>
                <c:pt idx="2689">
                  <c:v>8.5394126406799611</c:v>
                </c:pt>
                <c:pt idx="2690">
                  <c:v>8.3904257786980398</c:v>
                </c:pt>
                <c:pt idx="2691">
                  <c:v>8.5143990365453437</c:v>
                </c:pt>
                <c:pt idx="2692">
                  <c:v>8.244057268401674</c:v>
                </c:pt>
                <c:pt idx="2693">
                  <c:v>8.268276662405853</c:v>
                </c:pt>
                <c:pt idx="2694">
                  <c:v>8.2199088177233968</c:v>
                </c:pt>
                <c:pt idx="2695">
                  <c:v>8.4150751741572414</c:v>
                </c:pt>
                <c:pt idx="2696">
                  <c:v>8.2199088177233968</c:v>
                </c:pt>
                <c:pt idx="2697">
                  <c:v>8.1718239157259447</c:v>
                </c:pt>
                <c:pt idx="2698">
                  <c:v>8.3169099642585653</c:v>
                </c:pt>
                <c:pt idx="2699">
                  <c:v>8.0292503625903429</c:v>
                </c:pt>
                <c:pt idx="2700">
                  <c:v>8.1478870506174452</c:v>
                </c:pt>
                <c:pt idx="2701">
                  <c:v>8.268276662405853</c:v>
                </c:pt>
                <c:pt idx="2702">
                  <c:v>8.268276662405853</c:v>
                </c:pt>
                <c:pt idx="2703">
                  <c:v>8.2925481138336092</c:v>
                </c:pt>
                <c:pt idx="2704">
                  <c:v>8.3658485861228247</c:v>
                </c:pt>
                <c:pt idx="2705">
                  <c:v>8.3169099642585653</c:v>
                </c:pt>
                <c:pt idx="2706">
                  <c:v>8.0764963288250282</c:v>
                </c:pt>
                <c:pt idx="2707">
                  <c:v>8.3658485861228247</c:v>
                </c:pt>
                <c:pt idx="2708">
                  <c:v>8.1958311025641937</c:v>
                </c:pt>
                <c:pt idx="2709">
                  <c:v>8.244057268401674</c:v>
                </c:pt>
                <c:pt idx="2710">
                  <c:v>7.8430322355111874</c:v>
                </c:pt>
                <c:pt idx="2711">
                  <c:v>8.3413433849352678</c:v>
                </c:pt>
                <c:pt idx="2712">
                  <c:v>8.244057268401674</c:v>
                </c:pt>
                <c:pt idx="2713">
                  <c:v>8.3904257786980398</c:v>
                </c:pt>
                <c:pt idx="2714">
                  <c:v>8.0764963288250282</c:v>
                </c:pt>
                <c:pt idx="2715">
                  <c:v>7.9588991199581907</c:v>
                </c:pt>
                <c:pt idx="2716">
                  <c:v>8.0292503625903429</c:v>
                </c:pt>
                <c:pt idx="2717">
                  <c:v>8.3658485861228247</c:v>
                </c:pt>
                <c:pt idx="2718">
                  <c:v>8.1478870506174452</c:v>
                </c:pt>
                <c:pt idx="2719">
                  <c:v>8.0292503625903429</c:v>
                </c:pt>
                <c:pt idx="2720">
                  <c:v>8.3413433849352678</c:v>
                </c:pt>
                <c:pt idx="2721">
                  <c:v>8.1002234622488647</c:v>
                </c:pt>
                <c:pt idx="2722">
                  <c:v>8.3169099642585653</c:v>
                </c:pt>
                <c:pt idx="2723">
                  <c:v>8.2199088177233968</c:v>
                </c:pt>
                <c:pt idx="2724">
                  <c:v>8.244057268401674</c:v>
                </c:pt>
                <c:pt idx="2725">
                  <c:v>8.2199088177233968</c:v>
                </c:pt>
                <c:pt idx="2726">
                  <c:v>8.5143990365453437</c:v>
                </c:pt>
                <c:pt idx="2727">
                  <c:v>8.5644997297885741</c:v>
                </c:pt>
                <c:pt idx="2728">
                  <c:v>8.3658485861228247</c:v>
                </c:pt>
                <c:pt idx="2729">
                  <c:v>8.3169099642585653</c:v>
                </c:pt>
                <c:pt idx="2730">
                  <c:v>8.1478870506174452</c:v>
                </c:pt>
                <c:pt idx="2731">
                  <c:v>7.9356042254629475</c:v>
                </c:pt>
                <c:pt idx="2732">
                  <c:v>8.1478870506174452</c:v>
                </c:pt>
                <c:pt idx="2733">
                  <c:v>8.2199088177233968</c:v>
                </c:pt>
                <c:pt idx="2734">
                  <c:v>8.2199088177233968</c:v>
                </c:pt>
                <c:pt idx="2735">
                  <c:v>7.9356042254629475</c:v>
                </c:pt>
                <c:pt idx="2736">
                  <c:v>8.0057311232095465</c:v>
                </c:pt>
                <c:pt idx="2737">
                  <c:v>8.0057311232095465</c:v>
                </c:pt>
                <c:pt idx="2738">
                  <c:v>8.2199088177233968</c:v>
                </c:pt>
                <c:pt idx="2739">
                  <c:v>7.9356042254629475</c:v>
                </c:pt>
                <c:pt idx="2740">
                  <c:v>8.0057311232095465</c:v>
                </c:pt>
                <c:pt idx="2741">
                  <c:v>7.9356042254629475</c:v>
                </c:pt>
                <c:pt idx="2742">
                  <c:v>8.1240203012526475</c:v>
                </c:pt>
                <c:pt idx="2743">
                  <c:v>8.0057311232095465</c:v>
                </c:pt>
                <c:pt idx="2744">
                  <c:v>8.3904257786980398</c:v>
                </c:pt>
                <c:pt idx="2745">
                  <c:v>8.0292503625903429</c:v>
                </c:pt>
                <c:pt idx="2746">
                  <c:v>8.3413433849352678</c:v>
                </c:pt>
                <c:pt idx="2747">
                  <c:v>8.3904257786980398</c:v>
                </c:pt>
                <c:pt idx="2748">
                  <c:v>8.244057268401674</c:v>
                </c:pt>
                <c:pt idx="2749">
                  <c:v>8.3413433849352678</c:v>
                </c:pt>
                <c:pt idx="2750">
                  <c:v>8.3904257786980398</c:v>
                </c:pt>
                <c:pt idx="2751">
                  <c:v>8.2925481138336092</c:v>
                </c:pt>
                <c:pt idx="2752">
                  <c:v>8.1240203012526475</c:v>
                </c:pt>
                <c:pt idx="2753">
                  <c:v>8.0764963288250282</c:v>
                </c:pt>
                <c:pt idx="2754">
                  <c:v>8.3169099642585653</c:v>
                </c:pt>
                <c:pt idx="2755">
                  <c:v>8.4150751741572414</c:v>
                </c:pt>
                <c:pt idx="2756">
                  <c:v>8.3658485861228247</c:v>
                </c:pt>
                <c:pt idx="2757">
                  <c:v>8.4397969846180771</c:v>
                </c:pt>
                <c:pt idx="2758">
                  <c:v>8.4645914228213677</c:v>
                </c:pt>
                <c:pt idx="2759">
                  <c:v>8.3169099642585653</c:v>
                </c:pt>
                <c:pt idx="2760">
                  <c:v>8.4397969846180771</c:v>
                </c:pt>
                <c:pt idx="2761">
                  <c:v>8.2199088177233968</c:v>
                </c:pt>
                <c:pt idx="2762">
                  <c:v>8.268276662405853</c:v>
                </c:pt>
                <c:pt idx="2763">
                  <c:v>8.244057268401674</c:v>
                </c:pt>
                <c:pt idx="2764">
                  <c:v>8.244057268401674</c:v>
                </c:pt>
                <c:pt idx="2765">
                  <c:v>8.3658485861228247</c:v>
                </c:pt>
                <c:pt idx="2766">
                  <c:v>8.4397969846180771</c:v>
                </c:pt>
                <c:pt idx="2767">
                  <c:v>8.3413433849352678</c:v>
                </c:pt>
                <c:pt idx="2768">
                  <c:v>8.5644997297885741</c:v>
                </c:pt>
                <c:pt idx="2769">
                  <c:v>8.4894587021329109</c:v>
                </c:pt>
                <c:pt idx="2770">
                  <c:v>8.3658485861228247</c:v>
                </c:pt>
                <c:pt idx="2771">
                  <c:v>8.3658485861228247</c:v>
                </c:pt>
                <c:pt idx="2772">
                  <c:v>8.3413433849352678</c:v>
                </c:pt>
                <c:pt idx="2773">
                  <c:v>8.1718239157259447</c:v>
                </c:pt>
                <c:pt idx="2774">
                  <c:v>8.1718239157259447</c:v>
                </c:pt>
                <c:pt idx="2775">
                  <c:v>8.244057268401674</c:v>
                </c:pt>
                <c:pt idx="2776">
                  <c:v>8.2925481138336092</c:v>
                </c:pt>
                <c:pt idx="2777">
                  <c:v>8.1958311025641937</c:v>
                </c:pt>
                <c:pt idx="2778">
                  <c:v>8.5896605197553662</c:v>
                </c:pt>
                <c:pt idx="2779">
                  <c:v>8.3169099642585653</c:v>
                </c:pt>
                <c:pt idx="2780">
                  <c:v>8.2199088177233968</c:v>
                </c:pt>
                <c:pt idx="2781">
                  <c:v>8.4645914228213677</c:v>
                </c:pt>
                <c:pt idx="2782">
                  <c:v>8.5394126406799611</c:v>
                </c:pt>
                <c:pt idx="2783">
                  <c:v>8.4397969846180771</c:v>
                </c:pt>
                <c:pt idx="2784">
                  <c:v>8.2925481138336092</c:v>
                </c:pt>
                <c:pt idx="2785">
                  <c:v>8.268276662405853</c:v>
                </c:pt>
                <c:pt idx="2786">
                  <c:v>8.5143990365453437</c:v>
                </c:pt>
                <c:pt idx="2787">
                  <c:v>8.3658485861228247</c:v>
                </c:pt>
                <c:pt idx="2788">
                  <c:v>8.2199088177233968</c:v>
                </c:pt>
                <c:pt idx="2789">
                  <c:v>8.3904257786980398</c:v>
                </c:pt>
                <c:pt idx="2790">
                  <c:v>8.0292503625903429</c:v>
                </c:pt>
                <c:pt idx="2791">
                  <c:v>8.1240203012526475</c:v>
                </c:pt>
                <c:pt idx="2792">
                  <c:v>8.1718239157259447</c:v>
                </c:pt>
                <c:pt idx="2793">
                  <c:v>8.1240203012526475</c:v>
                </c:pt>
                <c:pt idx="2794">
                  <c:v>8.268276662405853</c:v>
                </c:pt>
                <c:pt idx="2795">
                  <c:v>8.244057268401674</c:v>
                </c:pt>
                <c:pt idx="2796">
                  <c:v>8.268276662405853</c:v>
                </c:pt>
                <c:pt idx="2797">
                  <c:v>8.2199088177233968</c:v>
                </c:pt>
                <c:pt idx="2798">
                  <c:v>8.1240203012526475</c:v>
                </c:pt>
                <c:pt idx="2799">
                  <c:v>8.1002234622488647</c:v>
                </c:pt>
                <c:pt idx="2800">
                  <c:v>8.3169099642585653</c:v>
                </c:pt>
                <c:pt idx="2801">
                  <c:v>8.4397969846180771</c:v>
                </c:pt>
                <c:pt idx="2802">
                  <c:v>8.3658485861228247</c:v>
                </c:pt>
                <c:pt idx="2803">
                  <c:v>8.4645914228213677</c:v>
                </c:pt>
                <c:pt idx="2804">
                  <c:v>8.268276662405853</c:v>
                </c:pt>
                <c:pt idx="2805">
                  <c:v>8.3413433849352678</c:v>
                </c:pt>
                <c:pt idx="2806">
                  <c:v>8.0764963288250282</c:v>
                </c:pt>
                <c:pt idx="2807">
                  <c:v>8.2925481138336092</c:v>
                </c:pt>
                <c:pt idx="2808">
                  <c:v>8.2925481138336092</c:v>
                </c:pt>
                <c:pt idx="2809">
                  <c:v>8.1240203012526475</c:v>
                </c:pt>
                <c:pt idx="2810">
                  <c:v>8.1958311025641937</c:v>
                </c:pt>
                <c:pt idx="2811">
                  <c:v>8.244057268401674</c:v>
                </c:pt>
                <c:pt idx="2812">
                  <c:v>8.244057268401674</c:v>
                </c:pt>
                <c:pt idx="2813">
                  <c:v>8.0764963288250282</c:v>
                </c:pt>
                <c:pt idx="2814">
                  <c:v>8.1240203012526475</c:v>
                </c:pt>
                <c:pt idx="2815">
                  <c:v>8.268276662405853</c:v>
                </c:pt>
                <c:pt idx="2816">
                  <c:v>8.0528386967999008</c:v>
                </c:pt>
                <c:pt idx="2817">
                  <c:v>8.0764963288250282</c:v>
                </c:pt>
                <c:pt idx="2818">
                  <c:v>8.1002234622488647</c:v>
                </c:pt>
                <c:pt idx="2819">
                  <c:v>8.1478870506174452</c:v>
                </c:pt>
                <c:pt idx="2820">
                  <c:v>8.2925481138336092</c:v>
                </c:pt>
                <c:pt idx="2821">
                  <c:v>8.1958311025641937</c:v>
                </c:pt>
                <c:pt idx="2822">
                  <c:v>8.2925481138336092</c:v>
                </c:pt>
                <c:pt idx="2823">
                  <c:v>8.3169099642585653</c:v>
                </c:pt>
                <c:pt idx="2824">
                  <c:v>8.268276662405853</c:v>
                </c:pt>
                <c:pt idx="2825">
                  <c:v>8.4397969846180771</c:v>
                </c:pt>
                <c:pt idx="2826">
                  <c:v>8.5394126406799611</c:v>
                </c:pt>
                <c:pt idx="2827">
                  <c:v>8.244057268401674</c:v>
                </c:pt>
                <c:pt idx="2828">
                  <c:v>8.1240203012526475</c:v>
                </c:pt>
                <c:pt idx="2829">
                  <c:v>8.3904257786980398</c:v>
                </c:pt>
                <c:pt idx="2830">
                  <c:v>8.4645914228213677</c:v>
                </c:pt>
                <c:pt idx="2831">
                  <c:v>8.5143990365453437</c:v>
                </c:pt>
                <c:pt idx="2832">
                  <c:v>8.5896605197553662</c:v>
                </c:pt>
                <c:pt idx="2833">
                  <c:v>8.3413433849352678</c:v>
                </c:pt>
                <c:pt idx="2834">
                  <c:v>8.1718239157259447</c:v>
                </c:pt>
                <c:pt idx="2835">
                  <c:v>8.244057268401674</c:v>
                </c:pt>
                <c:pt idx="2836">
                  <c:v>8.244057268401674</c:v>
                </c:pt>
                <c:pt idx="2837">
                  <c:v>8.4150751741572414</c:v>
                </c:pt>
                <c:pt idx="2838">
                  <c:v>8.2925481138336092</c:v>
                </c:pt>
                <c:pt idx="2839">
                  <c:v>8.3169099642585653</c:v>
                </c:pt>
                <c:pt idx="2840">
                  <c:v>8.1478870506174452</c:v>
                </c:pt>
                <c:pt idx="2841">
                  <c:v>8.3169099642585653</c:v>
                </c:pt>
                <c:pt idx="2842">
                  <c:v>8.3169099642585653</c:v>
                </c:pt>
                <c:pt idx="2843">
                  <c:v>8.1240203012526475</c:v>
                </c:pt>
                <c:pt idx="2844">
                  <c:v>8.1478870506174452</c:v>
                </c:pt>
                <c:pt idx="2845">
                  <c:v>8.1478870506174452</c:v>
                </c:pt>
                <c:pt idx="2846">
                  <c:v>8.0764963288250282</c:v>
                </c:pt>
                <c:pt idx="2847">
                  <c:v>8.3169099642585653</c:v>
                </c:pt>
                <c:pt idx="2848">
                  <c:v>8.4397969846180771</c:v>
                </c:pt>
                <c:pt idx="2849">
                  <c:v>8.3413433849352678</c:v>
                </c:pt>
                <c:pt idx="2850">
                  <c:v>8.2199088177233968</c:v>
                </c:pt>
                <c:pt idx="2851">
                  <c:v>8.3169099642585653</c:v>
                </c:pt>
                <c:pt idx="2852">
                  <c:v>8.0764963288250282</c:v>
                </c:pt>
                <c:pt idx="2853">
                  <c:v>8.1478870506174452</c:v>
                </c:pt>
                <c:pt idx="2854">
                  <c:v>8.1240203012526475</c:v>
                </c:pt>
                <c:pt idx="2855">
                  <c:v>8.2199088177233968</c:v>
                </c:pt>
                <c:pt idx="2856">
                  <c:v>8.1002234622488647</c:v>
                </c:pt>
                <c:pt idx="2857">
                  <c:v>8.1478870506174452</c:v>
                </c:pt>
                <c:pt idx="2858">
                  <c:v>8.0057311232095465</c:v>
                </c:pt>
                <c:pt idx="2859">
                  <c:v>8.2199088177233968</c:v>
                </c:pt>
                <c:pt idx="2860">
                  <c:v>7.9356042254629475</c:v>
                </c:pt>
                <c:pt idx="2861">
                  <c:v>8.1958311025641937</c:v>
                </c:pt>
                <c:pt idx="2862">
                  <c:v>7.9588991199581907</c:v>
                </c:pt>
                <c:pt idx="2863">
                  <c:v>8.1002234622488647</c:v>
                </c:pt>
                <c:pt idx="2864">
                  <c:v>8.0292503625903429</c:v>
                </c:pt>
                <c:pt idx="2865">
                  <c:v>8.1240203012526475</c:v>
                </c:pt>
                <c:pt idx="2866">
                  <c:v>8.1240203012526475</c:v>
                </c:pt>
                <c:pt idx="2867">
                  <c:v>8.0764963288250282</c:v>
                </c:pt>
                <c:pt idx="2868">
                  <c:v>8.1240203012526475</c:v>
                </c:pt>
                <c:pt idx="2869">
                  <c:v>8.1718239157259447</c:v>
                </c:pt>
                <c:pt idx="2870">
                  <c:v>8.0528386967999008</c:v>
                </c:pt>
                <c:pt idx="2871">
                  <c:v>8.0528386967999008</c:v>
                </c:pt>
                <c:pt idx="2872">
                  <c:v>8.2199088177233968</c:v>
                </c:pt>
                <c:pt idx="2873">
                  <c:v>8.244057268401674</c:v>
                </c:pt>
                <c:pt idx="2874">
                  <c:v>8.2199088177233968</c:v>
                </c:pt>
                <c:pt idx="2875">
                  <c:v>8.2925481138336092</c:v>
                </c:pt>
                <c:pt idx="2876">
                  <c:v>8.2199088177233968</c:v>
                </c:pt>
                <c:pt idx="2877">
                  <c:v>8.3413433849352678</c:v>
                </c:pt>
                <c:pt idx="2878">
                  <c:v>8.4397969846180771</c:v>
                </c:pt>
                <c:pt idx="2879">
                  <c:v>8.1002234622488647</c:v>
                </c:pt>
                <c:pt idx="2880">
                  <c:v>8.5143990365453437</c:v>
                </c:pt>
                <c:pt idx="2881">
                  <c:v>8.244057268401674</c:v>
                </c:pt>
                <c:pt idx="2882">
                  <c:v>8.3904257786980398</c:v>
                </c:pt>
                <c:pt idx="2883">
                  <c:v>8.4150751741572414</c:v>
                </c:pt>
                <c:pt idx="2884">
                  <c:v>8.3169099642585653</c:v>
                </c:pt>
                <c:pt idx="2885">
                  <c:v>8.3413433849352678</c:v>
                </c:pt>
                <c:pt idx="2886">
                  <c:v>8.3904257786980398</c:v>
                </c:pt>
                <c:pt idx="2887">
                  <c:v>8.0764963288250282</c:v>
                </c:pt>
                <c:pt idx="2888">
                  <c:v>8.1002234622488647</c:v>
                </c:pt>
                <c:pt idx="2889">
                  <c:v>8.3169099642585653</c:v>
                </c:pt>
                <c:pt idx="2890">
                  <c:v>8.0764963288250282</c:v>
                </c:pt>
                <c:pt idx="2891">
                  <c:v>8.0528386967999008</c:v>
                </c:pt>
                <c:pt idx="2892">
                  <c:v>8.3169099642585653</c:v>
                </c:pt>
                <c:pt idx="2893">
                  <c:v>8.2199088177233968</c:v>
                </c:pt>
                <c:pt idx="2894">
                  <c:v>8.4150751741572414</c:v>
                </c:pt>
                <c:pt idx="2895">
                  <c:v>8.1240203012526475</c:v>
                </c:pt>
                <c:pt idx="2896">
                  <c:v>8.0528386967999008</c:v>
                </c:pt>
                <c:pt idx="2897">
                  <c:v>8.1478870506174452</c:v>
                </c:pt>
                <c:pt idx="2898">
                  <c:v>8.1240203012526475</c:v>
                </c:pt>
                <c:pt idx="2899">
                  <c:v>8.2199088177233968</c:v>
                </c:pt>
                <c:pt idx="2900">
                  <c:v>8.2925481138336092</c:v>
                </c:pt>
                <c:pt idx="2901">
                  <c:v>8.3169099642585653</c:v>
                </c:pt>
                <c:pt idx="2902">
                  <c:v>8.3904257786980398</c:v>
                </c:pt>
                <c:pt idx="2903">
                  <c:v>8.3413433849352678</c:v>
                </c:pt>
                <c:pt idx="2904">
                  <c:v>8.1002234622488647</c:v>
                </c:pt>
                <c:pt idx="2905">
                  <c:v>8.1240203012526475</c:v>
                </c:pt>
                <c:pt idx="2906">
                  <c:v>8.1240203012526475</c:v>
                </c:pt>
                <c:pt idx="2907">
                  <c:v>8.0292503625903429</c:v>
                </c:pt>
                <c:pt idx="2908">
                  <c:v>7.9588991199581907</c:v>
                </c:pt>
                <c:pt idx="2909">
                  <c:v>8.1240203012526475</c:v>
                </c:pt>
                <c:pt idx="2910">
                  <c:v>8.1478870506174452</c:v>
                </c:pt>
                <c:pt idx="2911">
                  <c:v>7.9123592938713845</c:v>
                </c:pt>
                <c:pt idx="2912">
                  <c:v>7.9588991199581907</c:v>
                </c:pt>
                <c:pt idx="2913">
                  <c:v>8.244057268401674</c:v>
                </c:pt>
                <c:pt idx="2914">
                  <c:v>8.1002234622488647</c:v>
                </c:pt>
                <c:pt idx="2915">
                  <c:v>8.1002234622488647</c:v>
                </c:pt>
                <c:pt idx="2916">
                  <c:v>8.0292503625903429</c:v>
                </c:pt>
                <c:pt idx="2917">
                  <c:v>8.2199088177233968</c:v>
                </c:pt>
                <c:pt idx="2918">
                  <c:v>7.9588991199581907</c:v>
                </c:pt>
                <c:pt idx="2919">
                  <c:v>8.1240203012526475</c:v>
                </c:pt>
                <c:pt idx="2920">
                  <c:v>8.1478870506174452</c:v>
                </c:pt>
                <c:pt idx="2921">
                  <c:v>8.0764963288250282</c:v>
                </c:pt>
                <c:pt idx="2922">
                  <c:v>8.0528386967999008</c:v>
                </c:pt>
                <c:pt idx="2923">
                  <c:v>8.1002234622488647</c:v>
                </c:pt>
                <c:pt idx="2924">
                  <c:v>8.3413433849352678</c:v>
                </c:pt>
                <c:pt idx="2925">
                  <c:v>8.1718239157259447</c:v>
                </c:pt>
                <c:pt idx="2926">
                  <c:v>8.244057268401674</c:v>
                </c:pt>
                <c:pt idx="2927">
                  <c:v>8.1478870506174452</c:v>
                </c:pt>
                <c:pt idx="2928">
                  <c:v>8.0292503625903429</c:v>
                </c:pt>
                <c:pt idx="2929">
                  <c:v>8.0528386967999008</c:v>
                </c:pt>
                <c:pt idx="2930">
                  <c:v>8.0292503625903429</c:v>
                </c:pt>
                <c:pt idx="2931">
                  <c:v>7.9822807762652852</c:v>
                </c:pt>
                <c:pt idx="2932">
                  <c:v>8.3658485861228247</c:v>
                </c:pt>
                <c:pt idx="2933">
                  <c:v>8.1478870506174452</c:v>
                </c:pt>
                <c:pt idx="2934">
                  <c:v>8.0057311232095465</c:v>
                </c:pt>
                <c:pt idx="2935">
                  <c:v>8.268276662405853</c:v>
                </c:pt>
                <c:pt idx="2936">
                  <c:v>8.0764963288250282</c:v>
                </c:pt>
                <c:pt idx="2937">
                  <c:v>8.3658485861228247</c:v>
                </c:pt>
                <c:pt idx="2938">
                  <c:v>8.3658485861228247</c:v>
                </c:pt>
                <c:pt idx="2939">
                  <c:v>8.2925481138336092</c:v>
                </c:pt>
                <c:pt idx="2940">
                  <c:v>8.2199088177233968</c:v>
                </c:pt>
                <c:pt idx="2941">
                  <c:v>8.1478870506174452</c:v>
                </c:pt>
                <c:pt idx="2942">
                  <c:v>8.1240203012526475</c:v>
                </c:pt>
                <c:pt idx="2943">
                  <c:v>8.2925481138336092</c:v>
                </c:pt>
                <c:pt idx="2944">
                  <c:v>8.3658485861228247</c:v>
                </c:pt>
                <c:pt idx="2945">
                  <c:v>7.9356042254629475</c:v>
                </c:pt>
                <c:pt idx="2946">
                  <c:v>7.9356042254629475</c:v>
                </c:pt>
                <c:pt idx="2947">
                  <c:v>7.9822807762652852</c:v>
                </c:pt>
                <c:pt idx="2948">
                  <c:v>8.5896605197553662</c:v>
                </c:pt>
                <c:pt idx="2949">
                  <c:v>8.1478870506174452</c:v>
                </c:pt>
                <c:pt idx="2950">
                  <c:v>8.268276662405853</c:v>
                </c:pt>
                <c:pt idx="2951">
                  <c:v>8.1002234622488647</c:v>
                </c:pt>
                <c:pt idx="2952">
                  <c:v>8.5394126406799611</c:v>
                </c:pt>
                <c:pt idx="2953">
                  <c:v>8.1240203012526475</c:v>
                </c:pt>
                <c:pt idx="2954">
                  <c:v>8.3169099642585653</c:v>
                </c:pt>
                <c:pt idx="2955">
                  <c:v>8.4645914228213677</c:v>
                </c:pt>
                <c:pt idx="2956">
                  <c:v>8.3413433849352678</c:v>
                </c:pt>
                <c:pt idx="2957">
                  <c:v>8.2925481138336092</c:v>
                </c:pt>
                <c:pt idx="2958">
                  <c:v>8.1478870506174452</c:v>
                </c:pt>
                <c:pt idx="2959">
                  <c:v>8.2199088177233968</c:v>
                </c:pt>
                <c:pt idx="2960">
                  <c:v>7.8891824512153796</c:v>
                </c:pt>
                <c:pt idx="2961">
                  <c:v>8.0528386967999008</c:v>
                </c:pt>
                <c:pt idx="2962">
                  <c:v>7.9123592938713845</c:v>
                </c:pt>
                <c:pt idx="2963">
                  <c:v>8.1240203012526475</c:v>
                </c:pt>
                <c:pt idx="2964">
                  <c:v>8.1002234622488647</c:v>
                </c:pt>
                <c:pt idx="2965">
                  <c:v>7.8430322355111874</c:v>
                </c:pt>
                <c:pt idx="2966">
                  <c:v>8.1478870506174452</c:v>
                </c:pt>
                <c:pt idx="2967">
                  <c:v>7.7971519897845862</c:v>
                </c:pt>
                <c:pt idx="2968">
                  <c:v>8.3169099642585653</c:v>
                </c:pt>
                <c:pt idx="2969">
                  <c:v>8.0764963288250282</c:v>
                </c:pt>
                <c:pt idx="2970">
                  <c:v>8.1240203012526475</c:v>
                </c:pt>
                <c:pt idx="2971">
                  <c:v>8.1718239157259447</c:v>
                </c:pt>
                <c:pt idx="2972">
                  <c:v>7.9356042254629475</c:v>
                </c:pt>
                <c:pt idx="2973">
                  <c:v>8.4150751741572414</c:v>
                </c:pt>
                <c:pt idx="2974">
                  <c:v>8.0057311232095465</c:v>
                </c:pt>
                <c:pt idx="2975">
                  <c:v>7.8660734980491629</c:v>
                </c:pt>
                <c:pt idx="2976">
                  <c:v>7.9356042254629475</c:v>
                </c:pt>
                <c:pt idx="2977">
                  <c:v>8.1478870506174452</c:v>
                </c:pt>
                <c:pt idx="2978">
                  <c:v>8.2199088177233968</c:v>
                </c:pt>
                <c:pt idx="2979">
                  <c:v>8.3658485861228247</c:v>
                </c:pt>
                <c:pt idx="2980">
                  <c:v>8.0528386967999008</c:v>
                </c:pt>
                <c:pt idx="2981">
                  <c:v>8.0764963288250282</c:v>
                </c:pt>
                <c:pt idx="2982">
                  <c:v>8.0292503625903429</c:v>
                </c:pt>
                <c:pt idx="2983">
                  <c:v>7.8660734980491629</c:v>
                </c:pt>
                <c:pt idx="2984">
                  <c:v>7.9123592938713845</c:v>
                </c:pt>
                <c:pt idx="2985">
                  <c:v>8.1958311025641937</c:v>
                </c:pt>
                <c:pt idx="2986">
                  <c:v>8.0764963288250282</c:v>
                </c:pt>
                <c:pt idx="2987">
                  <c:v>8.1958311025641937</c:v>
                </c:pt>
                <c:pt idx="2988">
                  <c:v>8.1002234622488647</c:v>
                </c:pt>
                <c:pt idx="2989">
                  <c:v>8.1240203012526475</c:v>
                </c:pt>
                <c:pt idx="2990">
                  <c:v>7.9588991199581907</c:v>
                </c:pt>
                <c:pt idx="2991">
                  <c:v>8.1478870506174452</c:v>
                </c:pt>
                <c:pt idx="2992">
                  <c:v>8.0057311232095465</c:v>
                </c:pt>
                <c:pt idx="2993">
                  <c:v>8.0528386967999008</c:v>
                </c:pt>
                <c:pt idx="2994">
                  <c:v>8.1718239157259447</c:v>
                </c:pt>
                <c:pt idx="2995">
                  <c:v>8.1718239157259447</c:v>
                </c:pt>
                <c:pt idx="2996">
                  <c:v>8.2199088177233968</c:v>
                </c:pt>
                <c:pt idx="2997">
                  <c:v>8.4397969846180771</c:v>
                </c:pt>
                <c:pt idx="2998">
                  <c:v>8.4150751741572414</c:v>
                </c:pt>
                <c:pt idx="2999">
                  <c:v>8.3413433849352678</c:v>
                </c:pt>
                <c:pt idx="3000">
                  <c:v>8.3169099642585653</c:v>
                </c:pt>
                <c:pt idx="3001">
                  <c:v>8.3658485861228247</c:v>
                </c:pt>
                <c:pt idx="3002">
                  <c:v>8.3169099642585653</c:v>
                </c:pt>
                <c:pt idx="3003">
                  <c:v>8.3169099642585653</c:v>
                </c:pt>
                <c:pt idx="3004">
                  <c:v>8.2925481138336092</c:v>
                </c:pt>
                <c:pt idx="3005">
                  <c:v>8.1718239157259447</c:v>
                </c:pt>
                <c:pt idx="3006">
                  <c:v>8.3413433849352678</c:v>
                </c:pt>
                <c:pt idx="3007">
                  <c:v>8.2199088177233968</c:v>
                </c:pt>
                <c:pt idx="3008">
                  <c:v>8.5143990365453437</c:v>
                </c:pt>
                <c:pt idx="3009">
                  <c:v>8.244057268401674</c:v>
                </c:pt>
                <c:pt idx="3010">
                  <c:v>8.3658485861228247</c:v>
                </c:pt>
                <c:pt idx="3011">
                  <c:v>8.4397969846180771</c:v>
                </c:pt>
                <c:pt idx="3012">
                  <c:v>8.1478870506174452</c:v>
                </c:pt>
                <c:pt idx="3013">
                  <c:v>8.3658485861228247</c:v>
                </c:pt>
                <c:pt idx="3014">
                  <c:v>8.0764963288250282</c:v>
                </c:pt>
                <c:pt idx="3015">
                  <c:v>8.1478870506174452</c:v>
                </c:pt>
                <c:pt idx="3016">
                  <c:v>8.1002234622488647</c:v>
                </c:pt>
                <c:pt idx="3017">
                  <c:v>8.1478870506174452</c:v>
                </c:pt>
                <c:pt idx="3018">
                  <c:v>8.0292503625903429</c:v>
                </c:pt>
                <c:pt idx="3019">
                  <c:v>8.1002234622488647</c:v>
                </c:pt>
                <c:pt idx="3020">
                  <c:v>8.1002234622488647</c:v>
                </c:pt>
                <c:pt idx="3021">
                  <c:v>7.9356042254629475</c:v>
                </c:pt>
                <c:pt idx="3022">
                  <c:v>8.1240203012526475</c:v>
                </c:pt>
                <c:pt idx="3023">
                  <c:v>7.9356042254629475</c:v>
                </c:pt>
                <c:pt idx="3024">
                  <c:v>8.0764963288250282</c:v>
                </c:pt>
                <c:pt idx="3025">
                  <c:v>8.0764963288250282</c:v>
                </c:pt>
                <c:pt idx="3026">
                  <c:v>8.3658485861228247</c:v>
                </c:pt>
                <c:pt idx="3027">
                  <c:v>8.1718239157259447</c:v>
                </c:pt>
                <c:pt idx="3028">
                  <c:v>8.1718239157259447</c:v>
                </c:pt>
                <c:pt idx="3029">
                  <c:v>8.1240203012526475</c:v>
                </c:pt>
                <c:pt idx="3030">
                  <c:v>7.9356042254629475</c:v>
                </c:pt>
                <c:pt idx="3031">
                  <c:v>8.1240203012526475</c:v>
                </c:pt>
                <c:pt idx="3032">
                  <c:v>8.1240203012526475</c:v>
                </c:pt>
                <c:pt idx="3033">
                  <c:v>7.9822807762652852</c:v>
                </c:pt>
                <c:pt idx="3034">
                  <c:v>7.9356042254629475</c:v>
                </c:pt>
                <c:pt idx="3035">
                  <c:v>8.1478870506174452</c:v>
                </c:pt>
                <c:pt idx="3036">
                  <c:v>8.0764963288250282</c:v>
                </c:pt>
                <c:pt idx="3037">
                  <c:v>7.9123592938713845</c:v>
                </c:pt>
                <c:pt idx="3038">
                  <c:v>7.6836221528630144</c:v>
                </c:pt>
                <c:pt idx="3039">
                  <c:v>7.9123592938713845</c:v>
                </c:pt>
                <c:pt idx="3040">
                  <c:v>8.1958311025641937</c:v>
                </c:pt>
                <c:pt idx="3041">
                  <c:v>8.1478870506174452</c:v>
                </c:pt>
                <c:pt idx="3042">
                  <c:v>8.1240203012526475</c:v>
                </c:pt>
                <c:pt idx="3043">
                  <c:v>8.1478870506174452</c:v>
                </c:pt>
                <c:pt idx="3044">
                  <c:v>7.9588991199581907</c:v>
                </c:pt>
                <c:pt idx="3045">
                  <c:v>8.1958311025641937</c:v>
                </c:pt>
                <c:pt idx="3046">
                  <c:v>8.1240203012526475</c:v>
                </c:pt>
                <c:pt idx="3047">
                  <c:v>8.0057311232095465</c:v>
                </c:pt>
                <c:pt idx="3048">
                  <c:v>8.1002234622488647</c:v>
                </c:pt>
                <c:pt idx="3049">
                  <c:v>8.244057268401674</c:v>
                </c:pt>
                <c:pt idx="3050">
                  <c:v>8.1958311025641937</c:v>
                </c:pt>
                <c:pt idx="3051">
                  <c:v>8.1478870506174452</c:v>
                </c:pt>
                <c:pt idx="3052">
                  <c:v>8.1478870506174452</c:v>
                </c:pt>
                <c:pt idx="3053">
                  <c:v>7.9123592938713845</c:v>
                </c:pt>
                <c:pt idx="3054">
                  <c:v>8.1240203012526475</c:v>
                </c:pt>
                <c:pt idx="3055">
                  <c:v>8.1240203012526475</c:v>
                </c:pt>
                <c:pt idx="3056">
                  <c:v>7.7743126117785604</c:v>
                </c:pt>
                <c:pt idx="3057">
                  <c:v>7.9123592938713845</c:v>
                </c:pt>
                <c:pt idx="3058">
                  <c:v>8.0057311232095465</c:v>
                </c:pt>
                <c:pt idx="3059">
                  <c:v>7.9123592938713845</c:v>
                </c:pt>
                <c:pt idx="3060">
                  <c:v>8.244057268401674</c:v>
                </c:pt>
                <c:pt idx="3061">
                  <c:v>8.3904257786980398</c:v>
                </c:pt>
                <c:pt idx="3062">
                  <c:v>8.3413433849352678</c:v>
                </c:pt>
                <c:pt idx="3063">
                  <c:v>7.9588991199581907</c:v>
                </c:pt>
                <c:pt idx="3064">
                  <c:v>8.0528386967999008</c:v>
                </c:pt>
                <c:pt idx="3065">
                  <c:v>8.1002234622488647</c:v>
                </c:pt>
                <c:pt idx="3066">
                  <c:v>8.0057311232095465</c:v>
                </c:pt>
                <c:pt idx="3067">
                  <c:v>7.9123592938713845</c:v>
                </c:pt>
                <c:pt idx="3068">
                  <c:v>7.8891824512153796</c:v>
                </c:pt>
                <c:pt idx="3069">
                  <c:v>7.8200584653224094</c:v>
                </c:pt>
                <c:pt idx="3070">
                  <c:v>8.1718239157259447</c:v>
                </c:pt>
                <c:pt idx="3071">
                  <c:v>8.0764963288250282</c:v>
                </c:pt>
                <c:pt idx="3072">
                  <c:v>8.0528386967999008</c:v>
                </c:pt>
                <c:pt idx="3073">
                  <c:v>8.0057311232095465</c:v>
                </c:pt>
                <c:pt idx="3074">
                  <c:v>8.3169099642585653</c:v>
                </c:pt>
                <c:pt idx="3075">
                  <c:v>8.0764963288250282</c:v>
                </c:pt>
                <c:pt idx="3076">
                  <c:v>8.244057268401674</c:v>
                </c:pt>
                <c:pt idx="3077">
                  <c:v>8.268276662405853</c:v>
                </c:pt>
                <c:pt idx="3078">
                  <c:v>8.2199088177233968</c:v>
                </c:pt>
                <c:pt idx="3079">
                  <c:v>8.3413433849352678</c:v>
                </c:pt>
                <c:pt idx="3080">
                  <c:v>8.268276662405853</c:v>
                </c:pt>
                <c:pt idx="3081">
                  <c:v>8.1478870506174452</c:v>
                </c:pt>
                <c:pt idx="3082">
                  <c:v>8.1478870506174452</c:v>
                </c:pt>
                <c:pt idx="3083">
                  <c:v>8.0528386967999008</c:v>
                </c:pt>
                <c:pt idx="3084">
                  <c:v>8.1718239157259447</c:v>
                </c:pt>
                <c:pt idx="3085">
                  <c:v>8.2199088177233968</c:v>
                </c:pt>
                <c:pt idx="3086">
                  <c:v>8.1478870506174452</c:v>
                </c:pt>
                <c:pt idx="3087">
                  <c:v>7.9822807762652852</c:v>
                </c:pt>
                <c:pt idx="3088">
                  <c:v>7.8891824512153796</c:v>
                </c:pt>
                <c:pt idx="3089">
                  <c:v>8.3413433849352678</c:v>
                </c:pt>
                <c:pt idx="3090">
                  <c:v>8.0057311232095465</c:v>
                </c:pt>
                <c:pt idx="3091">
                  <c:v>7.8891824512153796</c:v>
                </c:pt>
                <c:pt idx="3092">
                  <c:v>8.1958311025641937</c:v>
                </c:pt>
                <c:pt idx="3093">
                  <c:v>7.7971519897845862</c:v>
                </c:pt>
                <c:pt idx="3094">
                  <c:v>8.0292503625903429</c:v>
                </c:pt>
                <c:pt idx="3095">
                  <c:v>8.0528386967999008</c:v>
                </c:pt>
                <c:pt idx="3096">
                  <c:v>8.0292503625903429</c:v>
                </c:pt>
                <c:pt idx="3097">
                  <c:v>7.9822807762652852</c:v>
                </c:pt>
                <c:pt idx="3098">
                  <c:v>8.0764963288250282</c:v>
                </c:pt>
                <c:pt idx="3099">
                  <c:v>7.8891824512153796</c:v>
                </c:pt>
                <c:pt idx="3100">
                  <c:v>8.0528386967999008</c:v>
                </c:pt>
                <c:pt idx="3101">
                  <c:v>7.9588991199581907</c:v>
                </c:pt>
                <c:pt idx="3102">
                  <c:v>8.244057268401674</c:v>
                </c:pt>
                <c:pt idx="3103">
                  <c:v>8.0292503625903429</c:v>
                </c:pt>
                <c:pt idx="3104">
                  <c:v>8.2925481138336092</c:v>
                </c:pt>
                <c:pt idx="3105">
                  <c:v>7.9123592938713845</c:v>
                </c:pt>
                <c:pt idx="3106">
                  <c:v>8.1240203012526475</c:v>
                </c:pt>
                <c:pt idx="3107">
                  <c:v>7.9356042254629475</c:v>
                </c:pt>
                <c:pt idx="3108">
                  <c:v>7.9123592938713845</c:v>
                </c:pt>
                <c:pt idx="3109">
                  <c:v>8.268276662405853</c:v>
                </c:pt>
                <c:pt idx="3110">
                  <c:v>8.1958311025641937</c:v>
                </c:pt>
                <c:pt idx="3111">
                  <c:v>7.9822807762652852</c:v>
                </c:pt>
                <c:pt idx="3112">
                  <c:v>8.0764963288250282</c:v>
                </c:pt>
                <c:pt idx="3113">
                  <c:v>7.8891824512153796</c:v>
                </c:pt>
                <c:pt idx="3114">
                  <c:v>7.9822807762652852</c:v>
                </c:pt>
                <c:pt idx="3115">
                  <c:v>8.2199088177233968</c:v>
                </c:pt>
                <c:pt idx="3116">
                  <c:v>7.7743126117785604</c:v>
                </c:pt>
                <c:pt idx="3117">
                  <c:v>7.8660734980491629</c:v>
                </c:pt>
                <c:pt idx="3118">
                  <c:v>7.8891824512153796</c:v>
                </c:pt>
                <c:pt idx="3119">
                  <c:v>7.7061951004106612</c:v>
                </c:pt>
                <c:pt idx="3120">
                  <c:v>7.8660734980491629</c:v>
                </c:pt>
                <c:pt idx="3121">
                  <c:v>8.0292503625903429</c:v>
                </c:pt>
                <c:pt idx="3122">
                  <c:v>8.0057311232095465</c:v>
                </c:pt>
                <c:pt idx="3123">
                  <c:v>7.8660734980491629</c:v>
                </c:pt>
                <c:pt idx="3124">
                  <c:v>7.5940071201677339</c:v>
                </c:pt>
                <c:pt idx="3125">
                  <c:v>8.0764963288250282</c:v>
                </c:pt>
                <c:pt idx="3126">
                  <c:v>8.1478870506174452</c:v>
                </c:pt>
                <c:pt idx="3127">
                  <c:v>8.0292503625903429</c:v>
                </c:pt>
                <c:pt idx="3128">
                  <c:v>8.0528386967999008</c:v>
                </c:pt>
                <c:pt idx="3129">
                  <c:v>7.9822807762652852</c:v>
                </c:pt>
                <c:pt idx="3130">
                  <c:v>7.9588991199581907</c:v>
                </c:pt>
                <c:pt idx="3131">
                  <c:v>8.1478870506174452</c:v>
                </c:pt>
                <c:pt idx="3132">
                  <c:v>7.9588991199581907</c:v>
                </c:pt>
                <c:pt idx="3133">
                  <c:v>7.7515401347625907</c:v>
                </c:pt>
                <c:pt idx="3134">
                  <c:v>8.1002234622488647</c:v>
                </c:pt>
                <c:pt idx="3135">
                  <c:v>7.8660734980491629</c:v>
                </c:pt>
                <c:pt idx="3136">
                  <c:v>8.5896605197553662</c:v>
                </c:pt>
                <c:pt idx="3137">
                  <c:v>8.3169099642585653</c:v>
                </c:pt>
                <c:pt idx="3138">
                  <c:v>8.5394126406799611</c:v>
                </c:pt>
                <c:pt idx="3139">
                  <c:v>8.1478870506174452</c:v>
                </c:pt>
                <c:pt idx="3140">
                  <c:v>8.268276662405853</c:v>
                </c:pt>
                <c:pt idx="3141">
                  <c:v>8.268276662405853</c:v>
                </c:pt>
                <c:pt idx="3142">
                  <c:v>7.9123592938713845</c:v>
                </c:pt>
                <c:pt idx="3143">
                  <c:v>8.1478870506174452</c:v>
                </c:pt>
                <c:pt idx="3144">
                  <c:v>7.9822807762652852</c:v>
                </c:pt>
                <c:pt idx="3145">
                  <c:v>7.9123592938713845</c:v>
                </c:pt>
                <c:pt idx="3146">
                  <c:v>7.9123592938713845</c:v>
                </c:pt>
                <c:pt idx="3147">
                  <c:v>7.9588991199581907</c:v>
                </c:pt>
                <c:pt idx="3148">
                  <c:v>8.0764963288250282</c:v>
                </c:pt>
                <c:pt idx="3149">
                  <c:v>7.9123592938713845</c:v>
                </c:pt>
                <c:pt idx="3150">
                  <c:v>7.8200584653224094</c:v>
                </c:pt>
                <c:pt idx="3151">
                  <c:v>7.8891824512153796</c:v>
                </c:pt>
                <c:pt idx="3152">
                  <c:v>8.0057311232095465</c:v>
                </c:pt>
                <c:pt idx="3153">
                  <c:v>7.6611153258786713</c:v>
                </c:pt>
                <c:pt idx="3154">
                  <c:v>7.8200584653224094</c:v>
                </c:pt>
                <c:pt idx="3155">
                  <c:v>7.7061951004106612</c:v>
                </c:pt>
                <c:pt idx="3156">
                  <c:v>7.8891824512153796</c:v>
                </c:pt>
                <c:pt idx="3157">
                  <c:v>7.9588991199581907</c:v>
                </c:pt>
                <c:pt idx="3158">
                  <c:v>7.9123592938713845</c:v>
                </c:pt>
                <c:pt idx="3159">
                  <c:v>7.9123592938713845</c:v>
                </c:pt>
                <c:pt idx="3160">
                  <c:v>7.6836221528630144</c:v>
                </c:pt>
                <c:pt idx="3161">
                  <c:v>7.8200584653224094</c:v>
                </c:pt>
                <c:pt idx="3162">
                  <c:v>7.9588991199581907</c:v>
                </c:pt>
                <c:pt idx="3163">
                  <c:v>7.9588991199581907</c:v>
                </c:pt>
                <c:pt idx="3164">
                  <c:v>8.0292503625903429</c:v>
                </c:pt>
                <c:pt idx="3165">
                  <c:v>7.8660734980491629</c:v>
                </c:pt>
                <c:pt idx="3166">
                  <c:v>8.0057311232095465</c:v>
                </c:pt>
                <c:pt idx="3167">
                  <c:v>8.0057311232095465</c:v>
                </c:pt>
                <c:pt idx="3168">
                  <c:v>8.1240203012526475</c:v>
                </c:pt>
                <c:pt idx="3169">
                  <c:v>8.1958311025641937</c:v>
                </c:pt>
                <c:pt idx="3170">
                  <c:v>8.1002234622488647</c:v>
                </c:pt>
                <c:pt idx="3171">
                  <c:v>7.8430322355111874</c:v>
                </c:pt>
                <c:pt idx="3172">
                  <c:v>7.9588991199581907</c:v>
                </c:pt>
                <c:pt idx="3173">
                  <c:v>7.9123592938713845</c:v>
                </c:pt>
                <c:pt idx="3174">
                  <c:v>7.9822807762652852</c:v>
                </c:pt>
                <c:pt idx="3175">
                  <c:v>7.6386744257776193</c:v>
                </c:pt>
                <c:pt idx="3176">
                  <c:v>7.7971519897845862</c:v>
                </c:pt>
                <c:pt idx="3177">
                  <c:v>7.8660734980491629</c:v>
                </c:pt>
                <c:pt idx="3178">
                  <c:v>8.0528386967999008</c:v>
                </c:pt>
                <c:pt idx="3179">
                  <c:v>7.8660734980491629</c:v>
                </c:pt>
                <c:pt idx="3180">
                  <c:v>8.0292503625903429</c:v>
                </c:pt>
                <c:pt idx="3181">
                  <c:v>8.1718239157259447</c:v>
                </c:pt>
                <c:pt idx="3182">
                  <c:v>8.1718239157259447</c:v>
                </c:pt>
                <c:pt idx="3183">
                  <c:v>8.1002234622488647</c:v>
                </c:pt>
                <c:pt idx="3184">
                  <c:v>8.2199088177233968</c:v>
                </c:pt>
                <c:pt idx="3185">
                  <c:v>8.0292503625903429</c:v>
                </c:pt>
                <c:pt idx="3186">
                  <c:v>8.268276662405853</c:v>
                </c:pt>
                <c:pt idx="3187">
                  <c:v>7.9822807762652852</c:v>
                </c:pt>
                <c:pt idx="3188">
                  <c:v>8.0292503625903429</c:v>
                </c:pt>
                <c:pt idx="3189">
                  <c:v>7.9822807762652852</c:v>
                </c:pt>
                <c:pt idx="3190">
                  <c:v>8.0764963288250282</c:v>
                </c:pt>
                <c:pt idx="3191">
                  <c:v>7.8891824512153796</c:v>
                </c:pt>
                <c:pt idx="3192">
                  <c:v>7.9822807762652852</c:v>
                </c:pt>
                <c:pt idx="3193">
                  <c:v>8.0528386967999008</c:v>
                </c:pt>
                <c:pt idx="3194">
                  <c:v>7.8891824512153796</c:v>
                </c:pt>
                <c:pt idx="3195">
                  <c:v>8.1240203012526475</c:v>
                </c:pt>
                <c:pt idx="3196">
                  <c:v>8.0764963288250282</c:v>
                </c:pt>
                <c:pt idx="3197">
                  <c:v>7.9822807762652852</c:v>
                </c:pt>
                <c:pt idx="3198">
                  <c:v>8.0764963288250282</c:v>
                </c:pt>
                <c:pt idx="3199">
                  <c:v>8.1002234622488647</c:v>
                </c:pt>
                <c:pt idx="3200">
                  <c:v>8.1478870506174452</c:v>
                </c:pt>
                <c:pt idx="3201">
                  <c:v>8.3169099642585653</c:v>
                </c:pt>
                <c:pt idx="3202">
                  <c:v>7.9822807762652852</c:v>
                </c:pt>
                <c:pt idx="3203">
                  <c:v>7.9822807762652852</c:v>
                </c:pt>
                <c:pt idx="3204">
                  <c:v>7.9123592938713845</c:v>
                </c:pt>
                <c:pt idx="3205">
                  <c:v>7.9588991199581907</c:v>
                </c:pt>
                <c:pt idx="3206">
                  <c:v>8.0764963288250282</c:v>
                </c:pt>
                <c:pt idx="3207">
                  <c:v>7.9588991199581907</c:v>
                </c:pt>
                <c:pt idx="3208">
                  <c:v>7.9356042254629475</c:v>
                </c:pt>
                <c:pt idx="3209">
                  <c:v>7.9123592938713845</c:v>
                </c:pt>
                <c:pt idx="3210">
                  <c:v>7.7288343627706286</c:v>
                </c:pt>
                <c:pt idx="3211">
                  <c:v>7.9822807762652852</c:v>
                </c:pt>
                <c:pt idx="3212">
                  <c:v>7.9356042254629475</c:v>
                </c:pt>
                <c:pt idx="3213">
                  <c:v>7.7743126117785604</c:v>
                </c:pt>
                <c:pt idx="3214">
                  <c:v>7.5717627930819988</c:v>
                </c:pt>
                <c:pt idx="3215">
                  <c:v>7.9588991199581907</c:v>
                </c:pt>
                <c:pt idx="3216">
                  <c:v>7.7515401347625907</c:v>
                </c:pt>
                <c:pt idx="3217">
                  <c:v>7.8430322355111874</c:v>
                </c:pt>
                <c:pt idx="3218">
                  <c:v>8.0292503625903429</c:v>
                </c:pt>
                <c:pt idx="3219">
                  <c:v>7.8200584653224094</c:v>
                </c:pt>
                <c:pt idx="3220">
                  <c:v>7.8891824512153796</c:v>
                </c:pt>
                <c:pt idx="3221">
                  <c:v>7.9356042254629475</c:v>
                </c:pt>
                <c:pt idx="3222">
                  <c:v>8.5143990365453437</c:v>
                </c:pt>
                <c:pt idx="3223">
                  <c:v>8.5394126406799611</c:v>
                </c:pt>
                <c:pt idx="3224">
                  <c:v>8.3658485861228247</c:v>
                </c:pt>
                <c:pt idx="3225">
                  <c:v>8.2199088177233968</c:v>
                </c:pt>
                <c:pt idx="3226">
                  <c:v>8.2925481138336092</c:v>
                </c:pt>
                <c:pt idx="3227">
                  <c:v>7.9588991199581907</c:v>
                </c:pt>
                <c:pt idx="3228">
                  <c:v>7.9356042254629475</c:v>
                </c:pt>
                <c:pt idx="3229">
                  <c:v>8.0292503625903429</c:v>
                </c:pt>
                <c:pt idx="3230">
                  <c:v>7.9123592938713845</c:v>
                </c:pt>
                <c:pt idx="3231">
                  <c:v>7.8200584653224094</c:v>
                </c:pt>
                <c:pt idx="3232">
                  <c:v>7.7288343627706286</c:v>
                </c:pt>
                <c:pt idx="3233">
                  <c:v>7.9123592938713845</c:v>
                </c:pt>
                <c:pt idx="3234">
                  <c:v>7.8660734980491629</c:v>
                </c:pt>
                <c:pt idx="3235">
                  <c:v>7.8200584653224094</c:v>
                </c:pt>
                <c:pt idx="3236">
                  <c:v>7.7515401347625907</c:v>
                </c:pt>
                <c:pt idx="3237">
                  <c:v>7.9822807762652852</c:v>
                </c:pt>
                <c:pt idx="3238">
                  <c:v>8.0057311232095465</c:v>
                </c:pt>
                <c:pt idx="3239">
                  <c:v>7.9123592938713845</c:v>
                </c:pt>
                <c:pt idx="3240">
                  <c:v>7.9123592938713845</c:v>
                </c:pt>
                <c:pt idx="3241">
                  <c:v>8.1718239157259447</c:v>
                </c:pt>
                <c:pt idx="3242">
                  <c:v>7.9356042254629475</c:v>
                </c:pt>
                <c:pt idx="3243">
                  <c:v>7.7061951004106612</c:v>
                </c:pt>
                <c:pt idx="3244">
                  <c:v>7.8891824512153796</c:v>
                </c:pt>
                <c:pt idx="3245">
                  <c:v>7.8891824512153796</c:v>
                </c:pt>
                <c:pt idx="3246">
                  <c:v>7.7971519897845862</c:v>
                </c:pt>
                <c:pt idx="3247">
                  <c:v>7.8660734980491629</c:v>
                </c:pt>
                <c:pt idx="3248">
                  <c:v>8.0057311232095465</c:v>
                </c:pt>
                <c:pt idx="3249">
                  <c:v>7.8200584653224094</c:v>
                </c:pt>
                <c:pt idx="3250">
                  <c:v>7.6611153258786713</c:v>
                </c:pt>
                <c:pt idx="3251">
                  <c:v>7.9356042254629475</c:v>
                </c:pt>
                <c:pt idx="3252">
                  <c:v>7.7743126117785604</c:v>
                </c:pt>
                <c:pt idx="3253">
                  <c:v>8.0292503625903429</c:v>
                </c:pt>
                <c:pt idx="3254">
                  <c:v>8.1958311025641937</c:v>
                </c:pt>
                <c:pt idx="3255">
                  <c:v>7.9123592938713845</c:v>
                </c:pt>
                <c:pt idx="3256">
                  <c:v>8.0057311232095465</c:v>
                </c:pt>
                <c:pt idx="3257">
                  <c:v>7.8660734980491629</c:v>
                </c:pt>
                <c:pt idx="3258">
                  <c:v>7.8891824512153796</c:v>
                </c:pt>
                <c:pt idx="3259">
                  <c:v>7.9822807762652852</c:v>
                </c:pt>
                <c:pt idx="3260">
                  <c:v>7.7743126117785604</c:v>
                </c:pt>
                <c:pt idx="3261">
                  <c:v>7.7288343627706286</c:v>
                </c:pt>
                <c:pt idx="3262">
                  <c:v>7.7515401347625907</c:v>
                </c:pt>
                <c:pt idx="3263">
                  <c:v>7.8200584653224094</c:v>
                </c:pt>
                <c:pt idx="3264">
                  <c:v>7.9356042254629475</c:v>
                </c:pt>
                <c:pt idx="3265">
                  <c:v>7.9588991199581907</c:v>
                </c:pt>
                <c:pt idx="3266">
                  <c:v>7.7061951004106612</c:v>
                </c:pt>
                <c:pt idx="3267">
                  <c:v>7.7971519897845862</c:v>
                </c:pt>
                <c:pt idx="3268">
                  <c:v>8.0292503625903429</c:v>
                </c:pt>
                <c:pt idx="3269">
                  <c:v>7.8660734980491629</c:v>
                </c:pt>
                <c:pt idx="3270">
                  <c:v>8.0057311232095465</c:v>
                </c:pt>
                <c:pt idx="3271">
                  <c:v>7.7743126117785604</c:v>
                </c:pt>
                <c:pt idx="3272">
                  <c:v>7.6611153258786713</c:v>
                </c:pt>
                <c:pt idx="3273">
                  <c:v>7.6611153258786713</c:v>
                </c:pt>
                <c:pt idx="3274">
                  <c:v>7.8891824512153796</c:v>
                </c:pt>
                <c:pt idx="3275">
                  <c:v>7.8430322355111874</c:v>
                </c:pt>
                <c:pt idx="3276">
                  <c:v>7.7971519897845862</c:v>
                </c:pt>
                <c:pt idx="3277">
                  <c:v>7.8891824512153796</c:v>
                </c:pt>
                <c:pt idx="3278">
                  <c:v>7.7743126117785604</c:v>
                </c:pt>
                <c:pt idx="3279">
                  <c:v>7.7743126117785604</c:v>
                </c:pt>
                <c:pt idx="3280">
                  <c:v>7.9588991199581907</c:v>
                </c:pt>
                <c:pt idx="3281">
                  <c:v>7.7061951004106612</c:v>
                </c:pt>
                <c:pt idx="3282">
                  <c:v>7.9356042254629475</c:v>
                </c:pt>
                <c:pt idx="3283">
                  <c:v>7.9356042254629475</c:v>
                </c:pt>
                <c:pt idx="3284">
                  <c:v>7.9588991199581907</c:v>
                </c:pt>
                <c:pt idx="3285">
                  <c:v>8.0057311232095465</c:v>
                </c:pt>
                <c:pt idx="3286">
                  <c:v>7.9123592938713845</c:v>
                </c:pt>
                <c:pt idx="3287">
                  <c:v>7.7061951004106612</c:v>
                </c:pt>
                <c:pt idx="3288">
                  <c:v>8.1002234622488647</c:v>
                </c:pt>
                <c:pt idx="3289">
                  <c:v>7.9588991199581907</c:v>
                </c:pt>
                <c:pt idx="3290">
                  <c:v>7.9356042254629475</c:v>
                </c:pt>
                <c:pt idx="3291">
                  <c:v>7.7515401347625907</c:v>
                </c:pt>
                <c:pt idx="3292">
                  <c:v>7.8200584653224094</c:v>
                </c:pt>
                <c:pt idx="3293">
                  <c:v>7.7061951004106612</c:v>
                </c:pt>
                <c:pt idx="3294">
                  <c:v>7.616316796644492</c:v>
                </c:pt>
                <c:pt idx="3295">
                  <c:v>7.7743126117785604</c:v>
                </c:pt>
                <c:pt idx="3296">
                  <c:v>7.7288343627706286</c:v>
                </c:pt>
                <c:pt idx="3297">
                  <c:v>7.9123592938713845</c:v>
                </c:pt>
                <c:pt idx="3298">
                  <c:v>7.7743126117785604</c:v>
                </c:pt>
                <c:pt idx="3299">
                  <c:v>7.5717627930819988</c:v>
                </c:pt>
                <c:pt idx="3300">
                  <c:v>7.6611153258786713</c:v>
                </c:pt>
                <c:pt idx="3301">
                  <c:v>7.9356042254629475</c:v>
                </c:pt>
                <c:pt idx="3302">
                  <c:v>7.9356042254629475</c:v>
                </c:pt>
                <c:pt idx="3303">
                  <c:v>7.9588991199581907</c:v>
                </c:pt>
                <c:pt idx="3304">
                  <c:v>7.7515401347625907</c:v>
                </c:pt>
                <c:pt idx="3305">
                  <c:v>7.7971519897845862</c:v>
                </c:pt>
                <c:pt idx="3306">
                  <c:v>7.7288343627706286</c:v>
                </c:pt>
                <c:pt idx="3307">
                  <c:v>7.9123592938713845</c:v>
                </c:pt>
                <c:pt idx="3308">
                  <c:v>8.0292503625903429</c:v>
                </c:pt>
                <c:pt idx="3309">
                  <c:v>7.9123592938713845</c:v>
                </c:pt>
                <c:pt idx="3310">
                  <c:v>7.7515401347625907</c:v>
                </c:pt>
                <c:pt idx="3311">
                  <c:v>7.8430322355111874</c:v>
                </c:pt>
                <c:pt idx="3312">
                  <c:v>7.6611153258786713</c:v>
                </c:pt>
                <c:pt idx="3313">
                  <c:v>7.7743126117785604</c:v>
                </c:pt>
                <c:pt idx="3314">
                  <c:v>8.1002234622488647</c:v>
                </c:pt>
                <c:pt idx="3315">
                  <c:v>7.7971519897845862</c:v>
                </c:pt>
                <c:pt idx="3316">
                  <c:v>8.1718239157259447</c:v>
                </c:pt>
                <c:pt idx="3317">
                  <c:v>7.8200584653224094</c:v>
                </c:pt>
                <c:pt idx="3318">
                  <c:v>7.9123592938713845</c:v>
                </c:pt>
                <c:pt idx="3319">
                  <c:v>7.7743126117785604</c:v>
                </c:pt>
                <c:pt idx="3320">
                  <c:v>7.7061951004106612</c:v>
                </c:pt>
                <c:pt idx="3321">
                  <c:v>7.7515401347625907</c:v>
                </c:pt>
                <c:pt idx="3322">
                  <c:v>7.9356042254629475</c:v>
                </c:pt>
                <c:pt idx="3323">
                  <c:v>7.9123592938713845</c:v>
                </c:pt>
                <c:pt idx="3324">
                  <c:v>7.8200584653224094</c:v>
                </c:pt>
                <c:pt idx="3325">
                  <c:v>7.7971519897845862</c:v>
                </c:pt>
                <c:pt idx="3326">
                  <c:v>7.6611153258786713</c:v>
                </c:pt>
                <c:pt idx="3327">
                  <c:v>8.0057311232095465</c:v>
                </c:pt>
                <c:pt idx="3328">
                  <c:v>7.9822807762652852</c:v>
                </c:pt>
                <c:pt idx="3329">
                  <c:v>7.9588991199581907</c:v>
                </c:pt>
                <c:pt idx="3330">
                  <c:v>8.1958311025641937</c:v>
                </c:pt>
                <c:pt idx="3331">
                  <c:v>8.1478870506174452</c:v>
                </c:pt>
                <c:pt idx="3332">
                  <c:v>7.7971519897845862</c:v>
                </c:pt>
                <c:pt idx="3333">
                  <c:v>7.9356042254629475</c:v>
                </c:pt>
                <c:pt idx="3334">
                  <c:v>7.7971519897845862</c:v>
                </c:pt>
                <c:pt idx="3335">
                  <c:v>7.7971519897845862</c:v>
                </c:pt>
                <c:pt idx="3336">
                  <c:v>7.7971519897845862</c:v>
                </c:pt>
                <c:pt idx="3337">
                  <c:v>7.8660734980491629</c:v>
                </c:pt>
                <c:pt idx="3338">
                  <c:v>7.7971519897845862</c:v>
                </c:pt>
                <c:pt idx="3339">
                  <c:v>7.9356042254629475</c:v>
                </c:pt>
                <c:pt idx="3340">
                  <c:v>7.6836221528630144</c:v>
                </c:pt>
                <c:pt idx="3341">
                  <c:v>7.7288343627706286</c:v>
                </c:pt>
                <c:pt idx="3342">
                  <c:v>7.9356042254629475</c:v>
                </c:pt>
                <c:pt idx="3343">
                  <c:v>7.7743126117785604</c:v>
                </c:pt>
                <c:pt idx="3344">
                  <c:v>8.1002234622488647</c:v>
                </c:pt>
                <c:pt idx="3345">
                  <c:v>8.0292503625903429</c:v>
                </c:pt>
                <c:pt idx="3346">
                  <c:v>7.8430322355111874</c:v>
                </c:pt>
                <c:pt idx="3347">
                  <c:v>8.2199088177233968</c:v>
                </c:pt>
                <c:pt idx="3348">
                  <c:v>8.1002234622488647</c:v>
                </c:pt>
                <c:pt idx="3349">
                  <c:v>8.1240203012526475</c:v>
                </c:pt>
                <c:pt idx="3350">
                  <c:v>7.8430322355111874</c:v>
                </c:pt>
                <c:pt idx="3351">
                  <c:v>7.8200584653224094</c:v>
                </c:pt>
                <c:pt idx="3352">
                  <c:v>7.7288343627706286</c:v>
                </c:pt>
                <c:pt idx="3353">
                  <c:v>7.9123592938713845</c:v>
                </c:pt>
                <c:pt idx="3354">
                  <c:v>7.7971519897845862</c:v>
                </c:pt>
                <c:pt idx="3355">
                  <c:v>7.8200584653224094</c:v>
                </c:pt>
                <c:pt idx="3356">
                  <c:v>7.8660734980491629</c:v>
                </c:pt>
                <c:pt idx="3357">
                  <c:v>7.6836221528630144</c:v>
                </c:pt>
                <c:pt idx="3358">
                  <c:v>7.5940071201677339</c:v>
                </c:pt>
                <c:pt idx="3359">
                  <c:v>7.7515401347625907</c:v>
                </c:pt>
                <c:pt idx="3360">
                  <c:v>7.5054199967618</c:v>
                </c:pt>
                <c:pt idx="3361">
                  <c:v>7.7515401347625907</c:v>
                </c:pt>
                <c:pt idx="3362">
                  <c:v>7.7743126117785604</c:v>
                </c:pt>
                <c:pt idx="3363">
                  <c:v>7.9588991199581907</c:v>
                </c:pt>
                <c:pt idx="3364">
                  <c:v>7.7061951004106612</c:v>
                </c:pt>
                <c:pt idx="3365">
                  <c:v>7.7971519897845862</c:v>
                </c:pt>
                <c:pt idx="3366">
                  <c:v>7.7515401347625907</c:v>
                </c:pt>
                <c:pt idx="3367">
                  <c:v>7.7743126117785604</c:v>
                </c:pt>
                <c:pt idx="3368">
                  <c:v>8.0057311232095465</c:v>
                </c:pt>
                <c:pt idx="3369">
                  <c:v>7.8430322355111874</c:v>
                </c:pt>
                <c:pt idx="3370">
                  <c:v>7.9356042254629475</c:v>
                </c:pt>
                <c:pt idx="3371">
                  <c:v>7.5274694219598928</c:v>
                </c:pt>
                <c:pt idx="3372">
                  <c:v>7.7515401347625907</c:v>
                </c:pt>
                <c:pt idx="3373">
                  <c:v>7.9588991199581907</c:v>
                </c:pt>
                <c:pt idx="3374">
                  <c:v>7.8200584653224094</c:v>
                </c:pt>
                <c:pt idx="3375">
                  <c:v>7.8660734980491629</c:v>
                </c:pt>
                <c:pt idx="3376">
                  <c:v>8.0528386967999008</c:v>
                </c:pt>
                <c:pt idx="3377">
                  <c:v>7.9356042254629475</c:v>
                </c:pt>
                <c:pt idx="3378">
                  <c:v>7.9123592938713845</c:v>
                </c:pt>
                <c:pt idx="3379">
                  <c:v>7.9356042254629475</c:v>
                </c:pt>
                <c:pt idx="3380">
                  <c:v>8.0057311232095465</c:v>
                </c:pt>
                <c:pt idx="3381">
                  <c:v>7.9123592938713845</c:v>
                </c:pt>
                <c:pt idx="3382">
                  <c:v>7.9822807762652852</c:v>
                </c:pt>
                <c:pt idx="3383">
                  <c:v>7.7743126117785604</c:v>
                </c:pt>
                <c:pt idx="3384">
                  <c:v>7.5274694219598928</c:v>
                </c:pt>
                <c:pt idx="3385">
                  <c:v>7.9123592938713845</c:v>
                </c:pt>
                <c:pt idx="3386">
                  <c:v>7.6836221528630144</c:v>
                </c:pt>
                <c:pt idx="3387">
                  <c:v>7.7743126117785604</c:v>
                </c:pt>
                <c:pt idx="3388">
                  <c:v>7.6386744257776193</c:v>
                </c:pt>
                <c:pt idx="3389">
                  <c:v>7.8430322355111874</c:v>
                </c:pt>
                <c:pt idx="3390">
                  <c:v>7.9822807762652852</c:v>
                </c:pt>
                <c:pt idx="3391">
                  <c:v>7.6836221528630144</c:v>
                </c:pt>
                <c:pt idx="3392">
                  <c:v>7.6611153258786713</c:v>
                </c:pt>
                <c:pt idx="3393">
                  <c:v>7.8660734980491629</c:v>
                </c:pt>
                <c:pt idx="3394">
                  <c:v>7.9123592938713845</c:v>
                </c:pt>
                <c:pt idx="3395">
                  <c:v>7.9123592938713845</c:v>
                </c:pt>
                <c:pt idx="3396">
                  <c:v>7.9588991199581907</c:v>
                </c:pt>
                <c:pt idx="3397">
                  <c:v>7.9123592938713845</c:v>
                </c:pt>
                <c:pt idx="3398">
                  <c:v>7.7515401347625907</c:v>
                </c:pt>
                <c:pt idx="3399">
                  <c:v>7.7061951004106612</c:v>
                </c:pt>
                <c:pt idx="3400">
                  <c:v>7.8891824512153796</c:v>
                </c:pt>
                <c:pt idx="3401">
                  <c:v>7.7971519897845862</c:v>
                </c:pt>
                <c:pt idx="3402">
                  <c:v>7.8430322355111874</c:v>
                </c:pt>
                <c:pt idx="3403">
                  <c:v>7.8891824512153796</c:v>
                </c:pt>
                <c:pt idx="3404">
                  <c:v>7.8660734980491629</c:v>
                </c:pt>
                <c:pt idx="3405">
                  <c:v>7.8891824512153796</c:v>
                </c:pt>
                <c:pt idx="3406">
                  <c:v>8.0057311232095465</c:v>
                </c:pt>
                <c:pt idx="3407">
                  <c:v>7.7515401347625907</c:v>
                </c:pt>
                <c:pt idx="3408">
                  <c:v>7.5495836239661855</c:v>
                </c:pt>
                <c:pt idx="3409">
                  <c:v>7.7061951004106612</c:v>
                </c:pt>
                <c:pt idx="3410">
                  <c:v>7.6611153258786713</c:v>
                </c:pt>
                <c:pt idx="3411">
                  <c:v>7.7515401347625907</c:v>
                </c:pt>
                <c:pt idx="3412">
                  <c:v>7.7743126117785604</c:v>
                </c:pt>
                <c:pt idx="3413">
                  <c:v>7.8660734980491629</c:v>
                </c:pt>
                <c:pt idx="3414">
                  <c:v>7.7515401347625907</c:v>
                </c:pt>
                <c:pt idx="3415">
                  <c:v>7.7971519897845862</c:v>
                </c:pt>
                <c:pt idx="3416">
                  <c:v>8.0528386967999008</c:v>
                </c:pt>
                <c:pt idx="3417">
                  <c:v>7.8660734980491629</c:v>
                </c:pt>
                <c:pt idx="3418">
                  <c:v>7.9588991199581907</c:v>
                </c:pt>
                <c:pt idx="3419">
                  <c:v>7.9356042254629475</c:v>
                </c:pt>
                <c:pt idx="3420">
                  <c:v>7.8660734980491629</c:v>
                </c:pt>
                <c:pt idx="3421">
                  <c:v>7.7743126117785604</c:v>
                </c:pt>
                <c:pt idx="3422">
                  <c:v>8.1240203012526475</c:v>
                </c:pt>
                <c:pt idx="3423">
                  <c:v>7.8430322355111874</c:v>
                </c:pt>
                <c:pt idx="3424">
                  <c:v>7.7971519897845862</c:v>
                </c:pt>
                <c:pt idx="3425">
                  <c:v>7.8891824512153796</c:v>
                </c:pt>
                <c:pt idx="3426">
                  <c:v>7.9356042254629475</c:v>
                </c:pt>
                <c:pt idx="3427">
                  <c:v>7.8660734980491629</c:v>
                </c:pt>
                <c:pt idx="3428">
                  <c:v>7.9356042254629475</c:v>
                </c:pt>
                <c:pt idx="3429">
                  <c:v>7.9123592938713845</c:v>
                </c:pt>
                <c:pt idx="3430">
                  <c:v>7.9123592938713845</c:v>
                </c:pt>
                <c:pt idx="3431">
                  <c:v>7.7515401347625907</c:v>
                </c:pt>
                <c:pt idx="3432">
                  <c:v>7.8430322355111874</c:v>
                </c:pt>
                <c:pt idx="3433">
                  <c:v>7.8660734980491629</c:v>
                </c:pt>
                <c:pt idx="3434">
                  <c:v>7.4834351586280032</c:v>
                </c:pt>
                <c:pt idx="3435">
                  <c:v>7.6386744257776193</c:v>
                </c:pt>
                <c:pt idx="3436">
                  <c:v>7.7515401347625907</c:v>
                </c:pt>
                <c:pt idx="3437">
                  <c:v>7.5940071201677339</c:v>
                </c:pt>
                <c:pt idx="3438">
                  <c:v>7.5054199967618</c:v>
                </c:pt>
                <c:pt idx="3439">
                  <c:v>7.7061951004106612</c:v>
                </c:pt>
                <c:pt idx="3440">
                  <c:v>7.6386744257776193</c:v>
                </c:pt>
                <c:pt idx="3441">
                  <c:v>7.7971519897845862</c:v>
                </c:pt>
                <c:pt idx="3442">
                  <c:v>7.6386744257776193</c:v>
                </c:pt>
                <c:pt idx="3443">
                  <c:v>7.7288343627706286</c:v>
                </c:pt>
                <c:pt idx="3444">
                  <c:v>7.9588991199581907</c:v>
                </c:pt>
                <c:pt idx="3445">
                  <c:v>7.6611153258786713</c:v>
                </c:pt>
                <c:pt idx="3446">
                  <c:v>7.9356042254629475</c:v>
                </c:pt>
                <c:pt idx="3447">
                  <c:v>7.7743126117785604</c:v>
                </c:pt>
                <c:pt idx="3448">
                  <c:v>7.7288343627706286</c:v>
                </c:pt>
                <c:pt idx="3449">
                  <c:v>7.6386744257776193</c:v>
                </c:pt>
                <c:pt idx="3450">
                  <c:v>7.6836221528630144</c:v>
                </c:pt>
                <c:pt idx="3451">
                  <c:v>7.6611153258786713</c:v>
                </c:pt>
                <c:pt idx="3452">
                  <c:v>7.6836221528630144</c:v>
                </c:pt>
                <c:pt idx="3453">
                  <c:v>7.9123592938713845</c:v>
                </c:pt>
                <c:pt idx="3454">
                  <c:v>7.7515401347625907</c:v>
                </c:pt>
                <c:pt idx="3455">
                  <c:v>7.7743126117785604</c:v>
                </c:pt>
                <c:pt idx="3456">
                  <c:v>7.5274694219598928</c:v>
                </c:pt>
                <c:pt idx="3457">
                  <c:v>7.8200584653224094</c:v>
                </c:pt>
                <c:pt idx="3458">
                  <c:v>7.5940071201677339</c:v>
                </c:pt>
                <c:pt idx="3459">
                  <c:v>7.8891824512153796</c:v>
                </c:pt>
                <c:pt idx="3460">
                  <c:v>7.7971519897845862</c:v>
                </c:pt>
                <c:pt idx="3461">
                  <c:v>7.8660734980491629</c:v>
                </c:pt>
                <c:pt idx="3462">
                  <c:v>7.4834351586280032</c:v>
                </c:pt>
                <c:pt idx="3463">
                  <c:v>7.5940071201677339</c:v>
                </c:pt>
                <c:pt idx="3464">
                  <c:v>7.7515401347625907</c:v>
                </c:pt>
                <c:pt idx="3465">
                  <c:v>7.6386744257776193</c:v>
                </c:pt>
                <c:pt idx="3466">
                  <c:v>7.8200584653224094</c:v>
                </c:pt>
                <c:pt idx="3467">
                  <c:v>7.6836221528630144</c:v>
                </c:pt>
                <c:pt idx="3468">
                  <c:v>8.268276662405853</c:v>
                </c:pt>
                <c:pt idx="3469">
                  <c:v>8.0292503625903429</c:v>
                </c:pt>
                <c:pt idx="3470">
                  <c:v>7.9588991199581907</c:v>
                </c:pt>
                <c:pt idx="3471">
                  <c:v>7.9123592938713845</c:v>
                </c:pt>
                <c:pt idx="3472">
                  <c:v>7.8200584653224094</c:v>
                </c:pt>
                <c:pt idx="3473">
                  <c:v>7.5717627930819988</c:v>
                </c:pt>
                <c:pt idx="3474">
                  <c:v>7.8430322355111874</c:v>
                </c:pt>
                <c:pt idx="3475">
                  <c:v>7.7288343627706286</c:v>
                </c:pt>
                <c:pt idx="3476">
                  <c:v>8.0528386967999008</c:v>
                </c:pt>
                <c:pt idx="3477">
                  <c:v>7.8200584653224094</c:v>
                </c:pt>
                <c:pt idx="3478">
                  <c:v>7.7061951004106612</c:v>
                </c:pt>
                <c:pt idx="3479">
                  <c:v>7.9822807762652852</c:v>
                </c:pt>
                <c:pt idx="3480">
                  <c:v>7.8430322355111874</c:v>
                </c:pt>
                <c:pt idx="3481">
                  <c:v>7.7743126117785604</c:v>
                </c:pt>
                <c:pt idx="3482">
                  <c:v>7.5940071201677339</c:v>
                </c:pt>
                <c:pt idx="3483">
                  <c:v>7.6836221528630144</c:v>
                </c:pt>
                <c:pt idx="3484">
                  <c:v>7.7971519897845862</c:v>
                </c:pt>
                <c:pt idx="3485">
                  <c:v>7.7061951004106612</c:v>
                </c:pt>
                <c:pt idx="3486">
                  <c:v>7.4834351586280032</c:v>
                </c:pt>
                <c:pt idx="3487">
                  <c:v>7.6836221528630144</c:v>
                </c:pt>
                <c:pt idx="3488">
                  <c:v>7.5717627930819988</c:v>
                </c:pt>
                <c:pt idx="3489">
                  <c:v>7.6611153258786713</c:v>
                </c:pt>
                <c:pt idx="3490">
                  <c:v>7.5495836239661855</c:v>
                </c:pt>
                <c:pt idx="3491">
                  <c:v>7.7515401347625907</c:v>
                </c:pt>
                <c:pt idx="3492">
                  <c:v>7.5940071201677339</c:v>
                </c:pt>
                <c:pt idx="3493">
                  <c:v>7.616316796644492</c:v>
                </c:pt>
                <c:pt idx="3494">
                  <c:v>7.5054199967618</c:v>
                </c:pt>
                <c:pt idx="3495">
                  <c:v>7.7971519897845862</c:v>
                </c:pt>
                <c:pt idx="3496">
                  <c:v>7.6836221528630144</c:v>
                </c:pt>
                <c:pt idx="3497">
                  <c:v>7.6611153258786713</c:v>
                </c:pt>
                <c:pt idx="3498">
                  <c:v>7.8430322355111874</c:v>
                </c:pt>
                <c:pt idx="3499">
                  <c:v>7.7288343627706286</c:v>
                </c:pt>
                <c:pt idx="3500">
                  <c:v>8.0292503625903429</c:v>
                </c:pt>
                <c:pt idx="3501">
                  <c:v>7.6836221528630144</c:v>
                </c:pt>
                <c:pt idx="3502">
                  <c:v>7.6611153258786713</c:v>
                </c:pt>
                <c:pt idx="3503">
                  <c:v>7.6611153258786713</c:v>
                </c:pt>
                <c:pt idx="3504">
                  <c:v>7.8200584653224094</c:v>
                </c:pt>
                <c:pt idx="3505">
                  <c:v>7.7515401347625907</c:v>
                </c:pt>
                <c:pt idx="3506">
                  <c:v>7.5717627930819988</c:v>
                </c:pt>
                <c:pt idx="3507">
                  <c:v>7.3313339073124935</c:v>
                </c:pt>
                <c:pt idx="3508">
                  <c:v>7.6611153258786713</c:v>
                </c:pt>
                <c:pt idx="3509">
                  <c:v>7.5495836239661855</c:v>
                </c:pt>
                <c:pt idx="3510">
                  <c:v>7.7061951004106612</c:v>
                </c:pt>
                <c:pt idx="3511">
                  <c:v>7.8200584653224094</c:v>
                </c:pt>
                <c:pt idx="3512">
                  <c:v>7.5940071201677339</c:v>
                </c:pt>
                <c:pt idx="3513">
                  <c:v>7.5495836239661855</c:v>
                </c:pt>
                <c:pt idx="3514">
                  <c:v>7.5495836239661855</c:v>
                </c:pt>
                <c:pt idx="3515">
                  <c:v>7.7743126117785604</c:v>
                </c:pt>
                <c:pt idx="3516">
                  <c:v>7.6836221528630144</c:v>
                </c:pt>
                <c:pt idx="3517">
                  <c:v>7.6611153258786713</c:v>
                </c:pt>
                <c:pt idx="3518">
                  <c:v>7.7288343627706286</c:v>
                </c:pt>
                <c:pt idx="3519">
                  <c:v>7.6386744257776193</c:v>
                </c:pt>
                <c:pt idx="3520">
                  <c:v>7.6386744257776193</c:v>
                </c:pt>
                <c:pt idx="3521">
                  <c:v>7.7288343627706286</c:v>
                </c:pt>
                <c:pt idx="3522">
                  <c:v>7.7743126117785604</c:v>
                </c:pt>
                <c:pt idx="3523">
                  <c:v>7.5495836239661855</c:v>
                </c:pt>
                <c:pt idx="3524">
                  <c:v>7.7971519897845862</c:v>
                </c:pt>
                <c:pt idx="3525">
                  <c:v>7.9588991199581907</c:v>
                </c:pt>
                <c:pt idx="3526">
                  <c:v>7.7743126117785604</c:v>
                </c:pt>
                <c:pt idx="3527">
                  <c:v>7.5940071201677339</c:v>
                </c:pt>
                <c:pt idx="3528">
                  <c:v>7.6386744257776193</c:v>
                </c:pt>
                <c:pt idx="3529">
                  <c:v>7.7743126117785604</c:v>
                </c:pt>
                <c:pt idx="3530">
                  <c:v>7.5717627930819988</c:v>
                </c:pt>
                <c:pt idx="3531">
                  <c:v>7.5495836239661855</c:v>
                </c:pt>
                <c:pt idx="3532">
                  <c:v>7.7288343627706286</c:v>
                </c:pt>
                <c:pt idx="3533">
                  <c:v>7.7743126117785604</c:v>
                </c:pt>
                <c:pt idx="3534">
                  <c:v>7.6611153258786713</c:v>
                </c:pt>
                <c:pt idx="3535">
                  <c:v>7.7515401347625907</c:v>
                </c:pt>
                <c:pt idx="3536">
                  <c:v>7.7515401347625907</c:v>
                </c:pt>
                <c:pt idx="3537">
                  <c:v>7.8200584653224094</c:v>
                </c:pt>
                <c:pt idx="3538">
                  <c:v>7.5054199967618</c:v>
                </c:pt>
                <c:pt idx="3539">
                  <c:v>7.6386744257776193</c:v>
                </c:pt>
                <c:pt idx="3540">
                  <c:v>7.8430322355111874</c:v>
                </c:pt>
                <c:pt idx="3541">
                  <c:v>8.0057311232095465</c:v>
                </c:pt>
                <c:pt idx="3542">
                  <c:v>7.7515401347625907</c:v>
                </c:pt>
                <c:pt idx="3543">
                  <c:v>7.616316796644492</c:v>
                </c:pt>
                <c:pt idx="3544">
                  <c:v>7.9123592938713845</c:v>
                </c:pt>
                <c:pt idx="3545">
                  <c:v>7.8200584653224094</c:v>
                </c:pt>
                <c:pt idx="3546">
                  <c:v>7.9356042254629475</c:v>
                </c:pt>
                <c:pt idx="3547">
                  <c:v>7.7515401347625907</c:v>
                </c:pt>
                <c:pt idx="3548">
                  <c:v>7.5495836239661855</c:v>
                </c:pt>
                <c:pt idx="3549">
                  <c:v>7.5495836239661855</c:v>
                </c:pt>
                <c:pt idx="3550">
                  <c:v>7.6386744257776193</c:v>
                </c:pt>
                <c:pt idx="3551">
                  <c:v>7.7061951004106612</c:v>
                </c:pt>
                <c:pt idx="3552">
                  <c:v>7.6611153258786713</c:v>
                </c:pt>
                <c:pt idx="3553">
                  <c:v>7.7061951004106612</c:v>
                </c:pt>
                <c:pt idx="3554">
                  <c:v>7.6611153258786713</c:v>
                </c:pt>
                <c:pt idx="3555">
                  <c:v>7.5940071201677339</c:v>
                </c:pt>
                <c:pt idx="3556">
                  <c:v>7.6386744257776193</c:v>
                </c:pt>
                <c:pt idx="3557">
                  <c:v>7.7061951004106612</c:v>
                </c:pt>
                <c:pt idx="3558">
                  <c:v>7.5054199967618</c:v>
                </c:pt>
                <c:pt idx="3559">
                  <c:v>8.0292503625903429</c:v>
                </c:pt>
                <c:pt idx="3560">
                  <c:v>7.7971519897845862</c:v>
                </c:pt>
                <c:pt idx="3561">
                  <c:v>7.7743126117785604</c:v>
                </c:pt>
                <c:pt idx="3562">
                  <c:v>7.5940071201677339</c:v>
                </c:pt>
                <c:pt idx="3563">
                  <c:v>7.8660734980491629</c:v>
                </c:pt>
                <c:pt idx="3564">
                  <c:v>7.7061951004106612</c:v>
                </c:pt>
                <c:pt idx="3565">
                  <c:v>7.6611153258786713</c:v>
                </c:pt>
                <c:pt idx="3566">
                  <c:v>7.8200584653224094</c:v>
                </c:pt>
                <c:pt idx="3567">
                  <c:v>7.5940071201677339</c:v>
                </c:pt>
                <c:pt idx="3568">
                  <c:v>7.616316796644492</c:v>
                </c:pt>
                <c:pt idx="3569">
                  <c:v>7.616316796644492</c:v>
                </c:pt>
                <c:pt idx="3570">
                  <c:v>7.6836221528630144</c:v>
                </c:pt>
                <c:pt idx="3571">
                  <c:v>7.616316796644492</c:v>
                </c:pt>
                <c:pt idx="3572">
                  <c:v>7.5717627930819988</c:v>
                </c:pt>
                <c:pt idx="3573">
                  <c:v>7.6836221528630144</c:v>
                </c:pt>
                <c:pt idx="3574">
                  <c:v>7.7288343627706286</c:v>
                </c:pt>
                <c:pt idx="3575">
                  <c:v>7.7971519897845862</c:v>
                </c:pt>
                <c:pt idx="3576">
                  <c:v>7.5717627930819988</c:v>
                </c:pt>
                <c:pt idx="3577">
                  <c:v>7.7743126117785604</c:v>
                </c:pt>
                <c:pt idx="3578">
                  <c:v>7.8660734980491629</c:v>
                </c:pt>
                <c:pt idx="3579">
                  <c:v>8.0292503625903429</c:v>
                </c:pt>
                <c:pt idx="3580">
                  <c:v>8.0764963288250282</c:v>
                </c:pt>
                <c:pt idx="3581">
                  <c:v>8.0528386967999008</c:v>
                </c:pt>
                <c:pt idx="3582">
                  <c:v>7.9123592938713845</c:v>
                </c:pt>
                <c:pt idx="3583">
                  <c:v>8.3904257786980398</c:v>
                </c:pt>
                <c:pt idx="3584">
                  <c:v>8.0528386967999008</c:v>
                </c:pt>
                <c:pt idx="3585">
                  <c:v>8.1958311025641937</c:v>
                </c:pt>
                <c:pt idx="3586">
                  <c:v>7.7743126117785604</c:v>
                </c:pt>
                <c:pt idx="3587">
                  <c:v>8.1240203012526475</c:v>
                </c:pt>
                <c:pt idx="3588">
                  <c:v>8.0057311232095465</c:v>
                </c:pt>
                <c:pt idx="3589">
                  <c:v>8.1958311025641937</c:v>
                </c:pt>
                <c:pt idx="3590">
                  <c:v>8.4397969846180771</c:v>
                </c:pt>
                <c:pt idx="3591">
                  <c:v>8.1002234622488647</c:v>
                </c:pt>
                <c:pt idx="3592">
                  <c:v>8.1002234622488647</c:v>
                </c:pt>
                <c:pt idx="3593">
                  <c:v>7.9588991199581907</c:v>
                </c:pt>
                <c:pt idx="3594">
                  <c:v>7.7515401347625907</c:v>
                </c:pt>
                <c:pt idx="3595">
                  <c:v>7.7971519897845862</c:v>
                </c:pt>
                <c:pt idx="3596">
                  <c:v>7.7743126117785604</c:v>
                </c:pt>
                <c:pt idx="3597">
                  <c:v>7.9123592938713845</c:v>
                </c:pt>
                <c:pt idx="3598">
                  <c:v>7.7515401347625907</c:v>
                </c:pt>
                <c:pt idx="3599">
                  <c:v>7.9356042254629475</c:v>
                </c:pt>
                <c:pt idx="3600">
                  <c:v>7.7743126117785604</c:v>
                </c:pt>
                <c:pt idx="3601">
                  <c:v>7.5717627930819988</c:v>
                </c:pt>
                <c:pt idx="3602">
                  <c:v>7.8660734980491629</c:v>
                </c:pt>
                <c:pt idx="3603">
                  <c:v>7.7971519897845862</c:v>
                </c:pt>
                <c:pt idx="3604">
                  <c:v>7.7971519897845862</c:v>
                </c:pt>
                <c:pt idx="3605">
                  <c:v>7.7515401347625907</c:v>
                </c:pt>
                <c:pt idx="3606">
                  <c:v>7.5940071201677339</c:v>
                </c:pt>
                <c:pt idx="3607">
                  <c:v>7.7061951004106612</c:v>
                </c:pt>
                <c:pt idx="3608">
                  <c:v>7.7288343627706286</c:v>
                </c:pt>
                <c:pt idx="3609">
                  <c:v>7.5940071201677339</c:v>
                </c:pt>
                <c:pt idx="3610">
                  <c:v>7.7515401347625907</c:v>
                </c:pt>
                <c:pt idx="3611">
                  <c:v>7.7743126117785604</c:v>
                </c:pt>
                <c:pt idx="3612">
                  <c:v>7.6836221528630144</c:v>
                </c:pt>
                <c:pt idx="3613">
                  <c:v>8.0528386967999008</c:v>
                </c:pt>
                <c:pt idx="3614">
                  <c:v>7.7971519897845862</c:v>
                </c:pt>
                <c:pt idx="3615">
                  <c:v>7.9123592938713845</c:v>
                </c:pt>
                <c:pt idx="3616">
                  <c:v>7.7743126117785604</c:v>
                </c:pt>
                <c:pt idx="3617">
                  <c:v>7.5940071201677339</c:v>
                </c:pt>
                <c:pt idx="3618">
                  <c:v>7.7743126117785604</c:v>
                </c:pt>
                <c:pt idx="3619">
                  <c:v>7.7743126117785604</c:v>
                </c:pt>
                <c:pt idx="3620">
                  <c:v>7.7743126117785604</c:v>
                </c:pt>
                <c:pt idx="3621">
                  <c:v>7.7971519897845862</c:v>
                </c:pt>
                <c:pt idx="3622">
                  <c:v>7.5940071201677339</c:v>
                </c:pt>
                <c:pt idx="3623">
                  <c:v>7.5940071201677339</c:v>
                </c:pt>
                <c:pt idx="3624">
                  <c:v>7.6386744257776193</c:v>
                </c:pt>
                <c:pt idx="3625">
                  <c:v>7.7743126117785604</c:v>
                </c:pt>
                <c:pt idx="3626">
                  <c:v>7.6836221528630144</c:v>
                </c:pt>
                <c:pt idx="3627">
                  <c:v>7.6836221528630144</c:v>
                </c:pt>
                <c:pt idx="3628">
                  <c:v>7.5274694219598928</c:v>
                </c:pt>
                <c:pt idx="3629">
                  <c:v>7.8891824512153796</c:v>
                </c:pt>
                <c:pt idx="3630">
                  <c:v>7.7061951004106612</c:v>
                </c:pt>
                <c:pt idx="3631">
                  <c:v>7.7743126117785604</c:v>
                </c:pt>
                <c:pt idx="3632">
                  <c:v>7.8660734980491629</c:v>
                </c:pt>
                <c:pt idx="3633">
                  <c:v>7.6836221528630144</c:v>
                </c:pt>
                <c:pt idx="3634">
                  <c:v>7.7061951004106612</c:v>
                </c:pt>
                <c:pt idx="3635">
                  <c:v>7.6836221528630144</c:v>
                </c:pt>
                <c:pt idx="3636">
                  <c:v>7.7743126117785604</c:v>
                </c:pt>
                <c:pt idx="3637">
                  <c:v>7.6836221528630144</c:v>
                </c:pt>
                <c:pt idx="3638">
                  <c:v>7.6836221528630144</c:v>
                </c:pt>
                <c:pt idx="3639">
                  <c:v>7.7743126117785604</c:v>
                </c:pt>
                <c:pt idx="3640">
                  <c:v>8.3169099642585653</c:v>
                </c:pt>
                <c:pt idx="3641">
                  <c:v>8.0057311232095465</c:v>
                </c:pt>
                <c:pt idx="3642">
                  <c:v>8.1958311025641937</c:v>
                </c:pt>
                <c:pt idx="3643">
                  <c:v>7.8430322355111874</c:v>
                </c:pt>
                <c:pt idx="3644">
                  <c:v>7.8200584653224094</c:v>
                </c:pt>
                <c:pt idx="3645">
                  <c:v>7.8430322355111874</c:v>
                </c:pt>
                <c:pt idx="3646">
                  <c:v>7.7061951004106612</c:v>
                </c:pt>
                <c:pt idx="3647">
                  <c:v>7.8891824512153796</c:v>
                </c:pt>
                <c:pt idx="3648">
                  <c:v>7.9356042254629475</c:v>
                </c:pt>
                <c:pt idx="3649">
                  <c:v>7.9588991199581907</c:v>
                </c:pt>
                <c:pt idx="3650">
                  <c:v>7.6836221528630144</c:v>
                </c:pt>
                <c:pt idx="3651">
                  <c:v>7.6611153258786713</c:v>
                </c:pt>
                <c:pt idx="3652">
                  <c:v>7.8891824512153796</c:v>
                </c:pt>
                <c:pt idx="3653">
                  <c:v>7.7743126117785604</c:v>
                </c:pt>
                <c:pt idx="3654">
                  <c:v>7.5495836239661855</c:v>
                </c:pt>
                <c:pt idx="3655">
                  <c:v>7.8430322355111874</c:v>
                </c:pt>
                <c:pt idx="3656">
                  <c:v>7.7515401347625907</c:v>
                </c:pt>
                <c:pt idx="3657">
                  <c:v>7.616316796644492</c:v>
                </c:pt>
                <c:pt idx="3658">
                  <c:v>7.5717627930819988</c:v>
                </c:pt>
                <c:pt idx="3659">
                  <c:v>7.616316796644492</c:v>
                </c:pt>
                <c:pt idx="3660">
                  <c:v>7.7971519897845862</c:v>
                </c:pt>
                <c:pt idx="3661">
                  <c:v>7.6836221528630144</c:v>
                </c:pt>
                <c:pt idx="3662">
                  <c:v>7.4834351586280032</c:v>
                </c:pt>
                <c:pt idx="3663">
                  <c:v>7.8660734980491629</c:v>
                </c:pt>
                <c:pt idx="3664">
                  <c:v>7.8430322355111874</c:v>
                </c:pt>
                <c:pt idx="3665">
                  <c:v>8.1240203012526475</c:v>
                </c:pt>
                <c:pt idx="3666">
                  <c:v>7.9356042254629475</c:v>
                </c:pt>
                <c:pt idx="3667">
                  <c:v>7.9123592938713845</c:v>
                </c:pt>
                <c:pt idx="3668">
                  <c:v>7.8200584653224094</c:v>
                </c:pt>
                <c:pt idx="3669">
                  <c:v>7.8660734980491629</c:v>
                </c:pt>
                <c:pt idx="3670">
                  <c:v>7.7743126117785604</c:v>
                </c:pt>
                <c:pt idx="3671">
                  <c:v>7.8430322355111874</c:v>
                </c:pt>
                <c:pt idx="3672">
                  <c:v>8.0057311232095465</c:v>
                </c:pt>
                <c:pt idx="3673">
                  <c:v>7.6386744257776193</c:v>
                </c:pt>
                <c:pt idx="3674">
                  <c:v>7.7743126117785604</c:v>
                </c:pt>
                <c:pt idx="3675">
                  <c:v>7.8660734980491629</c:v>
                </c:pt>
                <c:pt idx="3676">
                  <c:v>7.6611153258786713</c:v>
                </c:pt>
                <c:pt idx="3677">
                  <c:v>7.6836221528630144</c:v>
                </c:pt>
                <c:pt idx="3678">
                  <c:v>7.7288343627706286</c:v>
                </c:pt>
                <c:pt idx="3679">
                  <c:v>7.616316796644492</c:v>
                </c:pt>
                <c:pt idx="3680">
                  <c:v>7.7743126117785604</c:v>
                </c:pt>
                <c:pt idx="3681">
                  <c:v>7.7288343627706286</c:v>
                </c:pt>
                <c:pt idx="3682">
                  <c:v>7.7061951004106612</c:v>
                </c:pt>
                <c:pt idx="3683">
                  <c:v>7.5940071201677339</c:v>
                </c:pt>
                <c:pt idx="3684">
                  <c:v>7.4178662775006261</c:v>
                </c:pt>
                <c:pt idx="3685">
                  <c:v>7.4615147183704087</c:v>
                </c:pt>
                <c:pt idx="3686">
                  <c:v>7.5054199967618</c:v>
                </c:pt>
                <c:pt idx="3687">
                  <c:v>7.7743126117785604</c:v>
                </c:pt>
                <c:pt idx="3688">
                  <c:v>7.6836221528630144</c:v>
                </c:pt>
                <c:pt idx="3689">
                  <c:v>7.6836221528630144</c:v>
                </c:pt>
                <c:pt idx="3690">
                  <c:v>7.4834351586280032</c:v>
                </c:pt>
                <c:pt idx="3691">
                  <c:v>7.6836221528630144</c:v>
                </c:pt>
                <c:pt idx="3692">
                  <c:v>7.616316796644492</c:v>
                </c:pt>
                <c:pt idx="3693">
                  <c:v>7.7288343627706286</c:v>
                </c:pt>
                <c:pt idx="3694">
                  <c:v>7.7743126117785604</c:v>
                </c:pt>
                <c:pt idx="3695">
                  <c:v>7.5717627930819988</c:v>
                </c:pt>
                <c:pt idx="3696">
                  <c:v>7.7743126117785604</c:v>
                </c:pt>
                <c:pt idx="3697">
                  <c:v>7.4178662775006261</c:v>
                </c:pt>
                <c:pt idx="3698">
                  <c:v>7.616316796644492</c:v>
                </c:pt>
                <c:pt idx="3699">
                  <c:v>7.7743126117785604</c:v>
                </c:pt>
                <c:pt idx="3700">
                  <c:v>7.7515401347625907</c:v>
                </c:pt>
                <c:pt idx="3701">
                  <c:v>7.8660734980491629</c:v>
                </c:pt>
                <c:pt idx="3702">
                  <c:v>7.7061951004106612</c:v>
                </c:pt>
                <c:pt idx="3703">
                  <c:v>7.7515401347625907</c:v>
                </c:pt>
                <c:pt idx="3704">
                  <c:v>7.5940071201677339</c:v>
                </c:pt>
                <c:pt idx="3705">
                  <c:v>7.6386744257776193</c:v>
                </c:pt>
                <c:pt idx="3706">
                  <c:v>7.616316796644492</c:v>
                </c:pt>
                <c:pt idx="3707">
                  <c:v>7.7743126117785604</c:v>
                </c:pt>
                <c:pt idx="3708">
                  <c:v>7.7061951004106612</c:v>
                </c:pt>
                <c:pt idx="3709">
                  <c:v>7.7061951004106612</c:v>
                </c:pt>
                <c:pt idx="3710">
                  <c:v>7.5274694219598928</c:v>
                </c:pt>
                <c:pt idx="3711">
                  <c:v>7.8200584653224094</c:v>
                </c:pt>
                <c:pt idx="3712">
                  <c:v>7.8660734980491629</c:v>
                </c:pt>
                <c:pt idx="3713">
                  <c:v>7.6386744257776193</c:v>
                </c:pt>
                <c:pt idx="3714">
                  <c:v>7.7061951004106612</c:v>
                </c:pt>
                <c:pt idx="3715">
                  <c:v>7.7515401347625907</c:v>
                </c:pt>
                <c:pt idx="3716">
                  <c:v>7.616316796644492</c:v>
                </c:pt>
                <c:pt idx="3717">
                  <c:v>7.6386744257776193</c:v>
                </c:pt>
                <c:pt idx="3718">
                  <c:v>7.7515401347625907</c:v>
                </c:pt>
                <c:pt idx="3719">
                  <c:v>7.7743126117785604</c:v>
                </c:pt>
                <c:pt idx="3720">
                  <c:v>7.5495836239661855</c:v>
                </c:pt>
                <c:pt idx="3721">
                  <c:v>7.5940071201677339</c:v>
                </c:pt>
                <c:pt idx="3722">
                  <c:v>7.5054199967618</c:v>
                </c:pt>
                <c:pt idx="3723">
                  <c:v>7.6836221528630144</c:v>
                </c:pt>
                <c:pt idx="3724">
                  <c:v>7.6386744257776193</c:v>
                </c:pt>
                <c:pt idx="3725">
                  <c:v>7.6386744257776193</c:v>
                </c:pt>
                <c:pt idx="3726">
                  <c:v>7.7515401347625907</c:v>
                </c:pt>
                <c:pt idx="3727">
                  <c:v>7.6386744257776193</c:v>
                </c:pt>
                <c:pt idx="3728">
                  <c:v>7.5717627930819988</c:v>
                </c:pt>
                <c:pt idx="3729">
                  <c:v>7.616316796644492</c:v>
                </c:pt>
                <c:pt idx="3730">
                  <c:v>7.5940071201677339</c:v>
                </c:pt>
                <c:pt idx="3731">
                  <c:v>7.5940071201677339</c:v>
                </c:pt>
                <c:pt idx="3732">
                  <c:v>7.6836221528630144</c:v>
                </c:pt>
                <c:pt idx="3733">
                  <c:v>7.616316796644492</c:v>
                </c:pt>
                <c:pt idx="3734">
                  <c:v>7.7971519897845862</c:v>
                </c:pt>
                <c:pt idx="3735">
                  <c:v>7.5717627930819988</c:v>
                </c:pt>
                <c:pt idx="3736">
                  <c:v>7.5717627930819988</c:v>
                </c:pt>
                <c:pt idx="3737">
                  <c:v>7.6611153258786713</c:v>
                </c:pt>
                <c:pt idx="3738">
                  <c:v>7.7061951004106612</c:v>
                </c:pt>
                <c:pt idx="3739">
                  <c:v>7.8660734980491629</c:v>
                </c:pt>
                <c:pt idx="3740">
                  <c:v>7.5940071201677339</c:v>
                </c:pt>
                <c:pt idx="3741">
                  <c:v>7.5940071201677339</c:v>
                </c:pt>
                <c:pt idx="3742">
                  <c:v>7.8430322355111874</c:v>
                </c:pt>
                <c:pt idx="3743">
                  <c:v>7.7971519897845862</c:v>
                </c:pt>
                <c:pt idx="3744">
                  <c:v>7.5054199967618</c:v>
                </c:pt>
                <c:pt idx="3745">
                  <c:v>7.7061951004106612</c:v>
                </c:pt>
                <c:pt idx="3746">
                  <c:v>7.616316796644492</c:v>
                </c:pt>
                <c:pt idx="3747">
                  <c:v>7.5495836239661855</c:v>
                </c:pt>
                <c:pt idx="3748">
                  <c:v>7.8660734980491629</c:v>
                </c:pt>
                <c:pt idx="3749">
                  <c:v>7.7743126117785604</c:v>
                </c:pt>
                <c:pt idx="3750">
                  <c:v>7.6611153258786713</c:v>
                </c:pt>
                <c:pt idx="3751">
                  <c:v>7.6386744257776193</c:v>
                </c:pt>
                <c:pt idx="3752">
                  <c:v>7.5717627930819988</c:v>
                </c:pt>
                <c:pt idx="3753">
                  <c:v>7.6611153258786713</c:v>
                </c:pt>
                <c:pt idx="3754">
                  <c:v>7.5717627930819988</c:v>
                </c:pt>
                <c:pt idx="3755">
                  <c:v>7.5940071201677339</c:v>
                </c:pt>
                <c:pt idx="3756">
                  <c:v>7.3313339073124935</c:v>
                </c:pt>
                <c:pt idx="3757">
                  <c:v>7.6836221528630144</c:v>
                </c:pt>
                <c:pt idx="3758">
                  <c:v>7.5054199967618</c:v>
                </c:pt>
                <c:pt idx="3759">
                  <c:v>7.4178662775006261</c:v>
                </c:pt>
                <c:pt idx="3760">
                  <c:v>7.3961379012765986</c:v>
                </c:pt>
                <c:pt idx="3761">
                  <c:v>7.3744731717018448</c:v>
                </c:pt>
                <c:pt idx="3762">
                  <c:v>7.6611153258786713</c:v>
                </c:pt>
                <c:pt idx="3763">
                  <c:v>7.4615147183704087</c:v>
                </c:pt>
                <c:pt idx="3764">
                  <c:v>7.616316796644492</c:v>
                </c:pt>
                <c:pt idx="3765">
                  <c:v>7.7515401347625907</c:v>
                </c:pt>
                <c:pt idx="3766">
                  <c:v>7.7515401347625907</c:v>
                </c:pt>
                <c:pt idx="3767">
                  <c:v>7.616316796644492</c:v>
                </c:pt>
                <c:pt idx="3768">
                  <c:v>7.9356042254629475</c:v>
                </c:pt>
                <c:pt idx="3769">
                  <c:v>7.6386744257776193</c:v>
                </c:pt>
                <c:pt idx="3770">
                  <c:v>7.7515401347625907</c:v>
                </c:pt>
                <c:pt idx="3771">
                  <c:v>7.8430322355111874</c:v>
                </c:pt>
                <c:pt idx="3772">
                  <c:v>7.7288343627706286</c:v>
                </c:pt>
                <c:pt idx="3773">
                  <c:v>7.8200584653224094</c:v>
                </c:pt>
                <c:pt idx="3774">
                  <c:v>7.9123592938713845</c:v>
                </c:pt>
                <c:pt idx="3775">
                  <c:v>7.7061951004106612</c:v>
                </c:pt>
                <c:pt idx="3776">
                  <c:v>7.7515401347625907</c:v>
                </c:pt>
                <c:pt idx="3777">
                  <c:v>7.5940071201677339</c:v>
                </c:pt>
                <c:pt idx="3778">
                  <c:v>7.7743126117785604</c:v>
                </c:pt>
                <c:pt idx="3779">
                  <c:v>7.7061951004106612</c:v>
                </c:pt>
                <c:pt idx="3780">
                  <c:v>7.5054199967618</c:v>
                </c:pt>
                <c:pt idx="3781">
                  <c:v>7.5717627930819988</c:v>
                </c:pt>
                <c:pt idx="3782">
                  <c:v>7.4834351586280032</c:v>
                </c:pt>
                <c:pt idx="3783">
                  <c:v>7.4178662775006261</c:v>
                </c:pt>
                <c:pt idx="3784">
                  <c:v>7.4834351586280032</c:v>
                </c:pt>
                <c:pt idx="3785">
                  <c:v>7.616316796644492</c:v>
                </c:pt>
                <c:pt idx="3786">
                  <c:v>7.3961379012765986</c:v>
                </c:pt>
                <c:pt idx="3787">
                  <c:v>7.3961379012765986</c:v>
                </c:pt>
                <c:pt idx="3788">
                  <c:v>7.1403253348658069</c:v>
                </c:pt>
                <c:pt idx="3789">
                  <c:v>7.5495836239661855</c:v>
                </c:pt>
                <c:pt idx="3790">
                  <c:v>7.3961379012765986</c:v>
                </c:pt>
                <c:pt idx="3791">
                  <c:v>7.3961379012765986</c:v>
                </c:pt>
                <c:pt idx="3792">
                  <c:v>7.5940071201677339</c:v>
                </c:pt>
                <c:pt idx="3793">
                  <c:v>7.4615147183704087</c:v>
                </c:pt>
                <c:pt idx="3794">
                  <c:v>7.5717627930819988</c:v>
                </c:pt>
                <c:pt idx="3795">
                  <c:v>7.2458276558684371</c:v>
                </c:pt>
                <c:pt idx="3796">
                  <c:v>7.4615147183704087</c:v>
                </c:pt>
                <c:pt idx="3797">
                  <c:v>7.4834351586280032</c:v>
                </c:pt>
                <c:pt idx="3798">
                  <c:v>7.5940071201677339</c:v>
                </c:pt>
                <c:pt idx="3799">
                  <c:v>7.6611153258786713</c:v>
                </c:pt>
                <c:pt idx="3800">
                  <c:v>7.4396584873550768</c:v>
                </c:pt>
                <c:pt idx="3801">
                  <c:v>7.4615147183704087</c:v>
                </c:pt>
                <c:pt idx="3802">
                  <c:v>7.4615147183704087</c:v>
                </c:pt>
                <c:pt idx="3803">
                  <c:v>7.3961379012765986</c:v>
                </c:pt>
                <c:pt idx="3804">
                  <c:v>7.3744731717018448</c:v>
                </c:pt>
                <c:pt idx="3805">
                  <c:v>7.5274694219598928</c:v>
                </c:pt>
                <c:pt idx="3806">
                  <c:v>7.3744731717018448</c:v>
                </c:pt>
                <c:pt idx="3807">
                  <c:v>7.8891824512153796</c:v>
                </c:pt>
                <c:pt idx="3808">
                  <c:v>7.3313339073124935</c:v>
                </c:pt>
                <c:pt idx="3809">
                  <c:v>7.7061951004106612</c:v>
                </c:pt>
                <c:pt idx="3810">
                  <c:v>7.5054199967618</c:v>
                </c:pt>
                <c:pt idx="3811">
                  <c:v>7.6386744257776193</c:v>
                </c:pt>
                <c:pt idx="3812">
                  <c:v>7.5274694219598928</c:v>
                </c:pt>
                <c:pt idx="3813">
                  <c:v>7.5274694219598928</c:v>
                </c:pt>
                <c:pt idx="3814">
                  <c:v>7.5274694219598928</c:v>
                </c:pt>
                <c:pt idx="3815">
                  <c:v>7.5274694219598928</c:v>
                </c:pt>
                <c:pt idx="3816">
                  <c:v>7.2246032143010925</c:v>
                </c:pt>
                <c:pt idx="3817">
                  <c:v>7.3528719023429225</c:v>
                </c:pt>
                <c:pt idx="3818">
                  <c:v>7.4834351586280032</c:v>
                </c:pt>
                <c:pt idx="3819">
                  <c:v>7.6836221528630144</c:v>
                </c:pt>
                <c:pt idx="3820">
                  <c:v>7.5274694219598928</c:v>
                </c:pt>
                <c:pt idx="3821">
                  <c:v>7.5274694219598928</c:v>
                </c:pt>
                <c:pt idx="3822">
                  <c:v>7.5054199967618</c:v>
                </c:pt>
                <c:pt idx="3823">
                  <c:v>7.4834351586280032</c:v>
                </c:pt>
                <c:pt idx="3824">
                  <c:v>7.4178662775006261</c:v>
                </c:pt>
                <c:pt idx="3825">
                  <c:v>7.2458276558684371</c:v>
                </c:pt>
                <c:pt idx="3826">
                  <c:v>7.2884637816973799</c:v>
                </c:pt>
                <c:pt idx="3827">
                  <c:v>7.3961379012765986</c:v>
                </c:pt>
                <c:pt idx="3828">
                  <c:v>7.4178662775006261</c:v>
                </c:pt>
                <c:pt idx="3829">
                  <c:v>7.5940071201677339</c:v>
                </c:pt>
                <c:pt idx="3830">
                  <c:v>7.4178662775006261</c:v>
                </c:pt>
                <c:pt idx="3831">
                  <c:v>7.3744731717018448</c:v>
                </c:pt>
                <c:pt idx="3832">
                  <c:v>7.5495836239661855</c:v>
                </c:pt>
                <c:pt idx="3833">
                  <c:v>7.5274694219598928</c:v>
                </c:pt>
                <c:pt idx="3834">
                  <c:v>7.3744731717018448</c:v>
                </c:pt>
                <c:pt idx="3835">
                  <c:v>7.5717627930819988</c:v>
                </c:pt>
                <c:pt idx="3836">
                  <c:v>7.5054199967618</c:v>
                </c:pt>
                <c:pt idx="3837">
                  <c:v>7.4615147183704087</c:v>
                </c:pt>
                <c:pt idx="3838">
                  <c:v>7.6836221528630144</c:v>
                </c:pt>
                <c:pt idx="3839">
                  <c:v>7.5274694219598928</c:v>
                </c:pt>
                <c:pt idx="3840">
                  <c:v>7.6836221528630144</c:v>
                </c:pt>
                <c:pt idx="3841">
                  <c:v>7.4834351586280032</c:v>
                </c:pt>
                <c:pt idx="3842">
                  <c:v>7.5717627930819988</c:v>
                </c:pt>
                <c:pt idx="3843">
                  <c:v>7.6836221528630144</c:v>
                </c:pt>
                <c:pt idx="3844">
                  <c:v>7.3961379012765986</c:v>
                </c:pt>
                <c:pt idx="3845">
                  <c:v>7.2671144506068108</c:v>
                </c:pt>
                <c:pt idx="3846">
                  <c:v>7.1823406606361289</c:v>
                </c:pt>
                <c:pt idx="3847">
                  <c:v>7.0777627371859388</c:v>
                </c:pt>
                <c:pt idx="3848">
                  <c:v>7.2671144506068108</c:v>
                </c:pt>
                <c:pt idx="3849">
                  <c:v>7.1403253348658069</c:v>
                </c:pt>
                <c:pt idx="3850">
                  <c:v>7.2458276558684371</c:v>
                </c:pt>
                <c:pt idx="3851">
                  <c:v>7.4834351586280032</c:v>
                </c:pt>
                <c:pt idx="3852">
                  <c:v>7.2034409432601869</c:v>
                </c:pt>
                <c:pt idx="3853">
                  <c:v>7.3313339073124935</c:v>
                </c:pt>
                <c:pt idx="3854">
                  <c:v>7.4834351586280032</c:v>
                </c:pt>
                <c:pt idx="3855">
                  <c:v>7.4178662775006261</c:v>
                </c:pt>
                <c:pt idx="3856">
                  <c:v>7.2246032143010925</c:v>
                </c:pt>
                <c:pt idx="3857">
                  <c:v>7.1194099301612876</c:v>
                </c:pt>
                <c:pt idx="3858">
                  <c:v>7.0777627371859388</c:v>
                </c:pt>
                <c:pt idx="3859">
                  <c:v>7.1194099301612876</c:v>
                </c:pt>
                <c:pt idx="3860">
                  <c:v>7.0777627371859388</c:v>
                </c:pt>
                <c:pt idx="3861">
                  <c:v>6.9747235724908707</c:v>
                </c:pt>
                <c:pt idx="3862">
                  <c:v>7.2246032143010925</c:v>
                </c:pt>
                <c:pt idx="3863">
                  <c:v>7.2458276558684371</c:v>
                </c:pt>
                <c:pt idx="3864">
                  <c:v>7.1613021848527634</c:v>
                </c:pt>
                <c:pt idx="3865">
                  <c:v>7.2884637816973799</c:v>
                </c:pt>
                <c:pt idx="3866">
                  <c:v>7.4178662775006261</c:v>
                </c:pt>
                <c:pt idx="3867">
                  <c:v>7.3313339073124935</c:v>
                </c:pt>
                <c:pt idx="3868">
                  <c:v>7.3528719023429225</c:v>
                </c:pt>
                <c:pt idx="3869">
                  <c:v>7.2884637816973799</c:v>
                </c:pt>
                <c:pt idx="3870">
                  <c:v>7.0985557907539985</c:v>
                </c:pt>
                <c:pt idx="3871">
                  <c:v>7.5274694219598928</c:v>
                </c:pt>
                <c:pt idx="3872">
                  <c:v>7.5054199967618</c:v>
                </c:pt>
                <c:pt idx="3873">
                  <c:v>7.4615147183704087</c:v>
                </c:pt>
                <c:pt idx="3874">
                  <c:v>7.5274694219598928</c:v>
                </c:pt>
                <c:pt idx="3875">
                  <c:v>7.5940071201677339</c:v>
                </c:pt>
                <c:pt idx="3876">
                  <c:v>7.2671144506068108</c:v>
                </c:pt>
                <c:pt idx="3877">
                  <c:v>7.3961379012765986</c:v>
                </c:pt>
                <c:pt idx="3878">
                  <c:v>7.3961379012765986</c:v>
                </c:pt>
                <c:pt idx="3879">
                  <c:v>7.3313339073124935</c:v>
                </c:pt>
                <c:pt idx="3880">
                  <c:v>7.3098758328594595</c:v>
                </c:pt>
                <c:pt idx="3881">
                  <c:v>7.3961379012765986</c:v>
                </c:pt>
                <c:pt idx="3882">
                  <c:v>7.2458276558684371</c:v>
                </c:pt>
                <c:pt idx="3883">
                  <c:v>7.6386744257776193</c:v>
                </c:pt>
                <c:pt idx="3884">
                  <c:v>7.5274694219598928</c:v>
                </c:pt>
                <c:pt idx="3885">
                  <c:v>7.3528719023429225</c:v>
                </c:pt>
                <c:pt idx="3886">
                  <c:v>7.3098758328594595</c:v>
                </c:pt>
                <c:pt idx="3887">
                  <c:v>7.5717627930819988</c:v>
                </c:pt>
                <c:pt idx="3888">
                  <c:v>7.6386744257776193</c:v>
                </c:pt>
                <c:pt idx="3889">
                  <c:v>7.5717627930819988</c:v>
                </c:pt>
                <c:pt idx="3890">
                  <c:v>7.5054199967618</c:v>
                </c:pt>
                <c:pt idx="3891">
                  <c:v>7.3961379012765986</c:v>
                </c:pt>
                <c:pt idx="3892">
                  <c:v>7.3098758328594595</c:v>
                </c:pt>
                <c:pt idx="3893">
                  <c:v>7.5274694219598928</c:v>
                </c:pt>
                <c:pt idx="3894">
                  <c:v>7.2671144506068108</c:v>
                </c:pt>
                <c:pt idx="3895">
                  <c:v>7.2884637816973799</c:v>
                </c:pt>
                <c:pt idx="3896">
                  <c:v>7.4615147183704087</c:v>
                </c:pt>
                <c:pt idx="3897">
                  <c:v>7.5495836239661855</c:v>
                </c:pt>
                <c:pt idx="3898">
                  <c:v>7.3313339073124935</c:v>
                </c:pt>
                <c:pt idx="3899">
                  <c:v>7.5495836239661855</c:v>
                </c:pt>
                <c:pt idx="3900">
                  <c:v>7.4834351586280032</c:v>
                </c:pt>
                <c:pt idx="3901">
                  <c:v>7.3744731717018448</c:v>
                </c:pt>
                <c:pt idx="3902">
                  <c:v>7.4178662775006261</c:v>
                </c:pt>
                <c:pt idx="3903">
                  <c:v>7.5717627930819988</c:v>
                </c:pt>
                <c:pt idx="3904">
                  <c:v>7.5054199967618</c:v>
                </c:pt>
                <c:pt idx="3905">
                  <c:v>7.5717627930819988</c:v>
                </c:pt>
                <c:pt idx="3906">
                  <c:v>7.5495836239661855</c:v>
                </c:pt>
                <c:pt idx="3907">
                  <c:v>7.1613021848527634</c:v>
                </c:pt>
                <c:pt idx="3908">
                  <c:v>7.3528719023429225</c:v>
                </c:pt>
                <c:pt idx="3909">
                  <c:v>7.5940071201677339</c:v>
                </c:pt>
                <c:pt idx="3910">
                  <c:v>7.4396584873550768</c:v>
                </c:pt>
                <c:pt idx="3911">
                  <c:v>7.5495836239661855</c:v>
                </c:pt>
                <c:pt idx="3912">
                  <c:v>7.6611153258786713</c:v>
                </c:pt>
                <c:pt idx="3913">
                  <c:v>7.4178662775006261</c:v>
                </c:pt>
                <c:pt idx="3914">
                  <c:v>7.5054199967618</c:v>
                </c:pt>
                <c:pt idx="3915">
                  <c:v>7.4615147183704087</c:v>
                </c:pt>
                <c:pt idx="3916">
                  <c:v>7.5717627930819988</c:v>
                </c:pt>
                <c:pt idx="3917">
                  <c:v>7.5717627930819988</c:v>
                </c:pt>
                <c:pt idx="3918">
                  <c:v>7.2458276558684371</c:v>
                </c:pt>
                <c:pt idx="3919">
                  <c:v>7.2884637816973799</c:v>
                </c:pt>
                <c:pt idx="3920">
                  <c:v>7.2671144506068108</c:v>
                </c:pt>
                <c:pt idx="3921">
                  <c:v>7.3744731717018448</c:v>
                </c:pt>
                <c:pt idx="3922">
                  <c:v>7.2884637816973799</c:v>
                </c:pt>
                <c:pt idx="3923">
                  <c:v>7.3313339073124935</c:v>
                </c:pt>
                <c:pt idx="3924">
                  <c:v>7.3961379012765986</c:v>
                </c:pt>
                <c:pt idx="3925">
                  <c:v>7.2671144506068108</c:v>
                </c:pt>
                <c:pt idx="3926">
                  <c:v>7.4396584873550768</c:v>
                </c:pt>
                <c:pt idx="3927">
                  <c:v>7.3098758328594595</c:v>
                </c:pt>
                <c:pt idx="3928">
                  <c:v>7.3961379012765986</c:v>
                </c:pt>
                <c:pt idx="3929">
                  <c:v>7.3098758328594595</c:v>
                </c:pt>
                <c:pt idx="3930">
                  <c:v>7.1403253348658069</c:v>
                </c:pt>
                <c:pt idx="3931">
                  <c:v>7.1613021848527634</c:v>
                </c:pt>
                <c:pt idx="3932">
                  <c:v>7.3313339073124935</c:v>
                </c:pt>
                <c:pt idx="3933">
                  <c:v>7.5274694219598928</c:v>
                </c:pt>
                <c:pt idx="3934">
                  <c:v>7.5054199967618</c:v>
                </c:pt>
                <c:pt idx="3935">
                  <c:v>7.3744731717018448</c:v>
                </c:pt>
                <c:pt idx="3936">
                  <c:v>7.4396584873550768</c:v>
                </c:pt>
                <c:pt idx="3937">
                  <c:v>7.3098758328594595</c:v>
                </c:pt>
                <c:pt idx="3938">
                  <c:v>7.4396584873550768</c:v>
                </c:pt>
                <c:pt idx="3939">
                  <c:v>7.5054199967618</c:v>
                </c:pt>
                <c:pt idx="3940">
                  <c:v>7.2671144506068108</c:v>
                </c:pt>
                <c:pt idx="3941">
                  <c:v>7.2034409432601869</c:v>
                </c:pt>
                <c:pt idx="3942">
                  <c:v>7.2246032143010925</c:v>
                </c:pt>
                <c:pt idx="3943">
                  <c:v>7.4396584873550768</c:v>
                </c:pt>
                <c:pt idx="3944">
                  <c:v>7.2458276558684371</c:v>
                </c:pt>
                <c:pt idx="3945">
                  <c:v>7.3098758328594595</c:v>
                </c:pt>
                <c:pt idx="3946">
                  <c:v>7.2671144506068108</c:v>
                </c:pt>
                <c:pt idx="3947">
                  <c:v>7.2884637816973799</c:v>
                </c:pt>
                <c:pt idx="3948">
                  <c:v>7.3098758328594595</c:v>
                </c:pt>
                <c:pt idx="3949">
                  <c:v>7.4396584873550768</c:v>
                </c:pt>
                <c:pt idx="3950">
                  <c:v>7.5940071201677339</c:v>
                </c:pt>
                <c:pt idx="3951">
                  <c:v>7.6611153258786713</c:v>
                </c:pt>
                <c:pt idx="3952">
                  <c:v>7.5717627930819988</c:v>
                </c:pt>
                <c:pt idx="3953">
                  <c:v>7.5054199967618</c:v>
                </c:pt>
                <c:pt idx="3954">
                  <c:v>7.616316796644492</c:v>
                </c:pt>
                <c:pt idx="3955">
                  <c:v>7.2458276558684371</c:v>
                </c:pt>
                <c:pt idx="3956">
                  <c:v>7.4396584873550768</c:v>
                </c:pt>
                <c:pt idx="3957">
                  <c:v>7.4834351586280032</c:v>
                </c:pt>
                <c:pt idx="3958">
                  <c:v>7.3961379012765986</c:v>
                </c:pt>
                <c:pt idx="3959">
                  <c:v>7.0363591723623262</c:v>
                </c:pt>
                <c:pt idx="3960">
                  <c:v>7.4178662775006261</c:v>
                </c:pt>
                <c:pt idx="3961">
                  <c:v>7.3313339073124935</c:v>
                </c:pt>
                <c:pt idx="3962">
                  <c:v>7.1823406606361289</c:v>
                </c:pt>
                <c:pt idx="3963">
                  <c:v>7.2671144506068108</c:v>
                </c:pt>
                <c:pt idx="3964">
                  <c:v>7.01576445918902</c:v>
                </c:pt>
                <c:pt idx="3965">
                  <c:v>7.2246032143010925</c:v>
                </c:pt>
                <c:pt idx="3966">
                  <c:v>7.0363591723623262</c:v>
                </c:pt>
                <c:pt idx="3967">
                  <c:v>7.2246032143010925</c:v>
                </c:pt>
                <c:pt idx="3968">
                  <c:v>7.1613021848527634</c:v>
                </c:pt>
                <c:pt idx="3969">
                  <c:v>7.2671144506068108</c:v>
                </c:pt>
                <c:pt idx="3970">
                  <c:v>7.2034409432601869</c:v>
                </c:pt>
                <c:pt idx="3971">
                  <c:v>7.3961379012765986</c:v>
                </c:pt>
                <c:pt idx="3972">
                  <c:v>7.3098758328594595</c:v>
                </c:pt>
                <c:pt idx="3973">
                  <c:v>7.2034409432601869</c:v>
                </c:pt>
                <c:pt idx="3974">
                  <c:v>7.2246032143010925</c:v>
                </c:pt>
                <c:pt idx="3975">
                  <c:v>7.5940071201677339</c:v>
                </c:pt>
                <c:pt idx="3976">
                  <c:v>7.5940071201677339</c:v>
                </c:pt>
                <c:pt idx="3977">
                  <c:v>7.4178662775006261</c:v>
                </c:pt>
                <c:pt idx="3978">
                  <c:v>7.3098758328594595</c:v>
                </c:pt>
                <c:pt idx="3979">
                  <c:v>7.3528719023429225</c:v>
                </c:pt>
                <c:pt idx="3980">
                  <c:v>7.3098758328594595</c:v>
                </c:pt>
                <c:pt idx="3981">
                  <c:v>7.2458276558684371</c:v>
                </c:pt>
                <c:pt idx="3982">
                  <c:v>7.2246032143010925</c:v>
                </c:pt>
                <c:pt idx="3983">
                  <c:v>7.2884637816973799</c:v>
                </c:pt>
                <c:pt idx="3984">
                  <c:v>7.1194099301612876</c:v>
                </c:pt>
                <c:pt idx="3985">
                  <c:v>7.2671144506068108</c:v>
                </c:pt>
                <c:pt idx="3986">
                  <c:v>7.3313339073124935</c:v>
                </c:pt>
                <c:pt idx="3987">
                  <c:v>7.3098758328594595</c:v>
                </c:pt>
                <c:pt idx="3988">
                  <c:v>7.3961379012765986</c:v>
                </c:pt>
                <c:pt idx="3989">
                  <c:v>7.1403253348658069</c:v>
                </c:pt>
                <c:pt idx="3990">
                  <c:v>6.9952139175688774</c:v>
                </c:pt>
                <c:pt idx="3991">
                  <c:v>7.3528719023429225</c:v>
                </c:pt>
                <c:pt idx="3992">
                  <c:v>7.3744731717018448</c:v>
                </c:pt>
                <c:pt idx="3993">
                  <c:v>7.3098758328594595</c:v>
                </c:pt>
                <c:pt idx="3994">
                  <c:v>7.616316796644492</c:v>
                </c:pt>
                <c:pt idx="3995">
                  <c:v>7.4178662775006261</c:v>
                </c:pt>
                <c:pt idx="3996">
                  <c:v>7.5495836239661855</c:v>
                </c:pt>
                <c:pt idx="3997">
                  <c:v>7.4615147183704087</c:v>
                </c:pt>
                <c:pt idx="3998">
                  <c:v>7.3744731717018448</c:v>
                </c:pt>
                <c:pt idx="3999">
                  <c:v>7.6386744257776193</c:v>
                </c:pt>
                <c:pt idx="4000">
                  <c:v>7.5274694219598928</c:v>
                </c:pt>
                <c:pt idx="4001">
                  <c:v>7.4615147183704087</c:v>
                </c:pt>
                <c:pt idx="4002">
                  <c:v>7.5717627930819988</c:v>
                </c:pt>
                <c:pt idx="4003">
                  <c:v>7.7743126117785604</c:v>
                </c:pt>
                <c:pt idx="4004">
                  <c:v>7.5274694219598928</c:v>
                </c:pt>
                <c:pt idx="4005">
                  <c:v>7.4396584873550768</c:v>
                </c:pt>
                <c:pt idx="4006">
                  <c:v>7.5274694219598928</c:v>
                </c:pt>
                <c:pt idx="4007">
                  <c:v>7.3744731717018448</c:v>
                </c:pt>
                <c:pt idx="4008">
                  <c:v>7.5940071201677339</c:v>
                </c:pt>
                <c:pt idx="4009">
                  <c:v>7.5940071201677339</c:v>
                </c:pt>
                <c:pt idx="4010">
                  <c:v>7.2458276558684371</c:v>
                </c:pt>
                <c:pt idx="4011">
                  <c:v>7.3961379012765986</c:v>
                </c:pt>
                <c:pt idx="4012">
                  <c:v>7.5940071201677339</c:v>
                </c:pt>
                <c:pt idx="4013">
                  <c:v>7.3313339073124935</c:v>
                </c:pt>
                <c:pt idx="4014">
                  <c:v>7.4178662775006261</c:v>
                </c:pt>
                <c:pt idx="4015">
                  <c:v>7.3528719023429225</c:v>
                </c:pt>
                <c:pt idx="4016">
                  <c:v>7.1194099301612876</c:v>
                </c:pt>
                <c:pt idx="4017">
                  <c:v>7.2458276558684371</c:v>
                </c:pt>
                <c:pt idx="4018">
                  <c:v>7.2458276558684371</c:v>
                </c:pt>
                <c:pt idx="4019">
                  <c:v>7.4615147183704087</c:v>
                </c:pt>
                <c:pt idx="4020">
                  <c:v>7.3528719023429225</c:v>
                </c:pt>
                <c:pt idx="4021">
                  <c:v>6.9952139175688774</c:v>
                </c:pt>
                <c:pt idx="4022">
                  <c:v>7.3528719023429225</c:v>
                </c:pt>
                <c:pt idx="4023">
                  <c:v>7.0777627371859388</c:v>
                </c:pt>
                <c:pt idx="4024">
                  <c:v>7.3744731717018448</c:v>
                </c:pt>
                <c:pt idx="4025">
                  <c:v>7.2884637816973799</c:v>
                </c:pt>
                <c:pt idx="4026">
                  <c:v>7.4178662775006261</c:v>
                </c:pt>
                <c:pt idx="4027">
                  <c:v>7.6386744257776193</c:v>
                </c:pt>
                <c:pt idx="4028">
                  <c:v>7.5054199967618</c:v>
                </c:pt>
                <c:pt idx="4029">
                  <c:v>7.6611153258786713</c:v>
                </c:pt>
                <c:pt idx="4030">
                  <c:v>7.4396584873550768</c:v>
                </c:pt>
                <c:pt idx="4031">
                  <c:v>7.4396584873550768</c:v>
                </c:pt>
                <c:pt idx="4032">
                  <c:v>7.4178662775006261</c:v>
                </c:pt>
                <c:pt idx="4033">
                  <c:v>7.3313339073124935</c:v>
                </c:pt>
                <c:pt idx="4034">
                  <c:v>7.616316796644492</c:v>
                </c:pt>
                <c:pt idx="4035">
                  <c:v>7.5940071201677339</c:v>
                </c:pt>
                <c:pt idx="4036">
                  <c:v>7.4834351586280032</c:v>
                </c:pt>
                <c:pt idx="4037">
                  <c:v>7.3744731717018448</c:v>
                </c:pt>
                <c:pt idx="4038">
                  <c:v>7.3528719023429225</c:v>
                </c:pt>
                <c:pt idx="4039">
                  <c:v>7.2884637816973799</c:v>
                </c:pt>
                <c:pt idx="4040">
                  <c:v>7.5940071201677339</c:v>
                </c:pt>
                <c:pt idx="4041">
                  <c:v>7.1823406606361289</c:v>
                </c:pt>
                <c:pt idx="4042">
                  <c:v>7.5054199967618</c:v>
                </c:pt>
                <c:pt idx="4043">
                  <c:v>7.2458276558684371</c:v>
                </c:pt>
                <c:pt idx="4044">
                  <c:v>7.3528719023429225</c:v>
                </c:pt>
                <c:pt idx="4045">
                  <c:v>7.6386744257776193</c:v>
                </c:pt>
                <c:pt idx="4046">
                  <c:v>7.3528719023429225</c:v>
                </c:pt>
                <c:pt idx="4047">
                  <c:v>7.6611153258786713</c:v>
                </c:pt>
                <c:pt idx="4048">
                  <c:v>7.616316796644492</c:v>
                </c:pt>
                <c:pt idx="4049">
                  <c:v>7.6386744257776193</c:v>
                </c:pt>
                <c:pt idx="4050">
                  <c:v>7.5274694219598928</c:v>
                </c:pt>
                <c:pt idx="4051">
                  <c:v>7.5495836239661855</c:v>
                </c:pt>
                <c:pt idx="4052">
                  <c:v>7.6611153258786713</c:v>
                </c:pt>
                <c:pt idx="4053">
                  <c:v>7.4615147183704087</c:v>
                </c:pt>
                <c:pt idx="4054">
                  <c:v>7.4178662775006261</c:v>
                </c:pt>
                <c:pt idx="4055">
                  <c:v>7.3528719023429225</c:v>
                </c:pt>
                <c:pt idx="4056">
                  <c:v>7.2458276558684371</c:v>
                </c:pt>
                <c:pt idx="4057">
                  <c:v>7.1403253348658069</c:v>
                </c:pt>
                <c:pt idx="4058">
                  <c:v>7.1403253348658069</c:v>
                </c:pt>
                <c:pt idx="4059">
                  <c:v>7.1613021848527634</c:v>
                </c:pt>
                <c:pt idx="4060">
                  <c:v>7.2034409432601869</c:v>
                </c:pt>
                <c:pt idx="4061">
                  <c:v>7.4396584873550768</c:v>
                </c:pt>
                <c:pt idx="4062">
                  <c:v>7.5940071201677339</c:v>
                </c:pt>
                <c:pt idx="4063">
                  <c:v>7.3528719023429225</c:v>
                </c:pt>
                <c:pt idx="4064">
                  <c:v>7.5717627930819988</c:v>
                </c:pt>
                <c:pt idx="4065">
                  <c:v>7.5495836239661855</c:v>
                </c:pt>
                <c:pt idx="4066">
                  <c:v>7.4178662775006261</c:v>
                </c:pt>
                <c:pt idx="4067">
                  <c:v>7.3528719023429225</c:v>
                </c:pt>
                <c:pt idx="4068">
                  <c:v>7.0777627371859388</c:v>
                </c:pt>
                <c:pt idx="4069">
                  <c:v>7.2246032143010925</c:v>
                </c:pt>
                <c:pt idx="4070">
                  <c:v>7.2671144506068108</c:v>
                </c:pt>
                <c:pt idx="4071">
                  <c:v>7.0777627371859388</c:v>
                </c:pt>
                <c:pt idx="4072">
                  <c:v>7.3098758328594595</c:v>
                </c:pt>
                <c:pt idx="4073">
                  <c:v>7.3528719023429225</c:v>
                </c:pt>
                <c:pt idx="4074">
                  <c:v>7.3098758328594595</c:v>
                </c:pt>
                <c:pt idx="4075">
                  <c:v>7.2884637816973799</c:v>
                </c:pt>
                <c:pt idx="4076">
                  <c:v>7.3528719023429225</c:v>
                </c:pt>
                <c:pt idx="4077">
                  <c:v>7.5274694219598928</c:v>
                </c:pt>
                <c:pt idx="4078">
                  <c:v>7.0985557907539985</c:v>
                </c:pt>
                <c:pt idx="4079">
                  <c:v>7.2246032143010925</c:v>
                </c:pt>
                <c:pt idx="4080">
                  <c:v>7.3528719023429225</c:v>
                </c:pt>
                <c:pt idx="4081">
                  <c:v>7.3313339073124935</c:v>
                </c:pt>
                <c:pt idx="4082">
                  <c:v>7.5717627930819988</c:v>
                </c:pt>
                <c:pt idx="4083">
                  <c:v>7.3528719023429225</c:v>
                </c:pt>
                <c:pt idx="4084">
                  <c:v>7.2246032143010925</c:v>
                </c:pt>
                <c:pt idx="4085">
                  <c:v>7.3528719023429225</c:v>
                </c:pt>
                <c:pt idx="4086">
                  <c:v>7.1403253348658069</c:v>
                </c:pt>
                <c:pt idx="4087">
                  <c:v>7.0777627371859388</c:v>
                </c:pt>
                <c:pt idx="4088">
                  <c:v>7.2034409432601869</c:v>
                </c:pt>
                <c:pt idx="4089">
                  <c:v>7.3313339073124935</c:v>
                </c:pt>
                <c:pt idx="4090">
                  <c:v>7.1613021848527634</c:v>
                </c:pt>
                <c:pt idx="4091">
                  <c:v>7.0777627371859388</c:v>
                </c:pt>
                <c:pt idx="4092">
                  <c:v>7.2246032143010925</c:v>
                </c:pt>
                <c:pt idx="4093">
                  <c:v>7.2246032143010925</c:v>
                </c:pt>
                <c:pt idx="4094">
                  <c:v>7.3098758328594595</c:v>
                </c:pt>
                <c:pt idx="4095">
                  <c:v>7.2671144506068108</c:v>
                </c:pt>
                <c:pt idx="4096">
                  <c:v>7.1823406606361289</c:v>
                </c:pt>
                <c:pt idx="4097">
                  <c:v>7.2458276558684371</c:v>
                </c:pt>
                <c:pt idx="4098">
                  <c:v>7.2458276558684371</c:v>
                </c:pt>
                <c:pt idx="4099">
                  <c:v>7.2246032143010925</c:v>
                </c:pt>
                <c:pt idx="4100">
                  <c:v>7.2034409432601869</c:v>
                </c:pt>
                <c:pt idx="4101">
                  <c:v>7.2246032143010925</c:v>
                </c:pt>
                <c:pt idx="4102">
                  <c:v>7.3098758328594595</c:v>
                </c:pt>
                <c:pt idx="4103">
                  <c:v>7.5054199967618</c:v>
                </c:pt>
                <c:pt idx="4104">
                  <c:v>7.2246032143010925</c:v>
                </c:pt>
                <c:pt idx="4105">
                  <c:v>7.0985557907539985</c:v>
                </c:pt>
                <c:pt idx="4106">
                  <c:v>7.1823406606361289</c:v>
                </c:pt>
                <c:pt idx="4107">
                  <c:v>7.4178662775006261</c:v>
                </c:pt>
                <c:pt idx="4108">
                  <c:v>7.4834351586280032</c:v>
                </c:pt>
                <c:pt idx="4109">
                  <c:v>7.2458276558684371</c:v>
                </c:pt>
                <c:pt idx="4110">
                  <c:v>7.2884637816973799</c:v>
                </c:pt>
                <c:pt idx="4111">
                  <c:v>7.3098758328594595</c:v>
                </c:pt>
                <c:pt idx="4112">
                  <c:v>7.1403253348658069</c:v>
                </c:pt>
                <c:pt idx="4113">
                  <c:v>7.1194099301612876</c:v>
                </c:pt>
                <c:pt idx="4114">
                  <c:v>7.5940071201677339</c:v>
                </c:pt>
                <c:pt idx="4115">
                  <c:v>7.1403253348658069</c:v>
                </c:pt>
                <c:pt idx="4116">
                  <c:v>7.3961379012765986</c:v>
                </c:pt>
                <c:pt idx="4117">
                  <c:v>7.3313339073124935</c:v>
                </c:pt>
                <c:pt idx="4118">
                  <c:v>7.4615147183704087</c:v>
                </c:pt>
                <c:pt idx="4119">
                  <c:v>7.3961379012765986</c:v>
                </c:pt>
                <c:pt idx="4120">
                  <c:v>7.3528719023429225</c:v>
                </c:pt>
                <c:pt idx="4121">
                  <c:v>7.2671144506068108</c:v>
                </c:pt>
                <c:pt idx="4122">
                  <c:v>7.5717627930819988</c:v>
                </c:pt>
                <c:pt idx="4123">
                  <c:v>7.4834351586280032</c:v>
                </c:pt>
                <c:pt idx="4124">
                  <c:v>7.3744731717018448</c:v>
                </c:pt>
                <c:pt idx="4125">
                  <c:v>7.3528719023429225</c:v>
                </c:pt>
                <c:pt idx="4126">
                  <c:v>7.2671144506068108</c:v>
                </c:pt>
                <c:pt idx="4127">
                  <c:v>7.3744731717018448</c:v>
                </c:pt>
                <c:pt idx="4128">
                  <c:v>7.2884637816973799</c:v>
                </c:pt>
                <c:pt idx="4129">
                  <c:v>7.1613021848527634</c:v>
                </c:pt>
                <c:pt idx="4130">
                  <c:v>7.4615147183704087</c:v>
                </c:pt>
                <c:pt idx="4131">
                  <c:v>7.6386744257776193</c:v>
                </c:pt>
                <c:pt idx="4132">
                  <c:v>7.1823406606361289</c:v>
                </c:pt>
                <c:pt idx="4133">
                  <c:v>7.3313339073124935</c:v>
                </c:pt>
                <c:pt idx="4134">
                  <c:v>7.1194099301612876</c:v>
                </c:pt>
                <c:pt idx="4135">
                  <c:v>7.0985557907539985</c:v>
                </c:pt>
                <c:pt idx="4136">
                  <c:v>7.0985557907539985</c:v>
                </c:pt>
                <c:pt idx="4137">
                  <c:v>7.1194099301612876</c:v>
                </c:pt>
                <c:pt idx="4138">
                  <c:v>7.2034409432601869</c:v>
                </c:pt>
                <c:pt idx="4139">
                  <c:v>7.2458276558684371</c:v>
                </c:pt>
                <c:pt idx="4140">
                  <c:v>7.2246032143010925</c:v>
                </c:pt>
                <c:pt idx="4141">
                  <c:v>7.6386744257776193</c:v>
                </c:pt>
                <c:pt idx="4142">
                  <c:v>7.6836221528630144</c:v>
                </c:pt>
                <c:pt idx="4143">
                  <c:v>7.4396584873550768</c:v>
                </c:pt>
                <c:pt idx="4144">
                  <c:v>7.6836221528630144</c:v>
                </c:pt>
                <c:pt idx="4145">
                  <c:v>7.616316796644492</c:v>
                </c:pt>
                <c:pt idx="4146">
                  <c:v>7.5717627930819988</c:v>
                </c:pt>
                <c:pt idx="4147">
                  <c:v>7.5940071201677339</c:v>
                </c:pt>
                <c:pt idx="4148">
                  <c:v>7.2458276558684371</c:v>
                </c:pt>
                <c:pt idx="4149">
                  <c:v>7.0777627371859388</c:v>
                </c:pt>
                <c:pt idx="4150">
                  <c:v>7.1823406606361289</c:v>
                </c:pt>
                <c:pt idx="4151">
                  <c:v>7.3961379012765986</c:v>
                </c:pt>
                <c:pt idx="4152">
                  <c:v>7.5717627930819988</c:v>
                </c:pt>
                <c:pt idx="4153">
                  <c:v>7.5717627930819988</c:v>
                </c:pt>
                <c:pt idx="4154">
                  <c:v>7.2884637816973799</c:v>
                </c:pt>
                <c:pt idx="4155">
                  <c:v>7.5940071201677339</c:v>
                </c:pt>
                <c:pt idx="4156">
                  <c:v>7.4178662775006261</c:v>
                </c:pt>
                <c:pt idx="4157">
                  <c:v>7.6386744257776193</c:v>
                </c:pt>
                <c:pt idx="4158">
                  <c:v>7.2884637816973799</c:v>
                </c:pt>
                <c:pt idx="4159">
                  <c:v>7.4615147183704087</c:v>
                </c:pt>
                <c:pt idx="4160">
                  <c:v>7.5495836239661855</c:v>
                </c:pt>
                <c:pt idx="4161">
                  <c:v>7.1613021848527634</c:v>
                </c:pt>
                <c:pt idx="4162">
                  <c:v>7.4615147183704087</c:v>
                </c:pt>
                <c:pt idx="4163">
                  <c:v>7.3098758328594595</c:v>
                </c:pt>
                <c:pt idx="4164">
                  <c:v>7.3744731717018448</c:v>
                </c:pt>
                <c:pt idx="4165">
                  <c:v>7.3528719023429225</c:v>
                </c:pt>
                <c:pt idx="4166">
                  <c:v>7.4834351586280032</c:v>
                </c:pt>
                <c:pt idx="4167">
                  <c:v>7.1823406606361289</c:v>
                </c:pt>
                <c:pt idx="4168">
                  <c:v>7.3744731717018448</c:v>
                </c:pt>
                <c:pt idx="4169">
                  <c:v>7.4615147183704087</c:v>
                </c:pt>
                <c:pt idx="4170">
                  <c:v>7.4834351586280032</c:v>
                </c:pt>
                <c:pt idx="4171">
                  <c:v>7.3961379012765986</c:v>
                </c:pt>
                <c:pt idx="4172">
                  <c:v>7.5495836239661855</c:v>
                </c:pt>
                <c:pt idx="4173">
                  <c:v>7.4178662775006261</c:v>
                </c:pt>
                <c:pt idx="4174">
                  <c:v>7.4834351586280032</c:v>
                </c:pt>
                <c:pt idx="4175">
                  <c:v>7.3313339073124935</c:v>
                </c:pt>
                <c:pt idx="4176">
                  <c:v>7.3313339073124935</c:v>
                </c:pt>
                <c:pt idx="4177">
                  <c:v>7.0985557907539985</c:v>
                </c:pt>
                <c:pt idx="4178">
                  <c:v>7.2246032143010925</c:v>
                </c:pt>
                <c:pt idx="4179">
                  <c:v>7.2246032143010925</c:v>
                </c:pt>
                <c:pt idx="4180">
                  <c:v>7.3744731717018448</c:v>
                </c:pt>
                <c:pt idx="4181">
                  <c:v>7.5940071201677339</c:v>
                </c:pt>
                <c:pt idx="4182">
                  <c:v>7.5717627930819988</c:v>
                </c:pt>
                <c:pt idx="4183">
                  <c:v>7.2671144506068108</c:v>
                </c:pt>
                <c:pt idx="4184">
                  <c:v>7.1823406606361289</c:v>
                </c:pt>
                <c:pt idx="4185">
                  <c:v>7.01576445918902</c:v>
                </c:pt>
                <c:pt idx="4186">
                  <c:v>7.0985557907539985</c:v>
                </c:pt>
                <c:pt idx="4187">
                  <c:v>6.9952139175688774</c:v>
                </c:pt>
                <c:pt idx="4188">
                  <c:v>7.0363591723623262</c:v>
                </c:pt>
                <c:pt idx="4189">
                  <c:v>7.1403253348658069</c:v>
                </c:pt>
                <c:pt idx="4190">
                  <c:v>7.2246032143010925</c:v>
                </c:pt>
                <c:pt idx="4191">
                  <c:v>7.1613021848527634</c:v>
                </c:pt>
                <c:pt idx="4192">
                  <c:v>7.0363591723623262</c:v>
                </c:pt>
                <c:pt idx="4193">
                  <c:v>7.1194099301612876</c:v>
                </c:pt>
                <c:pt idx="4194">
                  <c:v>7.0777627371859388</c:v>
                </c:pt>
                <c:pt idx="4195">
                  <c:v>7.2671144506068108</c:v>
                </c:pt>
                <c:pt idx="4196">
                  <c:v>6.9747235724908707</c:v>
                </c:pt>
                <c:pt idx="4197">
                  <c:v>7.1613021848527634</c:v>
                </c:pt>
                <c:pt idx="4198">
                  <c:v>6.9952139175688774</c:v>
                </c:pt>
                <c:pt idx="4199">
                  <c:v>7.0985557907539985</c:v>
                </c:pt>
                <c:pt idx="4200">
                  <c:v>7.2671144506068108</c:v>
                </c:pt>
                <c:pt idx="4201">
                  <c:v>7.3744731717018448</c:v>
                </c:pt>
                <c:pt idx="4202">
                  <c:v>7.4615147183704087</c:v>
                </c:pt>
                <c:pt idx="4203">
                  <c:v>7.5054199967618</c:v>
                </c:pt>
                <c:pt idx="4204">
                  <c:v>7.6386744257776193</c:v>
                </c:pt>
                <c:pt idx="4205">
                  <c:v>7.3313339073124935</c:v>
                </c:pt>
                <c:pt idx="4206">
                  <c:v>7.6611153258786713</c:v>
                </c:pt>
                <c:pt idx="4207">
                  <c:v>7.5495836239661855</c:v>
                </c:pt>
                <c:pt idx="4208">
                  <c:v>7.6386744257776193</c:v>
                </c:pt>
                <c:pt idx="4209">
                  <c:v>7.2884637816973799</c:v>
                </c:pt>
                <c:pt idx="4210">
                  <c:v>7.5717627930819988</c:v>
                </c:pt>
                <c:pt idx="4211">
                  <c:v>7.8430322355111874</c:v>
                </c:pt>
                <c:pt idx="4212">
                  <c:v>7.3528719023429225</c:v>
                </c:pt>
                <c:pt idx="4213">
                  <c:v>7.4834351586280032</c:v>
                </c:pt>
                <c:pt idx="4214">
                  <c:v>7.4178662775006261</c:v>
                </c:pt>
                <c:pt idx="4215">
                  <c:v>7.5054199967618</c:v>
                </c:pt>
                <c:pt idx="4216">
                  <c:v>7.3961379012765986</c:v>
                </c:pt>
                <c:pt idx="4217">
                  <c:v>7.5495836239661855</c:v>
                </c:pt>
                <c:pt idx="4218">
                  <c:v>7.3098758328594595</c:v>
                </c:pt>
                <c:pt idx="4219">
                  <c:v>7.4834351586280032</c:v>
                </c:pt>
                <c:pt idx="4220">
                  <c:v>7.5054199967618</c:v>
                </c:pt>
                <c:pt idx="4221">
                  <c:v>7.3313339073124935</c:v>
                </c:pt>
                <c:pt idx="4222">
                  <c:v>7.5054199967618</c:v>
                </c:pt>
                <c:pt idx="4223">
                  <c:v>7.4178662775006261</c:v>
                </c:pt>
                <c:pt idx="4224">
                  <c:v>7.4615147183704087</c:v>
                </c:pt>
                <c:pt idx="4225">
                  <c:v>7.4178662775006261</c:v>
                </c:pt>
                <c:pt idx="4226">
                  <c:v>7.3528719023429225</c:v>
                </c:pt>
                <c:pt idx="4227">
                  <c:v>7.6836221528630144</c:v>
                </c:pt>
                <c:pt idx="4228">
                  <c:v>7.3528719023429225</c:v>
                </c:pt>
                <c:pt idx="4229">
                  <c:v>7.3744731717018448</c:v>
                </c:pt>
                <c:pt idx="4230">
                  <c:v>7.2458276558684371</c:v>
                </c:pt>
                <c:pt idx="4231">
                  <c:v>7.4396584873550768</c:v>
                </c:pt>
                <c:pt idx="4232">
                  <c:v>7.5054199967618</c:v>
                </c:pt>
                <c:pt idx="4233">
                  <c:v>7.5717627930819988</c:v>
                </c:pt>
                <c:pt idx="4234">
                  <c:v>7.4615147183704087</c:v>
                </c:pt>
                <c:pt idx="4235">
                  <c:v>7.5717627930819988</c:v>
                </c:pt>
                <c:pt idx="4236">
                  <c:v>7.5054199967618</c:v>
                </c:pt>
                <c:pt idx="4237">
                  <c:v>7.3961379012765986</c:v>
                </c:pt>
                <c:pt idx="4238">
                  <c:v>7.5054199967618</c:v>
                </c:pt>
                <c:pt idx="4239">
                  <c:v>7.2884637816973799</c:v>
                </c:pt>
                <c:pt idx="4240">
                  <c:v>7.4178662775006261</c:v>
                </c:pt>
                <c:pt idx="4241">
                  <c:v>6.9952139175688774</c:v>
                </c:pt>
                <c:pt idx="4242">
                  <c:v>7.0777627371859388</c:v>
                </c:pt>
                <c:pt idx="4243">
                  <c:v>7.0985557907539985</c:v>
                </c:pt>
                <c:pt idx="4244">
                  <c:v>7.4178662775006261</c:v>
                </c:pt>
                <c:pt idx="4245">
                  <c:v>7.1403253348658069</c:v>
                </c:pt>
                <c:pt idx="4246">
                  <c:v>7.0985557907539985</c:v>
                </c:pt>
                <c:pt idx="4247">
                  <c:v>7.1403253348658069</c:v>
                </c:pt>
                <c:pt idx="4248">
                  <c:v>7.2458276558684371</c:v>
                </c:pt>
                <c:pt idx="4249">
                  <c:v>7.3098758328594595</c:v>
                </c:pt>
                <c:pt idx="4250">
                  <c:v>7.1194099301612876</c:v>
                </c:pt>
                <c:pt idx="4251">
                  <c:v>7.0777627371859388</c:v>
                </c:pt>
                <c:pt idx="4252">
                  <c:v>7.2034409432601869</c:v>
                </c:pt>
                <c:pt idx="4253">
                  <c:v>7.1403253348658069</c:v>
                </c:pt>
                <c:pt idx="4254">
                  <c:v>7.2034409432601869</c:v>
                </c:pt>
                <c:pt idx="4255">
                  <c:v>7.1823406606361289</c:v>
                </c:pt>
                <c:pt idx="4256">
                  <c:v>7.2671144506068108</c:v>
                </c:pt>
                <c:pt idx="4257">
                  <c:v>7.2246032143010925</c:v>
                </c:pt>
                <c:pt idx="4258">
                  <c:v>7.1823406606361289</c:v>
                </c:pt>
                <c:pt idx="4259">
                  <c:v>7.2671144506068108</c:v>
                </c:pt>
                <c:pt idx="4260">
                  <c:v>7.1823406606361289</c:v>
                </c:pt>
                <c:pt idx="4261">
                  <c:v>7.2458276558684371</c:v>
                </c:pt>
                <c:pt idx="4262">
                  <c:v>7.0777627371859388</c:v>
                </c:pt>
                <c:pt idx="4263">
                  <c:v>7.2458276558684371</c:v>
                </c:pt>
                <c:pt idx="4264">
                  <c:v>7.0777627371859388</c:v>
                </c:pt>
                <c:pt idx="4265">
                  <c:v>7.0777627371859388</c:v>
                </c:pt>
                <c:pt idx="4266">
                  <c:v>7.1194099301612876</c:v>
                </c:pt>
                <c:pt idx="4267">
                  <c:v>7.057030590524783</c:v>
                </c:pt>
                <c:pt idx="4268">
                  <c:v>7.2884637816973799</c:v>
                </c:pt>
                <c:pt idx="4269">
                  <c:v>7.2458276558684371</c:v>
                </c:pt>
                <c:pt idx="4270">
                  <c:v>7.0777627371859388</c:v>
                </c:pt>
                <c:pt idx="4271">
                  <c:v>7.3961379012765986</c:v>
                </c:pt>
                <c:pt idx="4272">
                  <c:v>7.2671144506068108</c:v>
                </c:pt>
                <c:pt idx="4273">
                  <c:v>7.5274694219598928</c:v>
                </c:pt>
                <c:pt idx="4274">
                  <c:v>7.4178662775006261</c:v>
                </c:pt>
                <c:pt idx="4275">
                  <c:v>7.5717627930819988</c:v>
                </c:pt>
                <c:pt idx="4276">
                  <c:v>7.3961379012765986</c:v>
                </c:pt>
                <c:pt idx="4277">
                  <c:v>7.2458276558684371</c:v>
                </c:pt>
                <c:pt idx="4278">
                  <c:v>7.3098758328594595</c:v>
                </c:pt>
                <c:pt idx="4279">
                  <c:v>7.1194099301612876</c:v>
                </c:pt>
                <c:pt idx="4280">
                  <c:v>7.3098758328594595</c:v>
                </c:pt>
                <c:pt idx="4281">
                  <c:v>7.4178662775006261</c:v>
                </c:pt>
                <c:pt idx="4282">
                  <c:v>7.616316796644492</c:v>
                </c:pt>
                <c:pt idx="4283">
                  <c:v>7.616316796644492</c:v>
                </c:pt>
                <c:pt idx="4284">
                  <c:v>7.4178662775006261</c:v>
                </c:pt>
                <c:pt idx="4285">
                  <c:v>7.4834351586280032</c:v>
                </c:pt>
                <c:pt idx="4286">
                  <c:v>7.5054199967618</c:v>
                </c:pt>
                <c:pt idx="4287">
                  <c:v>7.5717627930819988</c:v>
                </c:pt>
                <c:pt idx="4288">
                  <c:v>7.5274694219598928</c:v>
                </c:pt>
                <c:pt idx="4289">
                  <c:v>7.0777627371859388</c:v>
                </c:pt>
                <c:pt idx="4290">
                  <c:v>7.3528719023429225</c:v>
                </c:pt>
                <c:pt idx="4291">
                  <c:v>7.2458276558684371</c:v>
                </c:pt>
                <c:pt idx="4292">
                  <c:v>7.057030590524783</c:v>
                </c:pt>
                <c:pt idx="4293">
                  <c:v>7.2458276558684371</c:v>
                </c:pt>
                <c:pt idx="4294">
                  <c:v>7.2458276558684371</c:v>
                </c:pt>
                <c:pt idx="4295">
                  <c:v>7.057030590524783</c:v>
                </c:pt>
                <c:pt idx="4296">
                  <c:v>7.2458276558684371</c:v>
                </c:pt>
                <c:pt idx="4297">
                  <c:v>7.1613021848527634</c:v>
                </c:pt>
                <c:pt idx="4298">
                  <c:v>7.2034409432601869</c:v>
                </c:pt>
                <c:pt idx="4299">
                  <c:v>7.0777627371859388</c:v>
                </c:pt>
                <c:pt idx="4300">
                  <c:v>7.057030590524783</c:v>
                </c:pt>
                <c:pt idx="4301">
                  <c:v>7.3744731717018448</c:v>
                </c:pt>
                <c:pt idx="4302">
                  <c:v>7.3098758328594595</c:v>
                </c:pt>
                <c:pt idx="4303">
                  <c:v>7.0985557907539985</c:v>
                </c:pt>
                <c:pt idx="4304">
                  <c:v>7.1823406606361289</c:v>
                </c:pt>
                <c:pt idx="4305">
                  <c:v>7.4178662775006261</c:v>
                </c:pt>
                <c:pt idx="4306">
                  <c:v>7.1403253348658069</c:v>
                </c:pt>
                <c:pt idx="4307">
                  <c:v>7.2884637816973799</c:v>
                </c:pt>
                <c:pt idx="4308">
                  <c:v>7.2458276558684371</c:v>
                </c:pt>
                <c:pt idx="4309">
                  <c:v>7.1823406606361289</c:v>
                </c:pt>
                <c:pt idx="4310">
                  <c:v>7.2458276558684371</c:v>
                </c:pt>
                <c:pt idx="4311">
                  <c:v>7.1823406606361289</c:v>
                </c:pt>
                <c:pt idx="4312">
                  <c:v>7.057030590524783</c:v>
                </c:pt>
                <c:pt idx="4313">
                  <c:v>7.057030590524783</c:v>
                </c:pt>
                <c:pt idx="4314">
                  <c:v>7.057030590524783</c:v>
                </c:pt>
                <c:pt idx="4315">
                  <c:v>7.0363591723623262</c:v>
                </c:pt>
                <c:pt idx="4316">
                  <c:v>7.2034409432601869</c:v>
                </c:pt>
                <c:pt idx="4317">
                  <c:v>7.1194099301612876</c:v>
                </c:pt>
                <c:pt idx="4318">
                  <c:v>7.1403253348658069</c:v>
                </c:pt>
                <c:pt idx="4319">
                  <c:v>6.9952139175688774</c:v>
                </c:pt>
                <c:pt idx="4320">
                  <c:v>7.5054199967618</c:v>
                </c:pt>
                <c:pt idx="4321">
                  <c:v>7.2884637816973799</c:v>
                </c:pt>
                <c:pt idx="4322">
                  <c:v>7.2246032143010925</c:v>
                </c:pt>
                <c:pt idx="4323">
                  <c:v>7.2671144506068108</c:v>
                </c:pt>
                <c:pt idx="4324">
                  <c:v>7.5274694219598928</c:v>
                </c:pt>
                <c:pt idx="4325">
                  <c:v>7.3098758328594595</c:v>
                </c:pt>
                <c:pt idx="4326">
                  <c:v>7.1823406606361289</c:v>
                </c:pt>
                <c:pt idx="4327">
                  <c:v>7.3961379012765986</c:v>
                </c:pt>
                <c:pt idx="4328">
                  <c:v>7.3744731717018448</c:v>
                </c:pt>
                <c:pt idx="4329">
                  <c:v>7.2246032143010925</c:v>
                </c:pt>
                <c:pt idx="4330">
                  <c:v>7.2884637816973799</c:v>
                </c:pt>
                <c:pt idx="4331">
                  <c:v>7.3313339073124935</c:v>
                </c:pt>
                <c:pt idx="4332">
                  <c:v>7.5274694219598928</c:v>
                </c:pt>
                <c:pt idx="4333">
                  <c:v>7.1194099301612876</c:v>
                </c:pt>
                <c:pt idx="4334">
                  <c:v>7.1613021848527634</c:v>
                </c:pt>
                <c:pt idx="4335">
                  <c:v>7.3744731717018448</c:v>
                </c:pt>
                <c:pt idx="4336">
                  <c:v>7.2458276558684371</c:v>
                </c:pt>
                <c:pt idx="4337">
                  <c:v>7.4834351586280032</c:v>
                </c:pt>
                <c:pt idx="4338">
                  <c:v>7.4396584873550768</c:v>
                </c:pt>
                <c:pt idx="4339">
                  <c:v>7.5940071201677339</c:v>
                </c:pt>
                <c:pt idx="4340">
                  <c:v>7.3961379012765986</c:v>
                </c:pt>
                <c:pt idx="4341">
                  <c:v>7.5054199967618</c:v>
                </c:pt>
                <c:pt idx="4342">
                  <c:v>7.3098758328594595</c:v>
                </c:pt>
                <c:pt idx="4343">
                  <c:v>7.3528719023429225</c:v>
                </c:pt>
                <c:pt idx="4344">
                  <c:v>7.2246032143010925</c:v>
                </c:pt>
                <c:pt idx="4345">
                  <c:v>7.3961379012765986</c:v>
                </c:pt>
                <c:pt idx="4346">
                  <c:v>7.2671144506068108</c:v>
                </c:pt>
                <c:pt idx="4347">
                  <c:v>7.2458276558684371</c:v>
                </c:pt>
                <c:pt idx="4348">
                  <c:v>7.1823406606361289</c:v>
                </c:pt>
                <c:pt idx="4349">
                  <c:v>7.3961379012765986</c:v>
                </c:pt>
                <c:pt idx="4350">
                  <c:v>7.2884637816973799</c:v>
                </c:pt>
                <c:pt idx="4351">
                  <c:v>7.3744731717018448</c:v>
                </c:pt>
                <c:pt idx="4352">
                  <c:v>7.2246032143010925</c:v>
                </c:pt>
                <c:pt idx="4353">
                  <c:v>7.3528719023429225</c:v>
                </c:pt>
                <c:pt idx="4354">
                  <c:v>7.057030590524783</c:v>
                </c:pt>
                <c:pt idx="4355">
                  <c:v>7.1823406606361289</c:v>
                </c:pt>
                <c:pt idx="4356">
                  <c:v>7.2671144506068108</c:v>
                </c:pt>
                <c:pt idx="4357">
                  <c:v>7.3744731717018448</c:v>
                </c:pt>
                <c:pt idx="4358">
                  <c:v>7.3961379012765986</c:v>
                </c:pt>
                <c:pt idx="4359">
                  <c:v>7.3528719023429225</c:v>
                </c:pt>
                <c:pt idx="4360">
                  <c:v>7.1823406606361289</c:v>
                </c:pt>
                <c:pt idx="4361">
                  <c:v>7.5495836239661855</c:v>
                </c:pt>
                <c:pt idx="4362">
                  <c:v>7.2671144506068108</c:v>
                </c:pt>
                <c:pt idx="4363">
                  <c:v>7.2458276558684371</c:v>
                </c:pt>
                <c:pt idx="4364">
                  <c:v>7.1613021848527634</c:v>
                </c:pt>
                <c:pt idx="4365">
                  <c:v>7.1403253348658069</c:v>
                </c:pt>
                <c:pt idx="4366">
                  <c:v>7.2884637816973799</c:v>
                </c:pt>
                <c:pt idx="4367">
                  <c:v>7.2246032143010925</c:v>
                </c:pt>
                <c:pt idx="4368">
                  <c:v>7.057030590524783</c:v>
                </c:pt>
                <c:pt idx="4369">
                  <c:v>7.1403253348658069</c:v>
                </c:pt>
                <c:pt idx="4370">
                  <c:v>7.4396584873550768</c:v>
                </c:pt>
                <c:pt idx="4371">
                  <c:v>7.2034409432601869</c:v>
                </c:pt>
                <c:pt idx="4372">
                  <c:v>7.0363591723623262</c:v>
                </c:pt>
                <c:pt idx="4373">
                  <c:v>7.2246032143010925</c:v>
                </c:pt>
                <c:pt idx="4374">
                  <c:v>7.0777627371859388</c:v>
                </c:pt>
                <c:pt idx="4375">
                  <c:v>7.2246032143010925</c:v>
                </c:pt>
                <c:pt idx="4376">
                  <c:v>6.9747235724908707</c:v>
                </c:pt>
                <c:pt idx="4377">
                  <c:v>7.0777627371859388</c:v>
                </c:pt>
                <c:pt idx="4378">
                  <c:v>7.057030590524783</c:v>
                </c:pt>
                <c:pt idx="4379">
                  <c:v>7.2246032143010925</c:v>
                </c:pt>
                <c:pt idx="4380">
                  <c:v>6.9542932476275947</c:v>
                </c:pt>
                <c:pt idx="4381">
                  <c:v>7.1194099301612876</c:v>
                </c:pt>
                <c:pt idx="4382">
                  <c:v>7.2884637816973799</c:v>
                </c:pt>
                <c:pt idx="4383">
                  <c:v>7.5054199967618</c:v>
                </c:pt>
                <c:pt idx="4384">
                  <c:v>7.0777627371859388</c:v>
                </c:pt>
                <c:pt idx="4385">
                  <c:v>7.1823406606361289</c:v>
                </c:pt>
                <c:pt idx="4386">
                  <c:v>6.893360638790476</c:v>
                </c:pt>
                <c:pt idx="4387">
                  <c:v>7.01576445918902</c:v>
                </c:pt>
                <c:pt idx="4388">
                  <c:v>7.2246032143010925</c:v>
                </c:pt>
                <c:pt idx="4389">
                  <c:v>7.1194099301612876</c:v>
                </c:pt>
                <c:pt idx="4390">
                  <c:v>7.057030590524783</c:v>
                </c:pt>
                <c:pt idx="4391">
                  <c:v>7.1403253348658069</c:v>
                </c:pt>
                <c:pt idx="4392">
                  <c:v>7.3098758328594595</c:v>
                </c:pt>
                <c:pt idx="4393">
                  <c:v>7.0363591723623262</c:v>
                </c:pt>
                <c:pt idx="4394">
                  <c:v>7.5054199967618</c:v>
                </c:pt>
                <c:pt idx="4395">
                  <c:v>7.2458276558684371</c:v>
                </c:pt>
                <c:pt idx="4396">
                  <c:v>7.1194099301612876</c:v>
                </c:pt>
                <c:pt idx="4397">
                  <c:v>7.1403253348658069</c:v>
                </c:pt>
                <c:pt idx="4398">
                  <c:v>7.1823406606361289</c:v>
                </c:pt>
                <c:pt idx="4399">
                  <c:v>7.2034409432601869</c:v>
                </c:pt>
                <c:pt idx="4400">
                  <c:v>7.1613021848527634</c:v>
                </c:pt>
                <c:pt idx="4401">
                  <c:v>6.8530357911431841</c:v>
                </c:pt>
                <c:pt idx="4402">
                  <c:v>7.01576445918902</c:v>
                </c:pt>
                <c:pt idx="4403">
                  <c:v>6.8731686418193441</c:v>
                </c:pt>
                <c:pt idx="4404">
                  <c:v>6.8731686418193441</c:v>
                </c:pt>
                <c:pt idx="4405">
                  <c:v>7.0363591723623262</c:v>
                </c:pt>
                <c:pt idx="4406">
                  <c:v>6.893360638790476</c:v>
                </c:pt>
                <c:pt idx="4407">
                  <c:v>7.2246032143010925</c:v>
                </c:pt>
                <c:pt idx="4408">
                  <c:v>7.1194099301612876</c:v>
                </c:pt>
                <c:pt idx="4409">
                  <c:v>7.1403253348658069</c:v>
                </c:pt>
                <c:pt idx="4410">
                  <c:v>6.8329619135109674</c:v>
                </c:pt>
                <c:pt idx="4411">
                  <c:v>6.9542932476275947</c:v>
                </c:pt>
                <c:pt idx="4412">
                  <c:v>7.1194099301612876</c:v>
                </c:pt>
                <c:pt idx="4413">
                  <c:v>6.8329619135109674</c:v>
                </c:pt>
                <c:pt idx="4414">
                  <c:v>7.01576445918902</c:v>
                </c:pt>
                <c:pt idx="4415">
                  <c:v>6.8329619135109674</c:v>
                </c:pt>
                <c:pt idx="4416">
                  <c:v>7.1403253348658069</c:v>
                </c:pt>
                <c:pt idx="4417">
                  <c:v>7.1194099301612876</c:v>
                </c:pt>
                <c:pt idx="4418">
                  <c:v>7.0985557907539985</c:v>
                </c:pt>
                <c:pt idx="4419">
                  <c:v>6.9542932476275947</c:v>
                </c:pt>
                <c:pt idx="4420">
                  <c:v>7.057030590524783</c:v>
                </c:pt>
                <c:pt idx="4421">
                  <c:v>7.0777627371859388</c:v>
                </c:pt>
                <c:pt idx="4422">
                  <c:v>7.0777627371859388</c:v>
                </c:pt>
                <c:pt idx="4423">
                  <c:v>6.7532526861318267</c:v>
                </c:pt>
                <c:pt idx="4424">
                  <c:v>6.7730923939710879</c:v>
                </c:pt>
                <c:pt idx="4425">
                  <c:v>6.8329619135109674</c:v>
                </c:pt>
                <c:pt idx="4426">
                  <c:v>7.01576445918902</c:v>
                </c:pt>
                <c:pt idx="4427">
                  <c:v>6.9542932476275947</c:v>
                </c:pt>
                <c:pt idx="4428">
                  <c:v>7.0777627371859388</c:v>
                </c:pt>
                <c:pt idx="4429">
                  <c:v>6.7730923939710879</c:v>
                </c:pt>
                <c:pt idx="4430">
                  <c:v>6.8329619135109674</c:v>
                </c:pt>
                <c:pt idx="4431">
                  <c:v>6.7532526861318267</c:v>
                </c:pt>
                <c:pt idx="4432">
                  <c:v>6.8329619135109674</c:v>
                </c:pt>
                <c:pt idx="4433">
                  <c:v>6.893360638790476</c:v>
                </c:pt>
                <c:pt idx="4434">
                  <c:v>6.7137629023318697</c:v>
                </c:pt>
                <c:pt idx="4435">
                  <c:v>6.8530357911431841</c:v>
                </c:pt>
                <c:pt idx="4436">
                  <c:v>6.6549377889542445</c:v>
                </c:pt>
                <c:pt idx="4437">
                  <c:v>6.7532526861318267</c:v>
                </c:pt>
                <c:pt idx="4438">
                  <c:v>6.7334865970720141</c:v>
                </c:pt>
                <c:pt idx="4439">
                  <c:v>6.8329619135109674</c:v>
                </c:pt>
                <c:pt idx="4440">
                  <c:v>7.1194099301612876</c:v>
                </c:pt>
                <c:pt idx="4441">
                  <c:v>6.9747235724908707</c:v>
                </c:pt>
                <c:pt idx="4442">
                  <c:v>6.8329619135109674</c:v>
                </c:pt>
                <c:pt idx="4443">
                  <c:v>6.9136119558165818</c:v>
                </c:pt>
                <c:pt idx="4444">
                  <c:v>6.5773052840276645</c:v>
                </c:pt>
                <c:pt idx="4445">
                  <c:v>6.7730923939710879</c:v>
                </c:pt>
                <c:pt idx="4446">
                  <c:v>6.8329619135109674</c:v>
                </c:pt>
                <c:pt idx="4447">
                  <c:v>6.893360638790476</c:v>
                </c:pt>
                <c:pt idx="4448">
                  <c:v>7.0363591723623262</c:v>
                </c:pt>
                <c:pt idx="4449">
                  <c:v>6.7730923939710879</c:v>
                </c:pt>
                <c:pt idx="4450">
                  <c:v>6.8129468361791528</c:v>
                </c:pt>
                <c:pt idx="4451">
                  <c:v>6.8731686418193441</c:v>
                </c:pt>
                <c:pt idx="4452">
                  <c:v>6.9136119558165818</c:v>
                </c:pt>
                <c:pt idx="4453">
                  <c:v>6.7730923939710879</c:v>
                </c:pt>
                <c:pt idx="4454">
                  <c:v>7.0777627371859388</c:v>
                </c:pt>
                <c:pt idx="4455">
                  <c:v>6.9339227671681378</c:v>
                </c:pt>
                <c:pt idx="4456">
                  <c:v>6.7334865970720141</c:v>
                </c:pt>
                <c:pt idx="4457">
                  <c:v>6.7334865970720141</c:v>
                </c:pt>
                <c:pt idx="4458">
                  <c:v>6.8129468361791528</c:v>
                </c:pt>
                <c:pt idx="4459">
                  <c:v>6.9747235724908707</c:v>
                </c:pt>
                <c:pt idx="4460">
                  <c:v>6.9339227671681378</c:v>
                </c:pt>
                <c:pt idx="4461">
                  <c:v>6.6549377889542445</c:v>
                </c:pt>
                <c:pt idx="4462">
                  <c:v>6.8329619135109674</c:v>
                </c:pt>
                <c:pt idx="4463">
                  <c:v>6.7730923939710879</c:v>
                </c:pt>
                <c:pt idx="4464">
                  <c:v>6.9136119558165818</c:v>
                </c:pt>
                <c:pt idx="4465">
                  <c:v>6.8329619135109674</c:v>
                </c:pt>
                <c:pt idx="4466">
                  <c:v>6.6940969821381788</c:v>
                </c:pt>
                <c:pt idx="4467">
                  <c:v>6.5773052840276645</c:v>
                </c:pt>
                <c:pt idx="4468">
                  <c:v>6.5580390747964286</c:v>
                </c:pt>
                <c:pt idx="4469">
                  <c:v>6.7137629023318697</c:v>
                </c:pt>
                <c:pt idx="4470">
                  <c:v>6.8731686418193441</c:v>
                </c:pt>
                <c:pt idx="4471">
                  <c:v>6.7929903869102013</c:v>
                </c:pt>
                <c:pt idx="4472">
                  <c:v>6.6940969821381788</c:v>
                </c:pt>
                <c:pt idx="4473">
                  <c:v>6.7532526861318267</c:v>
                </c:pt>
                <c:pt idx="4474">
                  <c:v>6.9542932476275947</c:v>
                </c:pt>
                <c:pt idx="4475">
                  <c:v>6.893360638790476</c:v>
                </c:pt>
                <c:pt idx="4476">
                  <c:v>6.8129468361791528</c:v>
                </c:pt>
                <c:pt idx="4477">
                  <c:v>6.8129468361791528</c:v>
                </c:pt>
                <c:pt idx="4478">
                  <c:v>6.7929903869102013</c:v>
                </c:pt>
                <c:pt idx="4479">
                  <c:v>6.7532526861318267</c:v>
                </c:pt>
                <c:pt idx="4480">
                  <c:v>6.8129468361791528</c:v>
                </c:pt>
                <c:pt idx="4481">
                  <c:v>6.9136119558165818</c:v>
                </c:pt>
                <c:pt idx="4482">
                  <c:v>6.7137629023318697</c:v>
                </c:pt>
                <c:pt idx="4483">
                  <c:v>6.4625661275677251</c:v>
                </c:pt>
                <c:pt idx="4484">
                  <c:v>6.8731686418193441</c:v>
                </c:pt>
                <c:pt idx="4485">
                  <c:v>6.4625661275677251</c:v>
                </c:pt>
                <c:pt idx="4486">
                  <c:v>6.8731686418193441</c:v>
                </c:pt>
                <c:pt idx="4487">
                  <c:v>6.8530357911431841</c:v>
                </c:pt>
                <c:pt idx="4488">
                  <c:v>6.8731686418193441</c:v>
                </c:pt>
                <c:pt idx="4489">
                  <c:v>6.7137629023318697</c:v>
                </c:pt>
                <c:pt idx="4490">
                  <c:v>6.7532526861318267</c:v>
                </c:pt>
                <c:pt idx="4491">
                  <c:v>6.5966280935343642</c:v>
                </c:pt>
                <c:pt idx="4492">
                  <c:v>6.7929903869102013</c:v>
                </c:pt>
                <c:pt idx="4493">
                  <c:v>6.519675794473037</c:v>
                </c:pt>
                <c:pt idx="4494">
                  <c:v>6.7532526861318267</c:v>
                </c:pt>
                <c:pt idx="4495">
                  <c:v>6.8329619135109674</c:v>
                </c:pt>
                <c:pt idx="4496">
                  <c:v>6.7137629023318697</c:v>
                </c:pt>
                <c:pt idx="4497">
                  <c:v>6.9136119558165818</c:v>
                </c:pt>
                <c:pt idx="4498">
                  <c:v>6.7532526861318267</c:v>
                </c:pt>
                <c:pt idx="4499">
                  <c:v>6.7730923939710879</c:v>
                </c:pt>
                <c:pt idx="4500">
                  <c:v>6.4815369320374296</c:v>
                </c:pt>
                <c:pt idx="4501">
                  <c:v>6.8129468361791528</c:v>
                </c:pt>
                <c:pt idx="4502">
                  <c:v>6.6940969821381788</c:v>
                </c:pt>
                <c:pt idx="4503">
                  <c:v>6.4815369320374296</c:v>
                </c:pt>
                <c:pt idx="4504">
                  <c:v>6.6160076695968346</c:v>
                </c:pt>
                <c:pt idx="4505">
                  <c:v>6.4059419675109961</c:v>
                </c:pt>
                <c:pt idx="4506">
                  <c:v>6.6354441789838816</c:v>
                </c:pt>
                <c:pt idx="4507">
                  <c:v>6.5005783932499011</c:v>
                </c:pt>
                <c:pt idx="4508">
                  <c:v>6.5773052840276645</c:v>
                </c:pt>
                <c:pt idx="4509">
                  <c:v>6.8329619135109674</c:v>
                </c:pt>
                <c:pt idx="4510">
                  <c:v>6.6549377889542445</c:v>
                </c:pt>
                <c:pt idx="4511">
                  <c:v>6.5580390747964286</c:v>
                </c:pt>
                <c:pt idx="4512">
                  <c:v>6.5773052840276645</c:v>
                </c:pt>
                <c:pt idx="4513">
                  <c:v>6.5580390747964286</c:v>
                </c:pt>
                <c:pt idx="4514">
                  <c:v>6.3684684263148981</c:v>
                </c:pt>
                <c:pt idx="4515">
                  <c:v>6.6744886672580339</c:v>
                </c:pt>
                <c:pt idx="4516">
                  <c:v>6.5966280935343642</c:v>
                </c:pt>
                <c:pt idx="4517">
                  <c:v>6.7532526861318267</c:v>
                </c:pt>
                <c:pt idx="4518">
                  <c:v>6.5966280935343642</c:v>
                </c:pt>
                <c:pt idx="4519">
                  <c:v>6.3871777148361319</c:v>
                </c:pt>
                <c:pt idx="4520">
                  <c:v>6.4815369320374296</c:v>
                </c:pt>
                <c:pt idx="4521">
                  <c:v>7.01576445918902</c:v>
                </c:pt>
                <c:pt idx="4522">
                  <c:v>6.5773052840276645</c:v>
                </c:pt>
                <c:pt idx="4523">
                  <c:v>6.4436360116908222</c:v>
                </c:pt>
                <c:pt idx="4524">
                  <c:v>6.6549377889542445</c:v>
                </c:pt>
                <c:pt idx="4525">
                  <c:v>6.5388293000474196</c:v>
                </c:pt>
                <c:pt idx="4526">
                  <c:v>6.4059419675109961</c:v>
                </c:pt>
                <c:pt idx="4527">
                  <c:v>6.4625661275677251</c:v>
                </c:pt>
                <c:pt idx="4528">
                  <c:v>6.7929903869102013</c:v>
                </c:pt>
                <c:pt idx="4529">
                  <c:v>6.7532526861318267</c:v>
                </c:pt>
                <c:pt idx="4530">
                  <c:v>6.5773052840276645</c:v>
                </c:pt>
                <c:pt idx="4531">
                  <c:v>6.5580390747964286</c:v>
                </c:pt>
                <c:pt idx="4532">
                  <c:v>6.6549377889542445</c:v>
                </c:pt>
                <c:pt idx="4533">
                  <c:v>6.4625661275677251</c:v>
                </c:pt>
                <c:pt idx="4534">
                  <c:v>6.2390289381556379</c:v>
                </c:pt>
                <c:pt idx="4535">
                  <c:v>6.3684684263148981</c:v>
                </c:pt>
                <c:pt idx="4536">
                  <c:v>6.6354441789838816</c:v>
                </c:pt>
                <c:pt idx="4537">
                  <c:v>6.7532526861318267</c:v>
                </c:pt>
                <c:pt idx="4538">
                  <c:v>6.5773052840276645</c:v>
                </c:pt>
                <c:pt idx="4539">
                  <c:v>6.9542932476275947</c:v>
                </c:pt>
                <c:pt idx="4540">
                  <c:v>6.9747235724908707</c:v>
                </c:pt>
                <c:pt idx="4541">
                  <c:v>6.6744886672580339</c:v>
                </c:pt>
                <c:pt idx="4542">
                  <c:v>6.9339227671681378</c:v>
                </c:pt>
                <c:pt idx="4543">
                  <c:v>6.8731686418193441</c:v>
                </c:pt>
                <c:pt idx="4544">
                  <c:v>6.5773052840276645</c:v>
                </c:pt>
                <c:pt idx="4545">
                  <c:v>6.3312140982020422</c:v>
                </c:pt>
                <c:pt idx="4546">
                  <c:v>6.5773052840276645</c:v>
                </c:pt>
                <c:pt idx="4547">
                  <c:v>6.7532526861318267</c:v>
                </c:pt>
                <c:pt idx="4548">
                  <c:v>6.7334865970720141</c:v>
                </c:pt>
                <c:pt idx="4549">
                  <c:v>6.519675794473037</c:v>
                </c:pt>
                <c:pt idx="4550">
                  <c:v>6.6549377889542445</c:v>
                </c:pt>
                <c:pt idx="4551">
                  <c:v>6.6160076695968346</c:v>
                </c:pt>
                <c:pt idx="4552">
                  <c:v>6.6160076695968346</c:v>
                </c:pt>
                <c:pt idx="4553">
                  <c:v>6.4247613458131969</c:v>
                </c:pt>
                <c:pt idx="4554">
                  <c:v>6.275740827465091</c:v>
                </c:pt>
                <c:pt idx="4555">
                  <c:v>6.3871777148361319</c:v>
                </c:pt>
                <c:pt idx="4556">
                  <c:v>6.4815369320374296</c:v>
                </c:pt>
                <c:pt idx="4557">
                  <c:v>6.5773052840276645</c:v>
                </c:pt>
                <c:pt idx="4558">
                  <c:v>6.5580390747964286</c:v>
                </c:pt>
                <c:pt idx="4559">
                  <c:v>6.5580390747964286</c:v>
                </c:pt>
                <c:pt idx="4560">
                  <c:v>6.6354441789838816</c:v>
                </c:pt>
                <c:pt idx="4561">
                  <c:v>6.5580390747964286</c:v>
                </c:pt>
                <c:pt idx="4562">
                  <c:v>6.5773052840276645</c:v>
                </c:pt>
                <c:pt idx="4563">
                  <c:v>6.5966280935343642</c:v>
                </c:pt>
                <c:pt idx="4564">
                  <c:v>6.5005783932499011</c:v>
                </c:pt>
                <c:pt idx="4565">
                  <c:v>6.6549377889542445</c:v>
                </c:pt>
                <c:pt idx="4566">
                  <c:v>6.4625661275677251</c:v>
                </c:pt>
                <c:pt idx="4567">
                  <c:v>6.5580390747964286</c:v>
                </c:pt>
                <c:pt idx="4568">
                  <c:v>6.4247613458131969</c:v>
                </c:pt>
                <c:pt idx="4569">
                  <c:v>6.519675794473037</c:v>
                </c:pt>
                <c:pt idx="4570">
                  <c:v>6.4625661275677251</c:v>
                </c:pt>
                <c:pt idx="4571">
                  <c:v>6.202546088284584</c:v>
                </c:pt>
                <c:pt idx="4572">
                  <c:v>6.4436360116908222</c:v>
                </c:pt>
                <c:pt idx="4573">
                  <c:v>6.5773052840276645</c:v>
                </c:pt>
                <c:pt idx="4574">
                  <c:v>6.6160076695968346</c:v>
                </c:pt>
                <c:pt idx="4575">
                  <c:v>6.5388293000474196</c:v>
                </c:pt>
                <c:pt idx="4576">
                  <c:v>6.5966280935343642</c:v>
                </c:pt>
                <c:pt idx="4577">
                  <c:v>6.4625661275677251</c:v>
                </c:pt>
                <c:pt idx="4578">
                  <c:v>6.3312140982020422</c:v>
                </c:pt>
                <c:pt idx="4579">
                  <c:v>6.4059419675109961</c:v>
                </c:pt>
                <c:pt idx="4580">
                  <c:v>6.5966280935343642</c:v>
                </c:pt>
                <c:pt idx="4581">
                  <c:v>6.4625661275677251</c:v>
                </c:pt>
                <c:pt idx="4582">
                  <c:v>6.6940969821381788</c:v>
                </c:pt>
                <c:pt idx="4583">
                  <c:v>6.6940969821381788</c:v>
                </c:pt>
                <c:pt idx="4584">
                  <c:v>6.7137629023318697</c:v>
                </c:pt>
                <c:pt idx="4585">
                  <c:v>6.4625661275677251</c:v>
                </c:pt>
                <c:pt idx="4586">
                  <c:v>6.4815369320374296</c:v>
                </c:pt>
                <c:pt idx="4587">
                  <c:v>6.7137629023318697</c:v>
                </c:pt>
                <c:pt idx="4588">
                  <c:v>6.7137629023318697</c:v>
                </c:pt>
                <c:pt idx="4589">
                  <c:v>6.5966280935343642</c:v>
                </c:pt>
                <c:pt idx="4590">
                  <c:v>6.5966280935343642</c:v>
                </c:pt>
                <c:pt idx="4591">
                  <c:v>6.6354441789838816</c:v>
                </c:pt>
                <c:pt idx="4592">
                  <c:v>6.5388293000474196</c:v>
                </c:pt>
                <c:pt idx="4593">
                  <c:v>6.6744886672580339</c:v>
                </c:pt>
                <c:pt idx="4594">
                  <c:v>6.5005783932499011</c:v>
                </c:pt>
                <c:pt idx="4595">
                  <c:v>6.4247613458131969</c:v>
                </c:pt>
                <c:pt idx="4596">
                  <c:v>6.4436360116908222</c:v>
                </c:pt>
                <c:pt idx="4597">
                  <c:v>6.519675794473037</c:v>
                </c:pt>
                <c:pt idx="4598">
                  <c:v>6.4625661275677251</c:v>
                </c:pt>
                <c:pt idx="4599">
                  <c:v>6.5580390747964286</c:v>
                </c:pt>
                <c:pt idx="4600">
                  <c:v>6.6549377889542445</c:v>
                </c:pt>
                <c:pt idx="4601">
                  <c:v>6.5966280935343642</c:v>
                </c:pt>
                <c:pt idx="4602">
                  <c:v>6.5005783932499011</c:v>
                </c:pt>
                <c:pt idx="4603">
                  <c:v>6.5005783932499011</c:v>
                </c:pt>
                <c:pt idx="4604">
                  <c:v>6.6549377889542445</c:v>
                </c:pt>
                <c:pt idx="4605">
                  <c:v>6.4247613458131969</c:v>
                </c:pt>
                <c:pt idx="4606">
                  <c:v>6.3126687380224071</c:v>
                </c:pt>
                <c:pt idx="4607">
                  <c:v>6.3684684263148981</c:v>
                </c:pt>
                <c:pt idx="4608">
                  <c:v>6.4625661275677251</c:v>
                </c:pt>
                <c:pt idx="4609">
                  <c:v>6.5388293000474196</c:v>
                </c:pt>
                <c:pt idx="4610">
                  <c:v>6.3126687380224071</c:v>
                </c:pt>
                <c:pt idx="4611">
                  <c:v>6.2941777008176176</c:v>
                </c:pt>
                <c:pt idx="4612">
                  <c:v>6.3126687380224071</c:v>
                </c:pt>
                <c:pt idx="4613">
                  <c:v>6.202546088284584</c:v>
                </c:pt>
                <c:pt idx="4614">
                  <c:v>6.3871777148361319</c:v>
                </c:pt>
                <c:pt idx="4615">
                  <c:v>6.519675794473037</c:v>
                </c:pt>
                <c:pt idx="4616">
                  <c:v>6.6354441789838816</c:v>
                </c:pt>
                <c:pt idx="4617">
                  <c:v>6.5005783932499011</c:v>
                </c:pt>
                <c:pt idx="4618">
                  <c:v>6.3312140982020422</c:v>
                </c:pt>
                <c:pt idx="4619">
                  <c:v>6.6354441789838816</c:v>
                </c:pt>
                <c:pt idx="4620">
                  <c:v>6.4436360116908222</c:v>
                </c:pt>
                <c:pt idx="4621">
                  <c:v>6.519675794473037</c:v>
                </c:pt>
                <c:pt idx="4622">
                  <c:v>6.5388293000474196</c:v>
                </c:pt>
                <c:pt idx="4623">
                  <c:v>6.6549377889542445</c:v>
                </c:pt>
                <c:pt idx="4624">
                  <c:v>6.4247613458131969</c:v>
                </c:pt>
                <c:pt idx="4625">
                  <c:v>6.3871777148361319</c:v>
                </c:pt>
                <c:pt idx="4626">
                  <c:v>6.4059419675109961</c:v>
                </c:pt>
                <c:pt idx="4627">
                  <c:v>6.6160076695968346</c:v>
                </c:pt>
                <c:pt idx="4628">
                  <c:v>6.1301909130708774</c:v>
                </c:pt>
                <c:pt idx="4629">
                  <c:v>6.0232376662939675</c:v>
                </c:pt>
                <c:pt idx="4630">
                  <c:v>6.0943304630565036</c:v>
                </c:pt>
                <c:pt idx="4631">
                  <c:v>6.1301909130708774</c:v>
                </c:pt>
                <c:pt idx="4632">
                  <c:v>6.4247613458131969</c:v>
                </c:pt>
                <c:pt idx="4633">
                  <c:v>6.2390289381556379</c:v>
                </c:pt>
                <c:pt idx="4634">
                  <c:v>6.3126687380224071</c:v>
                </c:pt>
                <c:pt idx="4635">
                  <c:v>6.3312140982020422</c:v>
                </c:pt>
                <c:pt idx="4636">
                  <c:v>6.4436360116908222</c:v>
                </c:pt>
                <c:pt idx="4637">
                  <c:v>6.4815369320374296</c:v>
                </c:pt>
                <c:pt idx="4638">
                  <c:v>6.4436360116908222</c:v>
                </c:pt>
                <c:pt idx="4639">
                  <c:v>6.5966280935343642</c:v>
                </c:pt>
                <c:pt idx="4640">
                  <c:v>6.5005783932499011</c:v>
                </c:pt>
                <c:pt idx="4641">
                  <c:v>6.4625661275677251</c:v>
                </c:pt>
                <c:pt idx="4642">
                  <c:v>6.275740827465091</c:v>
                </c:pt>
                <c:pt idx="4643">
                  <c:v>6.5773052840276645</c:v>
                </c:pt>
                <c:pt idx="4644">
                  <c:v>6.4436360116908222</c:v>
                </c:pt>
                <c:pt idx="4645">
                  <c:v>6.4436360116908222</c:v>
                </c:pt>
                <c:pt idx="4646">
                  <c:v>6.4059419675109961</c:v>
                </c:pt>
                <c:pt idx="4647">
                  <c:v>6.1301909130708774</c:v>
                </c:pt>
                <c:pt idx="4648">
                  <c:v>6.3126687380224071</c:v>
                </c:pt>
                <c:pt idx="4649">
                  <c:v>6.3684684263148981</c:v>
                </c:pt>
                <c:pt idx="4650">
                  <c:v>6.1301909130708774</c:v>
                </c:pt>
                <c:pt idx="4651">
                  <c:v>6.4059419675109961</c:v>
                </c:pt>
                <c:pt idx="4652">
                  <c:v>6.5005783932499011</c:v>
                </c:pt>
                <c:pt idx="4653">
                  <c:v>6.4625661275677251</c:v>
                </c:pt>
                <c:pt idx="4654">
                  <c:v>6.5388293000474196</c:v>
                </c:pt>
                <c:pt idx="4655">
                  <c:v>6.2390289381556379</c:v>
                </c:pt>
                <c:pt idx="4656">
                  <c:v>6.3684684263148981</c:v>
                </c:pt>
                <c:pt idx="4657">
                  <c:v>6.3126687380224071</c:v>
                </c:pt>
                <c:pt idx="4658">
                  <c:v>6.1301909130708774</c:v>
                </c:pt>
                <c:pt idx="4659">
                  <c:v>6.4815369320374296</c:v>
                </c:pt>
                <c:pt idx="4660">
                  <c:v>6.4625661275677251</c:v>
                </c:pt>
                <c:pt idx="4661">
                  <c:v>6.5773052840276645</c:v>
                </c:pt>
                <c:pt idx="4662">
                  <c:v>6.4815369320374296</c:v>
                </c:pt>
                <c:pt idx="4663">
                  <c:v>6.2941777008176176</c:v>
                </c:pt>
                <c:pt idx="4664">
                  <c:v>6.0586797898489966</c:v>
                </c:pt>
                <c:pt idx="4665">
                  <c:v>6.148200189839681</c:v>
                </c:pt>
                <c:pt idx="4666">
                  <c:v>6.3126687380224071</c:v>
                </c:pt>
                <c:pt idx="4667">
                  <c:v>6.2390289381556379</c:v>
                </c:pt>
                <c:pt idx="4668">
                  <c:v>6.2390289381556379</c:v>
                </c:pt>
                <c:pt idx="4669">
                  <c:v>6.1662623742673697</c:v>
                </c:pt>
                <c:pt idx="4670">
                  <c:v>6.2573579593083464</c:v>
                </c:pt>
                <c:pt idx="4671">
                  <c:v>6.3684684263148981</c:v>
                </c:pt>
                <c:pt idx="4672">
                  <c:v>6.1301909130708774</c:v>
                </c:pt>
                <c:pt idx="4673">
                  <c:v>6.1843776217860817</c:v>
                </c:pt>
                <c:pt idx="4674">
                  <c:v>6.2390289381556379</c:v>
                </c:pt>
                <c:pt idx="4675">
                  <c:v>6.1843776217860817</c:v>
                </c:pt>
                <c:pt idx="4676">
                  <c:v>6.3126687380224071</c:v>
                </c:pt>
                <c:pt idx="4677">
                  <c:v>6.3498139409465733</c:v>
                </c:pt>
                <c:pt idx="4678">
                  <c:v>6.1662623742673697</c:v>
                </c:pt>
                <c:pt idx="4679">
                  <c:v>6.2207536062785946</c:v>
                </c:pt>
                <c:pt idx="4680">
                  <c:v>6.0409327357811637</c:v>
                </c:pt>
                <c:pt idx="4681">
                  <c:v>6.202546088284584</c:v>
                </c:pt>
                <c:pt idx="4682">
                  <c:v>6.3871777148361319</c:v>
                </c:pt>
                <c:pt idx="4683">
                  <c:v>6.1301909130708774</c:v>
                </c:pt>
                <c:pt idx="4684">
                  <c:v>6.275740827465091</c:v>
                </c:pt>
                <c:pt idx="4685">
                  <c:v>6.2207536062785946</c:v>
                </c:pt>
                <c:pt idx="4686">
                  <c:v>6.3312140982020422</c:v>
                </c:pt>
                <c:pt idx="4687">
                  <c:v>6.2390289381556379</c:v>
                </c:pt>
                <c:pt idx="4688">
                  <c:v>6.2573579593083464</c:v>
                </c:pt>
                <c:pt idx="4689">
                  <c:v>6.3126687380224071</c:v>
                </c:pt>
                <c:pt idx="4690">
                  <c:v>6.2573579593083464</c:v>
                </c:pt>
                <c:pt idx="4691">
                  <c:v>6.3126687380224071</c:v>
                </c:pt>
                <c:pt idx="4692">
                  <c:v>6.2941777008176176</c:v>
                </c:pt>
                <c:pt idx="4693">
                  <c:v>6.202546088284584</c:v>
                </c:pt>
                <c:pt idx="4694">
                  <c:v>6.1301909130708774</c:v>
                </c:pt>
                <c:pt idx="4695">
                  <c:v>6.3684684263148981</c:v>
                </c:pt>
                <c:pt idx="4696">
                  <c:v>6.3312140982020422</c:v>
                </c:pt>
                <c:pt idx="4697">
                  <c:v>6.3312140982020422</c:v>
                </c:pt>
                <c:pt idx="4698">
                  <c:v>6.3498139409465733</c:v>
                </c:pt>
                <c:pt idx="4699">
                  <c:v>6.3312140982020422</c:v>
                </c:pt>
                <c:pt idx="4700">
                  <c:v>6.4247613458131969</c:v>
                </c:pt>
                <c:pt idx="4701">
                  <c:v>6.4625661275677251</c:v>
                </c:pt>
                <c:pt idx="4702">
                  <c:v>6.4436360116908222</c:v>
                </c:pt>
                <c:pt idx="4703">
                  <c:v>6.3871777148361319</c:v>
                </c:pt>
                <c:pt idx="4704">
                  <c:v>6.0586797898489966</c:v>
                </c:pt>
                <c:pt idx="4705">
                  <c:v>6.3684684263148981</c:v>
                </c:pt>
                <c:pt idx="4706">
                  <c:v>6.3498139409465733</c:v>
                </c:pt>
                <c:pt idx="4707">
                  <c:v>6.1301909130708774</c:v>
                </c:pt>
                <c:pt idx="4708">
                  <c:v>6.2390289381556379</c:v>
                </c:pt>
                <c:pt idx="4709">
                  <c:v>6.2207536062785946</c:v>
                </c:pt>
                <c:pt idx="4710">
                  <c:v>6.148200189839681</c:v>
                </c:pt>
                <c:pt idx="4711">
                  <c:v>6.275740827465091</c:v>
                </c:pt>
                <c:pt idx="4712">
                  <c:v>6.2207536062785946</c:v>
                </c:pt>
                <c:pt idx="4713">
                  <c:v>6.4247613458131969</c:v>
                </c:pt>
                <c:pt idx="4714">
                  <c:v>6.2941777008176176</c:v>
                </c:pt>
                <c:pt idx="4715">
                  <c:v>6.3684684263148981</c:v>
                </c:pt>
                <c:pt idx="4716">
                  <c:v>6.2573579593083464</c:v>
                </c:pt>
                <c:pt idx="4717">
                  <c:v>6.1662623742673697</c:v>
                </c:pt>
                <c:pt idx="4718">
                  <c:v>6.202546088284584</c:v>
                </c:pt>
                <c:pt idx="4719">
                  <c:v>6.0409327357811637</c:v>
                </c:pt>
                <c:pt idx="4720">
                  <c:v>6.3684684263148981</c:v>
                </c:pt>
                <c:pt idx="4721">
                  <c:v>6.3312140982020422</c:v>
                </c:pt>
                <c:pt idx="4722">
                  <c:v>6.3312140982020422</c:v>
                </c:pt>
                <c:pt idx="4723">
                  <c:v>6.5580390747964286</c:v>
                </c:pt>
                <c:pt idx="4724">
                  <c:v>6.6354441789838816</c:v>
                </c:pt>
                <c:pt idx="4725">
                  <c:v>6.2941777008176176</c:v>
                </c:pt>
                <c:pt idx="4726">
                  <c:v>6.4247613458131969</c:v>
                </c:pt>
                <c:pt idx="4727">
                  <c:v>6.2941777008176176</c:v>
                </c:pt>
                <c:pt idx="4728">
                  <c:v>6.3498139409465733</c:v>
                </c:pt>
                <c:pt idx="4729">
                  <c:v>6.3126687380224071</c:v>
                </c:pt>
                <c:pt idx="4730">
                  <c:v>6.275740827465091</c:v>
                </c:pt>
                <c:pt idx="4731">
                  <c:v>6.1662623742673697</c:v>
                </c:pt>
                <c:pt idx="4732">
                  <c:v>6.3126687380224071</c:v>
                </c:pt>
                <c:pt idx="4733">
                  <c:v>6.519675794473037</c:v>
                </c:pt>
                <c:pt idx="4734">
                  <c:v>6.519675794473037</c:v>
                </c:pt>
                <c:pt idx="4735">
                  <c:v>6.2941777008176176</c:v>
                </c:pt>
                <c:pt idx="4736">
                  <c:v>6.2941777008176176</c:v>
                </c:pt>
                <c:pt idx="4737">
                  <c:v>6.2207536062785946</c:v>
                </c:pt>
                <c:pt idx="4738">
                  <c:v>6.202546088284584</c:v>
                </c:pt>
                <c:pt idx="4739">
                  <c:v>6.3312140982020422</c:v>
                </c:pt>
                <c:pt idx="4740">
                  <c:v>6.2573579593083464</c:v>
                </c:pt>
                <c:pt idx="4741">
                  <c:v>6.148200189839681</c:v>
                </c:pt>
                <c:pt idx="4742">
                  <c:v>6.0055944291144376</c:v>
                </c:pt>
                <c:pt idx="4743">
                  <c:v>6.3498139409465733</c:v>
                </c:pt>
                <c:pt idx="4744">
                  <c:v>6.3684684263148981</c:v>
                </c:pt>
                <c:pt idx="4745">
                  <c:v>6.3312140982020422</c:v>
                </c:pt>
                <c:pt idx="4746">
                  <c:v>6.2207536062785946</c:v>
                </c:pt>
                <c:pt idx="4747">
                  <c:v>6.148200189839681</c:v>
                </c:pt>
                <c:pt idx="4748">
                  <c:v>6.2573579593083464</c:v>
                </c:pt>
                <c:pt idx="4749">
                  <c:v>6.0943304630565036</c:v>
                </c:pt>
                <c:pt idx="4750">
                  <c:v>5.8663098762504129</c:v>
                </c:pt>
                <c:pt idx="4751">
                  <c:v>6.2573579593083464</c:v>
                </c:pt>
                <c:pt idx="4752">
                  <c:v>6.2207536062785946</c:v>
                </c:pt>
                <c:pt idx="4753">
                  <c:v>6.0055944291144376</c:v>
                </c:pt>
                <c:pt idx="4754">
                  <c:v>6.1301909130708774</c:v>
                </c:pt>
                <c:pt idx="4755">
                  <c:v>6.1843776217860817</c:v>
                </c:pt>
                <c:pt idx="4756">
                  <c:v>6.1122343889841142</c:v>
                </c:pt>
                <c:pt idx="4757">
                  <c:v>6.0943304630565036</c:v>
                </c:pt>
                <c:pt idx="4758">
                  <c:v>6.1122343889841142</c:v>
                </c:pt>
                <c:pt idx="4759">
                  <c:v>6.2941777008176176</c:v>
                </c:pt>
                <c:pt idx="4760">
                  <c:v>6.0586797898489966</c:v>
                </c:pt>
                <c:pt idx="4761">
                  <c:v>5.9880028724156436</c:v>
                </c:pt>
                <c:pt idx="4762">
                  <c:v>6.0409327357811637</c:v>
                </c:pt>
                <c:pt idx="4763">
                  <c:v>5.9181640564880515</c:v>
                </c:pt>
                <c:pt idx="4764">
                  <c:v>5.9008286003926864</c:v>
                </c:pt>
                <c:pt idx="4765">
                  <c:v>5.9880028724156436</c:v>
                </c:pt>
                <c:pt idx="4766">
                  <c:v>6.0943304630565036</c:v>
                </c:pt>
                <c:pt idx="4767">
                  <c:v>6.202546088284584</c:v>
                </c:pt>
                <c:pt idx="4768">
                  <c:v>6.1122343889841142</c:v>
                </c:pt>
                <c:pt idx="4769">
                  <c:v>6.3312140982020422</c:v>
                </c:pt>
                <c:pt idx="4770">
                  <c:v>6.2390289381556379</c:v>
                </c:pt>
                <c:pt idx="4771">
                  <c:v>6.275740827465091</c:v>
                </c:pt>
                <c:pt idx="4772">
                  <c:v>6.3498139409465733</c:v>
                </c:pt>
                <c:pt idx="4773">
                  <c:v>6.275740827465091</c:v>
                </c:pt>
                <c:pt idx="4774">
                  <c:v>6.1843776217860817</c:v>
                </c:pt>
                <c:pt idx="4775">
                  <c:v>6.0055944291144376</c:v>
                </c:pt>
                <c:pt idx="4776">
                  <c:v>6.202546088284584</c:v>
                </c:pt>
                <c:pt idx="4777">
                  <c:v>6.2390289381556379</c:v>
                </c:pt>
                <c:pt idx="4778">
                  <c:v>6.2207536062785946</c:v>
                </c:pt>
                <c:pt idx="4779">
                  <c:v>6.0764789812177842</c:v>
                </c:pt>
                <c:pt idx="4780">
                  <c:v>5.9880028724156436</c:v>
                </c:pt>
                <c:pt idx="4781">
                  <c:v>6.0943304630565036</c:v>
                </c:pt>
                <c:pt idx="4782">
                  <c:v>6.1122343889841142</c:v>
                </c:pt>
                <c:pt idx="4783">
                  <c:v>5.9355504406917179</c:v>
                </c:pt>
                <c:pt idx="4784">
                  <c:v>6.0055944291144376</c:v>
                </c:pt>
                <c:pt idx="4785">
                  <c:v>6.1843776217860817</c:v>
                </c:pt>
                <c:pt idx="4786">
                  <c:v>5.9355504406917179</c:v>
                </c:pt>
                <c:pt idx="4787">
                  <c:v>6.0055944291144376</c:v>
                </c:pt>
                <c:pt idx="4788">
                  <c:v>6.0943304630565036</c:v>
                </c:pt>
                <c:pt idx="4789">
                  <c:v>6.1843776217860817</c:v>
                </c:pt>
                <c:pt idx="4790">
                  <c:v>6.0055944291144376</c:v>
                </c:pt>
                <c:pt idx="4791">
                  <c:v>5.9529879026202996</c:v>
                </c:pt>
                <c:pt idx="4792">
                  <c:v>6.0764789812177842</c:v>
                </c:pt>
                <c:pt idx="4793">
                  <c:v>5.9704628448153816</c:v>
                </c:pt>
                <c:pt idx="4794">
                  <c:v>5.8663098762504129</c:v>
                </c:pt>
                <c:pt idx="4795">
                  <c:v>5.8663098762504129</c:v>
                </c:pt>
                <c:pt idx="4796">
                  <c:v>6.0764789812177842</c:v>
                </c:pt>
                <c:pt idx="4797">
                  <c:v>6.202546088284584</c:v>
                </c:pt>
                <c:pt idx="4798">
                  <c:v>6.148200189839681</c:v>
                </c:pt>
                <c:pt idx="4799">
                  <c:v>6.2207536062785946</c:v>
                </c:pt>
                <c:pt idx="4800">
                  <c:v>6.2573579593083464</c:v>
                </c:pt>
                <c:pt idx="4801">
                  <c:v>6.2207536062785946</c:v>
                </c:pt>
                <c:pt idx="4802">
                  <c:v>5.8835439232272684</c:v>
                </c:pt>
                <c:pt idx="4803">
                  <c:v>6.1843776217860817</c:v>
                </c:pt>
                <c:pt idx="4804">
                  <c:v>6.3312140982020422</c:v>
                </c:pt>
                <c:pt idx="4805">
                  <c:v>5.8663098762504129</c:v>
                </c:pt>
                <c:pt idx="4806">
                  <c:v>6.2207536062785946</c:v>
                </c:pt>
                <c:pt idx="4807">
                  <c:v>6.1122343889841142</c:v>
                </c:pt>
                <c:pt idx="4808">
                  <c:v>6.148200189839681</c:v>
                </c:pt>
                <c:pt idx="4809">
                  <c:v>6.0409327357811637</c:v>
                </c:pt>
                <c:pt idx="4810">
                  <c:v>6.2390289381556379</c:v>
                </c:pt>
                <c:pt idx="4811">
                  <c:v>6.1301909130708774</c:v>
                </c:pt>
                <c:pt idx="4812">
                  <c:v>6.275740827465091</c:v>
                </c:pt>
                <c:pt idx="4813">
                  <c:v>6.3126687380224071</c:v>
                </c:pt>
                <c:pt idx="4814">
                  <c:v>5.9181640564880515</c:v>
                </c:pt>
                <c:pt idx="4815">
                  <c:v>6.1662623742673697</c:v>
                </c:pt>
                <c:pt idx="4816">
                  <c:v>5.8835439232272684</c:v>
                </c:pt>
                <c:pt idx="4817">
                  <c:v>5.8663098762504129</c:v>
                </c:pt>
                <c:pt idx="4818">
                  <c:v>5.9529879026202996</c:v>
                </c:pt>
                <c:pt idx="4819">
                  <c:v>6.0055944291144376</c:v>
                </c:pt>
                <c:pt idx="4820">
                  <c:v>5.8491263111564287</c:v>
                </c:pt>
                <c:pt idx="4821">
                  <c:v>6.1843776217860817</c:v>
                </c:pt>
                <c:pt idx="4822">
                  <c:v>6.0586797898489966</c:v>
                </c:pt>
                <c:pt idx="4823">
                  <c:v>5.9704628448153816</c:v>
                </c:pt>
                <c:pt idx="4824">
                  <c:v>5.9880028724156436</c:v>
                </c:pt>
                <c:pt idx="4825">
                  <c:v>6.2207536062785946</c:v>
                </c:pt>
                <c:pt idx="4826">
                  <c:v>5.8835439232272684</c:v>
                </c:pt>
                <c:pt idx="4827">
                  <c:v>6.0055944291144376</c:v>
                </c:pt>
                <c:pt idx="4828">
                  <c:v>6.0586797898489966</c:v>
                </c:pt>
                <c:pt idx="4829">
                  <c:v>5.9880028724156436</c:v>
                </c:pt>
                <c:pt idx="4830">
                  <c:v>5.9529879026202996</c:v>
                </c:pt>
                <c:pt idx="4831">
                  <c:v>6.3498139409465733</c:v>
                </c:pt>
                <c:pt idx="4832">
                  <c:v>5.9529879026202996</c:v>
                </c:pt>
                <c:pt idx="4833">
                  <c:v>5.9704628448153816</c:v>
                </c:pt>
                <c:pt idx="4834">
                  <c:v>6.202546088284584</c:v>
                </c:pt>
                <c:pt idx="4835">
                  <c:v>6.0232376662939675</c:v>
                </c:pt>
                <c:pt idx="4836">
                  <c:v>6.0764789812177842</c:v>
                </c:pt>
                <c:pt idx="4837">
                  <c:v>6.0409327357811637</c:v>
                </c:pt>
                <c:pt idx="4838">
                  <c:v>6.0764789812177842</c:v>
                </c:pt>
                <c:pt idx="4839">
                  <c:v>6.0055944291144376</c:v>
                </c:pt>
                <c:pt idx="4840">
                  <c:v>6.0232376662939675</c:v>
                </c:pt>
                <c:pt idx="4841">
                  <c:v>5.9529879026202996</c:v>
                </c:pt>
                <c:pt idx="4842">
                  <c:v>6.1843776217860817</c:v>
                </c:pt>
                <c:pt idx="4843">
                  <c:v>6.1662623742673697</c:v>
                </c:pt>
                <c:pt idx="4844">
                  <c:v>6.6744886672580339</c:v>
                </c:pt>
                <c:pt idx="4845">
                  <c:v>6.5773052840276645</c:v>
                </c:pt>
                <c:pt idx="4846">
                  <c:v>6.4436360116908222</c:v>
                </c:pt>
                <c:pt idx="4847">
                  <c:v>6.2207536062785946</c:v>
                </c:pt>
                <c:pt idx="4848">
                  <c:v>6.0586797898489966</c:v>
                </c:pt>
                <c:pt idx="4849">
                  <c:v>6.2207536062785946</c:v>
                </c:pt>
                <c:pt idx="4850">
                  <c:v>5.9529879026202996</c:v>
                </c:pt>
                <c:pt idx="4851">
                  <c:v>5.8491263111564287</c:v>
                </c:pt>
                <c:pt idx="4852">
                  <c:v>5.9529879026202996</c:v>
                </c:pt>
                <c:pt idx="4853">
                  <c:v>5.7302424814484043</c:v>
                </c:pt>
                <c:pt idx="4854">
                  <c:v>5.8663098762504129</c:v>
                </c:pt>
                <c:pt idx="4855">
                  <c:v>6.0586797898489966</c:v>
                </c:pt>
                <c:pt idx="4856">
                  <c:v>6.0232376662939675</c:v>
                </c:pt>
                <c:pt idx="4857">
                  <c:v>6.202546088284584</c:v>
                </c:pt>
                <c:pt idx="4858">
                  <c:v>6.1662623742673697</c:v>
                </c:pt>
                <c:pt idx="4859">
                  <c:v>6.275740827465091</c:v>
                </c:pt>
                <c:pt idx="4860">
                  <c:v>6.3498139409465733</c:v>
                </c:pt>
                <c:pt idx="4861">
                  <c:v>6.3126687380224071</c:v>
                </c:pt>
                <c:pt idx="4862">
                  <c:v>6.148200189839681</c:v>
                </c:pt>
                <c:pt idx="4863">
                  <c:v>6.3871777148361319</c:v>
                </c:pt>
                <c:pt idx="4864">
                  <c:v>5.8491263111564287</c:v>
                </c:pt>
                <c:pt idx="4865">
                  <c:v>6.148200189839681</c:v>
                </c:pt>
                <c:pt idx="4866">
                  <c:v>6.0232376662939675</c:v>
                </c:pt>
                <c:pt idx="4867">
                  <c:v>6.1662623742673697</c:v>
                </c:pt>
                <c:pt idx="4868">
                  <c:v>5.9529879026202996</c:v>
                </c:pt>
                <c:pt idx="4869">
                  <c:v>6.0409327357811637</c:v>
                </c:pt>
                <c:pt idx="4870">
                  <c:v>6.0586797898489966</c:v>
                </c:pt>
                <c:pt idx="4871">
                  <c:v>5.9704628448153816</c:v>
                </c:pt>
                <c:pt idx="4872">
                  <c:v>6.0764789812177842</c:v>
                </c:pt>
                <c:pt idx="4873">
                  <c:v>6.1843776217860817</c:v>
                </c:pt>
                <c:pt idx="4874">
                  <c:v>5.9181640564880515</c:v>
                </c:pt>
                <c:pt idx="4875">
                  <c:v>6.0943304630565036</c:v>
                </c:pt>
                <c:pt idx="4876">
                  <c:v>6.0586797898489966</c:v>
                </c:pt>
                <c:pt idx="4877">
                  <c:v>6.0586797898489966</c:v>
                </c:pt>
                <c:pt idx="4878">
                  <c:v>6.1843776217860817</c:v>
                </c:pt>
                <c:pt idx="4879">
                  <c:v>6.0943304630565036</c:v>
                </c:pt>
                <c:pt idx="4880">
                  <c:v>6.148200189839681</c:v>
                </c:pt>
                <c:pt idx="4881">
                  <c:v>6.1122343889841142</c:v>
                </c:pt>
                <c:pt idx="4882">
                  <c:v>5.8491263111564287</c:v>
                </c:pt>
                <c:pt idx="4883">
                  <c:v>5.8491263111564287</c:v>
                </c:pt>
                <c:pt idx="4884">
                  <c:v>6.2390289381556379</c:v>
                </c:pt>
                <c:pt idx="4885">
                  <c:v>5.8663098762504129</c:v>
                </c:pt>
                <c:pt idx="4886">
                  <c:v>6.0586797898489966</c:v>
                </c:pt>
                <c:pt idx="4887">
                  <c:v>5.7470767895905412</c:v>
                </c:pt>
                <c:pt idx="4888">
                  <c:v>5.9355504406917179</c:v>
                </c:pt>
                <c:pt idx="4889">
                  <c:v>6.0232376662939675</c:v>
                </c:pt>
                <c:pt idx="4890">
                  <c:v>6.0409327357811637</c:v>
                </c:pt>
                <c:pt idx="4891">
                  <c:v>5.9008286003926864</c:v>
                </c:pt>
                <c:pt idx="4892">
                  <c:v>5.9355504406917179</c:v>
                </c:pt>
                <c:pt idx="4893">
                  <c:v>5.780893918673252</c:v>
                </c:pt>
                <c:pt idx="4894">
                  <c:v>5.9181640564880515</c:v>
                </c:pt>
                <c:pt idx="4895">
                  <c:v>6.0943304630565036</c:v>
                </c:pt>
                <c:pt idx="4896">
                  <c:v>6.0409327357811637</c:v>
                </c:pt>
                <c:pt idx="4897">
                  <c:v>6.0586797898489966</c:v>
                </c:pt>
                <c:pt idx="4898">
                  <c:v>5.9008286003926864</c:v>
                </c:pt>
                <c:pt idx="4899">
                  <c:v>5.9008286003926864</c:v>
                </c:pt>
                <c:pt idx="4900">
                  <c:v>5.7134706400133544</c:v>
                </c:pt>
                <c:pt idx="4901">
                  <c:v>5.8319930800740387</c:v>
                </c:pt>
                <c:pt idx="4902">
                  <c:v>5.9355504406917179</c:v>
                </c:pt>
                <c:pt idx="4903">
                  <c:v>6.0586797898489966</c:v>
                </c:pt>
                <c:pt idx="4904">
                  <c:v>6.2941777008176176</c:v>
                </c:pt>
                <c:pt idx="4905">
                  <c:v>5.9529879026202996</c:v>
                </c:pt>
                <c:pt idx="4906">
                  <c:v>6.0943304630565036</c:v>
                </c:pt>
                <c:pt idx="4907">
                  <c:v>6.0586797898489966</c:v>
                </c:pt>
                <c:pt idx="4908">
                  <c:v>5.8835439232272684</c:v>
                </c:pt>
                <c:pt idx="4909">
                  <c:v>5.8491263111564287</c:v>
                </c:pt>
                <c:pt idx="4910">
                  <c:v>5.9008286003926864</c:v>
                </c:pt>
                <c:pt idx="4911">
                  <c:v>5.8149100355651164</c:v>
                </c:pt>
                <c:pt idx="4912">
                  <c:v>5.9704628448153816</c:v>
                </c:pt>
                <c:pt idx="4913">
                  <c:v>5.7639605535683671</c:v>
                </c:pt>
                <c:pt idx="4914">
                  <c:v>5.6967347708338707</c:v>
                </c:pt>
                <c:pt idx="4915">
                  <c:v>5.7639605535683671</c:v>
                </c:pt>
                <c:pt idx="4916">
                  <c:v>5.7639605535683671</c:v>
                </c:pt>
                <c:pt idx="4917">
                  <c:v>5.8319930800740387</c:v>
                </c:pt>
                <c:pt idx="4918">
                  <c:v>5.9529879026202996</c:v>
                </c:pt>
                <c:pt idx="4919">
                  <c:v>5.780893918673252</c:v>
                </c:pt>
                <c:pt idx="4920">
                  <c:v>5.9355504406917179</c:v>
                </c:pt>
                <c:pt idx="4921">
                  <c:v>5.7470767895905412</c:v>
                </c:pt>
                <c:pt idx="4922">
                  <c:v>5.9181640564880515</c:v>
                </c:pt>
                <c:pt idx="4923">
                  <c:v>5.9529879026202996</c:v>
                </c:pt>
                <c:pt idx="4924">
                  <c:v>6.0764789812177842</c:v>
                </c:pt>
                <c:pt idx="4925">
                  <c:v>5.8491263111564287</c:v>
                </c:pt>
                <c:pt idx="4926">
                  <c:v>5.8663098762504129</c:v>
                </c:pt>
                <c:pt idx="4927">
                  <c:v>5.8835439232272684</c:v>
                </c:pt>
                <c:pt idx="4928">
                  <c:v>5.8319930800740387</c:v>
                </c:pt>
                <c:pt idx="4929">
                  <c:v>6.0764789812177842</c:v>
                </c:pt>
                <c:pt idx="4930">
                  <c:v>5.8149100355651164</c:v>
                </c:pt>
                <c:pt idx="4931">
                  <c:v>6.0232376662939675</c:v>
                </c:pt>
                <c:pt idx="4932">
                  <c:v>5.9008286003926864</c:v>
                </c:pt>
                <c:pt idx="4933">
                  <c:v>6.0586797898489966</c:v>
                </c:pt>
                <c:pt idx="4934">
                  <c:v>6.1662623742673697</c:v>
                </c:pt>
                <c:pt idx="4935">
                  <c:v>6.0232376662939675</c:v>
                </c:pt>
                <c:pt idx="4936">
                  <c:v>6.0586797898489966</c:v>
                </c:pt>
                <c:pt idx="4937">
                  <c:v>6.0232376662939675</c:v>
                </c:pt>
                <c:pt idx="4938">
                  <c:v>6.0764789812177842</c:v>
                </c:pt>
                <c:pt idx="4939">
                  <c:v>6.0943304630565036</c:v>
                </c:pt>
                <c:pt idx="4940">
                  <c:v>6.0943304630565036</c:v>
                </c:pt>
                <c:pt idx="4941">
                  <c:v>6.0586797898489966</c:v>
                </c:pt>
                <c:pt idx="4942">
                  <c:v>5.9880028724156436</c:v>
                </c:pt>
                <c:pt idx="4943">
                  <c:v>5.9181640564880515</c:v>
                </c:pt>
                <c:pt idx="4944">
                  <c:v>6.0409327357811637</c:v>
                </c:pt>
                <c:pt idx="4945">
                  <c:v>5.9529879026202996</c:v>
                </c:pt>
                <c:pt idx="4946">
                  <c:v>5.8663098762504129</c:v>
                </c:pt>
                <c:pt idx="4947">
                  <c:v>6.2390289381556379</c:v>
                </c:pt>
                <c:pt idx="4948">
                  <c:v>6.1662623742673697</c:v>
                </c:pt>
                <c:pt idx="4949">
                  <c:v>6.148200189839681</c:v>
                </c:pt>
                <c:pt idx="4950">
                  <c:v>6.0586797898489966</c:v>
                </c:pt>
                <c:pt idx="4951">
                  <c:v>5.9529879026202996</c:v>
                </c:pt>
                <c:pt idx="4952">
                  <c:v>6.0764789812177842</c:v>
                </c:pt>
                <c:pt idx="4953">
                  <c:v>6.1301909130708774</c:v>
                </c:pt>
                <c:pt idx="4954">
                  <c:v>6.0232376662939675</c:v>
                </c:pt>
                <c:pt idx="4955">
                  <c:v>5.9704628448153816</c:v>
                </c:pt>
                <c:pt idx="4956">
                  <c:v>6.0232376662939675</c:v>
                </c:pt>
                <c:pt idx="4957">
                  <c:v>5.7978770306234031</c:v>
                </c:pt>
                <c:pt idx="4958">
                  <c:v>5.8663098762504129</c:v>
                </c:pt>
                <c:pt idx="4959">
                  <c:v>6.0764789812177842</c:v>
                </c:pt>
                <c:pt idx="4960">
                  <c:v>5.646820725066755</c:v>
                </c:pt>
                <c:pt idx="4961">
                  <c:v>5.7978770306234031</c:v>
                </c:pt>
                <c:pt idx="4962">
                  <c:v>5.8835439232272684</c:v>
                </c:pt>
                <c:pt idx="4963">
                  <c:v>5.6634099567470777</c:v>
                </c:pt>
                <c:pt idx="4964">
                  <c:v>5.7639605535683671</c:v>
                </c:pt>
                <c:pt idx="4965">
                  <c:v>6.0586797898489966</c:v>
                </c:pt>
                <c:pt idx="4966">
                  <c:v>6.0232376662939675</c:v>
                </c:pt>
                <c:pt idx="4967">
                  <c:v>5.8491263111564287</c:v>
                </c:pt>
                <c:pt idx="4968">
                  <c:v>5.9529879026202996</c:v>
                </c:pt>
                <c:pt idx="4969">
                  <c:v>5.8663098762504129</c:v>
                </c:pt>
                <c:pt idx="4970">
                  <c:v>5.8319930800740387</c:v>
                </c:pt>
                <c:pt idx="4971">
                  <c:v>5.8835439232272684</c:v>
                </c:pt>
                <c:pt idx="4972">
                  <c:v>5.8149100355651164</c:v>
                </c:pt>
                <c:pt idx="4973">
                  <c:v>5.6800479242773845</c:v>
                </c:pt>
                <c:pt idx="4974">
                  <c:v>5.9704628448153816</c:v>
                </c:pt>
                <c:pt idx="4975">
                  <c:v>5.8149100355651164</c:v>
                </c:pt>
                <c:pt idx="4976">
                  <c:v>5.9529879026202996</c:v>
                </c:pt>
                <c:pt idx="4977">
                  <c:v>5.7978770306234031</c:v>
                </c:pt>
                <c:pt idx="4978">
                  <c:v>6.0586797898489966</c:v>
                </c:pt>
                <c:pt idx="4979">
                  <c:v>5.9008286003926864</c:v>
                </c:pt>
                <c:pt idx="4980">
                  <c:v>5.7134706400133544</c:v>
                </c:pt>
                <c:pt idx="4981">
                  <c:v>6.0586797898489966</c:v>
                </c:pt>
                <c:pt idx="4982">
                  <c:v>6.0232376662939675</c:v>
                </c:pt>
                <c:pt idx="4983">
                  <c:v>5.9181640564880515</c:v>
                </c:pt>
                <c:pt idx="4984">
                  <c:v>5.8491263111564287</c:v>
                </c:pt>
                <c:pt idx="4985">
                  <c:v>5.7470767895905412</c:v>
                </c:pt>
                <c:pt idx="4986">
                  <c:v>5.8149100355651164</c:v>
                </c:pt>
                <c:pt idx="4987">
                  <c:v>5.7134706400133544</c:v>
                </c:pt>
                <c:pt idx="4988">
                  <c:v>6.0409327357811637</c:v>
                </c:pt>
                <c:pt idx="4989">
                  <c:v>5.8663098762504129</c:v>
                </c:pt>
                <c:pt idx="4990">
                  <c:v>0.98586398156174282</c:v>
                </c:pt>
                <c:pt idx="4991">
                  <c:v>0.97436348481291335</c:v>
                </c:pt>
                <c:pt idx="4992">
                  <c:v>0.97436348481291335</c:v>
                </c:pt>
                <c:pt idx="4993">
                  <c:v>7.8200584653224094</c:v>
                </c:pt>
                <c:pt idx="4994">
                  <c:v>5.8149100355651164</c:v>
                </c:pt>
                <c:pt idx="4995">
                  <c:v>5.5158443189132971</c:v>
                </c:pt>
                <c:pt idx="4996">
                  <c:v>5.0069470658417865</c:v>
                </c:pt>
                <c:pt idx="4997">
                  <c:v>4.9630768498230449</c:v>
                </c:pt>
                <c:pt idx="4998">
                  <c:v>4.8479708519044795</c:v>
                </c:pt>
                <c:pt idx="4999">
                  <c:v>4.5986356311935284</c:v>
                </c:pt>
                <c:pt idx="5000">
                  <c:v>4.5184033809300947</c:v>
                </c:pt>
                <c:pt idx="5001">
                  <c:v>4.4526237656174272</c:v>
                </c:pt>
                <c:pt idx="5002">
                  <c:v>4.4006821325950671</c:v>
                </c:pt>
                <c:pt idx="5003">
                  <c:v>4.336606336007832</c:v>
                </c:pt>
                <c:pt idx="5004">
                  <c:v>4.2860279615307517</c:v>
                </c:pt>
                <c:pt idx="5005">
                  <c:v>4.1256653725999559</c:v>
                </c:pt>
                <c:pt idx="5006">
                  <c:v>4.1621238583687727</c:v>
                </c:pt>
                <c:pt idx="5007">
                  <c:v>4.0181671609490124</c:v>
                </c:pt>
                <c:pt idx="5008">
                  <c:v>4.0418109858938678</c:v>
                </c:pt>
                <c:pt idx="5009">
                  <c:v>3.9829605052699781</c:v>
                </c:pt>
                <c:pt idx="5010">
                  <c:v>3.9946616478796932</c:v>
                </c:pt>
                <c:pt idx="5011">
                  <c:v>4.0775378397031954</c:v>
                </c:pt>
                <c:pt idx="5012">
                  <c:v>3.8452005875445292</c:v>
                </c:pt>
                <c:pt idx="5013">
                  <c:v>3.9946616478796932</c:v>
                </c:pt>
                <c:pt idx="5014">
                  <c:v>3.9249759501618695</c:v>
                </c:pt>
                <c:pt idx="5015">
                  <c:v>3.9020155879375404</c:v>
                </c:pt>
                <c:pt idx="5016">
                  <c:v>3.9249759501618695</c:v>
                </c:pt>
                <c:pt idx="5017">
                  <c:v>3.9134789305439699</c:v>
                </c:pt>
                <c:pt idx="5018">
                  <c:v>3.9596700619018699</c:v>
                </c:pt>
                <c:pt idx="5019">
                  <c:v>3.8905858236960498</c:v>
                </c:pt>
                <c:pt idx="5020">
                  <c:v>3.7670553377300746</c:v>
                </c:pt>
                <c:pt idx="5021">
                  <c:v>3.8678266371656922</c:v>
                </c:pt>
                <c:pt idx="5022">
                  <c:v>3.8003535389107914</c:v>
                </c:pt>
                <c:pt idx="5023">
                  <c:v>3.9020155879375404</c:v>
                </c:pt>
                <c:pt idx="5024">
                  <c:v>3.9596700619018699</c:v>
                </c:pt>
                <c:pt idx="5025">
                  <c:v>3.8452005875445292</c:v>
                </c:pt>
                <c:pt idx="5026">
                  <c:v>3.833937245513622</c:v>
                </c:pt>
                <c:pt idx="5027">
                  <c:v>3.8564970190251544</c:v>
                </c:pt>
                <c:pt idx="5028">
                  <c:v>3.7013316425186491</c:v>
                </c:pt>
                <c:pt idx="5029">
                  <c:v>3.8452005875445292</c:v>
                </c:pt>
                <c:pt idx="5030">
                  <c:v>3.8452005875445292</c:v>
                </c:pt>
                <c:pt idx="5031">
                  <c:v>3.9020155879375404</c:v>
                </c:pt>
                <c:pt idx="5032">
                  <c:v>3.9020155879375404</c:v>
                </c:pt>
                <c:pt idx="5033">
                  <c:v>3.8678266371656922</c:v>
                </c:pt>
                <c:pt idx="5034">
                  <c:v>3.833937245513622</c:v>
                </c:pt>
                <c:pt idx="5035">
                  <c:v>3.8003535389107914</c:v>
                </c:pt>
                <c:pt idx="5036">
                  <c:v>3.7892215626269596</c:v>
                </c:pt>
                <c:pt idx="5037">
                  <c:v>3.8452005875445292</c:v>
                </c:pt>
                <c:pt idx="5038">
                  <c:v>3.833937245513622</c:v>
                </c:pt>
                <c:pt idx="5039">
                  <c:v>3.7781221940715182</c:v>
                </c:pt>
                <c:pt idx="5040">
                  <c:v>3.6904897206707878</c:v>
                </c:pt>
                <c:pt idx="5041">
                  <c:v>3.833937245513622</c:v>
                </c:pt>
                <c:pt idx="5042">
                  <c:v>3.81150944238308</c:v>
                </c:pt>
                <c:pt idx="5043">
                  <c:v>3.8905858236960498</c:v>
                </c:pt>
                <c:pt idx="5044">
                  <c:v>3.7560208983680168</c:v>
                </c:pt>
                <c:pt idx="5045">
                  <c:v>3.8791895394619229</c:v>
                </c:pt>
                <c:pt idx="5046">
                  <c:v>3.8003535389107914</c:v>
                </c:pt>
                <c:pt idx="5047">
                  <c:v>3.81150944238308</c:v>
                </c:pt>
                <c:pt idx="5048">
                  <c:v>3.7231111339915466</c:v>
                </c:pt>
                <c:pt idx="5049">
                  <c:v>3.833937245513622</c:v>
                </c:pt>
                <c:pt idx="5050">
                  <c:v>3.7450187810296933</c:v>
                </c:pt>
                <c:pt idx="5051">
                  <c:v>3.81150944238308</c:v>
                </c:pt>
                <c:pt idx="5052">
                  <c:v>3.8227068960069839</c:v>
                </c:pt>
                <c:pt idx="5053">
                  <c:v>3.7450187810296933</c:v>
                </c:pt>
                <c:pt idx="5054">
                  <c:v>3.8003535389107914</c:v>
                </c:pt>
                <c:pt idx="5055">
                  <c:v>3.8791895394619229</c:v>
                </c:pt>
                <c:pt idx="5056">
                  <c:v>3.8227068960069839</c:v>
                </c:pt>
                <c:pt idx="5057">
                  <c:v>3.6474470839559823</c:v>
                </c:pt>
                <c:pt idx="5058">
                  <c:v>3.6904897206707878</c:v>
                </c:pt>
                <c:pt idx="5059">
                  <c:v>3.8452005875445292</c:v>
                </c:pt>
                <c:pt idx="5060">
                  <c:v>3.5838101901613251</c:v>
                </c:pt>
                <c:pt idx="5061">
                  <c:v>3.6261102127738165</c:v>
                </c:pt>
                <c:pt idx="5062">
                  <c:v>3.7122054157678832</c:v>
                </c:pt>
                <c:pt idx="5063">
                  <c:v>3.7670553377300746</c:v>
                </c:pt>
                <c:pt idx="5064">
                  <c:v>3.7781221940715182</c:v>
                </c:pt>
                <c:pt idx="5065">
                  <c:v>3.594338708851315</c:v>
                </c:pt>
                <c:pt idx="5066">
                  <c:v>3.7892215626269596</c:v>
                </c:pt>
                <c:pt idx="5067">
                  <c:v>3.8452005875445292</c:v>
                </c:pt>
                <c:pt idx="5068">
                  <c:v>3.7892215626269596</c:v>
                </c:pt>
                <c:pt idx="5069">
                  <c:v>3.7122054157678832</c:v>
                </c:pt>
                <c:pt idx="5070">
                  <c:v>3.7231111339915466</c:v>
                </c:pt>
                <c:pt idx="5071">
                  <c:v>3.7670553377300746</c:v>
                </c:pt>
                <c:pt idx="5072">
                  <c:v>3.7122054157678832</c:v>
                </c:pt>
                <c:pt idx="5073">
                  <c:v>3.7781221940715182</c:v>
                </c:pt>
                <c:pt idx="5074">
                  <c:v>3.7122054157678832</c:v>
                </c:pt>
                <c:pt idx="5075">
                  <c:v>3.7560208983680168</c:v>
                </c:pt>
                <c:pt idx="5076">
                  <c:v>3.7560208983680168</c:v>
                </c:pt>
                <c:pt idx="5077">
                  <c:v>3.7560208983680168</c:v>
                </c:pt>
                <c:pt idx="5078">
                  <c:v>3.5628455826951435</c:v>
                </c:pt>
                <c:pt idx="5079">
                  <c:v>3.7013316425186491</c:v>
                </c:pt>
                <c:pt idx="5080">
                  <c:v>3.6154886291559074</c:v>
                </c:pt>
                <c:pt idx="5081">
                  <c:v>3.6581541319114623</c:v>
                </c:pt>
                <c:pt idx="5082">
                  <c:v>3.6689010582566222</c:v>
                </c:pt>
                <c:pt idx="5083">
                  <c:v>3.6154886291559074</c:v>
                </c:pt>
                <c:pt idx="5084">
                  <c:v>3.7781221940715182</c:v>
                </c:pt>
                <c:pt idx="5085">
                  <c:v>3.636763000483378</c:v>
                </c:pt>
                <c:pt idx="5086">
                  <c:v>3.8227068960069839</c:v>
                </c:pt>
                <c:pt idx="5087">
                  <c:v>3.6261102127738165</c:v>
                </c:pt>
                <c:pt idx="5088">
                  <c:v>3.8003535389107914</c:v>
                </c:pt>
                <c:pt idx="5089">
                  <c:v>3.7340488910375957</c:v>
                </c:pt>
                <c:pt idx="5090">
                  <c:v>3.81150944238308</c:v>
                </c:pt>
                <c:pt idx="5091">
                  <c:v>3.6904897206707878</c:v>
                </c:pt>
                <c:pt idx="5092">
                  <c:v>3.594338708851315</c:v>
                </c:pt>
                <c:pt idx="5093">
                  <c:v>3.6261102127738165</c:v>
                </c:pt>
                <c:pt idx="5094">
                  <c:v>3.6261102127738165</c:v>
                </c:pt>
                <c:pt idx="5095">
                  <c:v>3.6048981582267836</c:v>
                </c:pt>
                <c:pt idx="5096">
                  <c:v>3.7340488910375957</c:v>
                </c:pt>
                <c:pt idx="5097">
                  <c:v>3.5109690412977126</c:v>
                </c:pt>
                <c:pt idx="5098">
                  <c:v>3.7781221940715182</c:v>
                </c:pt>
                <c:pt idx="5099">
                  <c:v>3.6689010582566222</c:v>
                </c:pt>
                <c:pt idx="5100">
                  <c:v>3.6581541319114623</c:v>
                </c:pt>
                <c:pt idx="5101">
                  <c:v>3.7560208983680168</c:v>
                </c:pt>
                <c:pt idx="5102">
                  <c:v>3.6904897206707878</c:v>
                </c:pt>
                <c:pt idx="5103">
                  <c:v>3.7450187810296933</c:v>
                </c:pt>
                <c:pt idx="5104">
                  <c:v>3.6261102127738165</c:v>
                </c:pt>
                <c:pt idx="5105">
                  <c:v>3.7560208983680168</c:v>
                </c:pt>
                <c:pt idx="5106">
                  <c:v>3.6048981582267836</c:v>
                </c:pt>
                <c:pt idx="5107">
                  <c:v>3.6474470839559823</c:v>
                </c:pt>
                <c:pt idx="5108">
                  <c:v>3.5420036141922138</c:v>
                </c:pt>
                <c:pt idx="5109">
                  <c:v>3.5733125115548066</c:v>
                </c:pt>
                <c:pt idx="5110">
                  <c:v>3.6474470839559823</c:v>
                </c:pt>
                <c:pt idx="5111">
                  <c:v>3.636763000483378</c:v>
                </c:pt>
                <c:pt idx="5112">
                  <c:v>3.5212835672379423</c:v>
                </c:pt>
                <c:pt idx="5113">
                  <c:v>3.5006927892482302</c:v>
                </c:pt>
                <c:pt idx="5114">
                  <c:v>3.5006927892482302</c:v>
                </c:pt>
                <c:pt idx="5115">
                  <c:v>3.6261102127738165</c:v>
                </c:pt>
                <c:pt idx="5116">
                  <c:v>3.7122054157678832</c:v>
                </c:pt>
                <c:pt idx="5117">
                  <c:v>3.6048981582267836</c:v>
                </c:pt>
                <c:pt idx="5118">
                  <c:v>3.5316283951956837</c:v>
                </c:pt>
                <c:pt idx="5119">
                  <c:v>3.6689010582566222</c:v>
                </c:pt>
                <c:pt idx="5120">
                  <c:v>3.6261102127738165</c:v>
                </c:pt>
                <c:pt idx="5121">
                  <c:v>3.636763000483378</c:v>
                </c:pt>
                <c:pt idx="5122">
                  <c:v>3.5109690412977126</c:v>
                </c:pt>
                <c:pt idx="5123">
                  <c:v>3.4802144027567357</c:v>
                </c:pt>
                <c:pt idx="5124">
                  <c:v>3.4904385777103055</c:v>
                </c:pt>
                <c:pt idx="5125">
                  <c:v>3.5109690412977126</c:v>
                </c:pt>
                <c:pt idx="5126">
                  <c:v>3.6474470839559823</c:v>
                </c:pt>
                <c:pt idx="5127">
                  <c:v>3.636763000483378</c:v>
                </c:pt>
                <c:pt idx="5128">
                  <c:v>3.6048981582267836</c:v>
                </c:pt>
                <c:pt idx="5129">
                  <c:v>3.5212835672379423</c:v>
                </c:pt>
                <c:pt idx="5130">
                  <c:v>3.5006927892482302</c:v>
                </c:pt>
                <c:pt idx="5131">
                  <c:v>3.6048981582267836</c:v>
                </c:pt>
                <c:pt idx="5132">
                  <c:v>3.5524093135103341</c:v>
                </c:pt>
                <c:pt idx="5133">
                  <c:v>3.5524093135103341</c:v>
                </c:pt>
                <c:pt idx="5134">
                  <c:v>3.6154886291559074</c:v>
                </c:pt>
                <c:pt idx="5135">
                  <c:v>3.5006927892482302</c:v>
                </c:pt>
                <c:pt idx="5136">
                  <c:v>3.6154886291559074</c:v>
                </c:pt>
                <c:pt idx="5137">
                  <c:v>3.5838101901613251</c:v>
                </c:pt>
                <c:pt idx="5138">
                  <c:v>3.636763000483378</c:v>
                </c:pt>
                <c:pt idx="5139">
                  <c:v>3.5628455826951435</c:v>
                </c:pt>
                <c:pt idx="5140">
                  <c:v>3.4396163129870598</c:v>
                </c:pt>
                <c:pt idx="5141">
                  <c:v>3.6048981582267836</c:v>
                </c:pt>
                <c:pt idx="5142">
                  <c:v>3.5628455826951435</c:v>
                </c:pt>
                <c:pt idx="5143">
                  <c:v>3.4802144027567357</c:v>
                </c:pt>
                <c:pt idx="5144">
                  <c:v>3.6261102127738165</c:v>
                </c:pt>
                <c:pt idx="5145">
                  <c:v>3.5006927892482302</c:v>
                </c:pt>
                <c:pt idx="5146">
                  <c:v>3.5316283951956837</c:v>
                </c:pt>
                <c:pt idx="5147">
                  <c:v>3.5420036141922138</c:v>
                </c:pt>
                <c:pt idx="5148">
                  <c:v>3.5733125115548066</c:v>
                </c:pt>
                <c:pt idx="5149">
                  <c:v>3.5420036141922138</c:v>
                </c:pt>
                <c:pt idx="5150">
                  <c:v>3.5420036141922138</c:v>
                </c:pt>
                <c:pt idx="5151">
                  <c:v>3.5316283951956837</c:v>
                </c:pt>
                <c:pt idx="5152">
                  <c:v>3.5524093135103341</c:v>
                </c:pt>
                <c:pt idx="5153">
                  <c:v>3.5316283951956837</c:v>
                </c:pt>
                <c:pt idx="5154">
                  <c:v>3.4598558109283384</c:v>
                </c:pt>
                <c:pt idx="5155">
                  <c:v>3.5838101901613251</c:v>
                </c:pt>
                <c:pt idx="5156">
                  <c:v>3.5420036141922138</c:v>
                </c:pt>
                <c:pt idx="5157">
                  <c:v>3.636763000483378</c:v>
                </c:pt>
                <c:pt idx="5158">
                  <c:v>3.5109690412977126</c:v>
                </c:pt>
                <c:pt idx="5159">
                  <c:v>3.5212835672379423</c:v>
                </c:pt>
                <c:pt idx="5160">
                  <c:v>3.5733125115548066</c:v>
                </c:pt>
                <c:pt idx="5161">
                  <c:v>3.5006927892482302</c:v>
                </c:pt>
                <c:pt idx="5162">
                  <c:v>3.4802144027567357</c:v>
                </c:pt>
                <c:pt idx="5163">
                  <c:v>3.5006927892482302</c:v>
                </c:pt>
                <c:pt idx="5164">
                  <c:v>3.5212835672379423</c:v>
                </c:pt>
                <c:pt idx="5165">
                  <c:v>3.5733125115548066</c:v>
                </c:pt>
                <c:pt idx="5166">
                  <c:v>3.5524093135103341</c:v>
                </c:pt>
                <c:pt idx="5167">
                  <c:v>3.5524093135103341</c:v>
                </c:pt>
                <c:pt idx="5168">
                  <c:v>3.5212835672379423</c:v>
                </c:pt>
                <c:pt idx="5169">
                  <c:v>3.4904385777103055</c:v>
                </c:pt>
                <c:pt idx="5170">
                  <c:v>3.4802144027567357</c:v>
                </c:pt>
                <c:pt idx="5171">
                  <c:v>3.5212835672379423</c:v>
                </c:pt>
                <c:pt idx="5172">
                  <c:v>3.47002017640451</c:v>
                </c:pt>
                <c:pt idx="5173">
                  <c:v>3.5109690412977126</c:v>
                </c:pt>
                <c:pt idx="5174">
                  <c:v>3.5316283951956837</c:v>
                </c:pt>
                <c:pt idx="5175">
                  <c:v>3.3994918161350056</c:v>
                </c:pt>
                <c:pt idx="5176">
                  <c:v>3.4194952122563316</c:v>
                </c:pt>
                <c:pt idx="5177">
                  <c:v>3.4598558109283384</c:v>
                </c:pt>
                <c:pt idx="5178">
                  <c:v>3.5420036141922138</c:v>
                </c:pt>
                <c:pt idx="5179">
                  <c:v>3.4904385777103055</c:v>
                </c:pt>
                <c:pt idx="5180">
                  <c:v>3.4598558109283384</c:v>
                </c:pt>
                <c:pt idx="5181">
                  <c:v>3.4802144027567357</c:v>
                </c:pt>
                <c:pt idx="5182">
                  <c:v>3.4802144027567357</c:v>
                </c:pt>
                <c:pt idx="5183">
                  <c:v>3.5420036141922138</c:v>
                </c:pt>
                <c:pt idx="5184">
                  <c:v>3.5524093135103341</c:v>
                </c:pt>
                <c:pt idx="5185">
                  <c:v>3.5316283951956837</c:v>
                </c:pt>
                <c:pt idx="5186">
                  <c:v>3.4598558109283384</c:v>
                </c:pt>
                <c:pt idx="5187">
                  <c:v>3.47002017640451</c:v>
                </c:pt>
                <c:pt idx="5188">
                  <c:v>3.5420036141922138</c:v>
                </c:pt>
                <c:pt idx="5189">
                  <c:v>3.5212835672379423</c:v>
                </c:pt>
                <c:pt idx="5190">
                  <c:v>3.5628455826951435</c:v>
                </c:pt>
                <c:pt idx="5191">
                  <c:v>3.5212835672379423</c:v>
                </c:pt>
                <c:pt idx="5192">
                  <c:v>3.4396163129870598</c:v>
                </c:pt>
                <c:pt idx="5193">
                  <c:v>3.47002017640451</c:v>
                </c:pt>
                <c:pt idx="5194">
                  <c:v>3.5628455826951435</c:v>
                </c:pt>
                <c:pt idx="5195">
                  <c:v>3.4396163129870598</c:v>
                </c:pt>
                <c:pt idx="5196">
                  <c:v>3.4904385777103055</c:v>
                </c:pt>
                <c:pt idx="5197">
                  <c:v>3.5628455826951435</c:v>
                </c:pt>
                <c:pt idx="5198">
                  <c:v>3.47002017640451</c:v>
                </c:pt>
                <c:pt idx="5199">
                  <c:v>3.3697059129955012</c:v>
                </c:pt>
                <c:pt idx="5200">
                  <c:v>3.4497212188598927</c:v>
                </c:pt>
                <c:pt idx="5201">
                  <c:v>3.5524093135103341</c:v>
                </c:pt>
                <c:pt idx="5202">
                  <c:v>3.5316283951956837</c:v>
                </c:pt>
                <c:pt idx="5203">
                  <c:v>3.5420036141922138</c:v>
                </c:pt>
                <c:pt idx="5204">
                  <c:v>3.4497212188598927</c:v>
                </c:pt>
                <c:pt idx="5205">
                  <c:v>3.4295410063531864</c:v>
                </c:pt>
                <c:pt idx="5206">
                  <c:v>3.4497212188598927</c:v>
                </c:pt>
                <c:pt idx="5207">
                  <c:v>3.6048981582267836</c:v>
                </c:pt>
                <c:pt idx="5208">
                  <c:v>3.4497212188598927</c:v>
                </c:pt>
                <c:pt idx="5209">
                  <c:v>3.4295410063531864</c:v>
                </c:pt>
                <c:pt idx="5210">
                  <c:v>3.5316283951956837</c:v>
                </c:pt>
                <c:pt idx="5211">
                  <c:v>3.47002017640451</c:v>
                </c:pt>
                <c:pt idx="5212">
                  <c:v>3.5212835672379423</c:v>
                </c:pt>
                <c:pt idx="5213">
                  <c:v>3.4904385777103055</c:v>
                </c:pt>
                <c:pt idx="5214">
                  <c:v>3.4904385777103055</c:v>
                </c:pt>
                <c:pt idx="5215">
                  <c:v>3.6154886291559074</c:v>
                </c:pt>
                <c:pt idx="5216">
                  <c:v>3.47002017640451</c:v>
                </c:pt>
                <c:pt idx="5217">
                  <c:v>3.4598558109283384</c:v>
                </c:pt>
                <c:pt idx="5218">
                  <c:v>3.4396163129870598</c:v>
                </c:pt>
                <c:pt idx="5219">
                  <c:v>3.6048981582267836</c:v>
                </c:pt>
                <c:pt idx="5220">
                  <c:v>3.5212835672379423</c:v>
                </c:pt>
                <c:pt idx="5221">
                  <c:v>3.4094788442485213</c:v>
                </c:pt>
                <c:pt idx="5222">
                  <c:v>3.3598431238659869</c:v>
                </c:pt>
                <c:pt idx="5223">
                  <c:v>3.5316283951956837</c:v>
                </c:pt>
                <c:pt idx="5224">
                  <c:v>3.5212835672379423</c:v>
                </c:pt>
                <c:pt idx="5225">
                  <c:v>3.4497212188598927</c:v>
                </c:pt>
                <c:pt idx="5226">
                  <c:v>3.5316283951956837</c:v>
                </c:pt>
                <c:pt idx="5227">
                  <c:v>3.5838101901613251</c:v>
                </c:pt>
                <c:pt idx="5228">
                  <c:v>3.5524093135103341</c:v>
                </c:pt>
                <c:pt idx="5229">
                  <c:v>3.5733125115548066</c:v>
                </c:pt>
                <c:pt idx="5230">
                  <c:v>3.4194952122563316</c:v>
                </c:pt>
                <c:pt idx="5231">
                  <c:v>3.6261102127738165</c:v>
                </c:pt>
                <c:pt idx="5232">
                  <c:v>3.3401886811075023</c:v>
                </c:pt>
                <c:pt idx="5233">
                  <c:v>3.5212835672379423</c:v>
                </c:pt>
                <c:pt idx="5234">
                  <c:v>3.6581541319114623</c:v>
                </c:pt>
                <c:pt idx="5235">
                  <c:v>3.4396163129870598</c:v>
                </c:pt>
                <c:pt idx="5236">
                  <c:v>3.3796054360735206</c:v>
                </c:pt>
                <c:pt idx="5237">
                  <c:v>3.4396163129870598</c:v>
                </c:pt>
                <c:pt idx="5238">
                  <c:v>3.4598558109283384</c:v>
                </c:pt>
                <c:pt idx="5239">
                  <c:v>3.4904385777103055</c:v>
                </c:pt>
                <c:pt idx="5240">
                  <c:v>3.5838101901613251</c:v>
                </c:pt>
                <c:pt idx="5241">
                  <c:v>3.4598558109283384</c:v>
                </c:pt>
                <c:pt idx="5242">
                  <c:v>3.3994918161350056</c:v>
                </c:pt>
                <c:pt idx="5243">
                  <c:v>3.4802144027567357</c:v>
                </c:pt>
                <c:pt idx="5244">
                  <c:v>3.4497212188598927</c:v>
                </c:pt>
                <c:pt idx="5245">
                  <c:v>3.5006927892482302</c:v>
                </c:pt>
                <c:pt idx="5246">
                  <c:v>3.5316283951956837</c:v>
                </c:pt>
                <c:pt idx="5247">
                  <c:v>3.5006927892482302</c:v>
                </c:pt>
                <c:pt idx="5248">
                  <c:v>3.5006927892482302</c:v>
                </c:pt>
                <c:pt idx="5249">
                  <c:v>3.6904897206707878</c:v>
                </c:pt>
                <c:pt idx="5250">
                  <c:v>3.5628455826951435</c:v>
                </c:pt>
                <c:pt idx="5251">
                  <c:v>3.4598558109283384</c:v>
                </c:pt>
                <c:pt idx="5252">
                  <c:v>3.4598558109283384</c:v>
                </c:pt>
                <c:pt idx="5253">
                  <c:v>3.3994918161350056</c:v>
                </c:pt>
                <c:pt idx="5254">
                  <c:v>3.47002017640451</c:v>
                </c:pt>
                <c:pt idx="5255">
                  <c:v>3.5733125115548066</c:v>
                </c:pt>
                <c:pt idx="5256">
                  <c:v>3.5524093135103341</c:v>
                </c:pt>
                <c:pt idx="5257">
                  <c:v>3.5212835672379423</c:v>
                </c:pt>
                <c:pt idx="5258">
                  <c:v>3.3994918161350056</c:v>
                </c:pt>
                <c:pt idx="5259">
                  <c:v>3.3994918161350056</c:v>
                </c:pt>
                <c:pt idx="5260">
                  <c:v>3.4497212188598927</c:v>
                </c:pt>
                <c:pt idx="5261">
                  <c:v>3.5006927892482302</c:v>
                </c:pt>
                <c:pt idx="5262">
                  <c:v>3.4598558109283384</c:v>
                </c:pt>
                <c:pt idx="5263">
                  <c:v>3.3401886811075023</c:v>
                </c:pt>
                <c:pt idx="5264">
                  <c:v>3.4802144027567357</c:v>
                </c:pt>
                <c:pt idx="5265">
                  <c:v>3.5420036141922138</c:v>
                </c:pt>
                <c:pt idx="5266">
                  <c:v>3.4598558109283384</c:v>
                </c:pt>
                <c:pt idx="5267">
                  <c:v>3.5316283951956837</c:v>
                </c:pt>
                <c:pt idx="5268">
                  <c:v>3.4598558109283384</c:v>
                </c:pt>
                <c:pt idx="5269">
                  <c:v>3.3796054360735206</c:v>
                </c:pt>
                <c:pt idx="5270">
                  <c:v>3.4598558109283384</c:v>
                </c:pt>
                <c:pt idx="5271">
                  <c:v>3.4598558109283384</c:v>
                </c:pt>
                <c:pt idx="5272">
                  <c:v>3.4598558109283384</c:v>
                </c:pt>
                <c:pt idx="5273">
                  <c:v>3.4497212188598927</c:v>
                </c:pt>
                <c:pt idx="5274">
                  <c:v>3.5524093135103341</c:v>
                </c:pt>
                <c:pt idx="5275">
                  <c:v>3.4194952122563316</c:v>
                </c:pt>
                <c:pt idx="5276">
                  <c:v>3.5212835672379423</c:v>
                </c:pt>
                <c:pt idx="5277">
                  <c:v>3.4497212188598927</c:v>
                </c:pt>
                <c:pt idx="5278">
                  <c:v>3.3796054360735206</c:v>
                </c:pt>
                <c:pt idx="5279">
                  <c:v>3.4802144027567357</c:v>
                </c:pt>
                <c:pt idx="5280">
                  <c:v>3.5838101901613251</c:v>
                </c:pt>
                <c:pt idx="5281">
                  <c:v>3.5109690412977126</c:v>
                </c:pt>
                <c:pt idx="5282">
                  <c:v>3.5733125115548066</c:v>
                </c:pt>
                <c:pt idx="5283">
                  <c:v>3.4802144027567357</c:v>
                </c:pt>
                <c:pt idx="5284">
                  <c:v>3.5420036141922138</c:v>
                </c:pt>
                <c:pt idx="5285">
                  <c:v>3.4904385777103055</c:v>
                </c:pt>
                <c:pt idx="5286">
                  <c:v>3.4194952122563316</c:v>
                </c:pt>
                <c:pt idx="5287">
                  <c:v>3.4802144027567357</c:v>
                </c:pt>
                <c:pt idx="5288">
                  <c:v>3.4802144027567357</c:v>
                </c:pt>
                <c:pt idx="5289">
                  <c:v>3.4396163129870598</c:v>
                </c:pt>
                <c:pt idx="5290">
                  <c:v>3.5420036141922138</c:v>
                </c:pt>
                <c:pt idx="5291">
                  <c:v>3.4094788442485213</c:v>
                </c:pt>
                <c:pt idx="5292">
                  <c:v>3.4396163129870598</c:v>
                </c:pt>
                <c:pt idx="5293">
                  <c:v>3.5420036141922138</c:v>
                </c:pt>
                <c:pt idx="5294">
                  <c:v>3.3895340419735138</c:v>
                </c:pt>
                <c:pt idx="5295">
                  <c:v>3.4396163129870598</c:v>
                </c:pt>
                <c:pt idx="5296">
                  <c:v>3.6154886291559074</c:v>
                </c:pt>
                <c:pt idx="5297">
                  <c:v>3.5006927892482302</c:v>
                </c:pt>
                <c:pt idx="5298">
                  <c:v>3.4598558109283384</c:v>
                </c:pt>
                <c:pt idx="5299">
                  <c:v>3.4904385777103055</c:v>
                </c:pt>
                <c:pt idx="5300">
                  <c:v>3.47002017640451</c:v>
                </c:pt>
                <c:pt idx="5301">
                  <c:v>3.5316283951956837</c:v>
                </c:pt>
                <c:pt idx="5302">
                  <c:v>3.4094788442485213</c:v>
                </c:pt>
                <c:pt idx="5303">
                  <c:v>3.4295410063531864</c:v>
                </c:pt>
                <c:pt idx="5304">
                  <c:v>3.4497212188598927</c:v>
                </c:pt>
                <c:pt idx="5305">
                  <c:v>3.5316283951956837</c:v>
                </c:pt>
                <c:pt idx="5306">
                  <c:v>3.5006927892482302</c:v>
                </c:pt>
                <c:pt idx="5307">
                  <c:v>3.5006927892482302</c:v>
                </c:pt>
                <c:pt idx="5308">
                  <c:v>3.3697059129955012</c:v>
                </c:pt>
                <c:pt idx="5309">
                  <c:v>3.4598558109283384</c:v>
                </c:pt>
                <c:pt idx="5310">
                  <c:v>3.5006927892482302</c:v>
                </c:pt>
                <c:pt idx="5311">
                  <c:v>3.4497212188598927</c:v>
                </c:pt>
                <c:pt idx="5312">
                  <c:v>3.4904385777103055</c:v>
                </c:pt>
                <c:pt idx="5313">
                  <c:v>3.5420036141922138</c:v>
                </c:pt>
                <c:pt idx="5314">
                  <c:v>3.6154886291559074</c:v>
                </c:pt>
                <c:pt idx="5315">
                  <c:v>3.4295410063531864</c:v>
                </c:pt>
                <c:pt idx="5316">
                  <c:v>3.5420036141922138</c:v>
                </c:pt>
                <c:pt idx="5317">
                  <c:v>3.47002017640451</c:v>
                </c:pt>
                <c:pt idx="5318">
                  <c:v>3.5109690412977126</c:v>
                </c:pt>
                <c:pt idx="5319">
                  <c:v>3.4094788442485213</c:v>
                </c:pt>
                <c:pt idx="5320">
                  <c:v>3.4904385777103055</c:v>
                </c:pt>
                <c:pt idx="5321">
                  <c:v>3.5006927892482302</c:v>
                </c:pt>
                <c:pt idx="5322">
                  <c:v>3.5006927892482302</c:v>
                </c:pt>
                <c:pt idx="5323">
                  <c:v>3.4904385777103055</c:v>
                </c:pt>
                <c:pt idx="5324">
                  <c:v>3.5006927892482302</c:v>
                </c:pt>
                <c:pt idx="5325">
                  <c:v>3.5838101901613251</c:v>
                </c:pt>
                <c:pt idx="5326">
                  <c:v>3.3796054360735206</c:v>
                </c:pt>
                <c:pt idx="5327">
                  <c:v>3.594338708851315</c:v>
                </c:pt>
                <c:pt idx="5328">
                  <c:v>3.3598431238659869</c:v>
                </c:pt>
                <c:pt idx="5329">
                  <c:v>3.5420036141922138</c:v>
                </c:pt>
                <c:pt idx="5330">
                  <c:v>3.4497212188598927</c:v>
                </c:pt>
                <c:pt idx="5331">
                  <c:v>3.4904385777103055</c:v>
                </c:pt>
                <c:pt idx="5332">
                  <c:v>3.4094788442485213</c:v>
                </c:pt>
                <c:pt idx="5333">
                  <c:v>3.4497212188598927</c:v>
                </c:pt>
                <c:pt idx="5334">
                  <c:v>3.4194952122563316</c:v>
                </c:pt>
                <c:pt idx="5335">
                  <c:v>3.5006927892482302</c:v>
                </c:pt>
                <c:pt idx="5336">
                  <c:v>3.5006927892482302</c:v>
                </c:pt>
                <c:pt idx="5337">
                  <c:v>3.4598558109283384</c:v>
                </c:pt>
                <c:pt idx="5338">
                  <c:v>3.4094788442485213</c:v>
                </c:pt>
                <c:pt idx="5339">
                  <c:v>3.3994918161350056</c:v>
                </c:pt>
                <c:pt idx="5340">
                  <c:v>3.4094788442485213</c:v>
                </c:pt>
                <c:pt idx="5341">
                  <c:v>3.4295410063531864</c:v>
                </c:pt>
                <c:pt idx="5342">
                  <c:v>3.47002017640451</c:v>
                </c:pt>
                <c:pt idx="5343">
                  <c:v>3.5109690412977126</c:v>
                </c:pt>
                <c:pt idx="5344">
                  <c:v>3.4598558109283384</c:v>
                </c:pt>
                <c:pt idx="5345">
                  <c:v>3.4802144027567357</c:v>
                </c:pt>
                <c:pt idx="5346">
                  <c:v>3.4295410063531864</c:v>
                </c:pt>
                <c:pt idx="5347">
                  <c:v>3.5524093135103341</c:v>
                </c:pt>
                <c:pt idx="5348">
                  <c:v>3.594338708851315</c:v>
                </c:pt>
                <c:pt idx="5349">
                  <c:v>3.4497212188598927</c:v>
                </c:pt>
                <c:pt idx="5350">
                  <c:v>3.4904385777103055</c:v>
                </c:pt>
                <c:pt idx="5351">
                  <c:v>3.5006927892482302</c:v>
                </c:pt>
                <c:pt idx="5352">
                  <c:v>3.4802144027567357</c:v>
                </c:pt>
                <c:pt idx="5353">
                  <c:v>3.47002017640451</c:v>
                </c:pt>
                <c:pt idx="5354">
                  <c:v>3.4094788442485213</c:v>
                </c:pt>
                <c:pt idx="5355">
                  <c:v>3.5006927892482302</c:v>
                </c:pt>
                <c:pt idx="5356">
                  <c:v>3.5212835672379423</c:v>
                </c:pt>
                <c:pt idx="5357">
                  <c:v>3.4598558109283384</c:v>
                </c:pt>
                <c:pt idx="5358">
                  <c:v>3.5316283951956837</c:v>
                </c:pt>
                <c:pt idx="5359">
                  <c:v>3.4497212188598927</c:v>
                </c:pt>
                <c:pt idx="5360">
                  <c:v>3.5316283951956837</c:v>
                </c:pt>
                <c:pt idx="5361">
                  <c:v>3.5212835672379423</c:v>
                </c:pt>
                <c:pt idx="5362">
                  <c:v>3.4497212188598927</c:v>
                </c:pt>
                <c:pt idx="5363">
                  <c:v>3.47002017640451</c:v>
                </c:pt>
                <c:pt idx="5364">
                  <c:v>3.4497212188598927</c:v>
                </c:pt>
                <c:pt idx="5365">
                  <c:v>3.3304046173879276</c:v>
                </c:pt>
                <c:pt idx="5366">
                  <c:v>3.5524093135103341</c:v>
                </c:pt>
                <c:pt idx="5367">
                  <c:v>3.3895340419735138</c:v>
                </c:pt>
                <c:pt idx="5368">
                  <c:v>3.5420036141922138</c:v>
                </c:pt>
                <c:pt idx="5369">
                  <c:v>3.4194952122563316</c:v>
                </c:pt>
                <c:pt idx="5370">
                  <c:v>3.4396163129870598</c:v>
                </c:pt>
                <c:pt idx="5371">
                  <c:v>3.3500014884525111</c:v>
                </c:pt>
                <c:pt idx="5372">
                  <c:v>3.47002017640451</c:v>
                </c:pt>
                <c:pt idx="5373">
                  <c:v>3.4598558109283384</c:v>
                </c:pt>
                <c:pt idx="5374">
                  <c:v>3.47002017640451</c:v>
                </c:pt>
                <c:pt idx="5375">
                  <c:v>3.3500014884525111</c:v>
                </c:pt>
                <c:pt idx="5376">
                  <c:v>3.4295410063531864</c:v>
                </c:pt>
                <c:pt idx="5377">
                  <c:v>3.4194952122563316</c:v>
                </c:pt>
                <c:pt idx="5378">
                  <c:v>3.5006927892482302</c:v>
                </c:pt>
                <c:pt idx="5379">
                  <c:v>3.4295410063531864</c:v>
                </c:pt>
                <c:pt idx="5380">
                  <c:v>3.2531568262749562</c:v>
                </c:pt>
                <c:pt idx="5381">
                  <c:v>3.4194952122563316</c:v>
                </c:pt>
                <c:pt idx="5382">
                  <c:v>3.3895340419735138</c:v>
                </c:pt>
                <c:pt idx="5383">
                  <c:v>3.4094788442485213</c:v>
                </c:pt>
                <c:pt idx="5384">
                  <c:v>3.3994918161350056</c:v>
                </c:pt>
                <c:pt idx="5385">
                  <c:v>3.4802144027567357</c:v>
                </c:pt>
                <c:pt idx="5386">
                  <c:v>3.3994918161350056</c:v>
                </c:pt>
                <c:pt idx="5387">
                  <c:v>3.4094788442485213</c:v>
                </c:pt>
                <c:pt idx="5388">
                  <c:v>3.47002017640451</c:v>
                </c:pt>
                <c:pt idx="5389">
                  <c:v>3.47002017640451</c:v>
                </c:pt>
                <c:pt idx="5390">
                  <c:v>3.47002017640451</c:v>
                </c:pt>
                <c:pt idx="5391">
                  <c:v>3.4094788442485213</c:v>
                </c:pt>
                <c:pt idx="5392">
                  <c:v>3.4598558109283384</c:v>
                </c:pt>
                <c:pt idx="5393">
                  <c:v>3.4802144027567357</c:v>
                </c:pt>
                <c:pt idx="5394">
                  <c:v>3.5733125115548066</c:v>
                </c:pt>
                <c:pt idx="5395">
                  <c:v>3.4802144027567357</c:v>
                </c:pt>
                <c:pt idx="5396">
                  <c:v>3.3697059129955012</c:v>
                </c:pt>
                <c:pt idx="5397">
                  <c:v>3.3895340419735138</c:v>
                </c:pt>
                <c:pt idx="5398">
                  <c:v>3.4094788442485213</c:v>
                </c:pt>
                <c:pt idx="5399">
                  <c:v>3.3598431238659869</c:v>
                </c:pt>
                <c:pt idx="5400">
                  <c:v>3.3994918161350056</c:v>
                </c:pt>
                <c:pt idx="5401">
                  <c:v>3.3895340419735138</c:v>
                </c:pt>
                <c:pt idx="5402">
                  <c:v>3.594338708851315</c:v>
                </c:pt>
                <c:pt idx="5403">
                  <c:v>3.4396163129870598</c:v>
                </c:pt>
                <c:pt idx="5404">
                  <c:v>3.4396163129870598</c:v>
                </c:pt>
                <c:pt idx="5405">
                  <c:v>3.5109690412977126</c:v>
                </c:pt>
                <c:pt idx="5406">
                  <c:v>3.4194952122563316</c:v>
                </c:pt>
                <c:pt idx="5407">
                  <c:v>3.4598558109283384</c:v>
                </c:pt>
                <c:pt idx="5408">
                  <c:v>3.4497212188598927</c:v>
                </c:pt>
                <c:pt idx="5409">
                  <c:v>3.4802144027567357</c:v>
                </c:pt>
                <c:pt idx="5410">
                  <c:v>3.3895340419735138</c:v>
                </c:pt>
                <c:pt idx="5411">
                  <c:v>3.4396163129870598</c:v>
                </c:pt>
                <c:pt idx="5412">
                  <c:v>3.4194952122563316</c:v>
                </c:pt>
                <c:pt idx="5413">
                  <c:v>3.3401886811075023</c:v>
                </c:pt>
                <c:pt idx="5414">
                  <c:v>3.47002017640451</c:v>
                </c:pt>
                <c:pt idx="5415">
                  <c:v>3.4904385777103055</c:v>
                </c:pt>
                <c:pt idx="5416">
                  <c:v>3.3598431238659869</c:v>
                </c:pt>
                <c:pt idx="5417">
                  <c:v>3.4598558109283384</c:v>
                </c:pt>
                <c:pt idx="5418">
                  <c:v>3.4396163129870598</c:v>
                </c:pt>
                <c:pt idx="5419">
                  <c:v>3.4904385777103055</c:v>
                </c:pt>
                <c:pt idx="5420">
                  <c:v>3.4497212188598927</c:v>
                </c:pt>
                <c:pt idx="5421">
                  <c:v>3.4802144027567357</c:v>
                </c:pt>
                <c:pt idx="5422">
                  <c:v>3.3598431238659869</c:v>
                </c:pt>
                <c:pt idx="5423">
                  <c:v>3.3895340419735138</c:v>
                </c:pt>
                <c:pt idx="5424">
                  <c:v>3.3206492130981067</c:v>
                </c:pt>
                <c:pt idx="5425">
                  <c:v>3.4598558109283384</c:v>
                </c:pt>
                <c:pt idx="5426">
                  <c:v>3.3500014884525111</c:v>
                </c:pt>
                <c:pt idx="5427">
                  <c:v>3.3895340419735138</c:v>
                </c:pt>
                <c:pt idx="5428">
                  <c:v>3.47002017640451</c:v>
                </c:pt>
                <c:pt idx="5429">
                  <c:v>3.4598558109283384</c:v>
                </c:pt>
                <c:pt idx="5430">
                  <c:v>3.4194952122563316</c:v>
                </c:pt>
                <c:pt idx="5431">
                  <c:v>3.3994918161350056</c:v>
                </c:pt>
                <c:pt idx="5432">
                  <c:v>3.5109690412977126</c:v>
                </c:pt>
                <c:pt idx="5433">
                  <c:v>3.3500014884525111</c:v>
                </c:pt>
                <c:pt idx="5434">
                  <c:v>3.3697059129955012</c:v>
                </c:pt>
                <c:pt idx="5435">
                  <c:v>3.5006927892482302</c:v>
                </c:pt>
                <c:pt idx="5436">
                  <c:v>3.5006927892482302</c:v>
                </c:pt>
                <c:pt idx="5437">
                  <c:v>3.3796054360735206</c:v>
                </c:pt>
                <c:pt idx="5438">
                  <c:v>3.5524093135103341</c:v>
                </c:pt>
                <c:pt idx="5439">
                  <c:v>3.5628455826951435</c:v>
                </c:pt>
                <c:pt idx="5440">
                  <c:v>3.4295410063531864</c:v>
                </c:pt>
                <c:pt idx="5441">
                  <c:v>3.3697059129955012</c:v>
                </c:pt>
                <c:pt idx="5442">
                  <c:v>3.47002017640451</c:v>
                </c:pt>
                <c:pt idx="5443">
                  <c:v>3.4094788442485213</c:v>
                </c:pt>
                <c:pt idx="5444">
                  <c:v>3.3994918161350056</c:v>
                </c:pt>
                <c:pt idx="5445">
                  <c:v>3.3206492130981067</c:v>
                </c:pt>
                <c:pt idx="5446">
                  <c:v>3.3994918161350056</c:v>
                </c:pt>
                <c:pt idx="5447">
                  <c:v>3.4295410063531864</c:v>
                </c:pt>
                <c:pt idx="5448">
                  <c:v>3.4396163129870598</c:v>
                </c:pt>
                <c:pt idx="5449">
                  <c:v>3.4094788442485213</c:v>
                </c:pt>
                <c:pt idx="5450">
                  <c:v>3.4295410063531864</c:v>
                </c:pt>
                <c:pt idx="5451">
                  <c:v>3.310922384288983</c:v>
                </c:pt>
                <c:pt idx="5452">
                  <c:v>3.4497212188598927</c:v>
                </c:pt>
                <c:pt idx="5453">
                  <c:v>3.4598558109283384</c:v>
                </c:pt>
                <c:pt idx="5454">
                  <c:v>3.4497212188598927</c:v>
                </c:pt>
                <c:pt idx="5455">
                  <c:v>3.5420036141922138</c:v>
                </c:pt>
                <c:pt idx="5456">
                  <c:v>3.4802144027567357</c:v>
                </c:pt>
                <c:pt idx="5457">
                  <c:v>3.4904385777103055</c:v>
                </c:pt>
                <c:pt idx="5458">
                  <c:v>3.4194952122563316</c:v>
                </c:pt>
                <c:pt idx="5459">
                  <c:v>3.4497212188598927</c:v>
                </c:pt>
                <c:pt idx="5460">
                  <c:v>3.4598558109283384</c:v>
                </c:pt>
                <c:pt idx="5461">
                  <c:v>3.3697059129955012</c:v>
                </c:pt>
                <c:pt idx="5462">
                  <c:v>3.5316283951956837</c:v>
                </c:pt>
                <c:pt idx="5463">
                  <c:v>3.4802144027567357</c:v>
                </c:pt>
                <c:pt idx="5464">
                  <c:v>3.4295410063531864</c:v>
                </c:pt>
                <c:pt idx="5465">
                  <c:v>3.3895340419735138</c:v>
                </c:pt>
                <c:pt idx="5466">
                  <c:v>3.4497212188598927</c:v>
                </c:pt>
                <c:pt idx="5467">
                  <c:v>3.3697059129955012</c:v>
                </c:pt>
                <c:pt idx="5468">
                  <c:v>3.3012240472574037</c:v>
                </c:pt>
                <c:pt idx="5469">
                  <c:v>3.3994918161350056</c:v>
                </c:pt>
                <c:pt idx="5470">
                  <c:v>3.4802144027567357</c:v>
                </c:pt>
                <c:pt idx="5471">
                  <c:v>3.4396163129870598</c:v>
                </c:pt>
                <c:pt idx="5472">
                  <c:v>3.4802144027567357</c:v>
                </c:pt>
                <c:pt idx="5473">
                  <c:v>3.4295410063531864</c:v>
                </c:pt>
                <c:pt idx="5474">
                  <c:v>3.47002017640451</c:v>
                </c:pt>
                <c:pt idx="5475">
                  <c:v>3.3895340419735138</c:v>
                </c:pt>
                <c:pt idx="5476">
                  <c:v>3.4802144027567357</c:v>
                </c:pt>
                <c:pt idx="5477">
                  <c:v>3.4598558109283384</c:v>
                </c:pt>
                <c:pt idx="5478">
                  <c:v>3.3697059129955012</c:v>
                </c:pt>
                <c:pt idx="5479">
                  <c:v>3.47002017640451</c:v>
                </c:pt>
                <c:pt idx="5480">
                  <c:v>3.4194952122563316</c:v>
                </c:pt>
                <c:pt idx="5481">
                  <c:v>3.4598558109283384</c:v>
                </c:pt>
                <c:pt idx="5482">
                  <c:v>3.4396163129870598</c:v>
                </c:pt>
                <c:pt idx="5483">
                  <c:v>3.3697059129955012</c:v>
                </c:pt>
                <c:pt idx="5484">
                  <c:v>3.4396163129870598</c:v>
                </c:pt>
                <c:pt idx="5485">
                  <c:v>3.5316283951956837</c:v>
                </c:pt>
                <c:pt idx="5486">
                  <c:v>3.5006927892482302</c:v>
                </c:pt>
                <c:pt idx="5487">
                  <c:v>3.3796054360735206</c:v>
                </c:pt>
                <c:pt idx="5488">
                  <c:v>3.3697059129955012</c:v>
                </c:pt>
                <c:pt idx="5489">
                  <c:v>3.4295410063531864</c:v>
                </c:pt>
                <c:pt idx="5490">
                  <c:v>3.5212835672379423</c:v>
                </c:pt>
                <c:pt idx="5491">
                  <c:v>3.3598431238659869</c:v>
                </c:pt>
                <c:pt idx="5492">
                  <c:v>3.5109690412977126</c:v>
                </c:pt>
                <c:pt idx="5493">
                  <c:v>3.4396163129870598</c:v>
                </c:pt>
                <c:pt idx="5494">
                  <c:v>3.4497212188598927</c:v>
                </c:pt>
                <c:pt idx="5495">
                  <c:v>3.4497212188598927</c:v>
                </c:pt>
                <c:pt idx="5496">
                  <c:v>3.3796054360735206</c:v>
                </c:pt>
                <c:pt idx="5497">
                  <c:v>3.3994918161350056</c:v>
                </c:pt>
                <c:pt idx="5498">
                  <c:v>3.4802144027567357</c:v>
                </c:pt>
                <c:pt idx="5499">
                  <c:v>3.3697059129955012</c:v>
                </c:pt>
                <c:pt idx="5500">
                  <c:v>3.4497212188598927</c:v>
                </c:pt>
                <c:pt idx="5501">
                  <c:v>3.4598558109283384</c:v>
                </c:pt>
                <c:pt idx="5502">
                  <c:v>3.4194952122563316</c:v>
                </c:pt>
                <c:pt idx="5503">
                  <c:v>3.4194952122563316</c:v>
                </c:pt>
                <c:pt idx="5504">
                  <c:v>3.4598558109283384</c:v>
                </c:pt>
                <c:pt idx="5505">
                  <c:v>3.3697059129955012</c:v>
                </c:pt>
                <c:pt idx="5506">
                  <c:v>3.3994918161350056</c:v>
                </c:pt>
                <c:pt idx="5507">
                  <c:v>3.4802144027567357</c:v>
                </c:pt>
                <c:pt idx="5508">
                  <c:v>3.3796054360735206</c:v>
                </c:pt>
                <c:pt idx="5509">
                  <c:v>3.3598431238659869</c:v>
                </c:pt>
                <c:pt idx="5510">
                  <c:v>3.3697059129955012</c:v>
                </c:pt>
                <c:pt idx="5511">
                  <c:v>3.5109690412977126</c:v>
                </c:pt>
                <c:pt idx="5512">
                  <c:v>3.47002017640451</c:v>
                </c:pt>
                <c:pt idx="5513">
                  <c:v>3.4904385777103055</c:v>
                </c:pt>
                <c:pt idx="5514">
                  <c:v>3.47002017640451</c:v>
                </c:pt>
                <c:pt idx="5515">
                  <c:v>3.4497212188598927</c:v>
                </c:pt>
                <c:pt idx="5516">
                  <c:v>3.4194952122563316</c:v>
                </c:pt>
                <c:pt idx="5517">
                  <c:v>3.3697059129955012</c:v>
                </c:pt>
                <c:pt idx="5518">
                  <c:v>3.4497212188598927</c:v>
                </c:pt>
                <c:pt idx="5519">
                  <c:v>3.4094788442485213</c:v>
                </c:pt>
                <c:pt idx="5520">
                  <c:v>3.4497212188598927</c:v>
                </c:pt>
                <c:pt idx="5521">
                  <c:v>3.310922384288983</c:v>
                </c:pt>
                <c:pt idx="5522">
                  <c:v>3.4802144027567357</c:v>
                </c:pt>
                <c:pt idx="5523">
                  <c:v>3.3697059129955012</c:v>
                </c:pt>
                <c:pt idx="5524">
                  <c:v>3.3697059129955012</c:v>
                </c:pt>
                <c:pt idx="5525">
                  <c:v>3.3796054360735206</c:v>
                </c:pt>
                <c:pt idx="5526">
                  <c:v>3.4904385777103055</c:v>
                </c:pt>
                <c:pt idx="5527">
                  <c:v>3.4802144027567357</c:v>
                </c:pt>
                <c:pt idx="5528">
                  <c:v>3.4802144027567357</c:v>
                </c:pt>
                <c:pt idx="5529">
                  <c:v>3.4094788442485213</c:v>
                </c:pt>
                <c:pt idx="5530">
                  <c:v>3.5006927892482302</c:v>
                </c:pt>
                <c:pt idx="5531">
                  <c:v>3.4497212188598927</c:v>
                </c:pt>
                <c:pt idx="5532">
                  <c:v>3.4194952122563316</c:v>
                </c:pt>
                <c:pt idx="5533">
                  <c:v>3.47002017640451</c:v>
                </c:pt>
                <c:pt idx="5534">
                  <c:v>3.4094788442485213</c:v>
                </c:pt>
                <c:pt idx="5535">
                  <c:v>3.4802144027567357</c:v>
                </c:pt>
                <c:pt idx="5536">
                  <c:v>3.4497212188598927</c:v>
                </c:pt>
                <c:pt idx="5537">
                  <c:v>3.5006927892482302</c:v>
                </c:pt>
                <c:pt idx="5538">
                  <c:v>3.3697059129955012</c:v>
                </c:pt>
                <c:pt idx="5539">
                  <c:v>3.2722991534698371</c:v>
                </c:pt>
                <c:pt idx="5540">
                  <c:v>3.4194952122563316</c:v>
                </c:pt>
                <c:pt idx="5541">
                  <c:v>3.5212835672379423</c:v>
                </c:pt>
                <c:pt idx="5542">
                  <c:v>3.47002017640451</c:v>
                </c:pt>
                <c:pt idx="5543">
                  <c:v>3.4094788442485213</c:v>
                </c:pt>
                <c:pt idx="5544">
                  <c:v>3.4598558109283384</c:v>
                </c:pt>
                <c:pt idx="5545">
                  <c:v>3.4094788442485213</c:v>
                </c:pt>
                <c:pt idx="5546">
                  <c:v>3.4598558109283384</c:v>
                </c:pt>
                <c:pt idx="5547">
                  <c:v>3.47002017640451</c:v>
                </c:pt>
                <c:pt idx="5548">
                  <c:v>3.4194952122563316</c:v>
                </c:pt>
                <c:pt idx="5549">
                  <c:v>3.47002017640451</c:v>
                </c:pt>
                <c:pt idx="5550">
                  <c:v>3.47002017640451</c:v>
                </c:pt>
                <c:pt idx="5551">
                  <c:v>3.3697059129955012</c:v>
                </c:pt>
                <c:pt idx="5552">
                  <c:v>3.4396163129870598</c:v>
                </c:pt>
                <c:pt idx="5553">
                  <c:v>3.3895340419735138</c:v>
                </c:pt>
                <c:pt idx="5554">
                  <c:v>3.3895340419735138</c:v>
                </c:pt>
                <c:pt idx="5555">
                  <c:v>3.4904385777103055</c:v>
                </c:pt>
                <c:pt idx="5556">
                  <c:v>3.4497212188598927</c:v>
                </c:pt>
                <c:pt idx="5557">
                  <c:v>3.4598558109283384</c:v>
                </c:pt>
                <c:pt idx="5558">
                  <c:v>3.3401886811075023</c:v>
                </c:pt>
                <c:pt idx="5559">
                  <c:v>3.3796054360735206</c:v>
                </c:pt>
                <c:pt idx="5560">
                  <c:v>3.2152148570383678</c:v>
                </c:pt>
                <c:pt idx="5561">
                  <c:v>3.47002017640451</c:v>
                </c:pt>
                <c:pt idx="5562">
                  <c:v>3.47002017640451</c:v>
                </c:pt>
                <c:pt idx="5563">
                  <c:v>3.47002017640451</c:v>
                </c:pt>
                <c:pt idx="5564">
                  <c:v>3.4802144027567357</c:v>
                </c:pt>
                <c:pt idx="5565">
                  <c:v>3.3500014884525111</c:v>
                </c:pt>
                <c:pt idx="5566">
                  <c:v>3.3796054360735206</c:v>
                </c:pt>
                <c:pt idx="5567">
                  <c:v>3.4295410063531864</c:v>
                </c:pt>
                <c:pt idx="5568">
                  <c:v>3.3401886811075023</c:v>
                </c:pt>
                <c:pt idx="5569">
                  <c:v>3.3697059129955012</c:v>
                </c:pt>
                <c:pt idx="5570">
                  <c:v>3.3598431238659869</c:v>
                </c:pt>
                <c:pt idx="5571">
                  <c:v>3.47002017640451</c:v>
                </c:pt>
                <c:pt idx="5572">
                  <c:v>3.47002017640451</c:v>
                </c:pt>
                <c:pt idx="5573">
                  <c:v>3.3401886811075023</c:v>
                </c:pt>
                <c:pt idx="5574">
                  <c:v>3.3598431238659869</c:v>
                </c:pt>
                <c:pt idx="5575">
                  <c:v>3.3796054360735206</c:v>
                </c:pt>
                <c:pt idx="5576">
                  <c:v>3.3895340419735138</c:v>
                </c:pt>
                <c:pt idx="5577">
                  <c:v>3.3500014884525111</c:v>
                </c:pt>
                <c:pt idx="5578">
                  <c:v>3.3796054360735206</c:v>
                </c:pt>
                <c:pt idx="5579">
                  <c:v>3.3012240472574037</c:v>
                </c:pt>
                <c:pt idx="5580">
                  <c:v>3.4194952122563316</c:v>
                </c:pt>
                <c:pt idx="5581">
                  <c:v>3.3895340419735138</c:v>
                </c:pt>
                <c:pt idx="5582">
                  <c:v>3.3697059129955012</c:v>
                </c:pt>
                <c:pt idx="5583">
                  <c:v>3.5212835672379423</c:v>
                </c:pt>
                <c:pt idx="5584">
                  <c:v>3.3994918161350056</c:v>
                </c:pt>
                <c:pt idx="5585">
                  <c:v>3.3895340419735138</c:v>
                </c:pt>
                <c:pt idx="5586">
                  <c:v>3.3994918161350056</c:v>
                </c:pt>
                <c:pt idx="5587">
                  <c:v>3.3500014884525111</c:v>
                </c:pt>
                <c:pt idx="5588">
                  <c:v>3.3796054360735206</c:v>
                </c:pt>
                <c:pt idx="5589">
                  <c:v>3.4598558109283384</c:v>
                </c:pt>
                <c:pt idx="5590">
                  <c:v>3.3012240472574037</c:v>
                </c:pt>
                <c:pt idx="5591">
                  <c:v>3.4396163129870598</c:v>
                </c:pt>
                <c:pt idx="5592">
                  <c:v>3.3697059129955012</c:v>
                </c:pt>
                <c:pt idx="5593">
                  <c:v>3.5006927892482302</c:v>
                </c:pt>
                <c:pt idx="5594">
                  <c:v>3.3697059129955012</c:v>
                </c:pt>
                <c:pt idx="5595">
                  <c:v>3.3895340419735138</c:v>
                </c:pt>
                <c:pt idx="5596">
                  <c:v>3.4598558109283384</c:v>
                </c:pt>
                <c:pt idx="5597">
                  <c:v>3.4598558109283384</c:v>
                </c:pt>
                <c:pt idx="5598">
                  <c:v>3.4396163129870598</c:v>
                </c:pt>
                <c:pt idx="5599">
                  <c:v>3.3598431238659869</c:v>
                </c:pt>
                <c:pt idx="5600">
                  <c:v>3.4094788442485213</c:v>
                </c:pt>
                <c:pt idx="5601">
                  <c:v>3.3994918161350056</c:v>
                </c:pt>
                <c:pt idx="5602">
                  <c:v>3.47002017640451</c:v>
                </c:pt>
                <c:pt idx="5603">
                  <c:v>3.4497212188598927</c:v>
                </c:pt>
                <c:pt idx="5604">
                  <c:v>3.4497212188598927</c:v>
                </c:pt>
                <c:pt idx="5605">
                  <c:v>3.4904385777103055</c:v>
                </c:pt>
                <c:pt idx="5606">
                  <c:v>3.4497212188598927</c:v>
                </c:pt>
                <c:pt idx="5607">
                  <c:v>3.3697059129955012</c:v>
                </c:pt>
                <c:pt idx="5608">
                  <c:v>3.3994918161350056</c:v>
                </c:pt>
                <c:pt idx="5609">
                  <c:v>3.3598431238659869</c:v>
                </c:pt>
                <c:pt idx="5610">
                  <c:v>3.3598431238659869</c:v>
                </c:pt>
                <c:pt idx="5611">
                  <c:v>3.4194952122563316</c:v>
                </c:pt>
                <c:pt idx="5612">
                  <c:v>3.3796054360735206</c:v>
                </c:pt>
                <c:pt idx="5613">
                  <c:v>3.5006927892482302</c:v>
                </c:pt>
                <c:pt idx="5614">
                  <c:v>3.4094788442485213</c:v>
                </c:pt>
                <c:pt idx="5615">
                  <c:v>3.3796054360735206</c:v>
                </c:pt>
                <c:pt idx="5616">
                  <c:v>3.4396163129870598</c:v>
                </c:pt>
                <c:pt idx="5617">
                  <c:v>3.47002017640451</c:v>
                </c:pt>
                <c:pt idx="5618">
                  <c:v>3.5006927892482302</c:v>
                </c:pt>
                <c:pt idx="5619">
                  <c:v>3.3895340419735138</c:v>
                </c:pt>
                <c:pt idx="5620">
                  <c:v>3.3895340419735138</c:v>
                </c:pt>
                <c:pt idx="5621">
                  <c:v>3.3994918161350056</c:v>
                </c:pt>
                <c:pt idx="5622">
                  <c:v>3.4194952122563316</c:v>
                </c:pt>
                <c:pt idx="5623">
                  <c:v>3.4194952122563316</c:v>
                </c:pt>
                <c:pt idx="5624">
                  <c:v>3.3697059129955012</c:v>
                </c:pt>
                <c:pt idx="5625">
                  <c:v>3.3697059129955012</c:v>
                </c:pt>
                <c:pt idx="5626">
                  <c:v>3.4194952122563316</c:v>
                </c:pt>
                <c:pt idx="5627">
                  <c:v>3.3895340419735138</c:v>
                </c:pt>
                <c:pt idx="5628">
                  <c:v>3.4598558109283384</c:v>
                </c:pt>
                <c:pt idx="5629">
                  <c:v>3.4194952122563316</c:v>
                </c:pt>
                <c:pt idx="5630">
                  <c:v>3.4094788442485213</c:v>
                </c:pt>
                <c:pt idx="5631">
                  <c:v>3.3206492130981067</c:v>
                </c:pt>
                <c:pt idx="5632">
                  <c:v>3.2722991534698371</c:v>
                </c:pt>
                <c:pt idx="5633">
                  <c:v>3.3697059129955012</c:v>
                </c:pt>
                <c:pt idx="5634">
                  <c:v>3.4497212188598927</c:v>
                </c:pt>
                <c:pt idx="5635">
                  <c:v>3.47002017640451</c:v>
                </c:pt>
                <c:pt idx="5636">
                  <c:v>3.4194952122563316</c:v>
                </c:pt>
                <c:pt idx="5637">
                  <c:v>3.3895340419735138</c:v>
                </c:pt>
                <c:pt idx="5638">
                  <c:v>3.4904385777103055</c:v>
                </c:pt>
                <c:pt idx="5639">
                  <c:v>3.4094788442485213</c:v>
                </c:pt>
                <c:pt idx="5640">
                  <c:v>3.4094788442485213</c:v>
                </c:pt>
                <c:pt idx="5641">
                  <c:v>3.47002017640451</c:v>
                </c:pt>
                <c:pt idx="5642">
                  <c:v>3.47002017640451</c:v>
                </c:pt>
                <c:pt idx="5643">
                  <c:v>3.3895340419735138</c:v>
                </c:pt>
                <c:pt idx="5644">
                  <c:v>3.4802144027567357</c:v>
                </c:pt>
                <c:pt idx="5645">
                  <c:v>3.4094788442485213</c:v>
                </c:pt>
                <c:pt idx="5646">
                  <c:v>3.4396163129870598</c:v>
                </c:pt>
                <c:pt idx="5647">
                  <c:v>3.3796054360735206</c:v>
                </c:pt>
                <c:pt idx="5648">
                  <c:v>3.3012240472574037</c:v>
                </c:pt>
                <c:pt idx="5649">
                  <c:v>3.3994918161350056</c:v>
                </c:pt>
                <c:pt idx="5650">
                  <c:v>3.5212835672379423</c:v>
                </c:pt>
                <c:pt idx="5651">
                  <c:v>3.4598558109283384</c:v>
                </c:pt>
                <c:pt idx="5652">
                  <c:v>3.3895340419735138</c:v>
                </c:pt>
                <c:pt idx="5653">
                  <c:v>3.4904385777103055</c:v>
                </c:pt>
                <c:pt idx="5654">
                  <c:v>3.4904385777103055</c:v>
                </c:pt>
                <c:pt idx="5655">
                  <c:v>3.4295410063531864</c:v>
                </c:pt>
                <c:pt idx="5656">
                  <c:v>3.4094788442485213</c:v>
                </c:pt>
                <c:pt idx="5657">
                  <c:v>3.3994918161350056</c:v>
                </c:pt>
                <c:pt idx="5658">
                  <c:v>3.4802144027567357</c:v>
                </c:pt>
                <c:pt idx="5659">
                  <c:v>3.3401886811075023</c:v>
                </c:pt>
                <c:pt idx="5660">
                  <c:v>3.3796054360735206</c:v>
                </c:pt>
                <c:pt idx="5661">
                  <c:v>3.4396163129870598</c:v>
                </c:pt>
                <c:pt idx="5662">
                  <c:v>3.3895340419735138</c:v>
                </c:pt>
                <c:pt idx="5663">
                  <c:v>3.4396163129870598</c:v>
                </c:pt>
                <c:pt idx="5664">
                  <c:v>3.3697059129955012</c:v>
                </c:pt>
                <c:pt idx="5665">
                  <c:v>3.4497212188598927</c:v>
                </c:pt>
                <c:pt idx="5666">
                  <c:v>3.4094788442485213</c:v>
                </c:pt>
                <c:pt idx="5667">
                  <c:v>3.5006927892482302</c:v>
                </c:pt>
                <c:pt idx="5668">
                  <c:v>3.3304046173879276</c:v>
                </c:pt>
                <c:pt idx="5669">
                  <c:v>3.4094788442485213</c:v>
                </c:pt>
                <c:pt idx="5670">
                  <c:v>3.4497212188598927</c:v>
                </c:pt>
                <c:pt idx="5671">
                  <c:v>3.47002017640451</c:v>
                </c:pt>
                <c:pt idx="5672">
                  <c:v>3.5212835672379423</c:v>
                </c:pt>
                <c:pt idx="5673">
                  <c:v>3.3796054360735206</c:v>
                </c:pt>
                <c:pt idx="5674">
                  <c:v>3.4396163129870598</c:v>
                </c:pt>
                <c:pt idx="5675">
                  <c:v>3.3796054360735206</c:v>
                </c:pt>
                <c:pt idx="5676">
                  <c:v>3.310922384288983</c:v>
                </c:pt>
                <c:pt idx="5677">
                  <c:v>3.3697059129955012</c:v>
                </c:pt>
                <c:pt idx="5678">
                  <c:v>3.4094788442485213</c:v>
                </c:pt>
                <c:pt idx="5679">
                  <c:v>3.2819125149394615</c:v>
                </c:pt>
                <c:pt idx="5680">
                  <c:v>3.47002017640451</c:v>
                </c:pt>
                <c:pt idx="5681">
                  <c:v>3.4094788442485213</c:v>
                </c:pt>
                <c:pt idx="5682">
                  <c:v>3.3994918161350056</c:v>
                </c:pt>
                <c:pt idx="5683">
                  <c:v>3.3500014884525111</c:v>
                </c:pt>
                <c:pt idx="5684">
                  <c:v>3.5006927892482302</c:v>
                </c:pt>
                <c:pt idx="5685">
                  <c:v>3.3697059129955012</c:v>
                </c:pt>
                <c:pt idx="5686">
                  <c:v>3.4904385777103055</c:v>
                </c:pt>
                <c:pt idx="5687">
                  <c:v>3.3697059129955012</c:v>
                </c:pt>
                <c:pt idx="5688">
                  <c:v>3.4802144027567357</c:v>
                </c:pt>
                <c:pt idx="5689">
                  <c:v>3.4194952122563316</c:v>
                </c:pt>
                <c:pt idx="5690">
                  <c:v>3.3206492130981067</c:v>
                </c:pt>
                <c:pt idx="5691">
                  <c:v>3.4094788442485213</c:v>
                </c:pt>
                <c:pt idx="5692">
                  <c:v>3.3697059129955012</c:v>
                </c:pt>
                <c:pt idx="5693">
                  <c:v>3.3895340419735138</c:v>
                </c:pt>
                <c:pt idx="5694">
                  <c:v>3.5109690412977126</c:v>
                </c:pt>
                <c:pt idx="5695">
                  <c:v>3.47002017640451</c:v>
                </c:pt>
                <c:pt idx="5696">
                  <c:v>3.4598558109283384</c:v>
                </c:pt>
                <c:pt idx="5697">
                  <c:v>3.4802144027567357</c:v>
                </c:pt>
                <c:pt idx="5698">
                  <c:v>3.3895340419735138</c:v>
                </c:pt>
                <c:pt idx="5699">
                  <c:v>3.3598431238659869</c:v>
                </c:pt>
                <c:pt idx="5700">
                  <c:v>3.3994918161350056</c:v>
                </c:pt>
                <c:pt idx="5701">
                  <c:v>3.3994918161350056</c:v>
                </c:pt>
                <c:pt idx="5702">
                  <c:v>3.4094788442485213</c:v>
                </c:pt>
                <c:pt idx="5703">
                  <c:v>3.5838101901613251</c:v>
                </c:pt>
                <c:pt idx="5704">
                  <c:v>3.4497212188598927</c:v>
                </c:pt>
                <c:pt idx="5705">
                  <c:v>3.4598558109283384</c:v>
                </c:pt>
                <c:pt idx="5706">
                  <c:v>3.4598558109283384</c:v>
                </c:pt>
                <c:pt idx="5707">
                  <c:v>3.4094788442485213</c:v>
                </c:pt>
                <c:pt idx="5708">
                  <c:v>3.5109690412977126</c:v>
                </c:pt>
                <c:pt idx="5709">
                  <c:v>3.4497212188598927</c:v>
                </c:pt>
                <c:pt idx="5710">
                  <c:v>3.4904385777103055</c:v>
                </c:pt>
                <c:pt idx="5711">
                  <c:v>3.47002017640451</c:v>
                </c:pt>
                <c:pt idx="5712">
                  <c:v>3.5006927892482302</c:v>
                </c:pt>
                <c:pt idx="5713">
                  <c:v>3.3895340419735138</c:v>
                </c:pt>
                <c:pt idx="5714">
                  <c:v>3.4194952122563316</c:v>
                </c:pt>
                <c:pt idx="5715">
                  <c:v>3.5628455826951435</c:v>
                </c:pt>
                <c:pt idx="5716">
                  <c:v>3.5212835672379423</c:v>
                </c:pt>
                <c:pt idx="5717">
                  <c:v>3.5316283951956837</c:v>
                </c:pt>
                <c:pt idx="5718">
                  <c:v>3.5212835672379423</c:v>
                </c:pt>
                <c:pt idx="5719">
                  <c:v>3.4497212188598927</c:v>
                </c:pt>
                <c:pt idx="5720">
                  <c:v>3.4094788442485213</c:v>
                </c:pt>
                <c:pt idx="5721">
                  <c:v>3.5733125115548066</c:v>
                </c:pt>
                <c:pt idx="5722">
                  <c:v>3.4295410063531864</c:v>
                </c:pt>
                <c:pt idx="5723">
                  <c:v>3.4497212188598927</c:v>
                </c:pt>
                <c:pt idx="5724">
                  <c:v>3.4295410063531864</c:v>
                </c:pt>
                <c:pt idx="5725">
                  <c:v>3.4904385777103055</c:v>
                </c:pt>
                <c:pt idx="5726">
                  <c:v>3.3994918161350056</c:v>
                </c:pt>
                <c:pt idx="5727">
                  <c:v>3.4904385777103055</c:v>
                </c:pt>
                <c:pt idx="5728">
                  <c:v>3.3500014884525111</c:v>
                </c:pt>
                <c:pt idx="5729">
                  <c:v>3.3401886811075023</c:v>
                </c:pt>
                <c:pt idx="5730">
                  <c:v>3.4396163129870598</c:v>
                </c:pt>
                <c:pt idx="5731">
                  <c:v>3.47002017640451</c:v>
                </c:pt>
                <c:pt idx="5732">
                  <c:v>3.310922384288983</c:v>
                </c:pt>
                <c:pt idx="5733">
                  <c:v>3.3895340419735138</c:v>
                </c:pt>
                <c:pt idx="5734">
                  <c:v>3.3895340419735138</c:v>
                </c:pt>
                <c:pt idx="5735">
                  <c:v>3.4904385777103055</c:v>
                </c:pt>
                <c:pt idx="5736">
                  <c:v>3.5316283951956837</c:v>
                </c:pt>
                <c:pt idx="5737">
                  <c:v>3.3500014884525111</c:v>
                </c:pt>
                <c:pt idx="5738">
                  <c:v>3.3796054360735206</c:v>
                </c:pt>
                <c:pt idx="5739">
                  <c:v>3.4295410063531864</c:v>
                </c:pt>
                <c:pt idx="5740">
                  <c:v>3.3895340419735138</c:v>
                </c:pt>
                <c:pt idx="5741">
                  <c:v>3.3895340419735138</c:v>
                </c:pt>
                <c:pt idx="5742">
                  <c:v>3.4396163129870598</c:v>
                </c:pt>
                <c:pt idx="5743">
                  <c:v>3.4396163129870598</c:v>
                </c:pt>
                <c:pt idx="5744">
                  <c:v>3.3796054360735206</c:v>
                </c:pt>
                <c:pt idx="5745">
                  <c:v>3.4904385777103055</c:v>
                </c:pt>
                <c:pt idx="5746">
                  <c:v>3.3796054360735206</c:v>
                </c:pt>
                <c:pt idx="5747">
                  <c:v>3.3500014884525111</c:v>
                </c:pt>
                <c:pt idx="5748">
                  <c:v>3.3895340419735138</c:v>
                </c:pt>
                <c:pt idx="5749">
                  <c:v>3.3598431238659869</c:v>
                </c:pt>
                <c:pt idx="5750">
                  <c:v>3.5838101901613251</c:v>
                </c:pt>
                <c:pt idx="5751">
                  <c:v>3.3012240472574037</c:v>
                </c:pt>
                <c:pt idx="5752">
                  <c:v>3.4802144027567357</c:v>
                </c:pt>
                <c:pt idx="5753">
                  <c:v>3.4396163129870598</c:v>
                </c:pt>
                <c:pt idx="5754">
                  <c:v>3.5628455826951435</c:v>
                </c:pt>
                <c:pt idx="5755">
                  <c:v>3.5212835672379423</c:v>
                </c:pt>
                <c:pt idx="5756">
                  <c:v>3.4802144027567357</c:v>
                </c:pt>
                <c:pt idx="5757">
                  <c:v>3.4802144027567357</c:v>
                </c:pt>
                <c:pt idx="5758">
                  <c:v>3.47002017640451</c:v>
                </c:pt>
                <c:pt idx="5759">
                  <c:v>3.4598558109283384</c:v>
                </c:pt>
                <c:pt idx="5760">
                  <c:v>3.594338708851315</c:v>
                </c:pt>
                <c:pt idx="5761">
                  <c:v>3.4396163129870598</c:v>
                </c:pt>
                <c:pt idx="5762">
                  <c:v>3.4295410063531864</c:v>
                </c:pt>
                <c:pt idx="5763">
                  <c:v>3.3697059129955012</c:v>
                </c:pt>
                <c:pt idx="5764">
                  <c:v>3.3994918161350056</c:v>
                </c:pt>
                <c:pt idx="5765">
                  <c:v>3.5006927892482302</c:v>
                </c:pt>
                <c:pt idx="5766">
                  <c:v>3.4194952122563316</c:v>
                </c:pt>
                <c:pt idx="5767">
                  <c:v>3.4194952122563316</c:v>
                </c:pt>
                <c:pt idx="5768">
                  <c:v>3.3401886811075023</c:v>
                </c:pt>
                <c:pt idx="5769">
                  <c:v>3.3304046173879276</c:v>
                </c:pt>
                <c:pt idx="5770">
                  <c:v>3.47002017640451</c:v>
                </c:pt>
                <c:pt idx="5771">
                  <c:v>3.3697059129955012</c:v>
                </c:pt>
                <c:pt idx="5772">
                  <c:v>3.5006927892482302</c:v>
                </c:pt>
                <c:pt idx="5773">
                  <c:v>3.2246605162442026</c:v>
                </c:pt>
                <c:pt idx="5774">
                  <c:v>3.4598558109283384</c:v>
                </c:pt>
                <c:pt idx="5775">
                  <c:v>3.4396163129870598</c:v>
                </c:pt>
                <c:pt idx="5776">
                  <c:v>3.4497212188598927</c:v>
                </c:pt>
                <c:pt idx="5777">
                  <c:v>3.4295410063531864</c:v>
                </c:pt>
                <c:pt idx="5778">
                  <c:v>3.3796054360735206</c:v>
                </c:pt>
                <c:pt idx="5779">
                  <c:v>3.3796054360735206</c:v>
                </c:pt>
                <c:pt idx="5780">
                  <c:v>3.4396163129870598</c:v>
                </c:pt>
                <c:pt idx="5781">
                  <c:v>3.4295410063531864</c:v>
                </c:pt>
                <c:pt idx="5782">
                  <c:v>3.3796054360735206</c:v>
                </c:pt>
                <c:pt idx="5783">
                  <c:v>3.3796054360735206</c:v>
                </c:pt>
                <c:pt idx="5784">
                  <c:v>3.5006927892482302</c:v>
                </c:pt>
                <c:pt idx="5785">
                  <c:v>3.5628455826951435</c:v>
                </c:pt>
                <c:pt idx="5786">
                  <c:v>3.4598558109283384</c:v>
                </c:pt>
                <c:pt idx="5787">
                  <c:v>3.5006927892482302</c:v>
                </c:pt>
                <c:pt idx="5788">
                  <c:v>3.4598558109283384</c:v>
                </c:pt>
                <c:pt idx="5789">
                  <c:v>3.4094788442485213</c:v>
                </c:pt>
                <c:pt idx="5790">
                  <c:v>3.4094788442485213</c:v>
                </c:pt>
                <c:pt idx="5791">
                  <c:v>3.3697059129955012</c:v>
                </c:pt>
                <c:pt idx="5792">
                  <c:v>3.5006927892482302</c:v>
                </c:pt>
                <c:pt idx="5793">
                  <c:v>3.3994918161350056</c:v>
                </c:pt>
                <c:pt idx="5794">
                  <c:v>3.4396163129870598</c:v>
                </c:pt>
                <c:pt idx="5795">
                  <c:v>3.5212835672379423</c:v>
                </c:pt>
                <c:pt idx="5796">
                  <c:v>3.4194952122563316</c:v>
                </c:pt>
                <c:pt idx="5797">
                  <c:v>3.5316283951956837</c:v>
                </c:pt>
                <c:pt idx="5798">
                  <c:v>3.3796054360735206</c:v>
                </c:pt>
                <c:pt idx="5799">
                  <c:v>3.4497212188598927</c:v>
                </c:pt>
                <c:pt idx="5800">
                  <c:v>3.4194952122563316</c:v>
                </c:pt>
                <c:pt idx="5801">
                  <c:v>3.4194952122563316</c:v>
                </c:pt>
                <c:pt idx="5802">
                  <c:v>3.3895340419735138</c:v>
                </c:pt>
                <c:pt idx="5803">
                  <c:v>3.3796054360735206</c:v>
                </c:pt>
                <c:pt idx="5804">
                  <c:v>3.3994918161350056</c:v>
                </c:pt>
                <c:pt idx="5805">
                  <c:v>3.3598431238659869</c:v>
                </c:pt>
                <c:pt idx="5806">
                  <c:v>3.4598558109283384</c:v>
                </c:pt>
                <c:pt idx="5807">
                  <c:v>3.47002017640451</c:v>
                </c:pt>
                <c:pt idx="5808">
                  <c:v>3.4094788442485213</c:v>
                </c:pt>
                <c:pt idx="5809">
                  <c:v>3.4904385777103055</c:v>
                </c:pt>
                <c:pt idx="5810">
                  <c:v>3.4295410063531864</c:v>
                </c:pt>
                <c:pt idx="5811">
                  <c:v>3.4396163129870598</c:v>
                </c:pt>
                <c:pt idx="5812">
                  <c:v>3.47002017640451</c:v>
                </c:pt>
                <c:pt idx="5813">
                  <c:v>3.4295410063531864</c:v>
                </c:pt>
                <c:pt idx="5814">
                  <c:v>3.5628455826951435</c:v>
                </c:pt>
                <c:pt idx="5815">
                  <c:v>3.5628455826951435</c:v>
                </c:pt>
                <c:pt idx="5816">
                  <c:v>3.4194952122563316</c:v>
                </c:pt>
                <c:pt idx="5817">
                  <c:v>3.3994918161350056</c:v>
                </c:pt>
                <c:pt idx="5818">
                  <c:v>3.5006927892482302</c:v>
                </c:pt>
                <c:pt idx="5819">
                  <c:v>3.4497212188598927</c:v>
                </c:pt>
                <c:pt idx="5820">
                  <c:v>3.47002017640451</c:v>
                </c:pt>
                <c:pt idx="5821">
                  <c:v>3.4904385777103055</c:v>
                </c:pt>
                <c:pt idx="5822">
                  <c:v>3.3895340419735138</c:v>
                </c:pt>
                <c:pt idx="5823">
                  <c:v>3.3796054360735206</c:v>
                </c:pt>
                <c:pt idx="5824">
                  <c:v>3.4094788442485213</c:v>
                </c:pt>
                <c:pt idx="5825">
                  <c:v>3.3304046173879276</c:v>
                </c:pt>
                <c:pt idx="5826">
                  <c:v>3.2152148570383678</c:v>
                </c:pt>
                <c:pt idx="5827">
                  <c:v>3.3598431238659869</c:v>
                </c:pt>
                <c:pt idx="5828">
                  <c:v>3.47002017640451</c:v>
                </c:pt>
                <c:pt idx="5829">
                  <c:v>3.3796054360735206</c:v>
                </c:pt>
                <c:pt idx="5830">
                  <c:v>3.3697059129955012</c:v>
                </c:pt>
                <c:pt idx="5831">
                  <c:v>3.47002017640451</c:v>
                </c:pt>
                <c:pt idx="5832">
                  <c:v>3.4094788442485213</c:v>
                </c:pt>
                <c:pt idx="5833">
                  <c:v>3.3697059129955012</c:v>
                </c:pt>
                <c:pt idx="5834">
                  <c:v>3.4295410063531864</c:v>
                </c:pt>
                <c:pt idx="5835">
                  <c:v>3.5316283951956837</c:v>
                </c:pt>
                <c:pt idx="5836">
                  <c:v>3.4598558109283384</c:v>
                </c:pt>
                <c:pt idx="5837">
                  <c:v>3.4295410063531864</c:v>
                </c:pt>
                <c:pt idx="5838">
                  <c:v>3.3994918161350056</c:v>
                </c:pt>
                <c:pt idx="5839">
                  <c:v>3.4497212188598927</c:v>
                </c:pt>
                <c:pt idx="5840">
                  <c:v>3.4802144027567357</c:v>
                </c:pt>
                <c:pt idx="5841">
                  <c:v>3.4598558109283384</c:v>
                </c:pt>
                <c:pt idx="5842">
                  <c:v>3.4497212188598927</c:v>
                </c:pt>
                <c:pt idx="5843">
                  <c:v>3.3895340419735138</c:v>
                </c:pt>
                <c:pt idx="5844">
                  <c:v>3.4598558109283384</c:v>
                </c:pt>
                <c:pt idx="5845">
                  <c:v>3.4094788442485213</c:v>
                </c:pt>
                <c:pt idx="5846">
                  <c:v>3.4904385777103055</c:v>
                </c:pt>
                <c:pt idx="5847">
                  <c:v>3.310922384288983</c:v>
                </c:pt>
                <c:pt idx="5848">
                  <c:v>3.3598431238659869</c:v>
                </c:pt>
                <c:pt idx="5849">
                  <c:v>3.4802144027567357</c:v>
                </c:pt>
                <c:pt idx="5850">
                  <c:v>3.3895340419735138</c:v>
                </c:pt>
                <c:pt idx="5851">
                  <c:v>3.4396163129870598</c:v>
                </c:pt>
                <c:pt idx="5852">
                  <c:v>3.5316283951956837</c:v>
                </c:pt>
                <c:pt idx="5853">
                  <c:v>3.5733125115548066</c:v>
                </c:pt>
                <c:pt idx="5854">
                  <c:v>3.5006927892482302</c:v>
                </c:pt>
                <c:pt idx="5855">
                  <c:v>3.5006927892482302</c:v>
                </c:pt>
                <c:pt idx="5856">
                  <c:v>3.4904385777103055</c:v>
                </c:pt>
                <c:pt idx="5857">
                  <c:v>3.5006927892482302</c:v>
                </c:pt>
                <c:pt idx="5858">
                  <c:v>3.4094788442485213</c:v>
                </c:pt>
                <c:pt idx="5859">
                  <c:v>3.4802144027567357</c:v>
                </c:pt>
                <c:pt idx="5860">
                  <c:v>3.5524093135103341</c:v>
                </c:pt>
                <c:pt idx="5861">
                  <c:v>3.3598431238659869</c:v>
                </c:pt>
                <c:pt idx="5862">
                  <c:v>3.4904385777103055</c:v>
                </c:pt>
                <c:pt idx="5863">
                  <c:v>3.5733125115548066</c:v>
                </c:pt>
                <c:pt idx="5864">
                  <c:v>3.4396163129870598</c:v>
                </c:pt>
                <c:pt idx="5865">
                  <c:v>3.3895340419735138</c:v>
                </c:pt>
                <c:pt idx="5866">
                  <c:v>3.3994918161350056</c:v>
                </c:pt>
                <c:pt idx="5867">
                  <c:v>3.47002017640451</c:v>
                </c:pt>
                <c:pt idx="5868">
                  <c:v>3.3206492130981067</c:v>
                </c:pt>
                <c:pt idx="5869">
                  <c:v>3.3697059129955012</c:v>
                </c:pt>
                <c:pt idx="5870">
                  <c:v>3.3994918161350056</c:v>
                </c:pt>
                <c:pt idx="5871">
                  <c:v>3.5006927892482302</c:v>
                </c:pt>
                <c:pt idx="5872">
                  <c:v>3.3598431238659869</c:v>
                </c:pt>
                <c:pt idx="5873">
                  <c:v>3.4194952122563316</c:v>
                </c:pt>
                <c:pt idx="5874">
                  <c:v>3.4802144027567357</c:v>
                </c:pt>
                <c:pt idx="5875">
                  <c:v>3.4094788442485213</c:v>
                </c:pt>
                <c:pt idx="5876">
                  <c:v>3.4094788442485213</c:v>
                </c:pt>
                <c:pt idx="5877">
                  <c:v>3.4094788442485213</c:v>
                </c:pt>
                <c:pt idx="5878">
                  <c:v>3.3012240472574037</c:v>
                </c:pt>
                <c:pt idx="5879">
                  <c:v>3.4194952122563316</c:v>
                </c:pt>
                <c:pt idx="5880">
                  <c:v>3.3500014884525111</c:v>
                </c:pt>
                <c:pt idx="5881">
                  <c:v>3.3500014884525111</c:v>
                </c:pt>
                <c:pt idx="5882">
                  <c:v>3.47002017640451</c:v>
                </c:pt>
                <c:pt idx="5883">
                  <c:v>3.4904385777103055</c:v>
                </c:pt>
                <c:pt idx="5884">
                  <c:v>3.5006927892482302</c:v>
                </c:pt>
                <c:pt idx="5885">
                  <c:v>3.4094788442485213</c:v>
                </c:pt>
                <c:pt idx="5886">
                  <c:v>3.3598431238659869</c:v>
                </c:pt>
                <c:pt idx="5887">
                  <c:v>3.5316283951956837</c:v>
                </c:pt>
                <c:pt idx="5888">
                  <c:v>3.3796054360735206</c:v>
                </c:pt>
                <c:pt idx="5889">
                  <c:v>3.5109690412977126</c:v>
                </c:pt>
                <c:pt idx="5890">
                  <c:v>3.3796054360735206</c:v>
                </c:pt>
                <c:pt idx="5891">
                  <c:v>3.3697059129955012</c:v>
                </c:pt>
                <c:pt idx="5892">
                  <c:v>3.47002017640451</c:v>
                </c:pt>
                <c:pt idx="5893">
                  <c:v>3.4396163129870598</c:v>
                </c:pt>
                <c:pt idx="5894">
                  <c:v>3.4598558109283384</c:v>
                </c:pt>
                <c:pt idx="5895">
                  <c:v>3.4802144027567357</c:v>
                </c:pt>
                <c:pt idx="5896">
                  <c:v>3.4497212188598927</c:v>
                </c:pt>
                <c:pt idx="5897">
                  <c:v>3.5212835672379423</c:v>
                </c:pt>
                <c:pt idx="5898">
                  <c:v>3.4802144027567357</c:v>
                </c:pt>
                <c:pt idx="5899">
                  <c:v>3.4598558109283384</c:v>
                </c:pt>
                <c:pt idx="5900">
                  <c:v>0.97722597016128909</c:v>
                </c:pt>
                <c:pt idx="5901">
                  <c:v>0.97150938424208133</c:v>
                </c:pt>
                <c:pt idx="5902">
                  <c:v>1.7416424441530856</c:v>
                </c:pt>
                <c:pt idx="5903">
                  <c:v>1.7777717471985277</c:v>
                </c:pt>
                <c:pt idx="5904">
                  <c:v>1.782994485589724</c:v>
                </c:pt>
                <c:pt idx="5905">
                  <c:v>1.7062434610010144</c:v>
                </c:pt>
                <c:pt idx="5906">
                  <c:v>3.3697059129955012</c:v>
                </c:pt>
                <c:pt idx="5907">
                  <c:v>3.4094788442485213</c:v>
                </c:pt>
                <c:pt idx="5908">
                  <c:v>3.5006927892482302</c:v>
                </c:pt>
                <c:pt idx="5909">
                  <c:v>3.6154886291559074</c:v>
                </c:pt>
                <c:pt idx="5910">
                  <c:v>3.5838101901613251</c:v>
                </c:pt>
                <c:pt idx="5911">
                  <c:v>3.5212835672379423</c:v>
                </c:pt>
                <c:pt idx="5912">
                  <c:v>3.5212835672379423</c:v>
                </c:pt>
                <c:pt idx="5913">
                  <c:v>3.4396163129870598</c:v>
                </c:pt>
                <c:pt idx="5914">
                  <c:v>3.7560208983680168</c:v>
                </c:pt>
                <c:pt idx="5915">
                  <c:v>3.6154886291559074</c:v>
                </c:pt>
                <c:pt idx="5916">
                  <c:v>3.7560208983680168</c:v>
                </c:pt>
                <c:pt idx="5917">
                  <c:v>3.6261102127738165</c:v>
                </c:pt>
                <c:pt idx="5918">
                  <c:v>3.4497212188598927</c:v>
                </c:pt>
                <c:pt idx="5919">
                  <c:v>3.4497212188598927</c:v>
                </c:pt>
                <c:pt idx="5920">
                  <c:v>3.3895340419735138</c:v>
                </c:pt>
                <c:pt idx="5921">
                  <c:v>3.7450187810296933</c:v>
                </c:pt>
                <c:pt idx="5922">
                  <c:v>3.5006927892482302</c:v>
                </c:pt>
                <c:pt idx="5923">
                  <c:v>3.4598558109283384</c:v>
                </c:pt>
                <c:pt idx="5924">
                  <c:v>3.4396163129870598</c:v>
                </c:pt>
                <c:pt idx="5925">
                  <c:v>3.5524093135103341</c:v>
                </c:pt>
                <c:pt idx="5926">
                  <c:v>3.6689010582566222</c:v>
                </c:pt>
                <c:pt idx="5927">
                  <c:v>3.4802144027567357</c:v>
                </c:pt>
                <c:pt idx="5928">
                  <c:v>3.5628455826951435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CryoChamber19Sep2012a!$S$11</c:f>
              <c:strCache>
                <c:ptCount val="1"/>
                <c:pt idx="0">
                  <c:v>ULVAC AxTRAN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CryoChamber19Sep2012a!$J$2:$J$5931</c:f>
              <c:numCache>
                <c:formatCode>General</c:formatCode>
                <c:ptCount val="5930"/>
                <c:pt idx="0">
                  <c:v>87.297744360902115</c:v>
                </c:pt>
                <c:pt idx="1">
                  <c:v>85.381203007518891</c:v>
                </c:pt>
                <c:pt idx="2">
                  <c:v>79.630075187969837</c:v>
                </c:pt>
                <c:pt idx="3">
                  <c:v>62.378195488721722</c:v>
                </c:pt>
                <c:pt idx="4">
                  <c:v>79.630075187969837</c:v>
                </c:pt>
                <c:pt idx="5">
                  <c:v>71.962406015037573</c:v>
                </c:pt>
                <c:pt idx="6">
                  <c:v>60.460902255639141</c:v>
                </c:pt>
                <c:pt idx="7">
                  <c:v>67.43218045112782</c:v>
                </c:pt>
                <c:pt idx="8">
                  <c:v>64.365112781954878</c:v>
                </c:pt>
                <c:pt idx="9">
                  <c:v>61.489699248120296</c:v>
                </c:pt>
                <c:pt idx="10">
                  <c:v>59.956165413533839</c:v>
                </c:pt>
                <c:pt idx="11">
                  <c:v>56.505639097744364</c:v>
                </c:pt>
                <c:pt idx="12">
                  <c:v>54.972105263157886</c:v>
                </c:pt>
                <c:pt idx="13">
                  <c:v>54.972105263157886</c:v>
                </c:pt>
                <c:pt idx="14">
                  <c:v>52.28842105263157</c:v>
                </c:pt>
                <c:pt idx="15">
                  <c:v>50.179774436090227</c:v>
                </c:pt>
                <c:pt idx="16">
                  <c:v>49.221353383458649</c:v>
                </c:pt>
                <c:pt idx="17">
                  <c:v>44.23729323308271</c:v>
                </c:pt>
                <c:pt idx="18">
                  <c:v>46.154285714285727</c:v>
                </c:pt>
                <c:pt idx="19">
                  <c:v>46.729323308270672</c:v>
                </c:pt>
                <c:pt idx="20">
                  <c:v>45.770827067669167</c:v>
                </c:pt>
                <c:pt idx="21">
                  <c:v>43.087142857142858</c:v>
                </c:pt>
                <c:pt idx="22">
                  <c:v>41.170225563909767</c:v>
                </c:pt>
                <c:pt idx="23">
                  <c:v>39.63669172932331</c:v>
                </c:pt>
                <c:pt idx="24">
                  <c:v>40.786842105263155</c:v>
                </c:pt>
                <c:pt idx="25">
                  <c:v>39.061578947368425</c:v>
                </c:pt>
                <c:pt idx="26">
                  <c:v>37.911428571428566</c:v>
                </c:pt>
                <c:pt idx="27">
                  <c:v>38.294812030075185</c:v>
                </c:pt>
                <c:pt idx="28">
                  <c:v>37.336390977443614</c:v>
                </c:pt>
                <c:pt idx="29">
                  <c:v>36.953007518797001</c:v>
                </c:pt>
                <c:pt idx="30">
                  <c:v>35.802857142857142</c:v>
                </c:pt>
                <c:pt idx="31">
                  <c:v>35.03609022556391</c:v>
                </c:pt>
                <c:pt idx="32">
                  <c:v>35.227744360902257</c:v>
                </c:pt>
                <c:pt idx="33">
                  <c:v>33.885864661654139</c:v>
                </c:pt>
                <c:pt idx="34">
                  <c:v>31.777293233082712</c:v>
                </c:pt>
                <c:pt idx="35">
                  <c:v>33.502481203007527</c:v>
                </c:pt>
                <c:pt idx="36">
                  <c:v>31.968947368421052</c:v>
                </c:pt>
                <c:pt idx="37">
                  <c:v>32.544060150375941</c:v>
                </c:pt>
                <c:pt idx="38">
                  <c:v>32.160676691729329</c:v>
                </c:pt>
                <c:pt idx="39">
                  <c:v>31.01052631578947</c:v>
                </c:pt>
                <c:pt idx="40">
                  <c:v>31.585563909774439</c:v>
                </c:pt>
                <c:pt idx="41">
                  <c:v>30.052030075187968</c:v>
                </c:pt>
                <c:pt idx="42">
                  <c:v>30.052030075187968</c:v>
                </c:pt>
                <c:pt idx="43">
                  <c:v>31.01052631578947</c:v>
                </c:pt>
                <c:pt idx="44">
                  <c:v>28.518496240601511</c:v>
                </c:pt>
                <c:pt idx="45">
                  <c:v>30.243759398496241</c:v>
                </c:pt>
                <c:pt idx="46">
                  <c:v>28.326766917293234</c:v>
                </c:pt>
                <c:pt idx="47">
                  <c:v>30.052030075187968</c:v>
                </c:pt>
                <c:pt idx="48">
                  <c:v>30.052030075187968</c:v>
                </c:pt>
                <c:pt idx="49">
                  <c:v>28.518496240601511</c:v>
                </c:pt>
                <c:pt idx="50">
                  <c:v>28.135112781954877</c:v>
                </c:pt>
                <c:pt idx="51">
                  <c:v>27.943383458646622</c:v>
                </c:pt>
                <c:pt idx="52">
                  <c:v>27.751729323308268</c:v>
                </c:pt>
                <c:pt idx="53">
                  <c:v>26.98496240601504</c:v>
                </c:pt>
                <c:pt idx="54">
                  <c:v>26.793233082706763</c:v>
                </c:pt>
                <c:pt idx="55">
                  <c:v>26.98496240601504</c:v>
                </c:pt>
                <c:pt idx="56">
                  <c:v>27.368345864661652</c:v>
                </c:pt>
                <c:pt idx="57">
                  <c:v>26.026466165413535</c:v>
                </c:pt>
                <c:pt idx="58">
                  <c:v>25.834812030075199</c:v>
                </c:pt>
                <c:pt idx="59">
                  <c:v>25.068045112781952</c:v>
                </c:pt>
                <c:pt idx="60">
                  <c:v>26.026466165413535</c:v>
                </c:pt>
                <c:pt idx="61">
                  <c:v>25.451428571428565</c:v>
                </c:pt>
                <c:pt idx="62">
                  <c:v>24.68466165413534</c:v>
                </c:pt>
                <c:pt idx="63">
                  <c:v>24.301278195488724</c:v>
                </c:pt>
                <c:pt idx="64">
                  <c:v>24.876315789473676</c:v>
                </c:pt>
                <c:pt idx="65">
                  <c:v>25.068045112781952</c:v>
                </c:pt>
                <c:pt idx="66">
                  <c:v>24.492932330827063</c:v>
                </c:pt>
                <c:pt idx="67">
                  <c:v>23.917894736842111</c:v>
                </c:pt>
                <c:pt idx="68">
                  <c:v>22.767669172932333</c:v>
                </c:pt>
                <c:pt idx="69">
                  <c:v>23.342781954887219</c:v>
                </c:pt>
                <c:pt idx="70">
                  <c:v>22.959398496240606</c:v>
                </c:pt>
                <c:pt idx="71">
                  <c:v>22.192631578947363</c:v>
                </c:pt>
                <c:pt idx="72">
                  <c:v>23.917894736842111</c:v>
                </c:pt>
                <c:pt idx="73">
                  <c:v>22.576015037593976</c:v>
                </c:pt>
                <c:pt idx="74">
                  <c:v>22.192631578947363</c:v>
                </c:pt>
                <c:pt idx="75">
                  <c:v>22.192631578947363</c:v>
                </c:pt>
                <c:pt idx="76">
                  <c:v>21.425864661654135</c:v>
                </c:pt>
                <c:pt idx="77">
                  <c:v>21.234135338345862</c:v>
                </c:pt>
                <c:pt idx="78">
                  <c:v>21.425864661654135</c:v>
                </c:pt>
                <c:pt idx="79">
                  <c:v>21.617518796992474</c:v>
                </c:pt>
                <c:pt idx="80">
                  <c:v>21.042481203007519</c:v>
                </c:pt>
                <c:pt idx="81">
                  <c:v>22.192631578947363</c:v>
                </c:pt>
                <c:pt idx="82">
                  <c:v>21.617518796992474</c:v>
                </c:pt>
                <c:pt idx="83">
                  <c:v>20.659097744360906</c:v>
                </c:pt>
                <c:pt idx="84">
                  <c:v>20.659097744360906</c:v>
                </c:pt>
                <c:pt idx="85">
                  <c:v>19.508947368421047</c:v>
                </c:pt>
                <c:pt idx="86">
                  <c:v>20.850751879699246</c:v>
                </c:pt>
                <c:pt idx="87">
                  <c:v>20.659097744360906</c:v>
                </c:pt>
                <c:pt idx="88">
                  <c:v>19.508947368421047</c:v>
                </c:pt>
                <c:pt idx="89">
                  <c:v>20.083984962406017</c:v>
                </c:pt>
                <c:pt idx="90">
                  <c:v>20.659097744360906</c:v>
                </c:pt>
                <c:pt idx="91">
                  <c:v>19.700601503759405</c:v>
                </c:pt>
                <c:pt idx="92">
                  <c:v>19.317218045112774</c:v>
                </c:pt>
                <c:pt idx="93">
                  <c:v>18.933834586466162</c:v>
                </c:pt>
                <c:pt idx="94">
                  <c:v>18.742180451127819</c:v>
                </c:pt>
                <c:pt idx="95">
                  <c:v>19.125563909774435</c:v>
                </c:pt>
                <c:pt idx="96">
                  <c:v>19.317218045112774</c:v>
                </c:pt>
                <c:pt idx="97">
                  <c:v>18.167067669172933</c:v>
                </c:pt>
                <c:pt idx="98">
                  <c:v>19.892330827067664</c:v>
                </c:pt>
                <c:pt idx="99">
                  <c:v>18.550451127819546</c:v>
                </c:pt>
                <c:pt idx="100">
                  <c:v>18.742180451127819</c:v>
                </c:pt>
                <c:pt idx="101">
                  <c:v>18.167067669172933</c:v>
                </c:pt>
                <c:pt idx="102">
                  <c:v>18.358796992481206</c:v>
                </c:pt>
                <c:pt idx="103">
                  <c:v>18.358796992481206</c:v>
                </c:pt>
                <c:pt idx="104">
                  <c:v>17.783684210526317</c:v>
                </c:pt>
                <c:pt idx="105">
                  <c:v>17.208571428571432</c:v>
                </c:pt>
                <c:pt idx="106">
                  <c:v>16.441804511278203</c:v>
                </c:pt>
                <c:pt idx="107">
                  <c:v>18.167067669172933</c:v>
                </c:pt>
                <c:pt idx="108">
                  <c:v>17.016917293233089</c:v>
                </c:pt>
                <c:pt idx="109">
                  <c:v>17.400300751879705</c:v>
                </c:pt>
                <c:pt idx="110">
                  <c:v>16.250150375939846</c:v>
                </c:pt>
                <c:pt idx="111">
                  <c:v>16.058421052631573</c:v>
                </c:pt>
                <c:pt idx="112">
                  <c:v>16.633533834586462</c:v>
                </c:pt>
                <c:pt idx="113">
                  <c:v>17.208571428571432</c:v>
                </c:pt>
                <c:pt idx="114">
                  <c:v>16.250150375939846</c:v>
                </c:pt>
                <c:pt idx="115">
                  <c:v>16.633533834586462</c:v>
                </c:pt>
                <c:pt idx="116">
                  <c:v>16.250150375939846</c:v>
                </c:pt>
                <c:pt idx="117">
                  <c:v>15.483383458646619</c:v>
                </c:pt>
                <c:pt idx="118">
                  <c:v>15.675037593984957</c:v>
                </c:pt>
                <c:pt idx="119">
                  <c:v>15.675037593984957</c:v>
                </c:pt>
                <c:pt idx="120">
                  <c:v>17.400300751879705</c:v>
                </c:pt>
                <c:pt idx="121">
                  <c:v>15.483383458646619</c:v>
                </c:pt>
                <c:pt idx="122">
                  <c:v>15.675037593984957</c:v>
                </c:pt>
                <c:pt idx="123">
                  <c:v>14.908270676691732</c:v>
                </c:pt>
                <c:pt idx="124">
                  <c:v>16.058421052631573</c:v>
                </c:pt>
                <c:pt idx="125">
                  <c:v>15.675037593984957</c:v>
                </c:pt>
                <c:pt idx="126">
                  <c:v>15.483383458646619</c:v>
                </c:pt>
                <c:pt idx="127">
                  <c:v>15.483383458646619</c:v>
                </c:pt>
                <c:pt idx="128">
                  <c:v>13.949849624060148</c:v>
                </c:pt>
                <c:pt idx="129">
                  <c:v>14.141503759398503</c:v>
                </c:pt>
                <c:pt idx="130">
                  <c:v>13.183082706766919</c:v>
                </c:pt>
                <c:pt idx="131">
                  <c:v>15.100000000000005</c:v>
                </c:pt>
                <c:pt idx="132">
                  <c:v>16.825187969924816</c:v>
                </c:pt>
                <c:pt idx="133">
                  <c:v>15.100000000000005</c:v>
                </c:pt>
                <c:pt idx="134">
                  <c:v>14.141503759398503</c:v>
                </c:pt>
                <c:pt idx="135">
                  <c:v>14.33323308270676</c:v>
                </c:pt>
                <c:pt idx="136">
                  <c:v>14.716616541353391</c:v>
                </c:pt>
                <c:pt idx="137">
                  <c:v>15.100000000000005</c:v>
                </c:pt>
                <c:pt idx="138">
                  <c:v>14.716616541353391</c:v>
                </c:pt>
                <c:pt idx="139">
                  <c:v>13.949849624060148</c:v>
                </c:pt>
                <c:pt idx="140">
                  <c:v>14.141503759398503</c:v>
                </c:pt>
                <c:pt idx="141">
                  <c:v>15.100000000000005</c:v>
                </c:pt>
                <c:pt idx="142">
                  <c:v>13.949849624060148</c:v>
                </c:pt>
                <c:pt idx="143">
                  <c:v>14.141503759398503</c:v>
                </c:pt>
                <c:pt idx="144">
                  <c:v>14.33323308270676</c:v>
                </c:pt>
                <c:pt idx="145">
                  <c:v>14.141503759398503</c:v>
                </c:pt>
                <c:pt idx="146">
                  <c:v>14.141503759398503</c:v>
                </c:pt>
                <c:pt idx="147">
                  <c:v>12.991353383458645</c:v>
                </c:pt>
                <c:pt idx="148">
                  <c:v>12.60796992481203</c:v>
                </c:pt>
                <c:pt idx="149">
                  <c:v>13.374736842105257</c:v>
                </c:pt>
                <c:pt idx="150">
                  <c:v>14.141503759398503</c:v>
                </c:pt>
                <c:pt idx="151">
                  <c:v>12.991353383458645</c:v>
                </c:pt>
                <c:pt idx="152">
                  <c:v>13.949849624060148</c:v>
                </c:pt>
                <c:pt idx="153">
                  <c:v>13.758120300751871</c:v>
                </c:pt>
                <c:pt idx="154">
                  <c:v>13.183082706766919</c:v>
                </c:pt>
                <c:pt idx="155">
                  <c:v>12.60796992481203</c:v>
                </c:pt>
                <c:pt idx="156">
                  <c:v>13.566466165413534</c:v>
                </c:pt>
                <c:pt idx="157">
                  <c:v>12.224586466165418</c:v>
                </c:pt>
                <c:pt idx="158">
                  <c:v>13.183082706766919</c:v>
                </c:pt>
                <c:pt idx="159">
                  <c:v>12.032857142857143</c:v>
                </c:pt>
                <c:pt idx="160">
                  <c:v>12.991353383458645</c:v>
                </c:pt>
                <c:pt idx="161">
                  <c:v>14.141503759398503</c:v>
                </c:pt>
                <c:pt idx="162">
                  <c:v>13.183082706766919</c:v>
                </c:pt>
                <c:pt idx="163">
                  <c:v>10.691052631578945</c:v>
                </c:pt>
                <c:pt idx="164">
                  <c:v>12.991353383458645</c:v>
                </c:pt>
                <c:pt idx="165">
                  <c:v>12.799699248120305</c:v>
                </c:pt>
                <c:pt idx="166">
                  <c:v>13.183082706766919</c:v>
                </c:pt>
                <c:pt idx="167">
                  <c:v>11.841203007518804</c:v>
                </c:pt>
                <c:pt idx="168">
                  <c:v>12.032857142857143</c:v>
                </c:pt>
                <c:pt idx="169">
                  <c:v>13.183082706766919</c:v>
                </c:pt>
                <c:pt idx="170">
                  <c:v>12.991353383458645</c:v>
                </c:pt>
                <c:pt idx="171">
                  <c:v>12.799699248120305</c:v>
                </c:pt>
                <c:pt idx="172">
                  <c:v>12.991353383458645</c:v>
                </c:pt>
                <c:pt idx="173">
                  <c:v>12.224586466165418</c:v>
                </c:pt>
                <c:pt idx="174">
                  <c:v>12.032857142857143</c:v>
                </c:pt>
                <c:pt idx="175">
                  <c:v>12.991353383458645</c:v>
                </c:pt>
                <c:pt idx="176">
                  <c:v>12.032857142857143</c:v>
                </c:pt>
                <c:pt idx="177">
                  <c:v>13.374736842105257</c:v>
                </c:pt>
                <c:pt idx="178">
                  <c:v>10.691052631578945</c:v>
                </c:pt>
                <c:pt idx="179">
                  <c:v>11.649473684210529</c:v>
                </c:pt>
                <c:pt idx="180">
                  <c:v>11.841203007518804</c:v>
                </c:pt>
                <c:pt idx="181">
                  <c:v>11.649473684210529</c:v>
                </c:pt>
                <c:pt idx="182">
                  <c:v>11.266090225563914</c:v>
                </c:pt>
                <c:pt idx="183">
                  <c:v>13.374736842105257</c:v>
                </c:pt>
                <c:pt idx="184">
                  <c:v>11.841203007518804</c:v>
                </c:pt>
                <c:pt idx="185">
                  <c:v>11.457819548872189</c:v>
                </c:pt>
                <c:pt idx="186">
                  <c:v>12.416315789473691</c:v>
                </c:pt>
                <c:pt idx="187">
                  <c:v>10.115939849624057</c:v>
                </c:pt>
                <c:pt idx="188">
                  <c:v>12.60796992481203</c:v>
                </c:pt>
                <c:pt idx="189">
                  <c:v>11.649473684210529</c:v>
                </c:pt>
                <c:pt idx="190">
                  <c:v>11.649473684210529</c:v>
                </c:pt>
                <c:pt idx="191">
                  <c:v>12.032857142857143</c:v>
                </c:pt>
                <c:pt idx="192">
                  <c:v>11.649473684210529</c:v>
                </c:pt>
                <c:pt idx="193">
                  <c:v>10.8827067669173</c:v>
                </c:pt>
                <c:pt idx="194">
                  <c:v>10.8827067669173</c:v>
                </c:pt>
                <c:pt idx="195">
                  <c:v>11.266090225563914</c:v>
                </c:pt>
                <c:pt idx="196">
                  <c:v>11.266090225563914</c:v>
                </c:pt>
                <c:pt idx="197">
                  <c:v>11.074436090225557</c:v>
                </c:pt>
                <c:pt idx="198">
                  <c:v>10.115939849624057</c:v>
                </c:pt>
                <c:pt idx="199">
                  <c:v>10.8827067669173</c:v>
                </c:pt>
                <c:pt idx="200">
                  <c:v>11.074436090225557</c:v>
                </c:pt>
                <c:pt idx="201">
                  <c:v>10.8827067669173</c:v>
                </c:pt>
                <c:pt idx="202">
                  <c:v>11.074436090225557</c:v>
                </c:pt>
                <c:pt idx="203">
                  <c:v>11.457819548872189</c:v>
                </c:pt>
                <c:pt idx="204">
                  <c:v>10.49932330827067</c:v>
                </c:pt>
                <c:pt idx="205">
                  <c:v>10.8827067669173</c:v>
                </c:pt>
                <c:pt idx="206">
                  <c:v>11.649473684210529</c:v>
                </c:pt>
                <c:pt idx="207">
                  <c:v>10.115939849624057</c:v>
                </c:pt>
                <c:pt idx="208">
                  <c:v>10.8827067669173</c:v>
                </c:pt>
                <c:pt idx="209">
                  <c:v>10.30766917293233</c:v>
                </c:pt>
                <c:pt idx="210">
                  <c:v>10.49932330827067</c:v>
                </c:pt>
                <c:pt idx="211">
                  <c:v>10.8827067669173</c:v>
                </c:pt>
                <c:pt idx="212">
                  <c:v>11.649473684210529</c:v>
                </c:pt>
                <c:pt idx="213">
                  <c:v>10.49932330827067</c:v>
                </c:pt>
                <c:pt idx="214">
                  <c:v>9.5409022556391037</c:v>
                </c:pt>
                <c:pt idx="215">
                  <c:v>10.49932330827067</c:v>
                </c:pt>
                <c:pt idx="216">
                  <c:v>9.9242857142857162</c:v>
                </c:pt>
                <c:pt idx="217">
                  <c:v>10.49932330827067</c:v>
                </c:pt>
                <c:pt idx="218">
                  <c:v>10.8827067669173</c:v>
                </c:pt>
                <c:pt idx="219">
                  <c:v>13.183082706766919</c:v>
                </c:pt>
                <c:pt idx="220">
                  <c:v>10.30766917293233</c:v>
                </c:pt>
                <c:pt idx="221">
                  <c:v>8.3907518796992449</c:v>
                </c:pt>
                <c:pt idx="222">
                  <c:v>11.266090225563914</c:v>
                </c:pt>
                <c:pt idx="223">
                  <c:v>9.7325563909774431</c:v>
                </c:pt>
                <c:pt idx="224">
                  <c:v>10.8827067669173</c:v>
                </c:pt>
                <c:pt idx="225">
                  <c:v>9.1575187969924894</c:v>
                </c:pt>
                <c:pt idx="226">
                  <c:v>10.115939849624057</c:v>
                </c:pt>
                <c:pt idx="227">
                  <c:v>9.3491729323308288</c:v>
                </c:pt>
                <c:pt idx="228">
                  <c:v>9.9242857142857162</c:v>
                </c:pt>
                <c:pt idx="229">
                  <c:v>9.7325563909774431</c:v>
                </c:pt>
                <c:pt idx="230">
                  <c:v>9.3491729323308288</c:v>
                </c:pt>
                <c:pt idx="231">
                  <c:v>6.0903759398496256</c:v>
                </c:pt>
                <c:pt idx="232">
                  <c:v>10.49932330827067</c:v>
                </c:pt>
                <c:pt idx="233">
                  <c:v>10.49932330827067</c:v>
                </c:pt>
                <c:pt idx="234">
                  <c:v>8.9657894736842145</c:v>
                </c:pt>
                <c:pt idx="235">
                  <c:v>10.8827067669173</c:v>
                </c:pt>
                <c:pt idx="236">
                  <c:v>9.9242857142857162</c:v>
                </c:pt>
                <c:pt idx="237">
                  <c:v>9.3491729323308288</c:v>
                </c:pt>
                <c:pt idx="238">
                  <c:v>9.9242857142857162</c:v>
                </c:pt>
                <c:pt idx="239">
                  <c:v>10.691052631578945</c:v>
                </c:pt>
                <c:pt idx="240">
                  <c:v>12.416315789473691</c:v>
                </c:pt>
                <c:pt idx="241">
                  <c:v>9.5409022556391037</c:v>
                </c:pt>
                <c:pt idx="242">
                  <c:v>10.49932330827067</c:v>
                </c:pt>
                <c:pt idx="243">
                  <c:v>9.1575187969924894</c:v>
                </c:pt>
                <c:pt idx="244">
                  <c:v>9.7325563909774431</c:v>
                </c:pt>
                <c:pt idx="245">
                  <c:v>9.3491729323308288</c:v>
                </c:pt>
                <c:pt idx="246">
                  <c:v>9.3491729323308288</c:v>
                </c:pt>
                <c:pt idx="247">
                  <c:v>9.7325563909774431</c:v>
                </c:pt>
                <c:pt idx="248">
                  <c:v>9.7325563909774431</c:v>
                </c:pt>
                <c:pt idx="249">
                  <c:v>10.115939849624057</c:v>
                </c:pt>
                <c:pt idx="250">
                  <c:v>9.9242857142857162</c:v>
                </c:pt>
                <c:pt idx="251">
                  <c:v>9.1575187969924894</c:v>
                </c:pt>
                <c:pt idx="252">
                  <c:v>8.9657894736842145</c:v>
                </c:pt>
                <c:pt idx="253">
                  <c:v>9.1575187969924894</c:v>
                </c:pt>
                <c:pt idx="254">
                  <c:v>9.7325563909774431</c:v>
                </c:pt>
                <c:pt idx="255">
                  <c:v>10.8827067669173</c:v>
                </c:pt>
                <c:pt idx="256">
                  <c:v>9.9242857142857162</c:v>
                </c:pt>
                <c:pt idx="257">
                  <c:v>9.3491729323308288</c:v>
                </c:pt>
                <c:pt idx="258">
                  <c:v>8.9657894736842145</c:v>
                </c:pt>
                <c:pt idx="259">
                  <c:v>9.3491729323308288</c:v>
                </c:pt>
                <c:pt idx="260">
                  <c:v>10.30766917293233</c:v>
                </c:pt>
                <c:pt idx="261">
                  <c:v>10.115939849624057</c:v>
                </c:pt>
                <c:pt idx="262">
                  <c:v>11.457819548872189</c:v>
                </c:pt>
                <c:pt idx="263">
                  <c:v>10.691052631578945</c:v>
                </c:pt>
                <c:pt idx="264">
                  <c:v>9.1575187969924894</c:v>
                </c:pt>
                <c:pt idx="265">
                  <c:v>9.9242857142857162</c:v>
                </c:pt>
                <c:pt idx="266">
                  <c:v>10.115939849624057</c:v>
                </c:pt>
                <c:pt idx="267">
                  <c:v>9.9242857142857162</c:v>
                </c:pt>
                <c:pt idx="268">
                  <c:v>9.3491729323308288</c:v>
                </c:pt>
                <c:pt idx="269">
                  <c:v>8.9657894736842145</c:v>
                </c:pt>
                <c:pt idx="270">
                  <c:v>8.9657894736842145</c:v>
                </c:pt>
                <c:pt idx="271">
                  <c:v>9.3491729323308288</c:v>
                </c:pt>
                <c:pt idx="272">
                  <c:v>8.3907518796992449</c:v>
                </c:pt>
                <c:pt idx="273">
                  <c:v>8.0073684210526306</c:v>
                </c:pt>
                <c:pt idx="274">
                  <c:v>8.5824060150376003</c:v>
                </c:pt>
                <c:pt idx="275">
                  <c:v>8.0073684210526306</c:v>
                </c:pt>
                <c:pt idx="276">
                  <c:v>8.9657894736842145</c:v>
                </c:pt>
                <c:pt idx="277">
                  <c:v>8.9657894736842145</c:v>
                </c:pt>
                <c:pt idx="278">
                  <c:v>8.7741353383458573</c:v>
                </c:pt>
                <c:pt idx="279">
                  <c:v>8.3907518796992449</c:v>
                </c:pt>
                <c:pt idx="280">
                  <c:v>8.5824060150376003</c:v>
                </c:pt>
                <c:pt idx="281">
                  <c:v>8.5824060150376003</c:v>
                </c:pt>
                <c:pt idx="282">
                  <c:v>8.5824060150376003</c:v>
                </c:pt>
                <c:pt idx="283">
                  <c:v>9.9242857142857162</c:v>
                </c:pt>
                <c:pt idx="284">
                  <c:v>9.1575187969924894</c:v>
                </c:pt>
                <c:pt idx="285">
                  <c:v>8.19902255639097</c:v>
                </c:pt>
                <c:pt idx="286">
                  <c:v>9.3491729323308288</c:v>
                </c:pt>
                <c:pt idx="287">
                  <c:v>9.7325563909774431</c:v>
                </c:pt>
                <c:pt idx="288">
                  <c:v>9.1575187969924894</c:v>
                </c:pt>
                <c:pt idx="289">
                  <c:v>7.6239849624060172</c:v>
                </c:pt>
                <c:pt idx="290">
                  <c:v>8.7741353383458573</c:v>
                </c:pt>
                <c:pt idx="291">
                  <c:v>8.7741353383458573</c:v>
                </c:pt>
                <c:pt idx="292">
                  <c:v>8.5824060150376003</c:v>
                </c:pt>
                <c:pt idx="293">
                  <c:v>8.3907518796992449</c:v>
                </c:pt>
                <c:pt idx="294">
                  <c:v>8.0073684210526306</c:v>
                </c:pt>
                <c:pt idx="295">
                  <c:v>7.8156390977443557</c:v>
                </c:pt>
                <c:pt idx="296">
                  <c:v>8.19902255639097</c:v>
                </c:pt>
                <c:pt idx="297">
                  <c:v>8.5824060150376003</c:v>
                </c:pt>
                <c:pt idx="298">
                  <c:v>8.9657894736842145</c:v>
                </c:pt>
                <c:pt idx="299">
                  <c:v>8.7741353383458573</c:v>
                </c:pt>
                <c:pt idx="300">
                  <c:v>8.3907518796992449</c:v>
                </c:pt>
                <c:pt idx="301">
                  <c:v>8.3907518796992449</c:v>
                </c:pt>
                <c:pt idx="302">
                  <c:v>9.3491729323308288</c:v>
                </c:pt>
                <c:pt idx="303">
                  <c:v>8.5824060150376003</c:v>
                </c:pt>
                <c:pt idx="304">
                  <c:v>8.7741353383458573</c:v>
                </c:pt>
                <c:pt idx="305">
                  <c:v>8.3907518796992449</c:v>
                </c:pt>
                <c:pt idx="306">
                  <c:v>8.3907518796992449</c:v>
                </c:pt>
                <c:pt idx="307">
                  <c:v>9.3491729323308288</c:v>
                </c:pt>
                <c:pt idx="308">
                  <c:v>8.7741353383458573</c:v>
                </c:pt>
                <c:pt idx="309">
                  <c:v>8.7741353383458573</c:v>
                </c:pt>
                <c:pt idx="310">
                  <c:v>8.9657894736842145</c:v>
                </c:pt>
                <c:pt idx="311">
                  <c:v>8.9657894736842145</c:v>
                </c:pt>
                <c:pt idx="312">
                  <c:v>7.8156390977443557</c:v>
                </c:pt>
                <c:pt idx="313">
                  <c:v>8.3907518796992449</c:v>
                </c:pt>
                <c:pt idx="314">
                  <c:v>7.2406015037594029</c:v>
                </c:pt>
                <c:pt idx="315">
                  <c:v>8.5824060150376003</c:v>
                </c:pt>
                <c:pt idx="316">
                  <c:v>8.7741353383458573</c:v>
                </c:pt>
                <c:pt idx="317">
                  <c:v>7.8156390977443557</c:v>
                </c:pt>
                <c:pt idx="318">
                  <c:v>9.7325563909774431</c:v>
                </c:pt>
                <c:pt idx="319">
                  <c:v>8.5824060150376003</c:v>
                </c:pt>
                <c:pt idx="320">
                  <c:v>8.0073684210526306</c:v>
                </c:pt>
                <c:pt idx="321">
                  <c:v>4.5568421052631534</c:v>
                </c:pt>
                <c:pt idx="322">
                  <c:v>7.6239849624060172</c:v>
                </c:pt>
                <c:pt idx="323">
                  <c:v>8.7741353383458573</c:v>
                </c:pt>
                <c:pt idx="324">
                  <c:v>7.6239849624060172</c:v>
                </c:pt>
                <c:pt idx="325">
                  <c:v>7.6239849624060172</c:v>
                </c:pt>
                <c:pt idx="326">
                  <c:v>9.7325563909774431</c:v>
                </c:pt>
                <c:pt idx="327">
                  <c:v>8.19902255639097</c:v>
                </c:pt>
                <c:pt idx="328">
                  <c:v>8.0073684210526306</c:v>
                </c:pt>
                <c:pt idx="329">
                  <c:v>7.8156390977443557</c:v>
                </c:pt>
                <c:pt idx="330">
                  <c:v>6.6654887218045147</c:v>
                </c:pt>
                <c:pt idx="331">
                  <c:v>11.266090225563914</c:v>
                </c:pt>
                <c:pt idx="332">
                  <c:v>8.9657894736842145</c:v>
                </c:pt>
                <c:pt idx="333">
                  <c:v>8.0073684210526306</c:v>
                </c:pt>
                <c:pt idx="334">
                  <c:v>8.3907518796992449</c:v>
                </c:pt>
                <c:pt idx="335">
                  <c:v>7.4322556390977415</c:v>
                </c:pt>
                <c:pt idx="336">
                  <c:v>6.6654887218045147</c:v>
                </c:pt>
                <c:pt idx="337">
                  <c:v>7.4322556390977415</c:v>
                </c:pt>
                <c:pt idx="338">
                  <c:v>8.0073684210526306</c:v>
                </c:pt>
                <c:pt idx="339">
                  <c:v>7.4322556390977415</c:v>
                </c:pt>
                <c:pt idx="340">
                  <c:v>7.8156390977443557</c:v>
                </c:pt>
                <c:pt idx="341">
                  <c:v>7.4322556390977415</c:v>
                </c:pt>
                <c:pt idx="342">
                  <c:v>8.5824060150376003</c:v>
                </c:pt>
                <c:pt idx="343">
                  <c:v>7.8156390977443557</c:v>
                </c:pt>
                <c:pt idx="344">
                  <c:v>6.4737593984962389</c:v>
                </c:pt>
                <c:pt idx="345">
                  <c:v>8.0073684210526306</c:v>
                </c:pt>
                <c:pt idx="346">
                  <c:v>8.9657894736842145</c:v>
                </c:pt>
                <c:pt idx="347">
                  <c:v>8.0073684210526306</c:v>
                </c:pt>
                <c:pt idx="348">
                  <c:v>8.5824060150376003</c:v>
                </c:pt>
                <c:pt idx="349">
                  <c:v>7.8156390977443557</c:v>
                </c:pt>
                <c:pt idx="350">
                  <c:v>7.8156390977443557</c:v>
                </c:pt>
                <c:pt idx="351">
                  <c:v>7.4322556390977415</c:v>
                </c:pt>
                <c:pt idx="352">
                  <c:v>7.6239849624060172</c:v>
                </c:pt>
                <c:pt idx="353">
                  <c:v>7.4322556390977415</c:v>
                </c:pt>
                <c:pt idx="354">
                  <c:v>6.4737593984962389</c:v>
                </c:pt>
                <c:pt idx="355">
                  <c:v>8.0073684210526306</c:v>
                </c:pt>
                <c:pt idx="356">
                  <c:v>7.6239849624060172</c:v>
                </c:pt>
                <c:pt idx="357">
                  <c:v>7.8156390977443557</c:v>
                </c:pt>
                <c:pt idx="358">
                  <c:v>7.8156390977443557</c:v>
                </c:pt>
                <c:pt idx="359">
                  <c:v>8.9657894736842145</c:v>
                </c:pt>
                <c:pt idx="360">
                  <c:v>7.2406015037594029</c:v>
                </c:pt>
                <c:pt idx="361">
                  <c:v>9.3491729323308288</c:v>
                </c:pt>
                <c:pt idx="362">
                  <c:v>5.1319548872180416</c:v>
                </c:pt>
                <c:pt idx="363">
                  <c:v>8.19902255639097</c:v>
                </c:pt>
                <c:pt idx="364">
                  <c:v>7.0488721804511281</c:v>
                </c:pt>
                <c:pt idx="365">
                  <c:v>9.7325563909774431</c:v>
                </c:pt>
                <c:pt idx="366">
                  <c:v>7.8156390977443557</c:v>
                </c:pt>
                <c:pt idx="367">
                  <c:v>7.2406015037594029</c:v>
                </c:pt>
                <c:pt idx="368">
                  <c:v>7.6239849624060172</c:v>
                </c:pt>
                <c:pt idx="369">
                  <c:v>7.2406015037594029</c:v>
                </c:pt>
                <c:pt idx="370">
                  <c:v>7.0488721804511281</c:v>
                </c:pt>
                <c:pt idx="371">
                  <c:v>8.9657894736842145</c:v>
                </c:pt>
                <c:pt idx="372">
                  <c:v>8.5824060150376003</c:v>
                </c:pt>
                <c:pt idx="373">
                  <c:v>7.8156390977443557</c:v>
                </c:pt>
                <c:pt idx="374">
                  <c:v>7.8156390977443557</c:v>
                </c:pt>
                <c:pt idx="375">
                  <c:v>7.4322556390977415</c:v>
                </c:pt>
                <c:pt idx="376">
                  <c:v>8.0073684210526306</c:v>
                </c:pt>
                <c:pt idx="377">
                  <c:v>8.0073684210526306</c:v>
                </c:pt>
                <c:pt idx="378">
                  <c:v>7.8156390977443557</c:v>
                </c:pt>
                <c:pt idx="379">
                  <c:v>7.6239849624060172</c:v>
                </c:pt>
                <c:pt idx="380">
                  <c:v>7.8156390977443557</c:v>
                </c:pt>
                <c:pt idx="381">
                  <c:v>6.2821052631579004</c:v>
                </c:pt>
                <c:pt idx="382">
                  <c:v>5.1319548872180416</c:v>
                </c:pt>
                <c:pt idx="383">
                  <c:v>7.8156390977443557</c:v>
                </c:pt>
                <c:pt idx="384">
                  <c:v>8.0073684210526306</c:v>
                </c:pt>
                <c:pt idx="385">
                  <c:v>6.2821052631579004</c:v>
                </c:pt>
                <c:pt idx="386">
                  <c:v>7.6239849624060172</c:v>
                </c:pt>
                <c:pt idx="387">
                  <c:v>8.9657894736842145</c:v>
                </c:pt>
                <c:pt idx="388">
                  <c:v>8.9657894736842145</c:v>
                </c:pt>
                <c:pt idx="389">
                  <c:v>7.8156390977443557</c:v>
                </c:pt>
                <c:pt idx="390">
                  <c:v>7.8156390977443557</c:v>
                </c:pt>
                <c:pt idx="391">
                  <c:v>7.8156390977443557</c:v>
                </c:pt>
                <c:pt idx="392">
                  <c:v>7.0488721804511281</c:v>
                </c:pt>
                <c:pt idx="393">
                  <c:v>7.0488721804511281</c:v>
                </c:pt>
                <c:pt idx="394">
                  <c:v>7.0488721804511281</c:v>
                </c:pt>
                <c:pt idx="395">
                  <c:v>7.0488721804511281</c:v>
                </c:pt>
                <c:pt idx="396">
                  <c:v>8.19902255639097</c:v>
                </c:pt>
                <c:pt idx="397">
                  <c:v>6.8572180451127887</c:v>
                </c:pt>
                <c:pt idx="398">
                  <c:v>6.8572180451127887</c:v>
                </c:pt>
                <c:pt idx="399">
                  <c:v>6.6654887218045147</c:v>
                </c:pt>
                <c:pt idx="400">
                  <c:v>7.8156390977443557</c:v>
                </c:pt>
                <c:pt idx="401">
                  <c:v>7.2406015037594029</c:v>
                </c:pt>
                <c:pt idx="402">
                  <c:v>7.8156390977443557</c:v>
                </c:pt>
                <c:pt idx="403">
                  <c:v>7.0488721804511281</c:v>
                </c:pt>
                <c:pt idx="404">
                  <c:v>7.6239849624060172</c:v>
                </c:pt>
                <c:pt idx="405">
                  <c:v>7.8156390977443557</c:v>
                </c:pt>
                <c:pt idx="406">
                  <c:v>7.4322556390977415</c:v>
                </c:pt>
                <c:pt idx="407">
                  <c:v>5.5153383458646559</c:v>
                </c:pt>
                <c:pt idx="408">
                  <c:v>6.4737593984962389</c:v>
                </c:pt>
                <c:pt idx="409">
                  <c:v>6.2821052631579004</c:v>
                </c:pt>
                <c:pt idx="410">
                  <c:v>5.5153383458646559</c:v>
                </c:pt>
                <c:pt idx="411">
                  <c:v>7.6239849624060172</c:v>
                </c:pt>
                <c:pt idx="412">
                  <c:v>7.4322556390977415</c:v>
                </c:pt>
                <c:pt idx="413">
                  <c:v>4.3651879699248148</c:v>
                </c:pt>
                <c:pt idx="414">
                  <c:v>7.0488721804511281</c:v>
                </c:pt>
                <c:pt idx="415">
                  <c:v>6.8572180451127887</c:v>
                </c:pt>
                <c:pt idx="416">
                  <c:v>7.6239849624060172</c:v>
                </c:pt>
                <c:pt idx="417">
                  <c:v>6.8572180451127887</c:v>
                </c:pt>
                <c:pt idx="418">
                  <c:v>7.4322556390977415</c:v>
                </c:pt>
                <c:pt idx="419">
                  <c:v>8.3907518796992449</c:v>
                </c:pt>
                <c:pt idx="420">
                  <c:v>6.8572180451127887</c:v>
                </c:pt>
                <c:pt idx="421">
                  <c:v>8.0073684210526306</c:v>
                </c:pt>
                <c:pt idx="422">
                  <c:v>7.6239849624060172</c:v>
                </c:pt>
                <c:pt idx="423">
                  <c:v>8.19902255639097</c:v>
                </c:pt>
                <c:pt idx="424">
                  <c:v>5.8987218045112861</c:v>
                </c:pt>
                <c:pt idx="425">
                  <c:v>7.8156390977443557</c:v>
                </c:pt>
                <c:pt idx="426">
                  <c:v>6.2821052631579004</c:v>
                </c:pt>
                <c:pt idx="427">
                  <c:v>7.2406015037594029</c:v>
                </c:pt>
                <c:pt idx="428">
                  <c:v>6.8572180451127887</c:v>
                </c:pt>
                <c:pt idx="429">
                  <c:v>6.8572180451127887</c:v>
                </c:pt>
                <c:pt idx="430">
                  <c:v>6.8572180451127887</c:v>
                </c:pt>
                <c:pt idx="431">
                  <c:v>5.8987218045112861</c:v>
                </c:pt>
                <c:pt idx="432">
                  <c:v>7.2406015037594029</c:v>
                </c:pt>
                <c:pt idx="433">
                  <c:v>6.2821052631579004</c:v>
                </c:pt>
                <c:pt idx="434">
                  <c:v>7.8156390977443557</c:v>
                </c:pt>
                <c:pt idx="435">
                  <c:v>7.0488721804511281</c:v>
                </c:pt>
                <c:pt idx="436">
                  <c:v>6.0903759398496256</c:v>
                </c:pt>
                <c:pt idx="437">
                  <c:v>6.4737593984962389</c:v>
                </c:pt>
                <c:pt idx="438">
                  <c:v>7.2406015037594029</c:v>
                </c:pt>
                <c:pt idx="439">
                  <c:v>6.2821052631579004</c:v>
                </c:pt>
                <c:pt idx="440">
                  <c:v>8.5824060150376003</c:v>
                </c:pt>
                <c:pt idx="441">
                  <c:v>6.8572180451127887</c:v>
                </c:pt>
                <c:pt idx="442">
                  <c:v>4.9402255639097676</c:v>
                </c:pt>
                <c:pt idx="443">
                  <c:v>7.2406015037594029</c:v>
                </c:pt>
                <c:pt idx="444">
                  <c:v>8.3907518796992449</c:v>
                </c:pt>
                <c:pt idx="445">
                  <c:v>7.8156390977443557</c:v>
                </c:pt>
                <c:pt idx="446">
                  <c:v>7.4322556390977415</c:v>
                </c:pt>
                <c:pt idx="447">
                  <c:v>6.4737593984962389</c:v>
                </c:pt>
                <c:pt idx="448">
                  <c:v>7.4322556390977415</c:v>
                </c:pt>
                <c:pt idx="449">
                  <c:v>7.8156390977443557</c:v>
                </c:pt>
                <c:pt idx="450">
                  <c:v>6.6654887218045147</c:v>
                </c:pt>
                <c:pt idx="451">
                  <c:v>5.8987218045112861</c:v>
                </c:pt>
                <c:pt idx="452">
                  <c:v>6.8572180451127887</c:v>
                </c:pt>
                <c:pt idx="453">
                  <c:v>7.4322556390977415</c:v>
                </c:pt>
                <c:pt idx="454">
                  <c:v>6.4737593984962389</c:v>
                </c:pt>
                <c:pt idx="455">
                  <c:v>6.4737593984962389</c:v>
                </c:pt>
                <c:pt idx="456">
                  <c:v>6.6654887218045147</c:v>
                </c:pt>
                <c:pt idx="457">
                  <c:v>6.6654887218045147</c:v>
                </c:pt>
                <c:pt idx="458">
                  <c:v>7.265218045112781</c:v>
                </c:pt>
                <c:pt idx="459">
                  <c:v>6.6134661654135343</c:v>
                </c:pt>
                <c:pt idx="460">
                  <c:v>7.265218045112781</c:v>
                </c:pt>
                <c:pt idx="461">
                  <c:v>8.0073684210526306</c:v>
                </c:pt>
                <c:pt idx="462">
                  <c:v>7.8156390977443557</c:v>
                </c:pt>
                <c:pt idx="463">
                  <c:v>7.0488721804511281</c:v>
                </c:pt>
                <c:pt idx="464">
                  <c:v>6.2821052631579004</c:v>
                </c:pt>
                <c:pt idx="465">
                  <c:v>6.2821052631579004</c:v>
                </c:pt>
                <c:pt idx="466">
                  <c:v>7.8156390977443557</c:v>
                </c:pt>
                <c:pt idx="467">
                  <c:v>6.4737593984962389</c:v>
                </c:pt>
                <c:pt idx="468">
                  <c:v>6.9010000000000007</c:v>
                </c:pt>
                <c:pt idx="469">
                  <c:v>7.1502030075187957</c:v>
                </c:pt>
                <c:pt idx="470">
                  <c:v>7.3610676691729315</c:v>
                </c:pt>
                <c:pt idx="471">
                  <c:v>6.9201729323308259</c:v>
                </c:pt>
                <c:pt idx="472">
                  <c:v>6.9776766917293234</c:v>
                </c:pt>
                <c:pt idx="473">
                  <c:v>6.7476466165413536</c:v>
                </c:pt>
                <c:pt idx="474">
                  <c:v>7.1502030075187957</c:v>
                </c:pt>
                <c:pt idx="475">
                  <c:v>7.1502030075187957</c:v>
                </c:pt>
                <c:pt idx="476">
                  <c:v>7.1310375939849626</c:v>
                </c:pt>
                <c:pt idx="477">
                  <c:v>6.9776766917293234</c:v>
                </c:pt>
                <c:pt idx="478">
                  <c:v>7.1885413533834583</c:v>
                </c:pt>
                <c:pt idx="479">
                  <c:v>7.2843909774436097</c:v>
                </c:pt>
                <c:pt idx="480">
                  <c:v>6.7284812030075187</c:v>
                </c:pt>
                <c:pt idx="481">
                  <c:v>6.4984436090225568</c:v>
                </c:pt>
                <c:pt idx="482">
                  <c:v>6.9393383458646607</c:v>
                </c:pt>
                <c:pt idx="483">
                  <c:v>6.67096992481203</c:v>
                </c:pt>
                <c:pt idx="484">
                  <c:v>6.9010000000000007</c:v>
                </c:pt>
                <c:pt idx="485">
                  <c:v>6.9010000000000007</c:v>
                </c:pt>
                <c:pt idx="486">
                  <c:v>6.8051578947368414</c:v>
                </c:pt>
                <c:pt idx="487">
                  <c:v>7.054353383458646</c:v>
                </c:pt>
                <c:pt idx="488">
                  <c:v>6.5176165413533838</c:v>
                </c:pt>
                <c:pt idx="489">
                  <c:v>6.9585112781954885</c:v>
                </c:pt>
                <c:pt idx="490">
                  <c:v>7.3994060150375951</c:v>
                </c:pt>
                <c:pt idx="491">
                  <c:v>6.6134661654135343</c:v>
                </c:pt>
                <c:pt idx="492">
                  <c:v>6.7859849624060153</c:v>
                </c:pt>
                <c:pt idx="493">
                  <c:v>7.1502030075187957</c:v>
                </c:pt>
                <c:pt idx="494">
                  <c:v>6.9776766917293234</c:v>
                </c:pt>
                <c:pt idx="495">
                  <c:v>6.9201729323308259</c:v>
                </c:pt>
                <c:pt idx="496">
                  <c:v>6.9968496240601503</c:v>
                </c:pt>
                <c:pt idx="497">
                  <c:v>6.8626616541353389</c:v>
                </c:pt>
                <c:pt idx="498">
                  <c:v>7.1693759398496235</c:v>
                </c:pt>
                <c:pt idx="499">
                  <c:v>6.9201729323308259</c:v>
                </c:pt>
                <c:pt idx="500">
                  <c:v>6.8243233082706762</c:v>
                </c:pt>
                <c:pt idx="501">
                  <c:v>7.1693759398496235</c:v>
                </c:pt>
                <c:pt idx="502">
                  <c:v>7.4322556390977415</c:v>
                </c:pt>
                <c:pt idx="503">
                  <c:v>6.9393383458646607</c:v>
                </c:pt>
                <c:pt idx="504">
                  <c:v>6.9010000000000007</c:v>
                </c:pt>
                <c:pt idx="505">
                  <c:v>7.054353383458646</c:v>
                </c:pt>
                <c:pt idx="506">
                  <c:v>6.8243233082706762</c:v>
                </c:pt>
                <c:pt idx="507">
                  <c:v>6.9393383458646607</c:v>
                </c:pt>
                <c:pt idx="508">
                  <c:v>6.7668195488721805</c:v>
                </c:pt>
                <c:pt idx="509">
                  <c:v>6.6326315789473691</c:v>
                </c:pt>
                <c:pt idx="510">
                  <c:v>6.6654887218045147</c:v>
                </c:pt>
                <c:pt idx="511">
                  <c:v>6.9393383458646607</c:v>
                </c:pt>
                <c:pt idx="512">
                  <c:v>6.8051578947368414</c:v>
                </c:pt>
                <c:pt idx="513">
                  <c:v>6.3067518796992488</c:v>
                </c:pt>
                <c:pt idx="514">
                  <c:v>7.2268796992481201</c:v>
                </c:pt>
                <c:pt idx="515">
                  <c:v>6.5751278195488725</c:v>
                </c:pt>
                <c:pt idx="516">
                  <c:v>6.8434962406015041</c:v>
                </c:pt>
                <c:pt idx="517">
                  <c:v>6.7668195488721805</c:v>
                </c:pt>
                <c:pt idx="518">
                  <c:v>6.7284812030075187</c:v>
                </c:pt>
                <c:pt idx="519">
                  <c:v>6.7284812030075187</c:v>
                </c:pt>
                <c:pt idx="520">
                  <c:v>6.9201729323308259</c:v>
                </c:pt>
                <c:pt idx="521">
                  <c:v>6.7476466165413536</c:v>
                </c:pt>
                <c:pt idx="522">
                  <c:v>6.6134661654135343</c:v>
                </c:pt>
                <c:pt idx="523">
                  <c:v>6.7476466165413536</c:v>
                </c:pt>
                <c:pt idx="524">
                  <c:v>6.8434962406015041</c:v>
                </c:pt>
                <c:pt idx="525">
                  <c:v>6.3450902255639106</c:v>
                </c:pt>
                <c:pt idx="526">
                  <c:v>6.3834285714285715</c:v>
                </c:pt>
                <c:pt idx="527">
                  <c:v>6.3259248120300757</c:v>
                </c:pt>
                <c:pt idx="528">
                  <c:v>6.7284812030075187</c:v>
                </c:pt>
                <c:pt idx="529">
                  <c:v>6.9776766917293234</c:v>
                </c:pt>
                <c:pt idx="530">
                  <c:v>6.9968496240601503</c:v>
                </c:pt>
                <c:pt idx="531">
                  <c:v>6.7476466165413536</c:v>
                </c:pt>
                <c:pt idx="532">
                  <c:v>6.460105263157895</c:v>
                </c:pt>
                <c:pt idx="533">
                  <c:v>6.7859849624060153</c:v>
                </c:pt>
                <c:pt idx="534">
                  <c:v>6.67096992481203</c:v>
                </c:pt>
                <c:pt idx="535">
                  <c:v>6.3259248120300757</c:v>
                </c:pt>
                <c:pt idx="536">
                  <c:v>6.8243233082706762</c:v>
                </c:pt>
                <c:pt idx="537">
                  <c:v>6.3259248120300757</c:v>
                </c:pt>
                <c:pt idx="538">
                  <c:v>6.6901428571428578</c:v>
                </c:pt>
                <c:pt idx="539">
                  <c:v>6.5367894736842107</c:v>
                </c:pt>
                <c:pt idx="540">
                  <c:v>6.6134661654135343</c:v>
                </c:pt>
                <c:pt idx="541">
                  <c:v>6.67096992481203</c:v>
                </c:pt>
                <c:pt idx="542">
                  <c:v>6.7284812030075187</c:v>
                </c:pt>
                <c:pt idx="543">
                  <c:v>6.460105263157895</c:v>
                </c:pt>
                <c:pt idx="544">
                  <c:v>6.8626616541353389</c:v>
                </c:pt>
                <c:pt idx="545">
                  <c:v>6.6518045112781952</c:v>
                </c:pt>
                <c:pt idx="546">
                  <c:v>6.3642631578947366</c:v>
                </c:pt>
                <c:pt idx="547">
                  <c:v>6.8626616541353389</c:v>
                </c:pt>
                <c:pt idx="548">
                  <c:v>6.6901428571428578</c:v>
                </c:pt>
                <c:pt idx="549">
                  <c:v>6.7476466165413536</c:v>
                </c:pt>
                <c:pt idx="550">
                  <c:v>6.1533984962406016</c:v>
                </c:pt>
                <c:pt idx="551">
                  <c:v>6.8434962406015041</c:v>
                </c:pt>
                <c:pt idx="552">
                  <c:v>6.6134661654135343</c:v>
                </c:pt>
                <c:pt idx="553">
                  <c:v>6.8051578947368414</c:v>
                </c:pt>
                <c:pt idx="554">
                  <c:v>6.8626616541353389</c:v>
                </c:pt>
                <c:pt idx="555">
                  <c:v>6.5942932330827064</c:v>
                </c:pt>
                <c:pt idx="556">
                  <c:v>6.4217669172932341</c:v>
                </c:pt>
                <c:pt idx="557">
                  <c:v>6.460105263157895</c:v>
                </c:pt>
                <c:pt idx="558">
                  <c:v>6.4026015037593993</c:v>
                </c:pt>
                <c:pt idx="559">
                  <c:v>6.5751278195488725</c:v>
                </c:pt>
                <c:pt idx="560">
                  <c:v>6.5367894736842107</c:v>
                </c:pt>
                <c:pt idx="561">
                  <c:v>6.4984436090225568</c:v>
                </c:pt>
                <c:pt idx="562">
                  <c:v>6.460105263157895</c:v>
                </c:pt>
                <c:pt idx="563">
                  <c:v>6.2492481203007522</c:v>
                </c:pt>
                <c:pt idx="564">
                  <c:v>7.0926992481203008</c:v>
                </c:pt>
                <c:pt idx="565">
                  <c:v>6.7284812030075187</c:v>
                </c:pt>
                <c:pt idx="566">
                  <c:v>6.7668195488721805</c:v>
                </c:pt>
                <c:pt idx="567">
                  <c:v>6.6326315789473691</c:v>
                </c:pt>
                <c:pt idx="568">
                  <c:v>6.5942932330827064</c:v>
                </c:pt>
                <c:pt idx="569">
                  <c:v>6.3834285714285715</c:v>
                </c:pt>
                <c:pt idx="570">
                  <c:v>6.5367894736842107</c:v>
                </c:pt>
                <c:pt idx="571">
                  <c:v>6.460105263157895</c:v>
                </c:pt>
                <c:pt idx="572">
                  <c:v>6.7476466165413536</c:v>
                </c:pt>
                <c:pt idx="573">
                  <c:v>6.2300751879699252</c:v>
                </c:pt>
                <c:pt idx="574">
                  <c:v>6.9010000000000007</c:v>
                </c:pt>
                <c:pt idx="575">
                  <c:v>6.6901428571428578</c:v>
                </c:pt>
                <c:pt idx="576">
                  <c:v>6.6901428571428578</c:v>
                </c:pt>
                <c:pt idx="577">
                  <c:v>6.4026015037593993</c:v>
                </c:pt>
                <c:pt idx="578">
                  <c:v>6.9201729323308259</c:v>
                </c:pt>
                <c:pt idx="579">
                  <c:v>6.460105263157895</c:v>
                </c:pt>
                <c:pt idx="580">
                  <c:v>6.5367894736842107</c:v>
                </c:pt>
                <c:pt idx="581">
                  <c:v>6.3642631578947366</c:v>
                </c:pt>
                <c:pt idx="582">
                  <c:v>6.0383834586466154</c:v>
                </c:pt>
                <c:pt idx="583">
                  <c:v>6.4026015037593993</c:v>
                </c:pt>
                <c:pt idx="584">
                  <c:v>6.1533984962406016</c:v>
                </c:pt>
                <c:pt idx="585">
                  <c:v>6.3450902255639106</c:v>
                </c:pt>
                <c:pt idx="586">
                  <c:v>6.3067518796992488</c:v>
                </c:pt>
                <c:pt idx="587">
                  <c:v>6.6901428571428578</c:v>
                </c:pt>
                <c:pt idx="588">
                  <c:v>6.7668195488721805</c:v>
                </c:pt>
                <c:pt idx="589">
                  <c:v>6.5751278195488725</c:v>
                </c:pt>
                <c:pt idx="590">
                  <c:v>6.2300751879699252</c:v>
                </c:pt>
                <c:pt idx="591">
                  <c:v>6.5176165413533838</c:v>
                </c:pt>
                <c:pt idx="592">
                  <c:v>6.8626616541353389</c:v>
                </c:pt>
                <c:pt idx="593">
                  <c:v>6.268413533834587</c:v>
                </c:pt>
                <c:pt idx="594">
                  <c:v>6.881834586466165</c:v>
                </c:pt>
                <c:pt idx="595">
                  <c:v>6.7668195488721805</c:v>
                </c:pt>
                <c:pt idx="596">
                  <c:v>6.3834285714285715</c:v>
                </c:pt>
                <c:pt idx="597">
                  <c:v>6.7668195488721805</c:v>
                </c:pt>
                <c:pt idx="598">
                  <c:v>6.5176165413533838</c:v>
                </c:pt>
                <c:pt idx="599">
                  <c:v>6.2109097744360904</c:v>
                </c:pt>
                <c:pt idx="600">
                  <c:v>6.2109097744360904</c:v>
                </c:pt>
                <c:pt idx="601">
                  <c:v>6.5751278195488725</c:v>
                </c:pt>
                <c:pt idx="602">
                  <c:v>6.67096992481203</c:v>
                </c:pt>
                <c:pt idx="603">
                  <c:v>6.6134661654135343</c:v>
                </c:pt>
                <c:pt idx="604">
                  <c:v>6.5176165413533838</c:v>
                </c:pt>
                <c:pt idx="605">
                  <c:v>6.095894736842105</c:v>
                </c:pt>
                <c:pt idx="606">
                  <c:v>6.5559548872180455</c:v>
                </c:pt>
                <c:pt idx="607">
                  <c:v>6.2300751879699252</c:v>
                </c:pt>
                <c:pt idx="608">
                  <c:v>6.4026015037593993</c:v>
                </c:pt>
                <c:pt idx="609">
                  <c:v>6.4217669172932341</c:v>
                </c:pt>
                <c:pt idx="610">
                  <c:v>6.5942932330827064</c:v>
                </c:pt>
                <c:pt idx="611">
                  <c:v>6.460105263157895</c:v>
                </c:pt>
                <c:pt idx="612">
                  <c:v>6.4026015037593993</c:v>
                </c:pt>
                <c:pt idx="613">
                  <c:v>6.4217669172932341</c:v>
                </c:pt>
                <c:pt idx="614">
                  <c:v>6.1342330827067677</c:v>
                </c:pt>
                <c:pt idx="615">
                  <c:v>6.3067518796992488</c:v>
                </c:pt>
                <c:pt idx="616">
                  <c:v>6.0575563909774441</c:v>
                </c:pt>
                <c:pt idx="617">
                  <c:v>6.3067518796992488</c:v>
                </c:pt>
                <c:pt idx="618">
                  <c:v>6.0192180451127824</c:v>
                </c:pt>
                <c:pt idx="619">
                  <c:v>5.9808796992481206</c:v>
                </c:pt>
                <c:pt idx="620">
                  <c:v>6.2875864661654139</c:v>
                </c:pt>
                <c:pt idx="621">
                  <c:v>6.1533984962406016</c:v>
                </c:pt>
                <c:pt idx="622">
                  <c:v>6.0383834586466154</c:v>
                </c:pt>
                <c:pt idx="623">
                  <c:v>6.479278195488722</c:v>
                </c:pt>
                <c:pt idx="624">
                  <c:v>6.1725714285714286</c:v>
                </c:pt>
                <c:pt idx="625">
                  <c:v>6.0000451127819554</c:v>
                </c:pt>
                <c:pt idx="626">
                  <c:v>6.3067518796992488</c:v>
                </c:pt>
                <c:pt idx="627">
                  <c:v>6.0000451127819554</c:v>
                </c:pt>
                <c:pt idx="628">
                  <c:v>6.0000451127819554</c:v>
                </c:pt>
                <c:pt idx="629">
                  <c:v>6.1150601503759399</c:v>
                </c:pt>
                <c:pt idx="630">
                  <c:v>6.2300751879699252</c:v>
                </c:pt>
                <c:pt idx="631">
                  <c:v>6.0575563909774441</c:v>
                </c:pt>
                <c:pt idx="632">
                  <c:v>6.2300751879699252</c:v>
                </c:pt>
                <c:pt idx="633">
                  <c:v>6.1917368421052634</c:v>
                </c:pt>
                <c:pt idx="634">
                  <c:v>6.268413533834587</c:v>
                </c:pt>
                <c:pt idx="635">
                  <c:v>6.460105263157895</c:v>
                </c:pt>
                <c:pt idx="636">
                  <c:v>6.1725714285714286</c:v>
                </c:pt>
                <c:pt idx="637">
                  <c:v>6.3067518796992488</c:v>
                </c:pt>
                <c:pt idx="638">
                  <c:v>6.2109097744360904</c:v>
                </c:pt>
                <c:pt idx="639">
                  <c:v>5.9808796992481206</c:v>
                </c:pt>
                <c:pt idx="640">
                  <c:v>6.1725714285714286</c:v>
                </c:pt>
                <c:pt idx="641">
                  <c:v>6.2875864661654139</c:v>
                </c:pt>
                <c:pt idx="642">
                  <c:v>6.1150601503759399</c:v>
                </c:pt>
                <c:pt idx="643">
                  <c:v>6.2109097744360904</c:v>
                </c:pt>
                <c:pt idx="644">
                  <c:v>5.9233684210526309</c:v>
                </c:pt>
                <c:pt idx="645">
                  <c:v>6.0000451127819554</c:v>
                </c:pt>
                <c:pt idx="646">
                  <c:v>6.0000451127819554</c:v>
                </c:pt>
                <c:pt idx="647">
                  <c:v>5.9808796992481206</c:v>
                </c:pt>
                <c:pt idx="648">
                  <c:v>6.4217669172932341</c:v>
                </c:pt>
                <c:pt idx="649">
                  <c:v>6.1917368421052634</c:v>
                </c:pt>
                <c:pt idx="650">
                  <c:v>6.076721804511279</c:v>
                </c:pt>
                <c:pt idx="651">
                  <c:v>5.7508421052631578</c:v>
                </c:pt>
                <c:pt idx="652">
                  <c:v>5.9425338345864658</c:v>
                </c:pt>
                <c:pt idx="653">
                  <c:v>5.6741654135338342</c:v>
                </c:pt>
                <c:pt idx="654">
                  <c:v>5.6741654135338342</c:v>
                </c:pt>
                <c:pt idx="655">
                  <c:v>5.6549999999999994</c:v>
                </c:pt>
                <c:pt idx="656">
                  <c:v>6.4026015037593993</c:v>
                </c:pt>
                <c:pt idx="657">
                  <c:v>6.1533984962406016</c:v>
                </c:pt>
                <c:pt idx="658">
                  <c:v>6.2300751879699252</c:v>
                </c:pt>
                <c:pt idx="659">
                  <c:v>5.9233684210526309</c:v>
                </c:pt>
                <c:pt idx="660">
                  <c:v>6.1917368421052634</c:v>
                </c:pt>
                <c:pt idx="661">
                  <c:v>5.7508421052631578</c:v>
                </c:pt>
                <c:pt idx="662">
                  <c:v>5.9808796992481206</c:v>
                </c:pt>
                <c:pt idx="663">
                  <c:v>5.8083533834586456</c:v>
                </c:pt>
                <c:pt idx="664">
                  <c:v>6.0192180451127824</c:v>
                </c:pt>
                <c:pt idx="665">
                  <c:v>6.2300751879699252</c:v>
                </c:pt>
                <c:pt idx="666">
                  <c:v>5.9233684210526309</c:v>
                </c:pt>
                <c:pt idx="667">
                  <c:v>6.095894736842105</c:v>
                </c:pt>
                <c:pt idx="668">
                  <c:v>6.1917368421052634</c:v>
                </c:pt>
                <c:pt idx="669">
                  <c:v>5.7508421052631578</c:v>
                </c:pt>
                <c:pt idx="670">
                  <c:v>6.0000451127819554</c:v>
                </c:pt>
                <c:pt idx="671">
                  <c:v>6.3642631578947366</c:v>
                </c:pt>
                <c:pt idx="672">
                  <c:v>6.4409398496240602</c:v>
                </c:pt>
                <c:pt idx="673">
                  <c:v>5.8850300751879701</c:v>
                </c:pt>
                <c:pt idx="674">
                  <c:v>6.1342330827067677</c:v>
                </c:pt>
                <c:pt idx="675">
                  <c:v>6.3450902255639106</c:v>
                </c:pt>
                <c:pt idx="676">
                  <c:v>6.076721804511279</c:v>
                </c:pt>
                <c:pt idx="677">
                  <c:v>5.7508421052631578</c:v>
                </c:pt>
                <c:pt idx="678">
                  <c:v>5.539984962406014</c:v>
                </c:pt>
                <c:pt idx="679">
                  <c:v>5.904195488721804</c:v>
                </c:pt>
                <c:pt idx="680">
                  <c:v>5.904195488721804</c:v>
                </c:pt>
                <c:pt idx="681">
                  <c:v>6.6326315789473691</c:v>
                </c:pt>
                <c:pt idx="682">
                  <c:v>5.309947368421053</c:v>
                </c:pt>
                <c:pt idx="683">
                  <c:v>5.309947368421053</c:v>
                </c:pt>
                <c:pt idx="684">
                  <c:v>5.0607518796992483</c:v>
                </c:pt>
                <c:pt idx="685">
                  <c:v>5.1182556390977441</c:v>
                </c:pt>
                <c:pt idx="686">
                  <c:v>4.3706541353383459</c:v>
                </c:pt>
                <c:pt idx="687">
                  <c:v>5.1565939849624058</c:v>
                </c:pt>
                <c:pt idx="688">
                  <c:v>4.2556390977443606</c:v>
                </c:pt>
                <c:pt idx="689">
                  <c:v>4.4473308270676695</c:v>
                </c:pt>
                <c:pt idx="690">
                  <c:v>5.0990902255639092</c:v>
                </c:pt>
                <c:pt idx="691">
                  <c:v>4.734872180451128</c:v>
                </c:pt>
                <c:pt idx="692">
                  <c:v>4.8882255639097743</c:v>
                </c:pt>
                <c:pt idx="693">
                  <c:v>5.0224135338345866</c:v>
                </c:pt>
                <c:pt idx="694">
                  <c:v>5.1374285714285719</c:v>
                </c:pt>
                <c:pt idx="695">
                  <c:v>5.0415789473684205</c:v>
                </c:pt>
                <c:pt idx="696">
                  <c:v>4.9073984962406012</c:v>
                </c:pt>
                <c:pt idx="697">
                  <c:v>4.6965338345864662</c:v>
                </c:pt>
                <c:pt idx="698">
                  <c:v>4.8882255639097743</c:v>
                </c:pt>
                <c:pt idx="699">
                  <c:v>4.734872180451128</c:v>
                </c:pt>
                <c:pt idx="700">
                  <c:v>4.734872180451128</c:v>
                </c:pt>
                <c:pt idx="701">
                  <c:v>4.4665037593984964</c:v>
                </c:pt>
                <c:pt idx="702">
                  <c:v>4.5048421052631582</c:v>
                </c:pt>
                <c:pt idx="703">
                  <c:v>4.6581954887218044</c:v>
                </c:pt>
                <c:pt idx="704">
                  <c:v>4.7923759398496237</c:v>
                </c:pt>
                <c:pt idx="705">
                  <c:v>4.734872180451128</c:v>
                </c:pt>
                <c:pt idx="706">
                  <c:v>4.734872180451128</c:v>
                </c:pt>
                <c:pt idx="707">
                  <c:v>4.4665037593984964</c:v>
                </c:pt>
                <c:pt idx="708">
                  <c:v>4.6390225563909775</c:v>
                </c:pt>
                <c:pt idx="709">
                  <c:v>4.6198571428571427</c:v>
                </c:pt>
                <c:pt idx="710">
                  <c:v>4.1022857142857143</c:v>
                </c:pt>
                <c:pt idx="711">
                  <c:v>4.5815187969924818</c:v>
                </c:pt>
                <c:pt idx="712">
                  <c:v>4.2748045112781954</c:v>
                </c:pt>
                <c:pt idx="713">
                  <c:v>4.6390225563909775</c:v>
                </c:pt>
                <c:pt idx="714">
                  <c:v>4.5815187969924818</c:v>
                </c:pt>
                <c:pt idx="715">
                  <c:v>3.987270676691729</c:v>
                </c:pt>
                <c:pt idx="716">
                  <c:v>4.2364661654135336</c:v>
                </c:pt>
                <c:pt idx="717">
                  <c:v>4.3514887218045111</c:v>
                </c:pt>
                <c:pt idx="718">
                  <c:v>4.0447744360902256</c:v>
                </c:pt>
                <c:pt idx="719">
                  <c:v>4.2364661654135336</c:v>
                </c:pt>
                <c:pt idx="720">
                  <c:v>4.734872180451128</c:v>
                </c:pt>
                <c:pt idx="721">
                  <c:v>4.4473308270676695</c:v>
                </c:pt>
                <c:pt idx="722">
                  <c:v>4.1214511278195491</c:v>
                </c:pt>
                <c:pt idx="723">
                  <c:v>4.3898270676691729</c:v>
                </c:pt>
                <c:pt idx="724">
                  <c:v>4.1022857142857143</c:v>
                </c:pt>
                <c:pt idx="725">
                  <c:v>4.1789624060150379</c:v>
                </c:pt>
                <c:pt idx="726">
                  <c:v>4.0831127819548874</c:v>
                </c:pt>
                <c:pt idx="727">
                  <c:v>4.4856691729323304</c:v>
                </c:pt>
                <c:pt idx="728">
                  <c:v>4.2364661654135336</c:v>
                </c:pt>
                <c:pt idx="729">
                  <c:v>4.15978947368421</c:v>
                </c:pt>
                <c:pt idx="730">
                  <c:v>4.3898270676691729</c:v>
                </c:pt>
                <c:pt idx="731">
                  <c:v>4.3514887218045111</c:v>
                </c:pt>
                <c:pt idx="732">
                  <c:v>4.4665037593984964</c:v>
                </c:pt>
                <c:pt idx="733">
                  <c:v>5.8658571428571431</c:v>
                </c:pt>
                <c:pt idx="734">
                  <c:v>5.693338345864662</c:v>
                </c:pt>
                <c:pt idx="735">
                  <c:v>5.3866240601503756</c:v>
                </c:pt>
                <c:pt idx="736">
                  <c:v>5.6358270676691733</c:v>
                </c:pt>
                <c:pt idx="737">
                  <c:v>5.4249699248120296</c:v>
                </c:pt>
                <c:pt idx="738">
                  <c:v>5.4057969924812026</c:v>
                </c:pt>
                <c:pt idx="739">
                  <c:v>5.7316766917293238</c:v>
                </c:pt>
                <c:pt idx="740">
                  <c:v>5.1565939849624058</c:v>
                </c:pt>
                <c:pt idx="741">
                  <c:v>5.3674586466165408</c:v>
                </c:pt>
                <c:pt idx="742">
                  <c:v>5.5783233082706776</c:v>
                </c:pt>
                <c:pt idx="743">
                  <c:v>5.4633082706766922</c:v>
                </c:pt>
                <c:pt idx="744">
                  <c:v>5.8658571428571431</c:v>
                </c:pt>
                <c:pt idx="745">
                  <c:v>9.3491729323308288</c:v>
                </c:pt>
                <c:pt idx="746">
                  <c:v>7.8156390977443557</c:v>
                </c:pt>
                <c:pt idx="747">
                  <c:v>6.460105263157895</c:v>
                </c:pt>
                <c:pt idx="748">
                  <c:v>6.0000451127819554</c:v>
                </c:pt>
                <c:pt idx="749">
                  <c:v>5.5783233082706776</c:v>
                </c:pt>
                <c:pt idx="750">
                  <c:v>5.7700150375939847</c:v>
                </c:pt>
                <c:pt idx="751">
                  <c:v>5.309947368421053</c:v>
                </c:pt>
                <c:pt idx="752">
                  <c:v>5.3866240601503756</c:v>
                </c:pt>
                <c:pt idx="753">
                  <c:v>4.9649022556390978</c:v>
                </c:pt>
                <c:pt idx="754">
                  <c:v>5.329120300751879</c:v>
                </c:pt>
                <c:pt idx="755">
                  <c:v>5.2332706766917294</c:v>
                </c:pt>
                <c:pt idx="756">
                  <c:v>5.2907819548872181</c:v>
                </c:pt>
                <c:pt idx="757">
                  <c:v>5.0224135338345866</c:v>
                </c:pt>
                <c:pt idx="758">
                  <c:v>5.3866240601503756</c:v>
                </c:pt>
                <c:pt idx="759">
                  <c:v>5.539984962406014</c:v>
                </c:pt>
                <c:pt idx="760">
                  <c:v>5.4441353383458644</c:v>
                </c:pt>
                <c:pt idx="761">
                  <c:v>5.3674586466165408</c:v>
                </c:pt>
                <c:pt idx="762">
                  <c:v>5.1949323308270676</c:v>
                </c:pt>
                <c:pt idx="763">
                  <c:v>5.1757669172932328</c:v>
                </c:pt>
                <c:pt idx="764">
                  <c:v>5.1949323308270676</c:v>
                </c:pt>
                <c:pt idx="765">
                  <c:v>5.7508421052631578</c:v>
                </c:pt>
                <c:pt idx="766">
                  <c:v>5.3482857142857139</c:v>
                </c:pt>
                <c:pt idx="767">
                  <c:v>5.4633082706766922</c:v>
                </c:pt>
                <c:pt idx="768">
                  <c:v>5.5974887218045106</c:v>
                </c:pt>
                <c:pt idx="769">
                  <c:v>5.4249699248120296</c:v>
                </c:pt>
                <c:pt idx="770">
                  <c:v>5.5783233082706776</c:v>
                </c:pt>
                <c:pt idx="771">
                  <c:v>5.4057969924812026</c:v>
                </c:pt>
                <c:pt idx="772">
                  <c:v>5.539984962406014</c:v>
                </c:pt>
                <c:pt idx="773">
                  <c:v>5.4441353383458644</c:v>
                </c:pt>
                <c:pt idx="774">
                  <c:v>6.0000451127819554</c:v>
                </c:pt>
                <c:pt idx="775">
                  <c:v>5.5016466165413531</c:v>
                </c:pt>
                <c:pt idx="776">
                  <c:v>5.4441353383458644</c:v>
                </c:pt>
                <c:pt idx="777">
                  <c:v>5.4057969924812026</c:v>
                </c:pt>
                <c:pt idx="778">
                  <c:v>5.539984962406014</c:v>
                </c:pt>
                <c:pt idx="779">
                  <c:v>5.6166616541353385</c:v>
                </c:pt>
                <c:pt idx="780">
                  <c:v>5.3866240601503756</c:v>
                </c:pt>
                <c:pt idx="781">
                  <c:v>5.8466917293233092</c:v>
                </c:pt>
                <c:pt idx="782">
                  <c:v>5.712503759398496</c:v>
                </c:pt>
                <c:pt idx="783">
                  <c:v>5.712503759398496</c:v>
                </c:pt>
                <c:pt idx="784">
                  <c:v>5.7316766917293238</c:v>
                </c:pt>
                <c:pt idx="785">
                  <c:v>5.4824736842105253</c:v>
                </c:pt>
                <c:pt idx="786">
                  <c:v>5.8083533834586456</c:v>
                </c:pt>
                <c:pt idx="787">
                  <c:v>5.2907819548872181</c:v>
                </c:pt>
                <c:pt idx="788">
                  <c:v>5.4441353383458644</c:v>
                </c:pt>
                <c:pt idx="789">
                  <c:v>5.8083533834586456</c:v>
                </c:pt>
                <c:pt idx="790">
                  <c:v>5.5974887218045106</c:v>
                </c:pt>
                <c:pt idx="791">
                  <c:v>5.1565939849624058</c:v>
                </c:pt>
                <c:pt idx="792">
                  <c:v>5.7316766917293238</c:v>
                </c:pt>
                <c:pt idx="793">
                  <c:v>5.904195488721804</c:v>
                </c:pt>
                <c:pt idx="794">
                  <c:v>5.6549999999999994</c:v>
                </c:pt>
                <c:pt idx="795">
                  <c:v>5.712503759398496</c:v>
                </c:pt>
                <c:pt idx="796">
                  <c:v>5.2332706766917294</c:v>
                </c:pt>
                <c:pt idx="797">
                  <c:v>5.7508421052631578</c:v>
                </c:pt>
                <c:pt idx="798">
                  <c:v>5.0799172932330832</c:v>
                </c:pt>
                <c:pt idx="799">
                  <c:v>5.4824736842105253</c:v>
                </c:pt>
                <c:pt idx="800">
                  <c:v>5.2907819548872181</c:v>
                </c:pt>
                <c:pt idx="801">
                  <c:v>5.4441353383458644</c:v>
                </c:pt>
                <c:pt idx="802">
                  <c:v>5.4441353383458644</c:v>
                </c:pt>
                <c:pt idx="803">
                  <c:v>5.1949323308270676</c:v>
                </c:pt>
                <c:pt idx="804">
                  <c:v>5.5591503759398497</c:v>
                </c:pt>
                <c:pt idx="805">
                  <c:v>5.2141052631578946</c:v>
                </c:pt>
                <c:pt idx="806">
                  <c:v>5.5974887218045106</c:v>
                </c:pt>
                <c:pt idx="807">
                  <c:v>5.4057969924812026</c:v>
                </c:pt>
                <c:pt idx="808">
                  <c:v>5.6166616541353385</c:v>
                </c:pt>
                <c:pt idx="809">
                  <c:v>5.5208120300751879</c:v>
                </c:pt>
                <c:pt idx="810">
                  <c:v>4.8307142857142855</c:v>
                </c:pt>
                <c:pt idx="811">
                  <c:v>5.5016466165413531</c:v>
                </c:pt>
                <c:pt idx="812">
                  <c:v>5.9808796992481206</c:v>
                </c:pt>
                <c:pt idx="813">
                  <c:v>5.4057969924812026</c:v>
                </c:pt>
                <c:pt idx="814">
                  <c:v>5.8083533834586456</c:v>
                </c:pt>
                <c:pt idx="815">
                  <c:v>5.6549999999999994</c:v>
                </c:pt>
                <c:pt idx="816">
                  <c:v>5.4633082706766922</c:v>
                </c:pt>
                <c:pt idx="817">
                  <c:v>5.7508421052631578</c:v>
                </c:pt>
                <c:pt idx="818">
                  <c:v>5.4441353383458644</c:v>
                </c:pt>
                <c:pt idx="819">
                  <c:v>5.1757669172932328</c:v>
                </c:pt>
                <c:pt idx="820">
                  <c:v>5.6166616541353385</c:v>
                </c:pt>
                <c:pt idx="821">
                  <c:v>5.0990902255639092</c:v>
                </c:pt>
                <c:pt idx="822">
                  <c:v>5.7891804511278195</c:v>
                </c:pt>
                <c:pt idx="823">
                  <c:v>5.5016466165413531</c:v>
                </c:pt>
                <c:pt idx="824">
                  <c:v>5.329120300751879</c:v>
                </c:pt>
                <c:pt idx="825">
                  <c:v>5.7508421052631578</c:v>
                </c:pt>
                <c:pt idx="826">
                  <c:v>5.7891804511278195</c:v>
                </c:pt>
                <c:pt idx="827">
                  <c:v>5.9233684210526309</c:v>
                </c:pt>
                <c:pt idx="828">
                  <c:v>5.8466917293233092</c:v>
                </c:pt>
                <c:pt idx="829">
                  <c:v>5.8466917293233092</c:v>
                </c:pt>
                <c:pt idx="830">
                  <c:v>5.2524436090225555</c:v>
                </c:pt>
                <c:pt idx="831">
                  <c:v>5.2524436090225555</c:v>
                </c:pt>
                <c:pt idx="832">
                  <c:v>5.1374285714285719</c:v>
                </c:pt>
                <c:pt idx="833">
                  <c:v>5.3866240601503756</c:v>
                </c:pt>
                <c:pt idx="834">
                  <c:v>5.2524436090225555</c:v>
                </c:pt>
                <c:pt idx="835">
                  <c:v>5.0415789473684205</c:v>
                </c:pt>
                <c:pt idx="836">
                  <c:v>5.5016466165413531</c:v>
                </c:pt>
                <c:pt idx="837">
                  <c:v>5.1182556390977441</c:v>
                </c:pt>
                <c:pt idx="838">
                  <c:v>5.7700150375939847</c:v>
                </c:pt>
                <c:pt idx="839">
                  <c:v>5.6358270676691733</c:v>
                </c:pt>
                <c:pt idx="840">
                  <c:v>5.1374285714285719</c:v>
                </c:pt>
                <c:pt idx="841">
                  <c:v>5.904195488721804</c:v>
                </c:pt>
                <c:pt idx="842">
                  <c:v>5.904195488721804</c:v>
                </c:pt>
                <c:pt idx="843">
                  <c:v>6.1725714285714286</c:v>
                </c:pt>
                <c:pt idx="844">
                  <c:v>5.7508421052631578</c:v>
                </c:pt>
                <c:pt idx="845">
                  <c:v>5.6166616541353385</c:v>
                </c:pt>
                <c:pt idx="846">
                  <c:v>5.539984962406014</c:v>
                </c:pt>
                <c:pt idx="847">
                  <c:v>5.5591503759398497</c:v>
                </c:pt>
                <c:pt idx="848">
                  <c:v>5.3866240601503756</c:v>
                </c:pt>
                <c:pt idx="849">
                  <c:v>5.2141052631578946</c:v>
                </c:pt>
                <c:pt idx="850">
                  <c:v>5.2907819548872181</c:v>
                </c:pt>
                <c:pt idx="851">
                  <c:v>5.4249699248120296</c:v>
                </c:pt>
                <c:pt idx="852">
                  <c:v>5.6358270676691733</c:v>
                </c:pt>
                <c:pt idx="853">
                  <c:v>5.5974887218045106</c:v>
                </c:pt>
                <c:pt idx="854">
                  <c:v>5.3866240601503756</c:v>
                </c:pt>
                <c:pt idx="855">
                  <c:v>5.904195488721804</c:v>
                </c:pt>
                <c:pt idx="856">
                  <c:v>5.1949323308270676</c:v>
                </c:pt>
                <c:pt idx="857">
                  <c:v>5.4633082706766922</c:v>
                </c:pt>
                <c:pt idx="858">
                  <c:v>5.3482857142857139</c:v>
                </c:pt>
                <c:pt idx="859">
                  <c:v>5.4441353383458644</c:v>
                </c:pt>
                <c:pt idx="860">
                  <c:v>5.5591503759398497</c:v>
                </c:pt>
                <c:pt idx="861">
                  <c:v>5.5208120300751879</c:v>
                </c:pt>
                <c:pt idx="862">
                  <c:v>5.3482857142857139</c:v>
                </c:pt>
                <c:pt idx="863">
                  <c:v>5.1565939849624058</c:v>
                </c:pt>
                <c:pt idx="864">
                  <c:v>5.5016466165413531</c:v>
                </c:pt>
                <c:pt idx="865">
                  <c:v>5.1374285714285719</c:v>
                </c:pt>
                <c:pt idx="866">
                  <c:v>5.2332706766917294</c:v>
                </c:pt>
                <c:pt idx="867">
                  <c:v>5.1182556390977441</c:v>
                </c:pt>
                <c:pt idx="868">
                  <c:v>5.2332706766917294</c:v>
                </c:pt>
                <c:pt idx="869">
                  <c:v>5.5974887218045106</c:v>
                </c:pt>
                <c:pt idx="870">
                  <c:v>5.5974887218045106</c:v>
                </c:pt>
                <c:pt idx="871">
                  <c:v>5.3866240601503756</c:v>
                </c:pt>
                <c:pt idx="872">
                  <c:v>5.7508421052631578</c:v>
                </c:pt>
                <c:pt idx="873">
                  <c:v>5.5591503759398497</c:v>
                </c:pt>
                <c:pt idx="874">
                  <c:v>5.5974887218045106</c:v>
                </c:pt>
                <c:pt idx="875">
                  <c:v>5.3674586466165408</c:v>
                </c:pt>
                <c:pt idx="876">
                  <c:v>5.3866240601503756</c:v>
                </c:pt>
                <c:pt idx="877">
                  <c:v>5.3674586466165408</c:v>
                </c:pt>
                <c:pt idx="878">
                  <c:v>5.2716090225563903</c:v>
                </c:pt>
                <c:pt idx="879">
                  <c:v>5.539984962406014</c:v>
                </c:pt>
                <c:pt idx="880">
                  <c:v>5.7316766917293238</c:v>
                </c:pt>
                <c:pt idx="881">
                  <c:v>5.6166616541353385</c:v>
                </c:pt>
                <c:pt idx="882">
                  <c:v>5.6358270676691733</c:v>
                </c:pt>
                <c:pt idx="883">
                  <c:v>5.5591503759398497</c:v>
                </c:pt>
                <c:pt idx="884">
                  <c:v>5.4249699248120296</c:v>
                </c:pt>
                <c:pt idx="885">
                  <c:v>5.4824736842105253</c:v>
                </c:pt>
                <c:pt idx="886">
                  <c:v>5.4249699248120296</c:v>
                </c:pt>
                <c:pt idx="887">
                  <c:v>5.4057969924812026</c:v>
                </c:pt>
                <c:pt idx="888">
                  <c:v>5.4249699248120296</c:v>
                </c:pt>
                <c:pt idx="889">
                  <c:v>5.2332706766917294</c:v>
                </c:pt>
                <c:pt idx="890">
                  <c:v>5.309947368421053</c:v>
                </c:pt>
                <c:pt idx="891">
                  <c:v>5.0032406015037596</c:v>
                </c:pt>
                <c:pt idx="892">
                  <c:v>5.904195488721804</c:v>
                </c:pt>
                <c:pt idx="893">
                  <c:v>5.712503759398496</c:v>
                </c:pt>
                <c:pt idx="894">
                  <c:v>5.5016466165413531</c:v>
                </c:pt>
                <c:pt idx="895">
                  <c:v>5.0607518796992483</c:v>
                </c:pt>
                <c:pt idx="896">
                  <c:v>5.0799172932330832</c:v>
                </c:pt>
                <c:pt idx="897">
                  <c:v>5.7508421052631578</c:v>
                </c:pt>
                <c:pt idx="898">
                  <c:v>5.6741654135338342</c:v>
                </c:pt>
                <c:pt idx="899">
                  <c:v>5.539984962406014</c:v>
                </c:pt>
                <c:pt idx="900">
                  <c:v>5.6549999999999994</c:v>
                </c:pt>
                <c:pt idx="901">
                  <c:v>5.3866240601503756</c:v>
                </c:pt>
                <c:pt idx="902">
                  <c:v>5.3866240601503756</c:v>
                </c:pt>
                <c:pt idx="903">
                  <c:v>5.5783233082706776</c:v>
                </c:pt>
                <c:pt idx="904">
                  <c:v>5.6166616541353385</c:v>
                </c:pt>
                <c:pt idx="905">
                  <c:v>5.5974887218045106</c:v>
                </c:pt>
                <c:pt idx="906">
                  <c:v>5.1374285714285719</c:v>
                </c:pt>
                <c:pt idx="907">
                  <c:v>5.8083533834586456</c:v>
                </c:pt>
                <c:pt idx="908">
                  <c:v>5.6166616541353385</c:v>
                </c:pt>
                <c:pt idx="909">
                  <c:v>5.1374285714285719</c:v>
                </c:pt>
                <c:pt idx="910">
                  <c:v>5.539984962406014</c:v>
                </c:pt>
                <c:pt idx="911">
                  <c:v>5.8083533834586456</c:v>
                </c:pt>
                <c:pt idx="912">
                  <c:v>5.2524436090225555</c:v>
                </c:pt>
                <c:pt idx="913">
                  <c:v>5.6358270676691733</c:v>
                </c:pt>
                <c:pt idx="914">
                  <c:v>5.8850300751879701</c:v>
                </c:pt>
                <c:pt idx="915">
                  <c:v>5.8466917293233092</c:v>
                </c:pt>
                <c:pt idx="916">
                  <c:v>5.2141052631578946</c:v>
                </c:pt>
                <c:pt idx="917">
                  <c:v>5.712503759398496</c:v>
                </c:pt>
                <c:pt idx="918">
                  <c:v>5.6549999999999994</c:v>
                </c:pt>
                <c:pt idx="919">
                  <c:v>5.7891804511278195</c:v>
                </c:pt>
                <c:pt idx="920">
                  <c:v>5.4441353383458644</c:v>
                </c:pt>
                <c:pt idx="921">
                  <c:v>5.3674586466165408</c:v>
                </c:pt>
                <c:pt idx="922">
                  <c:v>5.6741654135338342</c:v>
                </c:pt>
                <c:pt idx="923">
                  <c:v>5.539984962406014</c:v>
                </c:pt>
                <c:pt idx="924">
                  <c:v>5.693338345864662</c:v>
                </c:pt>
                <c:pt idx="925">
                  <c:v>5.8658571428571431</c:v>
                </c:pt>
                <c:pt idx="926">
                  <c:v>5.9233684210526309</c:v>
                </c:pt>
                <c:pt idx="927">
                  <c:v>5.9808796992481206</c:v>
                </c:pt>
                <c:pt idx="928">
                  <c:v>5.7700150375939847</c:v>
                </c:pt>
                <c:pt idx="929">
                  <c:v>5.9617067669172936</c:v>
                </c:pt>
                <c:pt idx="930">
                  <c:v>5.7700150375939847</c:v>
                </c:pt>
                <c:pt idx="931">
                  <c:v>5.8850300751879701</c:v>
                </c:pt>
                <c:pt idx="932">
                  <c:v>5.712503759398496</c:v>
                </c:pt>
                <c:pt idx="933">
                  <c:v>5.693338345864662</c:v>
                </c:pt>
                <c:pt idx="934">
                  <c:v>5.5974887218045106</c:v>
                </c:pt>
                <c:pt idx="935">
                  <c:v>5.4441353383458644</c:v>
                </c:pt>
                <c:pt idx="936">
                  <c:v>5.3866240601503756</c:v>
                </c:pt>
                <c:pt idx="937">
                  <c:v>5.2524436090225555</c:v>
                </c:pt>
                <c:pt idx="938">
                  <c:v>5.4824736842105253</c:v>
                </c:pt>
                <c:pt idx="939">
                  <c:v>5.1374285714285719</c:v>
                </c:pt>
                <c:pt idx="940">
                  <c:v>5.6549999999999994</c:v>
                </c:pt>
                <c:pt idx="941">
                  <c:v>5.6166616541353385</c:v>
                </c:pt>
                <c:pt idx="942">
                  <c:v>5.5591503759398497</c:v>
                </c:pt>
                <c:pt idx="943">
                  <c:v>5.8466917293233092</c:v>
                </c:pt>
                <c:pt idx="944">
                  <c:v>5.4441353383458644</c:v>
                </c:pt>
                <c:pt idx="945">
                  <c:v>5.6166616541353385</c:v>
                </c:pt>
                <c:pt idx="946">
                  <c:v>6.268413533834587</c:v>
                </c:pt>
                <c:pt idx="947">
                  <c:v>5.7891804511278195</c:v>
                </c:pt>
                <c:pt idx="948">
                  <c:v>5.2332706766917294</c:v>
                </c:pt>
                <c:pt idx="949">
                  <c:v>5.712503759398496</c:v>
                </c:pt>
                <c:pt idx="950">
                  <c:v>5.9617067669172936</c:v>
                </c:pt>
                <c:pt idx="951">
                  <c:v>5.9233684210526309</c:v>
                </c:pt>
                <c:pt idx="952">
                  <c:v>5.3482857142857139</c:v>
                </c:pt>
                <c:pt idx="953">
                  <c:v>5.9808796992481206</c:v>
                </c:pt>
                <c:pt idx="954">
                  <c:v>5.4249699248120296</c:v>
                </c:pt>
                <c:pt idx="955">
                  <c:v>5.693338345864662</c:v>
                </c:pt>
                <c:pt idx="956">
                  <c:v>6.1150601503759399</c:v>
                </c:pt>
                <c:pt idx="957">
                  <c:v>5.3482857142857139</c:v>
                </c:pt>
                <c:pt idx="958">
                  <c:v>5.9233684210526309</c:v>
                </c:pt>
                <c:pt idx="959">
                  <c:v>5.8083533834586456</c:v>
                </c:pt>
                <c:pt idx="960">
                  <c:v>5.6358270676691733</c:v>
                </c:pt>
                <c:pt idx="961">
                  <c:v>5.3866240601503756</c:v>
                </c:pt>
                <c:pt idx="962">
                  <c:v>5.8850300751879701</c:v>
                </c:pt>
                <c:pt idx="963">
                  <c:v>5.7316766917293238</c:v>
                </c:pt>
                <c:pt idx="964">
                  <c:v>5.693338345864662</c:v>
                </c:pt>
                <c:pt idx="965">
                  <c:v>5.6549999999999994</c:v>
                </c:pt>
                <c:pt idx="966">
                  <c:v>5.4249699248120296</c:v>
                </c:pt>
                <c:pt idx="967">
                  <c:v>5.3866240601503756</c:v>
                </c:pt>
                <c:pt idx="968">
                  <c:v>5.712503759398496</c:v>
                </c:pt>
                <c:pt idx="969">
                  <c:v>5.539984962406014</c:v>
                </c:pt>
                <c:pt idx="970">
                  <c:v>5.712503759398496</c:v>
                </c:pt>
                <c:pt idx="971">
                  <c:v>5.539984962406014</c:v>
                </c:pt>
                <c:pt idx="972">
                  <c:v>5.8275187969924804</c:v>
                </c:pt>
                <c:pt idx="973">
                  <c:v>5.0607518796992483</c:v>
                </c:pt>
                <c:pt idx="974">
                  <c:v>5.7891804511278195</c:v>
                </c:pt>
                <c:pt idx="975">
                  <c:v>5.9808796992481206</c:v>
                </c:pt>
                <c:pt idx="976">
                  <c:v>5.7891804511278195</c:v>
                </c:pt>
                <c:pt idx="977">
                  <c:v>5.7891804511278195</c:v>
                </c:pt>
                <c:pt idx="978">
                  <c:v>5.904195488721804</c:v>
                </c:pt>
                <c:pt idx="979">
                  <c:v>5.8275187969924804</c:v>
                </c:pt>
                <c:pt idx="980">
                  <c:v>5.904195488721804</c:v>
                </c:pt>
                <c:pt idx="981">
                  <c:v>5.8466917293233092</c:v>
                </c:pt>
                <c:pt idx="982">
                  <c:v>5.8466917293233092</c:v>
                </c:pt>
                <c:pt idx="983">
                  <c:v>5.8850300751879701</c:v>
                </c:pt>
                <c:pt idx="984">
                  <c:v>5.5974887218045106</c:v>
                </c:pt>
                <c:pt idx="985">
                  <c:v>5.9808796992481206</c:v>
                </c:pt>
                <c:pt idx="986">
                  <c:v>5.539984962406014</c:v>
                </c:pt>
                <c:pt idx="987">
                  <c:v>6.076721804511279</c:v>
                </c:pt>
                <c:pt idx="988">
                  <c:v>5.8658571428571431</c:v>
                </c:pt>
                <c:pt idx="989">
                  <c:v>5.6549999999999994</c:v>
                </c:pt>
                <c:pt idx="990">
                  <c:v>5.9233684210526309</c:v>
                </c:pt>
                <c:pt idx="991">
                  <c:v>5.6741654135338342</c:v>
                </c:pt>
                <c:pt idx="992">
                  <c:v>5.904195488721804</c:v>
                </c:pt>
                <c:pt idx="993">
                  <c:v>5.6358270676691733</c:v>
                </c:pt>
                <c:pt idx="994">
                  <c:v>5.7316766917293238</c:v>
                </c:pt>
                <c:pt idx="995">
                  <c:v>5.539984962406014</c:v>
                </c:pt>
                <c:pt idx="996">
                  <c:v>5.5591503759398497</c:v>
                </c:pt>
                <c:pt idx="997">
                  <c:v>5.3674586466165408</c:v>
                </c:pt>
                <c:pt idx="998">
                  <c:v>5.693338345864662</c:v>
                </c:pt>
                <c:pt idx="999">
                  <c:v>5.8275187969924804</c:v>
                </c:pt>
                <c:pt idx="1000">
                  <c:v>5.7316766917293238</c:v>
                </c:pt>
                <c:pt idx="1001">
                  <c:v>5.693338345864662</c:v>
                </c:pt>
                <c:pt idx="1002">
                  <c:v>6.1533984962406016</c:v>
                </c:pt>
                <c:pt idx="1003">
                  <c:v>5.9617067669172936</c:v>
                </c:pt>
                <c:pt idx="1004">
                  <c:v>5.7700150375939847</c:v>
                </c:pt>
                <c:pt idx="1005">
                  <c:v>5.8275187969924804</c:v>
                </c:pt>
                <c:pt idx="1006">
                  <c:v>5.3866240601503756</c:v>
                </c:pt>
                <c:pt idx="1007">
                  <c:v>6.3067518796992488</c:v>
                </c:pt>
                <c:pt idx="1008">
                  <c:v>6.0575563909774441</c:v>
                </c:pt>
                <c:pt idx="1009">
                  <c:v>5.6549999999999994</c:v>
                </c:pt>
                <c:pt idx="1010">
                  <c:v>6.0192180451127824</c:v>
                </c:pt>
                <c:pt idx="1011">
                  <c:v>5.904195488721804</c:v>
                </c:pt>
                <c:pt idx="1012">
                  <c:v>6.076721804511279</c:v>
                </c:pt>
                <c:pt idx="1013">
                  <c:v>5.8850300751879701</c:v>
                </c:pt>
                <c:pt idx="1014">
                  <c:v>6.095894736842105</c:v>
                </c:pt>
                <c:pt idx="1015">
                  <c:v>5.6166616541353385</c:v>
                </c:pt>
                <c:pt idx="1016">
                  <c:v>5.7508421052631578</c:v>
                </c:pt>
                <c:pt idx="1017">
                  <c:v>6.0000451127819554</c:v>
                </c:pt>
                <c:pt idx="1018">
                  <c:v>5.9233684210526309</c:v>
                </c:pt>
                <c:pt idx="1019">
                  <c:v>5.8083533834586456</c:v>
                </c:pt>
                <c:pt idx="1020">
                  <c:v>5.9617067669172936</c:v>
                </c:pt>
                <c:pt idx="1021">
                  <c:v>5.9617067669172936</c:v>
                </c:pt>
                <c:pt idx="1022">
                  <c:v>5.712503759398496</c:v>
                </c:pt>
                <c:pt idx="1023">
                  <c:v>5.9425338345864658</c:v>
                </c:pt>
                <c:pt idx="1024">
                  <c:v>5.8275187969924804</c:v>
                </c:pt>
                <c:pt idx="1025">
                  <c:v>5.5974887218045106</c:v>
                </c:pt>
                <c:pt idx="1026">
                  <c:v>5.5783233082706776</c:v>
                </c:pt>
                <c:pt idx="1027">
                  <c:v>5.693338345864662</c:v>
                </c:pt>
                <c:pt idx="1028">
                  <c:v>5.8466917293233092</c:v>
                </c:pt>
                <c:pt idx="1029">
                  <c:v>6.5751278195488725</c:v>
                </c:pt>
                <c:pt idx="1030">
                  <c:v>5.7891804511278195</c:v>
                </c:pt>
                <c:pt idx="1031">
                  <c:v>5.9617067669172936</c:v>
                </c:pt>
                <c:pt idx="1032">
                  <c:v>6.0000451127819554</c:v>
                </c:pt>
                <c:pt idx="1033">
                  <c:v>6.076721804511279</c:v>
                </c:pt>
                <c:pt idx="1034">
                  <c:v>6.1150601503759399</c:v>
                </c:pt>
                <c:pt idx="1035">
                  <c:v>5.6549999999999994</c:v>
                </c:pt>
                <c:pt idx="1036">
                  <c:v>5.8083533834586456</c:v>
                </c:pt>
                <c:pt idx="1037">
                  <c:v>5.9233684210526309</c:v>
                </c:pt>
                <c:pt idx="1038">
                  <c:v>5.693338345864662</c:v>
                </c:pt>
                <c:pt idx="1039">
                  <c:v>5.6549999999999994</c:v>
                </c:pt>
                <c:pt idx="1040">
                  <c:v>6.5559548872180455</c:v>
                </c:pt>
                <c:pt idx="1041">
                  <c:v>6.3067518796992488</c:v>
                </c:pt>
                <c:pt idx="1042">
                  <c:v>5.693338345864662</c:v>
                </c:pt>
                <c:pt idx="1043">
                  <c:v>5.8658571428571431</c:v>
                </c:pt>
                <c:pt idx="1044">
                  <c:v>6.0000451127819554</c:v>
                </c:pt>
                <c:pt idx="1045">
                  <c:v>5.8083533834586456</c:v>
                </c:pt>
                <c:pt idx="1046">
                  <c:v>5.7891804511278195</c:v>
                </c:pt>
                <c:pt idx="1047">
                  <c:v>5.9808796992481206</c:v>
                </c:pt>
                <c:pt idx="1048">
                  <c:v>5.6741654135338342</c:v>
                </c:pt>
                <c:pt idx="1049">
                  <c:v>5.904195488721804</c:v>
                </c:pt>
                <c:pt idx="1050">
                  <c:v>5.6741654135338342</c:v>
                </c:pt>
                <c:pt idx="1051">
                  <c:v>5.9233684210526309</c:v>
                </c:pt>
                <c:pt idx="1052">
                  <c:v>5.5783233082706776</c:v>
                </c:pt>
                <c:pt idx="1053">
                  <c:v>5.7700150375939847</c:v>
                </c:pt>
                <c:pt idx="1054">
                  <c:v>5.5208120300751879</c:v>
                </c:pt>
                <c:pt idx="1055">
                  <c:v>5.5974887218045106</c:v>
                </c:pt>
                <c:pt idx="1056">
                  <c:v>5.4633082706766922</c:v>
                </c:pt>
                <c:pt idx="1057">
                  <c:v>5.539984962406014</c:v>
                </c:pt>
                <c:pt idx="1058">
                  <c:v>5.5591503759398497</c:v>
                </c:pt>
                <c:pt idx="1059">
                  <c:v>6.1342330827067677</c:v>
                </c:pt>
                <c:pt idx="1060">
                  <c:v>5.5016466165413531</c:v>
                </c:pt>
                <c:pt idx="1061">
                  <c:v>5.5783233082706776</c:v>
                </c:pt>
                <c:pt idx="1062">
                  <c:v>5.2907819548872181</c:v>
                </c:pt>
                <c:pt idx="1063">
                  <c:v>5.5783233082706776</c:v>
                </c:pt>
                <c:pt idx="1064">
                  <c:v>5.539984962406014</c:v>
                </c:pt>
                <c:pt idx="1065">
                  <c:v>5.9425338345864658</c:v>
                </c:pt>
                <c:pt idx="1066">
                  <c:v>5.8850300751879701</c:v>
                </c:pt>
                <c:pt idx="1067">
                  <c:v>5.8083533834586456</c:v>
                </c:pt>
                <c:pt idx="1068">
                  <c:v>5.8275187969924804</c:v>
                </c:pt>
                <c:pt idx="1069">
                  <c:v>5.4824736842105253</c:v>
                </c:pt>
                <c:pt idx="1070">
                  <c:v>5.693338345864662</c:v>
                </c:pt>
                <c:pt idx="1071">
                  <c:v>5.5974887218045106</c:v>
                </c:pt>
                <c:pt idx="1072">
                  <c:v>5.2332706766917294</c:v>
                </c:pt>
                <c:pt idx="1073">
                  <c:v>5.5016466165413531</c:v>
                </c:pt>
                <c:pt idx="1074">
                  <c:v>5.4441353383458644</c:v>
                </c:pt>
                <c:pt idx="1075">
                  <c:v>5.0799172932330832</c:v>
                </c:pt>
                <c:pt idx="1076">
                  <c:v>5.693338345864662</c:v>
                </c:pt>
                <c:pt idx="1077">
                  <c:v>5.0799172932330832</c:v>
                </c:pt>
                <c:pt idx="1078">
                  <c:v>5.2332706766917294</c:v>
                </c:pt>
                <c:pt idx="1079">
                  <c:v>5.5016466165413531</c:v>
                </c:pt>
                <c:pt idx="1080">
                  <c:v>5.1182556390977441</c:v>
                </c:pt>
                <c:pt idx="1081">
                  <c:v>5.712503759398496</c:v>
                </c:pt>
                <c:pt idx="1082">
                  <c:v>5.6549999999999994</c:v>
                </c:pt>
                <c:pt idx="1083">
                  <c:v>5.3674586466165408</c:v>
                </c:pt>
                <c:pt idx="1084">
                  <c:v>5.5591503759398497</c:v>
                </c:pt>
                <c:pt idx="1085">
                  <c:v>5.5016466165413531</c:v>
                </c:pt>
                <c:pt idx="1086">
                  <c:v>5.539984962406014</c:v>
                </c:pt>
                <c:pt idx="1087">
                  <c:v>5.5783233082706776</c:v>
                </c:pt>
                <c:pt idx="1088">
                  <c:v>5.904195488721804</c:v>
                </c:pt>
                <c:pt idx="1089">
                  <c:v>5.539984962406014</c:v>
                </c:pt>
                <c:pt idx="1090">
                  <c:v>5.3482857142857139</c:v>
                </c:pt>
                <c:pt idx="1091">
                  <c:v>5.5974887218045106</c:v>
                </c:pt>
                <c:pt idx="1092">
                  <c:v>5.7508421052631578</c:v>
                </c:pt>
                <c:pt idx="1093">
                  <c:v>5.3866240601503756</c:v>
                </c:pt>
                <c:pt idx="1094">
                  <c:v>5.3866240601503756</c:v>
                </c:pt>
                <c:pt idx="1095">
                  <c:v>5.1565939849624058</c:v>
                </c:pt>
                <c:pt idx="1096">
                  <c:v>5.6358270676691733</c:v>
                </c:pt>
                <c:pt idx="1097">
                  <c:v>5.309947368421053</c:v>
                </c:pt>
                <c:pt idx="1098">
                  <c:v>5.4057969924812026</c:v>
                </c:pt>
                <c:pt idx="1099">
                  <c:v>5.5016466165413531</c:v>
                </c:pt>
                <c:pt idx="1100">
                  <c:v>5.693338345864662</c:v>
                </c:pt>
                <c:pt idx="1101">
                  <c:v>5.8083533834586456</c:v>
                </c:pt>
                <c:pt idx="1102">
                  <c:v>5.8083533834586456</c:v>
                </c:pt>
                <c:pt idx="1103">
                  <c:v>5.5016466165413531</c:v>
                </c:pt>
                <c:pt idx="1104">
                  <c:v>5.5974887218045106</c:v>
                </c:pt>
                <c:pt idx="1105">
                  <c:v>5.2716090225563903</c:v>
                </c:pt>
                <c:pt idx="1106">
                  <c:v>5.693338345864662</c:v>
                </c:pt>
                <c:pt idx="1107">
                  <c:v>5.2524436090225555</c:v>
                </c:pt>
                <c:pt idx="1108">
                  <c:v>5.5974887218045106</c:v>
                </c:pt>
                <c:pt idx="1109">
                  <c:v>5.1565939849624058</c:v>
                </c:pt>
                <c:pt idx="1110">
                  <c:v>5.539984962406014</c:v>
                </c:pt>
                <c:pt idx="1111">
                  <c:v>4.945736842105263</c:v>
                </c:pt>
                <c:pt idx="1112">
                  <c:v>5.4249699248120296</c:v>
                </c:pt>
                <c:pt idx="1113">
                  <c:v>5.2907819548872181</c:v>
                </c:pt>
                <c:pt idx="1114">
                  <c:v>5.4441353383458644</c:v>
                </c:pt>
                <c:pt idx="1115">
                  <c:v>5.6358270676691733</c:v>
                </c:pt>
                <c:pt idx="1116">
                  <c:v>5.5974887218045106</c:v>
                </c:pt>
                <c:pt idx="1117">
                  <c:v>5.5016466165413531</c:v>
                </c:pt>
                <c:pt idx="1118">
                  <c:v>5.3482857142857139</c:v>
                </c:pt>
                <c:pt idx="1119">
                  <c:v>5.4441353383458644</c:v>
                </c:pt>
                <c:pt idx="1120">
                  <c:v>5.6741654135338342</c:v>
                </c:pt>
                <c:pt idx="1121">
                  <c:v>5.4441353383458644</c:v>
                </c:pt>
                <c:pt idx="1122">
                  <c:v>5.4824736842105253</c:v>
                </c:pt>
                <c:pt idx="1123">
                  <c:v>5.6741654135338342</c:v>
                </c:pt>
                <c:pt idx="1124">
                  <c:v>4.9840751879699248</c:v>
                </c:pt>
                <c:pt idx="1125">
                  <c:v>5.2907819548872181</c:v>
                </c:pt>
                <c:pt idx="1126">
                  <c:v>5.712503759398496</c:v>
                </c:pt>
                <c:pt idx="1127">
                  <c:v>5.7700150375939847</c:v>
                </c:pt>
                <c:pt idx="1128">
                  <c:v>5.4441353383458644</c:v>
                </c:pt>
                <c:pt idx="1129">
                  <c:v>5.4249699248120296</c:v>
                </c:pt>
                <c:pt idx="1130">
                  <c:v>5.2907819548872181</c:v>
                </c:pt>
                <c:pt idx="1131">
                  <c:v>5.3866240601503756</c:v>
                </c:pt>
                <c:pt idx="1132">
                  <c:v>5.4441353383458644</c:v>
                </c:pt>
                <c:pt idx="1133">
                  <c:v>5.1374285714285719</c:v>
                </c:pt>
                <c:pt idx="1134">
                  <c:v>5.2907819548872181</c:v>
                </c:pt>
                <c:pt idx="1135">
                  <c:v>5.4633082706766922</c:v>
                </c:pt>
                <c:pt idx="1136">
                  <c:v>5.4824736842105253</c:v>
                </c:pt>
                <c:pt idx="1137">
                  <c:v>5.4441353383458644</c:v>
                </c:pt>
                <c:pt idx="1138">
                  <c:v>5.6166616541353385</c:v>
                </c:pt>
                <c:pt idx="1139">
                  <c:v>5.309947368421053</c:v>
                </c:pt>
                <c:pt idx="1140">
                  <c:v>5.2332706766917294</c:v>
                </c:pt>
                <c:pt idx="1141">
                  <c:v>5.4824736842105253</c:v>
                </c:pt>
                <c:pt idx="1142">
                  <c:v>5.6166616541353385</c:v>
                </c:pt>
                <c:pt idx="1143">
                  <c:v>5.2716090225563903</c:v>
                </c:pt>
                <c:pt idx="1144">
                  <c:v>5.7891804511278195</c:v>
                </c:pt>
                <c:pt idx="1145">
                  <c:v>5.9233684210526309</c:v>
                </c:pt>
                <c:pt idx="1146">
                  <c:v>6.0192180451127824</c:v>
                </c:pt>
                <c:pt idx="1147">
                  <c:v>5.3674586466165408</c:v>
                </c:pt>
                <c:pt idx="1148">
                  <c:v>5.9233684210526309</c:v>
                </c:pt>
                <c:pt idx="1149">
                  <c:v>5.539984962406014</c:v>
                </c:pt>
                <c:pt idx="1150">
                  <c:v>5.5016466165413531</c:v>
                </c:pt>
                <c:pt idx="1151">
                  <c:v>5.3674586466165408</c:v>
                </c:pt>
                <c:pt idx="1152">
                  <c:v>5.539984962406014</c:v>
                </c:pt>
                <c:pt idx="1153">
                  <c:v>5.8083533834586456</c:v>
                </c:pt>
                <c:pt idx="1154">
                  <c:v>5.5783233082706776</c:v>
                </c:pt>
                <c:pt idx="1155">
                  <c:v>5.7891804511278195</c:v>
                </c:pt>
                <c:pt idx="1156">
                  <c:v>5.4249699248120296</c:v>
                </c:pt>
                <c:pt idx="1157">
                  <c:v>5.4824736842105253</c:v>
                </c:pt>
                <c:pt idx="1158">
                  <c:v>5.4441353383458644</c:v>
                </c:pt>
                <c:pt idx="1159">
                  <c:v>5.4441353383458644</c:v>
                </c:pt>
                <c:pt idx="1160">
                  <c:v>5.1182556390977441</c:v>
                </c:pt>
                <c:pt idx="1161">
                  <c:v>5.309947368421053</c:v>
                </c:pt>
                <c:pt idx="1162">
                  <c:v>5.5208120300751879</c:v>
                </c:pt>
                <c:pt idx="1163">
                  <c:v>5.2907819548872181</c:v>
                </c:pt>
                <c:pt idx="1164">
                  <c:v>5.1949323308270676</c:v>
                </c:pt>
                <c:pt idx="1165">
                  <c:v>5.2907819548872181</c:v>
                </c:pt>
                <c:pt idx="1166">
                  <c:v>5.1374285714285719</c:v>
                </c:pt>
                <c:pt idx="1167">
                  <c:v>5.3674586466165408</c:v>
                </c:pt>
                <c:pt idx="1168">
                  <c:v>5.3482857142857139</c:v>
                </c:pt>
                <c:pt idx="1169">
                  <c:v>5.539984962406014</c:v>
                </c:pt>
                <c:pt idx="1170">
                  <c:v>5.4441353383458644</c:v>
                </c:pt>
                <c:pt idx="1171">
                  <c:v>5.712503759398496</c:v>
                </c:pt>
                <c:pt idx="1172">
                  <c:v>5.8658571428571431</c:v>
                </c:pt>
                <c:pt idx="1173">
                  <c:v>5.5783233082706776</c:v>
                </c:pt>
                <c:pt idx="1174">
                  <c:v>5.2141052631578946</c:v>
                </c:pt>
                <c:pt idx="1175">
                  <c:v>5.5974887218045106</c:v>
                </c:pt>
                <c:pt idx="1176">
                  <c:v>5.4057969924812026</c:v>
                </c:pt>
                <c:pt idx="1177">
                  <c:v>4.9840751879699248</c:v>
                </c:pt>
                <c:pt idx="1178">
                  <c:v>5.1565939849624058</c:v>
                </c:pt>
                <c:pt idx="1179">
                  <c:v>5.1374285714285719</c:v>
                </c:pt>
                <c:pt idx="1180">
                  <c:v>5.2524436090225555</c:v>
                </c:pt>
                <c:pt idx="1181">
                  <c:v>5.2716090225563903</c:v>
                </c:pt>
                <c:pt idx="1182">
                  <c:v>5.8466917293233092</c:v>
                </c:pt>
                <c:pt idx="1183">
                  <c:v>5.3674586466165408</c:v>
                </c:pt>
                <c:pt idx="1184">
                  <c:v>5.8083533834586456</c:v>
                </c:pt>
                <c:pt idx="1185">
                  <c:v>5.5016466165413531</c:v>
                </c:pt>
                <c:pt idx="1186">
                  <c:v>5.309947368421053</c:v>
                </c:pt>
                <c:pt idx="1187">
                  <c:v>4.7732105263157889</c:v>
                </c:pt>
                <c:pt idx="1188">
                  <c:v>5.309947368421053</c:v>
                </c:pt>
                <c:pt idx="1189">
                  <c:v>5.0990902255639092</c:v>
                </c:pt>
                <c:pt idx="1190">
                  <c:v>5.2332706766917294</c:v>
                </c:pt>
                <c:pt idx="1191">
                  <c:v>4.7923759398496237</c:v>
                </c:pt>
                <c:pt idx="1192">
                  <c:v>5.5208120300751879</c:v>
                </c:pt>
                <c:pt idx="1193">
                  <c:v>5.693338345864662</c:v>
                </c:pt>
                <c:pt idx="1194">
                  <c:v>5.4633082706766922</c:v>
                </c:pt>
                <c:pt idx="1195">
                  <c:v>5.5016466165413531</c:v>
                </c:pt>
                <c:pt idx="1196">
                  <c:v>5.7508421052631578</c:v>
                </c:pt>
                <c:pt idx="1197">
                  <c:v>5.7316766917293238</c:v>
                </c:pt>
                <c:pt idx="1198">
                  <c:v>5.4057969924812026</c:v>
                </c:pt>
                <c:pt idx="1199">
                  <c:v>5.4441353383458644</c:v>
                </c:pt>
                <c:pt idx="1200">
                  <c:v>5.3866240601503756</c:v>
                </c:pt>
                <c:pt idx="1201">
                  <c:v>5.0607518796992483</c:v>
                </c:pt>
                <c:pt idx="1202">
                  <c:v>5.4057969924812026</c:v>
                </c:pt>
                <c:pt idx="1203">
                  <c:v>5.2141052631578946</c:v>
                </c:pt>
                <c:pt idx="1204">
                  <c:v>5.2332706766917294</c:v>
                </c:pt>
                <c:pt idx="1205">
                  <c:v>5.3482857142857139</c:v>
                </c:pt>
                <c:pt idx="1206">
                  <c:v>5.329120300751879</c:v>
                </c:pt>
                <c:pt idx="1207">
                  <c:v>5.0990902255639092</c:v>
                </c:pt>
                <c:pt idx="1208">
                  <c:v>5.5016466165413531</c:v>
                </c:pt>
                <c:pt idx="1209">
                  <c:v>5.4441353383458644</c:v>
                </c:pt>
                <c:pt idx="1210">
                  <c:v>5.329120300751879</c:v>
                </c:pt>
                <c:pt idx="1211">
                  <c:v>5.2716090225563903</c:v>
                </c:pt>
                <c:pt idx="1212">
                  <c:v>4.9073984962406012</c:v>
                </c:pt>
                <c:pt idx="1213">
                  <c:v>5.2907819548872181</c:v>
                </c:pt>
                <c:pt idx="1214">
                  <c:v>5.5591503759398497</c:v>
                </c:pt>
                <c:pt idx="1215">
                  <c:v>5.2141052631578946</c:v>
                </c:pt>
                <c:pt idx="1216">
                  <c:v>5.6549999999999994</c:v>
                </c:pt>
                <c:pt idx="1217">
                  <c:v>4.8498872180451125</c:v>
                </c:pt>
                <c:pt idx="1218">
                  <c:v>5.0032406015037596</c:v>
                </c:pt>
                <c:pt idx="1219">
                  <c:v>5.539984962406014</c:v>
                </c:pt>
                <c:pt idx="1220">
                  <c:v>5.8083533834586456</c:v>
                </c:pt>
                <c:pt idx="1221">
                  <c:v>5.5783233082706776</c:v>
                </c:pt>
                <c:pt idx="1222">
                  <c:v>5.3674586466165408</c:v>
                </c:pt>
                <c:pt idx="1223">
                  <c:v>5.3482857142857139</c:v>
                </c:pt>
                <c:pt idx="1224">
                  <c:v>5.309947368421053</c:v>
                </c:pt>
                <c:pt idx="1225">
                  <c:v>5.539984962406014</c:v>
                </c:pt>
                <c:pt idx="1226">
                  <c:v>5.1949323308270676</c:v>
                </c:pt>
                <c:pt idx="1227">
                  <c:v>4.9840751879699248</c:v>
                </c:pt>
                <c:pt idx="1228">
                  <c:v>5.1565939849624058</c:v>
                </c:pt>
                <c:pt idx="1229">
                  <c:v>4.926563909774436</c:v>
                </c:pt>
                <c:pt idx="1230">
                  <c:v>5.2332706766917294</c:v>
                </c:pt>
                <c:pt idx="1231">
                  <c:v>4.7732105263157889</c:v>
                </c:pt>
                <c:pt idx="1232">
                  <c:v>5.0607518796992483</c:v>
                </c:pt>
                <c:pt idx="1233">
                  <c:v>5.1757669172932328</c:v>
                </c:pt>
                <c:pt idx="1234">
                  <c:v>5.1374285714285719</c:v>
                </c:pt>
                <c:pt idx="1235">
                  <c:v>5.4057969924812026</c:v>
                </c:pt>
                <c:pt idx="1236">
                  <c:v>5.2524436090225555</c:v>
                </c:pt>
                <c:pt idx="1237">
                  <c:v>5.309947368421053</c:v>
                </c:pt>
                <c:pt idx="1238">
                  <c:v>5.1182556390977441</c:v>
                </c:pt>
                <c:pt idx="1239">
                  <c:v>5.6741654135338342</c:v>
                </c:pt>
                <c:pt idx="1240">
                  <c:v>5.2141052631578946</c:v>
                </c:pt>
                <c:pt idx="1241">
                  <c:v>5.1757669172932328</c:v>
                </c:pt>
                <c:pt idx="1242">
                  <c:v>5.1757669172932328</c:v>
                </c:pt>
                <c:pt idx="1243">
                  <c:v>5.309947368421053</c:v>
                </c:pt>
                <c:pt idx="1244">
                  <c:v>5.0990902255639092</c:v>
                </c:pt>
                <c:pt idx="1245">
                  <c:v>5.2141052631578946</c:v>
                </c:pt>
                <c:pt idx="1246">
                  <c:v>5.4249699248120296</c:v>
                </c:pt>
                <c:pt idx="1247">
                  <c:v>5.309947368421053</c:v>
                </c:pt>
                <c:pt idx="1248">
                  <c:v>5.1182556390977441</c:v>
                </c:pt>
                <c:pt idx="1249">
                  <c:v>5.0799172932330832</c:v>
                </c:pt>
                <c:pt idx="1250">
                  <c:v>5.309947368421053</c:v>
                </c:pt>
                <c:pt idx="1251">
                  <c:v>5.4633082706766922</c:v>
                </c:pt>
                <c:pt idx="1252">
                  <c:v>5.0607518796992483</c:v>
                </c:pt>
                <c:pt idx="1253">
                  <c:v>5.0799172932330832</c:v>
                </c:pt>
                <c:pt idx="1254">
                  <c:v>5.5016466165413531</c:v>
                </c:pt>
                <c:pt idx="1255">
                  <c:v>5.309947368421053</c:v>
                </c:pt>
                <c:pt idx="1256">
                  <c:v>5.6166616541353385</c:v>
                </c:pt>
                <c:pt idx="1257">
                  <c:v>5.6741654135338342</c:v>
                </c:pt>
                <c:pt idx="1258">
                  <c:v>5.1565939849624058</c:v>
                </c:pt>
                <c:pt idx="1259">
                  <c:v>5.5208120300751879</c:v>
                </c:pt>
                <c:pt idx="1260">
                  <c:v>5.0224135338345866</c:v>
                </c:pt>
                <c:pt idx="1261">
                  <c:v>5.4249699248120296</c:v>
                </c:pt>
                <c:pt idx="1262">
                  <c:v>5.5016466165413531</c:v>
                </c:pt>
                <c:pt idx="1263">
                  <c:v>5.3482857142857139</c:v>
                </c:pt>
                <c:pt idx="1264">
                  <c:v>5.4441353383458644</c:v>
                </c:pt>
                <c:pt idx="1265">
                  <c:v>5.4633082706766922</c:v>
                </c:pt>
                <c:pt idx="1266">
                  <c:v>5.8658571428571431</c:v>
                </c:pt>
                <c:pt idx="1267">
                  <c:v>5.693338345864662</c:v>
                </c:pt>
                <c:pt idx="1268">
                  <c:v>5.4441353383458644</c:v>
                </c:pt>
                <c:pt idx="1269">
                  <c:v>5.2716090225563903</c:v>
                </c:pt>
                <c:pt idx="1270">
                  <c:v>5.2716090225563903</c:v>
                </c:pt>
                <c:pt idx="1271">
                  <c:v>5.5208120300751879</c:v>
                </c:pt>
                <c:pt idx="1272">
                  <c:v>5.712503759398496</c:v>
                </c:pt>
                <c:pt idx="1273">
                  <c:v>5.2716090225563903</c:v>
                </c:pt>
                <c:pt idx="1274">
                  <c:v>5.309947368421053</c:v>
                </c:pt>
                <c:pt idx="1275">
                  <c:v>5.6549999999999994</c:v>
                </c:pt>
                <c:pt idx="1276">
                  <c:v>5.5016466165413531</c:v>
                </c:pt>
                <c:pt idx="1277">
                  <c:v>5.4633082706766922</c:v>
                </c:pt>
                <c:pt idx="1278">
                  <c:v>5.4633082706766922</c:v>
                </c:pt>
                <c:pt idx="1279">
                  <c:v>5.3866240601503756</c:v>
                </c:pt>
                <c:pt idx="1280">
                  <c:v>5.4441353383458644</c:v>
                </c:pt>
                <c:pt idx="1281">
                  <c:v>5.6741654135338342</c:v>
                </c:pt>
                <c:pt idx="1282">
                  <c:v>5.5591503759398497</c:v>
                </c:pt>
                <c:pt idx="1283">
                  <c:v>5.693338345864662</c:v>
                </c:pt>
                <c:pt idx="1284">
                  <c:v>5.3866240601503756</c:v>
                </c:pt>
                <c:pt idx="1285">
                  <c:v>5.539984962406014</c:v>
                </c:pt>
                <c:pt idx="1286">
                  <c:v>5.4057969924812026</c:v>
                </c:pt>
                <c:pt idx="1287">
                  <c:v>5.6166616541353385</c:v>
                </c:pt>
                <c:pt idx="1288">
                  <c:v>5.904195488721804</c:v>
                </c:pt>
                <c:pt idx="1289">
                  <c:v>5.2907819548872181</c:v>
                </c:pt>
                <c:pt idx="1290">
                  <c:v>5.5974887218045106</c:v>
                </c:pt>
                <c:pt idx="1291">
                  <c:v>5.5974887218045106</c:v>
                </c:pt>
                <c:pt idx="1292">
                  <c:v>5.693338345864662</c:v>
                </c:pt>
                <c:pt idx="1293">
                  <c:v>5.3482857142857139</c:v>
                </c:pt>
                <c:pt idx="1294">
                  <c:v>5.5974887218045106</c:v>
                </c:pt>
                <c:pt idx="1295">
                  <c:v>5.329120300751879</c:v>
                </c:pt>
                <c:pt idx="1296">
                  <c:v>5.6166616541353385</c:v>
                </c:pt>
                <c:pt idx="1297">
                  <c:v>5.5591503759398497</c:v>
                </c:pt>
                <c:pt idx="1298">
                  <c:v>5.4057969924812026</c:v>
                </c:pt>
                <c:pt idx="1299">
                  <c:v>5.8466917293233092</c:v>
                </c:pt>
                <c:pt idx="1300">
                  <c:v>6.0000451127819554</c:v>
                </c:pt>
                <c:pt idx="1301">
                  <c:v>5.904195488721804</c:v>
                </c:pt>
                <c:pt idx="1302">
                  <c:v>5.6358270676691733</c:v>
                </c:pt>
                <c:pt idx="1303">
                  <c:v>5.5591503759398497</c:v>
                </c:pt>
                <c:pt idx="1304">
                  <c:v>5.6166616541353385</c:v>
                </c:pt>
                <c:pt idx="1305">
                  <c:v>5.5783233082706776</c:v>
                </c:pt>
                <c:pt idx="1306">
                  <c:v>5.4824736842105253</c:v>
                </c:pt>
                <c:pt idx="1307">
                  <c:v>5.693338345864662</c:v>
                </c:pt>
                <c:pt idx="1308">
                  <c:v>5.8658571428571431</c:v>
                </c:pt>
                <c:pt idx="1309">
                  <c:v>5.539984962406014</c:v>
                </c:pt>
                <c:pt idx="1310">
                  <c:v>5.6741654135338342</c:v>
                </c:pt>
                <c:pt idx="1311">
                  <c:v>5.1757669172932328</c:v>
                </c:pt>
                <c:pt idx="1312">
                  <c:v>5.6166616541353385</c:v>
                </c:pt>
                <c:pt idx="1313">
                  <c:v>5.712503759398496</c:v>
                </c:pt>
                <c:pt idx="1314">
                  <c:v>5.9233684210526309</c:v>
                </c:pt>
                <c:pt idx="1315">
                  <c:v>5.539984962406014</c:v>
                </c:pt>
                <c:pt idx="1316">
                  <c:v>5.4633082706766922</c:v>
                </c:pt>
                <c:pt idx="1317">
                  <c:v>5.9233684210526309</c:v>
                </c:pt>
                <c:pt idx="1318">
                  <c:v>5.6358270676691733</c:v>
                </c:pt>
                <c:pt idx="1319">
                  <c:v>5.4057969924812026</c:v>
                </c:pt>
                <c:pt idx="1320">
                  <c:v>5.5208120300751879</c:v>
                </c:pt>
                <c:pt idx="1321">
                  <c:v>5.3482857142857139</c:v>
                </c:pt>
                <c:pt idx="1322">
                  <c:v>5.539984962406014</c:v>
                </c:pt>
                <c:pt idx="1323">
                  <c:v>5.5591503759398497</c:v>
                </c:pt>
                <c:pt idx="1324">
                  <c:v>5.309947368421053</c:v>
                </c:pt>
                <c:pt idx="1325">
                  <c:v>5.3482857142857139</c:v>
                </c:pt>
                <c:pt idx="1326">
                  <c:v>5.6741654135338342</c:v>
                </c:pt>
                <c:pt idx="1327">
                  <c:v>5.309947368421053</c:v>
                </c:pt>
                <c:pt idx="1328">
                  <c:v>5.329120300751879</c:v>
                </c:pt>
                <c:pt idx="1329">
                  <c:v>5.0799172932330832</c:v>
                </c:pt>
                <c:pt idx="1330">
                  <c:v>5.2716090225563903</c:v>
                </c:pt>
                <c:pt idx="1331">
                  <c:v>5.539984962406014</c:v>
                </c:pt>
                <c:pt idx="1332">
                  <c:v>5.5783233082706776</c:v>
                </c:pt>
                <c:pt idx="1333">
                  <c:v>5.4441353383458644</c:v>
                </c:pt>
                <c:pt idx="1334">
                  <c:v>5.5974887218045106</c:v>
                </c:pt>
                <c:pt idx="1335">
                  <c:v>5.1757669172932328</c:v>
                </c:pt>
                <c:pt idx="1336">
                  <c:v>5.2524436090225555</c:v>
                </c:pt>
                <c:pt idx="1337">
                  <c:v>5.4249699248120296</c:v>
                </c:pt>
                <c:pt idx="1338">
                  <c:v>5.2907819548872181</c:v>
                </c:pt>
                <c:pt idx="1339">
                  <c:v>5.4824736842105253</c:v>
                </c:pt>
                <c:pt idx="1340">
                  <c:v>5.309947368421053</c:v>
                </c:pt>
                <c:pt idx="1341">
                  <c:v>5.539984962406014</c:v>
                </c:pt>
                <c:pt idx="1342">
                  <c:v>5.4057969924812026</c:v>
                </c:pt>
                <c:pt idx="1343">
                  <c:v>5.2332706766917294</c:v>
                </c:pt>
                <c:pt idx="1344">
                  <c:v>5.693338345864662</c:v>
                </c:pt>
                <c:pt idx="1345">
                  <c:v>5.4249699248120296</c:v>
                </c:pt>
                <c:pt idx="1346">
                  <c:v>5.4249699248120296</c:v>
                </c:pt>
                <c:pt idx="1347">
                  <c:v>5.4057969924812026</c:v>
                </c:pt>
                <c:pt idx="1348">
                  <c:v>5.5974887218045106</c:v>
                </c:pt>
                <c:pt idx="1349">
                  <c:v>5.2141052631578946</c:v>
                </c:pt>
                <c:pt idx="1350">
                  <c:v>5.2141052631578946</c:v>
                </c:pt>
                <c:pt idx="1351">
                  <c:v>5.539984962406014</c:v>
                </c:pt>
                <c:pt idx="1352">
                  <c:v>5.8275187969924804</c:v>
                </c:pt>
                <c:pt idx="1353">
                  <c:v>5.4633082706766922</c:v>
                </c:pt>
                <c:pt idx="1354">
                  <c:v>5.6166616541353385</c:v>
                </c:pt>
                <c:pt idx="1355">
                  <c:v>5.4441353383458644</c:v>
                </c:pt>
                <c:pt idx="1356">
                  <c:v>5.6166616541353385</c:v>
                </c:pt>
                <c:pt idx="1357">
                  <c:v>5.2332706766917294</c:v>
                </c:pt>
                <c:pt idx="1358">
                  <c:v>5.2907819548872181</c:v>
                </c:pt>
                <c:pt idx="1359">
                  <c:v>5.4633082706766922</c:v>
                </c:pt>
                <c:pt idx="1360">
                  <c:v>5.5783233082706776</c:v>
                </c:pt>
                <c:pt idx="1361">
                  <c:v>5.2716090225563903</c:v>
                </c:pt>
                <c:pt idx="1362">
                  <c:v>4.6198571428571427</c:v>
                </c:pt>
                <c:pt idx="1363">
                  <c:v>5.6549999999999994</c:v>
                </c:pt>
                <c:pt idx="1364">
                  <c:v>5.1757669172932328</c:v>
                </c:pt>
                <c:pt idx="1365">
                  <c:v>5.1949323308270676</c:v>
                </c:pt>
                <c:pt idx="1366">
                  <c:v>5.4249699248120296</c:v>
                </c:pt>
                <c:pt idx="1367">
                  <c:v>5.329120300751879</c:v>
                </c:pt>
                <c:pt idx="1368">
                  <c:v>5.1949323308270676</c:v>
                </c:pt>
                <c:pt idx="1369">
                  <c:v>5.4057969924812026</c:v>
                </c:pt>
                <c:pt idx="1370">
                  <c:v>4.8690601503759394</c:v>
                </c:pt>
                <c:pt idx="1371">
                  <c:v>5.2332706766917294</c:v>
                </c:pt>
                <c:pt idx="1372">
                  <c:v>5.4824736842105253</c:v>
                </c:pt>
                <c:pt idx="1373">
                  <c:v>5.0990902255639092</c:v>
                </c:pt>
                <c:pt idx="1374">
                  <c:v>4.7732105263157889</c:v>
                </c:pt>
                <c:pt idx="1375">
                  <c:v>5.309947368421053</c:v>
                </c:pt>
                <c:pt idx="1376">
                  <c:v>5.1565939849624058</c:v>
                </c:pt>
                <c:pt idx="1377">
                  <c:v>5.3482857142857139</c:v>
                </c:pt>
                <c:pt idx="1378">
                  <c:v>5.6549999999999994</c:v>
                </c:pt>
                <c:pt idx="1379">
                  <c:v>5.6166616541353385</c:v>
                </c:pt>
                <c:pt idx="1380">
                  <c:v>5.7508421052631578</c:v>
                </c:pt>
                <c:pt idx="1381">
                  <c:v>5.8083533834586456</c:v>
                </c:pt>
                <c:pt idx="1382">
                  <c:v>5.5208120300751879</c:v>
                </c:pt>
                <c:pt idx="1383">
                  <c:v>5.0415789473684205</c:v>
                </c:pt>
                <c:pt idx="1384">
                  <c:v>5.8466917293233092</c:v>
                </c:pt>
                <c:pt idx="1385">
                  <c:v>5.1949323308270676</c:v>
                </c:pt>
                <c:pt idx="1386">
                  <c:v>4.9649022556390978</c:v>
                </c:pt>
                <c:pt idx="1387">
                  <c:v>5.5016466165413531</c:v>
                </c:pt>
                <c:pt idx="1388">
                  <c:v>5.0415789473684205</c:v>
                </c:pt>
                <c:pt idx="1389">
                  <c:v>5.4824736842105253</c:v>
                </c:pt>
                <c:pt idx="1390">
                  <c:v>5.1182556390977441</c:v>
                </c:pt>
                <c:pt idx="1391">
                  <c:v>5.2141052631578946</c:v>
                </c:pt>
                <c:pt idx="1392">
                  <c:v>5.693338345864662</c:v>
                </c:pt>
                <c:pt idx="1393">
                  <c:v>5.693338345864662</c:v>
                </c:pt>
                <c:pt idx="1394">
                  <c:v>5.2332706766917294</c:v>
                </c:pt>
                <c:pt idx="1395">
                  <c:v>5.3866240601503756</c:v>
                </c:pt>
                <c:pt idx="1396">
                  <c:v>5.0032406015037596</c:v>
                </c:pt>
                <c:pt idx="1397">
                  <c:v>4.6006842105263157</c:v>
                </c:pt>
                <c:pt idx="1398">
                  <c:v>4.8307142857142855</c:v>
                </c:pt>
                <c:pt idx="1399">
                  <c:v>5.3674586466165408</c:v>
                </c:pt>
                <c:pt idx="1400">
                  <c:v>5.2141052631578946</c:v>
                </c:pt>
                <c:pt idx="1401">
                  <c:v>4.8498872180451125</c:v>
                </c:pt>
                <c:pt idx="1402">
                  <c:v>4.6965338345864662</c:v>
                </c:pt>
                <c:pt idx="1403">
                  <c:v>5.2907819548872181</c:v>
                </c:pt>
                <c:pt idx="1404">
                  <c:v>4.8498872180451125</c:v>
                </c:pt>
                <c:pt idx="1405">
                  <c:v>4.6965338345864662</c:v>
                </c:pt>
                <c:pt idx="1406">
                  <c:v>4.7540375939849628</c:v>
                </c:pt>
                <c:pt idx="1407">
                  <c:v>4.8498872180451125</c:v>
                </c:pt>
                <c:pt idx="1408">
                  <c:v>4.2748045112781954</c:v>
                </c:pt>
                <c:pt idx="1409">
                  <c:v>4.5815187969924818</c:v>
                </c:pt>
                <c:pt idx="1410">
                  <c:v>4.6006842105263157</c:v>
                </c:pt>
                <c:pt idx="1411">
                  <c:v>4.6198571428571427</c:v>
                </c:pt>
                <c:pt idx="1412">
                  <c:v>4.6390225563909775</c:v>
                </c:pt>
                <c:pt idx="1413">
                  <c:v>4.7732105263157889</c:v>
                </c:pt>
                <c:pt idx="1414">
                  <c:v>4.15978947368421</c:v>
                </c:pt>
                <c:pt idx="1415">
                  <c:v>4.3514887218045111</c:v>
                </c:pt>
                <c:pt idx="1416">
                  <c:v>4.6390225563909775</c:v>
                </c:pt>
                <c:pt idx="1417">
                  <c:v>4.3131503759398493</c:v>
                </c:pt>
                <c:pt idx="1418">
                  <c:v>4.4856691729323304</c:v>
                </c:pt>
                <c:pt idx="1419">
                  <c:v>4.4473308270676695</c:v>
                </c:pt>
                <c:pt idx="1420">
                  <c:v>4.4473308270676695</c:v>
                </c:pt>
                <c:pt idx="1421">
                  <c:v>4.6006842105263157</c:v>
                </c:pt>
                <c:pt idx="1422">
                  <c:v>4.734872180451128</c:v>
                </c:pt>
                <c:pt idx="1423">
                  <c:v>4.4665037593984964</c:v>
                </c:pt>
                <c:pt idx="1424">
                  <c:v>4.734872180451128</c:v>
                </c:pt>
                <c:pt idx="1425">
                  <c:v>4.7540375939849628</c:v>
                </c:pt>
                <c:pt idx="1426">
                  <c:v>4.3131503759398493</c:v>
                </c:pt>
                <c:pt idx="1427">
                  <c:v>4.8307142857142855</c:v>
                </c:pt>
                <c:pt idx="1428">
                  <c:v>4.3323157894736841</c:v>
                </c:pt>
                <c:pt idx="1429">
                  <c:v>4.4089924812030077</c:v>
                </c:pt>
                <c:pt idx="1430">
                  <c:v>4.2556390977443606</c:v>
                </c:pt>
                <c:pt idx="1431">
                  <c:v>4.1022857142857143</c:v>
                </c:pt>
                <c:pt idx="1432">
                  <c:v>4.1022857142857143</c:v>
                </c:pt>
                <c:pt idx="1433">
                  <c:v>4.0831127819548874</c:v>
                </c:pt>
                <c:pt idx="1434">
                  <c:v>3.8914210526315789</c:v>
                </c:pt>
                <c:pt idx="1435">
                  <c:v>4.1214511278195491</c:v>
                </c:pt>
                <c:pt idx="1436">
                  <c:v>4.2173007518796988</c:v>
                </c:pt>
                <c:pt idx="1437">
                  <c:v>4.2748045112781954</c:v>
                </c:pt>
                <c:pt idx="1438">
                  <c:v>3.6805563909774439</c:v>
                </c:pt>
                <c:pt idx="1439">
                  <c:v>3.7188947368421053</c:v>
                </c:pt>
                <c:pt idx="1440">
                  <c:v>4.0256090225563916</c:v>
                </c:pt>
                <c:pt idx="1441">
                  <c:v>3.6997293233082704</c:v>
                </c:pt>
                <c:pt idx="1442">
                  <c:v>3.565541353383459</c:v>
                </c:pt>
                <c:pt idx="1443">
                  <c:v>3.9680977443609025</c:v>
                </c:pt>
                <c:pt idx="1444">
                  <c:v>3.5847142857142855</c:v>
                </c:pt>
                <c:pt idx="1445">
                  <c:v>3.7572406015037592</c:v>
                </c:pt>
                <c:pt idx="1446">
                  <c:v>3.6613909774436091</c:v>
                </c:pt>
                <c:pt idx="1447">
                  <c:v>3.3355112781954883</c:v>
                </c:pt>
                <c:pt idx="1448">
                  <c:v>3.3930225563909775</c:v>
                </c:pt>
                <c:pt idx="1449">
                  <c:v>3.6230526315789477</c:v>
                </c:pt>
                <c:pt idx="1450">
                  <c:v>3.7955789473684214</c:v>
                </c:pt>
                <c:pt idx="1451">
                  <c:v>3.2013308270676695</c:v>
                </c:pt>
                <c:pt idx="1452">
                  <c:v>3.4696992481203006</c:v>
                </c:pt>
                <c:pt idx="1453">
                  <c:v>3.6422180451127817</c:v>
                </c:pt>
                <c:pt idx="1454">
                  <c:v>3.6613909774436091</c:v>
                </c:pt>
                <c:pt idx="1455">
                  <c:v>3.5080375939849624</c:v>
                </c:pt>
                <c:pt idx="1456">
                  <c:v>3.0671428571428572</c:v>
                </c:pt>
                <c:pt idx="1457">
                  <c:v>3.3738496240601501</c:v>
                </c:pt>
                <c:pt idx="1458">
                  <c:v>3.6038796992481203</c:v>
                </c:pt>
                <c:pt idx="1459">
                  <c:v>3.6997293233082704</c:v>
                </c:pt>
                <c:pt idx="1460">
                  <c:v>3.3738496240601501</c:v>
                </c:pt>
                <c:pt idx="1461">
                  <c:v>3.7955789473684214</c:v>
                </c:pt>
                <c:pt idx="1462">
                  <c:v>3.4696992481203006</c:v>
                </c:pt>
                <c:pt idx="1463">
                  <c:v>3.3738496240601501</c:v>
                </c:pt>
                <c:pt idx="1464">
                  <c:v>2.7604360902255638</c:v>
                </c:pt>
                <c:pt idx="1465">
                  <c:v>3.297172932330827</c:v>
                </c:pt>
                <c:pt idx="1466">
                  <c:v>3.0863082706766916</c:v>
                </c:pt>
                <c:pt idx="1467">
                  <c:v>3.4505263157894737</c:v>
                </c:pt>
                <c:pt idx="1468">
                  <c:v>3.6805563909774439</c:v>
                </c:pt>
                <c:pt idx="1469">
                  <c:v>3.8339172932330827</c:v>
                </c:pt>
                <c:pt idx="1470">
                  <c:v>3.6038796992481203</c:v>
                </c:pt>
                <c:pt idx="1471">
                  <c:v>3.7188947368421053</c:v>
                </c:pt>
                <c:pt idx="1472">
                  <c:v>3.5847142857142855</c:v>
                </c:pt>
                <c:pt idx="1473">
                  <c:v>3.6230526315789477</c:v>
                </c:pt>
                <c:pt idx="1474">
                  <c:v>3.7572406015037592</c:v>
                </c:pt>
                <c:pt idx="1475">
                  <c:v>3.8530827067669176</c:v>
                </c:pt>
                <c:pt idx="1476">
                  <c:v>3.8530827067669176</c:v>
                </c:pt>
                <c:pt idx="1477">
                  <c:v>3.6997293233082704</c:v>
                </c:pt>
                <c:pt idx="1478">
                  <c:v>3.3163458646616544</c:v>
                </c:pt>
                <c:pt idx="1479">
                  <c:v>3.8147443609022553</c:v>
                </c:pt>
                <c:pt idx="1480">
                  <c:v>3.6422180451127817</c:v>
                </c:pt>
                <c:pt idx="1481">
                  <c:v>3.565541353383459</c:v>
                </c:pt>
                <c:pt idx="1482">
                  <c:v>3.6613909774436091</c:v>
                </c:pt>
                <c:pt idx="1483">
                  <c:v>3.8147443609022553</c:v>
                </c:pt>
                <c:pt idx="1484">
                  <c:v>3.8147443609022553</c:v>
                </c:pt>
                <c:pt idx="1485">
                  <c:v>3.6997293233082704</c:v>
                </c:pt>
                <c:pt idx="1486">
                  <c:v>4.1789624060150379</c:v>
                </c:pt>
                <c:pt idx="1487">
                  <c:v>4.2748045112781954</c:v>
                </c:pt>
                <c:pt idx="1488">
                  <c:v>4.1789624060150379</c:v>
                </c:pt>
                <c:pt idx="1489">
                  <c:v>4.15978947368421</c:v>
                </c:pt>
                <c:pt idx="1490">
                  <c:v>3.5463759398496242</c:v>
                </c:pt>
                <c:pt idx="1491">
                  <c:v>4.1022857142857143</c:v>
                </c:pt>
                <c:pt idx="1492">
                  <c:v>4.2939774436090223</c:v>
                </c:pt>
                <c:pt idx="1493">
                  <c:v>4.3898270676691729</c:v>
                </c:pt>
                <c:pt idx="1494">
                  <c:v>4.1406240601503761</c:v>
                </c:pt>
                <c:pt idx="1495">
                  <c:v>4.3514887218045111</c:v>
                </c:pt>
                <c:pt idx="1496">
                  <c:v>4.4281654135338346</c:v>
                </c:pt>
                <c:pt idx="1497">
                  <c:v>4.4473308270676695</c:v>
                </c:pt>
                <c:pt idx="1498">
                  <c:v>4.0639473684210525</c:v>
                </c:pt>
                <c:pt idx="1499">
                  <c:v>3.9680977443609025</c:v>
                </c:pt>
                <c:pt idx="1500">
                  <c:v>4.2939774436090223</c:v>
                </c:pt>
                <c:pt idx="1501">
                  <c:v>4.4281654135338346</c:v>
                </c:pt>
                <c:pt idx="1502">
                  <c:v>4.1789624060150379</c:v>
                </c:pt>
                <c:pt idx="1503">
                  <c:v>3.9680977443609025</c:v>
                </c:pt>
                <c:pt idx="1504">
                  <c:v>4.3131503759398493</c:v>
                </c:pt>
                <c:pt idx="1505">
                  <c:v>4.5048421052631582</c:v>
                </c:pt>
                <c:pt idx="1506">
                  <c:v>4.2939774436090223</c:v>
                </c:pt>
                <c:pt idx="1507">
                  <c:v>4.15978947368421</c:v>
                </c:pt>
                <c:pt idx="1508">
                  <c:v>4.4473308270676695</c:v>
                </c:pt>
                <c:pt idx="1509">
                  <c:v>4.4473308270676695</c:v>
                </c:pt>
                <c:pt idx="1510">
                  <c:v>4.6965338345864662</c:v>
                </c:pt>
                <c:pt idx="1511">
                  <c:v>4.4856691729323304</c:v>
                </c:pt>
                <c:pt idx="1512">
                  <c:v>4.2556390977443606</c:v>
                </c:pt>
                <c:pt idx="1513">
                  <c:v>4.4089924812030077</c:v>
                </c:pt>
                <c:pt idx="1514">
                  <c:v>4.3131503759398493</c:v>
                </c:pt>
                <c:pt idx="1515">
                  <c:v>4.4089924812030077</c:v>
                </c:pt>
                <c:pt idx="1516">
                  <c:v>4.6390225563909775</c:v>
                </c:pt>
                <c:pt idx="1517">
                  <c:v>4.3706541353383459</c:v>
                </c:pt>
                <c:pt idx="1518">
                  <c:v>4.926563909774436</c:v>
                </c:pt>
                <c:pt idx="1519">
                  <c:v>4.7540375939849628</c:v>
                </c:pt>
                <c:pt idx="1520">
                  <c:v>4.7732105263157889</c:v>
                </c:pt>
                <c:pt idx="1521">
                  <c:v>4.9073984962406012</c:v>
                </c:pt>
                <c:pt idx="1522">
                  <c:v>4.6006842105263157</c:v>
                </c:pt>
                <c:pt idx="1523">
                  <c:v>5.0990902255639092</c:v>
                </c:pt>
                <c:pt idx="1524">
                  <c:v>4.7540375939849628</c:v>
                </c:pt>
                <c:pt idx="1525">
                  <c:v>4.926563909774436</c:v>
                </c:pt>
                <c:pt idx="1526">
                  <c:v>4.734872180451128</c:v>
                </c:pt>
                <c:pt idx="1527">
                  <c:v>4.9840751879699248</c:v>
                </c:pt>
                <c:pt idx="1528">
                  <c:v>4.6198571428571427</c:v>
                </c:pt>
                <c:pt idx="1529">
                  <c:v>4.9649022556390978</c:v>
                </c:pt>
                <c:pt idx="1530">
                  <c:v>5.0607518796992483</c:v>
                </c:pt>
                <c:pt idx="1531">
                  <c:v>4.5431804511278191</c:v>
                </c:pt>
                <c:pt idx="1532">
                  <c:v>4.6006842105263157</c:v>
                </c:pt>
                <c:pt idx="1533">
                  <c:v>4.9840751879699248</c:v>
                </c:pt>
                <c:pt idx="1534">
                  <c:v>4.4473308270676695</c:v>
                </c:pt>
                <c:pt idx="1535">
                  <c:v>5.1182556390977441</c:v>
                </c:pt>
                <c:pt idx="1536">
                  <c:v>4.9073984962406012</c:v>
                </c:pt>
                <c:pt idx="1537">
                  <c:v>4.8882255639097743</c:v>
                </c:pt>
                <c:pt idx="1538">
                  <c:v>4.6773609022556393</c:v>
                </c:pt>
                <c:pt idx="1539">
                  <c:v>5.0224135338345866</c:v>
                </c:pt>
                <c:pt idx="1540">
                  <c:v>4.5048421052631582</c:v>
                </c:pt>
                <c:pt idx="1541">
                  <c:v>5.1374285714285719</c:v>
                </c:pt>
                <c:pt idx="1542">
                  <c:v>4.6965338345864662</c:v>
                </c:pt>
                <c:pt idx="1543">
                  <c:v>4.734872180451128</c:v>
                </c:pt>
                <c:pt idx="1544">
                  <c:v>4.4281654135338346</c:v>
                </c:pt>
                <c:pt idx="1545">
                  <c:v>4.8115488721804507</c:v>
                </c:pt>
                <c:pt idx="1546">
                  <c:v>5.0032406015037596</c:v>
                </c:pt>
                <c:pt idx="1547">
                  <c:v>4.4473308270676695</c:v>
                </c:pt>
                <c:pt idx="1548">
                  <c:v>5.0799172932330832</c:v>
                </c:pt>
                <c:pt idx="1549">
                  <c:v>5.0799172932330832</c:v>
                </c:pt>
                <c:pt idx="1550">
                  <c:v>4.926563909774436</c:v>
                </c:pt>
                <c:pt idx="1551">
                  <c:v>4.8307142857142855</c:v>
                </c:pt>
                <c:pt idx="1552">
                  <c:v>4.3898270676691729</c:v>
                </c:pt>
                <c:pt idx="1553">
                  <c:v>4.6773609022556393</c:v>
                </c:pt>
                <c:pt idx="1554">
                  <c:v>4.7156992481203002</c:v>
                </c:pt>
                <c:pt idx="1555">
                  <c:v>4.8498872180451125</c:v>
                </c:pt>
                <c:pt idx="1556">
                  <c:v>4.8498872180451125</c:v>
                </c:pt>
                <c:pt idx="1557">
                  <c:v>4.734872180451128</c:v>
                </c:pt>
                <c:pt idx="1558">
                  <c:v>4.6390225563909775</c:v>
                </c:pt>
                <c:pt idx="1559">
                  <c:v>4.3898270676691729</c:v>
                </c:pt>
                <c:pt idx="1560">
                  <c:v>3.9489323308270676</c:v>
                </c:pt>
                <c:pt idx="1561">
                  <c:v>4.0831127819548874</c:v>
                </c:pt>
                <c:pt idx="1562">
                  <c:v>4.6773609022556393</c:v>
                </c:pt>
                <c:pt idx="1563">
                  <c:v>4.2173007518796988</c:v>
                </c:pt>
                <c:pt idx="1564">
                  <c:v>4.8498872180451125</c:v>
                </c:pt>
                <c:pt idx="1565">
                  <c:v>4.945736842105263</c:v>
                </c:pt>
                <c:pt idx="1566">
                  <c:v>5.0607518796992483</c:v>
                </c:pt>
                <c:pt idx="1567">
                  <c:v>4.734872180451128</c:v>
                </c:pt>
                <c:pt idx="1568">
                  <c:v>7.6239849624060172</c:v>
                </c:pt>
                <c:pt idx="1569">
                  <c:v>5.6741654135338342</c:v>
                </c:pt>
                <c:pt idx="1570">
                  <c:v>5.4824736842105253</c:v>
                </c:pt>
                <c:pt idx="1571">
                  <c:v>5.539984962406014</c:v>
                </c:pt>
                <c:pt idx="1572">
                  <c:v>5.693338345864662</c:v>
                </c:pt>
                <c:pt idx="1573">
                  <c:v>5.4441353383458644</c:v>
                </c:pt>
                <c:pt idx="1574">
                  <c:v>5.4249699248120296</c:v>
                </c:pt>
                <c:pt idx="1575">
                  <c:v>5.4441353383458644</c:v>
                </c:pt>
                <c:pt idx="1576">
                  <c:v>5.0415789473684205</c:v>
                </c:pt>
                <c:pt idx="1577">
                  <c:v>5.0607518796992483</c:v>
                </c:pt>
                <c:pt idx="1578">
                  <c:v>5.5783233082706776</c:v>
                </c:pt>
                <c:pt idx="1579">
                  <c:v>5.0990902255639092</c:v>
                </c:pt>
                <c:pt idx="1580">
                  <c:v>5.1949323308270676</c:v>
                </c:pt>
                <c:pt idx="1581">
                  <c:v>5.5974887218045106</c:v>
                </c:pt>
                <c:pt idx="1582">
                  <c:v>5.5016466165413531</c:v>
                </c:pt>
                <c:pt idx="1583">
                  <c:v>5.5974887218045106</c:v>
                </c:pt>
                <c:pt idx="1584">
                  <c:v>5.4824736842105253</c:v>
                </c:pt>
                <c:pt idx="1585">
                  <c:v>5.6166616541353385</c:v>
                </c:pt>
                <c:pt idx="1586">
                  <c:v>5.6166616541353385</c:v>
                </c:pt>
                <c:pt idx="1587">
                  <c:v>5.5208120300751879</c:v>
                </c:pt>
                <c:pt idx="1588">
                  <c:v>5.712503759398496</c:v>
                </c:pt>
                <c:pt idx="1589">
                  <c:v>5.539984962406014</c:v>
                </c:pt>
                <c:pt idx="1590">
                  <c:v>5.6358270676691733</c:v>
                </c:pt>
                <c:pt idx="1591">
                  <c:v>5.6741654135338342</c:v>
                </c:pt>
                <c:pt idx="1592">
                  <c:v>5.904195488721804</c:v>
                </c:pt>
                <c:pt idx="1593">
                  <c:v>5.4441353383458644</c:v>
                </c:pt>
                <c:pt idx="1594">
                  <c:v>5.5783233082706776</c:v>
                </c:pt>
                <c:pt idx="1595">
                  <c:v>5.7508421052631578</c:v>
                </c:pt>
                <c:pt idx="1596">
                  <c:v>5.539984962406014</c:v>
                </c:pt>
                <c:pt idx="1597">
                  <c:v>5.539984962406014</c:v>
                </c:pt>
                <c:pt idx="1598">
                  <c:v>5.6741654135338342</c:v>
                </c:pt>
                <c:pt idx="1599">
                  <c:v>5.309947368421053</c:v>
                </c:pt>
                <c:pt idx="1600">
                  <c:v>5.8658571428571431</c:v>
                </c:pt>
                <c:pt idx="1601">
                  <c:v>5.8658571428571431</c:v>
                </c:pt>
                <c:pt idx="1602">
                  <c:v>5.693338345864662</c:v>
                </c:pt>
                <c:pt idx="1603">
                  <c:v>5.8275187969924804</c:v>
                </c:pt>
                <c:pt idx="1604">
                  <c:v>5.309947368421053</c:v>
                </c:pt>
                <c:pt idx="1605">
                  <c:v>5.4249699248120296</c:v>
                </c:pt>
                <c:pt idx="1606">
                  <c:v>5.712503759398496</c:v>
                </c:pt>
                <c:pt idx="1607">
                  <c:v>5.8658571428571431</c:v>
                </c:pt>
                <c:pt idx="1608">
                  <c:v>5.7891804511278195</c:v>
                </c:pt>
                <c:pt idx="1609">
                  <c:v>5.7700150375939847</c:v>
                </c:pt>
                <c:pt idx="1610">
                  <c:v>5.8083533834586456</c:v>
                </c:pt>
                <c:pt idx="1611">
                  <c:v>5.6549999999999994</c:v>
                </c:pt>
                <c:pt idx="1612">
                  <c:v>6.0192180451127824</c:v>
                </c:pt>
                <c:pt idx="1613">
                  <c:v>6.5751278195488725</c:v>
                </c:pt>
                <c:pt idx="1614">
                  <c:v>5.9233684210526309</c:v>
                </c:pt>
                <c:pt idx="1615">
                  <c:v>5.6358270676691733</c:v>
                </c:pt>
                <c:pt idx="1616">
                  <c:v>5.8850300751879701</c:v>
                </c:pt>
                <c:pt idx="1617">
                  <c:v>5.5016466165413531</c:v>
                </c:pt>
                <c:pt idx="1618">
                  <c:v>6.0000451127819554</c:v>
                </c:pt>
                <c:pt idx="1619">
                  <c:v>6.0000451127819554</c:v>
                </c:pt>
                <c:pt idx="1620">
                  <c:v>5.693338345864662</c:v>
                </c:pt>
                <c:pt idx="1621">
                  <c:v>5.7316766917293238</c:v>
                </c:pt>
                <c:pt idx="1622">
                  <c:v>5.7891804511278195</c:v>
                </c:pt>
                <c:pt idx="1623">
                  <c:v>5.7508421052631578</c:v>
                </c:pt>
                <c:pt idx="1624">
                  <c:v>5.7891804511278195</c:v>
                </c:pt>
                <c:pt idx="1625">
                  <c:v>5.539984962406014</c:v>
                </c:pt>
                <c:pt idx="1626">
                  <c:v>5.5783233082706776</c:v>
                </c:pt>
                <c:pt idx="1627">
                  <c:v>5.8850300751879701</c:v>
                </c:pt>
                <c:pt idx="1628">
                  <c:v>5.6166616541353385</c:v>
                </c:pt>
                <c:pt idx="1629">
                  <c:v>5.0990902255639092</c:v>
                </c:pt>
                <c:pt idx="1630">
                  <c:v>5.693338345864662</c:v>
                </c:pt>
                <c:pt idx="1631">
                  <c:v>5.5974887218045106</c:v>
                </c:pt>
                <c:pt idx="1632">
                  <c:v>5.9425338345864658</c:v>
                </c:pt>
                <c:pt idx="1633">
                  <c:v>5.8850300751879701</c:v>
                </c:pt>
                <c:pt idx="1634">
                  <c:v>5.4441353383458644</c:v>
                </c:pt>
                <c:pt idx="1635">
                  <c:v>5.9233684210526309</c:v>
                </c:pt>
                <c:pt idx="1636">
                  <c:v>5.7700150375939847</c:v>
                </c:pt>
                <c:pt idx="1637">
                  <c:v>5.5783233082706776</c:v>
                </c:pt>
                <c:pt idx="1638">
                  <c:v>5.8658571428571431</c:v>
                </c:pt>
                <c:pt idx="1639">
                  <c:v>6.1150601503759399</c:v>
                </c:pt>
                <c:pt idx="1640">
                  <c:v>5.8850300751879701</c:v>
                </c:pt>
                <c:pt idx="1641">
                  <c:v>5.9233684210526309</c:v>
                </c:pt>
                <c:pt idx="1642">
                  <c:v>5.7508421052631578</c:v>
                </c:pt>
                <c:pt idx="1643">
                  <c:v>5.5591503759398497</c:v>
                </c:pt>
                <c:pt idx="1644">
                  <c:v>5.7700150375939847</c:v>
                </c:pt>
                <c:pt idx="1645">
                  <c:v>5.3482857142857139</c:v>
                </c:pt>
                <c:pt idx="1646">
                  <c:v>5.8083533834586456</c:v>
                </c:pt>
                <c:pt idx="1647">
                  <c:v>5.7316766917293238</c:v>
                </c:pt>
                <c:pt idx="1648">
                  <c:v>5.712503759398496</c:v>
                </c:pt>
                <c:pt idx="1649">
                  <c:v>5.6741654135338342</c:v>
                </c:pt>
                <c:pt idx="1650">
                  <c:v>5.3866240601503756</c:v>
                </c:pt>
                <c:pt idx="1651">
                  <c:v>5.7508421052631578</c:v>
                </c:pt>
                <c:pt idx="1652">
                  <c:v>5.6358270676691733</c:v>
                </c:pt>
                <c:pt idx="1653">
                  <c:v>5.5208120300751879</c:v>
                </c:pt>
                <c:pt idx="1654">
                  <c:v>5.904195488721804</c:v>
                </c:pt>
                <c:pt idx="1655">
                  <c:v>5.7508421052631578</c:v>
                </c:pt>
                <c:pt idx="1656">
                  <c:v>5.6741654135338342</c:v>
                </c:pt>
                <c:pt idx="1657">
                  <c:v>5.9233684210526309</c:v>
                </c:pt>
                <c:pt idx="1658">
                  <c:v>5.693338345864662</c:v>
                </c:pt>
                <c:pt idx="1659">
                  <c:v>5.8658571428571431</c:v>
                </c:pt>
                <c:pt idx="1660">
                  <c:v>5.693338345864662</c:v>
                </c:pt>
                <c:pt idx="1661">
                  <c:v>5.7508421052631578</c:v>
                </c:pt>
                <c:pt idx="1662">
                  <c:v>5.8466917293233092</c:v>
                </c:pt>
                <c:pt idx="1663">
                  <c:v>5.6358270676691733</c:v>
                </c:pt>
                <c:pt idx="1664">
                  <c:v>5.9233684210526309</c:v>
                </c:pt>
                <c:pt idx="1665">
                  <c:v>5.5783233082706776</c:v>
                </c:pt>
                <c:pt idx="1666">
                  <c:v>5.7508421052631578</c:v>
                </c:pt>
                <c:pt idx="1667">
                  <c:v>5.4441353383458644</c:v>
                </c:pt>
                <c:pt idx="1668">
                  <c:v>5.9233684210526309</c:v>
                </c:pt>
                <c:pt idx="1669">
                  <c:v>5.5783233082706776</c:v>
                </c:pt>
                <c:pt idx="1670">
                  <c:v>5.6166616541353385</c:v>
                </c:pt>
                <c:pt idx="1671">
                  <c:v>5.4633082706766922</c:v>
                </c:pt>
                <c:pt idx="1672">
                  <c:v>5.6166616541353385</c:v>
                </c:pt>
                <c:pt idx="1673">
                  <c:v>5.7316766917293238</c:v>
                </c:pt>
                <c:pt idx="1674">
                  <c:v>5.693338345864662</c:v>
                </c:pt>
                <c:pt idx="1675">
                  <c:v>5.9808796992481206</c:v>
                </c:pt>
                <c:pt idx="1676">
                  <c:v>5.8083533834586456</c:v>
                </c:pt>
                <c:pt idx="1677">
                  <c:v>5.5591503759398497</c:v>
                </c:pt>
                <c:pt idx="1678">
                  <c:v>5.6741654135338342</c:v>
                </c:pt>
                <c:pt idx="1679">
                  <c:v>5.9617067669172936</c:v>
                </c:pt>
                <c:pt idx="1680">
                  <c:v>5.712503759398496</c:v>
                </c:pt>
                <c:pt idx="1681">
                  <c:v>5.8658571428571431</c:v>
                </c:pt>
                <c:pt idx="1682">
                  <c:v>6.0575563909774441</c:v>
                </c:pt>
                <c:pt idx="1683">
                  <c:v>5.9233684210526309</c:v>
                </c:pt>
                <c:pt idx="1684">
                  <c:v>6.076721804511279</c:v>
                </c:pt>
                <c:pt idx="1685">
                  <c:v>6.1533984962406016</c:v>
                </c:pt>
                <c:pt idx="1686">
                  <c:v>5.904195488721804</c:v>
                </c:pt>
                <c:pt idx="1687">
                  <c:v>5.904195488721804</c:v>
                </c:pt>
                <c:pt idx="1688">
                  <c:v>5.8850300751879701</c:v>
                </c:pt>
                <c:pt idx="1689">
                  <c:v>5.8275187969924804</c:v>
                </c:pt>
                <c:pt idx="1690">
                  <c:v>5.7700150375939847</c:v>
                </c:pt>
                <c:pt idx="1691">
                  <c:v>5.712503759398496</c:v>
                </c:pt>
                <c:pt idx="1692">
                  <c:v>6.3642631578947366</c:v>
                </c:pt>
                <c:pt idx="1693">
                  <c:v>6.1150601503759399</c:v>
                </c:pt>
                <c:pt idx="1694">
                  <c:v>5.6358270676691733</c:v>
                </c:pt>
                <c:pt idx="1695">
                  <c:v>5.8658571428571431</c:v>
                </c:pt>
                <c:pt idx="1696">
                  <c:v>6.2109097744360904</c:v>
                </c:pt>
                <c:pt idx="1697">
                  <c:v>5.9233684210526309</c:v>
                </c:pt>
                <c:pt idx="1698">
                  <c:v>6.2300751879699252</c:v>
                </c:pt>
                <c:pt idx="1699">
                  <c:v>6.0575563909774441</c:v>
                </c:pt>
                <c:pt idx="1700">
                  <c:v>6.0192180451127824</c:v>
                </c:pt>
                <c:pt idx="1701">
                  <c:v>6.0000451127819554</c:v>
                </c:pt>
                <c:pt idx="1702">
                  <c:v>6.0192180451127824</c:v>
                </c:pt>
                <c:pt idx="1703">
                  <c:v>6.1533984962406016</c:v>
                </c:pt>
                <c:pt idx="1704">
                  <c:v>6.1917368421052634</c:v>
                </c:pt>
                <c:pt idx="1705">
                  <c:v>5.8466917293233092</c:v>
                </c:pt>
                <c:pt idx="1706">
                  <c:v>6.0000451127819554</c:v>
                </c:pt>
                <c:pt idx="1707">
                  <c:v>5.7891804511278195</c:v>
                </c:pt>
                <c:pt idx="1708">
                  <c:v>6.0192180451127824</c:v>
                </c:pt>
                <c:pt idx="1709">
                  <c:v>6.076721804511279</c:v>
                </c:pt>
                <c:pt idx="1710">
                  <c:v>5.8275187969924804</c:v>
                </c:pt>
                <c:pt idx="1711">
                  <c:v>5.8658571428571431</c:v>
                </c:pt>
                <c:pt idx="1712">
                  <c:v>5.7316766917293238</c:v>
                </c:pt>
                <c:pt idx="1713">
                  <c:v>5.8275187969924804</c:v>
                </c:pt>
                <c:pt idx="1714">
                  <c:v>5.6166616541353385</c:v>
                </c:pt>
                <c:pt idx="1715">
                  <c:v>5.7508421052631578</c:v>
                </c:pt>
                <c:pt idx="1716">
                  <c:v>5.5208120300751879</c:v>
                </c:pt>
                <c:pt idx="1717">
                  <c:v>5.693338345864662</c:v>
                </c:pt>
                <c:pt idx="1718">
                  <c:v>5.712503759398496</c:v>
                </c:pt>
                <c:pt idx="1719">
                  <c:v>5.539984962406014</c:v>
                </c:pt>
                <c:pt idx="1720">
                  <c:v>5.4633082706766922</c:v>
                </c:pt>
                <c:pt idx="1721">
                  <c:v>5.3482857142857139</c:v>
                </c:pt>
                <c:pt idx="1722">
                  <c:v>5.5016466165413531</c:v>
                </c:pt>
                <c:pt idx="1723">
                  <c:v>5.6358270676691733</c:v>
                </c:pt>
                <c:pt idx="1724">
                  <c:v>5.7508421052631578</c:v>
                </c:pt>
                <c:pt idx="1725">
                  <c:v>5.4441353383458644</c:v>
                </c:pt>
                <c:pt idx="1726">
                  <c:v>5.4249699248120296</c:v>
                </c:pt>
                <c:pt idx="1727">
                  <c:v>5.6741654135338342</c:v>
                </c:pt>
                <c:pt idx="1728">
                  <c:v>6.3834285714285715</c:v>
                </c:pt>
                <c:pt idx="1729">
                  <c:v>5.8466917293233092</c:v>
                </c:pt>
                <c:pt idx="1730">
                  <c:v>5.8275187969924804</c:v>
                </c:pt>
                <c:pt idx="1731">
                  <c:v>5.9808796992481206</c:v>
                </c:pt>
                <c:pt idx="1732">
                  <c:v>5.9425338345864658</c:v>
                </c:pt>
                <c:pt idx="1733">
                  <c:v>5.8850300751879701</c:v>
                </c:pt>
                <c:pt idx="1734">
                  <c:v>5.6166616541353385</c:v>
                </c:pt>
                <c:pt idx="1735">
                  <c:v>5.7316766917293238</c:v>
                </c:pt>
                <c:pt idx="1736">
                  <c:v>5.693338345864662</c:v>
                </c:pt>
                <c:pt idx="1737">
                  <c:v>5.7316766917293238</c:v>
                </c:pt>
                <c:pt idx="1738">
                  <c:v>5.9617067669172936</c:v>
                </c:pt>
                <c:pt idx="1739">
                  <c:v>5.5016466165413531</c:v>
                </c:pt>
                <c:pt idx="1740">
                  <c:v>5.539984962406014</c:v>
                </c:pt>
                <c:pt idx="1741">
                  <c:v>5.7508421052631578</c:v>
                </c:pt>
                <c:pt idx="1742">
                  <c:v>5.693338345864662</c:v>
                </c:pt>
                <c:pt idx="1743">
                  <c:v>5.5208120300751879</c:v>
                </c:pt>
                <c:pt idx="1744">
                  <c:v>5.4441353383458644</c:v>
                </c:pt>
                <c:pt idx="1745">
                  <c:v>5.4249699248120296</c:v>
                </c:pt>
                <c:pt idx="1746">
                  <c:v>6.0383834586466154</c:v>
                </c:pt>
                <c:pt idx="1747">
                  <c:v>5.8083533834586456</c:v>
                </c:pt>
                <c:pt idx="1748">
                  <c:v>5.6166616541353385</c:v>
                </c:pt>
                <c:pt idx="1749">
                  <c:v>5.4824736842105253</c:v>
                </c:pt>
                <c:pt idx="1750">
                  <c:v>5.6741654135338342</c:v>
                </c:pt>
                <c:pt idx="1751">
                  <c:v>5.6741654135338342</c:v>
                </c:pt>
                <c:pt idx="1752">
                  <c:v>5.6741654135338342</c:v>
                </c:pt>
                <c:pt idx="1753">
                  <c:v>5.3482857142857139</c:v>
                </c:pt>
                <c:pt idx="1754">
                  <c:v>5.309947368421053</c:v>
                </c:pt>
                <c:pt idx="1755">
                  <c:v>5.4057969924812026</c:v>
                </c:pt>
                <c:pt idx="1756">
                  <c:v>5.5974887218045106</c:v>
                </c:pt>
                <c:pt idx="1757">
                  <c:v>5.693338345864662</c:v>
                </c:pt>
                <c:pt idx="1758">
                  <c:v>5.2907819548872181</c:v>
                </c:pt>
                <c:pt idx="1759">
                  <c:v>5.5208120300751879</c:v>
                </c:pt>
                <c:pt idx="1760">
                  <c:v>5.4633082706766922</c:v>
                </c:pt>
                <c:pt idx="1761">
                  <c:v>5.1565939849624058</c:v>
                </c:pt>
                <c:pt idx="1762">
                  <c:v>5.7700150375939847</c:v>
                </c:pt>
                <c:pt idx="1763">
                  <c:v>5.4441353383458644</c:v>
                </c:pt>
                <c:pt idx="1764">
                  <c:v>5.5591503759398497</c:v>
                </c:pt>
                <c:pt idx="1765">
                  <c:v>5.5974887218045106</c:v>
                </c:pt>
                <c:pt idx="1766">
                  <c:v>5.8466917293233092</c:v>
                </c:pt>
                <c:pt idx="1767">
                  <c:v>5.7891804511278195</c:v>
                </c:pt>
                <c:pt idx="1768">
                  <c:v>5.5783233082706776</c:v>
                </c:pt>
                <c:pt idx="1769">
                  <c:v>5.8083533834586456</c:v>
                </c:pt>
                <c:pt idx="1770">
                  <c:v>5.539984962406014</c:v>
                </c:pt>
                <c:pt idx="1771">
                  <c:v>5.4824736842105253</c:v>
                </c:pt>
                <c:pt idx="1772">
                  <c:v>5.4824736842105253</c:v>
                </c:pt>
                <c:pt idx="1773">
                  <c:v>5.5208120300751879</c:v>
                </c:pt>
                <c:pt idx="1774">
                  <c:v>6.1150601503759399</c:v>
                </c:pt>
                <c:pt idx="1775">
                  <c:v>6.4409398496240602</c:v>
                </c:pt>
                <c:pt idx="1776">
                  <c:v>5.9808796992481206</c:v>
                </c:pt>
                <c:pt idx="1777">
                  <c:v>5.5208120300751879</c:v>
                </c:pt>
                <c:pt idx="1778">
                  <c:v>5.8466917293233092</c:v>
                </c:pt>
                <c:pt idx="1779">
                  <c:v>5.8083533834586456</c:v>
                </c:pt>
                <c:pt idx="1780">
                  <c:v>5.6741654135338342</c:v>
                </c:pt>
                <c:pt idx="1781">
                  <c:v>5.693338345864662</c:v>
                </c:pt>
                <c:pt idx="1782">
                  <c:v>5.539984962406014</c:v>
                </c:pt>
                <c:pt idx="1783">
                  <c:v>5.6358270676691733</c:v>
                </c:pt>
                <c:pt idx="1784">
                  <c:v>5.3674586466165408</c:v>
                </c:pt>
                <c:pt idx="1785">
                  <c:v>5.4441353383458644</c:v>
                </c:pt>
                <c:pt idx="1786">
                  <c:v>5.5591503759398497</c:v>
                </c:pt>
                <c:pt idx="1787">
                  <c:v>5.3866240601503756</c:v>
                </c:pt>
                <c:pt idx="1788">
                  <c:v>5.5016466165413531</c:v>
                </c:pt>
                <c:pt idx="1789">
                  <c:v>5.5974887218045106</c:v>
                </c:pt>
                <c:pt idx="1790">
                  <c:v>5.9425338345864658</c:v>
                </c:pt>
                <c:pt idx="1791">
                  <c:v>5.7316766917293238</c:v>
                </c:pt>
                <c:pt idx="1792">
                  <c:v>5.4824736842105253</c:v>
                </c:pt>
                <c:pt idx="1793">
                  <c:v>5.6549999999999994</c:v>
                </c:pt>
                <c:pt idx="1794">
                  <c:v>5.6166616541353385</c:v>
                </c:pt>
                <c:pt idx="1795">
                  <c:v>5.6741654135338342</c:v>
                </c:pt>
                <c:pt idx="1796">
                  <c:v>5.6166616541353385</c:v>
                </c:pt>
                <c:pt idx="1797">
                  <c:v>5.4441353383458644</c:v>
                </c:pt>
                <c:pt idx="1798">
                  <c:v>5.7891804511278195</c:v>
                </c:pt>
                <c:pt idx="1799">
                  <c:v>5.8083533834586456</c:v>
                </c:pt>
                <c:pt idx="1800">
                  <c:v>5.1949323308270676</c:v>
                </c:pt>
                <c:pt idx="1801">
                  <c:v>5.6166616541353385</c:v>
                </c:pt>
                <c:pt idx="1802">
                  <c:v>5.5591503759398497</c:v>
                </c:pt>
                <c:pt idx="1803">
                  <c:v>5.6549999999999994</c:v>
                </c:pt>
                <c:pt idx="1804">
                  <c:v>5.6166616541353385</c:v>
                </c:pt>
                <c:pt idx="1805">
                  <c:v>5.329120300751879</c:v>
                </c:pt>
                <c:pt idx="1806">
                  <c:v>5.5974887218045106</c:v>
                </c:pt>
                <c:pt idx="1807">
                  <c:v>5.309947368421053</c:v>
                </c:pt>
                <c:pt idx="1808">
                  <c:v>5.693338345864662</c:v>
                </c:pt>
                <c:pt idx="1809">
                  <c:v>5.3866240601503756</c:v>
                </c:pt>
                <c:pt idx="1810">
                  <c:v>5.6549999999999994</c:v>
                </c:pt>
                <c:pt idx="1811">
                  <c:v>5.6166616541353385</c:v>
                </c:pt>
                <c:pt idx="1812">
                  <c:v>5.6549999999999994</c:v>
                </c:pt>
                <c:pt idx="1813">
                  <c:v>5.693338345864662</c:v>
                </c:pt>
                <c:pt idx="1814">
                  <c:v>5.7891804511278195</c:v>
                </c:pt>
                <c:pt idx="1815">
                  <c:v>6.0000451127819554</c:v>
                </c:pt>
                <c:pt idx="1816">
                  <c:v>5.7700150375939847</c:v>
                </c:pt>
                <c:pt idx="1817">
                  <c:v>5.7508421052631578</c:v>
                </c:pt>
                <c:pt idx="1818">
                  <c:v>5.6741654135338342</c:v>
                </c:pt>
                <c:pt idx="1819">
                  <c:v>5.4057969924812026</c:v>
                </c:pt>
                <c:pt idx="1820">
                  <c:v>5.4057969924812026</c:v>
                </c:pt>
                <c:pt idx="1821">
                  <c:v>5.4441353383458644</c:v>
                </c:pt>
                <c:pt idx="1822">
                  <c:v>5.3482857142857139</c:v>
                </c:pt>
                <c:pt idx="1823">
                  <c:v>5.4633082706766922</c:v>
                </c:pt>
                <c:pt idx="1824">
                  <c:v>5.4249699248120296</c:v>
                </c:pt>
                <c:pt idx="1825">
                  <c:v>5.6166616541353385</c:v>
                </c:pt>
                <c:pt idx="1826">
                  <c:v>5.3482857142857139</c:v>
                </c:pt>
                <c:pt idx="1827">
                  <c:v>5.3866240601503756</c:v>
                </c:pt>
                <c:pt idx="1828">
                  <c:v>5.6166616541353385</c:v>
                </c:pt>
                <c:pt idx="1829">
                  <c:v>5.6166616541353385</c:v>
                </c:pt>
                <c:pt idx="1830">
                  <c:v>5.8850300751879701</c:v>
                </c:pt>
                <c:pt idx="1831">
                  <c:v>5.6549999999999994</c:v>
                </c:pt>
                <c:pt idx="1832">
                  <c:v>5.712503759398496</c:v>
                </c:pt>
                <c:pt idx="1833">
                  <c:v>5.5974887218045106</c:v>
                </c:pt>
                <c:pt idx="1834">
                  <c:v>5.5591503759398497</c:v>
                </c:pt>
                <c:pt idx="1835">
                  <c:v>5.8275187969924804</c:v>
                </c:pt>
                <c:pt idx="1836">
                  <c:v>5.5208120300751879</c:v>
                </c:pt>
                <c:pt idx="1837">
                  <c:v>5.693338345864662</c:v>
                </c:pt>
                <c:pt idx="1838">
                  <c:v>5.7316766917293238</c:v>
                </c:pt>
                <c:pt idx="1839">
                  <c:v>5.6166616541353385</c:v>
                </c:pt>
                <c:pt idx="1840">
                  <c:v>5.3482857142857139</c:v>
                </c:pt>
                <c:pt idx="1841">
                  <c:v>5.539984962406014</c:v>
                </c:pt>
                <c:pt idx="1842">
                  <c:v>5.693338345864662</c:v>
                </c:pt>
                <c:pt idx="1843">
                  <c:v>5.8275187969924804</c:v>
                </c:pt>
                <c:pt idx="1844">
                  <c:v>5.5783233082706776</c:v>
                </c:pt>
                <c:pt idx="1845">
                  <c:v>5.8658571428571431</c:v>
                </c:pt>
                <c:pt idx="1846">
                  <c:v>5.6549999999999994</c:v>
                </c:pt>
                <c:pt idx="1847">
                  <c:v>5.6549999999999994</c:v>
                </c:pt>
                <c:pt idx="1848">
                  <c:v>5.5208120300751879</c:v>
                </c:pt>
                <c:pt idx="1849">
                  <c:v>5.5208120300751879</c:v>
                </c:pt>
                <c:pt idx="1850">
                  <c:v>5.9233684210526309</c:v>
                </c:pt>
                <c:pt idx="1851">
                  <c:v>5.712503759398496</c:v>
                </c:pt>
                <c:pt idx="1852">
                  <c:v>5.5016466165413531</c:v>
                </c:pt>
                <c:pt idx="1853">
                  <c:v>5.6166616541353385</c:v>
                </c:pt>
                <c:pt idx="1854">
                  <c:v>5.329120300751879</c:v>
                </c:pt>
                <c:pt idx="1855">
                  <c:v>5.693338345864662</c:v>
                </c:pt>
                <c:pt idx="1856">
                  <c:v>5.2332706766917294</c:v>
                </c:pt>
                <c:pt idx="1857">
                  <c:v>5.3866240601503756</c:v>
                </c:pt>
                <c:pt idx="1858">
                  <c:v>5.4633082706766922</c:v>
                </c:pt>
                <c:pt idx="1859">
                  <c:v>5.712503759398496</c:v>
                </c:pt>
                <c:pt idx="1860">
                  <c:v>5.6358270676691733</c:v>
                </c:pt>
                <c:pt idx="1861">
                  <c:v>5.5208120300751879</c:v>
                </c:pt>
                <c:pt idx="1862">
                  <c:v>5.2716090225563903</c:v>
                </c:pt>
                <c:pt idx="1863">
                  <c:v>5.4057969924812026</c:v>
                </c:pt>
                <c:pt idx="1864">
                  <c:v>5.6549999999999994</c:v>
                </c:pt>
                <c:pt idx="1865">
                  <c:v>5.8850300751879701</c:v>
                </c:pt>
                <c:pt idx="1866">
                  <c:v>5.7508421052631578</c:v>
                </c:pt>
                <c:pt idx="1867">
                  <c:v>5.9233684210526309</c:v>
                </c:pt>
                <c:pt idx="1868">
                  <c:v>5.8083533834586456</c:v>
                </c:pt>
                <c:pt idx="1869">
                  <c:v>5.5016466165413531</c:v>
                </c:pt>
                <c:pt idx="1870">
                  <c:v>5.6549999999999994</c:v>
                </c:pt>
                <c:pt idx="1871">
                  <c:v>5.5208120300751879</c:v>
                </c:pt>
                <c:pt idx="1872">
                  <c:v>5.3866240601503756</c:v>
                </c:pt>
                <c:pt idx="1873">
                  <c:v>5.0990902255639092</c:v>
                </c:pt>
                <c:pt idx="1874">
                  <c:v>5.4057969924812026</c:v>
                </c:pt>
                <c:pt idx="1875">
                  <c:v>5.6549999999999994</c:v>
                </c:pt>
                <c:pt idx="1876">
                  <c:v>5.2141052631578946</c:v>
                </c:pt>
                <c:pt idx="1877">
                  <c:v>5.329120300751879</c:v>
                </c:pt>
                <c:pt idx="1878">
                  <c:v>5.3674586466165408</c:v>
                </c:pt>
                <c:pt idx="1879">
                  <c:v>5.6166616541353385</c:v>
                </c:pt>
                <c:pt idx="1880">
                  <c:v>5.7316766917293238</c:v>
                </c:pt>
                <c:pt idx="1881">
                  <c:v>5.4824736842105253</c:v>
                </c:pt>
                <c:pt idx="1882">
                  <c:v>5.3866240601503756</c:v>
                </c:pt>
                <c:pt idx="1883">
                  <c:v>5.3482857142857139</c:v>
                </c:pt>
                <c:pt idx="1884">
                  <c:v>5.6549999999999994</c:v>
                </c:pt>
                <c:pt idx="1885">
                  <c:v>5.309947368421053</c:v>
                </c:pt>
                <c:pt idx="1886">
                  <c:v>5.2716090225563903</c:v>
                </c:pt>
                <c:pt idx="1887">
                  <c:v>5.4824736842105253</c:v>
                </c:pt>
                <c:pt idx="1888">
                  <c:v>5.4441353383458644</c:v>
                </c:pt>
                <c:pt idx="1889">
                  <c:v>5.3674586466165408</c:v>
                </c:pt>
                <c:pt idx="1890">
                  <c:v>5.4824736842105253</c:v>
                </c:pt>
                <c:pt idx="1891">
                  <c:v>5.4249699248120296</c:v>
                </c:pt>
                <c:pt idx="1892">
                  <c:v>5.712503759398496</c:v>
                </c:pt>
                <c:pt idx="1893">
                  <c:v>5.6166616541353385</c:v>
                </c:pt>
                <c:pt idx="1894">
                  <c:v>5.5974887218045106</c:v>
                </c:pt>
                <c:pt idx="1895">
                  <c:v>5.6166616541353385</c:v>
                </c:pt>
                <c:pt idx="1896">
                  <c:v>5.5591503759398497</c:v>
                </c:pt>
                <c:pt idx="1897">
                  <c:v>5.4824736842105253</c:v>
                </c:pt>
                <c:pt idx="1898">
                  <c:v>5.2907819548872181</c:v>
                </c:pt>
                <c:pt idx="1899">
                  <c:v>5.329120300751879</c:v>
                </c:pt>
                <c:pt idx="1900">
                  <c:v>5.5974887218045106</c:v>
                </c:pt>
                <c:pt idx="1901">
                  <c:v>5.3866240601503756</c:v>
                </c:pt>
                <c:pt idx="1902">
                  <c:v>5.0799172932330832</c:v>
                </c:pt>
                <c:pt idx="1903">
                  <c:v>5.5783233082706776</c:v>
                </c:pt>
                <c:pt idx="1904">
                  <c:v>5.4249699248120296</c:v>
                </c:pt>
                <c:pt idx="1905">
                  <c:v>5.0799172932330832</c:v>
                </c:pt>
                <c:pt idx="1906">
                  <c:v>5.2716090225563903</c:v>
                </c:pt>
                <c:pt idx="1907">
                  <c:v>5.329120300751879</c:v>
                </c:pt>
                <c:pt idx="1908">
                  <c:v>5.8275187969924804</c:v>
                </c:pt>
                <c:pt idx="1909">
                  <c:v>5.2332706766917294</c:v>
                </c:pt>
                <c:pt idx="1910">
                  <c:v>5.1182556390977441</c:v>
                </c:pt>
                <c:pt idx="1911">
                  <c:v>5.0607518796992483</c:v>
                </c:pt>
                <c:pt idx="1912">
                  <c:v>5.5208120300751879</c:v>
                </c:pt>
                <c:pt idx="1913">
                  <c:v>5.3866240601503756</c:v>
                </c:pt>
                <c:pt idx="1914">
                  <c:v>5.4057969924812026</c:v>
                </c:pt>
                <c:pt idx="1915">
                  <c:v>5.309947368421053</c:v>
                </c:pt>
                <c:pt idx="1916">
                  <c:v>5.4057969924812026</c:v>
                </c:pt>
                <c:pt idx="1917">
                  <c:v>5.5783233082706776</c:v>
                </c:pt>
                <c:pt idx="1918">
                  <c:v>5.309947368421053</c:v>
                </c:pt>
                <c:pt idx="1919">
                  <c:v>5.309947368421053</c:v>
                </c:pt>
                <c:pt idx="1920">
                  <c:v>5.2332706766917294</c:v>
                </c:pt>
                <c:pt idx="1921">
                  <c:v>5.4441353383458644</c:v>
                </c:pt>
                <c:pt idx="1922">
                  <c:v>5.309947368421053</c:v>
                </c:pt>
                <c:pt idx="1923">
                  <c:v>5.2332706766917294</c:v>
                </c:pt>
                <c:pt idx="1924">
                  <c:v>5.6166616541353385</c:v>
                </c:pt>
                <c:pt idx="1925">
                  <c:v>5.3674586466165408</c:v>
                </c:pt>
                <c:pt idx="1926">
                  <c:v>5.693338345864662</c:v>
                </c:pt>
                <c:pt idx="1927">
                  <c:v>5.904195488721804</c:v>
                </c:pt>
                <c:pt idx="1928">
                  <c:v>5.712503759398496</c:v>
                </c:pt>
                <c:pt idx="1929">
                  <c:v>5.6166616541353385</c:v>
                </c:pt>
                <c:pt idx="1930">
                  <c:v>5.4057969924812026</c:v>
                </c:pt>
                <c:pt idx="1931">
                  <c:v>5.2907819548872181</c:v>
                </c:pt>
                <c:pt idx="1932">
                  <c:v>5.0032406015037596</c:v>
                </c:pt>
                <c:pt idx="1933">
                  <c:v>5.6549999999999994</c:v>
                </c:pt>
                <c:pt idx="1934">
                  <c:v>5.2716090225563903</c:v>
                </c:pt>
                <c:pt idx="1935">
                  <c:v>5.329120300751879</c:v>
                </c:pt>
                <c:pt idx="1936">
                  <c:v>5.4824736842105253</c:v>
                </c:pt>
                <c:pt idx="1937">
                  <c:v>5.3674586466165408</c:v>
                </c:pt>
                <c:pt idx="1938">
                  <c:v>5.2716090225563903</c:v>
                </c:pt>
                <c:pt idx="1939">
                  <c:v>5.1565939849624058</c:v>
                </c:pt>
                <c:pt idx="1940">
                  <c:v>5.309947368421053</c:v>
                </c:pt>
                <c:pt idx="1941">
                  <c:v>5.2332706766917294</c:v>
                </c:pt>
                <c:pt idx="1942">
                  <c:v>5.4057969924812026</c:v>
                </c:pt>
                <c:pt idx="1943">
                  <c:v>5.2524436090225555</c:v>
                </c:pt>
                <c:pt idx="1944">
                  <c:v>5.1374285714285719</c:v>
                </c:pt>
                <c:pt idx="1945">
                  <c:v>5.0415789473684205</c:v>
                </c:pt>
                <c:pt idx="1946">
                  <c:v>5.329120300751879</c:v>
                </c:pt>
                <c:pt idx="1947">
                  <c:v>5.2332706766917294</c:v>
                </c:pt>
                <c:pt idx="1948">
                  <c:v>5.3674586466165408</c:v>
                </c:pt>
                <c:pt idx="1949">
                  <c:v>5.2907819548872181</c:v>
                </c:pt>
                <c:pt idx="1950">
                  <c:v>5.8466917293233092</c:v>
                </c:pt>
                <c:pt idx="1951">
                  <c:v>5.4057969924812026</c:v>
                </c:pt>
                <c:pt idx="1952">
                  <c:v>5.329120300751879</c:v>
                </c:pt>
                <c:pt idx="1953">
                  <c:v>5.3674586466165408</c:v>
                </c:pt>
                <c:pt idx="1954">
                  <c:v>5.4633082706766922</c:v>
                </c:pt>
                <c:pt idx="1955">
                  <c:v>5.2524436090225555</c:v>
                </c:pt>
                <c:pt idx="1956">
                  <c:v>5.2716090225563903</c:v>
                </c:pt>
                <c:pt idx="1957">
                  <c:v>5.2524436090225555</c:v>
                </c:pt>
                <c:pt idx="1958">
                  <c:v>4.9649022556390978</c:v>
                </c:pt>
                <c:pt idx="1959">
                  <c:v>5.2141052631578946</c:v>
                </c:pt>
                <c:pt idx="1960">
                  <c:v>5.3482857142857139</c:v>
                </c:pt>
                <c:pt idx="1961">
                  <c:v>5.0799172932330832</c:v>
                </c:pt>
                <c:pt idx="1962">
                  <c:v>5.309947368421053</c:v>
                </c:pt>
                <c:pt idx="1963">
                  <c:v>5.2332706766917294</c:v>
                </c:pt>
                <c:pt idx="1964">
                  <c:v>5.2907819548872181</c:v>
                </c:pt>
                <c:pt idx="1965">
                  <c:v>5.0799172932330832</c:v>
                </c:pt>
                <c:pt idx="1966">
                  <c:v>5.3674586466165408</c:v>
                </c:pt>
                <c:pt idx="1967">
                  <c:v>5.2524436090225555</c:v>
                </c:pt>
                <c:pt idx="1968">
                  <c:v>5.1757669172932328</c:v>
                </c:pt>
                <c:pt idx="1969">
                  <c:v>4.7540375939849628</c:v>
                </c:pt>
                <c:pt idx="1970">
                  <c:v>4.926563909774436</c:v>
                </c:pt>
                <c:pt idx="1971">
                  <c:v>5.1757669172932328</c:v>
                </c:pt>
                <c:pt idx="1972">
                  <c:v>5.1757669172932328</c:v>
                </c:pt>
                <c:pt idx="1973">
                  <c:v>5.0032406015037596</c:v>
                </c:pt>
                <c:pt idx="1974">
                  <c:v>5.0224135338345866</c:v>
                </c:pt>
                <c:pt idx="1975">
                  <c:v>5.5974887218045106</c:v>
                </c:pt>
                <c:pt idx="1976">
                  <c:v>5.0607518796992483</c:v>
                </c:pt>
                <c:pt idx="1977">
                  <c:v>4.6965338345864662</c:v>
                </c:pt>
                <c:pt idx="1978">
                  <c:v>5.1374285714285719</c:v>
                </c:pt>
                <c:pt idx="1979">
                  <c:v>5.0032406015037596</c:v>
                </c:pt>
                <c:pt idx="1980">
                  <c:v>5.2332706766917294</c:v>
                </c:pt>
                <c:pt idx="1981">
                  <c:v>5.3674586466165408</c:v>
                </c:pt>
                <c:pt idx="1982">
                  <c:v>5.693338345864662</c:v>
                </c:pt>
                <c:pt idx="1983">
                  <c:v>5.4441353383458644</c:v>
                </c:pt>
                <c:pt idx="1984">
                  <c:v>5.329120300751879</c:v>
                </c:pt>
                <c:pt idx="1985">
                  <c:v>5.6549999999999994</c:v>
                </c:pt>
                <c:pt idx="1986">
                  <c:v>5.5016466165413531</c:v>
                </c:pt>
                <c:pt idx="1987">
                  <c:v>5.329120300751879</c:v>
                </c:pt>
                <c:pt idx="1988">
                  <c:v>5.4633082706766922</c:v>
                </c:pt>
                <c:pt idx="1989">
                  <c:v>5.2907819548872181</c:v>
                </c:pt>
                <c:pt idx="1990">
                  <c:v>5.0799172932330832</c:v>
                </c:pt>
                <c:pt idx="1991">
                  <c:v>5.1565939849624058</c:v>
                </c:pt>
                <c:pt idx="1992">
                  <c:v>5.2716090225563903</c:v>
                </c:pt>
                <c:pt idx="1993">
                  <c:v>4.945736842105263</c:v>
                </c:pt>
                <c:pt idx="1994">
                  <c:v>5.2332706766917294</c:v>
                </c:pt>
                <c:pt idx="1995">
                  <c:v>5.7700150375939847</c:v>
                </c:pt>
                <c:pt idx="1996">
                  <c:v>5.904195488721804</c:v>
                </c:pt>
                <c:pt idx="1997">
                  <c:v>5.4633082706766922</c:v>
                </c:pt>
                <c:pt idx="1998">
                  <c:v>5.2332706766917294</c:v>
                </c:pt>
                <c:pt idx="1999">
                  <c:v>5.693338345864662</c:v>
                </c:pt>
                <c:pt idx="2000">
                  <c:v>5.4633082706766922</c:v>
                </c:pt>
                <c:pt idx="2001">
                  <c:v>5.3866240601503756</c:v>
                </c:pt>
                <c:pt idx="2002">
                  <c:v>5.4057969924812026</c:v>
                </c:pt>
                <c:pt idx="2003">
                  <c:v>5.309947368421053</c:v>
                </c:pt>
                <c:pt idx="2004">
                  <c:v>5.6166616541353385</c:v>
                </c:pt>
                <c:pt idx="2005">
                  <c:v>5.3674586466165408</c:v>
                </c:pt>
                <c:pt idx="2006">
                  <c:v>5.712503759398496</c:v>
                </c:pt>
                <c:pt idx="2007">
                  <c:v>5.693338345864662</c:v>
                </c:pt>
                <c:pt idx="2008">
                  <c:v>5.309947368421053</c:v>
                </c:pt>
                <c:pt idx="2009">
                  <c:v>5.309947368421053</c:v>
                </c:pt>
                <c:pt idx="2010">
                  <c:v>5.0415789473684205</c:v>
                </c:pt>
                <c:pt idx="2011">
                  <c:v>5.4824736842105253</c:v>
                </c:pt>
                <c:pt idx="2012">
                  <c:v>5.0799172932330832</c:v>
                </c:pt>
                <c:pt idx="2013">
                  <c:v>5.8658571428571431</c:v>
                </c:pt>
                <c:pt idx="2014">
                  <c:v>5.5783233082706776</c:v>
                </c:pt>
                <c:pt idx="2015">
                  <c:v>5.3482857142857139</c:v>
                </c:pt>
                <c:pt idx="2016">
                  <c:v>5.3866240601503756</c:v>
                </c:pt>
                <c:pt idx="2017">
                  <c:v>5.1565939849624058</c:v>
                </c:pt>
                <c:pt idx="2018">
                  <c:v>5.4441353383458644</c:v>
                </c:pt>
                <c:pt idx="2019">
                  <c:v>5.6549999999999994</c:v>
                </c:pt>
                <c:pt idx="2020">
                  <c:v>5.329120300751879</c:v>
                </c:pt>
                <c:pt idx="2021">
                  <c:v>5.5208120300751879</c:v>
                </c:pt>
                <c:pt idx="2022">
                  <c:v>5.3482857142857139</c:v>
                </c:pt>
                <c:pt idx="2023">
                  <c:v>5.3482857142857139</c:v>
                </c:pt>
                <c:pt idx="2024">
                  <c:v>5.2524436090225555</c:v>
                </c:pt>
                <c:pt idx="2025">
                  <c:v>5.5591503759398497</c:v>
                </c:pt>
                <c:pt idx="2026">
                  <c:v>5.5016466165413531</c:v>
                </c:pt>
                <c:pt idx="2027">
                  <c:v>5.1757669172932328</c:v>
                </c:pt>
                <c:pt idx="2028">
                  <c:v>5.0224135338345866</c:v>
                </c:pt>
                <c:pt idx="2029">
                  <c:v>5.693338345864662</c:v>
                </c:pt>
                <c:pt idx="2030">
                  <c:v>5.309947368421053</c:v>
                </c:pt>
                <c:pt idx="2031">
                  <c:v>5.2907819548872181</c:v>
                </c:pt>
                <c:pt idx="2032">
                  <c:v>5.2907819548872181</c:v>
                </c:pt>
                <c:pt idx="2033">
                  <c:v>5.8658571428571431</c:v>
                </c:pt>
                <c:pt idx="2034">
                  <c:v>5.6166616541353385</c:v>
                </c:pt>
                <c:pt idx="2035">
                  <c:v>5.3866240601503756</c:v>
                </c:pt>
                <c:pt idx="2036">
                  <c:v>5.1757669172932328</c:v>
                </c:pt>
                <c:pt idx="2037">
                  <c:v>5.329120300751879</c:v>
                </c:pt>
                <c:pt idx="2038">
                  <c:v>5.2332706766917294</c:v>
                </c:pt>
                <c:pt idx="2039">
                  <c:v>5.309947368421053</c:v>
                </c:pt>
                <c:pt idx="2040">
                  <c:v>5.4057969924812026</c:v>
                </c:pt>
                <c:pt idx="2041">
                  <c:v>5.2907819548872181</c:v>
                </c:pt>
                <c:pt idx="2042">
                  <c:v>5.0415789473684205</c:v>
                </c:pt>
                <c:pt idx="2043">
                  <c:v>4.8307142857142855</c:v>
                </c:pt>
                <c:pt idx="2044">
                  <c:v>5.4057969924812026</c:v>
                </c:pt>
                <c:pt idx="2045">
                  <c:v>5.0990902255639092</c:v>
                </c:pt>
                <c:pt idx="2046">
                  <c:v>5.4633082706766922</c:v>
                </c:pt>
                <c:pt idx="2047">
                  <c:v>5.0799172932330832</c:v>
                </c:pt>
                <c:pt idx="2048">
                  <c:v>4.8882255639097743</c:v>
                </c:pt>
                <c:pt idx="2049">
                  <c:v>5.6358270676691733</c:v>
                </c:pt>
                <c:pt idx="2050">
                  <c:v>5.7316766917293238</c:v>
                </c:pt>
                <c:pt idx="2051">
                  <c:v>5.5208120300751879</c:v>
                </c:pt>
                <c:pt idx="2052">
                  <c:v>5.2332706766917294</c:v>
                </c:pt>
                <c:pt idx="2053">
                  <c:v>5.4633082706766922</c:v>
                </c:pt>
                <c:pt idx="2054">
                  <c:v>5.539984962406014</c:v>
                </c:pt>
                <c:pt idx="2055">
                  <c:v>5.2907819548872181</c:v>
                </c:pt>
                <c:pt idx="2056">
                  <c:v>5.4057969924812026</c:v>
                </c:pt>
                <c:pt idx="2057">
                  <c:v>5.309947368421053</c:v>
                </c:pt>
                <c:pt idx="2058">
                  <c:v>5.5016466165413531</c:v>
                </c:pt>
                <c:pt idx="2059">
                  <c:v>5.1374285714285719</c:v>
                </c:pt>
                <c:pt idx="2060">
                  <c:v>4.945736842105263</c:v>
                </c:pt>
                <c:pt idx="2061">
                  <c:v>5.1374285714285719</c:v>
                </c:pt>
                <c:pt idx="2062">
                  <c:v>5.1565939849624058</c:v>
                </c:pt>
                <c:pt idx="2063">
                  <c:v>5.1374285714285719</c:v>
                </c:pt>
                <c:pt idx="2064">
                  <c:v>5.309947368421053</c:v>
                </c:pt>
                <c:pt idx="2065">
                  <c:v>5.0415789473684205</c:v>
                </c:pt>
                <c:pt idx="2066">
                  <c:v>5.4441353383458644</c:v>
                </c:pt>
                <c:pt idx="2067">
                  <c:v>5.2716090225563903</c:v>
                </c:pt>
                <c:pt idx="2068">
                  <c:v>5.3866240601503756</c:v>
                </c:pt>
                <c:pt idx="2069">
                  <c:v>5.1949323308270676</c:v>
                </c:pt>
                <c:pt idx="2070">
                  <c:v>5.309947368421053</c:v>
                </c:pt>
                <c:pt idx="2071">
                  <c:v>5.1374285714285719</c:v>
                </c:pt>
                <c:pt idx="2072">
                  <c:v>5.5016466165413531</c:v>
                </c:pt>
                <c:pt idx="2073">
                  <c:v>5.2141052631578946</c:v>
                </c:pt>
                <c:pt idx="2074">
                  <c:v>5.0415789473684205</c:v>
                </c:pt>
                <c:pt idx="2075">
                  <c:v>5.309947368421053</c:v>
                </c:pt>
                <c:pt idx="2076">
                  <c:v>5.1757669172932328</c:v>
                </c:pt>
                <c:pt idx="2077">
                  <c:v>5.1374285714285719</c:v>
                </c:pt>
                <c:pt idx="2078">
                  <c:v>4.9840751879699248</c:v>
                </c:pt>
                <c:pt idx="2079">
                  <c:v>4.926563909774436</c:v>
                </c:pt>
                <c:pt idx="2080">
                  <c:v>5.2524436090225555</c:v>
                </c:pt>
                <c:pt idx="2081">
                  <c:v>4.945736842105263</c:v>
                </c:pt>
                <c:pt idx="2082">
                  <c:v>5.3482857142857139</c:v>
                </c:pt>
                <c:pt idx="2083">
                  <c:v>4.8498872180451125</c:v>
                </c:pt>
                <c:pt idx="2084">
                  <c:v>5.0224135338345866</c:v>
                </c:pt>
                <c:pt idx="2085">
                  <c:v>5.0990902255639092</c:v>
                </c:pt>
                <c:pt idx="2086">
                  <c:v>5.0799172932330832</c:v>
                </c:pt>
                <c:pt idx="2087">
                  <c:v>5.5016466165413531</c:v>
                </c:pt>
                <c:pt idx="2088">
                  <c:v>5.309947368421053</c:v>
                </c:pt>
                <c:pt idx="2089">
                  <c:v>5.309947368421053</c:v>
                </c:pt>
                <c:pt idx="2090">
                  <c:v>5.2524436090225555</c:v>
                </c:pt>
                <c:pt idx="2091">
                  <c:v>5.693338345864662</c:v>
                </c:pt>
                <c:pt idx="2092">
                  <c:v>5.712503759398496</c:v>
                </c:pt>
                <c:pt idx="2093">
                  <c:v>5.2332706766917294</c:v>
                </c:pt>
                <c:pt idx="2094">
                  <c:v>5.5016466165413531</c:v>
                </c:pt>
                <c:pt idx="2095">
                  <c:v>5.4441353383458644</c:v>
                </c:pt>
                <c:pt idx="2096">
                  <c:v>5.6358270676691733</c:v>
                </c:pt>
                <c:pt idx="2097">
                  <c:v>5.2716090225563903</c:v>
                </c:pt>
                <c:pt idx="2098">
                  <c:v>5.2332706766917294</c:v>
                </c:pt>
                <c:pt idx="2099">
                  <c:v>5.4057969924812026</c:v>
                </c:pt>
                <c:pt idx="2100">
                  <c:v>5.2907819548872181</c:v>
                </c:pt>
                <c:pt idx="2101">
                  <c:v>5.4633082706766922</c:v>
                </c:pt>
                <c:pt idx="2102">
                  <c:v>4.945736842105263</c:v>
                </c:pt>
                <c:pt idx="2103">
                  <c:v>4.8115488721804507</c:v>
                </c:pt>
                <c:pt idx="2104">
                  <c:v>4.9073984962406012</c:v>
                </c:pt>
                <c:pt idx="2105">
                  <c:v>5.1757669172932328</c:v>
                </c:pt>
                <c:pt idx="2106">
                  <c:v>4.9840751879699248</c:v>
                </c:pt>
                <c:pt idx="2107">
                  <c:v>4.9840751879699248</c:v>
                </c:pt>
                <c:pt idx="2108">
                  <c:v>5.1565939849624058</c:v>
                </c:pt>
                <c:pt idx="2109">
                  <c:v>5.0799172932330832</c:v>
                </c:pt>
                <c:pt idx="2110">
                  <c:v>4.945736842105263</c:v>
                </c:pt>
                <c:pt idx="2111">
                  <c:v>4.945736842105263</c:v>
                </c:pt>
                <c:pt idx="2112">
                  <c:v>5.0032406015037596</c:v>
                </c:pt>
                <c:pt idx="2113">
                  <c:v>5.2524436090225555</c:v>
                </c:pt>
                <c:pt idx="2114">
                  <c:v>4.7923759398496237</c:v>
                </c:pt>
                <c:pt idx="2115">
                  <c:v>5.0032406015037596</c:v>
                </c:pt>
                <c:pt idx="2116">
                  <c:v>5.1565939849624058</c:v>
                </c:pt>
                <c:pt idx="2117">
                  <c:v>5.0799172932330832</c:v>
                </c:pt>
                <c:pt idx="2118">
                  <c:v>5.329120300751879</c:v>
                </c:pt>
                <c:pt idx="2119">
                  <c:v>5.2907819548872181</c:v>
                </c:pt>
                <c:pt idx="2120">
                  <c:v>5.0799172932330832</c:v>
                </c:pt>
                <c:pt idx="2121">
                  <c:v>5.1565939849624058</c:v>
                </c:pt>
                <c:pt idx="2122">
                  <c:v>5.3866240601503756</c:v>
                </c:pt>
                <c:pt idx="2123">
                  <c:v>5.4057969924812026</c:v>
                </c:pt>
                <c:pt idx="2124">
                  <c:v>5.4441353383458644</c:v>
                </c:pt>
                <c:pt idx="2125">
                  <c:v>5.6549999999999994</c:v>
                </c:pt>
                <c:pt idx="2126">
                  <c:v>5.2716090225563903</c:v>
                </c:pt>
                <c:pt idx="2127">
                  <c:v>5.2141052631578946</c:v>
                </c:pt>
                <c:pt idx="2128">
                  <c:v>4.8498872180451125</c:v>
                </c:pt>
                <c:pt idx="2129">
                  <c:v>5.0990902255639092</c:v>
                </c:pt>
                <c:pt idx="2130">
                  <c:v>5.0415789473684205</c:v>
                </c:pt>
                <c:pt idx="2131">
                  <c:v>4.945736842105263</c:v>
                </c:pt>
                <c:pt idx="2132">
                  <c:v>4.926563909774436</c:v>
                </c:pt>
                <c:pt idx="2133">
                  <c:v>5.0799172932330832</c:v>
                </c:pt>
                <c:pt idx="2134">
                  <c:v>5.2332706766917294</c:v>
                </c:pt>
                <c:pt idx="2135">
                  <c:v>5.1565939849624058</c:v>
                </c:pt>
                <c:pt idx="2136">
                  <c:v>5.2141052631578946</c:v>
                </c:pt>
                <c:pt idx="2137">
                  <c:v>4.7923759398496237</c:v>
                </c:pt>
                <c:pt idx="2138">
                  <c:v>5.1374285714285719</c:v>
                </c:pt>
                <c:pt idx="2139">
                  <c:v>4.9649022556390978</c:v>
                </c:pt>
                <c:pt idx="2140">
                  <c:v>5.0799172932330832</c:v>
                </c:pt>
                <c:pt idx="2141">
                  <c:v>5.0032406015037596</c:v>
                </c:pt>
                <c:pt idx="2142">
                  <c:v>4.7732105263157889</c:v>
                </c:pt>
                <c:pt idx="2143">
                  <c:v>4.5431804511278191</c:v>
                </c:pt>
                <c:pt idx="2144">
                  <c:v>4.926563909774436</c:v>
                </c:pt>
                <c:pt idx="2145">
                  <c:v>5.0224135338345866</c:v>
                </c:pt>
                <c:pt idx="2146">
                  <c:v>4.8882255639097743</c:v>
                </c:pt>
                <c:pt idx="2147">
                  <c:v>5.0415789473684205</c:v>
                </c:pt>
                <c:pt idx="2148">
                  <c:v>5.0224135338345866</c:v>
                </c:pt>
                <c:pt idx="2149">
                  <c:v>5.3866240601503756</c:v>
                </c:pt>
                <c:pt idx="2150">
                  <c:v>5.1182556390977441</c:v>
                </c:pt>
                <c:pt idx="2151">
                  <c:v>5.0032406015037596</c:v>
                </c:pt>
                <c:pt idx="2152">
                  <c:v>4.8498872180451125</c:v>
                </c:pt>
                <c:pt idx="2153">
                  <c:v>5.0415789473684205</c:v>
                </c:pt>
                <c:pt idx="2154">
                  <c:v>5.0799172932330832</c:v>
                </c:pt>
                <c:pt idx="2155">
                  <c:v>5.1374285714285719</c:v>
                </c:pt>
                <c:pt idx="2156">
                  <c:v>5.1757669172932328</c:v>
                </c:pt>
                <c:pt idx="2157">
                  <c:v>5.1757669172932328</c:v>
                </c:pt>
                <c:pt idx="2158">
                  <c:v>5.2332706766917294</c:v>
                </c:pt>
                <c:pt idx="2159">
                  <c:v>5.0990902255639092</c:v>
                </c:pt>
                <c:pt idx="2160">
                  <c:v>5.2524436090225555</c:v>
                </c:pt>
                <c:pt idx="2161">
                  <c:v>4.9649022556390978</c:v>
                </c:pt>
                <c:pt idx="2162">
                  <c:v>5.2141052631578946</c:v>
                </c:pt>
                <c:pt idx="2163">
                  <c:v>5.1757669172932328</c:v>
                </c:pt>
                <c:pt idx="2164">
                  <c:v>4.8882255639097743</c:v>
                </c:pt>
                <c:pt idx="2165">
                  <c:v>5.0032406015037596</c:v>
                </c:pt>
                <c:pt idx="2166">
                  <c:v>4.8498872180451125</c:v>
                </c:pt>
                <c:pt idx="2167">
                  <c:v>5.2332706766917294</c:v>
                </c:pt>
                <c:pt idx="2168">
                  <c:v>4.7923759398496237</c:v>
                </c:pt>
                <c:pt idx="2169">
                  <c:v>5.1565939849624058</c:v>
                </c:pt>
                <c:pt idx="2170">
                  <c:v>4.8307142857142855</c:v>
                </c:pt>
                <c:pt idx="2171">
                  <c:v>4.9840751879699248</c:v>
                </c:pt>
                <c:pt idx="2172">
                  <c:v>5.1565939849624058</c:v>
                </c:pt>
                <c:pt idx="2173">
                  <c:v>4.8307142857142855</c:v>
                </c:pt>
                <c:pt idx="2174">
                  <c:v>4.8307142857142855</c:v>
                </c:pt>
                <c:pt idx="2175">
                  <c:v>4.8307142857142855</c:v>
                </c:pt>
                <c:pt idx="2176">
                  <c:v>5.0032406015037596</c:v>
                </c:pt>
                <c:pt idx="2177">
                  <c:v>4.9840751879699248</c:v>
                </c:pt>
                <c:pt idx="2178">
                  <c:v>4.6773609022556393</c:v>
                </c:pt>
                <c:pt idx="2179">
                  <c:v>5.0990902255639092</c:v>
                </c:pt>
                <c:pt idx="2180">
                  <c:v>5.1757669172932328</c:v>
                </c:pt>
                <c:pt idx="2181">
                  <c:v>5.0799172932330832</c:v>
                </c:pt>
                <c:pt idx="2182">
                  <c:v>5.2141052631578946</c:v>
                </c:pt>
                <c:pt idx="2183">
                  <c:v>5.0224135338345866</c:v>
                </c:pt>
                <c:pt idx="2184">
                  <c:v>4.9649022556390978</c:v>
                </c:pt>
                <c:pt idx="2185">
                  <c:v>4.9649022556390978</c:v>
                </c:pt>
                <c:pt idx="2186">
                  <c:v>4.945736842105263</c:v>
                </c:pt>
                <c:pt idx="2187">
                  <c:v>5.0415789473684205</c:v>
                </c:pt>
                <c:pt idx="2188">
                  <c:v>5.1374285714285719</c:v>
                </c:pt>
                <c:pt idx="2189">
                  <c:v>6.0000451127819554</c:v>
                </c:pt>
                <c:pt idx="2190">
                  <c:v>5.539984962406014</c:v>
                </c:pt>
                <c:pt idx="2191">
                  <c:v>5.309947368421053</c:v>
                </c:pt>
                <c:pt idx="2192">
                  <c:v>5.1182556390977441</c:v>
                </c:pt>
                <c:pt idx="2193">
                  <c:v>5.3674586466165408</c:v>
                </c:pt>
                <c:pt idx="2194">
                  <c:v>5.0032406015037596</c:v>
                </c:pt>
                <c:pt idx="2195">
                  <c:v>5.0607518796992483</c:v>
                </c:pt>
                <c:pt idx="2196">
                  <c:v>5.0032406015037596</c:v>
                </c:pt>
                <c:pt idx="2197">
                  <c:v>5.3482857142857139</c:v>
                </c:pt>
                <c:pt idx="2198">
                  <c:v>5.0799172932330832</c:v>
                </c:pt>
                <c:pt idx="2199">
                  <c:v>5.0032406015037596</c:v>
                </c:pt>
                <c:pt idx="2200">
                  <c:v>5.0224135338345866</c:v>
                </c:pt>
                <c:pt idx="2201">
                  <c:v>4.7732105263157889</c:v>
                </c:pt>
                <c:pt idx="2202">
                  <c:v>5.0607518796992483</c:v>
                </c:pt>
                <c:pt idx="2203">
                  <c:v>5.0415789473684205</c:v>
                </c:pt>
                <c:pt idx="2204">
                  <c:v>4.9073984962406012</c:v>
                </c:pt>
                <c:pt idx="2205">
                  <c:v>5.1757669172932328</c:v>
                </c:pt>
                <c:pt idx="2206">
                  <c:v>5.1374285714285719</c:v>
                </c:pt>
                <c:pt idx="2207">
                  <c:v>4.8115488721804507</c:v>
                </c:pt>
                <c:pt idx="2208">
                  <c:v>4.9073984962406012</c:v>
                </c:pt>
                <c:pt idx="2209">
                  <c:v>4.6773609022556393</c:v>
                </c:pt>
                <c:pt idx="2210">
                  <c:v>4.945736842105263</c:v>
                </c:pt>
                <c:pt idx="2211">
                  <c:v>4.8115488721804507</c:v>
                </c:pt>
                <c:pt idx="2212">
                  <c:v>4.9649022556390978</c:v>
                </c:pt>
                <c:pt idx="2213">
                  <c:v>4.9840751879699248</c:v>
                </c:pt>
                <c:pt idx="2214">
                  <c:v>4.8690601503759394</c:v>
                </c:pt>
                <c:pt idx="2215">
                  <c:v>5.0032406015037596</c:v>
                </c:pt>
                <c:pt idx="2216">
                  <c:v>5.539984962406014</c:v>
                </c:pt>
                <c:pt idx="2217">
                  <c:v>5.0032406015037596</c:v>
                </c:pt>
                <c:pt idx="2218">
                  <c:v>4.8882255639097743</c:v>
                </c:pt>
                <c:pt idx="2219">
                  <c:v>5.0799172932330832</c:v>
                </c:pt>
                <c:pt idx="2220">
                  <c:v>4.8307142857142855</c:v>
                </c:pt>
                <c:pt idx="2221">
                  <c:v>5.0224135338345866</c:v>
                </c:pt>
                <c:pt idx="2222">
                  <c:v>4.8882255639097743</c:v>
                </c:pt>
                <c:pt idx="2223">
                  <c:v>5.1182556390977441</c:v>
                </c:pt>
                <c:pt idx="2224">
                  <c:v>5.1949323308270676</c:v>
                </c:pt>
                <c:pt idx="2225">
                  <c:v>4.945736842105263</c:v>
                </c:pt>
                <c:pt idx="2226">
                  <c:v>5.0799172932330832</c:v>
                </c:pt>
                <c:pt idx="2227">
                  <c:v>4.734872180451128</c:v>
                </c:pt>
                <c:pt idx="2228">
                  <c:v>5.0415789473684205</c:v>
                </c:pt>
                <c:pt idx="2229">
                  <c:v>4.8307142857142855</c:v>
                </c:pt>
                <c:pt idx="2230">
                  <c:v>4.926563909774436</c:v>
                </c:pt>
                <c:pt idx="2231">
                  <c:v>4.7923759398496237</c:v>
                </c:pt>
                <c:pt idx="2232">
                  <c:v>4.8115488721804507</c:v>
                </c:pt>
                <c:pt idx="2233">
                  <c:v>4.945736842105263</c:v>
                </c:pt>
                <c:pt idx="2234">
                  <c:v>4.8498872180451125</c:v>
                </c:pt>
                <c:pt idx="2235">
                  <c:v>4.8307142857142855</c:v>
                </c:pt>
                <c:pt idx="2236">
                  <c:v>5.3674586466165408</c:v>
                </c:pt>
                <c:pt idx="2237">
                  <c:v>4.6390225563909775</c:v>
                </c:pt>
                <c:pt idx="2238">
                  <c:v>4.6198571428571427</c:v>
                </c:pt>
                <c:pt idx="2239">
                  <c:v>5.1182556390977441</c:v>
                </c:pt>
                <c:pt idx="2240">
                  <c:v>4.734872180451128</c:v>
                </c:pt>
                <c:pt idx="2241">
                  <c:v>5.1374285714285719</c:v>
                </c:pt>
                <c:pt idx="2242">
                  <c:v>4.9073984962406012</c:v>
                </c:pt>
                <c:pt idx="2243">
                  <c:v>4.8115488721804507</c:v>
                </c:pt>
                <c:pt idx="2244">
                  <c:v>4.8498872180451125</c:v>
                </c:pt>
                <c:pt idx="2245">
                  <c:v>4.6198571428571427</c:v>
                </c:pt>
                <c:pt idx="2246">
                  <c:v>4.7923759398496237</c:v>
                </c:pt>
                <c:pt idx="2247">
                  <c:v>4.734872180451128</c:v>
                </c:pt>
                <c:pt idx="2248">
                  <c:v>5.0799172932330832</c:v>
                </c:pt>
                <c:pt idx="2249">
                  <c:v>5.2332706766917294</c:v>
                </c:pt>
                <c:pt idx="2250">
                  <c:v>5.0415789473684205</c:v>
                </c:pt>
                <c:pt idx="2251">
                  <c:v>4.926563909774436</c:v>
                </c:pt>
                <c:pt idx="2252">
                  <c:v>5.0415789473684205</c:v>
                </c:pt>
                <c:pt idx="2253">
                  <c:v>5.2524436090225555</c:v>
                </c:pt>
                <c:pt idx="2254">
                  <c:v>4.8307142857142855</c:v>
                </c:pt>
                <c:pt idx="2255">
                  <c:v>4.8115488721804507</c:v>
                </c:pt>
                <c:pt idx="2256">
                  <c:v>5.0224135338345866</c:v>
                </c:pt>
                <c:pt idx="2257">
                  <c:v>4.6581954887218044</c:v>
                </c:pt>
                <c:pt idx="2258">
                  <c:v>4.8115488721804507</c:v>
                </c:pt>
                <c:pt idx="2259">
                  <c:v>5.1182556390977441</c:v>
                </c:pt>
                <c:pt idx="2260">
                  <c:v>5.0224135338345866</c:v>
                </c:pt>
                <c:pt idx="2261">
                  <c:v>4.7923759398496237</c:v>
                </c:pt>
                <c:pt idx="2262">
                  <c:v>5.0607518796992483</c:v>
                </c:pt>
                <c:pt idx="2263">
                  <c:v>5.0415789473684205</c:v>
                </c:pt>
                <c:pt idx="2264">
                  <c:v>5.2907819548872181</c:v>
                </c:pt>
                <c:pt idx="2265">
                  <c:v>5.0607518796992483</c:v>
                </c:pt>
                <c:pt idx="2266">
                  <c:v>5.309947368421053</c:v>
                </c:pt>
                <c:pt idx="2267">
                  <c:v>5.1949323308270676</c:v>
                </c:pt>
                <c:pt idx="2268">
                  <c:v>5.1949323308270676</c:v>
                </c:pt>
                <c:pt idx="2269">
                  <c:v>5.1949323308270676</c:v>
                </c:pt>
                <c:pt idx="2270">
                  <c:v>5.0415789473684205</c:v>
                </c:pt>
                <c:pt idx="2271">
                  <c:v>5.329120300751879</c:v>
                </c:pt>
                <c:pt idx="2272">
                  <c:v>5.5208120300751879</c:v>
                </c:pt>
                <c:pt idx="2273">
                  <c:v>5.1565939849624058</c:v>
                </c:pt>
                <c:pt idx="2274">
                  <c:v>5.0799172932330832</c:v>
                </c:pt>
                <c:pt idx="2275">
                  <c:v>5.1949323308270676</c:v>
                </c:pt>
                <c:pt idx="2276">
                  <c:v>5.1565939849624058</c:v>
                </c:pt>
                <c:pt idx="2277">
                  <c:v>5.0607518796992483</c:v>
                </c:pt>
                <c:pt idx="2278">
                  <c:v>4.945736842105263</c:v>
                </c:pt>
                <c:pt idx="2279">
                  <c:v>4.926563909774436</c:v>
                </c:pt>
                <c:pt idx="2280">
                  <c:v>4.7732105263157889</c:v>
                </c:pt>
                <c:pt idx="2281">
                  <c:v>5.1182556390977441</c:v>
                </c:pt>
                <c:pt idx="2282">
                  <c:v>4.8690601503759394</c:v>
                </c:pt>
                <c:pt idx="2283">
                  <c:v>4.9073984962406012</c:v>
                </c:pt>
                <c:pt idx="2284">
                  <c:v>4.9840751879699248</c:v>
                </c:pt>
                <c:pt idx="2285">
                  <c:v>4.5623458646616539</c:v>
                </c:pt>
                <c:pt idx="2286">
                  <c:v>5.1182556390977441</c:v>
                </c:pt>
                <c:pt idx="2287">
                  <c:v>4.7540375939849628</c:v>
                </c:pt>
                <c:pt idx="2288">
                  <c:v>4.6773609022556393</c:v>
                </c:pt>
                <c:pt idx="2289">
                  <c:v>4.8498872180451125</c:v>
                </c:pt>
                <c:pt idx="2290">
                  <c:v>5.2332706766917294</c:v>
                </c:pt>
                <c:pt idx="2291">
                  <c:v>4.8498872180451125</c:v>
                </c:pt>
                <c:pt idx="2292">
                  <c:v>4.6965338345864662</c:v>
                </c:pt>
                <c:pt idx="2293">
                  <c:v>4.9840751879699248</c:v>
                </c:pt>
                <c:pt idx="2294">
                  <c:v>5.0799172932330832</c:v>
                </c:pt>
                <c:pt idx="2295">
                  <c:v>4.7732105263157889</c:v>
                </c:pt>
                <c:pt idx="2296">
                  <c:v>4.8307142857142855</c:v>
                </c:pt>
                <c:pt idx="2297">
                  <c:v>4.5431804511278191</c:v>
                </c:pt>
                <c:pt idx="2298">
                  <c:v>4.7732105263157889</c:v>
                </c:pt>
                <c:pt idx="2299">
                  <c:v>4.8498872180451125</c:v>
                </c:pt>
                <c:pt idx="2300">
                  <c:v>4.6773609022556393</c:v>
                </c:pt>
                <c:pt idx="2301">
                  <c:v>4.734872180451128</c:v>
                </c:pt>
                <c:pt idx="2302">
                  <c:v>4.8307142857142855</c:v>
                </c:pt>
                <c:pt idx="2303">
                  <c:v>4.7923759398496237</c:v>
                </c:pt>
                <c:pt idx="2304">
                  <c:v>4.5815187969924818</c:v>
                </c:pt>
                <c:pt idx="2305">
                  <c:v>4.7540375939849628</c:v>
                </c:pt>
                <c:pt idx="2306">
                  <c:v>4.4089924812030077</c:v>
                </c:pt>
                <c:pt idx="2307">
                  <c:v>4.7156992481203002</c:v>
                </c:pt>
                <c:pt idx="2308">
                  <c:v>4.6198571428571427</c:v>
                </c:pt>
                <c:pt idx="2309">
                  <c:v>4.524007518796993</c:v>
                </c:pt>
                <c:pt idx="2310">
                  <c:v>4.8498872180451125</c:v>
                </c:pt>
                <c:pt idx="2311">
                  <c:v>4.6773609022556393</c:v>
                </c:pt>
                <c:pt idx="2312">
                  <c:v>4.6006842105263157</c:v>
                </c:pt>
                <c:pt idx="2313">
                  <c:v>4.524007518796993</c:v>
                </c:pt>
                <c:pt idx="2314">
                  <c:v>4.6198571428571427</c:v>
                </c:pt>
                <c:pt idx="2315">
                  <c:v>4.8690601503759394</c:v>
                </c:pt>
                <c:pt idx="2316">
                  <c:v>4.4665037593984964</c:v>
                </c:pt>
                <c:pt idx="2317">
                  <c:v>5.0799172932330832</c:v>
                </c:pt>
                <c:pt idx="2318">
                  <c:v>4.945736842105263</c:v>
                </c:pt>
                <c:pt idx="2319">
                  <c:v>5.1949323308270676</c:v>
                </c:pt>
                <c:pt idx="2320">
                  <c:v>5.1565939849624058</c:v>
                </c:pt>
                <c:pt idx="2321">
                  <c:v>4.8690601503759394</c:v>
                </c:pt>
                <c:pt idx="2322">
                  <c:v>4.6006842105263157</c:v>
                </c:pt>
                <c:pt idx="2323">
                  <c:v>4.6773609022556393</c:v>
                </c:pt>
                <c:pt idx="2324">
                  <c:v>4.4665037593984964</c:v>
                </c:pt>
                <c:pt idx="2325">
                  <c:v>4.6390225563909775</c:v>
                </c:pt>
                <c:pt idx="2326">
                  <c:v>4.6773609022556393</c:v>
                </c:pt>
                <c:pt idx="2327">
                  <c:v>4.6773609022556393</c:v>
                </c:pt>
                <c:pt idx="2328">
                  <c:v>4.7732105263157889</c:v>
                </c:pt>
                <c:pt idx="2329">
                  <c:v>4.6198571428571427</c:v>
                </c:pt>
                <c:pt idx="2330">
                  <c:v>4.8882255639097743</c:v>
                </c:pt>
                <c:pt idx="2331">
                  <c:v>4.9649022556390978</c:v>
                </c:pt>
                <c:pt idx="2332">
                  <c:v>4.4665037593984964</c:v>
                </c:pt>
                <c:pt idx="2333">
                  <c:v>4.5623458646616539</c:v>
                </c:pt>
                <c:pt idx="2334">
                  <c:v>4.6198571428571427</c:v>
                </c:pt>
                <c:pt idx="2335">
                  <c:v>4.3898270676691729</c:v>
                </c:pt>
                <c:pt idx="2336">
                  <c:v>4.6965338345864662</c:v>
                </c:pt>
                <c:pt idx="2337">
                  <c:v>4.5048421052631582</c:v>
                </c:pt>
                <c:pt idx="2338">
                  <c:v>4.3898270676691729</c:v>
                </c:pt>
                <c:pt idx="2339">
                  <c:v>4.6006842105263157</c:v>
                </c:pt>
                <c:pt idx="2340">
                  <c:v>4.6965338345864662</c:v>
                </c:pt>
                <c:pt idx="2341">
                  <c:v>4.734872180451128</c:v>
                </c:pt>
                <c:pt idx="2342">
                  <c:v>4.5431804511278191</c:v>
                </c:pt>
                <c:pt idx="2343">
                  <c:v>4.6773609022556393</c:v>
                </c:pt>
                <c:pt idx="2344">
                  <c:v>4.6006842105263157</c:v>
                </c:pt>
                <c:pt idx="2345">
                  <c:v>4.7540375939849628</c:v>
                </c:pt>
                <c:pt idx="2346">
                  <c:v>4.6773609022556393</c:v>
                </c:pt>
                <c:pt idx="2347">
                  <c:v>4.6773609022556393</c:v>
                </c:pt>
                <c:pt idx="2348">
                  <c:v>4.6006842105263157</c:v>
                </c:pt>
                <c:pt idx="2349">
                  <c:v>4.6006842105263157</c:v>
                </c:pt>
                <c:pt idx="2350">
                  <c:v>4.3898270676691729</c:v>
                </c:pt>
                <c:pt idx="2351">
                  <c:v>4.3898270676691729</c:v>
                </c:pt>
                <c:pt idx="2352">
                  <c:v>4.5048421052631582</c:v>
                </c:pt>
                <c:pt idx="2353">
                  <c:v>4.524007518796993</c:v>
                </c:pt>
                <c:pt idx="2354">
                  <c:v>4.4473308270676695</c:v>
                </c:pt>
                <c:pt idx="2355">
                  <c:v>4.3706541353383459</c:v>
                </c:pt>
                <c:pt idx="2356">
                  <c:v>4.6006842105263157</c:v>
                </c:pt>
                <c:pt idx="2357">
                  <c:v>4.8690601503759394</c:v>
                </c:pt>
                <c:pt idx="2358">
                  <c:v>4.8307142857142855</c:v>
                </c:pt>
                <c:pt idx="2359">
                  <c:v>4.4473308270676695</c:v>
                </c:pt>
                <c:pt idx="2360">
                  <c:v>4.5623458646616539</c:v>
                </c:pt>
                <c:pt idx="2361">
                  <c:v>4.734872180451128</c:v>
                </c:pt>
                <c:pt idx="2362">
                  <c:v>4.6198571428571427</c:v>
                </c:pt>
                <c:pt idx="2363">
                  <c:v>5.0799172932330832</c:v>
                </c:pt>
                <c:pt idx="2364">
                  <c:v>4.5623458646616539</c:v>
                </c:pt>
                <c:pt idx="2365">
                  <c:v>4.6198571428571427</c:v>
                </c:pt>
                <c:pt idx="2366">
                  <c:v>4.6006842105263157</c:v>
                </c:pt>
                <c:pt idx="2367">
                  <c:v>4.3898270676691729</c:v>
                </c:pt>
                <c:pt idx="2368">
                  <c:v>4.3898270676691729</c:v>
                </c:pt>
                <c:pt idx="2369">
                  <c:v>4.6773609022556393</c:v>
                </c:pt>
                <c:pt idx="2370">
                  <c:v>4.3131503759398493</c:v>
                </c:pt>
                <c:pt idx="2371">
                  <c:v>4.5431804511278191</c:v>
                </c:pt>
                <c:pt idx="2372">
                  <c:v>4.4473308270676695</c:v>
                </c:pt>
                <c:pt idx="2373">
                  <c:v>4.7923759398496237</c:v>
                </c:pt>
                <c:pt idx="2374">
                  <c:v>5.0032406015037596</c:v>
                </c:pt>
                <c:pt idx="2375">
                  <c:v>4.4473308270676695</c:v>
                </c:pt>
                <c:pt idx="2376">
                  <c:v>4.4856691729323304</c:v>
                </c:pt>
                <c:pt idx="2377">
                  <c:v>4.4856691729323304</c:v>
                </c:pt>
                <c:pt idx="2378">
                  <c:v>4.2364661654135336</c:v>
                </c:pt>
                <c:pt idx="2379">
                  <c:v>4.3706541353383459</c:v>
                </c:pt>
                <c:pt idx="2380">
                  <c:v>4.2364661654135336</c:v>
                </c:pt>
                <c:pt idx="2381">
                  <c:v>4.6773609022556393</c:v>
                </c:pt>
                <c:pt idx="2382">
                  <c:v>4.3131503759398493</c:v>
                </c:pt>
                <c:pt idx="2383">
                  <c:v>4.2748045112781954</c:v>
                </c:pt>
                <c:pt idx="2384">
                  <c:v>4.2748045112781954</c:v>
                </c:pt>
                <c:pt idx="2385">
                  <c:v>4.2748045112781954</c:v>
                </c:pt>
                <c:pt idx="2386">
                  <c:v>4.6965338345864662</c:v>
                </c:pt>
                <c:pt idx="2387">
                  <c:v>4.3706541353383459</c:v>
                </c:pt>
                <c:pt idx="2388">
                  <c:v>4.4665037593984964</c:v>
                </c:pt>
                <c:pt idx="2389">
                  <c:v>4.2748045112781954</c:v>
                </c:pt>
                <c:pt idx="2390">
                  <c:v>4.4665037593984964</c:v>
                </c:pt>
                <c:pt idx="2391">
                  <c:v>3.9680977443609025</c:v>
                </c:pt>
                <c:pt idx="2392">
                  <c:v>4.15978947368421</c:v>
                </c:pt>
                <c:pt idx="2393">
                  <c:v>4.2556390977443606</c:v>
                </c:pt>
                <c:pt idx="2394">
                  <c:v>4.2556390977443606</c:v>
                </c:pt>
                <c:pt idx="2395">
                  <c:v>4.4089924812030077</c:v>
                </c:pt>
                <c:pt idx="2396">
                  <c:v>4.7732105263157889</c:v>
                </c:pt>
                <c:pt idx="2397">
                  <c:v>4.0639473684210525</c:v>
                </c:pt>
                <c:pt idx="2398">
                  <c:v>4.5048421052631582</c:v>
                </c:pt>
                <c:pt idx="2399">
                  <c:v>3.8530827067669176</c:v>
                </c:pt>
                <c:pt idx="2400">
                  <c:v>3.9297593984962402</c:v>
                </c:pt>
                <c:pt idx="2401">
                  <c:v>4.1022857142857143</c:v>
                </c:pt>
                <c:pt idx="2402">
                  <c:v>4.2364661654135336</c:v>
                </c:pt>
                <c:pt idx="2403">
                  <c:v>3.8914210526315789</c:v>
                </c:pt>
                <c:pt idx="2404">
                  <c:v>4.2364661654135336</c:v>
                </c:pt>
                <c:pt idx="2405">
                  <c:v>3.8339172932330827</c:v>
                </c:pt>
                <c:pt idx="2406">
                  <c:v>4.1981278195488727</c:v>
                </c:pt>
                <c:pt idx="2407">
                  <c:v>3.987270676691729</c:v>
                </c:pt>
                <c:pt idx="2408">
                  <c:v>4.0831127819548874</c:v>
                </c:pt>
                <c:pt idx="2409">
                  <c:v>4.1214511278195491</c:v>
                </c:pt>
                <c:pt idx="2410">
                  <c:v>3.987270676691729</c:v>
                </c:pt>
                <c:pt idx="2411">
                  <c:v>3.8147443609022553</c:v>
                </c:pt>
                <c:pt idx="2412">
                  <c:v>4.0064360902255638</c:v>
                </c:pt>
                <c:pt idx="2413">
                  <c:v>3.9297593984962402</c:v>
                </c:pt>
                <c:pt idx="2414">
                  <c:v>3.6422180451127817</c:v>
                </c:pt>
                <c:pt idx="2415">
                  <c:v>3.8530827067669176</c:v>
                </c:pt>
                <c:pt idx="2416">
                  <c:v>3.8914210526315789</c:v>
                </c:pt>
                <c:pt idx="2417">
                  <c:v>4.1981278195488727</c:v>
                </c:pt>
                <c:pt idx="2418">
                  <c:v>3.9105939849624063</c:v>
                </c:pt>
                <c:pt idx="2419">
                  <c:v>4.1022857142857143</c:v>
                </c:pt>
                <c:pt idx="2420">
                  <c:v>4.0831127819548874</c:v>
                </c:pt>
                <c:pt idx="2421">
                  <c:v>3.8530827067669176</c:v>
                </c:pt>
                <c:pt idx="2422">
                  <c:v>4.2939774436090223</c:v>
                </c:pt>
                <c:pt idx="2423">
                  <c:v>3.8914210526315789</c:v>
                </c:pt>
                <c:pt idx="2424">
                  <c:v>4.1981278195488727</c:v>
                </c:pt>
                <c:pt idx="2425">
                  <c:v>3.8147443609022553</c:v>
                </c:pt>
                <c:pt idx="2426">
                  <c:v>4.0064360902255638</c:v>
                </c:pt>
                <c:pt idx="2427">
                  <c:v>3.8530827067669176</c:v>
                </c:pt>
                <c:pt idx="2428">
                  <c:v>4.0064360902255638</c:v>
                </c:pt>
                <c:pt idx="2429">
                  <c:v>3.6997293233082704</c:v>
                </c:pt>
                <c:pt idx="2430">
                  <c:v>4.0256090225563916</c:v>
                </c:pt>
                <c:pt idx="2431">
                  <c:v>3.6230526315789477</c:v>
                </c:pt>
                <c:pt idx="2432">
                  <c:v>3.9680977443609025</c:v>
                </c:pt>
                <c:pt idx="2433">
                  <c:v>4.0447744360902256</c:v>
                </c:pt>
                <c:pt idx="2434">
                  <c:v>3.776406015037594</c:v>
                </c:pt>
                <c:pt idx="2435">
                  <c:v>3.6230526315789477</c:v>
                </c:pt>
                <c:pt idx="2436">
                  <c:v>3.776406015037594</c:v>
                </c:pt>
                <c:pt idx="2437">
                  <c:v>3.7188947368421053</c:v>
                </c:pt>
                <c:pt idx="2438">
                  <c:v>3.8147443609022553</c:v>
                </c:pt>
                <c:pt idx="2439">
                  <c:v>3.8530827067669176</c:v>
                </c:pt>
                <c:pt idx="2440">
                  <c:v>3.6613909774436091</c:v>
                </c:pt>
                <c:pt idx="2441">
                  <c:v>3.8530827067669176</c:v>
                </c:pt>
                <c:pt idx="2442">
                  <c:v>3.9105939849624063</c:v>
                </c:pt>
                <c:pt idx="2443">
                  <c:v>3.6613909774436091</c:v>
                </c:pt>
                <c:pt idx="2444">
                  <c:v>3.8147443609022553</c:v>
                </c:pt>
                <c:pt idx="2445">
                  <c:v>4.0447744360902256</c:v>
                </c:pt>
                <c:pt idx="2446">
                  <c:v>3.6997293233082704</c:v>
                </c:pt>
                <c:pt idx="2447">
                  <c:v>3.7572406015037592</c:v>
                </c:pt>
                <c:pt idx="2448">
                  <c:v>3.776406015037594</c:v>
                </c:pt>
                <c:pt idx="2449">
                  <c:v>4.1406240601503761</c:v>
                </c:pt>
                <c:pt idx="2450">
                  <c:v>3.987270676691729</c:v>
                </c:pt>
                <c:pt idx="2451">
                  <c:v>3.8530827067669176</c:v>
                </c:pt>
                <c:pt idx="2452">
                  <c:v>3.5463759398496242</c:v>
                </c:pt>
                <c:pt idx="2453">
                  <c:v>3.9680977443609025</c:v>
                </c:pt>
                <c:pt idx="2454">
                  <c:v>3.9297593984962402</c:v>
                </c:pt>
                <c:pt idx="2455">
                  <c:v>3.6422180451127817</c:v>
                </c:pt>
                <c:pt idx="2456">
                  <c:v>3.7955789473684214</c:v>
                </c:pt>
                <c:pt idx="2457">
                  <c:v>3.8339172932330827</c:v>
                </c:pt>
                <c:pt idx="2458">
                  <c:v>3.9489323308270676</c:v>
                </c:pt>
                <c:pt idx="2459">
                  <c:v>3.6997293233082704</c:v>
                </c:pt>
                <c:pt idx="2460">
                  <c:v>4.1022857142857143</c:v>
                </c:pt>
                <c:pt idx="2461">
                  <c:v>3.8722556390977441</c:v>
                </c:pt>
                <c:pt idx="2462">
                  <c:v>3.8530827067669176</c:v>
                </c:pt>
                <c:pt idx="2463">
                  <c:v>3.7188947368421053</c:v>
                </c:pt>
                <c:pt idx="2464">
                  <c:v>3.8147443609022553</c:v>
                </c:pt>
                <c:pt idx="2465">
                  <c:v>3.5463759398496242</c:v>
                </c:pt>
                <c:pt idx="2466">
                  <c:v>3.4696992481203006</c:v>
                </c:pt>
                <c:pt idx="2467">
                  <c:v>3.8530827067669176</c:v>
                </c:pt>
                <c:pt idx="2468">
                  <c:v>3.565541353383459</c:v>
                </c:pt>
                <c:pt idx="2469">
                  <c:v>3.3163458646616544</c:v>
                </c:pt>
                <c:pt idx="2470">
                  <c:v>3.6038796992481203</c:v>
                </c:pt>
                <c:pt idx="2471">
                  <c:v>3.5272030075187968</c:v>
                </c:pt>
                <c:pt idx="2472">
                  <c:v>3.7188947368421053</c:v>
                </c:pt>
                <c:pt idx="2473">
                  <c:v>3.4696992481203006</c:v>
                </c:pt>
                <c:pt idx="2474">
                  <c:v>3.5463759398496242</c:v>
                </c:pt>
                <c:pt idx="2475">
                  <c:v>3.776406015037594</c:v>
                </c:pt>
                <c:pt idx="2476">
                  <c:v>3.6038796992481203</c:v>
                </c:pt>
                <c:pt idx="2477">
                  <c:v>4.0064360902255638</c:v>
                </c:pt>
                <c:pt idx="2478">
                  <c:v>3.8722556390977441</c:v>
                </c:pt>
                <c:pt idx="2479">
                  <c:v>3.8530827067669176</c:v>
                </c:pt>
                <c:pt idx="2480">
                  <c:v>3.7380676691729326</c:v>
                </c:pt>
                <c:pt idx="2481">
                  <c:v>3.8147443609022553</c:v>
                </c:pt>
                <c:pt idx="2482">
                  <c:v>3.9105939849624063</c:v>
                </c:pt>
                <c:pt idx="2483">
                  <c:v>3.5272030075187968</c:v>
                </c:pt>
                <c:pt idx="2484">
                  <c:v>3.6997293233082704</c:v>
                </c:pt>
                <c:pt idx="2485">
                  <c:v>3.4888646616541354</c:v>
                </c:pt>
                <c:pt idx="2486">
                  <c:v>3.565541353383459</c:v>
                </c:pt>
                <c:pt idx="2487">
                  <c:v>3.4121879699248119</c:v>
                </c:pt>
                <c:pt idx="2488">
                  <c:v>3.6613909774436091</c:v>
                </c:pt>
                <c:pt idx="2489">
                  <c:v>3.4696992481203006</c:v>
                </c:pt>
                <c:pt idx="2490">
                  <c:v>3.3930225563909775</c:v>
                </c:pt>
                <c:pt idx="2491">
                  <c:v>3.5080375939849624</c:v>
                </c:pt>
                <c:pt idx="2492">
                  <c:v>3.1246466165413533</c:v>
                </c:pt>
                <c:pt idx="2493">
                  <c:v>3.3930225563909775</c:v>
                </c:pt>
                <c:pt idx="2494">
                  <c:v>3.2396691729323308</c:v>
                </c:pt>
                <c:pt idx="2495">
                  <c:v>3.5080375939849624</c:v>
                </c:pt>
                <c:pt idx="2496">
                  <c:v>3.1629849624060151</c:v>
                </c:pt>
                <c:pt idx="2497">
                  <c:v>3.3163458646616544</c:v>
                </c:pt>
                <c:pt idx="2498">
                  <c:v>3.6613909774436091</c:v>
                </c:pt>
                <c:pt idx="2499">
                  <c:v>3.3546842105263157</c:v>
                </c:pt>
                <c:pt idx="2500">
                  <c:v>3.3163458646616544</c:v>
                </c:pt>
                <c:pt idx="2501">
                  <c:v>3.4121879699248119</c:v>
                </c:pt>
                <c:pt idx="2502">
                  <c:v>3.4313609022556393</c:v>
                </c:pt>
                <c:pt idx="2503">
                  <c:v>3.6038796992481203</c:v>
                </c:pt>
                <c:pt idx="2504">
                  <c:v>3.5463759398496242</c:v>
                </c:pt>
                <c:pt idx="2505">
                  <c:v>3.8914210526315789</c:v>
                </c:pt>
                <c:pt idx="2506">
                  <c:v>3.6997293233082704</c:v>
                </c:pt>
                <c:pt idx="2507">
                  <c:v>3.7572406015037592</c:v>
                </c:pt>
                <c:pt idx="2508">
                  <c:v>3.6038796992481203</c:v>
                </c:pt>
                <c:pt idx="2509">
                  <c:v>3.3930225563909775</c:v>
                </c:pt>
                <c:pt idx="2510">
                  <c:v>3.565541353383459</c:v>
                </c:pt>
                <c:pt idx="2511">
                  <c:v>3.4313609022556393</c:v>
                </c:pt>
                <c:pt idx="2512">
                  <c:v>3.2013308270676695</c:v>
                </c:pt>
                <c:pt idx="2513">
                  <c:v>3.4505263157894737</c:v>
                </c:pt>
                <c:pt idx="2514">
                  <c:v>3.5272030075187968</c:v>
                </c:pt>
                <c:pt idx="2515">
                  <c:v>3.3930225563909775</c:v>
                </c:pt>
                <c:pt idx="2516">
                  <c:v>3.6038796992481203</c:v>
                </c:pt>
                <c:pt idx="2517">
                  <c:v>3.5463759398496242</c:v>
                </c:pt>
                <c:pt idx="2518">
                  <c:v>3.4505263157894737</c:v>
                </c:pt>
                <c:pt idx="2519">
                  <c:v>3.2780075187969926</c:v>
                </c:pt>
                <c:pt idx="2520">
                  <c:v>3.2396691729323308</c:v>
                </c:pt>
                <c:pt idx="2521">
                  <c:v>3.4505263157894737</c:v>
                </c:pt>
                <c:pt idx="2522">
                  <c:v>3.3355112781954883</c:v>
                </c:pt>
                <c:pt idx="2523">
                  <c:v>3.2396691729323308</c:v>
                </c:pt>
                <c:pt idx="2524">
                  <c:v>3.297172932330827</c:v>
                </c:pt>
                <c:pt idx="2525">
                  <c:v>3.5272030075187968</c:v>
                </c:pt>
                <c:pt idx="2526">
                  <c:v>3.4121879699248119</c:v>
                </c:pt>
                <c:pt idx="2527">
                  <c:v>3.297172932330827</c:v>
                </c:pt>
                <c:pt idx="2528">
                  <c:v>3.3355112781954883</c:v>
                </c:pt>
                <c:pt idx="2529">
                  <c:v>3.8530827067669176</c:v>
                </c:pt>
                <c:pt idx="2530">
                  <c:v>3.4505263157894737</c:v>
                </c:pt>
                <c:pt idx="2531">
                  <c:v>3.5463759398496242</c:v>
                </c:pt>
                <c:pt idx="2532">
                  <c:v>3.3546842105263157</c:v>
                </c:pt>
                <c:pt idx="2533">
                  <c:v>3.776406015037594</c:v>
                </c:pt>
                <c:pt idx="2534">
                  <c:v>3.4313609022556393</c:v>
                </c:pt>
                <c:pt idx="2535">
                  <c:v>3.1629849624060151</c:v>
                </c:pt>
                <c:pt idx="2536">
                  <c:v>3.3355112781954883</c:v>
                </c:pt>
                <c:pt idx="2537">
                  <c:v>3.2013308270676695</c:v>
                </c:pt>
                <c:pt idx="2538">
                  <c:v>3.1054812030075185</c:v>
                </c:pt>
                <c:pt idx="2539">
                  <c:v>3.4313609022556393</c:v>
                </c:pt>
                <c:pt idx="2540">
                  <c:v>3.5847142857142855</c:v>
                </c:pt>
                <c:pt idx="2541">
                  <c:v>3.1054812030075185</c:v>
                </c:pt>
                <c:pt idx="2542">
                  <c:v>3.2204962406015034</c:v>
                </c:pt>
                <c:pt idx="2543">
                  <c:v>3.4696992481203006</c:v>
                </c:pt>
                <c:pt idx="2544">
                  <c:v>3.5463759398496242</c:v>
                </c:pt>
                <c:pt idx="2545">
                  <c:v>3.297172932330827</c:v>
                </c:pt>
                <c:pt idx="2546">
                  <c:v>3.4696992481203006</c:v>
                </c:pt>
                <c:pt idx="2547">
                  <c:v>3.4313609022556393</c:v>
                </c:pt>
                <c:pt idx="2548">
                  <c:v>3.4505263157894737</c:v>
                </c:pt>
                <c:pt idx="2549">
                  <c:v>3.5080375939849624</c:v>
                </c:pt>
                <c:pt idx="2550">
                  <c:v>3.2396691729323308</c:v>
                </c:pt>
                <c:pt idx="2551">
                  <c:v>3.4696992481203006</c:v>
                </c:pt>
                <c:pt idx="2552">
                  <c:v>3.1246466165413533</c:v>
                </c:pt>
                <c:pt idx="2553">
                  <c:v>3.776406015037594</c:v>
                </c:pt>
                <c:pt idx="2554">
                  <c:v>3.2780075187969926</c:v>
                </c:pt>
                <c:pt idx="2555">
                  <c:v>3.565541353383459</c:v>
                </c:pt>
                <c:pt idx="2556">
                  <c:v>3.5847142857142855</c:v>
                </c:pt>
                <c:pt idx="2557">
                  <c:v>3.2396691729323308</c:v>
                </c:pt>
                <c:pt idx="2558">
                  <c:v>3.4121879699248119</c:v>
                </c:pt>
                <c:pt idx="2559">
                  <c:v>3.0863082706766916</c:v>
                </c:pt>
                <c:pt idx="2560">
                  <c:v>3.565541353383459</c:v>
                </c:pt>
                <c:pt idx="2561">
                  <c:v>3.7572406015037592</c:v>
                </c:pt>
                <c:pt idx="2562">
                  <c:v>3.7572406015037592</c:v>
                </c:pt>
                <c:pt idx="2563">
                  <c:v>3.3930225563909775</c:v>
                </c:pt>
                <c:pt idx="2564">
                  <c:v>3.5272030075187968</c:v>
                </c:pt>
                <c:pt idx="2565">
                  <c:v>3.4696992481203006</c:v>
                </c:pt>
                <c:pt idx="2566">
                  <c:v>3.6038796992481203</c:v>
                </c:pt>
                <c:pt idx="2567">
                  <c:v>3.5463759398496242</c:v>
                </c:pt>
                <c:pt idx="2568">
                  <c:v>4.0447744360902256</c:v>
                </c:pt>
                <c:pt idx="2569">
                  <c:v>3.6613909774436091</c:v>
                </c:pt>
                <c:pt idx="2570">
                  <c:v>3.3930225563909775</c:v>
                </c:pt>
                <c:pt idx="2571">
                  <c:v>3.565541353383459</c:v>
                </c:pt>
                <c:pt idx="2572">
                  <c:v>3.2013308270676695</c:v>
                </c:pt>
                <c:pt idx="2573">
                  <c:v>3.3546842105263157</c:v>
                </c:pt>
                <c:pt idx="2574">
                  <c:v>3.5463759398496242</c:v>
                </c:pt>
                <c:pt idx="2575">
                  <c:v>3.4121879699248119</c:v>
                </c:pt>
                <c:pt idx="2576">
                  <c:v>3.297172932330827</c:v>
                </c:pt>
                <c:pt idx="2577">
                  <c:v>3.1629849624060151</c:v>
                </c:pt>
                <c:pt idx="2578">
                  <c:v>3.3355112781954883</c:v>
                </c:pt>
                <c:pt idx="2579">
                  <c:v>2.9904661654135336</c:v>
                </c:pt>
                <c:pt idx="2580">
                  <c:v>3.2780075187969926</c:v>
                </c:pt>
                <c:pt idx="2581">
                  <c:v>3.0479699248120302</c:v>
                </c:pt>
                <c:pt idx="2582">
                  <c:v>3.0096315789473684</c:v>
                </c:pt>
                <c:pt idx="2583">
                  <c:v>3.3546842105263157</c:v>
                </c:pt>
                <c:pt idx="2584">
                  <c:v>3.2396691729323308</c:v>
                </c:pt>
                <c:pt idx="2585">
                  <c:v>3.5080375939849624</c:v>
                </c:pt>
                <c:pt idx="2586">
                  <c:v>3.4696992481203006</c:v>
                </c:pt>
                <c:pt idx="2587">
                  <c:v>3.2204962406015034</c:v>
                </c:pt>
                <c:pt idx="2588">
                  <c:v>2.9712932330827067</c:v>
                </c:pt>
                <c:pt idx="2589">
                  <c:v>3.4121879699248119</c:v>
                </c:pt>
                <c:pt idx="2590">
                  <c:v>3.4505263157894737</c:v>
                </c:pt>
                <c:pt idx="2591">
                  <c:v>3.5080375939849624</c:v>
                </c:pt>
                <c:pt idx="2592">
                  <c:v>3.3163458646616544</c:v>
                </c:pt>
                <c:pt idx="2593">
                  <c:v>3.4505263157894737</c:v>
                </c:pt>
                <c:pt idx="2594">
                  <c:v>3.2780075187969926</c:v>
                </c:pt>
                <c:pt idx="2595">
                  <c:v>3.2013308270676695</c:v>
                </c:pt>
                <c:pt idx="2596">
                  <c:v>3.297172932330827</c:v>
                </c:pt>
                <c:pt idx="2597">
                  <c:v>3.4313609022556393</c:v>
                </c:pt>
                <c:pt idx="2598">
                  <c:v>3.2780075187969926</c:v>
                </c:pt>
                <c:pt idx="2599">
                  <c:v>3.3546842105263157</c:v>
                </c:pt>
                <c:pt idx="2600">
                  <c:v>3.3355112781954883</c:v>
                </c:pt>
                <c:pt idx="2601">
                  <c:v>3.3930225563909775</c:v>
                </c:pt>
                <c:pt idx="2602">
                  <c:v>3.776406015037594</c:v>
                </c:pt>
                <c:pt idx="2603">
                  <c:v>3.3738496240601501</c:v>
                </c:pt>
                <c:pt idx="2604">
                  <c:v>3.5463759398496242</c:v>
                </c:pt>
                <c:pt idx="2605">
                  <c:v>3.4313609022556393</c:v>
                </c:pt>
                <c:pt idx="2606">
                  <c:v>3.2013308270676695</c:v>
                </c:pt>
                <c:pt idx="2607">
                  <c:v>3.6038796992481203</c:v>
                </c:pt>
                <c:pt idx="2608">
                  <c:v>3.1821578947368421</c:v>
                </c:pt>
                <c:pt idx="2609">
                  <c:v>3.5463759398496242</c:v>
                </c:pt>
                <c:pt idx="2610">
                  <c:v>3.0671428571428572</c:v>
                </c:pt>
                <c:pt idx="2611">
                  <c:v>3.3355112781954883</c:v>
                </c:pt>
                <c:pt idx="2612">
                  <c:v>2.9329548872180453</c:v>
                </c:pt>
                <c:pt idx="2613">
                  <c:v>3.5080375939849624</c:v>
                </c:pt>
                <c:pt idx="2614">
                  <c:v>3.2013308270676695</c:v>
                </c:pt>
                <c:pt idx="2615">
                  <c:v>2.9521278195488723</c:v>
                </c:pt>
                <c:pt idx="2616">
                  <c:v>3.1054812030075185</c:v>
                </c:pt>
                <c:pt idx="2617">
                  <c:v>3.0863082706766916</c:v>
                </c:pt>
                <c:pt idx="2618">
                  <c:v>3.7572406015037592</c:v>
                </c:pt>
                <c:pt idx="2619">
                  <c:v>3.2780075187969926</c:v>
                </c:pt>
                <c:pt idx="2620">
                  <c:v>3.297172932330827</c:v>
                </c:pt>
                <c:pt idx="2621">
                  <c:v>3.3163458646616544</c:v>
                </c:pt>
                <c:pt idx="2622">
                  <c:v>3.4505263157894737</c:v>
                </c:pt>
                <c:pt idx="2623">
                  <c:v>3.1438195488721803</c:v>
                </c:pt>
                <c:pt idx="2624">
                  <c:v>2.8946165413533835</c:v>
                </c:pt>
                <c:pt idx="2625">
                  <c:v>2.9904661654135336</c:v>
                </c:pt>
                <c:pt idx="2626">
                  <c:v>3.0479699248120302</c:v>
                </c:pt>
                <c:pt idx="2627">
                  <c:v>3.9297593984962402</c:v>
                </c:pt>
                <c:pt idx="2628">
                  <c:v>3.5847142857142855</c:v>
                </c:pt>
                <c:pt idx="2629">
                  <c:v>3.4505263157894737</c:v>
                </c:pt>
                <c:pt idx="2630">
                  <c:v>3.3738496240601501</c:v>
                </c:pt>
                <c:pt idx="2631">
                  <c:v>3.5272030075187968</c:v>
                </c:pt>
                <c:pt idx="2632">
                  <c:v>3.8147443609022553</c:v>
                </c:pt>
                <c:pt idx="2633">
                  <c:v>3.5463759398496242</c:v>
                </c:pt>
                <c:pt idx="2634">
                  <c:v>3.0671428571428572</c:v>
                </c:pt>
                <c:pt idx="2635">
                  <c:v>3.4888646616541354</c:v>
                </c:pt>
                <c:pt idx="2636">
                  <c:v>3.2396691729323308</c:v>
                </c:pt>
                <c:pt idx="2637">
                  <c:v>3.5080375939849624</c:v>
                </c:pt>
                <c:pt idx="2638">
                  <c:v>3.4313609022556393</c:v>
                </c:pt>
                <c:pt idx="2639">
                  <c:v>3.2013308270676695</c:v>
                </c:pt>
                <c:pt idx="2640">
                  <c:v>3.565541353383459</c:v>
                </c:pt>
                <c:pt idx="2641">
                  <c:v>3.4696992481203006</c:v>
                </c:pt>
                <c:pt idx="2642">
                  <c:v>3.3163458646616544</c:v>
                </c:pt>
                <c:pt idx="2643">
                  <c:v>3.3355112781954883</c:v>
                </c:pt>
                <c:pt idx="2644">
                  <c:v>3.3546842105263157</c:v>
                </c:pt>
                <c:pt idx="2645">
                  <c:v>3.2204962406015034</c:v>
                </c:pt>
                <c:pt idx="2646">
                  <c:v>3.565541353383459</c:v>
                </c:pt>
                <c:pt idx="2647">
                  <c:v>3.6613909774436091</c:v>
                </c:pt>
                <c:pt idx="2648">
                  <c:v>3.3546842105263157</c:v>
                </c:pt>
                <c:pt idx="2649">
                  <c:v>3.8722556390977441</c:v>
                </c:pt>
                <c:pt idx="2650">
                  <c:v>3.776406015037594</c:v>
                </c:pt>
                <c:pt idx="2651">
                  <c:v>3.3738496240601501</c:v>
                </c:pt>
                <c:pt idx="2652">
                  <c:v>3.8339172932330827</c:v>
                </c:pt>
                <c:pt idx="2653">
                  <c:v>3.5463759398496242</c:v>
                </c:pt>
                <c:pt idx="2654">
                  <c:v>3.776406015037594</c:v>
                </c:pt>
                <c:pt idx="2655">
                  <c:v>3.7955789473684214</c:v>
                </c:pt>
                <c:pt idx="2656">
                  <c:v>3.7572406015037592</c:v>
                </c:pt>
                <c:pt idx="2657">
                  <c:v>3.8339172932330827</c:v>
                </c:pt>
                <c:pt idx="2658">
                  <c:v>4.3898270676691729</c:v>
                </c:pt>
                <c:pt idx="2659">
                  <c:v>3.8147443609022553</c:v>
                </c:pt>
                <c:pt idx="2660">
                  <c:v>3.4888646616541354</c:v>
                </c:pt>
                <c:pt idx="2661">
                  <c:v>3.4696992481203006</c:v>
                </c:pt>
                <c:pt idx="2662">
                  <c:v>3.297172932330827</c:v>
                </c:pt>
                <c:pt idx="2663">
                  <c:v>3.4505263157894737</c:v>
                </c:pt>
                <c:pt idx="2664">
                  <c:v>3.4121879699248119</c:v>
                </c:pt>
                <c:pt idx="2665">
                  <c:v>3.8339172932330827</c:v>
                </c:pt>
                <c:pt idx="2666">
                  <c:v>3.7572406015037592</c:v>
                </c:pt>
                <c:pt idx="2667">
                  <c:v>3.1246466165413533</c:v>
                </c:pt>
                <c:pt idx="2668">
                  <c:v>3.1629849624060151</c:v>
                </c:pt>
                <c:pt idx="2669">
                  <c:v>3.3546842105263157</c:v>
                </c:pt>
                <c:pt idx="2670">
                  <c:v>3.0863082706766916</c:v>
                </c:pt>
                <c:pt idx="2671">
                  <c:v>3.297172932330827</c:v>
                </c:pt>
                <c:pt idx="2672">
                  <c:v>3.297172932330827</c:v>
                </c:pt>
                <c:pt idx="2673">
                  <c:v>2.8946165413533835</c:v>
                </c:pt>
                <c:pt idx="2674">
                  <c:v>2.8371127819548869</c:v>
                </c:pt>
                <c:pt idx="2675">
                  <c:v>3.1629849624060151</c:v>
                </c:pt>
                <c:pt idx="2676">
                  <c:v>2.9904661654135336</c:v>
                </c:pt>
                <c:pt idx="2677">
                  <c:v>2.6262481203007519</c:v>
                </c:pt>
                <c:pt idx="2678">
                  <c:v>3.1629849624060151</c:v>
                </c:pt>
                <c:pt idx="2679">
                  <c:v>3.0288045112781954</c:v>
                </c:pt>
                <c:pt idx="2680">
                  <c:v>3.2780075187969926</c:v>
                </c:pt>
                <c:pt idx="2681">
                  <c:v>3.1438195488721803</c:v>
                </c:pt>
                <c:pt idx="2682">
                  <c:v>3.565541353383459</c:v>
                </c:pt>
                <c:pt idx="2683">
                  <c:v>3.5080375939849624</c:v>
                </c:pt>
                <c:pt idx="2684">
                  <c:v>3.7572406015037592</c:v>
                </c:pt>
                <c:pt idx="2685">
                  <c:v>3.2588345864661652</c:v>
                </c:pt>
                <c:pt idx="2686">
                  <c:v>3.4888646616541354</c:v>
                </c:pt>
                <c:pt idx="2687">
                  <c:v>3.2396691729323308</c:v>
                </c:pt>
                <c:pt idx="2688">
                  <c:v>3.0671428571428572</c:v>
                </c:pt>
                <c:pt idx="2689">
                  <c:v>3.3163458646616544</c:v>
                </c:pt>
                <c:pt idx="2690">
                  <c:v>3.5847142857142855</c:v>
                </c:pt>
                <c:pt idx="2691">
                  <c:v>3.1629849624060151</c:v>
                </c:pt>
                <c:pt idx="2692">
                  <c:v>3.4888646616541354</c:v>
                </c:pt>
                <c:pt idx="2693">
                  <c:v>3.297172932330827</c:v>
                </c:pt>
                <c:pt idx="2694">
                  <c:v>3.2396691729323308</c:v>
                </c:pt>
                <c:pt idx="2695">
                  <c:v>3.6038796992481203</c:v>
                </c:pt>
                <c:pt idx="2696">
                  <c:v>3.2013308270676695</c:v>
                </c:pt>
                <c:pt idx="2697">
                  <c:v>3.2013308270676695</c:v>
                </c:pt>
                <c:pt idx="2698">
                  <c:v>3.0671428571428572</c:v>
                </c:pt>
                <c:pt idx="2699">
                  <c:v>3.1629849624060151</c:v>
                </c:pt>
                <c:pt idx="2700">
                  <c:v>3.2780075187969926</c:v>
                </c:pt>
                <c:pt idx="2701">
                  <c:v>3.2204962406015034</c:v>
                </c:pt>
                <c:pt idx="2702">
                  <c:v>3.2396691729323308</c:v>
                </c:pt>
                <c:pt idx="2703">
                  <c:v>3.1054812030075185</c:v>
                </c:pt>
                <c:pt idx="2704">
                  <c:v>3.2588345864661652</c:v>
                </c:pt>
                <c:pt idx="2705">
                  <c:v>3.1629849624060151</c:v>
                </c:pt>
                <c:pt idx="2706">
                  <c:v>3.0671428571428572</c:v>
                </c:pt>
                <c:pt idx="2707">
                  <c:v>3.297172932330827</c:v>
                </c:pt>
                <c:pt idx="2708">
                  <c:v>3.0863082706766916</c:v>
                </c:pt>
                <c:pt idx="2709">
                  <c:v>2.9137894736842105</c:v>
                </c:pt>
                <c:pt idx="2710">
                  <c:v>2.7604360902255638</c:v>
                </c:pt>
                <c:pt idx="2711">
                  <c:v>3.1246466165413533</c:v>
                </c:pt>
                <c:pt idx="2712">
                  <c:v>3.2204962406015034</c:v>
                </c:pt>
                <c:pt idx="2713">
                  <c:v>3.1821578947368421</c:v>
                </c:pt>
                <c:pt idx="2714">
                  <c:v>3.3930225563909775</c:v>
                </c:pt>
                <c:pt idx="2715">
                  <c:v>2.8946165413533835</c:v>
                </c:pt>
                <c:pt idx="2716">
                  <c:v>2.9521278195488723</c:v>
                </c:pt>
                <c:pt idx="2717">
                  <c:v>3.2013308270676695</c:v>
                </c:pt>
                <c:pt idx="2718">
                  <c:v>3.2396691729323308</c:v>
                </c:pt>
                <c:pt idx="2719">
                  <c:v>3.3546842105263157</c:v>
                </c:pt>
                <c:pt idx="2720">
                  <c:v>3.297172932330827</c:v>
                </c:pt>
                <c:pt idx="2721">
                  <c:v>3.1054812030075185</c:v>
                </c:pt>
                <c:pt idx="2722">
                  <c:v>3.3355112781954883</c:v>
                </c:pt>
                <c:pt idx="2723">
                  <c:v>3.2396691729323308</c:v>
                </c:pt>
                <c:pt idx="2724">
                  <c:v>3.1246466165413533</c:v>
                </c:pt>
                <c:pt idx="2725">
                  <c:v>2.9904661654135336</c:v>
                </c:pt>
                <c:pt idx="2726">
                  <c:v>3.4313609022556393</c:v>
                </c:pt>
                <c:pt idx="2727">
                  <c:v>3.0096315789473684</c:v>
                </c:pt>
                <c:pt idx="2728">
                  <c:v>3.2204962406015034</c:v>
                </c:pt>
                <c:pt idx="2729">
                  <c:v>3.2013308270676695</c:v>
                </c:pt>
                <c:pt idx="2730">
                  <c:v>3.0288045112781954</c:v>
                </c:pt>
                <c:pt idx="2731">
                  <c:v>3.3930225563909775</c:v>
                </c:pt>
                <c:pt idx="2732">
                  <c:v>3.0288045112781954</c:v>
                </c:pt>
                <c:pt idx="2733">
                  <c:v>3.0288045112781954</c:v>
                </c:pt>
                <c:pt idx="2734">
                  <c:v>3.1054812030075185</c:v>
                </c:pt>
                <c:pt idx="2735">
                  <c:v>3.0863082706766916</c:v>
                </c:pt>
                <c:pt idx="2736">
                  <c:v>3.0863082706766916</c:v>
                </c:pt>
                <c:pt idx="2737">
                  <c:v>2.7796015037593982</c:v>
                </c:pt>
                <c:pt idx="2738">
                  <c:v>3.1821578947368421</c:v>
                </c:pt>
                <c:pt idx="2739">
                  <c:v>2.8754511278195487</c:v>
                </c:pt>
                <c:pt idx="2740">
                  <c:v>3.1629849624060151</c:v>
                </c:pt>
                <c:pt idx="2741">
                  <c:v>3.2396691729323308</c:v>
                </c:pt>
                <c:pt idx="2742">
                  <c:v>2.81793984962406</c:v>
                </c:pt>
                <c:pt idx="2743">
                  <c:v>3.2396691729323308</c:v>
                </c:pt>
                <c:pt idx="2744">
                  <c:v>3.5463759398496242</c:v>
                </c:pt>
                <c:pt idx="2745">
                  <c:v>3.1438195488721803</c:v>
                </c:pt>
                <c:pt idx="2746">
                  <c:v>3.0671428571428572</c:v>
                </c:pt>
                <c:pt idx="2747">
                  <c:v>3.3546842105263157</c:v>
                </c:pt>
                <c:pt idx="2748">
                  <c:v>3.0288045112781954</c:v>
                </c:pt>
                <c:pt idx="2749">
                  <c:v>3.0863082706766916</c:v>
                </c:pt>
                <c:pt idx="2750">
                  <c:v>3.0096315789473684</c:v>
                </c:pt>
                <c:pt idx="2751">
                  <c:v>3.1246466165413533</c:v>
                </c:pt>
                <c:pt idx="2752">
                  <c:v>2.4920601503759401</c:v>
                </c:pt>
                <c:pt idx="2753">
                  <c:v>3.0671428571428572</c:v>
                </c:pt>
                <c:pt idx="2754">
                  <c:v>3.2204962406015034</c:v>
                </c:pt>
                <c:pt idx="2755">
                  <c:v>3.1438195488721803</c:v>
                </c:pt>
                <c:pt idx="2756">
                  <c:v>3.3738496240601501</c:v>
                </c:pt>
                <c:pt idx="2757">
                  <c:v>3.0096315789473684</c:v>
                </c:pt>
                <c:pt idx="2758">
                  <c:v>3.0479699248120302</c:v>
                </c:pt>
                <c:pt idx="2759">
                  <c:v>3.4313609022556393</c:v>
                </c:pt>
                <c:pt idx="2760">
                  <c:v>3.0096315789473684</c:v>
                </c:pt>
                <c:pt idx="2761">
                  <c:v>3.2780075187969926</c:v>
                </c:pt>
                <c:pt idx="2762">
                  <c:v>2.9521278195488723</c:v>
                </c:pt>
                <c:pt idx="2763">
                  <c:v>2.7412631578947368</c:v>
                </c:pt>
                <c:pt idx="2764">
                  <c:v>2.9712932330827067</c:v>
                </c:pt>
                <c:pt idx="2765">
                  <c:v>3.1821578947368421</c:v>
                </c:pt>
                <c:pt idx="2766">
                  <c:v>3.0863082706766916</c:v>
                </c:pt>
                <c:pt idx="2767">
                  <c:v>3.2396691729323308</c:v>
                </c:pt>
                <c:pt idx="2768">
                  <c:v>3.3546842105263157</c:v>
                </c:pt>
                <c:pt idx="2769">
                  <c:v>3.4888646616541354</c:v>
                </c:pt>
                <c:pt idx="2770">
                  <c:v>3.3930225563909775</c:v>
                </c:pt>
                <c:pt idx="2771">
                  <c:v>3.0863082706766916</c:v>
                </c:pt>
                <c:pt idx="2772">
                  <c:v>2.9137894736842105</c:v>
                </c:pt>
                <c:pt idx="2773">
                  <c:v>3.1054812030075185</c:v>
                </c:pt>
                <c:pt idx="2774">
                  <c:v>3.3930225563909775</c:v>
                </c:pt>
                <c:pt idx="2775">
                  <c:v>3.4313609022556393</c:v>
                </c:pt>
                <c:pt idx="2776">
                  <c:v>3.2013308270676695</c:v>
                </c:pt>
                <c:pt idx="2777">
                  <c:v>2.9329548872180453</c:v>
                </c:pt>
                <c:pt idx="2778">
                  <c:v>3.3546842105263157</c:v>
                </c:pt>
                <c:pt idx="2779">
                  <c:v>3.3930225563909775</c:v>
                </c:pt>
                <c:pt idx="2780">
                  <c:v>3.3930225563909775</c:v>
                </c:pt>
                <c:pt idx="2781">
                  <c:v>3.5847142857142855</c:v>
                </c:pt>
                <c:pt idx="2782">
                  <c:v>3.4505263157894737</c:v>
                </c:pt>
                <c:pt idx="2783">
                  <c:v>3.6038796992481203</c:v>
                </c:pt>
                <c:pt idx="2784">
                  <c:v>3.1438195488721803</c:v>
                </c:pt>
                <c:pt idx="2785">
                  <c:v>3.2204962406015034</c:v>
                </c:pt>
                <c:pt idx="2786">
                  <c:v>3.2396691729323308</c:v>
                </c:pt>
                <c:pt idx="2787">
                  <c:v>3.0863082706766916</c:v>
                </c:pt>
                <c:pt idx="2788">
                  <c:v>3.0863082706766916</c:v>
                </c:pt>
                <c:pt idx="2789">
                  <c:v>3.1246466165413533</c:v>
                </c:pt>
                <c:pt idx="2790">
                  <c:v>2.9904661654135336</c:v>
                </c:pt>
                <c:pt idx="2791">
                  <c:v>3.297172932330827</c:v>
                </c:pt>
                <c:pt idx="2792">
                  <c:v>3.3355112781954883</c:v>
                </c:pt>
                <c:pt idx="2793">
                  <c:v>2.81793984962406</c:v>
                </c:pt>
                <c:pt idx="2794">
                  <c:v>3.0863082706766916</c:v>
                </c:pt>
                <c:pt idx="2795">
                  <c:v>2.8371127819548869</c:v>
                </c:pt>
                <c:pt idx="2796">
                  <c:v>2.8754511278195487</c:v>
                </c:pt>
                <c:pt idx="2797">
                  <c:v>3.1629849624060151</c:v>
                </c:pt>
                <c:pt idx="2798">
                  <c:v>2.9329548872180453</c:v>
                </c:pt>
                <c:pt idx="2799">
                  <c:v>2.7604360902255638</c:v>
                </c:pt>
                <c:pt idx="2800">
                  <c:v>3.3930225563909775</c:v>
                </c:pt>
                <c:pt idx="2801">
                  <c:v>3.1054812030075185</c:v>
                </c:pt>
                <c:pt idx="2802">
                  <c:v>3.2013308270676695</c:v>
                </c:pt>
                <c:pt idx="2803">
                  <c:v>3.1054812030075185</c:v>
                </c:pt>
                <c:pt idx="2804">
                  <c:v>3.2396691729323308</c:v>
                </c:pt>
                <c:pt idx="2805">
                  <c:v>3.2396691729323308</c:v>
                </c:pt>
                <c:pt idx="2806">
                  <c:v>3.0671428571428572</c:v>
                </c:pt>
                <c:pt idx="2807">
                  <c:v>3.1821578947368421</c:v>
                </c:pt>
                <c:pt idx="2808">
                  <c:v>3.4121879699248119</c:v>
                </c:pt>
                <c:pt idx="2809">
                  <c:v>3.2588345864661652</c:v>
                </c:pt>
                <c:pt idx="2810">
                  <c:v>3.2780075187969926</c:v>
                </c:pt>
                <c:pt idx="2811">
                  <c:v>2.9329548872180453</c:v>
                </c:pt>
                <c:pt idx="2812">
                  <c:v>2.81793984962406</c:v>
                </c:pt>
                <c:pt idx="2813">
                  <c:v>3.1246466165413533</c:v>
                </c:pt>
                <c:pt idx="2814">
                  <c:v>2.7412631578947368</c:v>
                </c:pt>
                <c:pt idx="2815">
                  <c:v>2.9521278195488723</c:v>
                </c:pt>
                <c:pt idx="2816">
                  <c:v>2.9904661654135336</c:v>
                </c:pt>
                <c:pt idx="2817">
                  <c:v>3.0863082706766916</c:v>
                </c:pt>
                <c:pt idx="2818">
                  <c:v>3.0288045112781954</c:v>
                </c:pt>
                <c:pt idx="2819">
                  <c:v>3.1054812030075185</c:v>
                </c:pt>
                <c:pt idx="2820">
                  <c:v>3.1246466165413533</c:v>
                </c:pt>
                <c:pt idx="2821">
                  <c:v>2.9137894736842105</c:v>
                </c:pt>
                <c:pt idx="2822">
                  <c:v>3.1054812030075185</c:v>
                </c:pt>
                <c:pt idx="2823">
                  <c:v>3.3163458646616544</c:v>
                </c:pt>
                <c:pt idx="2824">
                  <c:v>3.2588345864661652</c:v>
                </c:pt>
                <c:pt idx="2825">
                  <c:v>3.4696992481203006</c:v>
                </c:pt>
                <c:pt idx="2826">
                  <c:v>3.5463759398496242</c:v>
                </c:pt>
                <c:pt idx="2827">
                  <c:v>3.4313609022556393</c:v>
                </c:pt>
                <c:pt idx="2828">
                  <c:v>3.0863082706766916</c:v>
                </c:pt>
                <c:pt idx="2829">
                  <c:v>3.2396691729323308</c:v>
                </c:pt>
                <c:pt idx="2830">
                  <c:v>3.3546842105263157</c:v>
                </c:pt>
                <c:pt idx="2831">
                  <c:v>3.5463759398496242</c:v>
                </c:pt>
                <c:pt idx="2832">
                  <c:v>3.4505263157894737</c:v>
                </c:pt>
                <c:pt idx="2833">
                  <c:v>3.3546842105263157</c:v>
                </c:pt>
                <c:pt idx="2834">
                  <c:v>3.0479699248120302</c:v>
                </c:pt>
                <c:pt idx="2835">
                  <c:v>3.0863082706766916</c:v>
                </c:pt>
                <c:pt idx="2836">
                  <c:v>3.1629849624060151</c:v>
                </c:pt>
                <c:pt idx="2837">
                  <c:v>3.3163458646616544</c:v>
                </c:pt>
                <c:pt idx="2838">
                  <c:v>3.3930225563909775</c:v>
                </c:pt>
                <c:pt idx="2839">
                  <c:v>2.8371127819548869</c:v>
                </c:pt>
                <c:pt idx="2840">
                  <c:v>3.1629849624060151</c:v>
                </c:pt>
                <c:pt idx="2841">
                  <c:v>3.1821578947368421</c:v>
                </c:pt>
                <c:pt idx="2842">
                  <c:v>3.1246466165413533</c:v>
                </c:pt>
                <c:pt idx="2843">
                  <c:v>2.9904661654135336</c:v>
                </c:pt>
                <c:pt idx="2844">
                  <c:v>2.9712932330827067</c:v>
                </c:pt>
                <c:pt idx="2845">
                  <c:v>3.0096315789473684</c:v>
                </c:pt>
                <c:pt idx="2846">
                  <c:v>3.1246466165413533</c:v>
                </c:pt>
                <c:pt idx="2847">
                  <c:v>2.9712932330827067</c:v>
                </c:pt>
                <c:pt idx="2848">
                  <c:v>2.8562781954887217</c:v>
                </c:pt>
                <c:pt idx="2849">
                  <c:v>3.0288045112781954</c:v>
                </c:pt>
                <c:pt idx="2850">
                  <c:v>2.9329548872180453</c:v>
                </c:pt>
                <c:pt idx="2851">
                  <c:v>2.8946165413533835</c:v>
                </c:pt>
                <c:pt idx="2852">
                  <c:v>3.0479699248120302</c:v>
                </c:pt>
                <c:pt idx="2853">
                  <c:v>2.9712932330827067</c:v>
                </c:pt>
                <c:pt idx="2854">
                  <c:v>2.8754511278195487</c:v>
                </c:pt>
                <c:pt idx="2855">
                  <c:v>2.9329548872180453</c:v>
                </c:pt>
                <c:pt idx="2856">
                  <c:v>2.6645864661654133</c:v>
                </c:pt>
                <c:pt idx="2857">
                  <c:v>2.8371127819548869</c:v>
                </c:pt>
                <c:pt idx="2858">
                  <c:v>2.6837593984962402</c:v>
                </c:pt>
                <c:pt idx="2859">
                  <c:v>2.7029248120300751</c:v>
                </c:pt>
                <c:pt idx="2860">
                  <c:v>2.6837593984962402</c:v>
                </c:pt>
                <c:pt idx="2861">
                  <c:v>2.7029248120300751</c:v>
                </c:pt>
                <c:pt idx="2862">
                  <c:v>2.4537218045112783</c:v>
                </c:pt>
                <c:pt idx="2863">
                  <c:v>3.0863082706766916</c:v>
                </c:pt>
                <c:pt idx="2864">
                  <c:v>2.9137894736842105</c:v>
                </c:pt>
                <c:pt idx="2865">
                  <c:v>2.5879097744360902</c:v>
                </c:pt>
                <c:pt idx="2866">
                  <c:v>2.9137894736842105</c:v>
                </c:pt>
                <c:pt idx="2867">
                  <c:v>2.8562781954887217</c:v>
                </c:pt>
                <c:pt idx="2868">
                  <c:v>2.9329548872180453</c:v>
                </c:pt>
                <c:pt idx="2869">
                  <c:v>2.9329548872180453</c:v>
                </c:pt>
                <c:pt idx="2870">
                  <c:v>2.9904661654135336</c:v>
                </c:pt>
                <c:pt idx="2871">
                  <c:v>3.1054812030075185</c:v>
                </c:pt>
                <c:pt idx="2872">
                  <c:v>2.9904661654135336</c:v>
                </c:pt>
                <c:pt idx="2873">
                  <c:v>2.9329548872180453</c:v>
                </c:pt>
                <c:pt idx="2874">
                  <c:v>2.8562781954887217</c:v>
                </c:pt>
                <c:pt idx="2875">
                  <c:v>2.7796015037593982</c:v>
                </c:pt>
                <c:pt idx="2876">
                  <c:v>2.6645864661654133</c:v>
                </c:pt>
                <c:pt idx="2877">
                  <c:v>3.0096315789473684</c:v>
                </c:pt>
                <c:pt idx="2878">
                  <c:v>3.2396691729323308</c:v>
                </c:pt>
                <c:pt idx="2879">
                  <c:v>2.7604360902255638</c:v>
                </c:pt>
                <c:pt idx="2880">
                  <c:v>3.4121879699248119</c:v>
                </c:pt>
                <c:pt idx="2881">
                  <c:v>2.9712932330827067</c:v>
                </c:pt>
                <c:pt idx="2882">
                  <c:v>2.8946165413533835</c:v>
                </c:pt>
                <c:pt idx="2883">
                  <c:v>3.0863082706766916</c:v>
                </c:pt>
                <c:pt idx="2884">
                  <c:v>2.9329548872180453</c:v>
                </c:pt>
                <c:pt idx="2885">
                  <c:v>3.1438195488721803</c:v>
                </c:pt>
                <c:pt idx="2886">
                  <c:v>3.0288045112781954</c:v>
                </c:pt>
                <c:pt idx="2887">
                  <c:v>2.5879097744360902</c:v>
                </c:pt>
                <c:pt idx="2888">
                  <c:v>2.8946165413533835</c:v>
                </c:pt>
                <c:pt idx="2889">
                  <c:v>3.2588345864661652</c:v>
                </c:pt>
                <c:pt idx="2890">
                  <c:v>2.9521278195488723</c:v>
                </c:pt>
                <c:pt idx="2891">
                  <c:v>2.8946165413533835</c:v>
                </c:pt>
                <c:pt idx="2892">
                  <c:v>2.9904661654135336</c:v>
                </c:pt>
                <c:pt idx="2893">
                  <c:v>3.0096315789473684</c:v>
                </c:pt>
                <c:pt idx="2894">
                  <c:v>2.9712932330827067</c:v>
                </c:pt>
                <c:pt idx="2895">
                  <c:v>2.6837593984962402</c:v>
                </c:pt>
                <c:pt idx="2896">
                  <c:v>2.8946165413533835</c:v>
                </c:pt>
                <c:pt idx="2897">
                  <c:v>3.0479699248120302</c:v>
                </c:pt>
                <c:pt idx="2898">
                  <c:v>2.8562781954887217</c:v>
                </c:pt>
                <c:pt idx="2899">
                  <c:v>3.1438195488721803</c:v>
                </c:pt>
                <c:pt idx="2900">
                  <c:v>3.2013308270676695</c:v>
                </c:pt>
                <c:pt idx="2901">
                  <c:v>2.9904661654135336</c:v>
                </c:pt>
                <c:pt idx="2902">
                  <c:v>3.2013308270676695</c:v>
                </c:pt>
                <c:pt idx="2903">
                  <c:v>2.7604360902255638</c:v>
                </c:pt>
                <c:pt idx="2904">
                  <c:v>2.9904661654135336</c:v>
                </c:pt>
                <c:pt idx="2905">
                  <c:v>2.9329548872180453</c:v>
                </c:pt>
                <c:pt idx="2906">
                  <c:v>2.9137894736842105</c:v>
                </c:pt>
                <c:pt idx="2907">
                  <c:v>2.9329548872180453</c:v>
                </c:pt>
                <c:pt idx="2908">
                  <c:v>2.8754511278195487</c:v>
                </c:pt>
                <c:pt idx="2909">
                  <c:v>2.9521278195488723</c:v>
                </c:pt>
                <c:pt idx="2910">
                  <c:v>2.8754511278195487</c:v>
                </c:pt>
                <c:pt idx="2911">
                  <c:v>2.7796015037593982</c:v>
                </c:pt>
                <c:pt idx="2912">
                  <c:v>2.6262481203007519</c:v>
                </c:pt>
                <c:pt idx="2913">
                  <c:v>2.7987744360902251</c:v>
                </c:pt>
                <c:pt idx="2914">
                  <c:v>2.8754511278195487</c:v>
                </c:pt>
                <c:pt idx="2915">
                  <c:v>3.2204962406015034</c:v>
                </c:pt>
                <c:pt idx="2916">
                  <c:v>2.9329548872180453</c:v>
                </c:pt>
                <c:pt idx="2917">
                  <c:v>2.9521278195488723</c:v>
                </c:pt>
                <c:pt idx="2918">
                  <c:v>2.8946165413533835</c:v>
                </c:pt>
                <c:pt idx="2919">
                  <c:v>2.8562781954887217</c:v>
                </c:pt>
                <c:pt idx="2920">
                  <c:v>2.9904661654135336</c:v>
                </c:pt>
                <c:pt idx="2921">
                  <c:v>2.8371127819548869</c:v>
                </c:pt>
                <c:pt idx="2922">
                  <c:v>2.722097744360902</c:v>
                </c:pt>
                <c:pt idx="2923">
                  <c:v>3.3355112781954883</c:v>
                </c:pt>
                <c:pt idx="2924">
                  <c:v>2.8946165413533835</c:v>
                </c:pt>
                <c:pt idx="2925">
                  <c:v>3.0479699248120302</c:v>
                </c:pt>
                <c:pt idx="2926">
                  <c:v>2.9712932330827067</c:v>
                </c:pt>
                <c:pt idx="2927">
                  <c:v>3.1821578947368421</c:v>
                </c:pt>
                <c:pt idx="2928">
                  <c:v>2.7604360902255638</c:v>
                </c:pt>
                <c:pt idx="2929">
                  <c:v>2.9137894736842105</c:v>
                </c:pt>
                <c:pt idx="2930">
                  <c:v>2.8946165413533835</c:v>
                </c:pt>
                <c:pt idx="2931">
                  <c:v>2.722097744360902</c:v>
                </c:pt>
                <c:pt idx="2932">
                  <c:v>2.7987744360902251</c:v>
                </c:pt>
                <c:pt idx="2933">
                  <c:v>2.607075187969925</c:v>
                </c:pt>
                <c:pt idx="2934">
                  <c:v>2.8562781954887217</c:v>
                </c:pt>
                <c:pt idx="2935">
                  <c:v>2.7412631578947368</c:v>
                </c:pt>
                <c:pt idx="2936">
                  <c:v>2.6837593984962402</c:v>
                </c:pt>
                <c:pt idx="2937">
                  <c:v>2.8754511278195487</c:v>
                </c:pt>
                <c:pt idx="2938">
                  <c:v>2.9329548872180453</c:v>
                </c:pt>
                <c:pt idx="2939">
                  <c:v>2.6837593984962402</c:v>
                </c:pt>
                <c:pt idx="2940">
                  <c:v>3.0479699248120302</c:v>
                </c:pt>
                <c:pt idx="2941">
                  <c:v>3.0479699248120302</c:v>
                </c:pt>
                <c:pt idx="2942">
                  <c:v>3.1438195488721803</c:v>
                </c:pt>
                <c:pt idx="2943">
                  <c:v>3.1246466165413533</c:v>
                </c:pt>
                <c:pt idx="2944">
                  <c:v>2.6262481203007519</c:v>
                </c:pt>
                <c:pt idx="2945">
                  <c:v>2.722097744360902</c:v>
                </c:pt>
                <c:pt idx="2946">
                  <c:v>2.9521278195488723</c:v>
                </c:pt>
                <c:pt idx="2947">
                  <c:v>2.7604360902255638</c:v>
                </c:pt>
                <c:pt idx="2948">
                  <c:v>3.2013308270676695</c:v>
                </c:pt>
                <c:pt idx="2949">
                  <c:v>3.3163458646616544</c:v>
                </c:pt>
                <c:pt idx="2950">
                  <c:v>2.7604360902255638</c:v>
                </c:pt>
                <c:pt idx="2951">
                  <c:v>3.1246466165413533</c:v>
                </c:pt>
                <c:pt idx="2952">
                  <c:v>2.9329548872180453</c:v>
                </c:pt>
                <c:pt idx="2953">
                  <c:v>2.9329548872180453</c:v>
                </c:pt>
                <c:pt idx="2954">
                  <c:v>3.0863082706766916</c:v>
                </c:pt>
                <c:pt idx="2955">
                  <c:v>3.2396691729323308</c:v>
                </c:pt>
                <c:pt idx="2956">
                  <c:v>3.1629849624060151</c:v>
                </c:pt>
                <c:pt idx="2957">
                  <c:v>3.0288045112781954</c:v>
                </c:pt>
                <c:pt idx="2958">
                  <c:v>3.0863082706766916</c:v>
                </c:pt>
                <c:pt idx="2959">
                  <c:v>2.9712932330827067</c:v>
                </c:pt>
                <c:pt idx="2960">
                  <c:v>2.7604360902255638</c:v>
                </c:pt>
                <c:pt idx="2961">
                  <c:v>2.6837593984962402</c:v>
                </c:pt>
                <c:pt idx="2962">
                  <c:v>2.7604360902255638</c:v>
                </c:pt>
                <c:pt idx="2963">
                  <c:v>2.81793984962406</c:v>
                </c:pt>
                <c:pt idx="2964">
                  <c:v>2.7796015037593982</c:v>
                </c:pt>
                <c:pt idx="2965">
                  <c:v>2.6454210526315789</c:v>
                </c:pt>
                <c:pt idx="2966">
                  <c:v>2.9521278195488723</c:v>
                </c:pt>
                <c:pt idx="2967">
                  <c:v>2.3962180451127821</c:v>
                </c:pt>
                <c:pt idx="2968">
                  <c:v>2.8562781954887217</c:v>
                </c:pt>
                <c:pt idx="2969">
                  <c:v>2.8946165413533835</c:v>
                </c:pt>
                <c:pt idx="2970">
                  <c:v>2.7987744360902251</c:v>
                </c:pt>
                <c:pt idx="2971">
                  <c:v>2.8754511278195487</c:v>
                </c:pt>
                <c:pt idx="2972">
                  <c:v>2.4537218045112783</c:v>
                </c:pt>
                <c:pt idx="2973">
                  <c:v>2.8562781954887217</c:v>
                </c:pt>
                <c:pt idx="2974">
                  <c:v>2.7796015037593982</c:v>
                </c:pt>
                <c:pt idx="2975">
                  <c:v>2.8562781954887217</c:v>
                </c:pt>
                <c:pt idx="2976">
                  <c:v>2.722097744360902</c:v>
                </c:pt>
                <c:pt idx="2977">
                  <c:v>2.9329548872180453</c:v>
                </c:pt>
                <c:pt idx="2978">
                  <c:v>2.9712932330827067</c:v>
                </c:pt>
                <c:pt idx="2979">
                  <c:v>2.8371127819548869</c:v>
                </c:pt>
                <c:pt idx="2980">
                  <c:v>2.81793984962406</c:v>
                </c:pt>
                <c:pt idx="2981">
                  <c:v>2.3770451127819552</c:v>
                </c:pt>
                <c:pt idx="2982">
                  <c:v>2.2620300751879698</c:v>
                </c:pt>
                <c:pt idx="2983">
                  <c:v>2.511233082706767</c:v>
                </c:pt>
                <c:pt idx="2984">
                  <c:v>2.3770451127819552</c:v>
                </c:pt>
                <c:pt idx="2985">
                  <c:v>2.3770451127819552</c:v>
                </c:pt>
                <c:pt idx="2986">
                  <c:v>2.607075187969925</c:v>
                </c:pt>
                <c:pt idx="2987">
                  <c:v>2.6837593984962402</c:v>
                </c:pt>
                <c:pt idx="2988">
                  <c:v>2.5879097744360902</c:v>
                </c:pt>
                <c:pt idx="2989">
                  <c:v>2.5879097744360902</c:v>
                </c:pt>
                <c:pt idx="2990">
                  <c:v>2.6262481203007519</c:v>
                </c:pt>
                <c:pt idx="2991">
                  <c:v>2.4153834586466165</c:v>
                </c:pt>
                <c:pt idx="2992">
                  <c:v>2.7987744360902251</c:v>
                </c:pt>
                <c:pt idx="2993">
                  <c:v>2.5879097744360902</c:v>
                </c:pt>
                <c:pt idx="2994">
                  <c:v>2.4728947368421053</c:v>
                </c:pt>
                <c:pt idx="2995">
                  <c:v>2.5495714285714284</c:v>
                </c:pt>
                <c:pt idx="2996">
                  <c:v>2.7029248120300751</c:v>
                </c:pt>
                <c:pt idx="2997">
                  <c:v>2.4920601503759401</c:v>
                </c:pt>
                <c:pt idx="2998">
                  <c:v>2.7796015037593982</c:v>
                </c:pt>
                <c:pt idx="2999">
                  <c:v>2.7796015037593982</c:v>
                </c:pt>
                <c:pt idx="3000">
                  <c:v>2.7029248120300751</c:v>
                </c:pt>
                <c:pt idx="3001">
                  <c:v>2.5303984962406014</c:v>
                </c:pt>
                <c:pt idx="3002">
                  <c:v>2.7604360902255638</c:v>
                </c:pt>
                <c:pt idx="3003">
                  <c:v>2.6262481203007519</c:v>
                </c:pt>
                <c:pt idx="3004">
                  <c:v>2.7987744360902251</c:v>
                </c:pt>
                <c:pt idx="3005">
                  <c:v>2.607075187969925</c:v>
                </c:pt>
                <c:pt idx="3006">
                  <c:v>2.6837593984962402</c:v>
                </c:pt>
                <c:pt idx="3007">
                  <c:v>2.8562781954887217</c:v>
                </c:pt>
                <c:pt idx="3008">
                  <c:v>3.0671428571428572</c:v>
                </c:pt>
                <c:pt idx="3009">
                  <c:v>3.0479699248120302</c:v>
                </c:pt>
                <c:pt idx="3010">
                  <c:v>3.1246466165413533</c:v>
                </c:pt>
                <c:pt idx="3011">
                  <c:v>3.1438195488721803</c:v>
                </c:pt>
                <c:pt idx="3012">
                  <c:v>3.0096315789473684</c:v>
                </c:pt>
                <c:pt idx="3013">
                  <c:v>2.8946165413533835</c:v>
                </c:pt>
                <c:pt idx="3014">
                  <c:v>2.7029248120300751</c:v>
                </c:pt>
                <c:pt idx="3015">
                  <c:v>2.7412631578947368</c:v>
                </c:pt>
                <c:pt idx="3016">
                  <c:v>2.5687368421052632</c:v>
                </c:pt>
                <c:pt idx="3017">
                  <c:v>2.5879097744360902</c:v>
                </c:pt>
                <c:pt idx="3018">
                  <c:v>2.3770451127819552</c:v>
                </c:pt>
                <c:pt idx="3019">
                  <c:v>2.6262481203007519</c:v>
                </c:pt>
                <c:pt idx="3020">
                  <c:v>2.5687368421052632</c:v>
                </c:pt>
                <c:pt idx="3021">
                  <c:v>2.4728947368421053</c:v>
                </c:pt>
                <c:pt idx="3022">
                  <c:v>2.319541353383459</c:v>
                </c:pt>
                <c:pt idx="3023">
                  <c:v>2.607075187969925</c:v>
                </c:pt>
                <c:pt idx="3024">
                  <c:v>2.7412631578947368</c:v>
                </c:pt>
                <c:pt idx="3025">
                  <c:v>2.3578796992481204</c:v>
                </c:pt>
                <c:pt idx="3026">
                  <c:v>3.2013308270676695</c:v>
                </c:pt>
                <c:pt idx="3027">
                  <c:v>2.9137894736842105</c:v>
                </c:pt>
                <c:pt idx="3028">
                  <c:v>2.9712932330827067</c:v>
                </c:pt>
                <c:pt idx="3029">
                  <c:v>2.3962180451127821</c:v>
                </c:pt>
                <c:pt idx="3030">
                  <c:v>2.722097744360902</c:v>
                </c:pt>
                <c:pt idx="3031">
                  <c:v>2.4920601503759401</c:v>
                </c:pt>
                <c:pt idx="3032">
                  <c:v>2.5879097744360902</c:v>
                </c:pt>
                <c:pt idx="3033">
                  <c:v>2.6454210526315789</c:v>
                </c:pt>
                <c:pt idx="3034">
                  <c:v>2.6262481203007519</c:v>
                </c:pt>
                <c:pt idx="3035">
                  <c:v>2.6262481203007519</c:v>
                </c:pt>
                <c:pt idx="3036">
                  <c:v>2.7604360902255638</c:v>
                </c:pt>
                <c:pt idx="3037">
                  <c:v>2.2620300751879698</c:v>
                </c:pt>
                <c:pt idx="3038">
                  <c:v>2.2812030075187968</c:v>
                </c:pt>
                <c:pt idx="3039">
                  <c:v>2.5495714285714284</c:v>
                </c:pt>
                <c:pt idx="3040">
                  <c:v>2.7029248120300751</c:v>
                </c:pt>
                <c:pt idx="3041">
                  <c:v>2.6454210526315789</c:v>
                </c:pt>
                <c:pt idx="3042">
                  <c:v>2.6645864661654133</c:v>
                </c:pt>
                <c:pt idx="3043">
                  <c:v>2.511233082706767</c:v>
                </c:pt>
                <c:pt idx="3044">
                  <c:v>2.6454210526315789</c:v>
                </c:pt>
                <c:pt idx="3045">
                  <c:v>2.8371127819548869</c:v>
                </c:pt>
                <c:pt idx="3046">
                  <c:v>2.5879097744360902</c:v>
                </c:pt>
                <c:pt idx="3047">
                  <c:v>2.8946165413533835</c:v>
                </c:pt>
                <c:pt idx="3048">
                  <c:v>2.7796015037593982</c:v>
                </c:pt>
                <c:pt idx="3049">
                  <c:v>2.9329548872180453</c:v>
                </c:pt>
                <c:pt idx="3050">
                  <c:v>2.8946165413533835</c:v>
                </c:pt>
                <c:pt idx="3051">
                  <c:v>2.81793984962406</c:v>
                </c:pt>
                <c:pt idx="3052">
                  <c:v>2.6837593984962402</c:v>
                </c:pt>
                <c:pt idx="3053">
                  <c:v>2.81793984962406</c:v>
                </c:pt>
                <c:pt idx="3054">
                  <c:v>2.5303984962406014</c:v>
                </c:pt>
                <c:pt idx="3055">
                  <c:v>2.607075187969925</c:v>
                </c:pt>
                <c:pt idx="3056">
                  <c:v>2.4728947368421053</c:v>
                </c:pt>
                <c:pt idx="3057">
                  <c:v>2.7029248120300751</c:v>
                </c:pt>
                <c:pt idx="3058">
                  <c:v>2.81793984962406</c:v>
                </c:pt>
                <c:pt idx="3059">
                  <c:v>2.722097744360902</c:v>
                </c:pt>
                <c:pt idx="3060">
                  <c:v>2.6837593984962402</c:v>
                </c:pt>
                <c:pt idx="3061">
                  <c:v>3.1438195488721803</c:v>
                </c:pt>
                <c:pt idx="3062">
                  <c:v>3.2013308270676695</c:v>
                </c:pt>
                <c:pt idx="3063">
                  <c:v>3.0479699248120302</c:v>
                </c:pt>
                <c:pt idx="3064">
                  <c:v>2.8946165413533835</c:v>
                </c:pt>
                <c:pt idx="3065">
                  <c:v>2.7604360902255638</c:v>
                </c:pt>
                <c:pt idx="3066">
                  <c:v>3.0479699248120302</c:v>
                </c:pt>
                <c:pt idx="3067">
                  <c:v>2.5495714285714284</c:v>
                </c:pt>
                <c:pt idx="3068">
                  <c:v>2.511233082706767</c:v>
                </c:pt>
                <c:pt idx="3069">
                  <c:v>3.1246466165413533</c:v>
                </c:pt>
                <c:pt idx="3070">
                  <c:v>2.7029248120300751</c:v>
                </c:pt>
                <c:pt idx="3071">
                  <c:v>2.8754511278195487</c:v>
                </c:pt>
                <c:pt idx="3072">
                  <c:v>2.5303984962406014</c:v>
                </c:pt>
                <c:pt idx="3073">
                  <c:v>2.8946165413533835</c:v>
                </c:pt>
                <c:pt idx="3074">
                  <c:v>2.9329548872180453</c:v>
                </c:pt>
                <c:pt idx="3075">
                  <c:v>2.7796015037593982</c:v>
                </c:pt>
                <c:pt idx="3076">
                  <c:v>3.0288045112781954</c:v>
                </c:pt>
                <c:pt idx="3077">
                  <c:v>3.2396691729323308</c:v>
                </c:pt>
                <c:pt idx="3078">
                  <c:v>2.722097744360902</c:v>
                </c:pt>
                <c:pt idx="3079">
                  <c:v>2.8371127819548869</c:v>
                </c:pt>
                <c:pt idx="3080">
                  <c:v>3.0671428571428572</c:v>
                </c:pt>
                <c:pt idx="3081">
                  <c:v>2.9904661654135336</c:v>
                </c:pt>
                <c:pt idx="3082">
                  <c:v>2.9137894736842105</c:v>
                </c:pt>
                <c:pt idx="3083">
                  <c:v>2.7604360902255638</c:v>
                </c:pt>
                <c:pt idx="3084">
                  <c:v>2.7029248120300751</c:v>
                </c:pt>
                <c:pt idx="3085">
                  <c:v>2.9904661654135336</c:v>
                </c:pt>
                <c:pt idx="3086">
                  <c:v>2.722097744360902</c:v>
                </c:pt>
                <c:pt idx="3087">
                  <c:v>2.81793984962406</c:v>
                </c:pt>
                <c:pt idx="3088">
                  <c:v>2.8562781954887217</c:v>
                </c:pt>
                <c:pt idx="3089">
                  <c:v>2.7412631578947368</c:v>
                </c:pt>
                <c:pt idx="3090">
                  <c:v>2.607075187969925</c:v>
                </c:pt>
                <c:pt idx="3091">
                  <c:v>2.5303984962406014</c:v>
                </c:pt>
                <c:pt idx="3092">
                  <c:v>2.5303984962406014</c:v>
                </c:pt>
                <c:pt idx="3093">
                  <c:v>2.6837593984962402</c:v>
                </c:pt>
                <c:pt idx="3094">
                  <c:v>2.6645864661654133</c:v>
                </c:pt>
                <c:pt idx="3095">
                  <c:v>2.7796015037593982</c:v>
                </c:pt>
                <c:pt idx="3096">
                  <c:v>2.722097744360902</c:v>
                </c:pt>
                <c:pt idx="3097">
                  <c:v>2.4728947368421053</c:v>
                </c:pt>
                <c:pt idx="3098">
                  <c:v>2.319541353383459</c:v>
                </c:pt>
                <c:pt idx="3099">
                  <c:v>2.7987744360902251</c:v>
                </c:pt>
                <c:pt idx="3100">
                  <c:v>2.5879097744360902</c:v>
                </c:pt>
                <c:pt idx="3101">
                  <c:v>2.7029248120300751</c:v>
                </c:pt>
                <c:pt idx="3102">
                  <c:v>2.8946165413533835</c:v>
                </c:pt>
                <c:pt idx="3103">
                  <c:v>2.6262481203007519</c:v>
                </c:pt>
                <c:pt idx="3104">
                  <c:v>3.0671428571428572</c:v>
                </c:pt>
                <c:pt idx="3105">
                  <c:v>2.7796015037593982</c:v>
                </c:pt>
                <c:pt idx="3106">
                  <c:v>2.8371127819548869</c:v>
                </c:pt>
                <c:pt idx="3107">
                  <c:v>2.511233082706767</c:v>
                </c:pt>
                <c:pt idx="3108">
                  <c:v>2.511233082706767</c:v>
                </c:pt>
                <c:pt idx="3109">
                  <c:v>2.5303984962406014</c:v>
                </c:pt>
                <c:pt idx="3110">
                  <c:v>2.6262481203007519</c:v>
                </c:pt>
                <c:pt idx="3111">
                  <c:v>2.607075187969925</c:v>
                </c:pt>
                <c:pt idx="3112">
                  <c:v>2.5879097744360902</c:v>
                </c:pt>
                <c:pt idx="3113">
                  <c:v>2.7029248120300751</c:v>
                </c:pt>
                <c:pt idx="3114">
                  <c:v>2.3578796992481204</c:v>
                </c:pt>
                <c:pt idx="3115">
                  <c:v>2.2812030075187968</c:v>
                </c:pt>
                <c:pt idx="3116">
                  <c:v>2.3962180451127821</c:v>
                </c:pt>
                <c:pt idx="3117">
                  <c:v>2.9904661654135336</c:v>
                </c:pt>
                <c:pt idx="3118">
                  <c:v>2.4728947368421053</c:v>
                </c:pt>
                <c:pt idx="3119">
                  <c:v>2.2812030075187968</c:v>
                </c:pt>
                <c:pt idx="3120">
                  <c:v>2.607075187969925</c:v>
                </c:pt>
                <c:pt idx="3121">
                  <c:v>2.2812030075187968</c:v>
                </c:pt>
                <c:pt idx="3122">
                  <c:v>2.2045263157894737</c:v>
                </c:pt>
                <c:pt idx="3123">
                  <c:v>2.4153834586466165</c:v>
                </c:pt>
                <c:pt idx="3124">
                  <c:v>2.1853533834586467</c:v>
                </c:pt>
                <c:pt idx="3125">
                  <c:v>2.3003684210526321</c:v>
                </c:pt>
                <c:pt idx="3126">
                  <c:v>2.6454210526315789</c:v>
                </c:pt>
                <c:pt idx="3127">
                  <c:v>2.722097744360902</c:v>
                </c:pt>
                <c:pt idx="3128">
                  <c:v>2.6262481203007519</c:v>
                </c:pt>
                <c:pt idx="3129">
                  <c:v>2.5687368421052632</c:v>
                </c:pt>
                <c:pt idx="3130">
                  <c:v>2.242864661654135</c:v>
                </c:pt>
                <c:pt idx="3131">
                  <c:v>2.6645864661654133</c:v>
                </c:pt>
                <c:pt idx="3132">
                  <c:v>2.5495714285714284</c:v>
                </c:pt>
                <c:pt idx="3133">
                  <c:v>2.1853533834586467</c:v>
                </c:pt>
                <c:pt idx="3134">
                  <c:v>2.5879097744360902</c:v>
                </c:pt>
                <c:pt idx="3135">
                  <c:v>2.6645864661654133</c:v>
                </c:pt>
                <c:pt idx="3136">
                  <c:v>3.565541353383459</c:v>
                </c:pt>
                <c:pt idx="3137">
                  <c:v>3.7955789473684214</c:v>
                </c:pt>
                <c:pt idx="3138">
                  <c:v>3.1629849624060151</c:v>
                </c:pt>
                <c:pt idx="3139">
                  <c:v>2.7796015037593982</c:v>
                </c:pt>
                <c:pt idx="3140">
                  <c:v>2.7604360902255638</c:v>
                </c:pt>
                <c:pt idx="3141">
                  <c:v>2.6262481203007519</c:v>
                </c:pt>
                <c:pt idx="3142">
                  <c:v>2.5303984962406014</c:v>
                </c:pt>
                <c:pt idx="3143">
                  <c:v>2.607075187969925</c:v>
                </c:pt>
                <c:pt idx="3144">
                  <c:v>2.6645864661654133</c:v>
                </c:pt>
                <c:pt idx="3145">
                  <c:v>2.5303984962406014</c:v>
                </c:pt>
                <c:pt idx="3146">
                  <c:v>2.5495714285714284</c:v>
                </c:pt>
                <c:pt idx="3147">
                  <c:v>2.607075187969925</c:v>
                </c:pt>
                <c:pt idx="3148">
                  <c:v>2.6454210526315789</c:v>
                </c:pt>
                <c:pt idx="3149">
                  <c:v>2.3387067669172934</c:v>
                </c:pt>
                <c:pt idx="3150">
                  <c:v>2.4153834586466165</c:v>
                </c:pt>
                <c:pt idx="3151">
                  <c:v>2.4345563909774435</c:v>
                </c:pt>
                <c:pt idx="3152">
                  <c:v>2.319541353383459</c:v>
                </c:pt>
                <c:pt idx="3153">
                  <c:v>2.2812030075187968</c:v>
                </c:pt>
                <c:pt idx="3154">
                  <c:v>2.2812030075187968</c:v>
                </c:pt>
                <c:pt idx="3155">
                  <c:v>2.3003684210526321</c:v>
                </c:pt>
                <c:pt idx="3156">
                  <c:v>2.6454210526315789</c:v>
                </c:pt>
                <c:pt idx="3157">
                  <c:v>2.3770451127819552</c:v>
                </c:pt>
                <c:pt idx="3158">
                  <c:v>2.511233082706767</c:v>
                </c:pt>
                <c:pt idx="3159">
                  <c:v>2.319541353383459</c:v>
                </c:pt>
                <c:pt idx="3160">
                  <c:v>2.4345563909774435</c:v>
                </c:pt>
                <c:pt idx="3161">
                  <c:v>2.5879097744360902</c:v>
                </c:pt>
                <c:pt idx="3162">
                  <c:v>2.5495714285714284</c:v>
                </c:pt>
                <c:pt idx="3163">
                  <c:v>2.4345563909774435</c:v>
                </c:pt>
                <c:pt idx="3164">
                  <c:v>2.5879097744360902</c:v>
                </c:pt>
                <c:pt idx="3165">
                  <c:v>2.319541353383459</c:v>
                </c:pt>
                <c:pt idx="3166">
                  <c:v>2.2236917293233081</c:v>
                </c:pt>
                <c:pt idx="3167">
                  <c:v>2.7796015037593982</c:v>
                </c:pt>
                <c:pt idx="3168">
                  <c:v>2.7604360902255638</c:v>
                </c:pt>
                <c:pt idx="3169">
                  <c:v>2.7796015037593982</c:v>
                </c:pt>
                <c:pt idx="3170">
                  <c:v>2.319541353383459</c:v>
                </c:pt>
                <c:pt idx="3171">
                  <c:v>2.5303984962406014</c:v>
                </c:pt>
                <c:pt idx="3172">
                  <c:v>2.3770451127819552</c:v>
                </c:pt>
                <c:pt idx="3173">
                  <c:v>2.2812030075187968</c:v>
                </c:pt>
                <c:pt idx="3174">
                  <c:v>2.5687368421052632</c:v>
                </c:pt>
                <c:pt idx="3175">
                  <c:v>2.2045263157894737</c:v>
                </c:pt>
                <c:pt idx="3176">
                  <c:v>2.1470150375939849</c:v>
                </c:pt>
                <c:pt idx="3177">
                  <c:v>2.3003684210526321</c:v>
                </c:pt>
                <c:pt idx="3178">
                  <c:v>2.242864661654135</c:v>
                </c:pt>
                <c:pt idx="3179">
                  <c:v>2.607075187969925</c:v>
                </c:pt>
                <c:pt idx="3180">
                  <c:v>2.5495714285714284</c:v>
                </c:pt>
                <c:pt idx="3181">
                  <c:v>2.81793984962406</c:v>
                </c:pt>
                <c:pt idx="3182">
                  <c:v>2.7796015037593982</c:v>
                </c:pt>
                <c:pt idx="3183">
                  <c:v>2.8562781954887217</c:v>
                </c:pt>
                <c:pt idx="3184">
                  <c:v>3.2588345864661652</c:v>
                </c:pt>
                <c:pt idx="3185">
                  <c:v>2.6262481203007519</c:v>
                </c:pt>
                <c:pt idx="3186">
                  <c:v>2.8371127819548869</c:v>
                </c:pt>
                <c:pt idx="3187">
                  <c:v>2.6837593984962402</c:v>
                </c:pt>
                <c:pt idx="3188">
                  <c:v>2.6454210526315789</c:v>
                </c:pt>
                <c:pt idx="3189">
                  <c:v>2.4728947368421053</c:v>
                </c:pt>
                <c:pt idx="3190">
                  <c:v>2.4728947368421053</c:v>
                </c:pt>
                <c:pt idx="3191">
                  <c:v>2.3770451127819552</c:v>
                </c:pt>
                <c:pt idx="3192">
                  <c:v>2.6262481203007519</c:v>
                </c:pt>
                <c:pt idx="3193">
                  <c:v>2.4345563909774435</c:v>
                </c:pt>
                <c:pt idx="3194">
                  <c:v>2.1853533834586467</c:v>
                </c:pt>
                <c:pt idx="3195">
                  <c:v>2.4153834586466165</c:v>
                </c:pt>
                <c:pt idx="3196">
                  <c:v>2.319541353383459</c:v>
                </c:pt>
                <c:pt idx="3197">
                  <c:v>2.3962180451127821</c:v>
                </c:pt>
                <c:pt idx="3198">
                  <c:v>2.7029248120300751</c:v>
                </c:pt>
                <c:pt idx="3199">
                  <c:v>2.3770451127819552</c:v>
                </c:pt>
                <c:pt idx="3200">
                  <c:v>2.722097744360902</c:v>
                </c:pt>
                <c:pt idx="3201">
                  <c:v>2.8946165413533835</c:v>
                </c:pt>
                <c:pt idx="3202">
                  <c:v>2.5879097744360902</c:v>
                </c:pt>
                <c:pt idx="3203">
                  <c:v>2.3387067669172934</c:v>
                </c:pt>
                <c:pt idx="3204">
                  <c:v>2.3387067669172934</c:v>
                </c:pt>
                <c:pt idx="3205">
                  <c:v>2.1853533834586467</c:v>
                </c:pt>
                <c:pt idx="3206">
                  <c:v>2.319541353383459</c:v>
                </c:pt>
                <c:pt idx="3207">
                  <c:v>2.2812030075187968</c:v>
                </c:pt>
                <c:pt idx="3208">
                  <c:v>2.4537218045112783</c:v>
                </c:pt>
                <c:pt idx="3209">
                  <c:v>2.511233082706767</c:v>
                </c:pt>
                <c:pt idx="3210">
                  <c:v>2.0703383458646618</c:v>
                </c:pt>
                <c:pt idx="3211">
                  <c:v>2.0511654135338349</c:v>
                </c:pt>
                <c:pt idx="3212">
                  <c:v>2.2620300751879698</c:v>
                </c:pt>
                <c:pt idx="3213">
                  <c:v>2.1278496240601501</c:v>
                </c:pt>
                <c:pt idx="3214">
                  <c:v>2.0703383458646618</c:v>
                </c:pt>
                <c:pt idx="3215">
                  <c:v>2.1278496240601501</c:v>
                </c:pt>
                <c:pt idx="3216">
                  <c:v>2.1278496240601501</c:v>
                </c:pt>
                <c:pt idx="3217">
                  <c:v>2.242864661654135</c:v>
                </c:pt>
                <c:pt idx="3218">
                  <c:v>2.3578796992481204</c:v>
                </c:pt>
                <c:pt idx="3219">
                  <c:v>2.319541353383459</c:v>
                </c:pt>
                <c:pt idx="3220">
                  <c:v>2.2236917293233081</c:v>
                </c:pt>
                <c:pt idx="3221">
                  <c:v>2.3003684210526321</c:v>
                </c:pt>
                <c:pt idx="3222">
                  <c:v>2.8562781954887217</c:v>
                </c:pt>
                <c:pt idx="3223">
                  <c:v>2.9329548872180453</c:v>
                </c:pt>
                <c:pt idx="3224">
                  <c:v>2.7412631578947368</c:v>
                </c:pt>
                <c:pt idx="3225">
                  <c:v>2.3003684210526321</c:v>
                </c:pt>
                <c:pt idx="3226">
                  <c:v>2.5495714285714284</c:v>
                </c:pt>
                <c:pt idx="3227">
                  <c:v>2.4537218045112783</c:v>
                </c:pt>
                <c:pt idx="3228">
                  <c:v>2.3387067669172934</c:v>
                </c:pt>
                <c:pt idx="3229">
                  <c:v>2.511233082706767</c:v>
                </c:pt>
                <c:pt idx="3230">
                  <c:v>2.1470150375939849</c:v>
                </c:pt>
                <c:pt idx="3231">
                  <c:v>2.242864661654135</c:v>
                </c:pt>
                <c:pt idx="3232">
                  <c:v>2.2812030075187968</c:v>
                </c:pt>
                <c:pt idx="3233">
                  <c:v>2.4537218045112783</c:v>
                </c:pt>
                <c:pt idx="3234">
                  <c:v>2.3770451127819552</c:v>
                </c:pt>
                <c:pt idx="3235">
                  <c:v>2.1853533834586467</c:v>
                </c:pt>
                <c:pt idx="3236">
                  <c:v>2.3962180451127821</c:v>
                </c:pt>
                <c:pt idx="3237">
                  <c:v>2.3003684210526321</c:v>
                </c:pt>
                <c:pt idx="3238">
                  <c:v>2.4920601503759401</c:v>
                </c:pt>
                <c:pt idx="3239">
                  <c:v>2.4153834586466165</c:v>
                </c:pt>
                <c:pt idx="3240">
                  <c:v>2.4537218045112783</c:v>
                </c:pt>
                <c:pt idx="3241">
                  <c:v>2.5879097744360902</c:v>
                </c:pt>
                <c:pt idx="3242">
                  <c:v>2.1278496240601501</c:v>
                </c:pt>
                <c:pt idx="3243">
                  <c:v>2.1661879699248119</c:v>
                </c:pt>
                <c:pt idx="3244">
                  <c:v>2.1470150375939849</c:v>
                </c:pt>
                <c:pt idx="3245">
                  <c:v>2.3578796992481204</c:v>
                </c:pt>
                <c:pt idx="3246">
                  <c:v>1.9744887218045108</c:v>
                </c:pt>
                <c:pt idx="3247">
                  <c:v>2.1278496240601501</c:v>
                </c:pt>
                <c:pt idx="3248">
                  <c:v>2.0895112781954888</c:v>
                </c:pt>
                <c:pt idx="3249">
                  <c:v>2.2236917293233081</c:v>
                </c:pt>
                <c:pt idx="3250">
                  <c:v>2.0895112781954888</c:v>
                </c:pt>
                <c:pt idx="3251">
                  <c:v>2.0128270676691726</c:v>
                </c:pt>
                <c:pt idx="3252">
                  <c:v>1.8594736842105264</c:v>
                </c:pt>
                <c:pt idx="3253">
                  <c:v>2.1853533834586467</c:v>
                </c:pt>
                <c:pt idx="3254">
                  <c:v>2.1661879699248119</c:v>
                </c:pt>
                <c:pt idx="3255">
                  <c:v>2.242864661654135</c:v>
                </c:pt>
                <c:pt idx="3256">
                  <c:v>2.0511654135338349</c:v>
                </c:pt>
                <c:pt idx="3257">
                  <c:v>1.8594736842105264</c:v>
                </c:pt>
                <c:pt idx="3258">
                  <c:v>2.0511654135338349</c:v>
                </c:pt>
                <c:pt idx="3259">
                  <c:v>2.3578796992481204</c:v>
                </c:pt>
                <c:pt idx="3260">
                  <c:v>1.9744887218045108</c:v>
                </c:pt>
                <c:pt idx="3261">
                  <c:v>1.6869548872180451</c:v>
                </c:pt>
                <c:pt idx="3262">
                  <c:v>2.0703383458646618</c:v>
                </c:pt>
                <c:pt idx="3263">
                  <c:v>2.0895112781954888</c:v>
                </c:pt>
                <c:pt idx="3264">
                  <c:v>2.1661879699248119</c:v>
                </c:pt>
                <c:pt idx="3265">
                  <c:v>1.9169849624060151</c:v>
                </c:pt>
                <c:pt idx="3266">
                  <c:v>2.0703383458646618</c:v>
                </c:pt>
                <c:pt idx="3267">
                  <c:v>2.1470150375939849</c:v>
                </c:pt>
                <c:pt idx="3268">
                  <c:v>2.2812030075187968</c:v>
                </c:pt>
                <c:pt idx="3269">
                  <c:v>1.9744887218045108</c:v>
                </c:pt>
                <c:pt idx="3270">
                  <c:v>2.1278496240601501</c:v>
                </c:pt>
                <c:pt idx="3271">
                  <c:v>1.6486165413533833</c:v>
                </c:pt>
                <c:pt idx="3272">
                  <c:v>2.0895112781954888</c:v>
                </c:pt>
                <c:pt idx="3273">
                  <c:v>1.9936616541353382</c:v>
                </c:pt>
                <c:pt idx="3274">
                  <c:v>2.0703383458646618</c:v>
                </c:pt>
                <c:pt idx="3275">
                  <c:v>2.319541353383459</c:v>
                </c:pt>
                <c:pt idx="3276">
                  <c:v>2.0128270676691726</c:v>
                </c:pt>
                <c:pt idx="3277">
                  <c:v>2.1853533834586467</c:v>
                </c:pt>
                <c:pt idx="3278">
                  <c:v>2.1853533834586467</c:v>
                </c:pt>
                <c:pt idx="3279">
                  <c:v>1.9744887218045108</c:v>
                </c:pt>
                <c:pt idx="3280">
                  <c:v>2.0895112781954888</c:v>
                </c:pt>
                <c:pt idx="3281">
                  <c:v>2.0511654135338349</c:v>
                </c:pt>
                <c:pt idx="3282">
                  <c:v>2.0895112781954888</c:v>
                </c:pt>
                <c:pt idx="3283">
                  <c:v>2.0128270676691726</c:v>
                </c:pt>
                <c:pt idx="3284">
                  <c:v>1.9553233082706769</c:v>
                </c:pt>
                <c:pt idx="3285">
                  <c:v>2.4537218045112783</c:v>
                </c:pt>
                <c:pt idx="3286">
                  <c:v>2.0895112781954888</c:v>
                </c:pt>
                <c:pt idx="3287">
                  <c:v>2.3770451127819552</c:v>
                </c:pt>
                <c:pt idx="3288">
                  <c:v>2.3962180451127821</c:v>
                </c:pt>
                <c:pt idx="3289">
                  <c:v>2.1853533834586467</c:v>
                </c:pt>
                <c:pt idx="3290">
                  <c:v>2.032</c:v>
                </c:pt>
                <c:pt idx="3291">
                  <c:v>2.2045263157894737</c:v>
                </c:pt>
                <c:pt idx="3292">
                  <c:v>2.1661879699248119</c:v>
                </c:pt>
                <c:pt idx="3293">
                  <c:v>2.1086766917293231</c:v>
                </c:pt>
                <c:pt idx="3294">
                  <c:v>1.9936616541353382</c:v>
                </c:pt>
                <c:pt idx="3295">
                  <c:v>1.9169849624060151</c:v>
                </c:pt>
                <c:pt idx="3296">
                  <c:v>2.0128270676691726</c:v>
                </c:pt>
                <c:pt idx="3297">
                  <c:v>2.1278496240601501</c:v>
                </c:pt>
                <c:pt idx="3298">
                  <c:v>1.9169849624060151</c:v>
                </c:pt>
                <c:pt idx="3299">
                  <c:v>2.0895112781954888</c:v>
                </c:pt>
                <c:pt idx="3300">
                  <c:v>2.1470150375939849</c:v>
                </c:pt>
                <c:pt idx="3301">
                  <c:v>1.8594736842105264</c:v>
                </c:pt>
                <c:pt idx="3302">
                  <c:v>2.0128270676691726</c:v>
                </c:pt>
                <c:pt idx="3303">
                  <c:v>2.0895112781954888</c:v>
                </c:pt>
                <c:pt idx="3304">
                  <c:v>2.0128270676691726</c:v>
                </c:pt>
                <c:pt idx="3305">
                  <c:v>1.9361503759398495</c:v>
                </c:pt>
                <c:pt idx="3306">
                  <c:v>2.032</c:v>
                </c:pt>
                <c:pt idx="3307">
                  <c:v>1.9553233082706769</c:v>
                </c:pt>
                <c:pt idx="3308">
                  <c:v>1.9361503759398495</c:v>
                </c:pt>
                <c:pt idx="3309">
                  <c:v>2.1086766917293231</c:v>
                </c:pt>
                <c:pt idx="3310">
                  <c:v>1.8978120300751877</c:v>
                </c:pt>
                <c:pt idx="3311">
                  <c:v>1.80196992481203</c:v>
                </c:pt>
                <c:pt idx="3312">
                  <c:v>2.0128270676691726</c:v>
                </c:pt>
                <c:pt idx="3313">
                  <c:v>1.7444586466165413</c:v>
                </c:pt>
                <c:pt idx="3314">
                  <c:v>2.2812030075187968</c:v>
                </c:pt>
                <c:pt idx="3315">
                  <c:v>2.0128270676691726</c:v>
                </c:pt>
                <c:pt idx="3316">
                  <c:v>2.032</c:v>
                </c:pt>
                <c:pt idx="3317">
                  <c:v>2.242864661654135</c:v>
                </c:pt>
                <c:pt idx="3318">
                  <c:v>1.9744887218045108</c:v>
                </c:pt>
                <c:pt idx="3319">
                  <c:v>2.0128270676691726</c:v>
                </c:pt>
                <c:pt idx="3320">
                  <c:v>1.9744887218045108</c:v>
                </c:pt>
                <c:pt idx="3321">
                  <c:v>1.6869548872180451</c:v>
                </c:pt>
                <c:pt idx="3322">
                  <c:v>2.1278496240601501</c:v>
                </c:pt>
                <c:pt idx="3323">
                  <c:v>2.1278496240601501</c:v>
                </c:pt>
                <c:pt idx="3324">
                  <c:v>1.7827969924812028</c:v>
                </c:pt>
                <c:pt idx="3325">
                  <c:v>2.0703383458646618</c:v>
                </c:pt>
                <c:pt idx="3326">
                  <c:v>2.0895112781954888</c:v>
                </c:pt>
                <c:pt idx="3327">
                  <c:v>2.242864661654135</c:v>
                </c:pt>
                <c:pt idx="3328">
                  <c:v>2.319541353383459</c:v>
                </c:pt>
                <c:pt idx="3329">
                  <c:v>2.5495714285714284</c:v>
                </c:pt>
                <c:pt idx="3330">
                  <c:v>2.5879097744360902</c:v>
                </c:pt>
                <c:pt idx="3331">
                  <c:v>2.4920601503759401</c:v>
                </c:pt>
                <c:pt idx="3332">
                  <c:v>2.1853533834586467</c:v>
                </c:pt>
                <c:pt idx="3333">
                  <c:v>2.3387067669172934</c:v>
                </c:pt>
                <c:pt idx="3334">
                  <c:v>2.4153834586466165</c:v>
                </c:pt>
                <c:pt idx="3335">
                  <c:v>2.1853533834586467</c:v>
                </c:pt>
                <c:pt idx="3336">
                  <c:v>2.0703383458646618</c:v>
                </c:pt>
                <c:pt idx="3337">
                  <c:v>2.1278496240601501</c:v>
                </c:pt>
                <c:pt idx="3338">
                  <c:v>2.0511654135338349</c:v>
                </c:pt>
                <c:pt idx="3339">
                  <c:v>2.0511654135338349</c:v>
                </c:pt>
                <c:pt idx="3340">
                  <c:v>1.8594736842105264</c:v>
                </c:pt>
                <c:pt idx="3341">
                  <c:v>1.9553233082706769</c:v>
                </c:pt>
                <c:pt idx="3342">
                  <c:v>1.9361503759398495</c:v>
                </c:pt>
                <c:pt idx="3343">
                  <c:v>2.0703383458646618</c:v>
                </c:pt>
                <c:pt idx="3344">
                  <c:v>2.3003684210526321</c:v>
                </c:pt>
                <c:pt idx="3345">
                  <c:v>2.5495714285714284</c:v>
                </c:pt>
                <c:pt idx="3346">
                  <c:v>2.1661879699248119</c:v>
                </c:pt>
                <c:pt idx="3347">
                  <c:v>2.5303984962406014</c:v>
                </c:pt>
                <c:pt idx="3348">
                  <c:v>2.1853533834586467</c:v>
                </c:pt>
                <c:pt idx="3349">
                  <c:v>2.4537218045112783</c:v>
                </c:pt>
                <c:pt idx="3350">
                  <c:v>1.8978120300751877</c:v>
                </c:pt>
                <c:pt idx="3351">
                  <c:v>2.1853533834586467</c:v>
                </c:pt>
                <c:pt idx="3352">
                  <c:v>1.8594736842105264</c:v>
                </c:pt>
                <c:pt idx="3353">
                  <c:v>1.9744887218045108</c:v>
                </c:pt>
                <c:pt idx="3354">
                  <c:v>1.7827969924812028</c:v>
                </c:pt>
                <c:pt idx="3355">
                  <c:v>2.0703383458646618</c:v>
                </c:pt>
                <c:pt idx="3356">
                  <c:v>1.9361503759398495</c:v>
                </c:pt>
                <c:pt idx="3357">
                  <c:v>1.7252932330827069</c:v>
                </c:pt>
                <c:pt idx="3358">
                  <c:v>1.8786466165413533</c:v>
                </c:pt>
                <c:pt idx="3359">
                  <c:v>1.7061203007518797</c:v>
                </c:pt>
                <c:pt idx="3360">
                  <c:v>1.80196992481203</c:v>
                </c:pt>
                <c:pt idx="3361">
                  <c:v>2.1853533834586467</c:v>
                </c:pt>
                <c:pt idx="3362">
                  <c:v>2.2812030075187968</c:v>
                </c:pt>
                <c:pt idx="3363">
                  <c:v>2.2620300751879698</c:v>
                </c:pt>
                <c:pt idx="3364">
                  <c:v>1.9936616541353382</c:v>
                </c:pt>
                <c:pt idx="3365">
                  <c:v>1.9361503759398495</c:v>
                </c:pt>
                <c:pt idx="3366">
                  <c:v>1.8211353383458646</c:v>
                </c:pt>
                <c:pt idx="3367">
                  <c:v>1.9361503759398495</c:v>
                </c:pt>
                <c:pt idx="3368">
                  <c:v>1.8211353383458646</c:v>
                </c:pt>
                <c:pt idx="3369">
                  <c:v>1.9744887218045108</c:v>
                </c:pt>
                <c:pt idx="3370">
                  <c:v>2.1661879699248119</c:v>
                </c:pt>
                <c:pt idx="3371">
                  <c:v>1.9361503759398495</c:v>
                </c:pt>
                <c:pt idx="3372">
                  <c:v>2.1470150375939849</c:v>
                </c:pt>
                <c:pt idx="3373">
                  <c:v>2.0128270676691726</c:v>
                </c:pt>
                <c:pt idx="3374">
                  <c:v>2.1278496240601501</c:v>
                </c:pt>
                <c:pt idx="3375">
                  <c:v>1.9744887218045108</c:v>
                </c:pt>
                <c:pt idx="3376">
                  <c:v>2.2045263157894737</c:v>
                </c:pt>
                <c:pt idx="3377">
                  <c:v>2.1086766917293231</c:v>
                </c:pt>
                <c:pt idx="3378">
                  <c:v>1.9361503759398495</c:v>
                </c:pt>
                <c:pt idx="3379">
                  <c:v>2.1278496240601501</c:v>
                </c:pt>
                <c:pt idx="3380">
                  <c:v>2.3962180451127821</c:v>
                </c:pt>
                <c:pt idx="3381">
                  <c:v>2.2236917293233081</c:v>
                </c:pt>
                <c:pt idx="3382">
                  <c:v>1.9744887218045108</c:v>
                </c:pt>
                <c:pt idx="3383">
                  <c:v>1.9169849624060151</c:v>
                </c:pt>
                <c:pt idx="3384">
                  <c:v>2.1086766917293231</c:v>
                </c:pt>
                <c:pt idx="3385">
                  <c:v>1.7636315789473682</c:v>
                </c:pt>
                <c:pt idx="3386">
                  <c:v>2.1086766917293231</c:v>
                </c:pt>
                <c:pt idx="3387">
                  <c:v>1.9169849624060151</c:v>
                </c:pt>
                <c:pt idx="3388">
                  <c:v>1.8211353383458646</c:v>
                </c:pt>
                <c:pt idx="3389">
                  <c:v>1.8594736842105264</c:v>
                </c:pt>
                <c:pt idx="3390">
                  <c:v>2.0128270676691726</c:v>
                </c:pt>
                <c:pt idx="3391">
                  <c:v>1.9361503759398495</c:v>
                </c:pt>
                <c:pt idx="3392">
                  <c:v>1.9169849624060151</c:v>
                </c:pt>
                <c:pt idx="3393">
                  <c:v>2.0703383458646618</c:v>
                </c:pt>
                <c:pt idx="3394">
                  <c:v>2.1470150375939849</c:v>
                </c:pt>
                <c:pt idx="3395">
                  <c:v>2.3003684210526321</c:v>
                </c:pt>
                <c:pt idx="3396">
                  <c:v>2.0703383458646618</c:v>
                </c:pt>
                <c:pt idx="3397">
                  <c:v>2.1661879699248119</c:v>
                </c:pt>
                <c:pt idx="3398">
                  <c:v>2.242864661654135</c:v>
                </c:pt>
                <c:pt idx="3399">
                  <c:v>2.2812030075187968</c:v>
                </c:pt>
                <c:pt idx="3400">
                  <c:v>2.0895112781954888</c:v>
                </c:pt>
                <c:pt idx="3401">
                  <c:v>1.7061203007518797</c:v>
                </c:pt>
                <c:pt idx="3402">
                  <c:v>1.8594736842105264</c:v>
                </c:pt>
                <c:pt idx="3403">
                  <c:v>2.1278496240601501</c:v>
                </c:pt>
                <c:pt idx="3404">
                  <c:v>2.2045263157894737</c:v>
                </c:pt>
                <c:pt idx="3405">
                  <c:v>2.1661879699248119</c:v>
                </c:pt>
                <c:pt idx="3406">
                  <c:v>1.9936616541353382</c:v>
                </c:pt>
                <c:pt idx="3407">
                  <c:v>1.9169849624060151</c:v>
                </c:pt>
                <c:pt idx="3408">
                  <c:v>1.8211353383458646</c:v>
                </c:pt>
                <c:pt idx="3409">
                  <c:v>1.8594736842105264</c:v>
                </c:pt>
                <c:pt idx="3410">
                  <c:v>1.8978120300751877</c:v>
                </c:pt>
                <c:pt idx="3411">
                  <c:v>1.7252932330827069</c:v>
                </c:pt>
                <c:pt idx="3412">
                  <c:v>2.032</c:v>
                </c:pt>
                <c:pt idx="3413">
                  <c:v>2.0128270676691726</c:v>
                </c:pt>
                <c:pt idx="3414">
                  <c:v>2.0128270676691726</c:v>
                </c:pt>
                <c:pt idx="3415">
                  <c:v>2.0128270676691726</c:v>
                </c:pt>
                <c:pt idx="3416">
                  <c:v>1.8594736842105264</c:v>
                </c:pt>
                <c:pt idx="3417">
                  <c:v>1.8978120300751877</c:v>
                </c:pt>
                <c:pt idx="3418">
                  <c:v>2.032</c:v>
                </c:pt>
                <c:pt idx="3419">
                  <c:v>2.2236917293233081</c:v>
                </c:pt>
                <c:pt idx="3420">
                  <c:v>2.1661879699248119</c:v>
                </c:pt>
                <c:pt idx="3421">
                  <c:v>2.1470150375939849</c:v>
                </c:pt>
                <c:pt idx="3422">
                  <c:v>2.0895112781954888</c:v>
                </c:pt>
                <c:pt idx="3423">
                  <c:v>2.1853533834586467</c:v>
                </c:pt>
                <c:pt idx="3424">
                  <c:v>2.1661879699248119</c:v>
                </c:pt>
                <c:pt idx="3425">
                  <c:v>1.9553233082706769</c:v>
                </c:pt>
                <c:pt idx="3426">
                  <c:v>2.0703383458646618</c:v>
                </c:pt>
                <c:pt idx="3427">
                  <c:v>2.2812030075187968</c:v>
                </c:pt>
                <c:pt idx="3428">
                  <c:v>1.7444586466165413</c:v>
                </c:pt>
                <c:pt idx="3429">
                  <c:v>2.032</c:v>
                </c:pt>
                <c:pt idx="3430">
                  <c:v>2.1086766917293231</c:v>
                </c:pt>
                <c:pt idx="3431">
                  <c:v>2.1853533834586467</c:v>
                </c:pt>
                <c:pt idx="3432">
                  <c:v>2.0511654135338349</c:v>
                </c:pt>
                <c:pt idx="3433">
                  <c:v>1.9744887218045108</c:v>
                </c:pt>
                <c:pt idx="3434">
                  <c:v>1.8786466165413533</c:v>
                </c:pt>
                <c:pt idx="3435">
                  <c:v>1.9936616541353382</c:v>
                </c:pt>
                <c:pt idx="3436">
                  <c:v>1.80196992481203</c:v>
                </c:pt>
                <c:pt idx="3437">
                  <c:v>1.7827969924812028</c:v>
                </c:pt>
                <c:pt idx="3438">
                  <c:v>2.032</c:v>
                </c:pt>
                <c:pt idx="3439">
                  <c:v>1.6486165413533833</c:v>
                </c:pt>
                <c:pt idx="3440">
                  <c:v>1.8978120300751877</c:v>
                </c:pt>
                <c:pt idx="3441">
                  <c:v>1.8786466165413533</c:v>
                </c:pt>
                <c:pt idx="3442">
                  <c:v>1.5336015037593984</c:v>
                </c:pt>
                <c:pt idx="3443">
                  <c:v>1.8786466165413533</c:v>
                </c:pt>
                <c:pt idx="3444">
                  <c:v>2.0128270676691726</c:v>
                </c:pt>
                <c:pt idx="3445">
                  <c:v>1.9553233082706769</c:v>
                </c:pt>
                <c:pt idx="3446">
                  <c:v>1.5719398496240602</c:v>
                </c:pt>
                <c:pt idx="3447">
                  <c:v>1.9936616541353382</c:v>
                </c:pt>
                <c:pt idx="3448">
                  <c:v>2.032</c:v>
                </c:pt>
                <c:pt idx="3449">
                  <c:v>1.9553233082706769</c:v>
                </c:pt>
                <c:pt idx="3450">
                  <c:v>1.9744887218045108</c:v>
                </c:pt>
                <c:pt idx="3451">
                  <c:v>1.9744887218045108</c:v>
                </c:pt>
                <c:pt idx="3452">
                  <c:v>2.0703383458646618</c:v>
                </c:pt>
                <c:pt idx="3453">
                  <c:v>1.9553233082706769</c:v>
                </c:pt>
                <c:pt idx="3454">
                  <c:v>1.9744887218045108</c:v>
                </c:pt>
                <c:pt idx="3455">
                  <c:v>2.1470150375939849</c:v>
                </c:pt>
                <c:pt idx="3456">
                  <c:v>1.7827969924812028</c:v>
                </c:pt>
                <c:pt idx="3457">
                  <c:v>1.6294436090225564</c:v>
                </c:pt>
                <c:pt idx="3458">
                  <c:v>1.9744887218045108</c:v>
                </c:pt>
                <c:pt idx="3459">
                  <c:v>2.0511654135338349</c:v>
                </c:pt>
                <c:pt idx="3460">
                  <c:v>2.1278496240601501</c:v>
                </c:pt>
                <c:pt idx="3461">
                  <c:v>1.8403082706766918</c:v>
                </c:pt>
                <c:pt idx="3462">
                  <c:v>1.7252932330827069</c:v>
                </c:pt>
                <c:pt idx="3463">
                  <c:v>1.6869548872180451</c:v>
                </c:pt>
                <c:pt idx="3464">
                  <c:v>1.7252932330827069</c:v>
                </c:pt>
                <c:pt idx="3465">
                  <c:v>1.9169849624060151</c:v>
                </c:pt>
                <c:pt idx="3466">
                  <c:v>1.9553233082706769</c:v>
                </c:pt>
                <c:pt idx="3467">
                  <c:v>1.8978120300751877</c:v>
                </c:pt>
                <c:pt idx="3468">
                  <c:v>2.6837593984962402</c:v>
                </c:pt>
                <c:pt idx="3469">
                  <c:v>2.4728947368421053</c:v>
                </c:pt>
                <c:pt idx="3470">
                  <c:v>2.3003684210526321</c:v>
                </c:pt>
                <c:pt idx="3471">
                  <c:v>2.1278496240601501</c:v>
                </c:pt>
                <c:pt idx="3472">
                  <c:v>1.9936616541353382</c:v>
                </c:pt>
                <c:pt idx="3473">
                  <c:v>2.1470150375939849</c:v>
                </c:pt>
                <c:pt idx="3474">
                  <c:v>2.0511654135338349</c:v>
                </c:pt>
                <c:pt idx="3475">
                  <c:v>2.3578796992481204</c:v>
                </c:pt>
                <c:pt idx="3476">
                  <c:v>2.0703383458646618</c:v>
                </c:pt>
                <c:pt idx="3477">
                  <c:v>1.7444586466165413</c:v>
                </c:pt>
                <c:pt idx="3478">
                  <c:v>1.6102781954887218</c:v>
                </c:pt>
                <c:pt idx="3479">
                  <c:v>2.1470150375939849</c:v>
                </c:pt>
                <c:pt idx="3480">
                  <c:v>2.0128270676691726</c:v>
                </c:pt>
                <c:pt idx="3481">
                  <c:v>1.9744887218045108</c:v>
                </c:pt>
                <c:pt idx="3482">
                  <c:v>2.242864661654135</c:v>
                </c:pt>
                <c:pt idx="3483">
                  <c:v>1.6486165413533833</c:v>
                </c:pt>
                <c:pt idx="3484">
                  <c:v>1.8786466165413533</c:v>
                </c:pt>
                <c:pt idx="3485">
                  <c:v>1.9169849624060151</c:v>
                </c:pt>
                <c:pt idx="3486">
                  <c:v>1.4952556390977443</c:v>
                </c:pt>
                <c:pt idx="3487">
                  <c:v>2.0511654135338349</c:v>
                </c:pt>
                <c:pt idx="3488">
                  <c:v>1.7061203007518797</c:v>
                </c:pt>
                <c:pt idx="3489">
                  <c:v>1.7827969924812028</c:v>
                </c:pt>
                <c:pt idx="3490">
                  <c:v>1.6869548872180451</c:v>
                </c:pt>
                <c:pt idx="3491">
                  <c:v>1.9553233082706769</c:v>
                </c:pt>
                <c:pt idx="3492">
                  <c:v>1.7252932330827069</c:v>
                </c:pt>
                <c:pt idx="3493">
                  <c:v>1.80196992481203</c:v>
                </c:pt>
                <c:pt idx="3494">
                  <c:v>2.2812030075187968</c:v>
                </c:pt>
                <c:pt idx="3495">
                  <c:v>1.8978120300751877</c:v>
                </c:pt>
                <c:pt idx="3496">
                  <c:v>1.9169849624060151</c:v>
                </c:pt>
                <c:pt idx="3497">
                  <c:v>1.7827969924812028</c:v>
                </c:pt>
                <c:pt idx="3498">
                  <c:v>1.9744887218045108</c:v>
                </c:pt>
                <c:pt idx="3499">
                  <c:v>2.1278496240601501</c:v>
                </c:pt>
                <c:pt idx="3500">
                  <c:v>1.8786466165413533</c:v>
                </c:pt>
                <c:pt idx="3501">
                  <c:v>1.8594736842105264</c:v>
                </c:pt>
                <c:pt idx="3502">
                  <c:v>1.80196992481203</c:v>
                </c:pt>
                <c:pt idx="3503">
                  <c:v>1.7636315789473682</c:v>
                </c:pt>
                <c:pt idx="3504">
                  <c:v>1.8403082706766918</c:v>
                </c:pt>
                <c:pt idx="3505">
                  <c:v>1.6869548872180451</c:v>
                </c:pt>
                <c:pt idx="3506">
                  <c:v>1.7636315789473682</c:v>
                </c:pt>
                <c:pt idx="3507">
                  <c:v>1.6869548872180451</c:v>
                </c:pt>
                <c:pt idx="3508">
                  <c:v>1.9936616541353382</c:v>
                </c:pt>
                <c:pt idx="3509">
                  <c:v>1.7827969924812028</c:v>
                </c:pt>
                <c:pt idx="3510">
                  <c:v>1.9553233082706769</c:v>
                </c:pt>
                <c:pt idx="3511">
                  <c:v>1.5144285714285715</c:v>
                </c:pt>
                <c:pt idx="3512">
                  <c:v>1.8594736842105264</c:v>
                </c:pt>
                <c:pt idx="3513">
                  <c:v>2.319541353383459</c:v>
                </c:pt>
                <c:pt idx="3514">
                  <c:v>1.7252932330827069</c:v>
                </c:pt>
                <c:pt idx="3515">
                  <c:v>1.5527669172932332</c:v>
                </c:pt>
                <c:pt idx="3516">
                  <c:v>1.9936616541353382</c:v>
                </c:pt>
                <c:pt idx="3517">
                  <c:v>2.0895112781954888</c:v>
                </c:pt>
                <c:pt idx="3518">
                  <c:v>1.7061203007518797</c:v>
                </c:pt>
                <c:pt idx="3519">
                  <c:v>1.6294436090225564</c:v>
                </c:pt>
                <c:pt idx="3520">
                  <c:v>1.7252932330827069</c:v>
                </c:pt>
                <c:pt idx="3521">
                  <c:v>1.6486165413533833</c:v>
                </c:pt>
                <c:pt idx="3522">
                  <c:v>1.6869548872180451</c:v>
                </c:pt>
                <c:pt idx="3523">
                  <c:v>1.6102781954887218</c:v>
                </c:pt>
                <c:pt idx="3524">
                  <c:v>1.7827969924812028</c:v>
                </c:pt>
                <c:pt idx="3525">
                  <c:v>1.6677819548872181</c:v>
                </c:pt>
                <c:pt idx="3526">
                  <c:v>1.8786466165413533</c:v>
                </c:pt>
                <c:pt idx="3527">
                  <c:v>1.5336015037593984</c:v>
                </c:pt>
                <c:pt idx="3528">
                  <c:v>1.4952556390977443</c:v>
                </c:pt>
                <c:pt idx="3529">
                  <c:v>1.6294436090225564</c:v>
                </c:pt>
                <c:pt idx="3530">
                  <c:v>1.6486165413533833</c:v>
                </c:pt>
                <c:pt idx="3531">
                  <c:v>1.4760902255639097</c:v>
                </c:pt>
                <c:pt idx="3532">
                  <c:v>1.4952556390977443</c:v>
                </c:pt>
                <c:pt idx="3533">
                  <c:v>1.2460601503759401</c:v>
                </c:pt>
                <c:pt idx="3534">
                  <c:v>1.4377518796992481</c:v>
                </c:pt>
                <c:pt idx="3535">
                  <c:v>1.5911052631578948</c:v>
                </c:pt>
                <c:pt idx="3536">
                  <c:v>1.6869548872180451</c:v>
                </c:pt>
                <c:pt idx="3537">
                  <c:v>1.5336015037593984</c:v>
                </c:pt>
                <c:pt idx="3538">
                  <c:v>1.6102781954887218</c:v>
                </c:pt>
                <c:pt idx="3539">
                  <c:v>1.5719398496240602</c:v>
                </c:pt>
                <c:pt idx="3540">
                  <c:v>1.6869548872180451</c:v>
                </c:pt>
                <c:pt idx="3541">
                  <c:v>1.5719398496240602</c:v>
                </c:pt>
                <c:pt idx="3542">
                  <c:v>1.7827969924812028</c:v>
                </c:pt>
                <c:pt idx="3543">
                  <c:v>1.2843984962406017</c:v>
                </c:pt>
                <c:pt idx="3544">
                  <c:v>1.5527669172932332</c:v>
                </c:pt>
                <c:pt idx="3545">
                  <c:v>1.7061203007518797</c:v>
                </c:pt>
                <c:pt idx="3546">
                  <c:v>1.7252932330827069</c:v>
                </c:pt>
                <c:pt idx="3547">
                  <c:v>1.5144285714285715</c:v>
                </c:pt>
                <c:pt idx="3548">
                  <c:v>1.1693834586466165</c:v>
                </c:pt>
                <c:pt idx="3549">
                  <c:v>1.303563909774436</c:v>
                </c:pt>
                <c:pt idx="3550">
                  <c:v>1.1502105263157893</c:v>
                </c:pt>
                <c:pt idx="3551">
                  <c:v>1.0160300751879701</c:v>
                </c:pt>
                <c:pt idx="3552">
                  <c:v>1.6294436090225564</c:v>
                </c:pt>
                <c:pt idx="3553">
                  <c:v>1.3994135338345866</c:v>
                </c:pt>
                <c:pt idx="3554">
                  <c:v>1.5719398496240602</c:v>
                </c:pt>
                <c:pt idx="3555">
                  <c:v>1.5527669172932332</c:v>
                </c:pt>
                <c:pt idx="3556">
                  <c:v>1.6677819548872181</c:v>
                </c:pt>
                <c:pt idx="3557">
                  <c:v>1.4377518796992481</c:v>
                </c:pt>
                <c:pt idx="3558">
                  <c:v>1.4569172932330827</c:v>
                </c:pt>
                <c:pt idx="3559">
                  <c:v>1.8786466165413533</c:v>
                </c:pt>
                <c:pt idx="3560">
                  <c:v>1.4569172932330827</c:v>
                </c:pt>
                <c:pt idx="3561">
                  <c:v>1.6102781954887218</c:v>
                </c:pt>
                <c:pt idx="3562">
                  <c:v>1.4377518796992481</c:v>
                </c:pt>
                <c:pt idx="3563">
                  <c:v>1.6294436090225564</c:v>
                </c:pt>
                <c:pt idx="3564">
                  <c:v>1.4185789473684209</c:v>
                </c:pt>
                <c:pt idx="3565">
                  <c:v>1.3994135338345866</c:v>
                </c:pt>
                <c:pt idx="3566">
                  <c:v>1.3610751879699248</c:v>
                </c:pt>
                <c:pt idx="3567">
                  <c:v>1.2460601503759401</c:v>
                </c:pt>
                <c:pt idx="3568">
                  <c:v>1.3994135338345866</c:v>
                </c:pt>
                <c:pt idx="3569">
                  <c:v>1.6486165413533833</c:v>
                </c:pt>
                <c:pt idx="3570">
                  <c:v>1.3802406015037594</c:v>
                </c:pt>
                <c:pt idx="3571">
                  <c:v>1.4569172932330827</c:v>
                </c:pt>
                <c:pt idx="3572">
                  <c:v>1.5527669172932332</c:v>
                </c:pt>
                <c:pt idx="3573">
                  <c:v>1.5336015037593984</c:v>
                </c:pt>
                <c:pt idx="3574">
                  <c:v>1.3802406015037594</c:v>
                </c:pt>
                <c:pt idx="3575">
                  <c:v>1.073533834586466</c:v>
                </c:pt>
                <c:pt idx="3576">
                  <c:v>1.1118721804511278</c:v>
                </c:pt>
                <c:pt idx="3577">
                  <c:v>1.4760902255639097</c:v>
                </c:pt>
                <c:pt idx="3578">
                  <c:v>1.3994135338345866</c:v>
                </c:pt>
                <c:pt idx="3579">
                  <c:v>1.8594736842105264</c:v>
                </c:pt>
                <c:pt idx="3580">
                  <c:v>2.0128270676691726</c:v>
                </c:pt>
                <c:pt idx="3581">
                  <c:v>2.242864661654135</c:v>
                </c:pt>
                <c:pt idx="3582">
                  <c:v>1.9169849624060151</c:v>
                </c:pt>
                <c:pt idx="3583">
                  <c:v>2.1853533834586467</c:v>
                </c:pt>
                <c:pt idx="3584">
                  <c:v>1.6677819548872181</c:v>
                </c:pt>
                <c:pt idx="3585">
                  <c:v>1.9553233082706769</c:v>
                </c:pt>
                <c:pt idx="3586">
                  <c:v>2.1278496240601501</c:v>
                </c:pt>
                <c:pt idx="3587">
                  <c:v>2.1470150375939849</c:v>
                </c:pt>
                <c:pt idx="3588">
                  <c:v>1.80196992481203</c:v>
                </c:pt>
                <c:pt idx="3589">
                  <c:v>1.9744887218045108</c:v>
                </c:pt>
                <c:pt idx="3590">
                  <c:v>2.4728947368421053</c:v>
                </c:pt>
                <c:pt idx="3591">
                  <c:v>2.3962180451127821</c:v>
                </c:pt>
                <c:pt idx="3592">
                  <c:v>1.4569172932330827</c:v>
                </c:pt>
                <c:pt idx="3593">
                  <c:v>1.8786466165413533</c:v>
                </c:pt>
                <c:pt idx="3594">
                  <c:v>2.0511654135338349</c:v>
                </c:pt>
                <c:pt idx="3595">
                  <c:v>1.8594736842105264</c:v>
                </c:pt>
                <c:pt idx="3596">
                  <c:v>1.6102781954887218</c:v>
                </c:pt>
                <c:pt idx="3597">
                  <c:v>1.7252932330827069</c:v>
                </c:pt>
                <c:pt idx="3598">
                  <c:v>1.8211353383458646</c:v>
                </c:pt>
                <c:pt idx="3599">
                  <c:v>1.8786466165413533</c:v>
                </c:pt>
                <c:pt idx="3600">
                  <c:v>1.6102781954887218</c:v>
                </c:pt>
                <c:pt idx="3601">
                  <c:v>1.5911052631578948</c:v>
                </c:pt>
                <c:pt idx="3602">
                  <c:v>1.6294436090225564</c:v>
                </c:pt>
                <c:pt idx="3603">
                  <c:v>1.5144285714285715</c:v>
                </c:pt>
                <c:pt idx="3604">
                  <c:v>1.3994135338345866</c:v>
                </c:pt>
                <c:pt idx="3605">
                  <c:v>1.6677819548872181</c:v>
                </c:pt>
                <c:pt idx="3606">
                  <c:v>1.80196992481203</c:v>
                </c:pt>
                <c:pt idx="3607">
                  <c:v>1.7636315789473682</c:v>
                </c:pt>
                <c:pt idx="3608">
                  <c:v>1.4569172932330827</c:v>
                </c:pt>
                <c:pt idx="3609">
                  <c:v>1.7827969924812028</c:v>
                </c:pt>
                <c:pt idx="3610">
                  <c:v>1.7636315789473682</c:v>
                </c:pt>
                <c:pt idx="3611">
                  <c:v>1.6102781954887218</c:v>
                </c:pt>
                <c:pt idx="3612">
                  <c:v>1.8978120300751877</c:v>
                </c:pt>
                <c:pt idx="3613">
                  <c:v>1.7252932330827069</c:v>
                </c:pt>
                <c:pt idx="3614">
                  <c:v>1.7061203007518797</c:v>
                </c:pt>
                <c:pt idx="3615">
                  <c:v>1.4569172932330827</c:v>
                </c:pt>
                <c:pt idx="3616">
                  <c:v>1.7252932330827069</c:v>
                </c:pt>
                <c:pt idx="3617">
                  <c:v>1.4185789473684209</c:v>
                </c:pt>
                <c:pt idx="3618">
                  <c:v>1.4569172932330827</c:v>
                </c:pt>
                <c:pt idx="3619">
                  <c:v>1.3802406015037594</c:v>
                </c:pt>
                <c:pt idx="3620">
                  <c:v>1.1885488721804511</c:v>
                </c:pt>
                <c:pt idx="3621">
                  <c:v>1.0160300751879701</c:v>
                </c:pt>
                <c:pt idx="3622">
                  <c:v>1.2077218045112783</c:v>
                </c:pt>
                <c:pt idx="3623">
                  <c:v>1.4185789473684209</c:v>
                </c:pt>
                <c:pt idx="3624">
                  <c:v>1.0927067669172932</c:v>
                </c:pt>
                <c:pt idx="3625">
                  <c:v>1.3994135338345866</c:v>
                </c:pt>
                <c:pt idx="3626">
                  <c:v>1.6102781954887218</c:v>
                </c:pt>
                <c:pt idx="3627">
                  <c:v>1.5719398496240602</c:v>
                </c:pt>
                <c:pt idx="3628">
                  <c:v>1.1693834586466165</c:v>
                </c:pt>
                <c:pt idx="3629">
                  <c:v>1.3994135338345866</c:v>
                </c:pt>
                <c:pt idx="3630">
                  <c:v>1.6294436090225564</c:v>
                </c:pt>
                <c:pt idx="3631">
                  <c:v>1.3802406015037594</c:v>
                </c:pt>
                <c:pt idx="3632">
                  <c:v>1.6677819548872181</c:v>
                </c:pt>
                <c:pt idx="3633">
                  <c:v>1.1502105263157893</c:v>
                </c:pt>
                <c:pt idx="3634">
                  <c:v>1.5336015037593984</c:v>
                </c:pt>
                <c:pt idx="3635">
                  <c:v>1.3994135338345866</c:v>
                </c:pt>
                <c:pt idx="3636">
                  <c:v>1.5719398496240602</c:v>
                </c:pt>
                <c:pt idx="3637">
                  <c:v>1.2843984962406017</c:v>
                </c:pt>
                <c:pt idx="3638">
                  <c:v>1.4185789473684209</c:v>
                </c:pt>
                <c:pt idx="3639">
                  <c:v>1.7636315789473682</c:v>
                </c:pt>
                <c:pt idx="3640">
                  <c:v>1.8211353383458646</c:v>
                </c:pt>
                <c:pt idx="3641">
                  <c:v>2.0128270676691726</c:v>
                </c:pt>
                <c:pt idx="3642">
                  <c:v>1.8403082706766918</c:v>
                </c:pt>
                <c:pt idx="3643">
                  <c:v>1.7252932330827069</c:v>
                </c:pt>
                <c:pt idx="3644">
                  <c:v>1.6102781954887218</c:v>
                </c:pt>
                <c:pt idx="3645">
                  <c:v>1.6294436090225564</c:v>
                </c:pt>
                <c:pt idx="3646">
                  <c:v>1.6869548872180451</c:v>
                </c:pt>
                <c:pt idx="3647">
                  <c:v>1.80196992481203</c:v>
                </c:pt>
                <c:pt idx="3648">
                  <c:v>1.7252932330827069</c:v>
                </c:pt>
                <c:pt idx="3649">
                  <c:v>1.3994135338345866</c:v>
                </c:pt>
                <c:pt idx="3650">
                  <c:v>1.4760902255639097</c:v>
                </c:pt>
                <c:pt idx="3651">
                  <c:v>1.4377518796992481</c:v>
                </c:pt>
                <c:pt idx="3652">
                  <c:v>1.6869548872180451</c:v>
                </c:pt>
                <c:pt idx="3653">
                  <c:v>1.8403082706766918</c:v>
                </c:pt>
                <c:pt idx="3654">
                  <c:v>1.5336015037593984</c:v>
                </c:pt>
                <c:pt idx="3655">
                  <c:v>1.4569172932330827</c:v>
                </c:pt>
                <c:pt idx="3656">
                  <c:v>1.8786466165413533</c:v>
                </c:pt>
                <c:pt idx="3657">
                  <c:v>1.5719398496240602</c:v>
                </c:pt>
                <c:pt idx="3658">
                  <c:v>1.7636315789473682</c:v>
                </c:pt>
                <c:pt idx="3659">
                  <c:v>1.8211353383458646</c:v>
                </c:pt>
                <c:pt idx="3660">
                  <c:v>1.6294436090225564</c:v>
                </c:pt>
                <c:pt idx="3661">
                  <c:v>1.5336015037593984</c:v>
                </c:pt>
                <c:pt idx="3662">
                  <c:v>1.9361503759398495</c:v>
                </c:pt>
                <c:pt idx="3663">
                  <c:v>1.80196992481203</c:v>
                </c:pt>
                <c:pt idx="3664">
                  <c:v>1.7252932330827069</c:v>
                </c:pt>
                <c:pt idx="3665">
                  <c:v>2.0703383458646618</c:v>
                </c:pt>
                <c:pt idx="3666">
                  <c:v>1.9936616541353382</c:v>
                </c:pt>
                <c:pt idx="3667">
                  <c:v>1.8786466165413533</c:v>
                </c:pt>
                <c:pt idx="3668">
                  <c:v>1.6869548872180451</c:v>
                </c:pt>
                <c:pt idx="3669">
                  <c:v>1.7636315789473682</c:v>
                </c:pt>
                <c:pt idx="3670">
                  <c:v>1.8978120300751877</c:v>
                </c:pt>
                <c:pt idx="3671">
                  <c:v>1.8403082706766918</c:v>
                </c:pt>
                <c:pt idx="3672">
                  <c:v>2.319541353383459</c:v>
                </c:pt>
                <c:pt idx="3673">
                  <c:v>1.7444586466165413</c:v>
                </c:pt>
                <c:pt idx="3674">
                  <c:v>1.8403082706766918</c:v>
                </c:pt>
                <c:pt idx="3675">
                  <c:v>1.6486165413533833</c:v>
                </c:pt>
                <c:pt idx="3676">
                  <c:v>1.6294436090225564</c:v>
                </c:pt>
                <c:pt idx="3677">
                  <c:v>1.4952556390977443</c:v>
                </c:pt>
                <c:pt idx="3678">
                  <c:v>1.4185789473684209</c:v>
                </c:pt>
                <c:pt idx="3679">
                  <c:v>1.5336015037593984</c:v>
                </c:pt>
                <c:pt idx="3680">
                  <c:v>1.4569172932330827</c:v>
                </c:pt>
                <c:pt idx="3681">
                  <c:v>1.2652255639097745</c:v>
                </c:pt>
                <c:pt idx="3682">
                  <c:v>1.4569172932330827</c:v>
                </c:pt>
                <c:pt idx="3683">
                  <c:v>1.2843984962406017</c:v>
                </c:pt>
                <c:pt idx="3684">
                  <c:v>1.3994135338345866</c:v>
                </c:pt>
                <c:pt idx="3685">
                  <c:v>1.2460601503759401</c:v>
                </c:pt>
                <c:pt idx="3686">
                  <c:v>1.4952556390977443</c:v>
                </c:pt>
                <c:pt idx="3687">
                  <c:v>1.6486165413533833</c:v>
                </c:pt>
                <c:pt idx="3688">
                  <c:v>1.3802406015037594</c:v>
                </c:pt>
                <c:pt idx="3689">
                  <c:v>1.4569172932330827</c:v>
                </c:pt>
                <c:pt idx="3690">
                  <c:v>1.3994135338345866</c:v>
                </c:pt>
                <c:pt idx="3691">
                  <c:v>1.4952556390977443</c:v>
                </c:pt>
                <c:pt idx="3692">
                  <c:v>1.5911052631578948</c:v>
                </c:pt>
                <c:pt idx="3693">
                  <c:v>1.8211353383458646</c:v>
                </c:pt>
                <c:pt idx="3694">
                  <c:v>1.5911052631578948</c:v>
                </c:pt>
                <c:pt idx="3695">
                  <c:v>1.6102781954887218</c:v>
                </c:pt>
                <c:pt idx="3696">
                  <c:v>1.4569172932330827</c:v>
                </c:pt>
                <c:pt idx="3697">
                  <c:v>1.4569172932330827</c:v>
                </c:pt>
                <c:pt idx="3698">
                  <c:v>1.5911052631578948</c:v>
                </c:pt>
                <c:pt idx="3699">
                  <c:v>1.6677819548872181</c:v>
                </c:pt>
                <c:pt idx="3700">
                  <c:v>1.4760902255639097</c:v>
                </c:pt>
                <c:pt idx="3701">
                  <c:v>1.80196992481203</c:v>
                </c:pt>
                <c:pt idx="3702">
                  <c:v>1.5144285714285715</c:v>
                </c:pt>
                <c:pt idx="3703">
                  <c:v>1.7061203007518797</c:v>
                </c:pt>
                <c:pt idx="3704">
                  <c:v>1.6294436090225564</c:v>
                </c:pt>
                <c:pt idx="3705">
                  <c:v>1.4952556390977443</c:v>
                </c:pt>
                <c:pt idx="3706">
                  <c:v>1.3802406015037594</c:v>
                </c:pt>
                <c:pt idx="3707">
                  <c:v>1.7444586466165413</c:v>
                </c:pt>
                <c:pt idx="3708">
                  <c:v>1.7252932330827069</c:v>
                </c:pt>
                <c:pt idx="3709">
                  <c:v>1.6869548872180451</c:v>
                </c:pt>
                <c:pt idx="3710">
                  <c:v>1.7636315789473682</c:v>
                </c:pt>
                <c:pt idx="3711">
                  <c:v>1.5144285714285715</c:v>
                </c:pt>
                <c:pt idx="3712">
                  <c:v>1.8786466165413533</c:v>
                </c:pt>
                <c:pt idx="3713">
                  <c:v>1.4760902255639097</c:v>
                </c:pt>
                <c:pt idx="3714">
                  <c:v>1.4377518796992481</c:v>
                </c:pt>
                <c:pt idx="3715">
                  <c:v>1.3610751879699248</c:v>
                </c:pt>
                <c:pt idx="3716">
                  <c:v>1.0927067669172932</c:v>
                </c:pt>
                <c:pt idx="3717">
                  <c:v>1.4377518796992481</c:v>
                </c:pt>
                <c:pt idx="3718">
                  <c:v>1.5336015037593984</c:v>
                </c:pt>
                <c:pt idx="3719">
                  <c:v>1.4185789473684209</c:v>
                </c:pt>
                <c:pt idx="3720">
                  <c:v>1.3802406015037594</c:v>
                </c:pt>
                <c:pt idx="3721">
                  <c:v>1.5911052631578948</c:v>
                </c:pt>
                <c:pt idx="3722">
                  <c:v>1.5336015037593984</c:v>
                </c:pt>
                <c:pt idx="3723">
                  <c:v>1.4760902255639097</c:v>
                </c:pt>
                <c:pt idx="3724">
                  <c:v>1.3610751879699248</c:v>
                </c:pt>
                <c:pt idx="3725">
                  <c:v>1.4377518796992481</c:v>
                </c:pt>
                <c:pt idx="3726">
                  <c:v>1.5527669172932332</c:v>
                </c:pt>
                <c:pt idx="3727">
                  <c:v>1.5144285714285715</c:v>
                </c:pt>
                <c:pt idx="3728">
                  <c:v>1.4569172932330827</c:v>
                </c:pt>
                <c:pt idx="3729">
                  <c:v>1.6102781954887218</c:v>
                </c:pt>
                <c:pt idx="3730">
                  <c:v>1.4952556390977443</c:v>
                </c:pt>
                <c:pt idx="3731">
                  <c:v>1.80196992481203</c:v>
                </c:pt>
                <c:pt idx="3732">
                  <c:v>1.6869548872180451</c:v>
                </c:pt>
                <c:pt idx="3733">
                  <c:v>1.5719398496240602</c:v>
                </c:pt>
                <c:pt idx="3734">
                  <c:v>1.7061203007518797</c:v>
                </c:pt>
                <c:pt idx="3735">
                  <c:v>1.5719398496240602</c:v>
                </c:pt>
                <c:pt idx="3736">
                  <c:v>1.5527669172932332</c:v>
                </c:pt>
                <c:pt idx="3737">
                  <c:v>1.4952556390977443</c:v>
                </c:pt>
                <c:pt idx="3738">
                  <c:v>1.4760902255639097</c:v>
                </c:pt>
                <c:pt idx="3739">
                  <c:v>1.7827969924812028</c:v>
                </c:pt>
                <c:pt idx="3740">
                  <c:v>1.4569172932330827</c:v>
                </c:pt>
                <c:pt idx="3741">
                  <c:v>1.4377518796992481</c:v>
                </c:pt>
                <c:pt idx="3742">
                  <c:v>1.6677819548872181</c:v>
                </c:pt>
                <c:pt idx="3743">
                  <c:v>1.7252932330827069</c:v>
                </c:pt>
                <c:pt idx="3744">
                  <c:v>1.3802406015037594</c:v>
                </c:pt>
                <c:pt idx="3745">
                  <c:v>1.5527669172932332</c:v>
                </c:pt>
                <c:pt idx="3746">
                  <c:v>1.8594736842105264</c:v>
                </c:pt>
                <c:pt idx="3747">
                  <c:v>1.80196992481203</c:v>
                </c:pt>
                <c:pt idx="3748">
                  <c:v>1.7636315789473682</c:v>
                </c:pt>
                <c:pt idx="3749">
                  <c:v>1.7827969924812028</c:v>
                </c:pt>
                <c:pt idx="3750">
                  <c:v>1.9361503759398495</c:v>
                </c:pt>
                <c:pt idx="3751">
                  <c:v>1.7061203007518797</c:v>
                </c:pt>
                <c:pt idx="3752">
                  <c:v>1.4952556390977443</c:v>
                </c:pt>
                <c:pt idx="3753">
                  <c:v>1.8211353383458646</c:v>
                </c:pt>
                <c:pt idx="3754">
                  <c:v>1.9744887218045108</c:v>
                </c:pt>
                <c:pt idx="3755">
                  <c:v>1.9744887218045108</c:v>
                </c:pt>
                <c:pt idx="3756">
                  <c:v>1.6294436090225564</c:v>
                </c:pt>
                <c:pt idx="3757">
                  <c:v>1.6869548872180451</c:v>
                </c:pt>
                <c:pt idx="3758">
                  <c:v>1.3419022556390976</c:v>
                </c:pt>
                <c:pt idx="3759">
                  <c:v>1.5911052631578948</c:v>
                </c:pt>
                <c:pt idx="3760">
                  <c:v>1.6486165413533833</c:v>
                </c:pt>
                <c:pt idx="3761">
                  <c:v>1.7636315789473682</c:v>
                </c:pt>
                <c:pt idx="3762">
                  <c:v>1.7061203007518797</c:v>
                </c:pt>
                <c:pt idx="3763">
                  <c:v>1.5719398496240602</c:v>
                </c:pt>
                <c:pt idx="3764">
                  <c:v>1.6677819548872181</c:v>
                </c:pt>
                <c:pt idx="3765">
                  <c:v>1.9744887218045108</c:v>
                </c:pt>
                <c:pt idx="3766">
                  <c:v>1.9744887218045108</c:v>
                </c:pt>
                <c:pt idx="3767">
                  <c:v>1.8978120300751877</c:v>
                </c:pt>
                <c:pt idx="3768">
                  <c:v>2.0128270676691726</c:v>
                </c:pt>
                <c:pt idx="3769">
                  <c:v>1.7636315789473682</c:v>
                </c:pt>
                <c:pt idx="3770">
                  <c:v>2.2045263157894737</c:v>
                </c:pt>
                <c:pt idx="3771">
                  <c:v>1.9553233082706769</c:v>
                </c:pt>
                <c:pt idx="3772">
                  <c:v>2.3003684210526321</c:v>
                </c:pt>
                <c:pt idx="3773">
                  <c:v>2.2045263157894737</c:v>
                </c:pt>
                <c:pt idx="3774">
                  <c:v>2.1853533834586467</c:v>
                </c:pt>
                <c:pt idx="3775">
                  <c:v>2.1470150375939849</c:v>
                </c:pt>
                <c:pt idx="3776">
                  <c:v>1.8978120300751877</c:v>
                </c:pt>
                <c:pt idx="3777">
                  <c:v>2.1278496240601501</c:v>
                </c:pt>
                <c:pt idx="3778">
                  <c:v>2.2236917293233081</c:v>
                </c:pt>
                <c:pt idx="3779">
                  <c:v>1.9553233082706769</c:v>
                </c:pt>
                <c:pt idx="3780">
                  <c:v>1.7636315789473682</c:v>
                </c:pt>
                <c:pt idx="3781">
                  <c:v>1.8594736842105264</c:v>
                </c:pt>
                <c:pt idx="3782">
                  <c:v>2.0895112781954888</c:v>
                </c:pt>
                <c:pt idx="3783">
                  <c:v>2.0703383458646618</c:v>
                </c:pt>
                <c:pt idx="3784">
                  <c:v>2.0895112781954888</c:v>
                </c:pt>
                <c:pt idx="3785">
                  <c:v>2.0128270676691726</c:v>
                </c:pt>
                <c:pt idx="3786">
                  <c:v>2.0128270676691726</c:v>
                </c:pt>
                <c:pt idx="3787">
                  <c:v>1.9936616541353382</c:v>
                </c:pt>
                <c:pt idx="3788">
                  <c:v>2.1278496240601501</c:v>
                </c:pt>
                <c:pt idx="3789">
                  <c:v>2.0511654135338349</c:v>
                </c:pt>
                <c:pt idx="3790">
                  <c:v>1.9169849624060151</c:v>
                </c:pt>
                <c:pt idx="3791">
                  <c:v>2.032</c:v>
                </c:pt>
                <c:pt idx="3792">
                  <c:v>2.1086766917293231</c:v>
                </c:pt>
                <c:pt idx="3793">
                  <c:v>2.242864661654135</c:v>
                </c:pt>
                <c:pt idx="3794">
                  <c:v>1.9936616541353382</c:v>
                </c:pt>
                <c:pt idx="3795">
                  <c:v>2.0895112781954888</c:v>
                </c:pt>
                <c:pt idx="3796">
                  <c:v>2.0703383458646618</c:v>
                </c:pt>
                <c:pt idx="3797">
                  <c:v>1.7444586466165413</c:v>
                </c:pt>
                <c:pt idx="3798">
                  <c:v>1.8978120300751877</c:v>
                </c:pt>
                <c:pt idx="3799">
                  <c:v>2.1853533834586467</c:v>
                </c:pt>
                <c:pt idx="3800">
                  <c:v>2.0128270676691726</c:v>
                </c:pt>
                <c:pt idx="3801">
                  <c:v>1.9744887218045108</c:v>
                </c:pt>
                <c:pt idx="3802">
                  <c:v>1.80196992481203</c:v>
                </c:pt>
                <c:pt idx="3803">
                  <c:v>1.9361503759398495</c:v>
                </c:pt>
                <c:pt idx="3804">
                  <c:v>1.7636315789473682</c:v>
                </c:pt>
                <c:pt idx="3805">
                  <c:v>2.0895112781954888</c:v>
                </c:pt>
                <c:pt idx="3806">
                  <c:v>2.1661879699248119</c:v>
                </c:pt>
                <c:pt idx="3807">
                  <c:v>2.3387067669172934</c:v>
                </c:pt>
                <c:pt idx="3808">
                  <c:v>2.0128270676691726</c:v>
                </c:pt>
                <c:pt idx="3809">
                  <c:v>2.242864661654135</c:v>
                </c:pt>
                <c:pt idx="3810">
                  <c:v>1.9744887218045108</c:v>
                </c:pt>
                <c:pt idx="3811">
                  <c:v>2.0511654135338349</c:v>
                </c:pt>
                <c:pt idx="3812">
                  <c:v>2.0895112781954888</c:v>
                </c:pt>
                <c:pt idx="3813">
                  <c:v>2.0128270676691726</c:v>
                </c:pt>
                <c:pt idx="3814">
                  <c:v>2.2812030075187968</c:v>
                </c:pt>
                <c:pt idx="3815">
                  <c:v>1.8211353383458646</c:v>
                </c:pt>
                <c:pt idx="3816">
                  <c:v>1.5911052631578948</c:v>
                </c:pt>
                <c:pt idx="3817">
                  <c:v>1.9361503759398495</c:v>
                </c:pt>
                <c:pt idx="3818">
                  <c:v>1.9361503759398495</c:v>
                </c:pt>
                <c:pt idx="3819">
                  <c:v>1.7444586466165413</c:v>
                </c:pt>
                <c:pt idx="3820">
                  <c:v>1.8594736842105264</c:v>
                </c:pt>
                <c:pt idx="3821">
                  <c:v>1.8594736842105264</c:v>
                </c:pt>
                <c:pt idx="3822">
                  <c:v>1.5719398496240602</c:v>
                </c:pt>
                <c:pt idx="3823">
                  <c:v>2.0128270676691726</c:v>
                </c:pt>
                <c:pt idx="3824">
                  <c:v>1.7444586466165413</c:v>
                </c:pt>
                <c:pt idx="3825">
                  <c:v>1.6486165413533833</c:v>
                </c:pt>
                <c:pt idx="3826">
                  <c:v>1.9169849624060151</c:v>
                </c:pt>
                <c:pt idx="3827">
                  <c:v>1.8594736842105264</c:v>
                </c:pt>
                <c:pt idx="3828">
                  <c:v>2.032</c:v>
                </c:pt>
                <c:pt idx="3829">
                  <c:v>2.242864661654135</c:v>
                </c:pt>
                <c:pt idx="3830">
                  <c:v>1.8403082706766918</c:v>
                </c:pt>
                <c:pt idx="3831">
                  <c:v>2.0128270676691726</c:v>
                </c:pt>
                <c:pt idx="3832">
                  <c:v>1.8403082706766918</c:v>
                </c:pt>
                <c:pt idx="3833">
                  <c:v>2.242864661654135</c:v>
                </c:pt>
                <c:pt idx="3834">
                  <c:v>1.8978120300751877</c:v>
                </c:pt>
                <c:pt idx="3835">
                  <c:v>1.9169849624060151</c:v>
                </c:pt>
                <c:pt idx="3836">
                  <c:v>1.6869548872180451</c:v>
                </c:pt>
                <c:pt idx="3837">
                  <c:v>1.4185789473684209</c:v>
                </c:pt>
                <c:pt idx="3838">
                  <c:v>2.032</c:v>
                </c:pt>
                <c:pt idx="3839">
                  <c:v>1.8786466165413533</c:v>
                </c:pt>
                <c:pt idx="3840">
                  <c:v>2.0511654135338349</c:v>
                </c:pt>
                <c:pt idx="3841">
                  <c:v>1.8403082706766918</c:v>
                </c:pt>
                <c:pt idx="3842">
                  <c:v>1.7061203007518797</c:v>
                </c:pt>
                <c:pt idx="3843">
                  <c:v>1.4377518796992481</c:v>
                </c:pt>
                <c:pt idx="3844">
                  <c:v>1.7252932330827069</c:v>
                </c:pt>
                <c:pt idx="3845">
                  <c:v>1.3419022556390976</c:v>
                </c:pt>
                <c:pt idx="3846">
                  <c:v>1.5144285714285715</c:v>
                </c:pt>
                <c:pt idx="3847">
                  <c:v>1.5527669172932332</c:v>
                </c:pt>
                <c:pt idx="3848">
                  <c:v>1.3227368421052632</c:v>
                </c:pt>
                <c:pt idx="3849">
                  <c:v>1.1502105263157893</c:v>
                </c:pt>
                <c:pt idx="3850">
                  <c:v>1.3610751879699248</c:v>
                </c:pt>
                <c:pt idx="3851">
                  <c:v>1.5527669172932332</c:v>
                </c:pt>
                <c:pt idx="3852">
                  <c:v>1.4377518796992481</c:v>
                </c:pt>
                <c:pt idx="3853">
                  <c:v>1.0543684210526316</c:v>
                </c:pt>
                <c:pt idx="3854">
                  <c:v>1.6102781954887218</c:v>
                </c:pt>
                <c:pt idx="3855">
                  <c:v>1.5336015037593984</c:v>
                </c:pt>
                <c:pt idx="3856">
                  <c:v>0.99685714285714289</c:v>
                </c:pt>
                <c:pt idx="3857">
                  <c:v>1.1885488721804511</c:v>
                </c:pt>
                <c:pt idx="3858">
                  <c:v>1.0543684210526316</c:v>
                </c:pt>
                <c:pt idx="3859">
                  <c:v>1.4760902255639097</c:v>
                </c:pt>
                <c:pt idx="3860">
                  <c:v>0.95851879699248121</c:v>
                </c:pt>
                <c:pt idx="3861">
                  <c:v>1.3994135338345866</c:v>
                </c:pt>
                <c:pt idx="3862">
                  <c:v>1.5527669172932332</c:v>
                </c:pt>
                <c:pt idx="3863">
                  <c:v>1.5527669172932332</c:v>
                </c:pt>
                <c:pt idx="3864">
                  <c:v>1.3802406015037594</c:v>
                </c:pt>
                <c:pt idx="3865">
                  <c:v>1.0160300751879701</c:v>
                </c:pt>
                <c:pt idx="3866">
                  <c:v>1.2077218045112783</c:v>
                </c:pt>
                <c:pt idx="3867">
                  <c:v>1.3994135338345866</c:v>
                </c:pt>
                <c:pt idx="3868">
                  <c:v>1.2652255639097745</c:v>
                </c:pt>
                <c:pt idx="3869">
                  <c:v>1.303563909774436</c:v>
                </c:pt>
                <c:pt idx="3870">
                  <c:v>1.4569172932330827</c:v>
                </c:pt>
                <c:pt idx="3871">
                  <c:v>1.4377518796992481</c:v>
                </c:pt>
                <c:pt idx="3872">
                  <c:v>1.7061203007518797</c:v>
                </c:pt>
                <c:pt idx="3873">
                  <c:v>1.7061203007518797</c:v>
                </c:pt>
                <c:pt idx="3874">
                  <c:v>1.3994135338345866</c:v>
                </c:pt>
                <c:pt idx="3875">
                  <c:v>1.4569172932330827</c:v>
                </c:pt>
                <c:pt idx="3876">
                  <c:v>1.4569172932330827</c:v>
                </c:pt>
                <c:pt idx="3877">
                  <c:v>1.4185789473684209</c:v>
                </c:pt>
                <c:pt idx="3878">
                  <c:v>1.6102781954887218</c:v>
                </c:pt>
                <c:pt idx="3879">
                  <c:v>1.2077218045112783</c:v>
                </c:pt>
                <c:pt idx="3880">
                  <c:v>1.2843984962406017</c:v>
                </c:pt>
                <c:pt idx="3881">
                  <c:v>1.3610751879699248</c:v>
                </c:pt>
                <c:pt idx="3882">
                  <c:v>1.3419022556390976</c:v>
                </c:pt>
                <c:pt idx="3883">
                  <c:v>1.4185789473684209</c:v>
                </c:pt>
                <c:pt idx="3884">
                  <c:v>1.9361503759398495</c:v>
                </c:pt>
                <c:pt idx="3885">
                  <c:v>1.7444586466165413</c:v>
                </c:pt>
                <c:pt idx="3886">
                  <c:v>1.3802406015037594</c:v>
                </c:pt>
                <c:pt idx="3887">
                  <c:v>1.4952556390977443</c:v>
                </c:pt>
                <c:pt idx="3888">
                  <c:v>1.5911052631578948</c:v>
                </c:pt>
                <c:pt idx="3889">
                  <c:v>1.6294436090225564</c:v>
                </c:pt>
                <c:pt idx="3890">
                  <c:v>1.7827969924812028</c:v>
                </c:pt>
                <c:pt idx="3891">
                  <c:v>1.6486165413533833</c:v>
                </c:pt>
                <c:pt idx="3892">
                  <c:v>1.4569172932330827</c:v>
                </c:pt>
                <c:pt idx="3893">
                  <c:v>1.5527669172932332</c:v>
                </c:pt>
                <c:pt idx="3894">
                  <c:v>1.4377518796992481</c:v>
                </c:pt>
                <c:pt idx="3895">
                  <c:v>1.1502105263157893</c:v>
                </c:pt>
                <c:pt idx="3896">
                  <c:v>1.4760902255639097</c:v>
                </c:pt>
                <c:pt idx="3897">
                  <c:v>1.5144285714285715</c:v>
                </c:pt>
                <c:pt idx="3898">
                  <c:v>1.5527669172932332</c:v>
                </c:pt>
                <c:pt idx="3899">
                  <c:v>1.5527669172932332</c:v>
                </c:pt>
                <c:pt idx="3900">
                  <c:v>1.3419022556390976</c:v>
                </c:pt>
                <c:pt idx="3901">
                  <c:v>1.3994135338345866</c:v>
                </c:pt>
                <c:pt idx="3902">
                  <c:v>1.5144285714285715</c:v>
                </c:pt>
                <c:pt idx="3903">
                  <c:v>1.3227368421052632</c:v>
                </c:pt>
                <c:pt idx="3904">
                  <c:v>1.5527669172932332</c:v>
                </c:pt>
                <c:pt idx="3905">
                  <c:v>1.7061203007518797</c:v>
                </c:pt>
                <c:pt idx="3906">
                  <c:v>1.5719398496240602</c:v>
                </c:pt>
                <c:pt idx="3907">
                  <c:v>1.1693834586466165</c:v>
                </c:pt>
                <c:pt idx="3908">
                  <c:v>1.5527669172932332</c:v>
                </c:pt>
                <c:pt idx="3909">
                  <c:v>1.6677819548872181</c:v>
                </c:pt>
                <c:pt idx="3910">
                  <c:v>1.6869548872180451</c:v>
                </c:pt>
                <c:pt idx="3911">
                  <c:v>1.6294436090225564</c:v>
                </c:pt>
                <c:pt idx="3912">
                  <c:v>1.4569172932330827</c:v>
                </c:pt>
                <c:pt idx="3913">
                  <c:v>1.5336015037593984</c:v>
                </c:pt>
                <c:pt idx="3914">
                  <c:v>1.4377518796992481</c:v>
                </c:pt>
                <c:pt idx="3915">
                  <c:v>1.5336015037593984</c:v>
                </c:pt>
                <c:pt idx="3916">
                  <c:v>1.80196992481203</c:v>
                </c:pt>
                <c:pt idx="3917">
                  <c:v>1.2843984962406017</c:v>
                </c:pt>
                <c:pt idx="3918">
                  <c:v>1.1693834586466165</c:v>
                </c:pt>
                <c:pt idx="3919">
                  <c:v>1.0160300751879701</c:v>
                </c:pt>
                <c:pt idx="3920">
                  <c:v>1.3419022556390976</c:v>
                </c:pt>
                <c:pt idx="3921">
                  <c:v>1.131045112781955</c:v>
                </c:pt>
                <c:pt idx="3922">
                  <c:v>1.2268872180451127</c:v>
                </c:pt>
                <c:pt idx="3923">
                  <c:v>1.4377518796992481</c:v>
                </c:pt>
                <c:pt idx="3924">
                  <c:v>1.2652255639097745</c:v>
                </c:pt>
                <c:pt idx="3925">
                  <c:v>1.1502105263157893</c:v>
                </c:pt>
                <c:pt idx="3926">
                  <c:v>1.5336015037593984</c:v>
                </c:pt>
                <c:pt idx="3927">
                  <c:v>1.2460601503759401</c:v>
                </c:pt>
                <c:pt idx="3928">
                  <c:v>1.4569172932330827</c:v>
                </c:pt>
                <c:pt idx="3929">
                  <c:v>1.2843984962406017</c:v>
                </c:pt>
                <c:pt idx="3930">
                  <c:v>1.3994135338345866</c:v>
                </c:pt>
                <c:pt idx="3931">
                  <c:v>1.2460601503759401</c:v>
                </c:pt>
                <c:pt idx="3932">
                  <c:v>1.1693834586466165</c:v>
                </c:pt>
                <c:pt idx="3933">
                  <c:v>1.5336015037593984</c:v>
                </c:pt>
                <c:pt idx="3934">
                  <c:v>1.2652255639097745</c:v>
                </c:pt>
                <c:pt idx="3935">
                  <c:v>1.6486165413533833</c:v>
                </c:pt>
                <c:pt idx="3936">
                  <c:v>1.2652255639097745</c:v>
                </c:pt>
                <c:pt idx="3937">
                  <c:v>1.3227368421052632</c:v>
                </c:pt>
                <c:pt idx="3938">
                  <c:v>1.131045112781955</c:v>
                </c:pt>
                <c:pt idx="3939">
                  <c:v>1.3994135338345866</c:v>
                </c:pt>
                <c:pt idx="3940">
                  <c:v>1.4569172932330827</c:v>
                </c:pt>
                <c:pt idx="3941">
                  <c:v>1.2652255639097745</c:v>
                </c:pt>
                <c:pt idx="3942">
                  <c:v>1.6102781954887218</c:v>
                </c:pt>
                <c:pt idx="3943">
                  <c:v>1.2268872180451127</c:v>
                </c:pt>
                <c:pt idx="3944">
                  <c:v>1.131045112781955</c:v>
                </c:pt>
                <c:pt idx="3945">
                  <c:v>1.3419022556390976</c:v>
                </c:pt>
                <c:pt idx="3946">
                  <c:v>1.2077218045112783</c:v>
                </c:pt>
                <c:pt idx="3947">
                  <c:v>1.4185789473684209</c:v>
                </c:pt>
                <c:pt idx="3948">
                  <c:v>1.6294436090225564</c:v>
                </c:pt>
                <c:pt idx="3949">
                  <c:v>1.4760902255639097</c:v>
                </c:pt>
                <c:pt idx="3950">
                  <c:v>1.7444586466165413</c:v>
                </c:pt>
                <c:pt idx="3951">
                  <c:v>1.6869548872180451</c:v>
                </c:pt>
                <c:pt idx="3952">
                  <c:v>1.6294436090225564</c:v>
                </c:pt>
                <c:pt idx="3953">
                  <c:v>1.7252932330827069</c:v>
                </c:pt>
                <c:pt idx="3954">
                  <c:v>1.0927067669172932</c:v>
                </c:pt>
                <c:pt idx="3955">
                  <c:v>1.3227368421052632</c:v>
                </c:pt>
                <c:pt idx="3956">
                  <c:v>1.6294436090225564</c:v>
                </c:pt>
                <c:pt idx="3957">
                  <c:v>1.2843984962406017</c:v>
                </c:pt>
                <c:pt idx="3958">
                  <c:v>1.303563909774436</c:v>
                </c:pt>
                <c:pt idx="3959">
                  <c:v>1.3610751879699248</c:v>
                </c:pt>
                <c:pt idx="3960">
                  <c:v>1.5527669172932332</c:v>
                </c:pt>
                <c:pt idx="3961">
                  <c:v>1.303563909774436</c:v>
                </c:pt>
                <c:pt idx="3962">
                  <c:v>1.131045112781955</c:v>
                </c:pt>
                <c:pt idx="3963">
                  <c:v>1.073533834586466</c:v>
                </c:pt>
                <c:pt idx="3964">
                  <c:v>1.0927067669172932</c:v>
                </c:pt>
                <c:pt idx="3965">
                  <c:v>1.2460601503759401</c:v>
                </c:pt>
                <c:pt idx="3966">
                  <c:v>1.2652255639097745</c:v>
                </c:pt>
                <c:pt idx="3967">
                  <c:v>1.2843984962406017</c:v>
                </c:pt>
                <c:pt idx="3968">
                  <c:v>1.2652255639097745</c:v>
                </c:pt>
                <c:pt idx="3969">
                  <c:v>0.93934586466165415</c:v>
                </c:pt>
                <c:pt idx="3970">
                  <c:v>1.303563909774436</c:v>
                </c:pt>
                <c:pt idx="3971">
                  <c:v>1.7827969924812028</c:v>
                </c:pt>
                <c:pt idx="3972">
                  <c:v>1.5336015037593984</c:v>
                </c:pt>
                <c:pt idx="3973">
                  <c:v>1.5144285714285715</c:v>
                </c:pt>
                <c:pt idx="3974">
                  <c:v>1.2460601503759401</c:v>
                </c:pt>
                <c:pt idx="3975">
                  <c:v>1.4760902255639097</c:v>
                </c:pt>
                <c:pt idx="3976">
                  <c:v>1.4952556390977443</c:v>
                </c:pt>
                <c:pt idx="3977">
                  <c:v>1.3610751879699248</c:v>
                </c:pt>
                <c:pt idx="3978">
                  <c:v>1.1693834586466165</c:v>
                </c:pt>
                <c:pt idx="3979">
                  <c:v>1.303563909774436</c:v>
                </c:pt>
                <c:pt idx="3980">
                  <c:v>1.073533834586466</c:v>
                </c:pt>
                <c:pt idx="3981">
                  <c:v>1.2268872180451127</c:v>
                </c:pt>
                <c:pt idx="3982">
                  <c:v>1.1885488721804511</c:v>
                </c:pt>
                <c:pt idx="3983">
                  <c:v>1.131045112781955</c:v>
                </c:pt>
                <c:pt idx="3984">
                  <c:v>0.92018045112781965</c:v>
                </c:pt>
                <c:pt idx="3985">
                  <c:v>0.88184210526315787</c:v>
                </c:pt>
                <c:pt idx="3986">
                  <c:v>0.93934586466165415</c:v>
                </c:pt>
                <c:pt idx="3987">
                  <c:v>1.1885488721804511</c:v>
                </c:pt>
                <c:pt idx="3988">
                  <c:v>1.073533834586466</c:v>
                </c:pt>
                <c:pt idx="3989">
                  <c:v>1.0351954887218044</c:v>
                </c:pt>
                <c:pt idx="3990">
                  <c:v>1.1118721804511278</c:v>
                </c:pt>
                <c:pt idx="3991">
                  <c:v>1.1502105263157893</c:v>
                </c:pt>
                <c:pt idx="3992">
                  <c:v>1.2843984962406017</c:v>
                </c:pt>
                <c:pt idx="3993">
                  <c:v>1.3227368421052632</c:v>
                </c:pt>
                <c:pt idx="3994">
                  <c:v>1.0543684210526316</c:v>
                </c:pt>
                <c:pt idx="3995">
                  <c:v>1.5527669172932332</c:v>
                </c:pt>
                <c:pt idx="3996">
                  <c:v>1.3994135338345866</c:v>
                </c:pt>
                <c:pt idx="3997">
                  <c:v>1.2843984962406017</c:v>
                </c:pt>
                <c:pt idx="3998">
                  <c:v>1.1502105263157893</c:v>
                </c:pt>
                <c:pt idx="3999">
                  <c:v>1.4185789473684209</c:v>
                </c:pt>
                <c:pt idx="4000">
                  <c:v>1.3610751879699248</c:v>
                </c:pt>
                <c:pt idx="4001">
                  <c:v>1.4760902255639097</c:v>
                </c:pt>
                <c:pt idx="4002">
                  <c:v>1.5911052631578948</c:v>
                </c:pt>
                <c:pt idx="4003">
                  <c:v>1.5336015037593984</c:v>
                </c:pt>
                <c:pt idx="4004">
                  <c:v>1.303563909774436</c:v>
                </c:pt>
                <c:pt idx="4005">
                  <c:v>1.0543684210526316</c:v>
                </c:pt>
                <c:pt idx="4006">
                  <c:v>1.1693834586466165</c:v>
                </c:pt>
                <c:pt idx="4007">
                  <c:v>1.2460601503759401</c:v>
                </c:pt>
                <c:pt idx="4008">
                  <c:v>1.2460601503759401</c:v>
                </c:pt>
                <c:pt idx="4009">
                  <c:v>1.2077218045112783</c:v>
                </c:pt>
                <c:pt idx="4010">
                  <c:v>0.93934586466165415</c:v>
                </c:pt>
                <c:pt idx="4011">
                  <c:v>1.1118721804511278</c:v>
                </c:pt>
                <c:pt idx="4012">
                  <c:v>1.1693834586466165</c:v>
                </c:pt>
                <c:pt idx="4013">
                  <c:v>1.0351954887218044</c:v>
                </c:pt>
                <c:pt idx="4014">
                  <c:v>1.3227368421052632</c:v>
                </c:pt>
                <c:pt idx="4015">
                  <c:v>1.3227368421052632</c:v>
                </c:pt>
                <c:pt idx="4016">
                  <c:v>1.3610751879699248</c:v>
                </c:pt>
                <c:pt idx="4017">
                  <c:v>1.0351954887218044</c:v>
                </c:pt>
                <c:pt idx="4018">
                  <c:v>1.0160300751879701</c:v>
                </c:pt>
                <c:pt idx="4019">
                  <c:v>1.3419022556390976</c:v>
                </c:pt>
                <c:pt idx="4020">
                  <c:v>1.4377518796992481</c:v>
                </c:pt>
                <c:pt idx="4021">
                  <c:v>1.1693834586466165</c:v>
                </c:pt>
                <c:pt idx="4022">
                  <c:v>1.1693834586466165</c:v>
                </c:pt>
                <c:pt idx="4023">
                  <c:v>1.0160300751879701</c:v>
                </c:pt>
                <c:pt idx="4024">
                  <c:v>1.073533834586466</c:v>
                </c:pt>
                <c:pt idx="4025">
                  <c:v>0.93934586466165415</c:v>
                </c:pt>
                <c:pt idx="4026">
                  <c:v>1.4569172932330827</c:v>
                </c:pt>
                <c:pt idx="4027">
                  <c:v>1.2077218045112783</c:v>
                </c:pt>
                <c:pt idx="4028">
                  <c:v>1.5911052631578948</c:v>
                </c:pt>
                <c:pt idx="4029">
                  <c:v>1.5336015037593984</c:v>
                </c:pt>
                <c:pt idx="4030">
                  <c:v>1.3994135338345866</c:v>
                </c:pt>
                <c:pt idx="4031">
                  <c:v>1.7061203007518797</c:v>
                </c:pt>
                <c:pt idx="4032">
                  <c:v>1.5144285714285715</c:v>
                </c:pt>
                <c:pt idx="4033">
                  <c:v>1.6677819548872181</c:v>
                </c:pt>
                <c:pt idx="4034">
                  <c:v>1.3994135338345866</c:v>
                </c:pt>
                <c:pt idx="4035">
                  <c:v>1.3994135338345866</c:v>
                </c:pt>
                <c:pt idx="4036">
                  <c:v>1.0927067669172932</c:v>
                </c:pt>
                <c:pt idx="4037">
                  <c:v>1.3419022556390976</c:v>
                </c:pt>
                <c:pt idx="4038">
                  <c:v>1.4569172932330827</c:v>
                </c:pt>
                <c:pt idx="4039">
                  <c:v>1.2843984962406017</c:v>
                </c:pt>
                <c:pt idx="4040">
                  <c:v>1.3802406015037594</c:v>
                </c:pt>
                <c:pt idx="4041">
                  <c:v>1.1502105263157893</c:v>
                </c:pt>
                <c:pt idx="4042">
                  <c:v>1.2652255639097745</c:v>
                </c:pt>
                <c:pt idx="4043">
                  <c:v>0.80516541353383453</c:v>
                </c:pt>
                <c:pt idx="4044">
                  <c:v>1.0351954887218044</c:v>
                </c:pt>
                <c:pt idx="4045">
                  <c:v>1.4185789473684209</c:v>
                </c:pt>
                <c:pt idx="4046">
                  <c:v>1.3227368421052632</c:v>
                </c:pt>
                <c:pt idx="4047">
                  <c:v>1.3610751879699248</c:v>
                </c:pt>
                <c:pt idx="4048">
                  <c:v>1.7827969924812028</c:v>
                </c:pt>
                <c:pt idx="4049">
                  <c:v>1.3227368421052632</c:v>
                </c:pt>
                <c:pt idx="4050">
                  <c:v>1.5144285714285715</c:v>
                </c:pt>
                <c:pt idx="4051">
                  <c:v>1.6869548872180451</c:v>
                </c:pt>
                <c:pt idx="4052">
                  <c:v>1.4569172932330827</c:v>
                </c:pt>
                <c:pt idx="4053">
                  <c:v>1.7252932330827069</c:v>
                </c:pt>
                <c:pt idx="4054">
                  <c:v>1.3419022556390976</c:v>
                </c:pt>
                <c:pt idx="4055">
                  <c:v>1.2268872180451127</c:v>
                </c:pt>
                <c:pt idx="4056">
                  <c:v>1.1118721804511278</c:v>
                </c:pt>
                <c:pt idx="4057">
                  <c:v>1.3227368421052632</c:v>
                </c:pt>
                <c:pt idx="4058">
                  <c:v>1.131045112781955</c:v>
                </c:pt>
                <c:pt idx="4059">
                  <c:v>1.131045112781955</c:v>
                </c:pt>
                <c:pt idx="4060">
                  <c:v>0.97769172932330839</c:v>
                </c:pt>
                <c:pt idx="4061">
                  <c:v>1.3227368421052632</c:v>
                </c:pt>
                <c:pt idx="4062">
                  <c:v>1.4760902255639097</c:v>
                </c:pt>
                <c:pt idx="4063">
                  <c:v>1.3610751879699248</c:v>
                </c:pt>
                <c:pt idx="4064">
                  <c:v>1.2077218045112783</c:v>
                </c:pt>
                <c:pt idx="4065">
                  <c:v>1.6102781954887218</c:v>
                </c:pt>
                <c:pt idx="4066">
                  <c:v>1.1693834586466165</c:v>
                </c:pt>
                <c:pt idx="4067">
                  <c:v>1.6486165413533833</c:v>
                </c:pt>
                <c:pt idx="4068">
                  <c:v>1.0927067669172932</c:v>
                </c:pt>
                <c:pt idx="4069">
                  <c:v>1.073533834586466</c:v>
                </c:pt>
                <c:pt idx="4070">
                  <c:v>0.97769172932330839</c:v>
                </c:pt>
                <c:pt idx="4071">
                  <c:v>1.1118721804511278</c:v>
                </c:pt>
                <c:pt idx="4072">
                  <c:v>1.3227368421052632</c:v>
                </c:pt>
                <c:pt idx="4073">
                  <c:v>1.1693834586466165</c:v>
                </c:pt>
                <c:pt idx="4074">
                  <c:v>1.3419022556390976</c:v>
                </c:pt>
                <c:pt idx="4075">
                  <c:v>1.2077218045112783</c:v>
                </c:pt>
                <c:pt idx="4076">
                  <c:v>1.3610751879699248</c:v>
                </c:pt>
                <c:pt idx="4077">
                  <c:v>1.4760902255639097</c:v>
                </c:pt>
                <c:pt idx="4078">
                  <c:v>1.2268872180451127</c:v>
                </c:pt>
                <c:pt idx="4079">
                  <c:v>0.99685714285714289</c:v>
                </c:pt>
                <c:pt idx="4080">
                  <c:v>1.2268872180451127</c:v>
                </c:pt>
                <c:pt idx="4081">
                  <c:v>1.2460601503759401</c:v>
                </c:pt>
                <c:pt idx="4082">
                  <c:v>1.5144285714285715</c:v>
                </c:pt>
                <c:pt idx="4083">
                  <c:v>1.4952556390977443</c:v>
                </c:pt>
                <c:pt idx="4084">
                  <c:v>1.2268872180451127</c:v>
                </c:pt>
                <c:pt idx="4085">
                  <c:v>1.3802406015037594</c:v>
                </c:pt>
                <c:pt idx="4086">
                  <c:v>1.0927067669172932</c:v>
                </c:pt>
                <c:pt idx="4087">
                  <c:v>1.0160300751879701</c:v>
                </c:pt>
                <c:pt idx="4088">
                  <c:v>1.1502105263157893</c:v>
                </c:pt>
                <c:pt idx="4089">
                  <c:v>1.2460601503759401</c:v>
                </c:pt>
                <c:pt idx="4090">
                  <c:v>0.90100751879699248</c:v>
                </c:pt>
                <c:pt idx="4091">
                  <c:v>1.1502105263157893</c:v>
                </c:pt>
                <c:pt idx="4092">
                  <c:v>1.0160300751879701</c:v>
                </c:pt>
                <c:pt idx="4093">
                  <c:v>1.1118721804511278</c:v>
                </c:pt>
                <c:pt idx="4094">
                  <c:v>1.0351954887218044</c:v>
                </c:pt>
                <c:pt idx="4095">
                  <c:v>1.3227368421052632</c:v>
                </c:pt>
                <c:pt idx="4096">
                  <c:v>0.93934586466165415</c:v>
                </c:pt>
                <c:pt idx="4097">
                  <c:v>1.1885488721804511</c:v>
                </c:pt>
                <c:pt idx="4098">
                  <c:v>1.0927067669172932</c:v>
                </c:pt>
                <c:pt idx="4099">
                  <c:v>1.1118721804511278</c:v>
                </c:pt>
                <c:pt idx="4100">
                  <c:v>1.1693834586466165</c:v>
                </c:pt>
                <c:pt idx="4101">
                  <c:v>1.2843984962406017</c:v>
                </c:pt>
                <c:pt idx="4102">
                  <c:v>1.1118721804511278</c:v>
                </c:pt>
                <c:pt idx="4103">
                  <c:v>1.3419022556390976</c:v>
                </c:pt>
                <c:pt idx="4104">
                  <c:v>1.0543684210526316</c:v>
                </c:pt>
                <c:pt idx="4105">
                  <c:v>1.1885488721804511</c:v>
                </c:pt>
                <c:pt idx="4106">
                  <c:v>1.2268872180451127</c:v>
                </c:pt>
                <c:pt idx="4107">
                  <c:v>1.1502105263157893</c:v>
                </c:pt>
                <c:pt idx="4108">
                  <c:v>1.4377518796992481</c:v>
                </c:pt>
                <c:pt idx="4109">
                  <c:v>1.0927067669172932</c:v>
                </c:pt>
                <c:pt idx="4110">
                  <c:v>1.2268872180451127</c:v>
                </c:pt>
                <c:pt idx="4111">
                  <c:v>1.1693834586466165</c:v>
                </c:pt>
                <c:pt idx="4112">
                  <c:v>1.1118721804511278</c:v>
                </c:pt>
                <c:pt idx="4113">
                  <c:v>1.1693834586466165</c:v>
                </c:pt>
                <c:pt idx="4114">
                  <c:v>1.2268872180451127</c:v>
                </c:pt>
                <c:pt idx="4115">
                  <c:v>0.99685714285714289</c:v>
                </c:pt>
                <c:pt idx="4116">
                  <c:v>0.99685714285714289</c:v>
                </c:pt>
                <c:pt idx="4117">
                  <c:v>1.2460601503759401</c:v>
                </c:pt>
                <c:pt idx="4118">
                  <c:v>0.88184210526315787</c:v>
                </c:pt>
                <c:pt idx="4119">
                  <c:v>1.3227368421052632</c:v>
                </c:pt>
                <c:pt idx="4120">
                  <c:v>1.1693834586466165</c:v>
                </c:pt>
                <c:pt idx="4121">
                  <c:v>1.073533834586466</c:v>
                </c:pt>
                <c:pt idx="4122">
                  <c:v>1.1693834586466165</c:v>
                </c:pt>
                <c:pt idx="4123">
                  <c:v>1.3227368421052632</c:v>
                </c:pt>
                <c:pt idx="4124">
                  <c:v>1.2077218045112783</c:v>
                </c:pt>
                <c:pt idx="4125">
                  <c:v>1.073533834586466</c:v>
                </c:pt>
                <c:pt idx="4126">
                  <c:v>1.3227368421052632</c:v>
                </c:pt>
                <c:pt idx="4127">
                  <c:v>0.95851879699248121</c:v>
                </c:pt>
                <c:pt idx="4128">
                  <c:v>1.131045112781955</c:v>
                </c:pt>
                <c:pt idx="4129">
                  <c:v>1.073533834586466</c:v>
                </c:pt>
                <c:pt idx="4130">
                  <c:v>1.303563909774436</c:v>
                </c:pt>
                <c:pt idx="4131">
                  <c:v>1.0927067669172932</c:v>
                </c:pt>
                <c:pt idx="4132">
                  <c:v>1.2460601503759401</c:v>
                </c:pt>
                <c:pt idx="4133">
                  <c:v>0.97769172932330839</c:v>
                </c:pt>
                <c:pt idx="4134">
                  <c:v>1.2268872180451127</c:v>
                </c:pt>
                <c:pt idx="4135">
                  <c:v>1.0160300751879701</c:v>
                </c:pt>
                <c:pt idx="4136">
                  <c:v>0.97769172932330839</c:v>
                </c:pt>
                <c:pt idx="4137">
                  <c:v>1.0160300751879701</c:v>
                </c:pt>
                <c:pt idx="4138">
                  <c:v>1.1693834586466165</c:v>
                </c:pt>
                <c:pt idx="4139">
                  <c:v>1.2460601503759401</c:v>
                </c:pt>
                <c:pt idx="4140">
                  <c:v>1.2843984962406017</c:v>
                </c:pt>
                <c:pt idx="4141">
                  <c:v>1.2460601503759401</c:v>
                </c:pt>
                <c:pt idx="4142">
                  <c:v>1.4377518796992481</c:v>
                </c:pt>
                <c:pt idx="4143">
                  <c:v>1.4569172932330827</c:v>
                </c:pt>
                <c:pt idx="4144">
                  <c:v>1.303563909774436</c:v>
                </c:pt>
                <c:pt idx="4145">
                  <c:v>1.303563909774436</c:v>
                </c:pt>
                <c:pt idx="4146">
                  <c:v>1.3802406015037594</c:v>
                </c:pt>
                <c:pt idx="4147">
                  <c:v>1.4952556390977443</c:v>
                </c:pt>
                <c:pt idx="4148">
                  <c:v>0.92018045112781965</c:v>
                </c:pt>
                <c:pt idx="4149">
                  <c:v>1.131045112781955</c:v>
                </c:pt>
                <c:pt idx="4150">
                  <c:v>0.57513533834586472</c:v>
                </c:pt>
                <c:pt idx="4151">
                  <c:v>1.303563909774436</c:v>
                </c:pt>
                <c:pt idx="4152">
                  <c:v>1.2460601503759401</c:v>
                </c:pt>
                <c:pt idx="4153">
                  <c:v>1.3419022556390976</c:v>
                </c:pt>
                <c:pt idx="4154">
                  <c:v>1.3227368421052632</c:v>
                </c:pt>
                <c:pt idx="4155">
                  <c:v>1.2460601503759401</c:v>
                </c:pt>
                <c:pt idx="4156">
                  <c:v>1.3994135338345866</c:v>
                </c:pt>
                <c:pt idx="4157">
                  <c:v>1.3227368421052632</c:v>
                </c:pt>
                <c:pt idx="4158">
                  <c:v>1.2652255639097745</c:v>
                </c:pt>
                <c:pt idx="4159">
                  <c:v>1.4952556390977443</c:v>
                </c:pt>
                <c:pt idx="4160">
                  <c:v>1.1885488721804511</c:v>
                </c:pt>
                <c:pt idx="4161">
                  <c:v>1.2077218045112783</c:v>
                </c:pt>
                <c:pt idx="4162">
                  <c:v>1.3994135338345866</c:v>
                </c:pt>
                <c:pt idx="4163">
                  <c:v>1.3610751879699248</c:v>
                </c:pt>
                <c:pt idx="4164">
                  <c:v>1.3994135338345866</c:v>
                </c:pt>
                <c:pt idx="4165">
                  <c:v>1.1118721804511278</c:v>
                </c:pt>
                <c:pt idx="4166">
                  <c:v>1.8403082706766918</c:v>
                </c:pt>
                <c:pt idx="4167">
                  <c:v>1.3227368421052632</c:v>
                </c:pt>
                <c:pt idx="4168">
                  <c:v>1.1502105263157893</c:v>
                </c:pt>
                <c:pt idx="4169">
                  <c:v>0.99685714285714289</c:v>
                </c:pt>
                <c:pt idx="4170">
                  <c:v>1.1693834586466165</c:v>
                </c:pt>
                <c:pt idx="4171">
                  <c:v>1.1502105263157893</c:v>
                </c:pt>
                <c:pt idx="4172">
                  <c:v>1.0543684210526316</c:v>
                </c:pt>
                <c:pt idx="4173">
                  <c:v>1.2460601503759401</c:v>
                </c:pt>
                <c:pt idx="4174">
                  <c:v>1.2460601503759401</c:v>
                </c:pt>
                <c:pt idx="4175">
                  <c:v>1.0543684210526316</c:v>
                </c:pt>
                <c:pt idx="4176">
                  <c:v>1.2077218045112783</c:v>
                </c:pt>
                <c:pt idx="4177">
                  <c:v>1.3994135338345866</c:v>
                </c:pt>
                <c:pt idx="4178">
                  <c:v>1.3419022556390976</c:v>
                </c:pt>
                <c:pt idx="4179">
                  <c:v>1.131045112781955</c:v>
                </c:pt>
                <c:pt idx="4180">
                  <c:v>1.1693834586466165</c:v>
                </c:pt>
                <c:pt idx="4181">
                  <c:v>1.3419022556390976</c:v>
                </c:pt>
                <c:pt idx="4182">
                  <c:v>1.4952556390977443</c:v>
                </c:pt>
                <c:pt idx="4183">
                  <c:v>0.8435037593984962</c:v>
                </c:pt>
                <c:pt idx="4184">
                  <c:v>0.80516541353383453</c:v>
                </c:pt>
                <c:pt idx="4185">
                  <c:v>1.1502105263157893</c:v>
                </c:pt>
                <c:pt idx="4186">
                  <c:v>1.073533834586466</c:v>
                </c:pt>
                <c:pt idx="4187">
                  <c:v>0.93934586466165415</c:v>
                </c:pt>
                <c:pt idx="4188">
                  <c:v>0.93934586466165415</c:v>
                </c:pt>
                <c:pt idx="4189">
                  <c:v>1.1885488721804511</c:v>
                </c:pt>
                <c:pt idx="4190">
                  <c:v>0.97769172932330839</c:v>
                </c:pt>
                <c:pt idx="4191">
                  <c:v>0.88184210526315787</c:v>
                </c:pt>
                <c:pt idx="4192">
                  <c:v>1.2268872180451127</c:v>
                </c:pt>
                <c:pt idx="4193">
                  <c:v>1.1885488721804511</c:v>
                </c:pt>
                <c:pt idx="4194">
                  <c:v>0.86266917293233092</c:v>
                </c:pt>
                <c:pt idx="4195">
                  <c:v>1.073533834586466</c:v>
                </c:pt>
                <c:pt idx="4196">
                  <c:v>1.0543684210526316</c:v>
                </c:pt>
                <c:pt idx="4197">
                  <c:v>1.0927067669172932</c:v>
                </c:pt>
                <c:pt idx="4198">
                  <c:v>1.0160300751879701</c:v>
                </c:pt>
                <c:pt idx="4199">
                  <c:v>1.0543684210526316</c:v>
                </c:pt>
                <c:pt idx="4200">
                  <c:v>1.2843984962406017</c:v>
                </c:pt>
                <c:pt idx="4201">
                  <c:v>1.3994135338345866</c:v>
                </c:pt>
                <c:pt idx="4202">
                  <c:v>1.4760902255639097</c:v>
                </c:pt>
                <c:pt idx="4203">
                  <c:v>1.131045112781955</c:v>
                </c:pt>
                <c:pt idx="4204">
                  <c:v>1.3994135338345866</c:v>
                </c:pt>
                <c:pt idx="4205">
                  <c:v>1.4185789473684209</c:v>
                </c:pt>
                <c:pt idx="4206">
                  <c:v>1.6294436090225564</c:v>
                </c:pt>
                <c:pt idx="4207">
                  <c:v>1.2460601503759401</c:v>
                </c:pt>
                <c:pt idx="4208">
                  <c:v>1.2460601503759401</c:v>
                </c:pt>
                <c:pt idx="4209">
                  <c:v>1.1885488721804511</c:v>
                </c:pt>
                <c:pt idx="4210">
                  <c:v>1.4377518796992481</c:v>
                </c:pt>
                <c:pt idx="4211">
                  <c:v>1.7444586466165413</c:v>
                </c:pt>
                <c:pt idx="4212">
                  <c:v>1.3227368421052632</c:v>
                </c:pt>
                <c:pt idx="4213">
                  <c:v>1.3610751879699248</c:v>
                </c:pt>
                <c:pt idx="4214">
                  <c:v>1.4569172932330827</c:v>
                </c:pt>
                <c:pt idx="4215">
                  <c:v>1.4760902255639097</c:v>
                </c:pt>
                <c:pt idx="4216">
                  <c:v>1.2843984962406017</c:v>
                </c:pt>
                <c:pt idx="4217">
                  <c:v>1.5144285714285715</c:v>
                </c:pt>
                <c:pt idx="4218">
                  <c:v>1.0543684210526316</c:v>
                </c:pt>
                <c:pt idx="4219">
                  <c:v>1.3802406015037594</c:v>
                </c:pt>
                <c:pt idx="4220">
                  <c:v>1.1693834586466165</c:v>
                </c:pt>
                <c:pt idx="4221">
                  <c:v>1.4377518796992481</c:v>
                </c:pt>
                <c:pt idx="4222">
                  <c:v>1.3227368421052632</c:v>
                </c:pt>
                <c:pt idx="4223">
                  <c:v>1.4569172932330827</c:v>
                </c:pt>
                <c:pt idx="4224">
                  <c:v>1.3994135338345866</c:v>
                </c:pt>
                <c:pt idx="4225">
                  <c:v>1.5911052631578948</c:v>
                </c:pt>
                <c:pt idx="4226">
                  <c:v>1.2843984962406017</c:v>
                </c:pt>
                <c:pt idx="4227">
                  <c:v>1.1885488721804511</c:v>
                </c:pt>
                <c:pt idx="4228">
                  <c:v>1.2843984962406017</c:v>
                </c:pt>
                <c:pt idx="4229">
                  <c:v>1.1693834586466165</c:v>
                </c:pt>
                <c:pt idx="4230">
                  <c:v>1.303563909774436</c:v>
                </c:pt>
                <c:pt idx="4231">
                  <c:v>1.131045112781955</c:v>
                </c:pt>
                <c:pt idx="4232">
                  <c:v>1.2460601503759401</c:v>
                </c:pt>
                <c:pt idx="4233">
                  <c:v>1.2843984962406017</c:v>
                </c:pt>
                <c:pt idx="4234">
                  <c:v>1.303563909774436</c:v>
                </c:pt>
                <c:pt idx="4235">
                  <c:v>1.073533834586466</c:v>
                </c:pt>
                <c:pt idx="4236">
                  <c:v>0.88184210526315787</c:v>
                </c:pt>
                <c:pt idx="4237">
                  <c:v>1.1885488721804511</c:v>
                </c:pt>
                <c:pt idx="4238">
                  <c:v>0.93934586466165415</c:v>
                </c:pt>
                <c:pt idx="4239">
                  <c:v>0.93934586466165415</c:v>
                </c:pt>
                <c:pt idx="4240">
                  <c:v>0.99685714285714289</c:v>
                </c:pt>
                <c:pt idx="4241">
                  <c:v>0.51762406015037599</c:v>
                </c:pt>
                <c:pt idx="4242">
                  <c:v>0.93934586466165415</c:v>
                </c:pt>
                <c:pt idx="4243">
                  <c:v>0.78599248120300758</c:v>
                </c:pt>
                <c:pt idx="4244">
                  <c:v>0.90100751879699248</c:v>
                </c:pt>
                <c:pt idx="4245">
                  <c:v>0.70931578947368423</c:v>
                </c:pt>
                <c:pt idx="4246">
                  <c:v>0.7284887218045113</c:v>
                </c:pt>
                <c:pt idx="4247">
                  <c:v>0.95851879699248121</c:v>
                </c:pt>
                <c:pt idx="4248">
                  <c:v>0.61347368421052628</c:v>
                </c:pt>
                <c:pt idx="4249">
                  <c:v>0.93934586466165415</c:v>
                </c:pt>
                <c:pt idx="4250">
                  <c:v>0.70931578947368423</c:v>
                </c:pt>
                <c:pt idx="4251">
                  <c:v>0.55596240601503755</c:v>
                </c:pt>
                <c:pt idx="4252">
                  <c:v>0.59430075187969922</c:v>
                </c:pt>
                <c:pt idx="4253">
                  <c:v>0.69015037593984963</c:v>
                </c:pt>
                <c:pt idx="4254">
                  <c:v>0.53679699248120305</c:v>
                </c:pt>
                <c:pt idx="4255">
                  <c:v>0.69015037593984963</c:v>
                </c:pt>
                <c:pt idx="4256">
                  <c:v>0.69015037593984963</c:v>
                </c:pt>
                <c:pt idx="4257">
                  <c:v>0.76682706766917286</c:v>
                </c:pt>
                <c:pt idx="4258">
                  <c:v>0.86266917293233092</c:v>
                </c:pt>
                <c:pt idx="4259">
                  <c:v>0.65181203007518795</c:v>
                </c:pt>
                <c:pt idx="4260">
                  <c:v>0.78599248120300758</c:v>
                </c:pt>
                <c:pt idx="4261">
                  <c:v>0.8435037593984962</c:v>
                </c:pt>
                <c:pt idx="4262">
                  <c:v>0.74765413533834579</c:v>
                </c:pt>
                <c:pt idx="4263">
                  <c:v>0.88184210526315787</c:v>
                </c:pt>
                <c:pt idx="4264">
                  <c:v>0.78599248120300758</c:v>
                </c:pt>
                <c:pt idx="4265">
                  <c:v>0.47928571428571426</c:v>
                </c:pt>
                <c:pt idx="4266">
                  <c:v>0.63263909774436089</c:v>
                </c:pt>
                <c:pt idx="4267">
                  <c:v>0.92018045112781965</c:v>
                </c:pt>
                <c:pt idx="4268">
                  <c:v>1.0160300751879701</c:v>
                </c:pt>
                <c:pt idx="4269">
                  <c:v>0.92018045112781965</c:v>
                </c:pt>
                <c:pt idx="4270">
                  <c:v>0.92018045112781965</c:v>
                </c:pt>
                <c:pt idx="4271">
                  <c:v>0.97769172932330839</c:v>
                </c:pt>
                <c:pt idx="4272">
                  <c:v>0.82433082706766914</c:v>
                </c:pt>
                <c:pt idx="4273">
                  <c:v>1.2268872180451127</c:v>
                </c:pt>
                <c:pt idx="4274">
                  <c:v>1.0351954887218044</c:v>
                </c:pt>
                <c:pt idx="4275">
                  <c:v>1.0351954887218044</c:v>
                </c:pt>
                <c:pt idx="4276">
                  <c:v>1.0543684210526316</c:v>
                </c:pt>
                <c:pt idx="4277">
                  <c:v>0.97769172932330839</c:v>
                </c:pt>
                <c:pt idx="4278">
                  <c:v>0.61347368421052628</c:v>
                </c:pt>
                <c:pt idx="4279">
                  <c:v>0.90100751879699248</c:v>
                </c:pt>
                <c:pt idx="4280">
                  <c:v>0.82433082706766914</c:v>
                </c:pt>
                <c:pt idx="4281">
                  <c:v>0.82433082706766914</c:v>
                </c:pt>
                <c:pt idx="4282">
                  <c:v>1.5144285714285715</c:v>
                </c:pt>
                <c:pt idx="4283">
                  <c:v>1.1885488721804511</c:v>
                </c:pt>
                <c:pt idx="4284">
                  <c:v>1.0927067669172932</c:v>
                </c:pt>
                <c:pt idx="4285">
                  <c:v>0.90100751879699248</c:v>
                </c:pt>
                <c:pt idx="4286">
                  <c:v>1.1885488721804511</c:v>
                </c:pt>
                <c:pt idx="4287">
                  <c:v>1.3610751879699248</c:v>
                </c:pt>
                <c:pt idx="4288">
                  <c:v>0.92018045112781965</c:v>
                </c:pt>
                <c:pt idx="4289">
                  <c:v>0.76682706766917286</c:v>
                </c:pt>
                <c:pt idx="4290">
                  <c:v>0.97769172932330839</c:v>
                </c:pt>
                <c:pt idx="4291">
                  <c:v>0.92018045112781965</c:v>
                </c:pt>
                <c:pt idx="4292">
                  <c:v>0.7284887218045113</c:v>
                </c:pt>
                <c:pt idx="4293">
                  <c:v>0.63263909774436089</c:v>
                </c:pt>
                <c:pt idx="4294">
                  <c:v>0.92018045112781965</c:v>
                </c:pt>
                <c:pt idx="4295">
                  <c:v>0.74765413533834579</c:v>
                </c:pt>
                <c:pt idx="4296">
                  <c:v>0.90100751879699248</c:v>
                </c:pt>
                <c:pt idx="4297">
                  <c:v>0.47928571428571426</c:v>
                </c:pt>
                <c:pt idx="4298">
                  <c:v>0.99685714285714289</c:v>
                </c:pt>
                <c:pt idx="4299">
                  <c:v>0.90100751879699248</c:v>
                </c:pt>
                <c:pt idx="4300">
                  <c:v>1.1502105263157893</c:v>
                </c:pt>
                <c:pt idx="4301">
                  <c:v>0.97769172932330839</c:v>
                </c:pt>
                <c:pt idx="4302">
                  <c:v>0.90100751879699248</c:v>
                </c:pt>
                <c:pt idx="4303">
                  <c:v>0.76682706766917286</c:v>
                </c:pt>
                <c:pt idx="4304">
                  <c:v>1.1118721804511278</c:v>
                </c:pt>
                <c:pt idx="4305">
                  <c:v>0.8435037593984962</c:v>
                </c:pt>
                <c:pt idx="4306">
                  <c:v>0.7284887218045113</c:v>
                </c:pt>
                <c:pt idx="4307">
                  <c:v>1.2652255639097745</c:v>
                </c:pt>
                <c:pt idx="4308">
                  <c:v>0.88184210526315787</c:v>
                </c:pt>
                <c:pt idx="4309">
                  <c:v>0.88184210526315787</c:v>
                </c:pt>
                <c:pt idx="4310">
                  <c:v>0.93934586466165415</c:v>
                </c:pt>
                <c:pt idx="4311">
                  <c:v>0.47928571428571426</c:v>
                </c:pt>
                <c:pt idx="4312">
                  <c:v>1.0543684210526316</c:v>
                </c:pt>
                <c:pt idx="4313">
                  <c:v>0.90100751879699248</c:v>
                </c:pt>
                <c:pt idx="4314">
                  <c:v>0.86266917293233092</c:v>
                </c:pt>
                <c:pt idx="4315">
                  <c:v>0.92018045112781965</c:v>
                </c:pt>
                <c:pt idx="4316">
                  <c:v>1.0927067669172932</c:v>
                </c:pt>
                <c:pt idx="4317">
                  <c:v>1.131045112781955</c:v>
                </c:pt>
                <c:pt idx="4318">
                  <c:v>1.073533834586466</c:v>
                </c:pt>
                <c:pt idx="4319">
                  <c:v>0.97769172932330839</c:v>
                </c:pt>
                <c:pt idx="4320">
                  <c:v>1.1502105263157893</c:v>
                </c:pt>
                <c:pt idx="4321">
                  <c:v>1.2268872180451127</c:v>
                </c:pt>
                <c:pt idx="4322">
                  <c:v>0.90100751879699248</c:v>
                </c:pt>
                <c:pt idx="4323">
                  <c:v>0.95851879699248121</c:v>
                </c:pt>
                <c:pt idx="4324">
                  <c:v>1.1118721804511278</c:v>
                </c:pt>
                <c:pt idx="4325">
                  <c:v>1.303563909774436</c:v>
                </c:pt>
                <c:pt idx="4326">
                  <c:v>1.4377518796992481</c:v>
                </c:pt>
                <c:pt idx="4327">
                  <c:v>1.1693834586466165</c:v>
                </c:pt>
                <c:pt idx="4328">
                  <c:v>0.90100751879699248</c:v>
                </c:pt>
                <c:pt idx="4329">
                  <c:v>1.2268872180451127</c:v>
                </c:pt>
                <c:pt idx="4330">
                  <c:v>1.0543684210526316</c:v>
                </c:pt>
                <c:pt idx="4331">
                  <c:v>0.8435037593984962</c:v>
                </c:pt>
                <c:pt idx="4332">
                  <c:v>0.99685714285714289</c:v>
                </c:pt>
                <c:pt idx="4333">
                  <c:v>1.2460601503759401</c:v>
                </c:pt>
                <c:pt idx="4334">
                  <c:v>0.82433082706766914</c:v>
                </c:pt>
                <c:pt idx="4335">
                  <c:v>0.97769172932330839</c:v>
                </c:pt>
                <c:pt idx="4336">
                  <c:v>1.0543684210526316</c:v>
                </c:pt>
                <c:pt idx="4337">
                  <c:v>1.4569172932330827</c:v>
                </c:pt>
                <c:pt idx="4338">
                  <c:v>1.3994135338345866</c:v>
                </c:pt>
                <c:pt idx="4339">
                  <c:v>1.3994135338345866</c:v>
                </c:pt>
                <c:pt idx="4340">
                  <c:v>1.3802406015037594</c:v>
                </c:pt>
                <c:pt idx="4341">
                  <c:v>1.0160300751879701</c:v>
                </c:pt>
                <c:pt idx="4342">
                  <c:v>1.0160300751879701</c:v>
                </c:pt>
                <c:pt idx="4343">
                  <c:v>1.2077218045112783</c:v>
                </c:pt>
                <c:pt idx="4344">
                  <c:v>1.2460601503759401</c:v>
                </c:pt>
                <c:pt idx="4345">
                  <c:v>1.1502105263157893</c:v>
                </c:pt>
                <c:pt idx="4346">
                  <c:v>1.0927067669172932</c:v>
                </c:pt>
                <c:pt idx="4347">
                  <c:v>1.4760902255639097</c:v>
                </c:pt>
                <c:pt idx="4348">
                  <c:v>1.3419022556390976</c:v>
                </c:pt>
                <c:pt idx="4349">
                  <c:v>1.6294436090225564</c:v>
                </c:pt>
                <c:pt idx="4350">
                  <c:v>1.3994135338345866</c:v>
                </c:pt>
                <c:pt idx="4351">
                  <c:v>0.99685714285714289</c:v>
                </c:pt>
                <c:pt idx="4352">
                  <c:v>1.0927067669172932</c:v>
                </c:pt>
                <c:pt idx="4353">
                  <c:v>1.1118721804511278</c:v>
                </c:pt>
                <c:pt idx="4354">
                  <c:v>1.3994135338345866</c:v>
                </c:pt>
                <c:pt idx="4355">
                  <c:v>1.0351954887218044</c:v>
                </c:pt>
                <c:pt idx="4356">
                  <c:v>1.0160300751879701</c:v>
                </c:pt>
                <c:pt idx="4357">
                  <c:v>1.4952556390977443</c:v>
                </c:pt>
                <c:pt idx="4358">
                  <c:v>1.4569172932330827</c:v>
                </c:pt>
                <c:pt idx="4359">
                  <c:v>1.2843984962406017</c:v>
                </c:pt>
                <c:pt idx="4360">
                  <c:v>1.3802406015037594</c:v>
                </c:pt>
                <c:pt idx="4361">
                  <c:v>1.4569172932330827</c:v>
                </c:pt>
                <c:pt idx="4362">
                  <c:v>1.3610751879699248</c:v>
                </c:pt>
                <c:pt idx="4363">
                  <c:v>1.2077218045112783</c:v>
                </c:pt>
                <c:pt idx="4364">
                  <c:v>1.8594736842105264</c:v>
                </c:pt>
                <c:pt idx="4365">
                  <c:v>1.0543684210526316</c:v>
                </c:pt>
                <c:pt idx="4366">
                  <c:v>1.4377518796992481</c:v>
                </c:pt>
                <c:pt idx="4367">
                  <c:v>1.6102781954887218</c:v>
                </c:pt>
                <c:pt idx="4368">
                  <c:v>1.2268872180451127</c:v>
                </c:pt>
                <c:pt idx="4369">
                  <c:v>1.5911052631578948</c:v>
                </c:pt>
                <c:pt idx="4370">
                  <c:v>1.9744887218045108</c:v>
                </c:pt>
                <c:pt idx="4371">
                  <c:v>1.7252932330827069</c:v>
                </c:pt>
                <c:pt idx="4372">
                  <c:v>1.6294436090225564</c:v>
                </c:pt>
                <c:pt idx="4373">
                  <c:v>2.242864661654135</c:v>
                </c:pt>
                <c:pt idx="4374">
                  <c:v>1.7444586466165413</c:v>
                </c:pt>
                <c:pt idx="4375">
                  <c:v>1.9169849624060151</c:v>
                </c:pt>
                <c:pt idx="4376">
                  <c:v>1.7636315789473682</c:v>
                </c:pt>
                <c:pt idx="4377">
                  <c:v>1.5911052631578948</c:v>
                </c:pt>
                <c:pt idx="4378">
                  <c:v>1.8211353383458646</c:v>
                </c:pt>
                <c:pt idx="4379">
                  <c:v>1.5911052631578948</c:v>
                </c:pt>
                <c:pt idx="4380">
                  <c:v>2.0703383458646618</c:v>
                </c:pt>
                <c:pt idx="4381">
                  <c:v>2.0511654135338349</c:v>
                </c:pt>
                <c:pt idx="4382">
                  <c:v>1.9744887218045108</c:v>
                </c:pt>
                <c:pt idx="4383">
                  <c:v>2.0511654135338349</c:v>
                </c:pt>
                <c:pt idx="4384">
                  <c:v>1.9361503759398495</c:v>
                </c:pt>
                <c:pt idx="4385">
                  <c:v>2.9329548872180453</c:v>
                </c:pt>
                <c:pt idx="4386">
                  <c:v>1.8594736842105264</c:v>
                </c:pt>
                <c:pt idx="4387">
                  <c:v>1.9169849624060151</c:v>
                </c:pt>
                <c:pt idx="4388">
                  <c:v>2.319541353383459</c:v>
                </c:pt>
                <c:pt idx="4389">
                  <c:v>2.2236917293233081</c:v>
                </c:pt>
                <c:pt idx="4390">
                  <c:v>2.4153834586466165</c:v>
                </c:pt>
                <c:pt idx="4391">
                  <c:v>2.6262481203007519</c:v>
                </c:pt>
                <c:pt idx="4392">
                  <c:v>2.4537218045112783</c:v>
                </c:pt>
                <c:pt idx="4393">
                  <c:v>2.2045263157894737</c:v>
                </c:pt>
                <c:pt idx="4394">
                  <c:v>2.722097744360902</c:v>
                </c:pt>
                <c:pt idx="4395">
                  <c:v>2.511233082706767</c:v>
                </c:pt>
                <c:pt idx="4396">
                  <c:v>2.7412631578947368</c:v>
                </c:pt>
                <c:pt idx="4397">
                  <c:v>2.722097744360902</c:v>
                </c:pt>
                <c:pt idx="4398">
                  <c:v>2.2236917293233081</c:v>
                </c:pt>
                <c:pt idx="4399">
                  <c:v>2.5687368421052632</c:v>
                </c:pt>
                <c:pt idx="4400">
                  <c:v>2.4728947368421053</c:v>
                </c:pt>
                <c:pt idx="4401">
                  <c:v>1.7061203007518797</c:v>
                </c:pt>
                <c:pt idx="4402">
                  <c:v>2.0511654135338349</c:v>
                </c:pt>
                <c:pt idx="4403">
                  <c:v>2.4920601503759401</c:v>
                </c:pt>
                <c:pt idx="4404">
                  <c:v>2.2045263157894737</c:v>
                </c:pt>
                <c:pt idx="4405">
                  <c:v>2.2812030075187968</c:v>
                </c:pt>
                <c:pt idx="4406">
                  <c:v>1.9361503759398495</c:v>
                </c:pt>
                <c:pt idx="4407">
                  <c:v>2.6262481203007519</c:v>
                </c:pt>
                <c:pt idx="4408">
                  <c:v>2.607075187969925</c:v>
                </c:pt>
                <c:pt idx="4409">
                  <c:v>2.3578796992481204</c:v>
                </c:pt>
                <c:pt idx="4410">
                  <c:v>2.5303984962406014</c:v>
                </c:pt>
                <c:pt idx="4411">
                  <c:v>2.3003684210526321</c:v>
                </c:pt>
                <c:pt idx="4412">
                  <c:v>2.319541353383459</c:v>
                </c:pt>
                <c:pt idx="4413">
                  <c:v>2.4345563909774435</c:v>
                </c:pt>
                <c:pt idx="4414">
                  <c:v>2.6454210526315789</c:v>
                </c:pt>
                <c:pt idx="4415">
                  <c:v>2.1278496240601501</c:v>
                </c:pt>
                <c:pt idx="4416">
                  <c:v>3.2396691729323308</c:v>
                </c:pt>
                <c:pt idx="4417">
                  <c:v>2.5495714285714284</c:v>
                </c:pt>
                <c:pt idx="4418">
                  <c:v>2.2620300751879698</c:v>
                </c:pt>
                <c:pt idx="4419">
                  <c:v>3.0671428571428572</c:v>
                </c:pt>
                <c:pt idx="4420">
                  <c:v>2.4345563909774435</c:v>
                </c:pt>
                <c:pt idx="4421">
                  <c:v>2.3003684210526321</c:v>
                </c:pt>
                <c:pt idx="4422">
                  <c:v>2.4920601503759401</c:v>
                </c:pt>
                <c:pt idx="4423">
                  <c:v>2.0703383458646618</c:v>
                </c:pt>
                <c:pt idx="4424">
                  <c:v>2.8562781954887217</c:v>
                </c:pt>
                <c:pt idx="4425">
                  <c:v>2.6837593984962402</c:v>
                </c:pt>
                <c:pt idx="4426">
                  <c:v>2.3003684210526321</c:v>
                </c:pt>
                <c:pt idx="4427">
                  <c:v>2.7029248120300751</c:v>
                </c:pt>
                <c:pt idx="4428">
                  <c:v>2.81793984962406</c:v>
                </c:pt>
                <c:pt idx="4429">
                  <c:v>2.6837593984962402</c:v>
                </c:pt>
                <c:pt idx="4430">
                  <c:v>2.511233082706767</c:v>
                </c:pt>
                <c:pt idx="4431">
                  <c:v>2.7029248120300751</c:v>
                </c:pt>
                <c:pt idx="4432">
                  <c:v>2.242864661654135</c:v>
                </c:pt>
                <c:pt idx="4433">
                  <c:v>2.8371127819548869</c:v>
                </c:pt>
                <c:pt idx="4434">
                  <c:v>2.4345563909774435</c:v>
                </c:pt>
                <c:pt idx="4435">
                  <c:v>2.9329548872180453</c:v>
                </c:pt>
                <c:pt idx="4436">
                  <c:v>2.1661879699248119</c:v>
                </c:pt>
                <c:pt idx="4437">
                  <c:v>2.4728947368421053</c:v>
                </c:pt>
                <c:pt idx="4438">
                  <c:v>2.6262481203007519</c:v>
                </c:pt>
                <c:pt idx="4439">
                  <c:v>3.1246466165413533</c:v>
                </c:pt>
                <c:pt idx="4440">
                  <c:v>3.1629849624060151</c:v>
                </c:pt>
                <c:pt idx="4441">
                  <c:v>2.6262481203007519</c:v>
                </c:pt>
                <c:pt idx="4442">
                  <c:v>2.3962180451127821</c:v>
                </c:pt>
                <c:pt idx="4443">
                  <c:v>2.4728947368421053</c:v>
                </c:pt>
                <c:pt idx="4444">
                  <c:v>1.8594736842105264</c:v>
                </c:pt>
                <c:pt idx="4445">
                  <c:v>2.319541353383459</c:v>
                </c:pt>
                <c:pt idx="4446">
                  <c:v>2.6262481203007519</c:v>
                </c:pt>
                <c:pt idx="4447">
                  <c:v>2.9712932330827067</c:v>
                </c:pt>
                <c:pt idx="4448">
                  <c:v>3.1054812030075185</c:v>
                </c:pt>
                <c:pt idx="4449">
                  <c:v>2.81793984962406</c:v>
                </c:pt>
                <c:pt idx="4450">
                  <c:v>3.0479699248120302</c:v>
                </c:pt>
                <c:pt idx="4451">
                  <c:v>2.511233082706767</c:v>
                </c:pt>
                <c:pt idx="4452">
                  <c:v>2.1661879699248119</c:v>
                </c:pt>
                <c:pt idx="4453">
                  <c:v>2.2812030075187968</c:v>
                </c:pt>
                <c:pt idx="4454">
                  <c:v>2.3578796992481204</c:v>
                </c:pt>
                <c:pt idx="4455">
                  <c:v>2.7604360902255638</c:v>
                </c:pt>
                <c:pt idx="4456">
                  <c:v>2.3578796992481204</c:v>
                </c:pt>
                <c:pt idx="4457">
                  <c:v>2.511233082706767</c:v>
                </c:pt>
                <c:pt idx="4458">
                  <c:v>2.5495714285714284</c:v>
                </c:pt>
                <c:pt idx="4459">
                  <c:v>2.8562781954887217</c:v>
                </c:pt>
                <c:pt idx="4460">
                  <c:v>2.7412631578947368</c:v>
                </c:pt>
                <c:pt idx="4461">
                  <c:v>2.0511654135338349</c:v>
                </c:pt>
                <c:pt idx="4462">
                  <c:v>3.1054812030075185</c:v>
                </c:pt>
                <c:pt idx="4463">
                  <c:v>2.1853533834586467</c:v>
                </c:pt>
                <c:pt idx="4464">
                  <c:v>2.3387067669172934</c:v>
                </c:pt>
                <c:pt idx="4465">
                  <c:v>2.242864661654135</c:v>
                </c:pt>
                <c:pt idx="4466">
                  <c:v>2.319541353383459</c:v>
                </c:pt>
                <c:pt idx="4467">
                  <c:v>2.1470150375939849</c:v>
                </c:pt>
                <c:pt idx="4468">
                  <c:v>2.4153834586466165</c:v>
                </c:pt>
                <c:pt idx="4469">
                  <c:v>1.8978120300751877</c:v>
                </c:pt>
                <c:pt idx="4470">
                  <c:v>2.0895112781954888</c:v>
                </c:pt>
                <c:pt idx="4471">
                  <c:v>2.3770451127819552</c:v>
                </c:pt>
                <c:pt idx="4472">
                  <c:v>2.5495714285714284</c:v>
                </c:pt>
                <c:pt idx="4473">
                  <c:v>2.3003684210526321</c:v>
                </c:pt>
                <c:pt idx="4474">
                  <c:v>2.6262481203007519</c:v>
                </c:pt>
                <c:pt idx="4475">
                  <c:v>2.4537218045112783</c:v>
                </c:pt>
                <c:pt idx="4476">
                  <c:v>2.4345563909774435</c:v>
                </c:pt>
                <c:pt idx="4477">
                  <c:v>2.319541353383459</c:v>
                </c:pt>
                <c:pt idx="4478">
                  <c:v>2.1278496240601501</c:v>
                </c:pt>
                <c:pt idx="4479">
                  <c:v>2.7412631578947368</c:v>
                </c:pt>
                <c:pt idx="4480">
                  <c:v>2.319541353383459</c:v>
                </c:pt>
                <c:pt idx="4481">
                  <c:v>2.4920601503759401</c:v>
                </c:pt>
                <c:pt idx="4482">
                  <c:v>2.2045263157894737</c:v>
                </c:pt>
                <c:pt idx="4483">
                  <c:v>2.1278496240601501</c:v>
                </c:pt>
                <c:pt idx="4484">
                  <c:v>2.6262481203007519</c:v>
                </c:pt>
                <c:pt idx="4485">
                  <c:v>2.319541353383459</c:v>
                </c:pt>
                <c:pt idx="4486">
                  <c:v>2.5303984962406014</c:v>
                </c:pt>
                <c:pt idx="4487">
                  <c:v>2.0128270676691726</c:v>
                </c:pt>
                <c:pt idx="4488">
                  <c:v>2.4728947368421053</c:v>
                </c:pt>
                <c:pt idx="4489">
                  <c:v>1.8594736842105264</c:v>
                </c:pt>
                <c:pt idx="4490">
                  <c:v>2.1470150375939849</c:v>
                </c:pt>
                <c:pt idx="4491">
                  <c:v>2.032</c:v>
                </c:pt>
                <c:pt idx="4492">
                  <c:v>2.2236917293233081</c:v>
                </c:pt>
                <c:pt idx="4493">
                  <c:v>2.1661879699248119</c:v>
                </c:pt>
                <c:pt idx="4494">
                  <c:v>1.9744887218045108</c:v>
                </c:pt>
                <c:pt idx="4495">
                  <c:v>2.4537218045112783</c:v>
                </c:pt>
                <c:pt idx="4496">
                  <c:v>2.1278496240601501</c:v>
                </c:pt>
                <c:pt idx="4497">
                  <c:v>2.1661879699248119</c:v>
                </c:pt>
                <c:pt idx="4498">
                  <c:v>2.4345563909774435</c:v>
                </c:pt>
                <c:pt idx="4499">
                  <c:v>2.7412631578947368</c:v>
                </c:pt>
                <c:pt idx="4500">
                  <c:v>2.1853533834586467</c:v>
                </c:pt>
                <c:pt idx="4501">
                  <c:v>2.3770451127819552</c:v>
                </c:pt>
                <c:pt idx="4502">
                  <c:v>2.0128270676691726</c:v>
                </c:pt>
                <c:pt idx="4503">
                  <c:v>1.9361503759398495</c:v>
                </c:pt>
                <c:pt idx="4504">
                  <c:v>2.032</c:v>
                </c:pt>
                <c:pt idx="4505">
                  <c:v>2.0703383458646618</c:v>
                </c:pt>
                <c:pt idx="4506">
                  <c:v>2.5495714285714284</c:v>
                </c:pt>
                <c:pt idx="4507">
                  <c:v>2.2812030075187968</c:v>
                </c:pt>
                <c:pt idx="4508">
                  <c:v>2.607075187969925</c:v>
                </c:pt>
                <c:pt idx="4509">
                  <c:v>2.3387067669172934</c:v>
                </c:pt>
                <c:pt idx="4510">
                  <c:v>2.032</c:v>
                </c:pt>
                <c:pt idx="4511">
                  <c:v>1.4760902255639097</c:v>
                </c:pt>
                <c:pt idx="4512">
                  <c:v>1.9744887218045108</c:v>
                </c:pt>
                <c:pt idx="4513">
                  <c:v>2.1278496240601501</c:v>
                </c:pt>
                <c:pt idx="4514">
                  <c:v>2.4153834586466165</c:v>
                </c:pt>
                <c:pt idx="4515">
                  <c:v>2.5303984962406014</c:v>
                </c:pt>
                <c:pt idx="4516">
                  <c:v>2.319541353383459</c:v>
                </c:pt>
                <c:pt idx="4517">
                  <c:v>2.4345563909774435</c:v>
                </c:pt>
                <c:pt idx="4518">
                  <c:v>2.242864661654135</c:v>
                </c:pt>
                <c:pt idx="4519">
                  <c:v>2.3578796992481204</c:v>
                </c:pt>
                <c:pt idx="4520">
                  <c:v>2.319541353383459</c:v>
                </c:pt>
                <c:pt idx="4521">
                  <c:v>2.4728947368421053</c:v>
                </c:pt>
                <c:pt idx="4522">
                  <c:v>2.2045263157894737</c:v>
                </c:pt>
                <c:pt idx="4523">
                  <c:v>2.2620300751879698</c:v>
                </c:pt>
                <c:pt idx="4524">
                  <c:v>2.032</c:v>
                </c:pt>
                <c:pt idx="4525">
                  <c:v>1.9361503759398495</c:v>
                </c:pt>
                <c:pt idx="4526">
                  <c:v>2.5879097744360902</c:v>
                </c:pt>
                <c:pt idx="4527">
                  <c:v>2.3962180451127821</c:v>
                </c:pt>
                <c:pt idx="4528">
                  <c:v>2.6837593984962402</c:v>
                </c:pt>
                <c:pt idx="4529">
                  <c:v>2.607075187969925</c:v>
                </c:pt>
                <c:pt idx="4530">
                  <c:v>2.4920601503759401</c:v>
                </c:pt>
                <c:pt idx="4531">
                  <c:v>2.4728947368421053</c:v>
                </c:pt>
                <c:pt idx="4532">
                  <c:v>2.5303984962406014</c:v>
                </c:pt>
                <c:pt idx="4533">
                  <c:v>2.4920601503759401</c:v>
                </c:pt>
                <c:pt idx="4534">
                  <c:v>2.1661879699248119</c:v>
                </c:pt>
                <c:pt idx="4535">
                  <c:v>2.1853533834586467</c:v>
                </c:pt>
                <c:pt idx="4536">
                  <c:v>2.3578796992481204</c:v>
                </c:pt>
                <c:pt idx="4537">
                  <c:v>2.4153834586466165</c:v>
                </c:pt>
                <c:pt idx="4538">
                  <c:v>2.1470150375939849</c:v>
                </c:pt>
                <c:pt idx="4539">
                  <c:v>2.8371127819548869</c:v>
                </c:pt>
                <c:pt idx="4540">
                  <c:v>2.81793984962406</c:v>
                </c:pt>
                <c:pt idx="4541">
                  <c:v>2.9329548872180453</c:v>
                </c:pt>
                <c:pt idx="4542">
                  <c:v>2.722097744360902</c:v>
                </c:pt>
                <c:pt idx="4543">
                  <c:v>2.3962180451127821</c:v>
                </c:pt>
                <c:pt idx="4544">
                  <c:v>2.607075187969925</c:v>
                </c:pt>
                <c:pt idx="4545">
                  <c:v>2.6454210526315789</c:v>
                </c:pt>
                <c:pt idx="4546">
                  <c:v>2.4920601503759401</c:v>
                </c:pt>
                <c:pt idx="4547">
                  <c:v>3.0096315789473684</c:v>
                </c:pt>
                <c:pt idx="4548">
                  <c:v>2.7604360902255638</c:v>
                </c:pt>
                <c:pt idx="4549">
                  <c:v>2.2812030075187968</c:v>
                </c:pt>
                <c:pt idx="4550">
                  <c:v>2.5879097744360902</c:v>
                </c:pt>
                <c:pt idx="4551">
                  <c:v>2.6837593984962402</c:v>
                </c:pt>
                <c:pt idx="4552">
                  <c:v>2.2620300751879698</c:v>
                </c:pt>
                <c:pt idx="4553">
                  <c:v>2.2045263157894737</c:v>
                </c:pt>
                <c:pt idx="4554">
                  <c:v>1.6677819548872181</c:v>
                </c:pt>
                <c:pt idx="4555">
                  <c:v>2.242864661654135</c:v>
                </c:pt>
                <c:pt idx="4556">
                  <c:v>2.1661879699248119</c:v>
                </c:pt>
                <c:pt idx="4557">
                  <c:v>2.4345563909774435</c:v>
                </c:pt>
                <c:pt idx="4558">
                  <c:v>2.032</c:v>
                </c:pt>
                <c:pt idx="4559">
                  <c:v>2.4537218045112783</c:v>
                </c:pt>
                <c:pt idx="4560">
                  <c:v>2.1661879699248119</c:v>
                </c:pt>
                <c:pt idx="4561">
                  <c:v>2.6454210526315789</c:v>
                </c:pt>
                <c:pt idx="4562">
                  <c:v>2.5303984962406014</c:v>
                </c:pt>
                <c:pt idx="4563">
                  <c:v>2.3387067669172934</c:v>
                </c:pt>
                <c:pt idx="4564">
                  <c:v>2.4728947368421053</c:v>
                </c:pt>
                <c:pt idx="4565">
                  <c:v>2.4345563909774435</c:v>
                </c:pt>
                <c:pt idx="4566">
                  <c:v>2.3962180451127821</c:v>
                </c:pt>
                <c:pt idx="4567">
                  <c:v>2.2045263157894737</c:v>
                </c:pt>
                <c:pt idx="4568">
                  <c:v>2.4345563909774435</c:v>
                </c:pt>
                <c:pt idx="4569">
                  <c:v>2.4728947368421053</c:v>
                </c:pt>
                <c:pt idx="4570">
                  <c:v>2.4920601503759401</c:v>
                </c:pt>
                <c:pt idx="4571">
                  <c:v>2.032</c:v>
                </c:pt>
                <c:pt idx="4572">
                  <c:v>2.3003684210526321</c:v>
                </c:pt>
                <c:pt idx="4573">
                  <c:v>2.3387067669172934</c:v>
                </c:pt>
                <c:pt idx="4574">
                  <c:v>2.722097744360902</c:v>
                </c:pt>
                <c:pt idx="4575">
                  <c:v>2.2236917293233081</c:v>
                </c:pt>
                <c:pt idx="4576">
                  <c:v>2.511233082706767</c:v>
                </c:pt>
                <c:pt idx="4577">
                  <c:v>2.4920601503759401</c:v>
                </c:pt>
                <c:pt idx="4578">
                  <c:v>2.1661879699248119</c:v>
                </c:pt>
                <c:pt idx="4579">
                  <c:v>2.032</c:v>
                </c:pt>
                <c:pt idx="4580">
                  <c:v>2.2236917293233081</c:v>
                </c:pt>
                <c:pt idx="4581">
                  <c:v>2.2812030075187968</c:v>
                </c:pt>
                <c:pt idx="4582">
                  <c:v>2.6645864661654133</c:v>
                </c:pt>
                <c:pt idx="4583">
                  <c:v>3.1821578947368421</c:v>
                </c:pt>
                <c:pt idx="4584">
                  <c:v>2.6262481203007519</c:v>
                </c:pt>
                <c:pt idx="4585">
                  <c:v>2.4537218045112783</c:v>
                </c:pt>
                <c:pt idx="4586">
                  <c:v>2.8371127819548869</c:v>
                </c:pt>
                <c:pt idx="4587">
                  <c:v>2.4920601503759401</c:v>
                </c:pt>
                <c:pt idx="4588">
                  <c:v>2.4920601503759401</c:v>
                </c:pt>
                <c:pt idx="4589">
                  <c:v>2.4537218045112783</c:v>
                </c:pt>
                <c:pt idx="4590">
                  <c:v>2.7604360902255638</c:v>
                </c:pt>
                <c:pt idx="4591">
                  <c:v>2.7604360902255638</c:v>
                </c:pt>
                <c:pt idx="4592">
                  <c:v>2.5495714285714284</c:v>
                </c:pt>
                <c:pt idx="4593">
                  <c:v>2.607075187969925</c:v>
                </c:pt>
                <c:pt idx="4594">
                  <c:v>2.6262481203007519</c:v>
                </c:pt>
                <c:pt idx="4595">
                  <c:v>2.4728947368421053</c:v>
                </c:pt>
                <c:pt idx="4596">
                  <c:v>2.4153834586466165</c:v>
                </c:pt>
                <c:pt idx="4597">
                  <c:v>2.6837593984962402</c:v>
                </c:pt>
                <c:pt idx="4598">
                  <c:v>2.4920601503759401</c:v>
                </c:pt>
                <c:pt idx="4599">
                  <c:v>2.5303984962406014</c:v>
                </c:pt>
                <c:pt idx="4600">
                  <c:v>2.511233082706767</c:v>
                </c:pt>
                <c:pt idx="4601">
                  <c:v>2.3962180451127821</c:v>
                </c:pt>
                <c:pt idx="4602">
                  <c:v>2.6454210526315789</c:v>
                </c:pt>
                <c:pt idx="4603">
                  <c:v>2.81793984962406</c:v>
                </c:pt>
                <c:pt idx="4604">
                  <c:v>2.722097744360902</c:v>
                </c:pt>
                <c:pt idx="4605">
                  <c:v>2.2812030075187968</c:v>
                </c:pt>
                <c:pt idx="4606">
                  <c:v>2.4920601503759401</c:v>
                </c:pt>
                <c:pt idx="4607">
                  <c:v>2.5303984962406014</c:v>
                </c:pt>
                <c:pt idx="4608">
                  <c:v>2.6837593984962402</c:v>
                </c:pt>
                <c:pt idx="4609">
                  <c:v>2.7987744360902251</c:v>
                </c:pt>
                <c:pt idx="4610">
                  <c:v>2.5879097744360902</c:v>
                </c:pt>
                <c:pt idx="4611">
                  <c:v>2.6645864661654133</c:v>
                </c:pt>
                <c:pt idx="4612">
                  <c:v>2.8371127819548869</c:v>
                </c:pt>
                <c:pt idx="4613">
                  <c:v>2.607075187969925</c:v>
                </c:pt>
                <c:pt idx="4614">
                  <c:v>2.5495714285714284</c:v>
                </c:pt>
                <c:pt idx="4615">
                  <c:v>2.6837593984962402</c:v>
                </c:pt>
                <c:pt idx="4616">
                  <c:v>2.3962180451127821</c:v>
                </c:pt>
                <c:pt idx="4617">
                  <c:v>2.6645864661654133</c:v>
                </c:pt>
                <c:pt idx="4618">
                  <c:v>2.2812030075187968</c:v>
                </c:pt>
                <c:pt idx="4619">
                  <c:v>2.5879097744360902</c:v>
                </c:pt>
                <c:pt idx="4620">
                  <c:v>2.607075187969925</c:v>
                </c:pt>
                <c:pt idx="4621">
                  <c:v>2.8946165413533835</c:v>
                </c:pt>
                <c:pt idx="4622">
                  <c:v>2.5495714285714284</c:v>
                </c:pt>
                <c:pt idx="4623">
                  <c:v>2.81793984962406</c:v>
                </c:pt>
                <c:pt idx="4624">
                  <c:v>2.6454210526315789</c:v>
                </c:pt>
                <c:pt idx="4625">
                  <c:v>2.6454210526315789</c:v>
                </c:pt>
                <c:pt idx="4626">
                  <c:v>2.3770451127819552</c:v>
                </c:pt>
                <c:pt idx="4627">
                  <c:v>2.5303984962406014</c:v>
                </c:pt>
                <c:pt idx="4628">
                  <c:v>2.511233082706767</c:v>
                </c:pt>
                <c:pt idx="4629">
                  <c:v>2.2620300751879698</c:v>
                </c:pt>
                <c:pt idx="4630">
                  <c:v>2.2812030075187968</c:v>
                </c:pt>
                <c:pt idx="4631">
                  <c:v>2.7029248120300751</c:v>
                </c:pt>
                <c:pt idx="4632">
                  <c:v>2.6837593984962402</c:v>
                </c:pt>
                <c:pt idx="4633">
                  <c:v>2.6837593984962402</c:v>
                </c:pt>
                <c:pt idx="4634">
                  <c:v>2.5687368421052632</c:v>
                </c:pt>
                <c:pt idx="4635">
                  <c:v>2.6645864661654133</c:v>
                </c:pt>
                <c:pt idx="4636">
                  <c:v>2.6837593984962402</c:v>
                </c:pt>
                <c:pt idx="4637">
                  <c:v>2.6454210526315789</c:v>
                </c:pt>
                <c:pt idx="4638">
                  <c:v>2.8946165413533835</c:v>
                </c:pt>
                <c:pt idx="4639">
                  <c:v>2.5303984962406014</c:v>
                </c:pt>
                <c:pt idx="4640">
                  <c:v>2.81793984962406</c:v>
                </c:pt>
                <c:pt idx="4641">
                  <c:v>2.5303984962406014</c:v>
                </c:pt>
                <c:pt idx="4642">
                  <c:v>2.6645864661654133</c:v>
                </c:pt>
                <c:pt idx="4643">
                  <c:v>2.8371127819548869</c:v>
                </c:pt>
                <c:pt idx="4644">
                  <c:v>2.7987744360902251</c:v>
                </c:pt>
                <c:pt idx="4645">
                  <c:v>2.6262481203007519</c:v>
                </c:pt>
                <c:pt idx="4646">
                  <c:v>2.3770451127819552</c:v>
                </c:pt>
                <c:pt idx="4647">
                  <c:v>2.5687368421052632</c:v>
                </c:pt>
                <c:pt idx="4648">
                  <c:v>2.81793984962406</c:v>
                </c:pt>
                <c:pt idx="4649">
                  <c:v>2.242864661654135</c:v>
                </c:pt>
                <c:pt idx="4650">
                  <c:v>2.3962180451127821</c:v>
                </c:pt>
                <c:pt idx="4651">
                  <c:v>2.7604360902255638</c:v>
                </c:pt>
                <c:pt idx="4652">
                  <c:v>2.6454210526315789</c:v>
                </c:pt>
                <c:pt idx="4653">
                  <c:v>3.0479699248120302</c:v>
                </c:pt>
                <c:pt idx="4654">
                  <c:v>2.3003684210526321</c:v>
                </c:pt>
                <c:pt idx="4655">
                  <c:v>2.9904661654135336</c:v>
                </c:pt>
                <c:pt idx="4656">
                  <c:v>2.5495714285714284</c:v>
                </c:pt>
                <c:pt idx="4657">
                  <c:v>2.5687368421052632</c:v>
                </c:pt>
                <c:pt idx="4658">
                  <c:v>2.3962180451127821</c:v>
                </c:pt>
                <c:pt idx="4659">
                  <c:v>2.6645864661654133</c:v>
                </c:pt>
                <c:pt idx="4660">
                  <c:v>3.2013308270676695</c:v>
                </c:pt>
                <c:pt idx="4661">
                  <c:v>2.8562781954887217</c:v>
                </c:pt>
                <c:pt idx="4662">
                  <c:v>3.0288045112781954</c:v>
                </c:pt>
                <c:pt idx="4663">
                  <c:v>2.9329548872180453</c:v>
                </c:pt>
                <c:pt idx="4664">
                  <c:v>2.4345563909774435</c:v>
                </c:pt>
                <c:pt idx="4665">
                  <c:v>2.7796015037593982</c:v>
                </c:pt>
                <c:pt idx="4666">
                  <c:v>2.81793984962406</c:v>
                </c:pt>
                <c:pt idx="4667">
                  <c:v>2.6645864661654133</c:v>
                </c:pt>
                <c:pt idx="4668">
                  <c:v>2.9329548872180453</c:v>
                </c:pt>
                <c:pt idx="4669">
                  <c:v>2.6645864661654133</c:v>
                </c:pt>
                <c:pt idx="4670">
                  <c:v>3.4313609022556393</c:v>
                </c:pt>
                <c:pt idx="4671">
                  <c:v>3.3163458646616544</c:v>
                </c:pt>
                <c:pt idx="4672">
                  <c:v>2.8754511278195487</c:v>
                </c:pt>
                <c:pt idx="4673">
                  <c:v>2.7796015037593982</c:v>
                </c:pt>
                <c:pt idx="4674">
                  <c:v>3.297172932330827</c:v>
                </c:pt>
                <c:pt idx="4675">
                  <c:v>2.6837593984962402</c:v>
                </c:pt>
                <c:pt idx="4676">
                  <c:v>2.8754511278195487</c:v>
                </c:pt>
                <c:pt idx="4677">
                  <c:v>2.81793984962406</c:v>
                </c:pt>
                <c:pt idx="4678">
                  <c:v>2.5495714285714284</c:v>
                </c:pt>
                <c:pt idx="4679">
                  <c:v>2.8754511278195487</c:v>
                </c:pt>
                <c:pt idx="4680">
                  <c:v>2.5879097744360902</c:v>
                </c:pt>
                <c:pt idx="4681">
                  <c:v>2.511233082706767</c:v>
                </c:pt>
                <c:pt idx="4682">
                  <c:v>2.5879097744360902</c:v>
                </c:pt>
                <c:pt idx="4683">
                  <c:v>2.7604360902255638</c:v>
                </c:pt>
                <c:pt idx="4684">
                  <c:v>2.6645864661654133</c:v>
                </c:pt>
                <c:pt idx="4685">
                  <c:v>2.8371127819548869</c:v>
                </c:pt>
                <c:pt idx="4686">
                  <c:v>2.6837593984962402</c:v>
                </c:pt>
                <c:pt idx="4687">
                  <c:v>3.1438195488721803</c:v>
                </c:pt>
                <c:pt idx="4688">
                  <c:v>2.6454210526315789</c:v>
                </c:pt>
                <c:pt idx="4689">
                  <c:v>2.6454210526315789</c:v>
                </c:pt>
                <c:pt idx="4690">
                  <c:v>2.5495714285714284</c:v>
                </c:pt>
                <c:pt idx="4691">
                  <c:v>2.4728947368421053</c:v>
                </c:pt>
                <c:pt idx="4692">
                  <c:v>2.4345563909774435</c:v>
                </c:pt>
                <c:pt idx="4693">
                  <c:v>2.4345563909774435</c:v>
                </c:pt>
                <c:pt idx="4694">
                  <c:v>2.7412631578947368</c:v>
                </c:pt>
                <c:pt idx="4695">
                  <c:v>2.7029248120300751</c:v>
                </c:pt>
                <c:pt idx="4696">
                  <c:v>2.3770451127819552</c:v>
                </c:pt>
                <c:pt idx="4697">
                  <c:v>2.6645864661654133</c:v>
                </c:pt>
                <c:pt idx="4698">
                  <c:v>2.7029248120300751</c:v>
                </c:pt>
                <c:pt idx="4699">
                  <c:v>2.6837593984962402</c:v>
                </c:pt>
                <c:pt idx="4700">
                  <c:v>3.0671428571428572</c:v>
                </c:pt>
                <c:pt idx="4701">
                  <c:v>3.0671428571428572</c:v>
                </c:pt>
                <c:pt idx="4702">
                  <c:v>2.7029248120300751</c:v>
                </c:pt>
                <c:pt idx="4703">
                  <c:v>2.9904661654135336</c:v>
                </c:pt>
                <c:pt idx="4704">
                  <c:v>2.6454210526315789</c:v>
                </c:pt>
                <c:pt idx="4705">
                  <c:v>2.511233082706767</c:v>
                </c:pt>
                <c:pt idx="4706">
                  <c:v>2.8562781954887217</c:v>
                </c:pt>
                <c:pt idx="4707">
                  <c:v>2.8371127819548869</c:v>
                </c:pt>
                <c:pt idx="4708">
                  <c:v>2.9329548872180453</c:v>
                </c:pt>
                <c:pt idx="4709">
                  <c:v>2.7604360902255638</c:v>
                </c:pt>
                <c:pt idx="4710">
                  <c:v>2.8371127819548869</c:v>
                </c:pt>
                <c:pt idx="4711">
                  <c:v>2.6837593984962402</c:v>
                </c:pt>
                <c:pt idx="4712">
                  <c:v>2.6837593984962402</c:v>
                </c:pt>
                <c:pt idx="4713">
                  <c:v>3.1054812030075185</c:v>
                </c:pt>
                <c:pt idx="4714">
                  <c:v>2.9329548872180453</c:v>
                </c:pt>
                <c:pt idx="4715">
                  <c:v>2.7604360902255638</c:v>
                </c:pt>
                <c:pt idx="4716">
                  <c:v>2.6645864661654133</c:v>
                </c:pt>
                <c:pt idx="4717">
                  <c:v>2.7796015037593982</c:v>
                </c:pt>
                <c:pt idx="4718">
                  <c:v>2.511233082706767</c:v>
                </c:pt>
                <c:pt idx="4719">
                  <c:v>2.4153834586466165</c:v>
                </c:pt>
                <c:pt idx="4720">
                  <c:v>3.0671428571428572</c:v>
                </c:pt>
                <c:pt idx="4721">
                  <c:v>3.1438195488721803</c:v>
                </c:pt>
                <c:pt idx="4722">
                  <c:v>2.4537218045112783</c:v>
                </c:pt>
                <c:pt idx="4723">
                  <c:v>2.9904661654135336</c:v>
                </c:pt>
                <c:pt idx="4724">
                  <c:v>3.1438195488721803</c:v>
                </c:pt>
                <c:pt idx="4725">
                  <c:v>2.9712932330827067</c:v>
                </c:pt>
                <c:pt idx="4726">
                  <c:v>2.9137894736842105</c:v>
                </c:pt>
                <c:pt idx="4727">
                  <c:v>2.7796015037593982</c:v>
                </c:pt>
                <c:pt idx="4728">
                  <c:v>2.5687368421052632</c:v>
                </c:pt>
                <c:pt idx="4729">
                  <c:v>2.7987744360902251</c:v>
                </c:pt>
                <c:pt idx="4730">
                  <c:v>2.9904661654135336</c:v>
                </c:pt>
                <c:pt idx="4731">
                  <c:v>2.5879097744360902</c:v>
                </c:pt>
                <c:pt idx="4732">
                  <c:v>2.8371127819548869</c:v>
                </c:pt>
                <c:pt idx="4733">
                  <c:v>2.8562781954887217</c:v>
                </c:pt>
                <c:pt idx="4734">
                  <c:v>2.8946165413533835</c:v>
                </c:pt>
                <c:pt idx="4735">
                  <c:v>2.7987744360902251</c:v>
                </c:pt>
                <c:pt idx="4736">
                  <c:v>2.9904661654135336</c:v>
                </c:pt>
                <c:pt idx="4737">
                  <c:v>2.6645864661654133</c:v>
                </c:pt>
                <c:pt idx="4738">
                  <c:v>2.6837593984962402</c:v>
                </c:pt>
                <c:pt idx="4739">
                  <c:v>2.4537218045112783</c:v>
                </c:pt>
                <c:pt idx="4740">
                  <c:v>2.6454210526315789</c:v>
                </c:pt>
                <c:pt idx="4741">
                  <c:v>2.9329548872180453</c:v>
                </c:pt>
                <c:pt idx="4742">
                  <c:v>2.8754511278195487</c:v>
                </c:pt>
                <c:pt idx="4743">
                  <c:v>2.9521278195488723</c:v>
                </c:pt>
                <c:pt idx="4744">
                  <c:v>2.9712932330827067</c:v>
                </c:pt>
                <c:pt idx="4745">
                  <c:v>2.4345563909774435</c:v>
                </c:pt>
                <c:pt idx="4746">
                  <c:v>2.3387067669172934</c:v>
                </c:pt>
                <c:pt idx="4747">
                  <c:v>2.4345563909774435</c:v>
                </c:pt>
                <c:pt idx="4748">
                  <c:v>2.6645864661654133</c:v>
                </c:pt>
                <c:pt idx="4749">
                  <c:v>2.7604360902255638</c:v>
                </c:pt>
                <c:pt idx="4750">
                  <c:v>2.4728947368421053</c:v>
                </c:pt>
                <c:pt idx="4751">
                  <c:v>2.722097744360902</c:v>
                </c:pt>
                <c:pt idx="4752">
                  <c:v>2.5495714285714284</c:v>
                </c:pt>
                <c:pt idx="4753">
                  <c:v>2.4920601503759401</c:v>
                </c:pt>
                <c:pt idx="4754">
                  <c:v>2.8562781954887217</c:v>
                </c:pt>
                <c:pt idx="4755">
                  <c:v>2.7987744360902251</c:v>
                </c:pt>
                <c:pt idx="4756">
                  <c:v>2.4345563909774435</c:v>
                </c:pt>
                <c:pt idx="4757">
                  <c:v>2.4345563909774435</c:v>
                </c:pt>
                <c:pt idx="4758">
                  <c:v>2.6837593984962402</c:v>
                </c:pt>
                <c:pt idx="4759">
                  <c:v>2.607075187969925</c:v>
                </c:pt>
                <c:pt idx="4760">
                  <c:v>2.7412631578947368</c:v>
                </c:pt>
                <c:pt idx="4761">
                  <c:v>2.8754511278195487</c:v>
                </c:pt>
                <c:pt idx="4762">
                  <c:v>2.5879097744360902</c:v>
                </c:pt>
                <c:pt idx="4763">
                  <c:v>2.5495714285714284</c:v>
                </c:pt>
                <c:pt idx="4764">
                  <c:v>2.5687368421052632</c:v>
                </c:pt>
                <c:pt idx="4765">
                  <c:v>2.319541353383459</c:v>
                </c:pt>
                <c:pt idx="4766">
                  <c:v>2.7412631578947368</c:v>
                </c:pt>
                <c:pt idx="4767">
                  <c:v>2.5687368421052632</c:v>
                </c:pt>
                <c:pt idx="4768">
                  <c:v>2.4537218045112783</c:v>
                </c:pt>
                <c:pt idx="4769">
                  <c:v>2.5495714285714284</c:v>
                </c:pt>
                <c:pt idx="4770">
                  <c:v>2.7412631578947368</c:v>
                </c:pt>
                <c:pt idx="4771">
                  <c:v>2.607075187969925</c:v>
                </c:pt>
                <c:pt idx="4772">
                  <c:v>2.7604360902255638</c:v>
                </c:pt>
                <c:pt idx="4773">
                  <c:v>2.7029248120300751</c:v>
                </c:pt>
                <c:pt idx="4774">
                  <c:v>2.7029248120300751</c:v>
                </c:pt>
                <c:pt idx="4775">
                  <c:v>2.4728947368421053</c:v>
                </c:pt>
                <c:pt idx="4776">
                  <c:v>2.6454210526315789</c:v>
                </c:pt>
                <c:pt idx="4777">
                  <c:v>2.8371127819548869</c:v>
                </c:pt>
                <c:pt idx="4778">
                  <c:v>2.6454210526315789</c:v>
                </c:pt>
                <c:pt idx="4779">
                  <c:v>2.607075187969925</c:v>
                </c:pt>
                <c:pt idx="4780">
                  <c:v>2.7987744360902251</c:v>
                </c:pt>
                <c:pt idx="4781">
                  <c:v>2.5879097744360902</c:v>
                </c:pt>
                <c:pt idx="4782">
                  <c:v>2.9904661654135336</c:v>
                </c:pt>
                <c:pt idx="4783">
                  <c:v>2.4920601503759401</c:v>
                </c:pt>
                <c:pt idx="4784">
                  <c:v>2.3770451127819552</c:v>
                </c:pt>
                <c:pt idx="4785">
                  <c:v>2.5879097744360902</c:v>
                </c:pt>
                <c:pt idx="4786">
                  <c:v>2.5495714285714284</c:v>
                </c:pt>
                <c:pt idx="4787">
                  <c:v>2.7987744360902251</c:v>
                </c:pt>
                <c:pt idx="4788">
                  <c:v>2.7412631578947368</c:v>
                </c:pt>
                <c:pt idx="4789">
                  <c:v>2.8754511278195487</c:v>
                </c:pt>
                <c:pt idx="4790">
                  <c:v>2.2620300751879698</c:v>
                </c:pt>
                <c:pt idx="4791">
                  <c:v>2.4728947368421053</c:v>
                </c:pt>
                <c:pt idx="4792">
                  <c:v>2.4728947368421053</c:v>
                </c:pt>
                <c:pt idx="4793">
                  <c:v>2.7987744360902251</c:v>
                </c:pt>
                <c:pt idx="4794">
                  <c:v>2.6645864661654133</c:v>
                </c:pt>
                <c:pt idx="4795">
                  <c:v>2.5687368421052632</c:v>
                </c:pt>
                <c:pt idx="4796">
                  <c:v>2.511233082706767</c:v>
                </c:pt>
                <c:pt idx="4797">
                  <c:v>2.6262481203007519</c:v>
                </c:pt>
                <c:pt idx="4798">
                  <c:v>3.2204962406015034</c:v>
                </c:pt>
                <c:pt idx="4799">
                  <c:v>3.1438195488721803</c:v>
                </c:pt>
                <c:pt idx="4800">
                  <c:v>2.7604360902255638</c:v>
                </c:pt>
                <c:pt idx="4801">
                  <c:v>2.8946165413533835</c:v>
                </c:pt>
                <c:pt idx="4802">
                  <c:v>2.6837593984962402</c:v>
                </c:pt>
                <c:pt idx="4803">
                  <c:v>2.5495714285714284</c:v>
                </c:pt>
                <c:pt idx="4804">
                  <c:v>2.4537218045112783</c:v>
                </c:pt>
                <c:pt idx="4805">
                  <c:v>2.319541353383459</c:v>
                </c:pt>
                <c:pt idx="4806">
                  <c:v>2.4728947368421053</c:v>
                </c:pt>
                <c:pt idx="4807">
                  <c:v>2.4920601503759401</c:v>
                </c:pt>
                <c:pt idx="4808">
                  <c:v>2.7796015037593982</c:v>
                </c:pt>
                <c:pt idx="4809">
                  <c:v>2.722097744360902</c:v>
                </c:pt>
                <c:pt idx="4810">
                  <c:v>3.1246466165413533</c:v>
                </c:pt>
                <c:pt idx="4811">
                  <c:v>2.9904661654135336</c:v>
                </c:pt>
                <c:pt idx="4812">
                  <c:v>3.1629849624060151</c:v>
                </c:pt>
                <c:pt idx="4813">
                  <c:v>2.9521278195488723</c:v>
                </c:pt>
                <c:pt idx="4814">
                  <c:v>2.7796015037593982</c:v>
                </c:pt>
                <c:pt idx="4815">
                  <c:v>2.607075187969925</c:v>
                </c:pt>
                <c:pt idx="4816">
                  <c:v>2.7987744360902251</c:v>
                </c:pt>
                <c:pt idx="4817">
                  <c:v>2.3962180451127821</c:v>
                </c:pt>
                <c:pt idx="4818">
                  <c:v>2.5303984962406014</c:v>
                </c:pt>
                <c:pt idx="4819">
                  <c:v>2.7987744360902251</c:v>
                </c:pt>
                <c:pt idx="4820">
                  <c:v>2.7604360902255638</c:v>
                </c:pt>
                <c:pt idx="4821">
                  <c:v>2.6645864661654133</c:v>
                </c:pt>
                <c:pt idx="4822">
                  <c:v>2.8946165413533835</c:v>
                </c:pt>
                <c:pt idx="4823">
                  <c:v>2.6454210526315789</c:v>
                </c:pt>
                <c:pt idx="4824">
                  <c:v>2.7412631578947368</c:v>
                </c:pt>
                <c:pt idx="4825">
                  <c:v>2.607075187969925</c:v>
                </c:pt>
                <c:pt idx="4826">
                  <c:v>2.7029248120300751</c:v>
                </c:pt>
                <c:pt idx="4827">
                  <c:v>2.7796015037593982</c:v>
                </c:pt>
                <c:pt idx="4828">
                  <c:v>2.7796015037593982</c:v>
                </c:pt>
                <c:pt idx="4829">
                  <c:v>2.5879097744360902</c:v>
                </c:pt>
                <c:pt idx="4830">
                  <c:v>2.8946165413533835</c:v>
                </c:pt>
                <c:pt idx="4831">
                  <c:v>2.7604360902255638</c:v>
                </c:pt>
                <c:pt idx="4832">
                  <c:v>2.6645864661654133</c:v>
                </c:pt>
                <c:pt idx="4833">
                  <c:v>2.7412631578947368</c:v>
                </c:pt>
                <c:pt idx="4834">
                  <c:v>2.722097744360902</c:v>
                </c:pt>
                <c:pt idx="4835">
                  <c:v>2.9521278195488723</c:v>
                </c:pt>
                <c:pt idx="4836">
                  <c:v>2.7796015037593982</c:v>
                </c:pt>
                <c:pt idx="4837">
                  <c:v>2.8562781954887217</c:v>
                </c:pt>
                <c:pt idx="4838">
                  <c:v>2.722097744360902</c:v>
                </c:pt>
                <c:pt idx="4839">
                  <c:v>2.8562781954887217</c:v>
                </c:pt>
                <c:pt idx="4840">
                  <c:v>2.3387067669172934</c:v>
                </c:pt>
                <c:pt idx="4841">
                  <c:v>2.4920601503759401</c:v>
                </c:pt>
                <c:pt idx="4842">
                  <c:v>2.6454210526315789</c:v>
                </c:pt>
                <c:pt idx="4843">
                  <c:v>2.8562781954887217</c:v>
                </c:pt>
                <c:pt idx="4844">
                  <c:v>3.3163458646616544</c:v>
                </c:pt>
                <c:pt idx="4845">
                  <c:v>3.5463759398496242</c:v>
                </c:pt>
                <c:pt idx="4846">
                  <c:v>3.3355112781954883</c:v>
                </c:pt>
                <c:pt idx="4847">
                  <c:v>2.8562781954887217</c:v>
                </c:pt>
                <c:pt idx="4848">
                  <c:v>2.9904661654135336</c:v>
                </c:pt>
                <c:pt idx="4849">
                  <c:v>2.9329548872180453</c:v>
                </c:pt>
                <c:pt idx="4850">
                  <c:v>2.81793984962406</c:v>
                </c:pt>
                <c:pt idx="4851">
                  <c:v>2.4728947368421053</c:v>
                </c:pt>
                <c:pt idx="4852">
                  <c:v>2.6837593984962402</c:v>
                </c:pt>
                <c:pt idx="4853">
                  <c:v>2.6454210526315789</c:v>
                </c:pt>
                <c:pt idx="4854">
                  <c:v>2.6837593984962402</c:v>
                </c:pt>
                <c:pt idx="4855">
                  <c:v>2.5303984962406014</c:v>
                </c:pt>
                <c:pt idx="4856">
                  <c:v>2.7987744360902251</c:v>
                </c:pt>
                <c:pt idx="4857">
                  <c:v>2.9521278195488723</c:v>
                </c:pt>
                <c:pt idx="4858">
                  <c:v>2.7604360902255638</c:v>
                </c:pt>
                <c:pt idx="4859">
                  <c:v>2.5495714285714284</c:v>
                </c:pt>
                <c:pt idx="4860">
                  <c:v>2.7796015037593982</c:v>
                </c:pt>
                <c:pt idx="4861">
                  <c:v>3.1054812030075185</c:v>
                </c:pt>
                <c:pt idx="4862">
                  <c:v>2.9712932330827067</c:v>
                </c:pt>
                <c:pt idx="4863">
                  <c:v>2.5687368421052632</c:v>
                </c:pt>
                <c:pt idx="4864">
                  <c:v>2.81793984962406</c:v>
                </c:pt>
                <c:pt idx="4865">
                  <c:v>2.7604360902255638</c:v>
                </c:pt>
                <c:pt idx="4866">
                  <c:v>3.1629849624060151</c:v>
                </c:pt>
                <c:pt idx="4867">
                  <c:v>2.6837593984962402</c:v>
                </c:pt>
                <c:pt idx="4868">
                  <c:v>2.7412631578947368</c:v>
                </c:pt>
                <c:pt idx="4869">
                  <c:v>2.5303984962406014</c:v>
                </c:pt>
                <c:pt idx="4870">
                  <c:v>2.8562781954887217</c:v>
                </c:pt>
                <c:pt idx="4871">
                  <c:v>2.7987744360902251</c:v>
                </c:pt>
                <c:pt idx="4872">
                  <c:v>2.6262481203007519</c:v>
                </c:pt>
                <c:pt idx="4873">
                  <c:v>2.8754511278195487</c:v>
                </c:pt>
                <c:pt idx="4874">
                  <c:v>2.6645864661654133</c:v>
                </c:pt>
                <c:pt idx="4875">
                  <c:v>2.7987744360902251</c:v>
                </c:pt>
                <c:pt idx="4876">
                  <c:v>2.511233082706767</c:v>
                </c:pt>
                <c:pt idx="4877">
                  <c:v>2.6645864661654133</c:v>
                </c:pt>
                <c:pt idx="4878">
                  <c:v>2.7987744360902251</c:v>
                </c:pt>
                <c:pt idx="4879">
                  <c:v>2.722097744360902</c:v>
                </c:pt>
                <c:pt idx="4880">
                  <c:v>2.7412631578947368</c:v>
                </c:pt>
                <c:pt idx="4881">
                  <c:v>2.9904661654135336</c:v>
                </c:pt>
                <c:pt idx="4882">
                  <c:v>2.7987744360902251</c:v>
                </c:pt>
                <c:pt idx="4883">
                  <c:v>2.722097744360902</c:v>
                </c:pt>
                <c:pt idx="4884">
                  <c:v>3.0671428571428572</c:v>
                </c:pt>
                <c:pt idx="4885">
                  <c:v>2.6262481203007519</c:v>
                </c:pt>
                <c:pt idx="4886">
                  <c:v>2.7796015037593982</c:v>
                </c:pt>
                <c:pt idx="4887">
                  <c:v>3.1821578947368421</c:v>
                </c:pt>
                <c:pt idx="4888">
                  <c:v>2.9137894736842105</c:v>
                </c:pt>
                <c:pt idx="4889">
                  <c:v>3.0863082706766916</c:v>
                </c:pt>
                <c:pt idx="4890">
                  <c:v>2.4728947368421053</c:v>
                </c:pt>
                <c:pt idx="4891">
                  <c:v>2.8754511278195487</c:v>
                </c:pt>
                <c:pt idx="4892">
                  <c:v>2.4537218045112783</c:v>
                </c:pt>
                <c:pt idx="4893">
                  <c:v>2.6262481203007519</c:v>
                </c:pt>
                <c:pt idx="4894">
                  <c:v>2.4345563909774435</c:v>
                </c:pt>
                <c:pt idx="4895">
                  <c:v>2.6262481203007519</c:v>
                </c:pt>
                <c:pt idx="4896">
                  <c:v>2.5303984962406014</c:v>
                </c:pt>
                <c:pt idx="4897">
                  <c:v>2.7604360902255638</c:v>
                </c:pt>
                <c:pt idx="4898">
                  <c:v>2.242864661654135</c:v>
                </c:pt>
                <c:pt idx="4899">
                  <c:v>2.6262481203007519</c:v>
                </c:pt>
                <c:pt idx="4900">
                  <c:v>2.81793984962406</c:v>
                </c:pt>
                <c:pt idx="4901">
                  <c:v>2.1661879699248119</c:v>
                </c:pt>
                <c:pt idx="4902">
                  <c:v>2.607075187969925</c:v>
                </c:pt>
                <c:pt idx="4903">
                  <c:v>2.5879097744360902</c:v>
                </c:pt>
                <c:pt idx="4904">
                  <c:v>2.8371127819548869</c:v>
                </c:pt>
                <c:pt idx="4905">
                  <c:v>2.4728947368421053</c:v>
                </c:pt>
                <c:pt idx="4906">
                  <c:v>3.2204962406015034</c:v>
                </c:pt>
                <c:pt idx="4907">
                  <c:v>2.6454210526315789</c:v>
                </c:pt>
                <c:pt idx="4908">
                  <c:v>2.5303984962406014</c:v>
                </c:pt>
                <c:pt idx="4909">
                  <c:v>2.9329548872180453</c:v>
                </c:pt>
                <c:pt idx="4910">
                  <c:v>2.4728947368421053</c:v>
                </c:pt>
                <c:pt idx="4911">
                  <c:v>2.6837593984962402</c:v>
                </c:pt>
                <c:pt idx="4912">
                  <c:v>2.81793984962406</c:v>
                </c:pt>
                <c:pt idx="4913">
                  <c:v>2.6645864661654133</c:v>
                </c:pt>
                <c:pt idx="4914">
                  <c:v>2.9329548872180453</c:v>
                </c:pt>
                <c:pt idx="4915">
                  <c:v>2.7029248120300751</c:v>
                </c:pt>
                <c:pt idx="4916">
                  <c:v>2.4345563909774435</c:v>
                </c:pt>
                <c:pt idx="4917">
                  <c:v>2.3003684210526321</c:v>
                </c:pt>
                <c:pt idx="4918">
                  <c:v>2.722097744360902</c:v>
                </c:pt>
                <c:pt idx="4919">
                  <c:v>2.8946165413533835</c:v>
                </c:pt>
                <c:pt idx="4920">
                  <c:v>2.7796015037593982</c:v>
                </c:pt>
                <c:pt idx="4921">
                  <c:v>2.6262481203007519</c:v>
                </c:pt>
                <c:pt idx="4922">
                  <c:v>2.7029248120300751</c:v>
                </c:pt>
                <c:pt idx="4923">
                  <c:v>2.3578796992481204</c:v>
                </c:pt>
                <c:pt idx="4924">
                  <c:v>2.9137894736842105</c:v>
                </c:pt>
                <c:pt idx="4925">
                  <c:v>2.5879097744360902</c:v>
                </c:pt>
                <c:pt idx="4926">
                  <c:v>2.4920601503759401</c:v>
                </c:pt>
                <c:pt idx="4927">
                  <c:v>2.6454210526315789</c:v>
                </c:pt>
                <c:pt idx="4928">
                  <c:v>2.9137894736842105</c:v>
                </c:pt>
                <c:pt idx="4929">
                  <c:v>2.5495714285714284</c:v>
                </c:pt>
                <c:pt idx="4930">
                  <c:v>2.6645864661654133</c:v>
                </c:pt>
                <c:pt idx="4931">
                  <c:v>2.722097744360902</c:v>
                </c:pt>
                <c:pt idx="4932">
                  <c:v>2.7987744360902251</c:v>
                </c:pt>
                <c:pt idx="4933">
                  <c:v>2.5495714285714284</c:v>
                </c:pt>
                <c:pt idx="4934">
                  <c:v>2.8371127819548869</c:v>
                </c:pt>
                <c:pt idx="4935">
                  <c:v>2.81793984962406</c:v>
                </c:pt>
                <c:pt idx="4936">
                  <c:v>2.8754511278195487</c:v>
                </c:pt>
                <c:pt idx="4937">
                  <c:v>2.7412631578947368</c:v>
                </c:pt>
                <c:pt idx="4938">
                  <c:v>2.7796015037593982</c:v>
                </c:pt>
                <c:pt idx="4939">
                  <c:v>2.8946165413533835</c:v>
                </c:pt>
                <c:pt idx="4940">
                  <c:v>2.8754511278195487</c:v>
                </c:pt>
                <c:pt idx="4941">
                  <c:v>2.8754511278195487</c:v>
                </c:pt>
                <c:pt idx="4942">
                  <c:v>2.7029248120300751</c:v>
                </c:pt>
                <c:pt idx="4943">
                  <c:v>2.6454210526315789</c:v>
                </c:pt>
                <c:pt idx="4944">
                  <c:v>2.6837593984962402</c:v>
                </c:pt>
                <c:pt idx="4945">
                  <c:v>2.7987744360902251</c:v>
                </c:pt>
                <c:pt idx="4946">
                  <c:v>2.6837593984962402</c:v>
                </c:pt>
                <c:pt idx="4947">
                  <c:v>2.9137894736842105</c:v>
                </c:pt>
                <c:pt idx="4948">
                  <c:v>2.8946165413533835</c:v>
                </c:pt>
                <c:pt idx="4949">
                  <c:v>2.8946165413533835</c:v>
                </c:pt>
                <c:pt idx="4950">
                  <c:v>2.4537218045112783</c:v>
                </c:pt>
                <c:pt idx="4951">
                  <c:v>3.0288045112781954</c:v>
                </c:pt>
                <c:pt idx="4952">
                  <c:v>2.5495714285714284</c:v>
                </c:pt>
                <c:pt idx="4953">
                  <c:v>2.9137894736842105</c:v>
                </c:pt>
                <c:pt idx="4954">
                  <c:v>2.7987744360902251</c:v>
                </c:pt>
                <c:pt idx="4955">
                  <c:v>2.9329548872180453</c:v>
                </c:pt>
                <c:pt idx="4956">
                  <c:v>2.7987744360902251</c:v>
                </c:pt>
                <c:pt idx="4957">
                  <c:v>2.5879097744360902</c:v>
                </c:pt>
                <c:pt idx="4958">
                  <c:v>2.4728947368421053</c:v>
                </c:pt>
                <c:pt idx="4959">
                  <c:v>2.5879097744360902</c:v>
                </c:pt>
                <c:pt idx="4960">
                  <c:v>2.3003684210526321</c:v>
                </c:pt>
                <c:pt idx="4961">
                  <c:v>2.5303984962406014</c:v>
                </c:pt>
                <c:pt idx="4962">
                  <c:v>2.4537218045112783</c:v>
                </c:pt>
                <c:pt idx="4963">
                  <c:v>2.3962180451127821</c:v>
                </c:pt>
                <c:pt idx="4964">
                  <c:v>2.4728947368421053</c:v>
                </c:pt>
                <c:pt idx="4965">
                  <c:v>2.6262481203007519</c:v>
                </c:pt>
                <c:pt idx="4966">
                  <c:v>2.5879097744360902</c:v>
                </c:pt>
                <c:pt idx="4967">
                  <c:v>2.319541353383459</c:v>
                </c:pt>
                <c:pt idx="4968">
                  <c:v>2.3962180451127821</c:v>
                </c:pt>
                <c:pt idx="4969">
                  <c:v>2.032</c:v>
                </c:pt>
                <c:pt idx="4970">
                  <c:v>2.2620300751879698</c:v>
                </c:pt>
                <c:pt idx="4971">
                  <c:v>2.3770451127819552</c:v>
                </c:pt>
                <c:pt idx="4972">
                  <c:v>2.3387067669172934</c:v>
                </c:pt>
                <c:pt idx="4973">
                  <c:v>2.3578796992481204</c:v>
                </c:pt>
                <c:pt idx="4974">
                  <c:v>2.7796015037593982</c:v>
                </c:pt>
                <c:pt idx="4975">
                  <c:v>3.3930225563909775</c:v>
                </c:pt>
                <c:pt idx="4976">
                  <c:v>2.7029248120300751</c:v>
                </c:pt>
                <c:pt idx="4977">
                  <c:v>2.4345563909774435</c:v>
                </c:pt>
                <c:pt idx="4978">
                  <c:v>2.0128270676691726</c:v>
                </c:pt>
                <c:pt idx="4979">
                  <c:v>2.6262481203007519</c:v>
                </c:pt>
                <c:pt idx="4980">
                  <c:v>2.607075187969925</c:v>
                </c:pt>
                <c:pt idx="4981">
                  <c:v>2.4728947368421053</c:v>
                </c:pt>
                <c:pt idx="4982">
                  <c:v>2.4920601503759401</c:v>
                </c:pt>
                <c:pt idx="4983">
                  <c:v>2.6262481203007519</c:v>
                </c:pt>
                <c:pt idx="4984">
                  <c:v>2.4920601503759401</c:v>
                </c:pt>
                <c:pt idx="4985">
                  <c:v>2.4920601503759401</c:v>
                </c:pt>
                <c:pt idx="4986">
                  <c:v>2.4920601503759401</c:v>
                </c:pt>
                <c:pt idx="4987">
                  <c:v>2.4537218045112783</c:v>
                </c:pt>
                <c:pt idx="4988">
                  <c:v>2.4537218045112783</c:v>
                </c:pt>
                <c:pt idx="4989">
                  <c:v>2.3770451127819552</c:v>
                </c:pt>
                <c:pt idx="4990">
                  <c:v>7417037593.9849625</c:v>
                </c:pt>
                <c:pt idx="4991">
                  <c:v>7302022556.390975</c:v>
                </c:pt>
                <c:pt idx="4992">
                  <c:v>7417037593.9849625</c:v>
                </c:pt>
                <c:pt idx="4993">
                  <c:v>7436203007.5187988</c:v>
                </c:pt>
                <c:pt idx="4994">
                  <c:v>1.2460601503759401</c:v>
                </c:pt>
                <c:pt idx="4995">
                  <c:v>0.61347368421052628</c:v>
                </c:pt>
                <c:pt idx="4996">
                  <c:v>0.40260902255639097</c:v>
                </c:pt>
                <c:pt idx="4997">
                  <c:v>0.28759398496240601</c:v>
                </c:pt>
                <c:pt idx="4998">
                  <c:v>0.15340601503759399</c:v>
                </c:pt>
                <c:pt idx="4999">
                  <c:v>1.9225563909774434E-2</c:v>
                </c:pt>
                <c:pt idx="5000">
                  <c:v>7.6729323308270689E-2</c:v>
                </c:pt>
                <c:pt idx="5001">
                  <c:v>9.5902255639097753E-2</c:v>
                </c:pt>
                <c:pt idx="5002">
                  <c:v>0.15340601503759399</c:v>
                </c:pt>
                <c:pt idx="5003">
                  <c:v>0.74230075187969924</c:v>
                </c:pt>
                <c:pt idx="5004">
                  <c:v>5.3714827067669167E-5</c:v>
                </c:pt>
                <c:pt idx="5005">
                  <c:v>5.3714827067669167E-5</c:v>
                </c:pt>
                <c:pt idx="5006">
                  <c:v>5.3714827067669167E-5</c:v>
                </c:pt>
                <c:pt idx="5007">
                  <c:v>3.8390977443609024E-2</c:v>
                </c:pt>
                <c:pt idx="5008">
                  <c:v>1.9225563909774434E-2</c:v>
                </c:pt>
                <c:pt idx="5009">
                  <c:v>0.11506766917293232</c:v>
                </c:pt>
                <c:pt idx="5010">
                  <c:v>5.7563909774436081E-2</c:v>
                </c:pt>
                <c:pt idx="5011">
                  <c:v>5.7563909774436081E-2</c:v>
                </c:pt>
                <c:pt idx="5012">
                  <c:v>0.74996842105263151</c:v>
                </c:pt>
                <c:pt idx="5013">
                  <c:v>9.5902255639097753E-2</c:v>
                </c:pt>
                <c:pt idx="5014">
                  <c:v>5.7563909774436081E-2</c:v>
                </c:pt>
                <c:pt idx="5015">
                  <c:v>5.3714827067669167E-5</c:v>
                </c:pt>
                <c:pt idx="5016">
                  <c:v>0.74421729323308272</c:v>
                </c:pt>
                <c:pt idx="5017">
                  <c:v>1.9225563909774434E-2</c:v>
                </c:pt>
                <c:pt idx="5018">
                  <c:v>3.8390977443609024E-2</c:v>
                </c:pt>
                <c:pt idx="5019">
                  <c:v>5.3714827067669167E-5</c:v>
                </c:pt>
                <c:pt idx="5020">
                  <c:v>0.74805112781954874</c:v>
                </c:pt>
                <c:pt idx="5021">
                  <c:v>0.74613458646616526</c:v>
                </c:pt>
                <c:pt idx="5022">
                  <c:v>1.9225563909774434E-2</c:v>
                </c:pt>
                <c:pt idx="5023">
                  <c:v>0.74805112781954874</c:v>
                </c:pt>
                <c:pt idx="5024">
                  <c:v>0.13424060150375938</c:v>
                </c:pt>
                <c:pt idx="5025">
                  <c:v>7.6729323308270689E-2</c:v>
                </c:pt>
                <c:pt idx="5026">
                  <c:v>0.11506766917293232</c:v>
                </c:pt>
                <c:pt idx="5027">
                  <c:v>0.74805112781954874</c:v>
                </c:pt>
                <c:pt idx="5028">
                  <c:v>0.11506766917293232</c:v>
                </c:pt>
                <c:pt idx="5029">
                  <c:v>9.5902255639097753E-2</c:v>
                </c:pt>
                <c:pt idx="5030">
                  <c:v>0.74996842105263151</c:v>
                </c:pt>
                <c:pt idx="5031">
                  <c:v>0.74038345864661648</c:v>
                </c:pt>
                <c:pt idx="5032">
                  <c:v>0.17257894736842105</c:v>
                </c:pt>
                <c:pt idx="5033">
                  <c:v>0.32593233082706768</c:v>
                </c:pt>
                <c:pt idx="5034">
                  <c:v>0.74805112781954874</c:v>
                </c:pt>
                <c:pt idx="5035">
                  <c:v>0.74996842105263151</c:v>
                </c:pt>
                <c:pt idx="5036">
                  <c:v>0.74613458646616526</c:v>
                </c:pt>
                <c:pt idx="5037">
                  <c:v>0.17257894736842105</c:v>
                </c:pt>
                <c:pt idx="5038">
                  <c:v>5.7563909774436081E-2</c:v>
                </c:pt>
                <c:pt idx="5039">
                  <c:v>0.74421729323308272</c:v>
                </c:pt>
                <c:pt idx="5040">
                  <c:v>0.74805112781954874</c:v>
                </c:pt>
                <c:pt idx="5041">
                  <c:v>0.74421729323308272</c:v>
                </c:pt>
                <c:pt idx="5042">
                  <c:v>0.74805112781954874</c:v>
                </c:pt>
                <c:pt idx="5043">
                  <c:v>3.8390977443609024E-2</c:v>
                </c:pt>
                <c:pt idx="5044">
                  <c:v>5.3714827067669167E-5</c:v>
                </c:pt>
                <c:pt idx="5045">
                  <c:v>0.73846691729323299</c:v>
                </c:pt>
                <c:pt idx="5046">
                  <c:v>5.3714827067669167E-5</c:v>
                </c:pt>
                <c:pt idx="5047">
                  <c:v>1.9225563909774434E-2</c:v>
                </c:pt>
                <c:pt idx="5048">
                  <c:v>7.6729323308270689E-2</c:v>
                </c:pt>
                <c:pt idx="5049">
                  <c:v>0.73846691729323299</c:v>
                </c:pt>
                <c:pt idx="5050">
                  <c:v>0.74421729323308272</c:v>
                </c:pt>
                <c:pt idx="5051">
                  <c:v>9.5902255639097753E-2</c:v>
                </c:pt>
                <c:pt idx="5052">
                  <c:v>0.73654962406015023</c:v>
                </c:pt>
                <c:pt idx="5053">
                  <c:v>0.74996842105263151</c:v>
                </c:pt>
                <c:pt idx="5054">
                  <c:v>0.13424060150375938</c:v>
                </c:pt>
                <c:pt idx="5055">
                  <c:v>1.9225563909774434E-2</c:v>
                </c:pt>
                <c:pt idx="5056">
                  <c:v>0.74805112781954874</c:v>
                </c:pt>
                <c:pt idx="5057">
                  <c:v>0.74421729323308272</c:v>
                </c:pt>
                <c:pt idx="5058">
                  <c:v>3.8390977443609024E-2</c:v>
                </c:pt>
                <c:pt idx="5059">
                  <c:v>3.8390977443609024E-2</c:v>
                </c:pt>
                <c:pt idx="5060">
                  <c:v>7.6729323308270689E-2</c:v>
                </c:pt>
                <c:pt idx="5061">
                  <c:v>5.3714827067669167E-5</c:v>
                </c:pt>
                <c:pt idx="5062">
                  <c:v>0.74805112781954874</c:v>
                </c:pt>
                <c:pt idx="5063">
                  <c:v>0.74613458646616526</c:v>
                </c:pt>
                <c:pt idx="5064">
                  <c:v>0.73463233082706747</c:v>
                </c:pt>
                <c:pt idx="5065">
                  <c:v>1.9225563909774434E-2</c:v>
                </c:pt>
                <c:pt idx="5066">
                  <c:v>0.74805112781954874</c:v>
                </c:pt>
                <c:pt idx="5067">
                  <c:v>7.6729323308270689E-2</c:v>
                </c:pt>
                <c:pt idx="5068">
                  <c:v>0.19174436090225563</c:v>
                </c:pt>
                <c:pt idx="5069">
                  <c:v>0.74038345864661648</c:v>
                </c:pt>
                <c:pt idx="5070">
                  <c:v>0.11506766917293232</c:v>
                </c:pt>
                <c:pt idx="5071">
                  <c:v>0.74996842105263151</c:v>
                </c:pt>
                <c:pt idx="5072">
                  <c:v>0.15340601503759399</c:v>
                </c:pt>
                <c:pt idx="5073">
                  <c:v>5.7563909774436081E-2</c:v>
                </c:pt>
                <c:pt idx="5074">
                  <c:v>0.74805112781954874</c:v>
                </c:pt>
                <c:pt idx="5075">
                  <c:v>0.28759398496240601</c:v>
                </c:pt>
                <c:pt idx="5076">
                  <c:v>5.7563909774436081E-2</c:v>
                </c:pt>
                <c:pt idx="5077">
                  <c:v>3.8390977443609024E-2</c:v>
                </c:pt>
                <c:pt idx="5078">
                  <c:v>0.74613458646616526</c:v>
                </c:pt>
                <c:pt idx="5079">
                  <c:v>5.7563909774436081E-2</c:v>
                </c:pt>
                <c:pt idx="5080">
                  <c:v>0.74613458646616526</c:v>
                </c:pt>
                <c:pt idx="5081">
                  <c:v>0.74996842105263151</c:v>
                </c:pt>
                <c:pt idx="5082">
                  <c:v>0.74996842105263151</c:v>
                </c:pt>
                <c:pt idx="5083">
                  <c:v>7.6729323308270689E-2</c:v>
                </c:pt>
                <c:pt idx="5084">
                  <c:v>0.17257894736842105</c:v>
                </c:pt>
                <c:pt idx="5085">
                  <c:v>0.74805112781954874</c:v>
                </c:pt>
                <c:pt idx="5086">
                  <c:v>0.73079849624060145</c:v>
                </c:pt>
                <c:pt idx="5087">
                  <c:v>0.17257894736842105</c:v>
                </c:pt>
                <c:pt idx="5088">
                  <c:v>3.8390977443609024E-2</c:v>
                </c:pt>
                <c:pt idx="5089">
                  <c:v>1.9225563909774434E-2</c:v>
                </c:pt>
                <c:pt idx="5090">
                  <c:v>0.74230075187969924</c:v>
                </c:pt>
                <c:pt idx="5091">
                  <c:v>3.8390977443609024E-2</c:v>
                </c:pt>
                <c:pt idx="5092">
                  <c:v>3.8390977443609024E-2</c:v>
                </c:pt>
                <c:pt idx="5093">
                  <c:v>0.74613458646616526</c:v>
                </c:pt>
                <c:pt idx="5094">
                  <c:v>5.3714827067669167E-5</c:v>
                </c:pt>
                <c:pt idx="5095">
                  <c:v>5.7563909774436081E-2</c:v>
                </c:pt>
                <c:pt idx="5096">
                  <c:v>5.3714827067669167E-5</c:v>
                </c:pt>
                <c:pt idx="5097">
                  <c:v>0.72888195488721796</c:v>
                </c:pt>
                <c:pt idx="5098">
                  <c:v>1.9225563909774434E-2</c:v>
                </c:pt>
                <c:pt idx="5099">
                  <c:v>5.7563909774436081E-2</c:v>
                </c:pt>
                <c:pt idx="5100">
                  <c:v>5.3714827067669167E-5</c:v>
                </c:pt>
                <c:pt idx="5101">
                  <c:v>3.8390977443609024E-2</c:v>
                </c:pt>
                <c:pt idx="5102">
                  <c:v>0.73271578947368421</c:v>
                </c:pt>
                <c:pt idx="5103">
                  <c:v>0.74613458646616526</c:v>
                </c:pt>
                <c:pt idx="5104">
                  <c:v>0.74996842105263151</c:v>
                </c:pt>
                <c:pt idx="5105">
                  <c:v>1.9225563909774434E-2</c:v>
                </c:pt>
                <c:pt idx="5106">
                  <c:v>1.9225563909774434E-2</c:v>
                </c:pt>
                <c:pt idx="5107">
                  <c:v>0.74230075187969924</c:v>
                </c:pt>
                <c:pt idx="5108">
                  <c:v>0.74805112781954874</c:v>
                </c:pt>
                <c:pt idx="5109">
                  <c:v>0.74613458646616526</c:v>
                </c:pt>
                <c:pt idx="5110">
                  <c:v>9.5902255639097753E-2</c:v>
                </c:pt>
                <c:pt idx="5111">
                  <c:v>5.3714827067669167E-5</c:v>
                </c:pt>
                <c:pt idx="5112">
                  <c:v>0.74613458646616526</c:v>
                </c:pt>
                <c:pt idx="5113">
                  <c:v>5.3714827067669167E-5</c:v>
                </c:pt>
                <c:pt idx="5114">
                  <c:v>7.6729323308270689E-2</c:v>
                </c:pt>
                <c:pt idx="5115">
                  <c:v>0.74613458646616526</c:v>
                </c:pt>
                <c:pt idx="5116">
                  <c:v>5.3714827067669167E-5</c:v>
                </c:pt>
                <c:pt idx="5117">
                  <c:v>0.73846691729323299</c:v>
                </c:pt>
                <c:pt idx="5118">
                  <c:v>1.9225563909774434E-2</c:v>
                </c:pt>
                <c:pt idx="5119">
                  <c:v>5.7563909774436081E-2</c:v>
                </c:pt>
                <c:pt idx="5120">
                  <c:v>0.73079849624060145</c:v>
                </c:pt>
                <c:pt idx="5121">
                  <c:v>0.72313082706766907</c:v>
                </c:pt>
                <c:pt idx="5122">
                  <c:v>1.9225563909774434E-2</c:v>
                </c:pt>
                <c:pt idx="5123">
                  <c:v>1.9225563909774434E-2</c:v>
                </c:pt>
                <c:pt idx="5124">
                  <c:v>0.13424060150375938</c:v>
                </c:pt>
                <c:pt idx="5125">
                  <c:v>0.74996842105263151</c:v>
                </c:pt>
                <c:pt idx="5126">
                  <c:v>5.3714827067669167E-5</c:v>
                </c:pt>
                <c:pt idx="5127">
                  <c:v>5.3714827067669167E-5</c:v>
                </c:pt>
                <c:pt idx="5128">
                  <c:v>5.3714827067669167E-5</c:v>
                </c:pt>
                <c:pt idx="5129">
                  <c:v>1.9225563909774434E-2</c:v>
                </c:pt>
                <c:pt idx="5130">
                  <c:v>5.3714827067669167E-5</c:v>
                </c:pt>
                <c:pt idx="5131">
                  <c:v>1.9225563909774434E-2</c:v>
                </c:pt>
                <c:pt idx="5132">
                  <c:v>0.74996842105263151</c:v>
                </c:pt>
                <c:pt idx="5133">
                  <c:v>0.74613458646616526</c:v>
                </c:pt>
                <c:pt idx="5134">
                  <c:v>0.74996842105263151</c:v>
                </c:pt>
                <c:pt idx="5135">
                  <c:v>0.74613458646616526</c:v>
                </c:pt>
                <c:pt idx="5136">
                  <c:v>7.6729323308270689E-2</c:v>
                </c:pt>
                <c:pt idx="5137">
                  <c:v>0.74805112781954874</c:v>
                </c:pt>
                <c:pt idx="5138">
                  <c:v>0.73079849624060145</c:v>
                </c:pt>
                <c:pt idx="5139">
                  <c:v>1.9225563909774434E-2</c:v>
                </c:pt>
                <c:pt idx="5140">
                  <c:v>1.9225563909774434E-2</c:v>
                </c:pt>
                <c:pt idx="5141">
                  <c:v>0.74613458646616526</c:v>
                </c:pt>
                <c:pt idx="5142">
                  <c:v>0.7269646616541352</c:v>
                </c:pt>
                <c:pt idx="5143">
                  <c:v>5.7563909774436081E-2</c:v>
                </c:pt>
                <c:pt idx="5144">
                  <c:v>5.3714827067669167E-5</c:v>
                </c:pt>
                <c:pt idx="5145">
                  <c:v>7.6729323308270689E-2</c:v>
                </c:pt>
                <c:pt idx="5146">
                  <c:v>0.74613458646616526</c:v>
                </c:pt>
                <c:pt idx="5147">
                  <c:v>5.3714827067669167E-5</c:v>
                </c:pt>
                <c:pt idx="5148">
                  <c:v>1.9225563909774434E-2</c:v>
                </c:pt>
                <c:pt idx="5149">
                  <c:v>5.3714827067669167E-5</c:v>
                </c:pt>
                <c:pt idx="5150">
                  <c:v>0.74805112781954874</c:v>
                </c:pt>
                <c:pt idx="5151">
                  <c:v>0.73846691729323299</c:v>
                </c:pt>
                <c:pt idx="5152">
                  <c:v>0.74421729323308272</c:v>
                </c:pt>
                <c:pt idx="5153">
                  <c:v>1.9225563909774434E-2</c:v>
                </c:pt>
                <c:pt idx="5154">
                  <c:v>7.6729323308270689E-2</c:v>
                </c:pt>
                <c:pt idx="5155">
                  <c:v>7.6729323308270689E-2</c:v>
                </c:pt>
                <c:pt idx="5156">
                  <c:v>0.74996842105263151</c:v>
                </c:pt>
                <c:pt idx="5157">
                  <c:v>0.74421729323308272</c:v>
                </c:pt>
                <c:pt idx="5158">
                  <c:v>7.6729323308270689E-2</c:v>
                </c:pt>
                <c:pt idx="5159">
                  <c:v>0.15340601503759399</c:v>
                </c:pt>
                <c:pt idx="5160">
                  <c:v>1.9225563909774434E-2</c:v>
                </c:pt>
                <c:pt idx="5161">
                  <c:v>5.3714827067669167E-5</c:v>
                </c:pt>
                <c:pt idx="5162">
                  <c:v>3.8390977443609024E-2</c:v>
                </c:pt>
                <c:pt idx="5163">
                  <c:v>0.74613458646616526</c:v>
                </c:pt>
                <c:pt idx="5164">
                  <c:v>5.3714827067669167E-5</c:v>
                </c:pt>
                <c:pt idx="5165">
                  <c:v>0.74996842105263151</c:v>
                </c:pt>
                <c:pt idx="5166">
                  <c:v>0.74613458646616526</c:v>
                </c:pt>
                <c:pt idx="5167">
                  <c:v>0.74996842105263151</c:v>
                </c:pt>
                <c:pt idx="5168">
                  <c:v>0.73846691729323299</c:v>
                </c:pt>
                <c:pt idx="5169">
                  <c:v>5.3714827067669167E-5</c:v>
                </c:pt>
                <c:pt idx="5170">
                  <c:v>3.8390977443609024E-2</c:v>
                </c:pt>
                <c:pt idx="5171">
                  <c:v>5.3714827067669167E-5</c:v>
                </c:pt>
                <c:pt idx="5172">
                  <c:v>5.3714827067669167E-5</c:v>
                </c:pt>
                <c:pt idx="5173">
                  <c:v>5.3714827067669167E-5</c:v>
                </c:pt>
                <c:pt idx="5174">
                  <c:v>0.74421729323308272</c:v>
                </c:pt>
                <c:pt idx="5175">
                  <c:v>0.73654962406015023</c:v>
                </c:pt>
                <c:pt idx="5176">
                  <c:v>0.74805112781954874</c:v>
                </c:pt>
                <c:pt idx="5177">
                  <c:v>0.74613458646616526</c:v>
                </c:pt>
                <c:pt idx="5178">
                  <c:v>0.73846691729323299</c:v>
                </c:pt>
                <c:pt idx="5179">
                  <c:v>3.8390977443609024E-2</c:v>
                </c:pt>
                <c:pt idx="5180">
                  <c:v>0.11506766917293232</c:v>
                </c:pt>
                <c:pt idx="5181">
                  <c:v>1.9225563909774434E-2</c:v>
                </c:pt>
                <c:pt idx="5182">
                  <c:v>0.74805112781954874</c:v>
                </c:pt>
                <c:pt idx="5183">
                  <c:v>1.9225563909774434E-2</c:v>
                </c:pt>
                <c:pt idx="5184">
                  <c:v>7.6729323308270689E-2</c:v>
                </c:pt>
                <c:pt idx="5185">
                  <c:v>1.9225563909774434E-2</c:v>
                </c:pt>
                <c:pt idx="5186">
                  <c:v>0.11506766917293232</c:v>
                </c:pt>
                <c:pt idx="5187">
                  <c:v>9.5902255639097753E-2</c:v>
                </c:pt>
                <c:pt idx="5188">
                  <c:v>1.9225563909774434E-2</c:v>
                </c:pt>
                <c:pt idx="5189">
                  <c:v>0.73654962406015023</c:v>
                </c:pt>
                <c:pt idx="5190">
                  <c:v>5.3714827067669167E-5</c:v>
                </c:pt>
                <c:pt idx="5191">
                  <c:v>0.74613458646616526</c:v>
                </c:pt>
                <c:pt idx="5192">
                  <c:v>1.9225563909774434E-2</c:v>
                </c:pt>
                <c:pt idx="5193">
                  <c:v>0.11506766917293232</c:v>
                </c:pt>
                <c:pt idx="5194">
                  <c:v>0.74421729323308272</c:v>
                </c:pt>
                <c:pt idx="5195">
                  <c:v>0.74996842105263151</c:v>
                </c:pt>
                <c:pt idx="5196">
                  <c:v>0.74805112781954874</c:v>
                </c:pt>
                <c:pt idx="5197">
                  <c:v>0.74805112781954874</c:v>
                </c:pt>
                <c:pt idx="5198">
                  <c:v>5.7563909774436081E-2</c:v>
                </c:pt>
                <c:pt idx="5199">
                  <c:v>5.3714827067669167E-5</c:v>
                </c:pt>
                <c:pt idx="5200">
                  <c:v>0.74996842105263151</c:v>
                </c:pt>
                <c:pt idx="5201">
                  <c:v>5.3714827067669167E-5</c:v>
                </c:pt>
                <c:pt idx="5202">
                  <c:v>0.74421729323308272</c:v>
                </c:pt>
                <c:pt idx="5203">
                  <c:v>5.3714827067669167E-5</c:v>
                </c:pt>
                <c:pt idx="5204">
                  <c:v>0.73654962406015023</c:v>
                </c:pt>
                <c:pt idx="5205">
                  <c:v>0.74613458646616526</c:v>
                </c:pt>
                <c:pt idx="5206">
                  <c:v>5.7563909774436081E-2</c:v>
                </c:pt>
                <c:pt idx="5207">
                  <c:v>5.7563909774436081E-2</c:v>
                </c:pt>
                <c:pt idx="5208">
                  <c:v>3.8390977443609024E-2</c:v>
                </c:pt>
                <c:pt idx="5209">
                  <c:v>0.74613458646616526</c:v>
                </c:pt>
                <c:pt idx="5210">
                  <c:v>5.7563909774436081E-2</c:v>
                </c:pt>
                <c:pt idx="5211">
                  <c:v>0.74613458646616526</c:v>
                </c:pt>
                <c:pt idx="5212">
                  <c:v>1.9225563909774434E-2</c:v>
                </c:pt>
                <c:pt idx="5213">
                  <c:v>0.74038345864661648</c:v>
                </c:pt>
                <c:pt idx="5214">
                  <c:v>5.3714827067669167E-5</c:v>
                </c:pt>
                <c:pt idx="5215">
                  <c:v>7.6729323308270689E-2</c:v>
                </c:pt>
                <c:pt idx="5216">
                  <c:v>0.74805112781954874</c:v>
                </c:pt>
                <c:pt idx="5217">
                  <c:v>0.74996842105263151</c:v>
                </c:pt>
                <c:pt idx="5218">
                  <c:v>7.6729323308270689E-2</c:v>
                </c:pt>
                <c:pt idx="5219">
                  <c:v>1.9225563909774434E-2</c:v>
                </c:pt>
                <c:pt idx="5220">
                  <c:v>7.6729323308270689E-2</c:v>
                </c:pt>
                <c:pt idx="5221">
                  <c:v>0.74805112781954874</c:v>
                </c:pt>
                <c:pt idx="5222">
                  <c:v>5.3714827067669167E-5</c:v>
                </c:pt>
                <c:pt idx="5223">
                  <c:v>0.74805112781954874</c:v>
                </c:pt>
                <c:pt idx="5224">
                  <c:v>3.8390977443609024E-2</c:v>
                </c:pt>
                <c:pt idx="5225">
                  <c:v>0.74805112781954874</c:v>
                </c:pt>
                <c:pt idx="5226">
                  <c:v>0.15340601503759399</c:v>
                </c:pt>
                <c:pt idx="5227">
                  <c:v>9.5902255639097753E-2</c:v>
                </c:pt>
                <c:pt idx="5228">
                  <c:v>5.3714827067669167E-5</c:v>
                </c:pt>
                <c:pt idx="5229">
                  <c:v>7.6729323308270689E-2</c:v>
                </c:pt>
                <c:pt idx="5230">
                  <c:v>3.8390977443609024E-2</c:v>
                </c:pt>
                <c:pt idx="5231">
                  <c:v>3.8390977443609024E-2</c:v>
                </c:pt>
                <c:pt idx="5232">
                  <c:v>0.74613458646616526</c:v>
                </c:pt>
                <c:pt idx="5233">
                  <c:v>0.74421729323308272</c:v>
                </c:pt>
                <c:pt idx="5234">
                  <c:v>5.3714827067669167E-5</c:v>
                </c:pt>
                <c:pt idx="5235">
                  <c:v>0.74613458646616526</c:v>
                </c:pt>
                <c:pt idx="5236">
                  <c:v>0.17257894736842105</c:v>
                </c:pt>
                <c:pt idx="5237">
                  <c:v>3.8390977443609024E-2</c:v>
                </c:pt>
                <c:pt idx="5238">
                  <c:v>5.3714827067669167E-5</c:v>
                </c:pt>
                <c:pt idx="5239">
                  <c:v>3.8390977443609024E-2</c:v>
                </c:pt>
                <c:pt idx="5240">
                  <c:v>5.7563909774436081E-2</c:v>
                </c:pt>
                <c:pt idx="5241">
                  <c:v>5.7563909774436081E-2</c:v>
                </c:pt>
                <c:pt idx="5242">
                  <c:v>0.74996842105263151</c:v>
                </c:pt>
                <c:pt idx="5243">
                  <c:v>0.74421729323308272</c:v>
                </c:pt>
                <c:pt idx="5244">
                  <c:v>0.74805112781954874</c:v>
                </c:pt>
                <c:pt idx="5245">
                  <c:v>0.74996842105263151</c:v>
                </c:pt>
                <c:pt idx="5246">
                  <c:v>3.8390977443609024E-2</c:v>
                </c:pt>
                <c:pt idx="5247">
                  <c:v>5.7563909774436081E-2</c:v>
                </c:pt>
                <c:pt idx="5248">
                  <c:v>0.74421729323308272</c:v>
                </c:pt>
                <c:pt idx="5249">
                  <c:v>5.7563909774436081E-2</c:v>
                </c:pt>
                <c:pt idx="5250">
                  <c:v>9.5902255639097753E-2</c:v>
                </c:pt>
                <c:pt idx="5251">
                  <c:v>0.73654962406015023</c:v>
                </c:pt>
                <c:pt idx="5252">
                  <c:v>1.9225563909774434E-2</c:v>
                </c:pt>
                <c:pt idx="5253">
                  <c:v>0.74421729323308272</c:v>
                </c:pt>
                <c:pt idx="5254">
                  <c:v>5.7563909774436081E-2</c:v>
                </c:pt>
                <c:pt idx="5255">
                  <c:v>0.74996842105263151</c:v>
                </c:pt>
                <c:pt idx="5256">
                  <c:v>0.73654962406015023</c:v>
                </c:pt>
                <c:pt idx="5257">
                  <c:v>5.3714827067669167E-5</c:v>
                </c:pt>
                <c:pt idx="5258">
                  <c:v>1.9225563909774434E-2</c:v>
                </c:pt>
                <c:pt idx="5259">
                  <c:v>0.74421729323308272</c:v>
                </c:pt>
                <c:pt idx="5260">
                  <c:v>0.74038345864661648</c:v>
                </c:pt>
                <c:pt idx="5261">
                  <c:v>1.9225563909774434E-2</c:v>
                </c:pt>
                <c:pt idx="5262">
                  <c:v>5.3714827067669167E-5</c:v>
                </c:pt>
                <c:pt idx="5263">
                  <c:v>0.74805112781954874</c:v>
                </c:pt>
                <c:pt idx="5264">
                  <c:v>0.74805112781954874</c:v>
                </c:pt>
                <c:pt idx="5265">
                  <c:v>1.9225563909774434E-2</c:v>
                </c:pt>
                <c:pt idx="5266">
                  <c:v>5.3714827067669167E-5</c:v>
                </c:pt>
                <c:pt idx="5267">
                  <c:v>0.74613458646616526</c:v>
                </c:pt>
                <c:pt idx="5268">
                  <c:v>5.3714827067669167E-5</c:v>
                </c:pt>
                <c:pt idx="5269">
                  <c:v>7.6729323308270689E-2</c:v>
                </c:pt>
                <c:pt idx="5270">
                  <c:v>0.74421729323308272</c:v>
                </c:pt>
                <c:pt idx="5271">
                  <c:v>9.5902255639097753E-2</c:v>
                </c:pt>
                <c:pt idx="5272">
                  <c:v>0.74996842105263151</c:v>
                </c:pt>
                <c:pt idx="5273">
                  <c:v>5.3714827067669167E-5</c:v>
                </c:pt>
                <c:pt idx="5274">
                  <c:v>1.9225563909774434E-2</c:v>
                </c:pt>
                <c:pt idx="5275">
                  <c:v>0.74805112781954874</c:v>
                </c:pt>
                <c:pt idx="5276">
                  <c:v>0.74805112781954874</c:v>
                </c:pt>
                <c:pt idx="5277">
                  <c:v>0.74421729323308272</c:v>
                </c:pt>
                <c:pt idx="5278">
                  <c:v>0.73654962406015023</c:v>
                </c:pt>
                <c:pt idx="5279">
                  <c:v>0.74996842105263151</c:v>
                </c:pt>
                <c:pt idx="5280">
                  <c:v>1.9225563909774434E-2</c:v>
                </c:pt>
                <c:pt idx="5281">
                  <c:v>1.9225563909774434E-2</c:v>
                </c:pt>
                <c:pt idx="5282">
                  <c:v>3.8390977443609024E-2</c:v>
                </c:pt>
                <c:pt idx="5283">
                  <c:v>7.6729323308270689E-2</c:v>
                </c:pt>
                <c:pt idx="5284">
                  <c:v>0.74613458646616526</c:v>
                </c:pt>
                <c:pt idx="5285">
                  <c:v>3.8390977443609024E-2</c:v>
                </c:pt>
                <c:pt idx="5286">
                  <c:v>0.74996842105263151</c:v>
                </c:pt>
                <c:pt idx="5287">
                  <c:v>3.8390977443609024E-2</c:v>
                </c:pt>
                <c:pt idx="5288">
                  <c:v>3.8390977443609024E-2</c:v>
                </c:pt>
                <c:pt idx="5289">
                  <c:v>0.73846691729323299</c:v>
                </c:pt>
                <c:pt idx="5290">
                  <c:v>1.9225563909774434E-2</c:v>
                </c:pt>
                <c:pt idx="5291">
                  <c:v>5.3714827067669167E-5</c:v>
                </c:pt>
                <c:pt idx="5292">
                  <c:v>0.268421052631579</c:v>
                </c:pt>
                <c:pt idx="5293">
                  <c:v>5.3714827067669167E-5</c:v>
                </c:pt>
                <c:pt idx="5294">
                  <c:v>0.74805112781954874</c:v>
                </c:pt>
                <c:pt idx="5295">
                  <c:v>3.8390977443609024E-2</c:v>
                </c:pt>
                <c:pt idx="5296">
                  <c:v>1.9225563909774434E-2</c:v>
                </c:pt>
                <c:pt idx="5297">
                  <c:v>0.24925563909774437</c:v>
                </c:pt>
                <c:pt idx="5298">
                  <c:v>5.3714827067669167E-5</c:v>
                </c:pt>
                <c:pt idx="5299">
                  <c:v>1.9225563909774434E-2</c:v>
                </c:pt>
                <c:pt idx="5300">
                  <c:v>1.9225563909774434E-2</c:v>
                </c:pt>
                <c:pt idx="5301">
                  <c:v>1.9225563909774434E-2</c:v>
                </c:pt>
                <c:pt idx="5302">
                  <c:v>0.13424060150375938</c:v>
                </c:pt>
                <c:pt idx="5303">
                  <c:v>5.3714827067669167E-5</c:v>
                </c:pt>
                <c:pt idx="5304">
                  <c:v>1.9225563909774434E-2</c:v>
                </c:pt>
                <c:pt idx="5305">
                  <c:v>1.9225563909774434E-2</c:v>
                </c:pt>
                <c:pt idx="5306">
                  <c:v>0.74805112781954874</c:v>
                </c:pt>
                <c:pt idx="5307">
                  <c:v>3.8390977443609024E-2</c:v>
                </c:pt>
                <c:pt idx="5308">
                  <c:v>5.3714827067669167E-5</c:v>
                </c:pt>
                <c:pt idx="5309">
                  <c:v>3.8390977443609024E-2</c:v>
                </c:pt>
                <c:pt idx="5310">
                  <c:v>3.8390977443609024E-2</c:v>
                </c:pt>
                <c:pt idx="5311">
                  <c:v>0.74996842105263151</c:v>
                </c:pt>
                <c:pt idx="5312">
                  <c:v>0.74038345864661648</c:v>
                </c:pt>
                <c:pt idx="5313">
                  <c:v>3.8390977443609024E-2</c:v>
                </c:pt>
                <c:pt idx="5314">
                  <c:v>3.8390977443609024E-2</c:v>
                </c:pt>
                <c:pt idx="5315">
                  <c:v>0.72504812030075172</c:v>
                </c:pt>
                <c:pt idx="5316">
                  <c:v>0.74996842105263151</c:v>
                </c:pt>
                <c:pt idx="5317">
                  <c:v>0.74038345864661648</c:v>
                </c:pt>
                <c:pt idx="5318">
                  <c:v>0.74996842105263151</c:v>
                </c:pt>
                <c:pt idx="5319">
                  <c:v>1.9225563909774434E-2</c:v>
                </c:pt>
                <c:pt idx="5320">
                  <c:v>9.5902255639097753E-2</c:v>
                </c:pt>
                <c:pt idx="5321">
                  <c:v>9.5902255639097753E-2</c:v>
                </c:pt>
                <c:pt idx="5322">
                  <c:v>9.5902255639097753E-2</c:v>
                </c:pt>
                <c:pt idx="5323">
                  <c:v>0.13424060150375938</c:v>
                </c:pt>
                <c:pt idx="5324">
                  <c:v>0.17257894736842105</c:v>
                </c:pt>
                <c:pt idx="5325">
                  <c:v>5.3714827067669167E-5</c:v>
                </c:pt>
                <c:pt idx="5326">
                  <c:v>5.3714827067669167E-5</c:v>
                </c:pt>
                <c:pt idx="5327">
                  <c:v>7.6729323308270689E-2</c:v>
                </c:pt>
                <c:pt idx="5328">
                  <c:v>0.73463233082706747</c:v>
                </c:pt>
                <c:pt idx="5329">
                  <c:v>0.74805112781954874</c:v>
                </c:pt>
                <c:pt idx="5330">
                  <c:v>0.74996842105263151</c:v>
                </c:pt>
                <c:pt idx="5331">
                  <c:v>0.74613458646616526</c:v>
                </c:pt>
                <c:pt idx="5332">
                  <c:v>0.74613458646616526</c:v>
                </c:pt>
                <c:pt idx="5333">
                  <c:v>0.11506766917293232</c:v>
                </c:pt>
                <c:pt idx="5334">
                  <c:v>5.3714827067669167E-5</c:v>
                </c:pt>
                <c:pt idx="5335">
                  <c:v>5.3714827067669167E-5</c:v>
                </c:pt>
                <c:pt idx="5336">
                  <c:v>7.6729323308270689E-2</c:v>
                </c:pt>
                <c:pt idx="5337">
                  <c:v>0.74230075187969924</c:v>
                </c:pt>
                <c:pt idx="5338">
                  <c:v>1.9225563909774434E-2</c:v>
                </c:pt>
                <c:pt idx="5339">
                  <c:v>0.73846691729323299</c:v>
                </c:pt>
                <c:pt idx="5340">
                  <c:v>7.6729323308270689E-2</c:v>
                </c:pt>
                <c:pt idx="5341">
                  <c:v>1.9225563909774434E-2</c:v>
                </c:pt>
                <c:pt idx="5342">
                  <c:v>0.74996842105263151</c:v>
                </c:pt>
                <c:pt idx="5343">
                  <c:v>7.6729323308270689E-2</c:v>
                </c:pt>
                <c:pt idx="5344">
                  <c:v>0.74613458646616526</c:v>
                </c:pt>
                <c:pt idx="5345">
                  <c:v>0.74230075187969924</c:v>
                </c:pt>
                <c:pt idx="5346">
                  <c:v>1.9225563909774434E-2</c:v>
                </c:pt>
                <c:pt idx="5347">
                  <c:v>5.3714827067669167E-5</c:v>
                </c:pt>
                <c:pt idx="5348">
                  <c:v>9.5902255639097753E-2</c:v>
                </c:pt>
                <c:pt idx="5349">
                  <c:v>0.74996842105263151</c:v>
                </c:pt>
                <c:pt idx="5350">
                  <c:v>0.73463233082706747</c:v>
                </c:pt>
                <c:pt idx="5351">
                  <c:v>3.8390977443609024E-2</c:v>
                </c:pt>
                <c:pt idx="5352">
                  <c:v>0.19174436090225563</c:v>
                </c:pt>
                <c:pt idx="5353">
                  <c:v>1.9225563909774434E-2</c:v>
                </c:pt>
                <c:pt idx="5354">
                  <c:v>1.9225563909774434E-2</c:v>
                </c:pt>
                <c:pt idx="5355">
                  <c:v>5.7563909774436081E-2</c:v>
                </c:pt>
                <c:pt idx="5356">
                  <c:v>5.3714827067669167E-5</c:v>
                </c:pt>
                <c:pt idx="5357">
                  <c:v>0.74996842105263151</c:v>
                </c:pt>
                <c:pt idx="5358">
                  <c:v>0.74230075187969924</c:v>
                </c:pt>
                <c:pt idx="5359">
                  <c:v>5.7563909774436081E-2</c:v>
                </c:pt>
                <c:pt idx="5360">
                  <c:v>5.7563909774436081E-2</c:v>
                </c:pt>
                <c:pt idx="5361">
                  <c:v>3.8390977443609024E-2</c:v>
                </c:pt>
                <c:pt idx="5362">
                  <c:v>0.74805112781954874</c:v>
                </c:pt>
                <c:pt idx="5363">
                  <c:v>9.5902255639097753E-2</c:v>
                </c:pt>
                <c:pt idx="5364">
                  <c:v>9.5902255639097753E-2</c:v>
                </c:pt>
                <c:pt idx="5365">
                  <c:v>0.74038345864661648</c:v>
                </c:pt>
                <c:pt idx="5366">
                  <c:v>0.73271578947368421</c:v>
                </c:pt>
                <c:pt idx="5367">
                  <c:v>1.9225563909774434E-2</c:v>
                </c:pt>
                <c:pt idx="5368">
                  <c:v>0.74996842105263151</c:v>
                </c:pt>
                <c:pt idx="5369">
                  <c:v>5.3714827067669167E-5</c:v>
                </c:pt>
                <c:pt idx="5370">
                  <c:v>1.9225563909774434E-2</c:v>
                </c:pt>
                <c:pt idx="5371">
                  <c:v>0.74613458646616526</c:v>
                </c:pt>
                <c:pt idx="5372">
                  <c:v>5.3714827067669167E-5</c:v>
                </c:pt>
                <c:pt idx="5373">
                  <c:v>3.8390977443609024E-2</c:v>
                </c:pt>
                <c:pt idx="5374">
                  <c:v>3.8390977443609024E-2</c:v>
                </c:pt>
                <c:pt idx="5375">
                  <c:v>0.74996842105263151</c:v>
                </c:pt>
                <c:pt idx="5376">
                  <c:v>0.74996842105263151</c:v>
                </c:pt>
                <c:pt idx="5377">
                  <c:v>0.74996842105263151</c:v>
                </c:pt>
                <c:pt idx="5378">
                  <c:v>5.3714827067669167E-5</c:v>
                </c:pt>
                <c:pt idx="5379">
                  <c:v>0.2109172932330827</c:v>
                </c:pt>
                <c:pt idx="5380">
                  <c:v>0.74805112781954874</c:v>
                </c:pt>
                <c:pt idx="5381">
                  <c:v>0.74805112781954874</c:v>
                </c:pt>
                <c:pt idx="5382">
                  <c:v>5.7563909774436081E-2</c:v>
                </c:pt>
                <c:pt idx="5383">
                  <c:v>0.74996842105263151</c:v>
                </c:pt>
                <c:pt idx="5384">
                  <c:v>5.7563909774436081E-2</c:v>
                </c:pt>
                <c:pt idx="5385">
                  <c:v>5.3714827067669167E-5</c:v>
                </c:pt>
                <c:pt idx="5386">
                  <c:v>0.74421729323308272</c:v>
                </c:pt>
                <c:pt idx="5387">
                  <c:v>9.5902255639097753E-2</c:v>
                </c:pt>
                <c:pt idx="5388">
                  <c:v>7.6729323308270689E-2</c:v>
                </c:pt>
                <c:pt idx="5389">
                  <c:v>0.74613458646616526</c:v>
                </c:pt>
                <c:pt idx="5390">
                  <c:v>0.74230075187969924</c:v>
                </c:pt>
                <c:pt idx="5391">
                  <c:v>5.7563909774436081E-2</c:v>
                </c:pt>
                <c:pt idx="5392">
                  <c:v>0.74996842105263151</c:v>
                </c:pt>
                <c:pt idx="5393">
                  <c:v>0.73079849624060145</c:v>
                </c:pt>
                <c:pt idx="5394">
                  <c:v>0.28759398496240601</c:v>
                </c:pt>
                <c:pt idx="5395">
                  <c:v>0.71738045112781945</c:v>
                </c:pt>
                <c:pt idx="5396">
                  <c:v>5.3714827067669167E-5</c:v>
                </c:pt>
                <c:pt idx="5397">
                  <c:v>0.72888195488721796</c:v>
                </c:pt>
                <c:pt idx="5398">
                  <c:v>0.13424060150375938</c:v>
                </c:pt>
                <c:pt idx="5399">
                  <c:v>0.74230075187969924</c:v>
                </c:pt>
                <c:pt idx="5400">
                  <c:v>0.74996842105263151</c:v>
                </c:pt>
                <c:pt idx="5401">
                  <c:v>0.11506766917293232</c:v>
                </c:pt>
                <c:pt idx="5402">
                  <c:v>0.74038345864661648</c:v>
                </c:pt>
                <c:pt idx="5403">
                  <c:v>0.74421729323308272</c:v>
                </c:pt>
                <c:pt idx="5404">
                  <c:v>0.74805112781954874</c:v>
                </c:pt>
                <c:pt idx="5405">
                  <c:v>0.73271578947368421</c:v>
                </c:pt>
                <c:pt idx="5406">
                  <c:v>0.11506766917293232</c:v>
                </c:pt>
                <c:pt idx="5407">
                  <c:v>0.11506766917293232</c:v>
                </c:pt>
                <c:pt idx="5408">
                  <c:v>0.74805112781954874</c:v>
                </c:pt>
                <c:pt idx="5409">
                  <c:v>1.9225563909774434E-2</c:v>
                </c:pt>
                <c:pt idx="5410">
                  <c:v>5.3714827067669167E-5</c:v>
                </c:pt>
                <c:pt idx="5411">
                  <c:v>0.19174436090225563</c:v>
                </c:pt>
                <c:pt idx="5412">
                  <c:v>9.5902255639097753E-2</c:v>
                </c:pt>
                <c:pt idx="5413">
                  <c:v>5.3714827067669167E-5</c:v>
                </c:pt>
                <c:pt idx="5414">
                  <c:v>1.9225563909774434E-2</c:v>
                </c:pt>
                <c:pt idx="5415">
                  <c:v>0.11506766917293232</c:v>
                </c:pt>
                <c:pt idx="5416">
                  <c:v>1.9225563909774434E-2</c:v>
                </c:pt>
                <c:pt idx="5417">
                  <c:v>3.8390977443609024E-2</c:v>
                </c:pt>
                <c:pt idx="5418">
                  <c:v>5.7563909774436081E-2</c:v>
                </c:pt>
                <c:pt idx="5419">
                  <c:v>5.7563909774436081E-2</c:v>
                </c:pt>
                <c:pt idx="5420">
                  <c:v>0.74613458646616526</c:v>
                </c:pt>
                <c:pt idx="5421">
                  <c:v>1.9225563909774434E-2</c:v>
                </c:pt>
                <c:pt idx="5422">
                  <c:v>1.9225563909774434E-2</c:v>
                </c:pt>
                <c:pt idx="5423">
                  <c:v>0.17257894736842105</c:v>
                </c:pt>
                <c:pt idx="5424">
                  <c:v>0.74421729323308272</c:v>
                </c:pt>
                <c:pt idx="5425">
                  <c:v>9.5902255639097753E-2</c:v>
                </c:pt>
                <c:pt idx="5426">
                  <c:v>0.74996842105263151</c:v>
                </c:pt>
                <c:pt idx="5427">
                  <c:v>0.74038345864661648</c:v>
                </c:pt>
                <c:pt idx="5428">
                  <c:v>1.9225563909774434E-2</c:v>
                </c:pt>
                <c:pt idx="5429">
                  <c:v>0.74805112781954874</c:v>
                </c:pt>
                <c:pt idx="5430">
                  <c:v>7.6729323308270689E-2</c:v>
                </c:pt>
                <c:pt idx="5431">
                  <c:v>1.9225563909774434E-2</c:v>
                </c:pt>
                <c:pt idx="5432">
                  <c:v>5.7563909774436081E-2</c:v>
                </c:pt>
                <c:pt idx="5433">
                  <c:v>0.74421729323308272</c:v>
                </c:pt>
                <c:pt idx="5434">
                  <c:v>0.74230075187969924</c:v>
                </c:pt>
                <c:pt idx="5435">
                  <c:v>1.9225563909774434E-2</c:v>
                </c:pt>
                <c:pt idx="5436">
                  <c:v>5.7563909774436081E-2</c:v>
                </c:pt>
                <c:pt idx="5437">
                  <c:v>5.7563909774436081E-2</c:v>
                </c:pt>
                <c:pt idx="5438">
                  <c:v>5.3714827067669167E-5</c:v>
                </c:pt>
                <c:pt idx="5439">
                  <c:v>0.74996842105263151</c:v>
                </c:pt>
                <c:pt idx="5440">
                  <c:v>1.9225563909774434E-2</c:v>
                </c:pt>
                <c:pt idx="5441">
                  <c:v>5.7563909774436081E-2</c:v>
                </c:pt>
                <c:pt idx="5442">
                  <c:v>7.6729323308270689E-2</c:v>
                </c:pt>
                <c:pt idx="5443">
                  <c:v>0.74805112781954874</c:v>
                </c:pt>
                <c:pt idx="5444">
                  <c:v>0.73079849624060145</c:v>
                </c:pt>
                <c:pt idx="5445">
                  <c:v>0.74996842105263151</c:v>
                </c:pt>
                <c:pt idx="5446">
                  <c:v>9.5902255639097753E-2</c:v>
                </c:pt>
                <c:pt idx="5447">
                  <c:v>0.74230075187969924</c:v>
                </c:pt>
                <c:pt idx="5448">
                  <c:v>0.74421729323308272</c:v>
                </c:pt>
                <c:pt idx="5449">
                  <c:v>0.73846691729323299</c:v>
                </c:pt>
                <c:pt idx="5450">
                  <c:v>5.7563909774436081E-2</c:v>
                </c:pt>
                <c:pt idx="5451">
                  <c:v>1.9225563909774434E-2</c:v>
                </c:pt>
                <c:pt idx="5452">
                  <c:v>9.5902255639097753E-2</c:v>
                </c:pt>
                <c:pt idx="5453">
                  <c:v>1.9225563909774434E-2</c:v>
                </c:pt>
                <c:pt idx="5454">
                  <c:v>0.11506766917293232</c:v>
                </c:pt>
                <c:pt idx="5455">
                  <c:v>0.74613458646616526</c:v>
                </c:pt>
                <c:pt idx="5456">
                  <c:v>0.74996842105263151</c:v>
                </c:pt>
                <c:pt idx="5457">
                  <c:v>7.6729323308270689E-2</c:v>
                </c:pt>
                <c:pt idx="5458">
                  <c:v>1.9225563909774434E-2</c:v>
                </c:pt>
                <c:pt idx="5459">
                  <c:v>7.6729323308270689E-2</c:v>
                </c:pt>
                <c:pt idx="5460">
                  <c:v>5.7563909774436081E-2</c:v>
                </c:pt>
                <c:pt idx="5461">
                  <c:v>0.74421729323308272</c:v>
                </c:pt>
                <c:pt idx="5462">
                  <c:v>0.74613458646616526</c:v>
                </c:pt>
                <c:pt idx="5463">
                  <c:v>7.6729323308270689E-2</c:v>
                </c:pt>
                <c:pt idx="5464">
                  <c:v>0.15340601503759399</c:v>
                </c:pt>
                <c:pt idx="5465">
                  <c:v>1.9225563909774434E-2</c:v>
                </c:pt>
                <c:pt idx="5466">
                  <c:v>7.6729323308270689E-2</c:v>
                </c:pt>
                <c:pt idx="5467">
                  <c:v>0.73654962406015023</c:v>
                </c:pt>
                <c:pt idx="5468">
                  <c:v>0.74996842105263151</c:v>
                </c:pt>
                <c:pt idx="5469">
                  <c:v>1.9225563909774434E-2</c:v>
                </c:pt>
                <c:pt idx="5470">
                  <c:v>5.3714827067669167E-5</c:v>
                </c:pt>
                <c:pt idx="5471">
                  <c:v>5.7563909774436081E-2</c:v>
                </c:pt>
                <c:pt idx="5472">
                  <c:v>0.74613458646616526</c:v>
                </c:pt>
                <c:pt idx="5473">
                  <c:v>5.3714827067669167E-5</c:v>
                </c:pt>
                <c:pt idx="5474">
                  <c:v>0.268421052631579</c:v>
                </c:pt>
                <c:pt idx="5475">
                  <c:v>0.74230075187969924</c:v>
                </c:pt>
                <c:pt idx="5476">
                  <c:v>0.17257894736842105</c:v>
                </c:pt>
                <c:pt idx="5477">
                  <c:v>0.74805112781954874</c:v>
                </c:pt>
                <c:pt idx="5478">
                  <c:v>0.74613458646616526</c:v>
                </c:pt>
                <c:pt idx="5479">
                  <c:v>1.9225563909774434E-2</c:v>
                </c:pt>
                <c:pt idx="5480">
                  <c:v>0.74996842105263151</c:v>
                </c:pt>
                <c:pt idx="5481">
                  <c:v>1.9225563909774434E-2</c:v>
                </c:pt>
                <c:pt idx="5482">
                  <c:v>7.6729323308270689E-2</c:v>
                </c:pt>
                <c:pt idx="5483">
                  <c:v>0.74805112781954874</c:v>
                </c:pt>
                <c:pt idx="5484">
                  <c:v>0.74996842105263151</c:v>
                </c:pt>
                <c:pt idx="5485">
                  <c:v>0.19174436090225563</c:v>
                </c:pt>
                <c:pt idx="5486">
                  <c:v>9.5902255639097753E-2</c:v>
                </c:pt>
                <c:pt idx="5487">
                  <c:v>7.6729323308270689E-2</c:v>
                </c:pt>
                <c:pt idx="5488">
                  <c:v>0.74996842105263151</c:v>
                </c:pt>
                <c:pt idx="5489">
                  <c:v>1.9225563909774434E-2</c:v>
                </c:pt>
                <c:pt idx="5490">
                  <c:v>5.7563909774436081E-2</c:v>
                </c:pt>
                <c:pt idx="5491">
                  <c:v>0.74996842105263151</c:v>
                </c:pt>
                <c:pt idx="5492">
                  <c:v>9.5902255639097753E-2</c:v>
                </c:pt>
                <c:pt idx="5493">
                  <c:v>5.7563909774436081E-2</c:v>
                </c:pt>
                <c:pt idx="5494">
                  <c:v>0.19174436090225563</c:v>
                </c:pt>
                <c:pt idx="5495">
                  <c:v>3.8390977443609024E-2</c:v>
                </c:pt>
                <c:pt idx="5496">
                  <c:v>0.73846691729323299</c:v>
                </c:pt>
                <c:pt idx="5497">
                  <c:v>0.74996842105263151</c:v>
                </c:pt>
                <c:pt idx="5498">
                  <c:v>5.7563909774436081E-2</c:v>
                </c:pt>
                <c:pt idx="5499">
                  <c:v>0.74805112781954874</c:v>
                </c:pt>
                <c:pt idx="5500">
                  <c:v>0.74613458646616526</c:v>
                </c:pt>
                <c:pt idx="5501">
                  <c:v>0.74613458646616526</c:v>
                </c:pt>
                <c:pt idx="5502">
                  <c:v>0.74996842105263151</c:v>
                </c:pt>
                <c:pt idx="5503">
                  <c:v>0.17257894736842105</c:v>
                </c:pt>
                <c:pt idx="5504">
                  <c:v>0.74805112781954874</c:v>
                </c:pt>
                <c:pt idx="5505">
                  <c:v>0.74613458646616526</c:v>
                </c:pt>
                <c:pt idx="5506">
                  <c:v>0.74613458646616526</c:v>
                </c:pt>
                <c:pt idx="5507">
                  <c:v>9.5902255639097753E-2</c:v>
                </c:pt>
                <c:pt idx="5508">
                  <c:v>0.74613458646616526</c:v>
                </c:pt>
                <c:pt idx="5509">
                  <c:v>0.73846691729323299</c:v>
                </c:pt>
                <c:pt idx="5510">
                  <c:v>3.8390977443609024E-2</c:v>
                </c:pt>
                <c:pt idx="5511">
                  <c:v>0.11506766917293232</c:v>
                </c:pt>
                <c:pt idx="5512">
                  <c:v>5.3714827067669167E-5</c:v>
                </c:pt>
                <c:pt idx="5513">
                  <c:v>0.74996842105263151</c:v>
                </c:pt>
                <c:pt idx="5514">
                  <c:v>0.74613458646616526</c:v>
                </c:pt>
                <c:pt idx="5515">
                  <c:v>5.7563909774436081E-2</c:v>
                </c:pt>
                <c:pt idx="5516">
                  <c:v>7.6729323308270689E-2</c:v>
                </c:pt>
                <c:pt idx="5517">
                  <c:v>1.9225563909774434E-2</c:v>
                </c:pt>
                <c:pt idx="5518">
                  <c:v>1.9225563909774434E-2</c:v>
                </c:pt>
                <c:pt idx="5519">
                  <c:v>3.8390977443609024E-2</c:v>
                </c:pt>
                <c:pt idx="5520">
                  <c:v>0.74805112781954874</c:v>
                </c:pt>
                <c:pt idx="5521">
                  <c:v>7.6729323308270689E-2</c:v>
                </c:pt>
                <c:pt idx="5522">
                  <c:v>7.6729323308270689E-2</c:v>
                </c:pt>
                <c:pt idx="5523">
                  <c:v>0.73654962406015023</c:v>
                </c:pt>
                <c:pt idx="5524">
                  <c:v>0.74038345864661648</c:v>
                </c:pt>
                <c:pt idx="5525">
                  <c:v>5.7563909774436081E-2</c:v>
                </c:pt>
                <c:pt idx="5526">
                  <c:v>0.74996842105263151</c:v>
                </c:pt>
                <c:pt idx="5527">
                  <c:v>1.9225563909774434E-2</c:v>
                </c:pt>
                <c:pt idx="5528">
                  <c:v>5.3714827067669167E-5</c:v>
                </c:pt>
                <c:pt idx="5529">
                  <c:v>1.9225563909774434E-2</c:v>
                </c:pt>
                <c:pt idx="5530">
                  <c:v>1.9225563909774434E-2</c:v>
                </c:pt>
                <c:pt idx="5531">
                  <c:v>0.74613458646616526</c:v>
                </c:pt>
                <c:pt idx="5532">
                  <c:v>5.7563909774436081E-2</c:v>
                </c:pt>
                <c:pt idx="5533">
                  <c:v>5.3714827067669167E-5</c:v>
                </c:pt>
                <c:pt idx="5534">
                  <c:v>0.74996842105263151</c:v>
                </c:pt>
                <c:pt idx="5535">
                  <c:v>0.74996842105263151</c:v>
                </c:pt>
                <c:pt idx="5536">
                  <c:v>1.9225563909774434E-2</c:v>
                </c:pt>
                <c:pt idx="5537">
                  <c:v>3.8390977443609024E-2</c:v>
                </c:pt>
                <c:pt idx="5538">
                  <c:v>0.74805112781954874</c:v>
                </c:pt>
                <c:pt idx="5539">
                  <c:v>0.74613458646616526</c:v>
                </c:pt>
                <c:pt idx="5540">
                  <c:v>9.5902255639097753E-2</c:v>
                </c:pt>
                <c:pt idx="5541">
                  <c:v>3.8390977443609024E-2</c:v>
                </c:pt>
                <c:pt idx="5542">
                  <c:v>9.5902255639097753E-2</c:v>
                </c:pt>
                <c:pt idx="5543">
                  <c:v>0.72888195488721796</c:v>
                </c:pt>
                <c:pt idx="5544">
                  <c:v>0.73463233082706747</c:v>
                </c:pt>
                <c:pt idx="5545">
                  <c:v>9.5902255639097753E-2</c:v>
                </c:pt>
                <c:pt idx="5546">
                  <c:v>5.3714827067669167E-5</c:v>
                </c:pt>
                <c:pt idx="5547">
                  <c:v>1.9225563909774434E-2</c:v>
                </c:pt>
                <c:pt idx="5548">
                  <c:v>0.74421729323308272</c:v>
                </c:pt>
                <c:pt idx="5549">
                  <c:v>7.6729323308270689E-2</c:v>
                </c:pt>
                <c:pt idx="5550">
                  <c:v>1.9225563909774434E-2</c:v>
                </c:pt>
                <c:pt idx="5551">
                  <c:v>5.7563909774436081E-2</c:v>
                </c:pt>
                <c:pt idx="5552">
                  <c:v>5.7563909774436081E-2</c:v>
                </c:pt>
                <c:pt idx="5553">
                  <c:v>3.8390977443609024E-2</c:v>
                </c:pt>
                <c:pt idx="5554">
                  <c:v>5.3714827067669167E-5</c:v>
                </c:pt>
                <c:pt idx="5555">
                  <c:v>1.9225563909774434E-2</c:v>
                </c:pt>
                <c:pt idx="5556">
                  <c:v>0.74038345864661648</c:v>
                </c:pt>
                <c:pt idx="5557">
                  <c:v>0.74613458646616526</c:v>
                </c:pt>
                <c:pt idx="5558">
                  <c:v>0.74613458646616526</c:v>
                </c:pt>
                <c:pt idx="5559">
                  <c:v>5.3714827067669167E-5</c:v>
                </c:pt>
                <c:pt idx="5560">
                  <c:v>5.3714827067669167E-5</c:v>
                </c:pt>
                <c:pt idx="5561">
                  <c:v>0.74421729323308272</c:v>
                </c:pt>
                <c:pt idx="5562">
                  <c:v>5.3714827067669167E-5</c:v>
                </c:pt>
                <c:pt idx="5563">
                  <c:v>0.74613458646616526</c:v>
                </c:pt>
                <c:pt idx="5564">
                  <c:v>3.8390977443609024E-2</c:v>
                </c:pt>
                <c:pt idx="5565">
                  <c:v>0.74613458646616526</c:v>
                </c:pt>
                <c:pt idx="5566">
                  <c:v>0.74230075187969924</c:v>
                </c:pt>
                <c:pt idx="5567">
                  <c:v>0.11506766917293232</c:v>
                </c:pt>
                <c:pt idx="5568">
                  <c:v>1.9225563909774434E-2</c:v>
                </c:pt>
                <c:pt idx="5569">
                  <c:v>0.74996842105263151</c:v>
                </c:pt>
                <c:pt idx="5570">
                  <c:v>0.74613458646616526</c:v>
                </c:pt>
                <c:pt idx="5571">
                  <c:v>3.8390977443609024E-2</c:v>
                </c:pt>
                <c:pt idx="5572">
                  <c:v>0.11506766917293232</c:v>
                </c:pt>
                <c:pt idx="5573">
                  <c:v>5.3714827067669167E-5</c:v>
                </c:pt>
                <c:pt idx="5574">
                  <c:v>0.73654962406015023</c:v>
                </c:pt>
                <c:pt idx="5575">
                  <c:v>0.74805112781954874</c:v>
                </c:pt>
                <c:pt idx="5576">
                  <c:v>0.74996842105263151</c:v>
                </c:pt>
                <c:pt idx="5577">
                  <c:v>0.74038345864661648</c:v>
                </c:pt>
                <c:pt idx="5578">
                  <c:v>0.74613458646616526</c:v>
                </c:pt>
                <c:pt idx="5579">
                  <c:v>0.17257894736842105</c:v>
                </c:pt>
                <c:pt idx="5580">
                  <c:v>0.74613458646616526</c:v>
                </c:pt>
                <c:pt idx="5581">
                  <c:v>5.3714827067669167E-5</c:v>
                </c:pt>
                <c:pt idx="5582">
                  <c:v>3.8390977443609024E-2</c:v>
                </c:pt>
                <c:pt idx="5583">
                  <c:v>3.8390977443609024E-2</c:v>
                </c:pt>
                <c:pt idx="5584">
                  <c:v>5.3714827067669167E-5</c:v>
                </c:pt>
                <c:pt idx="5585">
                  <c:v>0.74230075187969924</c:v>
                </c:pt>
                <c:pt idx="5586">
                  <c:v>0.74996842105263151</c:v>
                </c:pt>
                <c:pt idx="5587">
                  <c:v>0.74613458646616526</c:v>
                </c:pt>
                <c:pt idx="5588">
                  <c:v>0.74805112781954874</c:v>
                </c:pt>
                <c:pt idx="5589">
                  <c:v>1.9225563909774434E-2</c:v>
                </c:pt>
                <c:pt idx="5590">
                  <c:v>0.73846691729323299</c:v>
                </c:pt>
                <c:pt idx="5591">
                  <c:v>0.74613458646616526</c:v>
                </c:pt>
                <c:pt idx="5592">
                  <c:v>0.74996842105263151</c:v>
                </c:pt>
                <c:pt idx="5593">
                  <c:v>0.74421729323308272</c:v>
                </c:pt>
                <c:pt idx="5594">
                  <c:v>5.7563909774436081E-2</c:v>
                </c:pt>
                <c:pt idx="5595">
                  <c:v>3.8390977443609024E-2</c:v>
                </c:pt>
                <c:pt idx="5596">
                  <c:v>0.74038345864661648</c:v>
                </c:pt>
                <c:pt idx="5597">
                  <c:v>5.3714827067669167E-5</c:v>
                </c:pt>
                <c:pt idx="5598">
                  <c:v>1.9225563909774434E-2</c:v>
                </c:pt>
                <c:pt idx="5599">
                  <c:v>5.3714827067669167E-5</c:v>
                </c:pt>
                <c:pt idx="5600">
                  <c:v>3.8390977443609024E-2</c:v>
                </c:pt>
                <c:pt idx="5601">
                  <c:v>0.19174436090225563</c:v>
                </c:pt>
                <c:pt idx="5602">
                  <c:v>3.8390977443609024E-2</c:v>
                </c:pt>
                <c:pt idx="5603">
                  <c:v>1.9225563909774434E-2</c:v>
                </c:pt>
                <c:pt idx="5604">
                  <c:v>1.9225563909774434E-2</c:v>
                </c:pt>
                <c:pt idx="5605">
                  <c:v>0.74613458646616526</c:v>
                </c:pt>
                <c:pt idx="5606">
                  <c:v>0.74421729323308272</c:v>
                </c:pt>
                <c:pt idx="5607">
                  <c:v>0.72313082706766907</c:v>
                </c:pt>
                <c:pt idx="5608">
                  <c:v>3.8390977443609024E-2</c:v>
                </c:pt>
                <c:pt idx="5609">
                  <c:v>0.74230075187969924</c:v>
                </c:pt>
                <c:pt idx="5610">
                  <c:v>0.74613458646616526</c:v>
                </c:pt>
                <c:pt idx="5611">
                  <c:v>0.11506766917293232</c:v>
                </c:pt>
                <c:pt idx="5612">
                  <c:v>1.9225563909774434E-2</c:v>
                </c:pt>
                <c:pt idx="5613">
                  <c:v>1.9225563909774434E-2</c:v>
                </c:pt>
                <c:pt idx="5614">
                  <c:v>0.74996842105263151</c:v>
                </c:pt>
                <c:pt idx="5615">
                  <c:v>5.7563909774436081E-2</c:v>
                </c:pt>
                <c:pt idx="5616">
                  <c:v>1.9225563909774434E-2</c:v>
                </c:pt>
                <c:pt idx="5617">
                  <c:v>0.74230075187969924</c:v>
                </c:pt>
                <c:pt idx="5618">
                  <c:v>0.11506766917293232</c:v>
                </c:pt>
                <c:pt idx="5619">
                  <c:v>0.17257894736842105</c:v>
                </c:pt>
                <c:pt idx="5620">
                  <c:v>5.3714827067669167E-5</c:v>
                </c:pt>
                <c:pt idx="5621">
                  <c:v>0.74996842105263151</c:v>
                </c:pt>
                <c:pt idx="5622">
                  <c:v>5.3714827067669167E-5</c:v>
                </c:pt>
                <c:pt idx="5623">
                  <c:v>0.74996842105263151</c:v>
                </c:pt>
                <c:pt idx="5624">
                  <c:v>3.8390977443609024E-2</c:v>
                </c:pt>
                <c:pt idx="5625">
                  <c:v>0.74613458646616526</c:v>
                </c:pt>
                <c:pt idx="5626">
                  <c:v>7.6729323308270689E-2</c:v>
                </c:pt>
                <c:pt idx="5627">
                  <c:v>5.3714827067669167E-5</c:v>
                </c:pt>
                <c:pt idx="5628">
                  <c:v>0.74613458646616526</c:v>
                </c:pt>
                <c:pt idx="5629">
                  <c:v>0.13424060150375938</c:v>
                </c:pt>
                <c:pt idx="5630">
                  <c:v>0.74805112781954874</c:v>
                </c:pt>
                <c:pt idx="5631">
                  <c:v>0.74996842105263151</c:v>
                </c:pt>
                <c:pt idx="5632">
                  <c:v>1.9225563909774434E-2</c:v>
                </c:pt>
                <c:pt idx="5633">
                  <c:v>5.7563909774436081E-2</c:v>
                </c:pt>
                <c:pt idx="5634">
                  <c:v>0.74996842105263151</c:v>
                </c:pt>
                <c:pt idx="5635">
                  <c:v>3.8390977443609024E-2</c:v>
                </c:pt>
                <c:pt idx="5636">
                  <c:v>0.32593233082706768</c:v>
                </c:pt>
                <c:pt idx="5637">
                  <c:v>0.73846691729323299</c:v>
                </c:pt>
                <c:pt idx="5638">
                  <c:v>5.7563909774436081E-2</c:v>
                </c:pt>
                <c:pt idx="5639">
                  <c:v>1.9225563909774434E-2</c:v>
                </c:pt>
                <c:pt idx="5640">
                  <c:v>0.13424060150375938</c:v>
                </c:pt>
                <c:pt idx="5641">
                  <c:v>5.3714827067669167E-5</c:v>
                </c:pt>
                <c:pt idx="5642">
                  <c:v>0.74805112781954874</c:v>
                </c:pt>
                <c:pt idx="5643">
                  <c:v>0.74230075187969924</c:v>
                </c:pt>
                <c:pt idx="5644">
                  <c:v>0.40260902255639097</c:v>
                </c:pt>
                <c:pt idx="5645">
                  <c:v>1.9225563909774434E-2</c:v>
                </c:pt>
                <c:pt idx="5646">
                  <c:v>0.23008270676691728</c:v>
                </c:pt>
                <c:pt idx="5647">
                  <c:v>5.3714827067669167E-5</c:v>
                </c:pt>
                <c:pt idx="5648">
                  <c:v>1.9225563909774434E-2</c:v>
                </c:pt>
                <c:pt idx="5649">
                  <c:v>1.9225563909774434E-2</c:v>
                </c:pt>
                <c:pt idx="5650">
                  <c:v>0.74613458646616526</c:v>
                </c:pt>
                <c:pt idx="5651">
                  <c:v>0.74805112781954874</c:v>
                </c:pt>
                <c:pt idx="5652">
                  <c:v>0.74421729323308272</c:v>
                </c:pt>
                <c:pt idx="5653">
                  <c:v>0.74038345864661648</c:v>
                </c:pt>
                <c:pt idx="5654">
                  <c:v>3.8390977443609024E-2</c:v>
                </c:pt>
                <c:pt idx="5655">
                  <c:v>1.9225563909774434E-2</c:v>
                </c:pt>
                <c:pt idx="5656">
                  <c:v>5.3714827067669167E-5</c:v>
                </c:pt>
                <c:pt idx="5657">
                  <c:v>0.11506766917293232</c:v>
                </c:pt>
                <c:pt idx="5658">
                  <c:v>0.74996842105263151</c:v>
                </c:pt>
                <c:pt idx="5659">
                  <c:v>0.74038345864661648</c:v>
                </c:pt>
                <c:pt idx="5660">
                  <c:v>3.8390977443609024E-2</c:v>
                </c:pt>
                <c:pt idx="5661">
                  <c:v>3.8390977443609024E-2</c:v>
                </c:pt>
                <c:pt idx="5662">
                  <c:v>3.8390977443609024E-2</c:v>
                </c:pt>
                <c:pt idx="5663">
                  <c:v>1.9225563909774434E-2</c:v>
                </c:pt>
                <c:pt idx="5664">
                  <c:v>0.74805112781954874</c:v>
                </c:pt>
                <c:pt idx="5665">
                  <c:v>5.3714827067669167E-5</c:v>
                </c:pt>
                <c:pt idx="5666">
                  <c:v>0.74613458646616526</c:v>
                </c:pt>
                <c:pt idx="5667">
                  <c:v>7.6729323308270689E-2</c:v>
                </c:pt>
                <c:pt idx="5668">
                  <c:v>0.73654962406015023</c:v>
                </c:pt>
                <c:pt idx="5669">
                  <c:v>0.74805112781954874</c:v>
                </c:pt>
                <c:pt idx="5670">
                  <c:v>0.74613458646616526</c:v>
                </c:pt>
                <c:pt idx="5671">
                  <c:v>0.74421729323308272</c:v>
                </c:pt>
                <c:pt idx="5672">
                  <c:v>0.17257894736842105</c:v>
                </c:pt>
                <c:pt idx="5673">
                  <c:v>1.9225563909774434E-2</c:v>
                </c:pt>
                <c:pt idx="5674">
                  <c:v>0.74613458646616526</c:v>
                </c:pt>
                <c:pt idx="5675">
                  <c:v>1.9225563909774434E-2</c:v>
                </c:pt>
                <c:pt idx="5676">
                  <c:v>0.15340601503759399</c:v>
                </c:pt>
                <c:pt idx="5677">
                  <c:v>1.9225563909774434E-2</c:v>
                </c:pt>
                <c:pt idx="5678">
                  <c:v>0.74805112781954874</c:v>
                </c:pt>
                <c:pt idx="5679">
                  <c:v>0.74996842105263151</c:v>
                </c:pt>
                <c:pt idx="5680">
                  <c:v>0.73846691729323299</c:v>
                </c:pt>
                <c:pt idx="5681">
                  <c:v>5.3714827067669167E-5</c:v>
                </c:pt>
                <c:pt idx="5682">
                  <c:v>0.74996842105263151</c:v>
                </c:pt>
                <c:pt idx="5683">
                  <c:v>0.74421729323308272</c:v>
                </c:pt>
                <c:pt idx="5684">
                  <c:v>9.5902255639097753E-2</c:v>
                </c:pt>
                <c:pt idx="5685">
                  <c:v>0.74996842105263151</c:v>
                </c:pt>
                <c:pt idx="5686">
                  <c:v>5.7563909774436081E-2</c:v>
                </c:pt>
                <c:pt idx="5687">
                  <c:v>3.8390977443609024E-2</c:v>
                </c:pt>
                <c:pt idx="5688">
                  <c:v>0.74805112781954874</c:v>
                </c:pt>
                <c:pt idx="5689">
                  <c:v>0.74421729323308272</c:v>
                </c:pt>
                <c:pt idx="5690">
                  <c:v>5.3714827067669167E-5</c:v>
                </c:pt>
                <c:pt idx="5691">
                  <c:v>0.74613458646616526</c:v>
                </c:pt>
                <c:pt idx="5692">
                  <c:v>0.74613458646616526</c:v>
                </c:pt>
                <c:pt idx="5693">
                  <c:v>0.74805112781954874</c:v>
                </c:pt>
                <c:pt idx="5694">
                  <c:v>3.8390977443609024E-2</c:v>
                </c:pt>
                <c:pt idx="5695">
                  <c:v>0.74613458646616526</c:v>
                </c:pt>
                <c:pt idx="5696">
                  <c:v>5.3714827067669167E-5</c:v>
                </c:pt>
                <c:pt idx="5697">
                  <c:v>3.8390977443609024E-2</c:v>
                </c:pt>
                <c:pt idx="5698">
                  <c:v>5.3714827067669167E-5</c:v>
                </c:pt>
                <c:pt idx="5699">
                  <c:v>0.74421729323308272</c:v>
                </c:pt>
                <c:pt idx="5700">
                  <c:v>0.11506766917293232</c:v>
                </c:pt>
                <c:pt idx="5701">
                  <c:v>3.8390977443609024E-2</c:v>
                </c:pt>
                <c:pt idx="5702">
                  <c:v>5.7563909774436081E-2</c:v>
                </c:pt>
                <c:pt idx="5703">
                  <c:v>7.6729323308270689E-2</c:v>
                </c:pt>
                <c:pt idx="5704">
                  <c:v>5.3714827067669167E-5</c:v>
                </c:pt>
                <c:pt idx="5705">
                  <c:v>1.9225563909774434E-2</c:v>
                </c:pt>
                <c:pt idx="5706">
                  <c:v>3.8390977443609024E-2</c:v>
                </c:pt>
                <c:pt idx="5707">
                  <c:v>0.7269646616541352</c:v>
                </c:pt>
                <c:pt idx="5708">
                  <c:v>9.5902255639097753E-2</c:v>
                </c:pt>
                <c:pt idx="5709">
                  <c:v>5.3714827067669167E-5</c:v>
                </c:pt>
                <c:pt idx="5710">
                  <c:v>0.74613458646616526</c:v>
                </c:pt>
                <c:pt idx="5711">
                  <c:v>1.9225563909774434E-2</c:v>
                </c:pt>
                <c:pt idx="5712">
                  <c:v>0.74421729323308272</c:v>
                </c:pt>
                <c:pt idx="5713">
                  <c:v>3.8390977443609024E-2</c:v>
                </c:pt>
                <c:pt idx="5714">
                  <c:v>7.6729323308270689E-2</c:v>
                </c:pt>
                <c:pt idx="5715">
                  <c:v>0.73079849624060145</c:v>
                </c:pt>
                <c:pt idx="5716">
                  <c:v>1.9225563909774434E-2</c:v>
                </c:pt>
                <c:pt idx="5717">
                  <c:v>1.9225563909774434E-2</c:v>
                </c:pt>
                <c:pt idx="5718">
                  <c:v>9.5902255639097753E-2</c:v>
                </c:pt>
                <c:pt idx="5719">
                  <c:v>5.3714827067669167E-5</c:v>
                </c:pt>
                <c:pt idx="5720">
                  <c:v>5.3714827067669167E-5</c:v>
                </c:pt>
                <c:pt idx="5721">
                  <c:v>5.3714827067669167E-5</c:v>
                </c:pt>
                <c:pt idx="5722">
                  <c:v>5.3714827067669167E-5</c:v>
                </c:pt>
                <c:pt idx="5723">
                  <c:v>5.7563909774436081E-2</c:v>
                </c:pt>
                <c:pt idx="5724">
                  <c:v>1.9225563909774434E-2</c:v>
                </c:pt>
                <c:pt idx="5725">
                  <c:v>1.9225563909774434E-2</c:v>
                </c:pt>
                <c:pt idx="5726">
                  <c:v>3.8390977443609024E-2</c:v>
                </c:pt>
                <c:pt idx="5727">
                  <c:v>3.8390977443609024E-2</c:v>
                </c:pt>
                <c:pt idx="5728">
                  <c:v>5.7563909774436081E-2</c:v>
                </c:pt>
                <c:pt idx="5729">
                  <c:v>9.5902255639097753E-2</c:v>
                </c:pt>
                <c:pt idx="5730">
                  <c:v>0.74996842105263151</c:v>
                </c:pt>
                <c:pt idx="5731">
                  <c:v>0.74613458646616526</c:v>
                </c:pt>
                <c:pt idx="5732">
                  <c:v>5.3714827067669167E-5</c:v>
                </c:pt>
                <c:pt idx="5733">
                  <c:v>0.74613458646616526</c:v>
                </c:pt>
                <c:pt idx="5734">
                  <c:v>0.11506766917293232</c:v>
                </c:pt>
                <c:pt idx="5735">
                  <c:v>0.74613458646616526</c:v>
                </c:pt>
                <c:pt idx="5736">
                  <c:v>7.6729323308270689E-2</c:v>
                </c:pt>
                <c:pt idx="5737">
                  <c:v>5.7563909774436081E-2</c:v>
                </c:pt>
                <c:pt idx="5738">
                  <c:v>5.7563909774436081E-2</c:v>
                </c:pt>
                <c:pt idx="5739">
                  <c:v>9.5902255639097753E-2</c:v>
                </c:pt>
                <c:pt idx="5740">
                  <c:v>0.74421729323308272</c:v>
                </c:pt>
                <c:pt idx="5741">
                  <c:v>0.74230075187969924</c:v>
                </c:pt>
                <c:pt idx="5742">
                  <c:v>9.5902255639097753E-2</c:v>
                </c:pt>
                <c:pt idx="5743">
                  <c:v>5.3714827067669167E-5</c:v>
                </c:pt>
                <c:pt idx="5744">
                  <c:v>0.13424060150375938</c:v>
                </c:pt>
                <c:pt idx="5745">
                  <c:v>0.74996842105263151</c:v>
                </c:pt>
                <c:pt idx="5746">
                  <c:v>1.9225563909774434E-2</c:v>
                </c:pt>
                <c:pt idx="5747">
                  <c:v>3.8390977443609024E-2</c:v>
                </c:pt>
                <c:pt idx="5748">
                  <c:v>1.9225563909774434E-2</c:v>
                </c:pt>
                <c:pt idx="5749">
                  <c:v>5.3714827067669167E-5</c:v>
                </c:pt>
                <c:pt idx="5750">
                  <c:v>0.74996842105263151</c:v>
                </c:pt>
                <c:pt idx="5751">
                  <c:v>0.74805112781954874</c:v>
                </c:pt>
                <c:pt idx="5752">
                  <c:v>0.74805112781954874</c:v>
                </c:pt>
                <c:pt idx="5753">
                  <c:v>5.3714827067669167E-5</c:v>
                </c:pt>
                <c:pt idx="5754">
                  <c:v>5.7563909774436081E-2</c:v>
                </c:pt>
                <c:pt idx="5755">
                  <c:v>9.5902255639097753E-2</c:v>
                </c:pt>
                <c:pt idx="5756">
                  <c:v>0.74996842105263151</c:v>
                </c:pt>
                <c:pt idx="5757">
                  <c:v>5.7563909774436081E-2</c:v>
                </c:pt>
                <c:pt idx="5758">
                  <c:v>0.74230075187969924</c:v>
                </c:pt>
                <c:pt idx="5759">
                  <c:v>1.9225563909774434E-2</c:v>
                </c:pt>
                <c:pt idx="5760">
                  <c:v>3.8390977443609024E-2</c:v>
                </c:pt>
                <c:pt idx="5761">
                  <c:v>5.7563909774436081E-2</c:v>
                </c:pt>
                <c:pt idx="5762">
                  <c:v>0.74805112781954874</c:v>
                </c:pt>
                <c:pt idx="5763">
                  <c:v>0.74421729323308272</c:v>
                </c:pt>
                <c:pt idx="5764">
                  <c:v>9.5902255639097753E-2</c:v>
                </c:pt>
                <c:pt idx="5765">
                  <c:v>5.7563909774436081E-2</c:v>
                </c:pt>
                <c:pt idx="5766">
                  <c:v>1.9225563909774434E-2</c:v>
                </c:pt>
                <c:pt idx="5767">
                  <c:v>5.3714827067669167E-5</c:v>
                </c:pt>
                <c:pt idx="5768">
                  <c:v>9.5902255639097753E-2</c:v>
                </c:pt>
                <c:pt idx="5769">
                  <c:v>0.74613458646616526</c:v>
                </c:pt>
                <c:pt idx="5770">
                  <c:v>0.74805112781954874</c:v>
                </c:pt>
                <c:pt idx="5771">
                  <c:v>1.9225563909774434E-2</c:v>
                </c:pt>
                <c:pt idx="5772">
                  <c:v>9.5902255639097753E-2</c:v>
                </c:pt>
                <c:pt idx="5773">
                  <c:v>0.74613458646616526</c:v>
                </c:pt>
                <c:pt idx="5774">
                  <c:v>0.74805112781954874</c:v>
                </c:pt>
                <c:pt idx="5775">
                  <c:v>7.6729323308270689E-2</c:v>
                </c:pt>
                <c:pt idx="5776">
                  <c:v>0.268421052631579</c:v>
                </c:pt>
                <c:pt idx="5777">
                  <c:v>0.74996842105263151</c:v>
                </c:pt>
                <c:pt idx="5778">
                  <c:v>0.74613458646616526</c:v>
                </c:pt>
                <c:pt idx="5779">
                  <c:v>0.15340601503759399</c:v>
                </c:pt>
                <c:pt idx="5780">
                  <c:v>0.73846691729323299</c:v>
                </c:pt>
                <c:pt idx="5781">
                  <c:v>0.74613458646616526</c:v>
                </c:pt>
                <c:pt idx="5782">
                  <c:v>0.11506766917293232</c:v>
                </c:pt>
                <c:pt idx="5783">
                  <c:v>3.8390977443609024E-2</c:v>
                </c:pt>
                <c:pt idx="5784">
                  <c:v>3.8390977443609024E-2</c:v>
                </c:pt>
                <c:pt idx="5785">
                  <c:v>3.8390977443609024E-2</c:v>
                </c:pt>
                <c:pt idx="5786">
                  <c:v>0.73271578947368421</c:v>
                </c:pt>
                <c:pt idx="5787">
                  <c:v>3.8390977443609024E-2</c:v>
                </c:pt>
                <c:pt idx="5788">
                  <c:v>0.74421729323308272</c:v>
                </c:pt>
                <c:pt idx="5789">
                  <c:v>5.3714827067669167E-5</c:v>
                </c:pt>
                <c:pt idx="5790">
                  <c:v>5.3714827067669167E-5</c:v>
                </c:pt>
                <c:pt idx="5791">
                  <c:v>1.9225563909774434E-2</c:v>
                </c:pt>
                <c:pt idx="5792">
                  <c:v>7.6729323308270689E-2</c:v>
                </c:pt>
                <c:pt idx="5793">
                  <c:v>5.7563909774436081E-2</c:v>
                </c:pt>
                <c:pt idx="5794">
                  <c:v>0.2109172932330827</c:v>
                </c:pt>
                <c:pt idx="5795">
                  <c:v>5.7563909774436081E-2</c:v>
                </c:pt>
                <c:pt idx="5796">
                  <c:v>0.74805112781954874</c:v>
                </c:pt>
                <c:pt idx="5797">
                  <c:v>3.8390977443609024E-2</c:v>
                </c:pt>
                <c:pt idx="5798">
                  <c:v>5.3714827067669167E-5</c:v>
                </c:pt>
                <c:pt idx="5799">
                  <c:v>9.5902255639097753E-2</c:v>
                </c:pt>
                <c:pt idx="5800">
                  <c:v>0.13424060150375938</c:v>
                </c:pt>
                <c:pt idx="5801">
                  <c:v>1.9225563909774434E-2</c:v>
                </c:pt>
                <c:pt idx="5802">
                  <c:v>5.7563909774436081E-2</c:v>
                </c:pt>
                <c:pt idx="5803">
                  <c:v>0.74613458646616526</c:v>
                </c:pt>
                <c:pt idx="5804">
                  <c:v>1.9225563909774434E-2</c:v>
                </c:pt>
                <c:pt idx="5805">
                  <c:v>0.74613458646616526</c:v>
                </c:pt>
                <c:pt idx="5806">
                  <c:v>0.74805112781954874</c:v>
                </c:pt>
                <c:pt idx="5807">
                  <c:v>5.3714827067669167E-5</c:v>
                </c:pt>
                <c:pt idx="5808">
                  <c:v>0.73846691729323299</c:v>
                </c:pt>
                <c:pt idx="5809">
                  <c:v>5.3714827067669167E-5</c:v>
                </c:pt>
                <c:pt idx="5810">
                  <c:v>0.74613458646616526</c:v>
                </c:pt>
                <c:pt idx="5811">
                  <c:v>0.74421729323308272</c:v>
                </c:pt>
                <c:pt idx="5812">
                  <c:v>5.7563909774436081E-2</c:v>
                </c:pt>
                <c:pt idx="5813">
                  <c:v>0.74996842105263151</c:v>
                </c:pt>
                <c:pt idx="5814">
                  <c:v>0.74996842105263151</c:v>
                </c:pt>
                <c:pt idx="5815">
                  <c:v>0.74613458646616526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249856"/>
        <c:axId val="435384320"/>
      </c:scatterChart>
      <c:valAx>
        <c:axId val="432249856"/>
        <c:scaling>
          <c:orientation val="minMax"/>
          <c:max val="1.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(days)</a:t>
                </a:r>
              </a:p>
            </c:rich>
          </c:tx>
          <c:layout>
            <c:manualLayout>
              <c:xMode val="edge"/>
              <c:yMode val="edge"/>
              <c:x val="0.44791217771778602"/>
              <c:y val="0.92817597612681157"/>
            </c:manualLayout>
          </c:layout>
          <c:overlay val="0"/>
        </c:title>
        <c:numFmt formatCode="0.0" sourceLinked="0"/>
        <c:majorTickMark val="in"/>
        <c:minorTickMark val="none"/>
        <c:tickLblPos val="nextTo"/>
        <c:crossAx val="435384320"/>
        <c:crossesAt val="0"/>
        <c:crossBetween val="midCat"/>
        <c:majorUnit val="0.2"/>
      </c:valAx>
      <c:valAx>
        <c:axId val="435384320"/>
        <c:scaling>
          <c:orientation val="minMax"/>
          <c:max val="1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(x10-12 Torr)</a:t>
                </a:r>
              </a:p>
            </c:rich>
          </c:tx>
          <c:layout>
            <c:manualLayout>
              <c:xMode val="edge"/>
              <c:yMode val="edge"/>
              <c:x val="2.0052137148014869E-2"/>
              <c:y val="0.3177197225346832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32249856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6571353528880428"/>
          <c:y val="0.11860011248593925"/>
          <c:w val="0.26926186928005524"/>
          <c:h val="0.1934604424446944"/>
        </c:manualLayout>
      </c:layout>
      <c:overlay val="0"/>
      <c:spPr>
        <a:solidFill>
          <a:schemeClr val="bg1">
            <a:alpha val="66000"/>
          </a:schemeClr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0.14509</cdr:x>
      <cdr:y>0.29653</cdr:y>
    </cdr:from>
    <cdr:to>
      <cdr:x>0.44959</cdr:x>
      <cdr:y>0.39184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9227" y="1162050"/>
          <a:ext cx="2537817" cy="3735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 smtClean="0"/>
            <a:t>Open </a:t>
          </a:r>
          <a:r>
            <a:rPr lang="en-US" sz="2200" dirty="0" err="1" smtClean="0"/>
            <a:t>cryopump</a:t>
          </a:r>
          <a:r>
            <a:rPr lang="en-US" sz="2200" dirty="0" smtClean="0"/>
            <a:t> valve</a:t>
          </a:r>
          <a:endParaRPr lang="en-US" sz="2200" dirty="0"/>
        </a:p>
      </cdr:txBody>
    </cdr:sp>
  </cdr:relSizeAnchor>
  <cdr:relSizeAnchor xmlns:cdr="http://schemas.openxmlformats.org/drawingml/2006/chartDrawing">
    <cdr:from>
      <cdr:x>0.29943</cdr:x>
      <cdr:y>0.2541</cdr:y>
    </cdr:from>
    <cdr:to>
      <cdr:x>0.44959</cdr:x>
      <cdr:y>0.29298</cdr:y>
    </cdr:to>
    <cdr:cxnSp macro="">
      <cdr:nvCxnSpPr>
        <cdr:cNvPr id="4" name="Straight Arrow Connector 3"/>
        <cdr:cNvCxnSpPr/>
      </cdr:nvCxnSpPr>
      <cdr:spPr bwMode="auto">
        <a:xfrm xmlns:a="http://schemas.openxmlformats.org/drawingml/2006/main" flipV="1">
          <a:off x="2495551" y="995764"/>
          <a:ext cx="1251493" cy="152401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0.69486</cdr:x>
      <cdr:y>0.14715</cdr:y>
    </cdr:from>
    <cdr:to>
      <cdr:x>0.70802</cdr:x>
      <cdr:y>0.17515</cdr:y>
    </cdr:to>
    <cdr:sp macro="" textlink="">
      <cdr:nvSpPr>
        <cdr:cNvPr id="3" name="Diamond 2"/>
        <cdr:cNvSpPr/>
      </cdr:nvSpPr>
      <cdr:spPr>
        <a:xfrm xmlns:a="http://schemas.openxmlformats.org/drawingml/2006/main">
          <a:off x="5791201" y="576664"/>
          <a:ext cx="109728" cy="109728"/>
        </a:xfrm>
        <a:prstGeom xmlns:a="http://schemas.openxmlformats.org/drawingml/2006/main" prst="diamond">
          <a:avLst/>
        </a:prstGeom>
        <a:solidFill xmlns:a="http://schemas.openxmlformats.org/drawingml/2006/main">
          <a:srgbClr val="C0272D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0.69486</cdr:x>
      <cdr:y>0.19819</cdr:y>
    </cdr:from>
    <cdr:to>
      <cdr:x>0.70802</cdr:x>
      <cdr:y>0.22619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791201" y="776689"/>
          <a:ext cx="109728" cy="109728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0.69486</cdr:x>
      <cdr:y>0.24194</cdr:y>
    </cdr:from>
    <cdr:to>
      <cdr:x>0.70802</cdr:x>
      <cdr:y>0.26994</cdr:y>
    </cdr:to>
    <cdr:sp macro="" textlink="">
      <cdr:nvSpPr>
        <cdr:cNvPr id="6" name="Isosceles Triangle 5"/>
        <cdr:cNvSpPr/>
      </cdr:nvSpPr>
      <cdr:spPr>
        <a:xfrm xmlns:a="http://schemas.openxmlformats.org/drawingml/2006/main">
          <a:off x="5791201" y="948139"/>
          <a:ext cx="109728" cy="109728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4B24D-CC27-480C-A7C3-B08E2363CD9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EF88-D1F1-4A2C-8D12-EF01E71F0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92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C2E0C1F-690A-45B1-9110-CD30B59B5347}" type="datetimeFigureOut">
              <a:rPr lang="en-US" smtClean="0"/>
              <a:pPr/>
              <a:t>11/23/2016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698500"/>
            <a:ext cx="504190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E5D4F38-F559-4F90-8A82-503F9D075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1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698500"/>
            <a:ext cx="504190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698500"/>
            <a:ext cx="504190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D4F38-F559-4F90-8A82-503F9D0752C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2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698500"/>
            <a:ext cx="504190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D4F38-F559-4F90-8A82-503F9D0752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86550" y="6061075"/>
            <a:ext cx="2228850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937" y="0"/>
            <a:ext cx="2125663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0"/>
            <a:ext cx="6211888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A53EED-C0F2-4BA2-9673-F055F84911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0" y="914400"/>
            <a:ext cx="412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914400"/>
            <a:ext cx="41275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908699" y="6480279"/>
            <a:ext cx="80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AVS 43, Nashville, TN, November 8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911600" y="6480279"/>
            <a:ext cx="600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IVC20 Busan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911600" y="6480279"/>
            <a:ext cx="600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IVC20 Busan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911600" y="6480279"/>
            <a:ext cx="600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IVC20 Busan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911600" y="6480279"/>
            <a:ext cx="600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Marcy Stutzman</a:t>
            </a:r>
            <a:r>
              <a:rPr lang="en-US" sz="1800" baseline="0" dirty="0" smtClean="0">
                <a:solidFill>
                  <a:srgbClr val="1A95AE"/>
                </a:solidFill>
                <a:latin typeface="Calibri" pitchFamily="34" charset="0"/>
                <a:cs typeface="Calibri" pitchFamily="34" charset="0"/>
              </a:rPr>
              <a:t> IVC20 Busan 2016</a:t>
            </a:r>
            <a:endParaRPr lang="en-US" sz="1800" dirty="0">
              <a:solidFill>
                <a:srgbClr val="1A95A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785099" y="6467475"/>
            <a:ext cx="512763" cy="365125"/>
          </a:xfrm>
        </p:spPr>
        <p:txBody>
          <a:bodyPr/>
          <a:lstStyle/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0"/>
            <a:ext cx="8420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5500" y="914400"/>
            <a:ext cx="84201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357313" y="6473825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53EED-C0F2-4BA2-9673-F055F84911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581400"/>
            <a:ext cx="69342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Marcy Stutzman</a:t>
            </a:r>
            <a:r>
              <a:rPr lang="en-US" dirty="0" smtClean="0">
                <a:solidFill>
                  <a:schemeClr val="tx1"/>
                </a:solidFill>
              </a:rPr>
              <a:t>, Philip Adderley,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Veronica Over, Matt </a:t>
            </a:r>
            <a:r>
              <a:rPr lang="en-US" dirty="0" err="1" smtClean="0">
                <a:solidFill>
                  <a:schemeClr val="tx1"/>
                </a:solidFill>
              </a:rPr>
              <a:t>Poelker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Thomas Jefferson National Accelerator Facility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Newport News, VA 23601, USA</a:t>
            </a:r>
          </a:p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25500" y="3261360"/>
          <a:ext cx="8420100" cy="365760"/>
        </p:xfrm>
        <a:graphic>
          <a:graphicData uri="http://schemas.openxmlformats.org/drawingml/2006/table">
            <a:tbl>
              <a:tblPr/>
              <a:tblGrid>
                <a:gridCol w="4210050"/>
                <a:gridCol w="421005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42950" y="1425576"/>
            <a:ext cx="8420100" cy="1470025"/>
          </a:xfrm>
        </p:spPr>
        <p:txBody>
          <a:bodyPr/>
          <a:lstStyle/>
          <a:p>
            <a:r>
              <a:rPr lang="en-US" dirty="0"/>
              <a:t>Simulated and Measured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Extreme </a:t>
            </a:r>
            <a:r>
              <a:rPr lang="en-US" dirty="0"/>
              <a:t>High Vacuum 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Jefferson </a:t>
            </a:r>
            <a:r>
              <a:rPr lang="en-US" dirty="0"/>
              <a:t>Lab Polarized Electron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Particle Monte Carlo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9049" y="914400"/>
            <a:ext cx="3832351" cy="5334000"/>
          </a:xfrm>
        </p:spPr>
        <p:txBody>
          <a:bodyPr/>
          <a:lstStyle/>
          <a:p>
            <a:r>
              <a:rPr lang="en-US" dirty="0" smtClean="0"/>
              <a:t>Tracks simulated particles </a:t>
            </a:r>
          </a:p>
          <a:p>
            <a:pPr lvl="1"/>
            <a:r>
              <a:rPr lang="en-US" dirty="0" smtClean="0"/>
              <a:t>Pump speeds defined by sticking coefficients</a:t>
            </a:r>
          </a:p>
          <a:p>
            <a:pPr lvl="1"/>
            <a:r>
              <a:rPr lang="en-US" dirty="0" smtClean="0"/>
              <a:t>Outgassing rates as measured previously</a:t>
            </a:r>
          </a:p>
          <a:p>
            <a:pPr lvl="1"/>
            <a:r>
              <a:rPr lang="en-US" dirty="0" smtClean="0"/>
              <a:t>Compare simulation with measured 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9"/>
          <a:stretch/>
        </p:blipFill>
        <p:spPr>
          <a:xfrm>
            <a:off x="322146" y="1434674"/>
            <a:ext cx="5169307" cy="4316583"/>
          </a:xfrm>
        </p:spPr>
      </p:pic>
      <p:sp>
        <p:nvSpPr>
          <p:cNvPr id="6" name="TextBox 5"/>
          <p:cNvSpPr txBox="1"/>
          <p:nvPr/>
        </p:nvSpPr>
        <p:spPr>
          <a:xfrm>
            <a:off x="175033" y="3315529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</a:p>
          <a:p>
            <a:pPr algn="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242" y="124429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XHV gauges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657" y="3131300"/>
            <a:ext cx="107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NEG GP500 pump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2094" y="5494101"/>
            <a:ext cx="171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NEG Sorb-AC WP950 pumps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flipH="1" flipV="1">
            <a:off x="4257234" y="4768775"/>
            <a:ext cx="224860" cy="10484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3881319" y="5120640"/>
            <a:ext cx="591659" cy="6593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1491291" y="4660807"/>
            <a:ext cx="2990803" cy="11409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3" idx="1"/>
          </p:cNvCxnSpPr>
          <p:nvPr/>
        </p:nvCxnSpPr>
        <p:spPr bwMode="auto">
          <a:xfrm flipH="1" flipV="1">
            <a:off x="1835916" y="5093687"/>
            <a:ext cx="2646178" cy="7235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052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Molflow</a:t>
            </a:r>
            <a:r>
              <a:rPr lang="en-US" dirty="0" smtClean="0"/>
              <a:t>+ simulated pressure: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75346" y="2306588"/>
            <a:ext cx="4230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 (simulated) = 1.6x10</a:t>
            </a:r>
            <a:r>
              <a:rPr lang="en-US" baseline="30000" dirty="0" smtClean="0">
                <a:latin typeface="+mn-lt"/>
              </a:rPr>
              <a:t>-12</a:t>
            </a:r>
            <a:r>
              <a:rPr lang="en-US" dirty="0" smtClean="0">
                <a:latin typeface="+mn-lt"/>
              </a:rPr>
              <a:t> mbar</a:t>
            </a:r>
          </a:p>
          <a:p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P (measured) = 4-6 x10</a:t>
            </a:r>
            <a:r>
              <a:rPr lang="en-US" baseline="30000" dirty="0" smtClean="0">
                <a:latin typeface="+mn-lt"/>
              </a:rPr>
              <a:t>-12</a:t>
            </a:r>
            <a:r>
              <a:rPr lang="en-US" dirty="0" smtClean="0">
                <a:latin typeface="+mn-lt"/>
              </a:rPr>
              <a:t> mbar</a:t>
            </a:r>
          </a:p>
          <a:p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Much better agreement than simple calculations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89982" y="1181688"/>
            <a:ext cx="296747" cy="30099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5834" y="898095"/>
            <a:ext cx="3171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Simulated Gauge Position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8" idx="0"/>
          </p:cNvCxnSpPr>
          <p:nvPr/>
        </p:nvCxnSpPr>
        <p:spPr bwMode="auto">
          <a:xfrm flipH="1">
            <a:off x="2718886" y="1139483"/>
            <a:ext cx="1402948" cy="2120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6" b="59121"/>
          <a:stretch/>
        </p:blipFill>
        <p:spPr>
          <a:xfrm>
            <a:off x="387469" y="1351577"/>
            <a:ext cx="4662833" cy="43486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40628" y="6007100"/>
            <a:ext cx="5965371" cy="912514"/>
            <a:chOff x="3940628" y="6007100"/>
            <a:chExt cx="5965371" cy="9125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0628" y="6007100"/>
              <a:ext cx="5965371" cy="8382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21085" y="6457949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mbar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5704" y="328984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pump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138" y="3079456"/>
            <a:ext cx="107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NEG GP500 pump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69550" y="5311221"/>
            <a:ext cx="171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NEG Sorb-AC WP950 pumps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3" idx="1"/>
          </p:cNvCxnSpPr>
          <p:nvPr/>
        </p:nvCxnSpPr>
        <p:spPr bwMode="auto">
          <a:xfrm flipH="1" flipV="1">
            <a:off x="4144690" y="4585895"/>
            <a:ext cx="224860" cy="10484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3768775" y="4937760"/>
            <a:ext cx="591659" cy="6593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1378747" y="4477927"/>
            <a:ext cx="2990803" cy="11409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3" idx="1"/>
          </p:cNvCxnSpPr>
          <p:nvPr/>
        </p:nvCxnSpPr>
        <p:spPr bwMode="auto">
          <a:xfrm flipH="1" flipV="1">
            <a:off x="1723372" y="4910807"/>
            <a:ext cx="2646178" cy="7235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48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XHV </a:t>
            </a:r>
            <a:r>
              <a:rPr lang="en-US" dirty="0" err="1" smtClean="0"/>
              <a:t>Cryopumping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00" dirty="0" err="1" smtClean="0"/>
              <a:t>Cryopumps</a:t>
            </a:r>
            <a:r>
              <a:rPr lang="en-US" sz="2500" dirty="0" smtClean="0"/>
              <a:t> typically not bakable </a:t>
            </a:r>
          </a:p>
          <a:p>
            <a:pPr lvl="1"/>
            <a:r>
              <a:rPr lang="en-US" sz="2500" dirty="0" smtClean="0"/>
              <a:t>Adhesives for charcoal </a:t>
            </a:r>
            <a:r>
              <a:rPr lang="en-US" sz="2500" dirty="0" err="1" smtClean="0"/>
              <a:t>cryosorption</a:t>
            </a:r>
            <a:r>
              <a:rPr lang="en-US" sz="2500" dirty="0" smtClean="0"/>
              <a:t> surface</a:t>
            </a:r>
          </a:p>
          <a:p>
            <a:pPr lvl="1"/>
            <a:r>
              <a:rPr lang="en-US" sz="2500" dirty="0" smtClean="0"/>
              <a:t>Mechanics of closed-cycle helium refrigerators</a:t>
            </a:r>
          </a:p>
          <a:p>
            <a:r>
              <a:rPr lang="en-US" sz="2500" dirty="0" err="1" smtClean="0"/>
              <a:t>Leybold</a:t>
            </a:r>
            <a:r>
              <a:rPr lang="en-US" sz="2500" dirty="0" smtClean="0"/>
              <a:t> bakable </a:t>
            </a:r>
            <a:r>
              <a:rPr lang="en-US" sz="2500" dirty="0" err="1" smtClean="0"/>
              <a:t>cryopump</a:t>
            </a:r>
            <a:endParaRPr lang="en-US" sz="2500" dirty="0" smtClean="0"/>
          </a:p>
          <a:p>
            <a:pPr lvl="1"/>
            <a:r>
              <a:rPr lang="en-US" sz="2500" dirty="0" smtClean="0"/>
              <a:t>LN2 chill circuit to keep charcoal, adhesive, mechanics cold during vacuum </a:t>
            </a:r>
            <a:r>
              <a:rPr lang="en-US" sz="2500" dirty="0" err="1" smtClean="0"/>
              <a:t>bakeout</a:t>
            </a:r>
            <a:endParaRPr lang="en-US" sz="2500" dirty="0" smtClean="0"/>
          </a:p>
          <a:p>
            <a:r>
              <a:rPr lang="en-US" sz="2500" dirty="0" smtClean="0"/>
              <a:t>Boron nitride nanomaterial as </a:t>
            </a:r>
            <a:r>
              <a:rPr lang="en-US" sz="2500" dirty="0" err="1" smtClean="0"/>
              <a:t>cryosorber</a:t>
            </a:r>
            <a:r>
              <a:rPr lang="en-US" sz="2500" dirty="0" smtClean="0"/>
              <a:t> material</a:t>
            </a:r>
          </a:p>
          <a:p>
            <a:pPr lvl="1"/>
            <a:r>
              <a:rPr lang="en-US" sz="2500" dirty="0" smtClean="0"/>
              <a:t>Mechanical attachment, no adhesive</a:t>
            </a:r>
          </a:p>
          <a:p>
            <a:pPr lvl="1"/>
            <a:r>
              <a:rPr lang="en-US" sz="2500" dirty="0" smtClean="0"/>
              <a:t>Thermally conductive, heat stable, inert, carbon free</a:t>
            </a:r>
          </a:p>
        </p:txBody>
      </p:sp>
    </p:spTree>
    <p:extLst>
      <p:ext uri="{BB962C8B-B14F-4D97-AF65-F5344CB8AC3E}">
        <p14:creationId xmlns:p14="http://schemas.microsoft.com/office/powerpoint/2010/main" val="21291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30" y="914400"/>
            <a:ext cx="3038995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Appendage Pumping: Cryopump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82289" y="3857189"/>
            <a:ext cx="2245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P(simulated)= 2.7x10</a:t>
            </a:r>
            <a:r>
              <a:rPr lang="en-US" sz="2200" b="1" baseline="30000" dirty="0" smtClean="0">
                <a:solidFill>
                  <a:srgbClr val="FF0000"/>
                </a:solidFill>
              </a:rPr>
              <a:t>-12</a:t>
            </a:r>
            <a:r>
              <a:rPr lang="en-US" sz="2200" b="1" dirty="0" smtClean="0">
                <a:solidFill>
                  <a:srgbClr val="FF0000"/>
                </a:solidFill>
              </a:rPr>
              <a:t> mbar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337" y="3857189"/>
            <a:ext cx="1978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P(simulated)= 1.6x10</a:t>
            </a:r>
            <a:r>
              <a:rPr lang="en-US" sz="2200" b="1" baseline="30000" dirty="0" smtClean="0">
                <a:solidFill>
                  <a:srgbClr val="FF0000"/>
                </a:solidFill>
              </a:rPr>
              <a:t>-12</a:t>
            </a:r>
            <a:r>
              <a:rPr lang="en-US" sz="2200" b="1" dirty="0" smtClean="0">
                <a:solidFill>
                  <a:srgbClr val="FF0000"/>
                </a:solidFill>
              </a:rPr>
              <a:t> mbar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642453" y="800097"/>
            <a:ext cx="181898" cy="17780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028748" y="800096"/>
            <a:ext cx="181898" cy="17780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9392" y="898095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g</a:t>
            </a:r>
            <a:r>
              <a:rPr lang="en-US" sz="1800" dirty="0" smtClean="0"/>
              <a:t>auge</a:t>
            </a:r>
          </a:p>
          <a:p>
            <a:r>
              <a:rPr lang="en-US" sz="1800" dirty="0" smtClean="0"/>
              <a:t>position</a:t>
            </a:r>
            <a:endParaRPr lang="en-US" sz="1800" dirty="0"/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 bwMode="auto">
          <a:xfrm flipH="1" flipV="1">
            <a:off x="2945556" y="898097"/>
            <a:ext cx="1553836" cy="323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6" idx="3"/>
          </p:cNvCxnSpPr>
          <p:nvPr/>
        </p:nvCxnSpPr>
        <p:spPr bwMode="auto">
          <a:xfrm flipV="1">
            <a:off x="5427851" y="854698"/>
            <a:ext cx="1547624" cy="366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7086" y="2770721"/>
            <a:ext cx="1894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Valve Closed</a:t>
            </a:r>
            <a:endParaRPr lang="en-US" sz="22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70" y="914400"/>
            <a:ext cx="2625055" cy="5334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01869" y="2770721"/>
            <a:ext cx="17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Valve Open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591130" y="2945862"/>
            <a:ext cx="2885826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 show outgassing from valve, conductance severely limit </a:t>
            </a: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-pumping on chamber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40628" y="6007100"/>
            <a:ext cx="5965371" cy="912514"/>
            <a:chOff x="3940628" y="6007100"/>
            <a:chExt cx="5965371" cy="9125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0628" y="6007100"/>
              <a:ext cx="5965371" cy="8382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421085" y="6457949"/>
              <a:ext cx="81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mbar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592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Measured Performance of </a:t>
            </a:r>
            <a:r>
              <a:rPr lang="en-US" sz="3000" dirty="0" err="1" smtClean="0"/>
              <a:t>Leybold</a:t>
            </a:r>
            <a:r>
              <a:rPr lang="en-US" sz="3000" dirty="0" smtClean="0"/>
              <a:t> cryopump</a:t>
            </a:r>
            <a:endParaRPr lang="en-US" sz="30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-1" y="914400"/>
          <a:ext cx="5700053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824024" y="914400"/>
            <a:ext cx="4081976" cy="5334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Pressure with CP valve open = ~4x10</a:t>
            </a:r>
            <a:r>
              <a:rPr lang="en-US" sz="2600" baseline="30000" dirty="0"/>
              <a:t>-10</a:t>
            </a:r>
            <a:r>
              <a:rPr lang="en-US" sz="2600" dirty="0"/>
              <a:t> </a:t>
            </a:r>
            <a:r>
              <a:rPr lang="en-US" sz="2600" dirty="0" smtClean="0"/>
              <a:t>Pa</a:t>
            </a:r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Simulation: 3x10</a:t>
            </a:r>
            <a:r>
              <a:rPr lang="en-US" sz="2600" baseline="30000" dirty="0"/>
              <a:t>-10</a:t>
            </a:r>
            <a:r>
              <a:rPr lang="en-US" sz="2600" dirty="0"/>
              <a:t> </a:t>
            </a:r>
            <a:r>
              <a:rPr lang="en-US" sz="2600" dirty="0" smtClean="0"/>
              <a:t>Pa</a:t>
            </a: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Preliminary </a:t>
            </a:r>
            <a:r>
              <a:rPr lang="en-US" sz="2600" dirty="0"/>
              <a:t>studies using </a:t>
            </a:r>
            <a:r>
              <a:rPr lang="en-US" sz="2600" dirty="0" err="1"/>
              <a:t>Molflow</a:t>
            </a:r>
            <a:r>
              <a:rPr lang="en-US" sz="2600" dirty="0"/>
              <a:t>+ simulations </a:t>
            </a:r>
          </a:p>
          <a:p>
            <a:r>
              <a:rPr lang="en-US" sz="2600" dirty="0" smtClean="0"/>
              <a:t>Useful tool</a:t>
            </a:r>
          </a:p>
          <a:p>
            <a:r>
              <a:rPr lang="en-US" sz="2600" dirty="0" smtClean="0"/>
              <a:t>Emphasize conductance limitations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568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 </a:t>
            </a:r>
            <a:r>
              <a:rPr lang="en-US" dirty="0" err="1" smtClean="0"/>
              <a:t>Cryopump</a:t>
            </a:r>
            <a:r>
              <a:rPr lang="en-US" dirty="0" smtClean="0"/>
              <a:t>: BNNT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" y="914400"/>
            <a:ext cx="4953000" cy="4811151"/>
          </a:xfrm>
        </p:spPr>
        <p:txBody>
          <a:bodyPr/>
          <a:lstStyle/>
          <a:p>
            <a:r>
              <a:rPr lang="en-US" sz="2200" dirty="0" smtClean="0"/>
              <a:t>Boron Nitride </a:t>
            </a:r>
            <a:r>
              <a:rPr lang="en-US" sz="2200" dirty="0" err="1" smtClean="0"/>
              <a:t>NanoTubes</a:t>
            </a:r>
            <a:endParaRPr lang="en-US" sz="2200" dirty="0" smtClean="0"/>
          </a:p>
          <a:p>
            <a:pPr lvl="1"/>
            <a:r>
              <a:rPr lang="en-US" sz="2200" dirty="0" smtClean="0"/>
              <a:t>Freestanding </a:t>
            </a:r>
            <a:r>
              <a:rPr lang="en-US" sz="2200" dirty="0" err="1" smtClean="0"/>
              <a:t>adsorber</a:t>
            </a:r>
            <a:r>
              <a:rPr lang="en-US" sz="2200" dirty="0" smtClean="0"/>
              <a:t>, no adhesive</a:t>
            </a:r>
          </a:p>
          <a:p>
            <a:pPr lvl="1"/>
            <a:r>
              <a:rPr lang="en-US" sz="2200" dirty="0" smtClean="0"/>
              <a:t>1g = 300 m</a:t>
            </a:r>
            <a:r>
              <a:rPr lang="en-US" sz="2200" baseline="30000" dirty="0" smtClean="0"/>
              <a:t>2 </a:t>
            </a:r>
            <a:r>
              <a:rPr lang="en-US" sz="2200" dirty="0" smtClean="0"/>
              <a:t>surface area</a:t>
            </a:r>
          </a:p>
          <a:p>
            <a:r>
              <a:rPr lang="en-US" sz="2200" dirty="0"/>
              <a:t>BNNT first prototype</a:t>
            </a:r>
          </a:p>
          <a:p>
            <a:pPr lvl="1"/>
            <a:r>
              <a:rPr lang="en-US" sz="2200" dirty="0"/>
              <a:t>T ~ 15K</a:t>
            </a:r>
          </a:p>
          <a:p>
            <a:pPr lvl="1"/>
            <a:r>
              <a:rPr lang="en-US" sz="2200" dirty="0"/>
              <a:t>Heat load due to copper mesh absorption</a:t>
            </a:r>
          </a:p>
          <a:p>
            <a:r>
              <a:rPr lang="en-US" sz="2200" dirty="0" smtClean="0"/>
              <a:t>BNNT </a:t>
            </a:r>
            <a:r>
              <a:rPr lang="en-US" sz="2200" dirty="0"/>
              <a:t>second prototype improvements</a:t>
            </a:r>
          </a:p>
          <a:p>
            <a:pPr lvl="1"/>
            <a:r>
              <a:rPr lang="en-US" sz="2200" dirty="0"/>
              <a:t>Fine wire attachment, no copper mesh</a:t>
            </a:r>
          </a:p>
          <a:p>
            <a:pPr lvl="1"/>
            <a:r>
              <a:rPr lang="en-US" sz="2200" dirty="0"/>
              <a:t>Total 4.4g BNNT, </a:t>
            </a:r>
            <a:r>
              <a:rPr lang="en-US" sz="2200" dirty="0" smtClean="0"/>
              <a:t>~1000 </a:t>
            </a:r>
            <a:r>
              <a:rPr lang="en-US" sz="2200" dirty="0"/>
              <a:t>m</a:t>
            </a:r>
            <a:r>
              <a:rPr lang="en-US" sz="2200" baseline="30000" dirty="0"/>
              <a:t>2</a:t>
            </a:r>
          </a:p>
          <a:p>
            <a:pPr lvl="1"/>
            <a:r>
              <a:rPr lang="en-US" sz="2200" dirty="0"/>
              <a:t>Attachment on both sides of fins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23889" y="5878635"/>
            <a:ext cx="497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 Patent 9463433 issued October 2016</a:t>
            </a:r>
            <a:endParaRPr lang="en-US" sz="20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437" y="914400"/>
            <a:ext cx="4127500" cy="285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lh3.googleusercontent.com/T4jhhlo0VJ6l7NUYyWgJXBAHuSNIyk0ev9tRISWCdZvDtPhJ-xWrM1yD6vuOTW0z--ySGQcU9iA1lWb13uoe3vRjjWFiQrBnMz5q57JMLapZyENJgUUP7la37DM5MOOoTbSqV5tlOCM5YKnTIp1GHfatmYmDJDgOPLllSmhvTWDNbsQvAfcM6qXOiDbSaYo_vinbVUMLmiw80G3U6kof53HXoUjV745P3nKH8Qg6DJ8k1b55Mk1GbH4YL4B0wjDBgZfA39qCqMNDZse8biWEnF6konP4cz4uTz-R19xCbjTVMbMOY32tot8_-JuBLhf02a9Qj2IuGNML3QcEK3tniQRvBzhmGR-SO8FvmD6fTIxECzhj_stamLhGz6bKMEqk7pbS7uGR0HoEXsWRnAf-RvoeaiJqWdi8Tp28pDlKdxzlPQN-gE2Ar9pkpWp6yS_xoF01H4ljykEizO2zN-cj6NiUzcLaF4ioEG5lMFuDLgzpPPEbpKvb8SmMahnIBWC_40-5-9Iid6zMSfCOPQta80lxgnoH8Qf2xFUfLHQcmyb06z5J1IwfedOaCyjw5CvzmOXviEMWOACmz1ILxFUYpI46emF-UAYx=w1574-h885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9" t="2260" r="19600" b="10933"/>
          <a:stretch/>
        </p:blipFill>
        <p:spPr bwMode="auto">
          <a:xfrm>
            <a:off x="5692168" y="3630151"/>
            <a:ext cx="3594769" cy="271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8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simulations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85" y="859972"/>
            <a:ext cx="2208028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6" y="834664"/>
            <a:ext cx="2226999" cy="375910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/>
          <a:stretch/>
        </p:blipFill>
        <p:spPr>
          <a:xfrm>
            <a:off x="1258360" y="872197"/>
            <a:ext cx="2221085" cy="3721574"/>
          </a:xfr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869454" y="4648201"/>
          <a:ext cx="592768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403"/>
                <a:gridCol w="1360714"/>
                <a:gridCol w="1469572"/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 smtClean="0"/>
                        <a:t>Simulated pressure profile: Upgraded BNNT cryopump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Sticking coefficient: top and bottom</a:t>
                      </a:r>
                      <a:r>
                        <a:rPr lang="en-US" baseline="0" dirty="0" smtClean="0"/>
                        <a:t> of fins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 </a:t>
                      </a:r>
                      <a:r>
                        <a:rPr lang="en-US" sz="1800" dirty="0" smtClean="0"/>
                        <a:t>=0.003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 </a:t>
                      </a:r>
                      <a:r>
                        <a:rPr lang="en-US" sz="1800" dirty="0" smtClean="0"/>
                        <a:t>=0.012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Simulated</a:t>
                      </a:r>
                      <a:r>
                        <a:rPr lang="en-US" baseline="0" dirty="0" smtClean="0"/>
                        <a:t> Gauge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6.2x10</a:t>
                      </a:r>
                      <a:r>
                        <a:rPr lang="en-US" baseline="30000" dirty="0" smtClean="0"/>
                        <a:t>-9</a:t>
                      </a:r>
                      <a:r>
                        <a:rPr lang="en-US" dirty="0" smtClean="0"/>
                        <a:t> 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1.55x10</a:t>
                      </a:r>
                      <a:r>
                        <a:rPr lang="en-US" baseline="30000" dirty="0" smtClean="0"/>
                        <a:t>-9</a:t>
                      </a:r>
                      <a:r>
                        <a:rPr lang="en-US" dirty="0" smtClean="0"/>
                        <a:t> Pa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309825" y="4648201"/>
          <a:ext cx="3489289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918"/>
                <a:gridCol w="1393371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First BNNT</a:t>
                      </a:r>
                      <a:r>
                        <a:rPr lang="en-US" baseline="0" dirty="0" smtClean="0"/>
                        <a:t> prototype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Sticking coefficient calculated from measured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α </a:t>
                      </a:r>
                      <a:r>
                        <a:rPr lang="en-US" sz="1800" dirty="0" smtClean="0"/>
                        <a:t>=0.003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Measured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6.2x10</a:t>
                      </a:r>
                      <a:r>
                        <a:rPr lang="en-US" baseline="30000" dirty="0" smtClean="0"/>
                        <a:t>-9</a:t>
                      </a:r>
                      <a:r>
                        <a:rPr lang="en-US" dirty="0" smtClean="0"/>
                        <a:t> Pa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1498" r="4704" b="40976"/>
          <a:stretch/>
        </p:blipFill>
        <p:spPr>
          <a:xfrm>
            <a:off x="4539345" y="6008912"/>
            <a:ext cx="5355772" cy="832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1085" y="645794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057" y="96883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s  built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1256" y="968830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α </a:t>
            </a:r>
            <a:r>
              <a:rPr lang="en-US" b="1" dirty="0" smtClean="0">
                <a:solidFill>
                  <a:srgbClr val="FFFF00"/>
                </a:solidFill>
              </a:rPr>
              <a:t>= 0.003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59214" y="968830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α </a:t>
            </a:r>
            <a:r>
              <a:rPr lang="en-US" b="1" dirty="0" smtClean="0">
                <a:solidFill>
                  <a:srgbClr val="FFFF00"/>
                </a:solidFill>
              </a:rPr>
              <a:t>= 0.012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5555" y="1199662"/>
            <a:ext cx="1555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Prototype 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57" y="0"/>
            <a:ext cx="9397217" cy="914400"/>
          </a:xfrm>
        </p:spPr>
        <p:txBody>
          <a:bodyPr/>
          <a:lstStyle/>
          <a:p>
            <a:r>
              <a:rPr lang="en-US" dirty="0" smtClean="0"/>
              <a:t>BNNT </a:t>
            </a:r>
            <a:r>
              <a:rPr lang="en-US" dirty="0" err="1" smtClean="0"/>
              <a:t>Cryopump</a:t>
            </a:r>
            <a:r>
              <a:rPr lang="en-US" dirty="0" smtClean="0"/>
              <a:t>: First and Second builds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881711"/>
              </p:ext>
            </p:extLst>
          </p:nvPr>
        </p:nvGraphicFramePr>
        <p:xfrm>
          <a:off x="323557" y="914400"/>
          <a:ext cx="9186203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4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2950" y="0"/>
            <a:ext cx="8420100" cy="678158"/>
          </a:xfrm>
        </p:spPr>
        <p:txBody>
          <a:bodyPr/>
          <a:lstStyle/>
          <a:p>
            <a:r>
              <a:rPr lang="en-US" dirty="0" smtClean="0"/>
              <a:t>Chamber geometry: High Voltage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445452" y="914400"/>
            <a:ext cx="4460548" cy="5334000"/>
          </a:xfrm>
        </p:spPr>
        <p:txBody>
          <a:bodyPr/>
          <a:lstStyle/>
          <a:p>
            <a:r>
              <a:rPr lang="en-US" sz="2600" dirty="0" smtClean="0"/>
              <a:t>350 kV benefits</a:t>
            </a:r>
          </a:p>
          <a:p>
            <a:pPr lvl="1"/>
            <a:r>
              <a:rPr lang="en-US" dirty="0" smtClean="0"/>
              <a:t>Eliminate </a:t>
            </a:r>
            <a:r>
              <a:rPr lang="en-US" dirty="0"/>
              <a:t>capture </a:t>
            </a:r>
            <a:endParaRPr lang="en-US" dirty="0" smtClean="0"/>
          </a:p>
          <a:p>
            <a:pPr lvl="1"/>
            <a:r>
              <a:rPr lang="en-US" dirty="0" smtClean="0"/>
              <a:t>Smaller volume for highest ionization cross section</a:t>
            </a:r>
          </a:p>
          <a:p>
            <a:pPr lvl="1"/>
            <a:r>
              <a:rPr lang="en-US" dirty="0" smtClean="0"/>
              <a:t>Higher bunch charge </a:t>
            </a:r>
          </a:p>
          <a:p>
            <a:r>
              <a:rPr lang="en-US" dirty="0" smtClean="0"/>
              <a:t>High voltage modeling determines geometry</a:t>
            </a:r>
          </a:p>
          <a:p>
            <a:pPr lvl="1"/>
            <a:r>
              <a:rPr lang="en-US" dirty="0" smtClean="0"/>
              <a:t>Cathode shape</a:t>
            </a:r>
          </a:p>
          <a:p>
            <a:pPr lvl="1"/>
            <a:r>
              <a:rPr lang="en-US" dirty="0" smtClean="0"/>
              <a:t>Cathode diameter determines wall distance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772400" y="6456363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2825" y="886121"/>
            <a:ext cx="5178830" cy="5280111"/>
            <a:chOff x="798022" y="1943294"/>
            <a:chExt cx="4257004" cy="455059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22" y="1943294"/>
              <a:ext cx="4257004" cy="4550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444503" y="5616024"/>
              <a:ext cx="973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8 MV/m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06358" y="2841193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11 MV/m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40305" y="5196869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40305" y="3320124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250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Simulation: 350 kV Chamber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27527" r="72079" b="49660"/>
          <a:stretch/>
        </p:blipFill>
        <p:spPr bwMode="auto">
          <a:xfrm>
            <a:off x="5208104" y="1028197"/>
            <a:ext cx="4422913" cy="20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" y="1028197"/>
            <a:ext cx="5185348" cy="5060022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8" idx="1"/>
          </p:cNvCxnSpPr>
          <p:nvPr/>
        </p:nvCxnSpPr>
        <p:spPr bwMode="auto">
          <a:xfrm>
            <a:off x="22756" y="3558208"/>
            <a:ext cx="49402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870756" y="1100796"/>
            <a:ext cx="0" cy="483041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50725" r="62357" b="7153"/>
          <a:stretch/>
        </p:blipFill>
        <p:spPr bwMode="auto">
          <a:xfrm>
            <a:off x="5088730" y="3170583"/>
            <a:ext cx="4681820" cy="29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8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21875" r="19904" b="19419"/>
          <a:stretch/>
        </p:blipFill>
        <p:spPr>
          <a:xfrm>
            <a:off x="3952766" y="3518355"/>
            <a:ext cx="5375439" cy="285767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968" y="2357403"/>
            <a:ext cx="7365792" cy="14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5088"/>
            <a:ext cx="8915400" cy="70022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Thomas Jefferson National Accelerator Facility</a:t>
            </a:r>
            <a:endParaRPr lang="en-US" sz="28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32630" y="842757"/>
            <a:ext cx="8905083" cy="12245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100" dirty="0" smtClean="0"/>
              <a:t>US Department  of Energy, 12 GeV electrons, recirculating linear accelerator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Up to 90% polarization from DC photoemission source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Electron currents to 200</a:t>
            </a:r>
            <a:r>
              <a:rPr lang="el-GR" sz="2100" dirty="0" smtClean="0"/>
              <a:t>μ</a:t>
            </a:r>
            <a:r>
              <a:rPr lang="en-US" sz="2100" dirty="0" smtClean="0"/>
              <a:t>A beam (CW) to four experimental halls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66636" y="3919256"/>
            <a:ext cx="18089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272D"/>
                </a:solidFill>
              </a:rPr>
              <a:t>Halls A, B, C</a:t>
            </a:r>
            <a:endParaRPr lang="en-US" dirty="0">
              <a:solidFill>
                <a:srgbClr val="C0272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7442" y="1971354"/>
            <a:ext cx="10421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272D"/>
                </a:solidFill>
              </a:rPr>
              <a:t>Hall D</a:t>
            </a:r>
            <a:endParaRPr lang="en-US" dirty="0">
              <a:solidFill>
                <a:srgbClr val="C0272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2568" y="1995890"/>
            <a:ext cx="9701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n w="3175">
                  <a:noFill/>
                </a:ln>
                <a:solidFill>
                  <a:srgbClr val="C00000"/>
                </a:solidFill>
              </a:rPr>
              <a:t>Source</a:t>
            </a:r>
            <a:endParaRPr lang="en-US" dirty="0">
              <a:ln w="3175"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flipH="1" flipV="1">
            <a:off x="1056766" y="3498574"/>
            <a:ext cx="114332" cy="420682"/>
          </a:xfrm>
          <a:prstGeom prst="straightConnector1">
            <a:avLst/>
          </a:prstGeom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448895" y="2171031"/>
            <a:ext cx="533672" cy="299350"/>
          </a:xfrm>
          <a:prstGeom prst="straightConnector1">
            <a:avLst/>
          </a:prstGeom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>
            <a:off x="6499635" y="2156021"/>
            <a:ext cx="179739" cy="396359"/>
          </a:xfrm>
          <a:prstGeom prst="straightConnector1">
            <a:avLst/>
          </a:prstGeom>
          <a:ln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14" idx="3"/>
          </p:cNvCxnSpPr>
          <p:nvPr/>
        </p:nvCxnSpPr>
        <p:spPr bwMode="auto">
          <a:xfrm flipV="1">
            <a:off x="2982567" y="4625357"/>
            <a:ext cx="1970433" cy="74272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5624" y="5152642"/>
            <a:ext cx="21769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B050"/>
                </a:solidFill>
              </a:rPr>
              <a:t>Polarized source</a:t>
            </a:r>
            <a:endParaRPr lang="en-US" sz="2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1055080"/>
            <a:ext cx="8989256" cy="5247246"/>
          </a:xfrm>
        </p:spPr>
        <p:txBody>
          <a:bodyPr/>
          <a:lstStyle/>
          <a:p>
            <a:r>
              <a:rPr lang="en-US" sz="2600" dirty="0" smtClean="0"/>
              <a:t>Measured pressure in operational CEBAF </a:t>
            </a:r>
            <a:r>
              <a:rPr lang="en-US" sz="2600" dirty="0" err="1" smtClean="0"/>
              <a:t>photogun</a:t>
            </a:r>
            <a:r>
              <a:rPr lang="en-US" sz="2600" dirty="0" smtClean="0"/>
              <a:t>:          ~1x10</a:t>
            </a:r>
            <a:r>
              <a:rPr lang="en-US" sz="2600" baseline="30000" dirty="0" smtClean="0"/>
              <a:t>-12</a:t>
            </a:r>
            <a:r>
              <a:rPr lang="en-US" sz="2600" dirty="0" smtClean="0"/>
              <a:t> </a:t>
            </a:r>
            <a:r>
              <a:rPr lang="en-US" sz="2600" dirty="0" err="1" smtClean="0"/>
              <a:t>Torr</a:t>
            </a:r>
            <a:r>
              <a:rPr lang="en-US" sz="2600" dirty="0" smtClean="0"/>
              <a:t> (extractor gauge, backgrounds subtracted)</a:t>
            </a:r>
          </a:p>
          <a:p>
            <a:r>
              <a:rPr lang="en-US" sz="2600" dirty="0" smtClean="0"/>
              <a:t>Test chamber pressure measurements with three XHV gauges in reasonable agreement after background corrections</a:t>
            </a:r>
          </a:p>
          <a:p>
            <a:r>
              <a:rPr lang="en-US" sz="2600" dirty="0"/>
              <a:t>Modeling emphasizes conductance effects with appended </a:t>
            </a:r>
            <a:r>
              <a:rPr lang="en-US" sz="2600" dirty="0" err="1" smtClean="0"/>
              <a:t>cryopump</a:t>
            </a:r>
            <a:endParaRPr lang="en-US" sz="2600" dirty="0"/>
          </a:p>
          <a:p>
            <a:r>
              <a:rPr lang="en-US" sz="2600" dirty="0" smtClean="0"/>
              <a:t>Modeling BNNT system: BNNT sticking coefficient?</a:t>
            </a:r>
          </a:p>
          <a:p>
            <a:r>
              <a:rPr lang="en-US" sz="2600" dirty="0" smtClean="0"/>
              <a:t>Beginning modeling to determine conductance effects, pressure distribution near high voltage electrodes</a:t>
            </a:r>
          </a:p>
          <a:p>
            <a:r>
              <a:rPr lang="en-US" sz="2600" dirty="0" smtClean="0"/>
              <a:t>Future higher voltage, higher current systems balance high voltage performance and requirements with vacuum conductance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529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5489" y="5176832"/>
            <a:ext cx="614424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Matt  </a:t>
            </a:r>
            <a:r>
              <a:rPr lang="en-US" sz="2000" dirty="0" err="1"/>
              <a:t>Poelker</a:t>
            </a:r>
            <a:r>
              <a:rPr lang="en-US" sz="2000" dirty="0"/>
              <a:t>, Joe </a:t>
            </a:r>
            <a:r>
              <a:rPr lang="en-US" sz="2000" dirty="0" err="1"/>
              <a:t>Grames</a:t>
            </a:r>
            <a:r>
              <a:rPr lang="en-US" sz="2000" dirty="0"/>
              <a:t>, Don (Bubba) Bullard, </a:t>
            </a:r>
          </a:p>
          <a:p>
            <a:r>
              <a:rPr lang="en-US" sz="2000" dirty="0"/>
              <a:t>Marcy </a:t>
            </a:r>
            <a:r>
              <a:rPr lang="en-US" sz="2000" dirty="0" err="1"/>
              <a:t>Stutzman</a:t>
            </a:r>
            <a:r>
              <a:rPr lang="en-US" sz="2000" dirty="0"/>
              <a:t>, John </a:t>
            </a:r>
            <a:r>
              <a:rPr lang="en-US" sz="2000" dirty="0" err="1"/>
              <a:t>Hansknecht</a:t>
            </a:r>
            <a:r>
              <a:rPr lang="en-US" sz="2000" dirty="0"/>
              <a:t>, </a:t>
            </a:r>
            <a:r>
              <a:rPr lang="en-US" sz="2000" dirty="0" err="1"/>
              <a:t>Shukui</a:t>
            </a:r>
            <a:r>
              <a:rPr lang="en-US" sz="2000" dirty="0"/>
              <a:t> Zhang, </a:t>
            </a:r>
          </a:p>
          <a:p>
            <a:r>
              <a:rPr lang="en-US" sz="2000" dirty="0"/>
              <a:t>Carlos Hernandez Garcia, Philip Adderley, </a:t>
            </a:r>
            <a:r>
              <a:rPr lang="en-US" sz="2000" dirty="0" err="1"/>
              <a:t>Riad</a:t>
            </a:r>
            <a:r>
              <a:rPr lang="en-US" sz="2000" dirty="0"/>
              <a:t> Suleiman</a:t>
            </a:r>
          </a:p>
        </p:txBody>
      </p:sp>
      <p:pic>
        <p:nvPicPr>
          <p:cNvPr id="17410" name="Picture 2" descr="File:GroupPhoto July201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12604"/>
          <a:stretch/>
        </p:blipFill>
        <p:spPr bwMode="auto">
          <a:xfrm>
            <a:off x="3648473" y="2719382"/>
            <a:ext cx="551457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077" y="1103554"/>
            <a:ext cx="9424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 DOE Contract No. DE-AC05-06OR23177 and with funding from the </a:t>
            </a:r>
          </a:p>
          <a:p>
            <a:r>
              <a:rPr lang="en-US" dirty="0"/>
              <a:t>DOE R&amp;D for Next Generation Nuclear Physics Accelerator </a:t>
            </a:r>
          </a:p>
          <a:p>
            <a:r>
              <a:rPr lang="en-US" dirty="0"/>
              <a:t>Facilities Funding Opportunity Number: DE-FOA-0000339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6888" y="3486441"/>
            <a:ext cx="1939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Jefferson Lab </a:t>
            </a:r>
          </a:p>
          <a:p>
            <a:r>
              <a:rPr lang="en-US" b="1" dirty="0"/>
              <a:t>C</a:t>
            </a:r>
            <a:r>
              <a:rPr lang="en-US" dirty="0"/>
              <a:t>enter for </a:t>
            </a:r>
          </a:p>
          <a:p>
            <a:r>
              <a:rPr lang="en-US" b="1" dirty="0"/>
              <a:t>I</a:t>
            </a:r>
            <a:r>
              <a:rPr lang="en-US" dirty="0"/>
              <a:t>njectors and </a:t>
            </a:r>
          </a:p>
          <a:p>
            <a:r>
              <a:rPr lang="en-US" b="1" dirty="0"/>
              <a:t>S</a:t>
            </a:r>
            <a:r>
              <a:rPr lang="en-US" dirty="0"/>
              <a:t>ources</a:t>
            </a:r>
          </a:p>
        </p:txBody>
      </p:sp>
    </p:spTree>
    <p:extLst>
      <p:ext uri="{BB962C8B-B14F-4D97-AF65-F5344CB8AC3E}">
        <p14:creationId xmlns:p14="http://schemas.microsoft.com/office/powerpoint/2010/main" val="1833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213" y="0"/>
            <a:ext cx="8420100" cy="914400"/>
          </a:xfrm>
        </p:spPr>
        <p:txBody>
          <a:bodyPr/>
          <a:lstStyle/>
          <a:p>
            <a:r>
              <a:rPr lang="en-US" dirty="0" smtClean="0"/>
              <a:t>Polarized Source Variations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83348" y="914400"/>
            <a:ext cx="4222651" cy="5334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Vertical Gun (100 kV)</a:t>
            </a:r>
          </a:p>
          <a:p>
            <a:pPr lvl="1"/>
            <a:r>
              <a:rPr lang="en-US" dirty="0" smtClean="0"/>
              <a:t>SLAC design</a:t>
            </a:r>
          </a:p>
          <a:p>
            <a:pPr lvl="1"/>
            <a:r>
              <a:rPr lang="en-US" dirty="0" smtClean="0"/>
              <a:t>First polarized electron source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NEG pumping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heat treatment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Poor electron optics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213" y="887038"/>
            <a:ext cx="3929381" cy="5526233"/>
          </a:xfrm>
        </p:spPr>
      </p:pic>
    </p:spTree>
    <p:extLst>
      <p:ext uri="{BB962C8B-B14F-4D97-AF65-F5344CB8AC3E}">
        <p14:creationId xmlns:p14="http://schemas.microsoft.com/office/powerpoint/2010/main" val="2212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213" y="0"/>
            <a:ext cx="8420100" cy="914400"/>
          </a:xfrm>
        </p:spPr>
        <p:txBody>
          <a:bodyPr/>
          <a:lstStyle/>
          <a:p>
            <a:r>
              <a:rPr lang="en-US" dirty="0" smtClean="0"/>
              <a:t>Polarized Source Variations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63174" y="914400"/>
            <a:ext cx="3842825" cy="5334000"/>
          </a:xfrm>
        </p:spPr>
        <p:txBody>
          <a:bodyPr/>
          <a:lstStyle/>
          <a:p>
            <a:r>
              <a:rPr lang="en-US" dirty="0" smtClean="0"/>
              <a:t>Vertical orientation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Horizontal gun</a:t>
            </a:r>
          </a:p>
          <a:p>
            <a:pPr lvl="1"/>
            <a:r>
              <a:rPr lang="en-US" dirty="0" smtClean="0"/>
              <a:t>Improve electron optics </a:t>
            </a:r>
          </a:p>
          <a:p>
            <a:pPr lvl="1"/>
            <a:r>
              <a:rPr lang="en-US" dirty="0" smtClean="0"/>
              <a:t>Add NEG pumping</a:t>
            </a:r>
          </a:p>
          <a:p>
            <a:pPr lvl="1"/>
            <a:r>
              <a:rPr lang="en-US" dirty="0" smtClean="0"/>
              <a:t>Cylindrical symmetry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heat treatment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Vent and bake to change photocathode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Photocathode chemistry (Cs) contaminates electrode, vacuum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36608" y="1589649"/>
            <a:ext cx="6099782" cy="3334043"/>
          </a:xfrm>
        </p:spPr>
      </p:pic>
    </p:spTree>
    <p:extLst>
      <p:ext uri="{BB962C8B-B14F-4D97-AF65-F5344CB8AC3E}">
        <p14:creationId xmlns:p14="http://schemas.microsoft.com/office/powerpoint/2010/main" val="15905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96" y="1154167"/>
            <a:ext cx="4794581" cy="48099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213" y="0"/>
            <a:ext cx="8420100" cy="914400"/>
          </a:xfrm>
        </p:spPr>
        <p:txBody>
          <a:bodyPr/>
          <a:lstStyle/>
          <a:p>
            <a:r>
              <a:rPr lang="en-US" dirty="0" smtClean="0"/>
              <a:t>Polarized Source Variations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58265" y="914400"/>
            <a:ext cx="4447735" cy="5334000"/>
          </a:xfrm>
        </p:spPr>
        <p:txBody>
          <a:bodyPr/>
          <a:lstStyle/>
          <a:p>
            <a:r>
              <a:rPr lang="en-US" sz="2600" dirty="0" smtClean="0"/>
              <a:t>Vertical orientation (100 kV)</a:t>
            </a:r>
          </a:p>
          <a:p>
            <a:r>
              <a:rPr lang="en-US" sz="2600" dirty="0" smtClean="0"/>
              <a:t>Horizontal gun (100 kV)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Load Lock Gun (100 kV)</a:t>
            </a:r>
          </a:p>
          <a:p>
            <a:pPr lvl="1"/>
            <a:r>
              <a:rPr lang="en-US" dirty="0" smtClean="0"/>
              <a:t>Separate chemistry from high voltage</a:t>
            </a:r>
          </a:p>
          <a:p>
            <a:pPr lvl="1"/>
            <a:r>
              <a:rPr lang="en-US" dirty="0" smtClean="0"/>
              <a:t>Load-Lock for cathodes</a:t>
            </a:r>
          </a:p>
          <a:p>
            <a:pPr lvl="1"/>
            <a:r>
              <a:rPr lang="en-US" dirty="0" smtClean="0"/>
              <a:t>400ºC heat treatment</a:t>
            </a:r>
          </a:p>
          <a:p>
            <a:pPr lvl="1"/>
            <a:r>
              <a:rPr lang="en-US" dirty="0" smtClean="0"/>
              <a:t>NEG coating </a:t>
            </a:r>
          </a:p>
          <a:p>
            <a:pPr lvl="1"/>
            <a:r>
              <a:rPr lang="en-US" dirty="0" smtClean="0"/>
              <a:t>High field points</a:t>
            </a:r>
          </a:p>
          <a:p>
            <a:pPr lvl="1"/>
            <a:r>
              <a:rPr lang="en-US" dirty="0" smtClean="0"/>
              <a:t>Thick flange outgassing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Cylindrical symmetry broken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953022" y="3581400"/>
            <a:ext cx="2096086" cy="11957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210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/>
          <p:cNvGrpSpPr>
            <a:grpSpLocks noChangeAspect="1"/>
          </p:cNvGrpSpPr>
          <p:nvPr/>
        </p:nvGrpSpPr>
        <p:grpSpPr>
          <a:xfrm>
            <a:off x="37705" y="1402974"/>
            <a:ext cx="5202565" cy="4280371"/>
            <a:chOff x="5257800" y="3505200"/>
            <a:chExt cx="3505200" cy="3124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Rectangle 39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213" y="0"/>
            <a:ext cx="8420100" cy="914400"/>
          </a:xfrm>
        </p:spPr>
        <p:txBody>
          <a:bodyPr/>
          <a:lstStyle/>
          <a:p>
            <a:r>
              <a:rPr lang="en-US" dirty="0" smtClean="0"/>
              <a:t>Polarized Source Variations</a:t>
            </a:r>
            <a:endParaRPr lang="en-US" dirty="0"/>
          </a:p>
        </p:txBody>
      </p:sp>
      <p:sp>
        <p:nvSpPr>
          <p:cNvPr id="41" name="Content Placeholder 5"/>
          <p:cNvSpPr>
            <a:spLocks noGrp="1"/>
          </p:cNvSpPr>
          <p:nvPr>
            <p:ph sz="half" idx="2"/>
          </p:nvPr>
        </p:nvSpPr>
        <p:spPr>
          <a:xfrm>
            <a:off x="5458265" y="914400"/>
            <a:ext cx="4447735" cy="5334000"/>
          </a:xfrm>
        </p:spPr>
        <p:txBody>
          <a:bodyPr/>
          <a:lstStyle/>
          <a:p>
            <a:r>
              <a:rPr lang="en-US" sz="2600" dirty="0" smtClean="0"/>
              <a:t>Vertical orientation (100 kV)</a:t>
            </a:r>
          </a:p>
          <a:p>
            <a:r>
              <a:rPr lang="en-US" sz="2600" dirty="0" smtClean="0"/>
              <a:t>Horizontal gun (100 kV)</a:t>
            </a:r>
          </a:p>
          <a:p>
            <a:r>
              <a:rPr lang="en-US" sz="2600" dirty="0" smtClean="0"/>
              <a:t>Load Lock Gun (100 kV)</a:t>
            </a:r>
          </a:p>
          <a:p>
            <a:r>
              <a:rPr lang="en-US" b="1" dirty="0">
                <a:solidFill>
                  <a:srgbClr val="002060"/>
                </a:solidFill>
              </a:rPr>
              <a:t>Inverted Insulator Load Lock </a:t>
            </a:r>
            <a:r>
              <a:rPr lang="en-US" b="1" dirty="0" smtClean="0">
                <a:solidFill>
                  <a:srgbClr val="002060"/>
                </a:solidFill>
              </a:rPr>
              <a:t>Gun (130-200 kV)</a:t>
            </a:r>
            <a:endParaRPr lang="en-US" b="1" dirty="0">
              <a:solidFill>
                <a:srgbClr val="002060"/>
              </a:solidFill>
            </a:endParaRPr>
          </a:p>
          <a:p>
            <a:pPr lvl="1"/>
            <a:r>
              <a:rPr lang="en-US" dirty="0"/>
              <a:t>Eliminate DN275 </a:t>
            </a:r>
            <a:r>
              <a:rPr lang="en-US" dirty="0" err="1"/>
              <a:t>Conflat</a:t>
            </a:r>
            <a:r>
              <a:rPr lang="en-US" dirty="0"/>
              <a:t> flanges</a:t>
            </a:r>
          </a:p>
          <a:p>
            <a:pPr lvl="1"/>
            <a:r>
              <a:rPr lang="en-US" dirty="0"/>
              <a:t>Heat treated, NEG coated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Cylindrical symmetry broken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Line of sight: insulator charging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213" y="0"/>
            <a:ext cx="8420100" cy="914400"/>
          </a:xfrm>
        </p:spPr>
        <p:txBody>
          <a:bodyPr/>
          <a:lstStyle/>
          <a:p>
            <a:r>
              <a:rPr lang="en-US" dirty="0" smtClean="0"/>
              <a:t>Polarized Source Variations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83345" y="914400"/>
            <a:ext cx="4276577" cy="5334000"/>
          </a:xfrm>
        </p:spPr>
        <p:txBody>
          <a:bodyPr/>
          <a:lstStyle/>
          <a:p>
            <a:r>
              <a:rPr lang="en-US" sz="2400" dirty="0" smtClean="0"/>
              <a:t>Vertical gun (100 kV)</a:t>
            </a:r>
          </a:p>
          <a:p>
            <a:r>
              <a:rPr lang="en-US" sz="2400" dirty="0" smtClean="0"/>
              <a:t>Horizontal gun (100 kV)</a:t>
            </a:r>
          </a:p>
          <a:p>
            <a:r>
              <a:rPr lang="en-US" sz="2400" dirty="0" smtClean="0"/>
              <a:t>First Load Lock Gun (100 kV)</a:t>
            </a:r>
          </a:p>
          <a:p>
            <a:r>
              <a:rPr lang="en-US" sz="2400" dirty="0" smtClean="0"/>
              <a:t>Inverted Insulator Load Lock Gun (130 kV)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350 kV Inverted Gun</a:t>
            </a:r>
          </a:p>
          <a:p>
            <a:pPr lvl="1"/>
            <a:r>
              <a:rPr lang="en-US" sz="2300" dirty="0" smtClean="0"/>
              <a:t>Heat treated</a:t>
            </a:r>
          </a:p>
          <a:p>
            <a:pPr lvl="1"/>
            <a:r>
              <a:rPr lang="en-US" sz="2300" dirty="0" smtClean="0"/>
              <a:t>NEG coated</a:t>
            </a:r>
          </a:p>
          <a:p>
            <a:pPr lvl="1"/>
            <a:r>
              <a:rPr lang="en-US" sz="2300" dirty="0" smtClean="0"/>
              <a:t>Larger diameter</a:t>
            </a:r>
          </a:p>
          <a:p>
            <a:pPr lvl="1"/>
            <a:r>
              <a:rPr lang="en-US" sz="2300" dirty="0" smtClean="0"/>
              <a:t>Doped ceramic</a:t>
            </a:r>
          </a:p>
          <a:p>
            <a:pPr lvl="1"/>
            <a:r>
              <a:rPr lang="en-US" sz="2300" dirty="0" smtClean="0">
                <a:solidFill>
                  <a:srgbClr val="FF0000"/>
                </a:solidFill>
              </a:rPr>
              <a:t>Version 1: NEG strip</a:t>
            </a:r>
          </a:p>
          <a:p>
            <a:pPr lvl="1"/>
            <a:r>
              <a:rPr lang="en-US" sz="2300" dirty="0" smtClean="0">
                <a:solidFill>
                  <a:srgbClr val="FF0000"/>
                </a:solidFill>
              </a:rPr>
              <a:t>Version 2: WP modules, rotated on side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2" y="1076172"/>
            <a:ext cx="5598356" cy="48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~1\poelker\LOCALS~1\Temp\\msotw9_temp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7285" y="914399"/>
            <a:ext cx="3740129" cy="4405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95758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Polarized Source Evolution: 20 years</a:t>
            </a:r>
            <a:endParaRPr lang="en-US" dirty="0"/>
          </a:p>
        </p:txBody>
      </p:sp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7285" y="2275359"/>
            <a:ext cx="5338192" cy="393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285" y="2275359"/>
            <a:ext cx="5659248" cy="393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011" y="2329134"/>
            <a:ext cx="5608522" cy="388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2027" y="1653806"/>
            <a:ext cx="4671390" cy="47044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ontent Placeholder 3"/>
          <p:cNvSpPr>
            <a:spLocks noGrp="1"/>
          </p:cNvSpPr>
          <p:nvPr>
            <p:ph sz="half" idx="4294967295"/>
          </p:nvPr>
        </p:nvSpPr>
        <p:spPr>
          <a:xfrm>
            <a:off x="6142382" y="914401"/>
            <a:ext cx="3578087" cy="5297556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First </a:t>
            </a:r>
            <a:r>
              <a:rPr lang="en-US" sz="2400" dirty="0" err="1" smtClean="0"/>
              <a:t>JLab</a:t>
            </a:r>
            <a:r>
              <a:rPr lang="en-US" sz="2400" dirty="0" smtClean="0"/>
              <a:t> polarized gun</a:t>
            </a:r>
          </a:p>
          <a:p>
            <a:r>
              <a:rPr lang="en-US" sz="2400" dirty="0" smtClean="0"/>
              <a:t>Add NEG pumping: high polarization cathodes</a:t>
            </a:r>
          </a:p>
          <a:p>
            <a:r>
              <a:rPr lang="en-US" sz="2400" dirty="0" smtClean="0"/>
              <a:t>Load Lock: avoid electrode and vacuum contamination</a:t>
            </a:r>
          </a:p>
          <a:p>
            <a:r>
              <a:rPr lang="en-US" sz="2400" dirty="0" smtClean="0"/>
              <a:t>NEG coating</a:t>
            </a:r>
          </a:p>
          <a:p>
            <a:r>
              <a:rPr lang="en-US" sz="2400" dirty="0" smtClean="0"/>
              <a:t>Eliminate thick flanges</a:t>
            </a:r>
          </a:p>
          <a:p>
            <a:r>
              <a:rPr lang="en-US" sz="2400" dirty="0" smtClean="0"/>
              <a:t>400 ºC heat treatment</a:t>
            </a:r>
          </a:p>
          <a:p>
            <a:r>
              <a:rPr lang="en-US" sz="2400" dirty="0" smtClean="0"/>
              <a:t>Higher voltage: larger diameter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04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321E-6 1.85185E-6 L -0.09324 -0.176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2" y="-8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7321E-6 1.11022E-16 L 0.08155 -0.3064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9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12 -0.0044 L -0.16052 -0.0761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0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246E-6 -1.11111E-6 L -0.18952 0.145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84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6 2.22222E-6 L 0.04213 0.1703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 pumping configurations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944" t="16305" r="28658" b="6099"/>
          <a:stretch/>
        </p:blipFill>
        <p:spPr>
          <a:xfrm>
            <a:off x="99425" y="914400"/>
            <a:ext cx="4853575" cy="437505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914400"/>
            <a:ext cx="4787900" cy="5334000"/>
          </a:xfrm>
        </p:spPr>
        <p:txBody>
          <a:bodyPr/>
          <a:lstStyle/>
          <a:p>
            <a:r>
              <a:rPr lang="en-US" dirty="0" smtClean="0"/>
              <a:t>Initial design</a:t>
            </a:r>
          </a:p>
          <a:p>
            <a:pPr lvl="1"/>
            <a:r>
              <a:rPr lang="en-US" dirty="0" smtClean="0"/>
              <a:t>360º array surrounding cathode – anode gap</a:t>
            </a:r>
          </a:p>
          <a:p>
            <a:r>
              <a:rPr lang="en-US" dirty="0" smtClean="0"/>
              <a:t>Load Lock</a:t>
            </a:r>
          </a:p>
          <a:p>
            <a:pPr lvl="1"/>
            <a:r>
              <a:rPr lang="en-US" dirty="0" smtClean="0"/>
              <a:t>Hemisphere array</a:t>
            </a:r>
          </a:p>
          <a:p>
            <a:r>
              <a:rPr lang="en-US" dirty="0" smtClean="0"/>
              <a:t>Inverted Gun	</a:t>
            </a:r>
          </a:p>
          <a:p>
            <a:pPr lvl="1"/>
            <a:r>
              <a:rPr lang="en-US" dirty="0" smtClean="0"/>
              <a:t>Rotate modules: eliminate line of sight to walls</a:t>
            </a:r>
          </a:p>
          <a:p>
            <a:r>
              <a:rPr lang="en-US" dirty="0" smtClean="0"/>
              <a:t>350 kV Inverted Gun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Strips instead of modules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Rotate back to open configuration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070" t="21587" r="29357" b="6875"/>
          <a:stretch/>
        </p:blipFill>
        <p:spPr>
          <a:xfrm>
            <a:off x="317499" y="1505241"/>
            <a:ext cx="4800601" cy="443132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" y="1980248"/>
            <a:ext cx="4800601" cy="422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8"/>
          <a:stretch/>
        </p:blipFill>
        <p:spPr>
          <a:xfrm>
            <a:off x="1916747" y="1140916"/>
            <a:ext cx="3201353" cy="51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583096"/>
          </a:xfrm>
        </p:spPr>
        <p:txBody>
          <a:bodyPr/>
          <a:lstStyle/>
          <a:p>
            <a:r>
              <a:rPr lang="en-US" dirty="0" smtClean="0"/>
              <a:t>DC 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29795" y="3791495"/>
            <a:ext cx="6277613" cy="250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Polished high voltage electrodes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Strained superlattice GaAs/</a:t>
            </a:r>
            <a:r>
              <a:rPr lang="en-US" sz="2200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GaAsP</a:t>
            </a: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photocathode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Surface preparation: Cs, oxygen or fluorine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Polarized Photoemission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Residual gasses ionized, limit operational </a:t>
            </a:r>
            <a:r>
              <a:rPr lang="en-US" sz="2200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l</a:t>
            </a: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ifetime </a:t>
            </a:r>
          </a:p>
          <a:p>
            <a:pPr marL="342900" lvl="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</a:t>
            </a:r>
            <a:r>
              <a:rPr lang="en-US" sz="2200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XHV ≡ P &lt; 1x10</a:t>
            </a:r>
            <a:r>
              <a:rPr lang="en-US" sz="2200" kern="0" baseline="300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-10</a:t>
            </a:r>
            <a:r>
              <a:rPr lang="en-US" sz="2200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Pa </a:t>
            </a:r>
            <a:endParaRPr lang="en-US" sz="2200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1354144" y="3701886"/>
            <a:ext cx="1907322" cy="2591023"/>
            <a:chOff x="12619291" y="7915874"/>
            <a:chExt cx="3091386" cy="5780975"/>
          </a:xfrm>
        </p:grpSpPr>
        <p:sp>
          <p:nvSpPr>
            <p:cNvPr id="80" name="Rectangle 103"/>
            <p:cNvSpPr>
              <a:spLocks noChangeArrowheads="1"/>
            </p:cNvSpPr>
            <p:nvPr/>
          </p:nvSpPr>
          <p:spPr bwMode="auto">
            <a:xfrm>
              <a:off x="12619291" y="10279205"/>
              <a:ext cx="727074" cy="143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r>
                <a:rPr lang="en-US" sz="1800">
                  <a:solidFill>
                    <a:srgbClr val="0057D6"/>
                  </a:solidFill>
                </a:rPr>
                <a:t>0.36</a:t>
              </a:r>
            </a:p>
          </p:txBody>
        </p:sp>
        <p:grpSp>
          <p:nvGrpSpPr>
            <p:cNvPr id="82" name="Group 110"/>
            <p:cNvGrpSpPr>
              <a:grpSpLocks/>
            </p:cNvGrpSpPr>
            <p:nvPr/>
          </p:nvGrpSpPr>
          <p:grpSpPr bwMode="auto">
            <a:xfrm>
              <a:off x="13284454" y="9298130"/>
              <a:ext cx="171450" cy="590550"/>
              <a:chOff x="3174" y="1356"/>
              <a:chExt cx="108" cy="372"/>
            </a:xfrm>
          </p:grpSpPr>
          <p:sp>
            <p:nvSpPr>
              <p:cNvPr id="97" name="Line 107"/>
              <p:cNvSpPr>
                <a:spLocks noChangeShapeType="1"/>
              </p:cNvSpPr>
              <p:nvPr/>
            </p:nvSpPr>
            <p:spPr bwMode="auto">
              <a:xfrm>
                <a:off x="3276" y="1356"/>
                <a:ext cx="0" cy="3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Line 108"/>
              <p:cNvSpPr>
                <a:spLocks noChangeShapeType="1"/>
              </p:cNvSpPr>
              <p:nvPr/>
            </p:nvSpPr>
            <p:spPr bwMode="auto">
              <a:xfrm flipH="1">
                <a:off x="3180" y="1722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Line 109"/>
              <p:cNvSpPr>
                <a:spLocks noChangeShapeType="1"/>
              </p:cNvSpPr>
              <p:nvPr/>
            </p:nvSpPr>
            <p:spPr bwMode="auto">
              <a:xfrm flipH="1">
                <a:off x="3174" y="1356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4" name="Rectangle 59"/>
            <p:cNvSpPr>
              <a:spLocks noChangeArrowheads="1"/>
            </p:cNvSpPr>
            <p:nvPr/>
          </p:nvSpPr>
          <p:spPr bwMode="auto">
            <a:xfrm>
              <a:off x="12658214" y="10746472"/>
              <a:ext cx="2606040" cy="2714625"/>
            </a:xfrm>
            <a:prstGeom prst="rect">
              <a:avLst/>
            </a:prstGeom>
            <a:gradFill flip="none" rotWithShape="1">
              <a:gsLst>
                <a:gs pos="0">
                  <a:srgbClr val="CCFFCC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5" name="Rectangle 61"/>
            <p:cNvSpPr>
              <a:spLocks noChangeArrowheads="1"/>
            </p:cNvSpPr>
            <p:nvPr/>
          </p:nvSpPr>
          <p:spPr bwMode="auto">
            <a:xfrm>
              <a:off x="12658214" y="9717772"/>
              <a:ext cx="2606040" cy="1028700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86" name="Rectangle 133"/>
            <p:cNvSpPr>
              <a:spLocks noChangeArrowheads="1"/>
            </p:cNvSpPr>
            <p:nvPr/>
          </p:nvSpPr>
          <p:spPr bwMode="auto">
            <a:xfrm rot="16198129">
              <a:off x="13873556" y="8331884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7" name="Rectangle 133"/>
            <p:cNvSpPr>
              <a:spLocks noChangeArrowheads="1"/>
            </p:cNvSpPr>
            <p:nvPr/>
          </p:nvSpPr>
          <p:spPr bwMode="auto">
            <a:xfrm rot="16198129">
              <a:off x="13873556" y="7987565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8" name="Rectangle 133"/>
            <p:cNvSpPr>
              <a:spLocks noChangeArrowheads="1"/>
            </p:cNvSpPr>
            <p:nvPr/>
          </p:nvSpPr>
          <p:spPr bwMode="auto">
            <a:xfrm rot="16198129">
              <a:off x="13873555" y="7643246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9" name="Rectangle 133"/>
            <p:cNvSpPr>
              <a:spLocks noChangeArrowheads="1"/>
            </p:cNvSpPr>
            <p:nvPr/>
          </p:nvSpPr>
          <p:spPr bwMode="auto">
            <a:xfrm rot="16198129">
              <a:off x="13789913" y="7215330"/>
              <a:ext cx="341818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3325728" y="7915874"/>
              <a:ext cx="76200" cy="180737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134"/>
            <p:cNvSpPr>
              <a:spLocks noChangeArrowheads="1"/>
            </p:cNvSpPr>
            <p:nvPr/>
          </p:nvSpPr>
          <p:spPr bwMode="auto">
            <a:xfrm rot="16198129">
              <a:off x="13873556" y="8163609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2" name="Rectangle 134"/>
            <p:cNvSpPr>
              <a:spLocks noChangeArrowheads="1"/>
            </p:cNvSpPr>
            <p:nvPr/>
          </p:nvSpPr>
          <p:spPr bwMode="auto">
            <a:xfrm rot="16198129">
              <a:off x="13873556" y="7819290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 rot="16198129">
              <a:off x="13873555" y="7474971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3368538" y="12804141"/>
              <a:ext cx="1247631" cy="89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GaAs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3249116" y="9943555"/>
              <a:ext cx="1478864" cy="89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+mj-lt"/>
                </a:rPr>
                <a:t>GaAsP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084647" y="8155944"/>
              <a:ext cx="1626030" cy="89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GaAs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60401" y="4941875"/>
            <a:ext cx="124626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Strained </a:t>
            </a:r>
          </a:p>
          <a:p>
            <a:r>
              <a:rPr lang="en-US" sz="1700" dirty="0" err="1" smtClean="0"/>
              <a:t>Superlattice</a:t>
            </a:r>
            <a:r>
              <a:rPr lang="en-US" sz="1700" dirty="0" smtClean="0"/>
              <a:t> </a:t>
            </a:r>
          </a:p>
          <a:p>
            <a:r>
              <a:rPr lang="en-US" sz="1700" dirty="0" smtClean="0"/>
              <a:t>Photocathode</a:t>
            </a:r>
            <a:endParaRPr lang="en-US" sz="1700" dirty="0"/>
          </a:p>
        </p:txBody>
      </p:sp>
      <p:sp>
        <p:nvSpPr>
          <p:cNvPr id="8" name="Left Brace 7"/>
          <p:cNvSpPr/>
          <p:nvPr/>
        </p:nvSpPr>
        <p:spPr>
          <a:xfrm>
            <a:off x="1239475" y="4039274"/>
            <a:ext cx="123264" cy="42360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374" y="4027742"/>
            <a:ext cx="118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layers</a:t>
            </a:r>
            <a:endParaRPr lang="en-US" dirty="0"/>
          </a:p>
        </p:txBody>
      </p: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>
            <a:off x="7183615" y="866241"/>
            <a:ext cx="2146300" cy="297180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268" y="1137443"/>
            <a:ext cx="4744979" cy="2099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3365" y="813740"/>
            <a:ext cx="1310051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n w="0">
                  <a:noFill/>
                </a:ln>
                <a:solidFill>
                  <a:schemeClr val="tx1"/>
                </a:solidFill>
              </a:rPr>
              <a:t>-100 to </a:t>
            </a:r>
          </a:p>
          <a:p>
            <a:pPr algn="r"/>
            <a:r>
              <a:rPr lang="en-US" dirty="0" smtClean="0">
                <a:ln w="0">
                  <a:noFill/>
                </a:ln>
                <a:solidFill>
                  <a:schemeClr val="tx1"/>
                </a:solidFill>
              </a:rPr>
              <a:t>-350 kV</a:t>
            </a:r>
            <a:endParaRPr lang="en-US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83035" y="2123768"/>
            <a:ext cx="217046" cy="5545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Curved Right Arrow 13"/>
          <p:cNvSpPr/>
          <p:nvPr/>
        </p:nvSpPr>
        <p:spPr bwMode="auto">
          <a:xfrm rot="10800000">
            <a:off x="3043234" y="2533733"/>
            <a:ext cx="729360" cy="2159728"/>
          </a:xfrm>
          <a:prstGeom prst="curvedRightArrow">
            <a:avLst>
              <a:gd name="adj1" fmla="val 25000"/>
              <a:gd name="adj2" fmla="val 70661"/>
              <a:gd name="adj3" fmla="val 431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9162" y="927455"/>
            <a:ext cx="1309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</a:t>
            </a:r>
          </a:p>
          <a:p>
            <a:r>
              <a:rPr lang="en-US" dirty="0" smtClean="0"/>
              <a:t>electrode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241708" y="1096567"/>
            <a:ext cx="20730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node (ground)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43563" y="1971555"/>
            <a:ext cx="3280423" cy="780696"/>
            <a:chOff x="3803226" y="1971555"/>
            <a:chExt cx="3280423" cy="780696"/>
          </a:xfrm>
        </p:grpSpPr>
        <p:sp>
          <p:nvSpPr>
            <p:cNvPr id="36" name="Right Arrow 35"/>
            <p:cNvSpPr/>
            <p:nvPr/>
          </p:nvSpPr>
          <p:spPr bwMode="auto">
            <a:xfrm>
              <a:off x="3803226" y="2322070"/>
              <a:ext cx="1583605" cy="230126"/>
            </a:xfrm>
            <a:prstGeom prst="rightArrow">
              <a:avLst/>
            </a:prstGeom>
            <a:solidFill>
              <a:srgbClr val="D4B6E6"/>
            </a:soli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93085" y="1971555"/>
              <a:ext cx="9132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20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>
              <a:off x="3803229" y="2280336"/>
              <a:ext cx="1424869" cy="75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5493085" y="2352141"/>
              <a:ext cx="1590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  <a:latin typeface="Calibri" pitchFamily="34" charset="0"/>
                </a:rPr>
                <a:t>electrons out</a:t>
              </a:r>
              <a:endParaRPr lang="en-US" sz="20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0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XHV </a:t>
            </a:r>
            <a:r>
              <a:rPr lang="en-US" dirty="0" err="1" smtClean="0"/>
              <a:t>Cryopumping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 smtClean="0"/>
              <a:t>Cryopumps</a:t>
            </a:r>
            <a:r>
              <a:rPr lang="en-US" sz="2200" dirty="0" smtClean="0"/>
              <a:t> typically not bakable </a:t>
            </a:r>
          </a:p>
          <a:p>
            <a:pPr lvl="1"/>
            <a:r>
              <a:rPr lang="en-US" sz="2200" dirty="0" smtClean="0"/>
              <a:t>Adhesives for charcoal </a:t>
            </a:r>
            <a:r>
              <a:rPr lang="en-US" sz="2200" dirty="0" err="1" smtClean="0"/>
              <a:t>cryosorption</a:t>
            </a:r>
            <a:r>
              <a:rPr lang="en-US" sz="2200" dirty="0" smtClean="0"/>
              <a:t> surface</a:t>
            </a:r>
          </a:p>
          <a:p>
            <a:pPr lvl="1"/>
            <a:r>
              <a:rPr lang="en-US" sz="2200" dirty="0" smtClean="0"/>
              <a:t>Mechanics of closed-cycle helium refrigerators</a:t>
            </a:r>
          </a:p>
          <a:p>
            <a:r>
              <a:rPr lang="en-US" sz="2200" dirty="0" smtClean="0"/>
              <a:t>Solutions other places: </a:t>
            </a:r>
          </a:p>
          <a:p>
            <a:pPr lvl="1"/>
            <a:r>
              <a:rPr lang="en-US" sz="2200" dirty="0" smtClean="0"/>
              <a:t>KEK, </a:t>
            </a:r>
            <a:r>
              <a:rPr lang="en-US" sz="2200" dirty="0" err="1" smtClean="0"/>
              <a:t>Katrin</a:t>
            </a:r>
            <a:r>
              <a:rPr lang="en-US" sz="2200" dirty="0" smtClean="0"/>
              <a:t>: </a:t>
            </a:r>
            <a:r>
              <a:rPr lang="en-US" sz="2200" dirty="0" err="1" smtClean="0"/>
              <a:t>Silversolder</a:t>
            </a:r>
            <a:r>
              <a:rPr lang="en-US" sz="2200" dirty="0" smtClean="0"/>
              <a:t> or </a:t>
            </a:r>
            <a:r>
              <a:rPr lang="en-US" sz="2200" dirty="0" err="1" smtClean="0"/>
              <a:t>Thermoguss</a:t>
            </a:r>
            <a:r>
              <a:rPr lang="en-US" sz="2200" dirty="0" smtClean="0"/>
              <a:t> bakable adhesives</a:t>
            </a:r>
          </a:p>
          <a:p>
            <a:pPr lvl="1"/>
            <a:r>
              <a:rPr lang="en-US" sz="2200" dirty="0" smtClean="0"/>
              <a:t>KEK: 2K helium flow, no compressor</a:t>
            </a:r>
          </a:p>
          <a:p>
            <a:r>
              <a:rPr lang="en-US" sz="2200" dirty="0" smtClean="0"/>
              <a:t>Our research</a:t>
            </a:r>
          </a:p>
          <a:p>
            <a:pPr lvl="1"/>
            <a:r>
              <a:rPr lang="en-US" sz="2200" dirty="0" err="1" smtClean="0"/>
              <a:t>Leybold</a:t>
            </a:r>
            <a:r>
              <a:rPr lang="en-US" sz="2200" dirty="0" smtClean="0"/>
              <a:t> bakable </a:t>
            </a:r>
            <a:r>
              <a:rPr lang="en-US" sz="2200" dirty="0" err="1" smtClean="0"/>
              <a:t>cryopump</a:t>
            </a:r>
            <a:endParaRPr lang="en-US" sz="2200" dirty="0" smtClean="0"/>
          </a:p>
          <a:p>
            <a:pPr lvl="2"/>
            <a:r>
              <a:rPr lang="en-US" sz="2200" dirty="0" smtClean="0"/>
              <a:t>LN2 chill circuit to keep charcoal, adhesive, mechanics cold during vacuum </a:t>
            </a:r>
            <a:r>
              <a:rPr lang="en-US" sz="2200" dirty="0" err="1" smtClean="0"/>
              <a:t>bakeout</a:t>
            </a:r>
            <a:endParaRPr lang="en-US" sz="2200" dirty="0" smtClean="0"/>
          </a:p>
          <a:p>
            <a:pPr lvl="1"/>
            <a:r>
              <a:rPr lang="en-US" sz="2200" dirty="0" smtClean="0"/>
              <a:t>Boron nitride nanomaterial as </a:t>
            </a:r>
            <a:r>
              <a:rPr lang="en-US" sz="2200" dirty="0" err="1" smtClean="0"/>
              <a:t>cryosorber</a:t>
            </a:r>
            <a:r>
              <a:rPr lang="en-US" sz="2200" dirty="0" smtClean="0"/>
              <a:t> material</a:t>
            </a:r>
          </a:p>
          <a:p>
            <a:pPr lvl="2"/>
            <a:r>
              <a:rPr lang="en-US" sz="2200" dirty="0" smtClean="0"/>
              <a:t>Mechanical attachment, no adhesive</a:t>
            </a:r>
          </a:p>
          <a:p>
            <a:pPr lvl="2"/>
            <a:r>
              <a:rPr lang="en-US" sz="2200" dirty="0" smtClean="0"/>
              <a:t>Thermally conductive, heat stable, inert, carbon free</a:t>
            </a:r>
          </a:p>
        </p:txBody>
      </p:sp>
    </p:spTree>
    <p:extLst>
      <p:ext uri="{BB962C8B-B14F-4D97-AF65-F5344CB8AC3E}">
        <p14:creationId xmlns:p14="http://schemas.microsoft.com/office/powerpoint/2010/main" val="522225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Leybold</a:t>
            </a:r>
            <a:r>
              <a:rPr lang="en-US" dirty="0" smtClean="0"/>
              <a:t> pump performance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37625" y="914400"/>
          <a:ext cx="9312812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321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Achieving and measuring pressure in </a:t>
            </a:r>
            <a:r>
              <a:rPr lang="en-US" dirty="0" err="1" smtClean="0"/>
              <a:t>JLab</a:t>
            </a:r>
            <a:r>
              <a:rPr lang="en-US" dirty="0" smtClean="0"/>
              <a:t> systems</a:t>
            </a:r>
          </a:p>
          <a:p>
            <a:endParaRPr lang="en-US" dirty="0" smtClean="0"/>
          </a:p>
          <a:p>
            <a:r>
              <a:rPr lang="en-US" dirty="0" smtClean="0"/>
              <a:t>Begin </a:t>
            </a:r>
            <a:r>
              <a:rPr lang="en-US" dirty="0"/>
              <a:t>exploration of systems with </a:t>
            </a:r>
            <a:r>
              <a:rPr lang="en-US" dirty="0" err="1"/>
              <a:t>Molflow</a:t>
            </a:r>
            <a:r>
              <a:rPr lang="en-US" dirty="0"/>
              <a:t>+ modeling for static vacuum</a:t>
            </a:r>
          </a:p>
          <a:p>
            <a:pPr lvl="1"/>
            <a:r>
              <a:rPr lang="en-US" dirty="0" smtClean="0"/>
              <a:t>Pressure </a:t>
            </a:r>
            <a:r>
              <a:rPr lang="en-US" dirty="0"/>
              <a:t>distribution with appendage vs. inboard pumping</a:t>
            </a:r>
          </a:p>
          <a:p>
            <a:pPr lvl="1"/>
            <a:r>
              <a:rPr lang="en-US" dirty="0" smtClean="0"/>
              <a:t>Pressure </a:t>
            </a:r>
            <a:r>
              <a:rPr lang="en-US" dirty="0"/>
              <a:t>distribution due to electrodes</a:t>
            </a:r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we do any better? </a:t>
            </a:r>
            <a:r>
              <a:rPr lang="en-US" dirty="0" smtClean="0"/>
              <a:t>  </a:t>
            </a:r>
            <a:endParaRPr lang="en-US" dirty="0"/>
          </a:p>
          <a:p>
            <a:pPr lvl="1"/>
            <a:r>
              <a:rPr lang="en-US" dirty="0" err="1" smtClean="0"/>
              <a:t>Leybold</a:t>
            </a:r>
            <a:r>
              <a:rPr lang="en-US" dirty="0"/>
              <a:t> </a:t>
            </a:r>
            <a:r>
              <a:rPr lang="en-US" dirty="0" smtClean="0"/>
              <a:t>commercial </a:t>
            </a:r>
            <a:r>
              <a:rPr lang="en-US" dirty="0" err="1" smtClean="0"/>
              <a:t>cryopump</a:t>
            </a:r>
            <a:endParaRPr lang="en-US" dirty="0"/>
          </a:p>
          <a:p>
            <a:pPr lvl="1"/>
            <a:r>
              <a:rPr lang="en-US" dirty="0" smtClean="0"/>
              <a:t>Novel Boron Nitride </a:t>
            </a:r>
            <a:r>
              <a:rPr lang="en-US" dirty="0" err="1" smtClean="0"/>
              <a:t>NanoTubes</a:t>
            </a:r>
            <a:r>
              <a:rPr lang="en-US" dirty="0" smtClean="0"/>
              <a:t> (BNNT)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CEBAF Polarized Inverted Gun Vacuum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30" y="932035"/>
            <a:ext cx="5233046" cy="29647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Installed pumping</a:t>
            </a:r>
          </a:p>
          <a:p>
            <a:r>
              <a:rPr lang="en-US" dirty="0" smtClean="0"/>
              <a:t>SAES WP1250 modules x 10 	(5600 l/s total)</a:t>
            </a:r>
          </a:p>
          <a:p>
            <a:r>
              <a:rPr lang="en-US" dirty="0" smtClean="0"/>
              <a:t>Gamma SEM/XHV ion pump </a:t>
            </a:r>
          </a:p>
          <a:p>
            <a:pPr marL="57150" indent="0">
              <a:buNone/>
            </a:pPr>
            <a:r>
              <a:rPr lang="en-US" dirty="0" smtClean="0"/>
              <a:t>    	(35 l/s for hydrogen)</a:t>
            </a:r>
          </a:p>
          <a:p>
            <a:pPr marL="57150" indent="0">
              <a:buNone/>
            </a:pPr>
            <a:r>
              <a:rPr lang="en-US" dirty="0" smtClean="0"/>
              <a:t>~ 25 micron </a:t>
            </a:r>
            <a:r>
              <a:rPr lang="en-US" dirty="0" err="1" smtClean="0"/>
              <a:t>TiZrV</a:t>
            </a:r>
            <a:r>
              <a:rPr lang="en-US" dirty="0" smtClean="0"/>
              <a:t> coating</a:t>
            </a:r>
          </a:p>
          <a:p>
            <a:pPr marL="57150" indent="0">
              <a:buNone/>
            </a:pPr>
            <a:r>
              <a:rPr lang="en-US" dirty="0" smtClean="0"/>
              <a:t>400°C heat treatment for outgassing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0"/>
          <a:stretch/>
        </p:blipFill>
        <p:spPr bwMode="auto">
          <a:xfrm>
            <a:off x="4953000" y="846980"/>
            <a:ext cx="4912131" cy="366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7502" y="4735015"/>
            <a:ext cx="4797083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Measured </a:t>
            </a:r>
            <a:r>
              <a:rPr lang="en-US" dirty="0"/>
              <a:t>pressure </a:t>
            </a:r>
            <a:r>
              <a:rPr lang="en-US" dirty="0" smtClean="0"/>
              <a:t>~1-2x10</a:t>
            </a:r>
            <a:r>
              <a:rPr lang="en-US" baseline="30000" dirty="0" smtClean="0"/>
              <a:t>-12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Charge Lifetime: ~200 Coulombs</a:t>
            </a:r>
          </a:p>
          <a:p>
            <a:r>
              <a:rPr lang="en-US" dirty="0" smtClean="0"/>
              <a:t>     - cathode maintenance ~monthly </a:t>
            </a:r>
          </a:p>
          <a:p>
            <a:r>
              <a:rPr lang="en-US" dirty="0" smtClean="0"/>
              <a:t>System works for CEBAF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29106" y="5064148"/>
            <a:ext cx="4576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Proposed Polarized Sources </a:t>
            </a:r>
          </a:p>
          <a:p>
            <a:r>
              <a:rPr lang="en-US" dirty="0" smtClean="0"/>
              <a:t>require current ~50x higher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7865" y="3950192"/>
            <a:ext cx="4953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sz="1600" kern="0" dirty="0">
                <a:solidFill>
                  <a:prstClr val="black"/>
                </a:solidFill>
              </a:rPr>
              <a:t>M.A. </a:t>
            </a:r>
            <a:r>
              <a:rPr lang="en-US" sz="1600" kern="0" dirty="0" err="1">
                <a:solidFill>
                  <a:prstClr val="black"/>
                </a:solidFill>
              </a:rPr>
              <a:t>Mamun</a:t>
            </a:r>
            <a:r>
              <a:rPr lang="en-US" sz="1600" kern="0" dirty="0">
                <a:solidFill>
                  <a:prstClr val="black"/>
                </a:solidFill>
              </a:rPr>
              <a:t>, A.A. </a:t>
            </a:r>
            <a:r>
              <a:rPr lang="en-US" sz="1600" kern="0" dirty="0" err="1">
                <a:solidFill>
                  <a:prstClr val="black"/>
                </a:solidFill>
              </a:rPr>
              <a:t>Elmustafa</a:t>
            </a:r>
            <a:r>
              <a:rPr lang="en-US" sz="1600" kern="0" dirty="0">
                <a:solidFill>
                  <a:prstClr val="black"/>
                </a:solidFill>
              </a:rPr>
              <a:t>, M.L. Stutzman, </a:t>
            </a:r>
            <a:r>
              <a:rPr lang="en-US" sz="1600" kern="0" dirty="0" err="1">
                <a:solidFill>
                  <a:prstClr val="black"/>
                </a:solidFill>
              </a:rPr>
              <a:t>P.Adderley</a:t>
            </a:r>
            <a:r>
              <a:rPr lang="en-US" sz="1600" kern="0" dirty="0">
                <a:solidFill>
                  <a:prstClr val="black"/>
                </a:solidFill>
              </a:rPr>
              <a:t>, and </a:t>
            </a:r>
            <a:r>
              <a:rPr lang="en-US" sz="1600" kern="0" dirty="0" err="1">
                <a:solidFill>
                  <a:prstClr val="black"/>
                </a:solidFill>
              </a:rPr>
              <a:t>M.Poelker</a:t>
            </a:r>
            <a:r>
              <a:rPr lang="en-US" sz="1600" kern="0" dirty="0">
                <a:solidFill>
                  <a:prstClr val="black"/>
                </a:solidFill>
              </a:rPr>
              <a:t> JVSTA,32, 021604 (2014)</a:t>
            </a:r>
          </a:p>
        </p:txBody>
      </p:sp>
    </p:spTree>
    <p:extLst>
      <p:ext uri="{BB962C8B-B14F-4D97-AF65-F5344CB8AC3E}">
        <p14:creationId xmlns:p14="http://schemas.microsoft.com/office/powerpoint/2010/main" val="17085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214" y="2070616"/>
            <a:ext cx="2772507" cy="374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7123909" y="2096418"/>
            <a:ext cx="979082" cy="5764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88"/>
            <a:ext cx="8229600" cy="829450"/>
          </a:xfrm>
        </p:spPr>
        <p:txBody>
          <a:bodyPr/>
          <a:lstStyle/>
          <a:p>
            <a:r>
              <a:rPr lang="en-US" dirty="0" smtClean="0"/>
              <a:t>XHV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1" y="956604"/>
            <a:ext cx="4551046" cy="5110822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Extractor gauge</a:t>
            </a:r>
          </a:p>
          <a:p>
            <a:pPr lvl="1"/>
            <a:r>
              <a:rPr lang="en-US" sz="3100" dirty="0"/>
              <a:t>x-ray limit reduced through geometry</a:t>
            </a:r>
          </a:p>
          <a:p>
            <a:pPr marL="457200" lvl="1" indent="0">
              <a:buNone/>
            </a:pPr>
            <a:endParaRPr lang="en-US" sz="3100" dirty="0"/>
          </a:p>
          <a:p>
            <a:r>
              <a:rPr lang="en-US" sz="3100" dirty="0" err="1"/>
              <a:t>Axtran</a:t>
            </a:r>
            <a:r>
              <a:rPr lang="en-US" sz="3100" dirty="0"/>
              <a:t> gauge</a:t>
            </a:r>
          </a:p>
          <a:p>
            <a:pPr lvl="1"/>
            <a:r>
              <a:rPr lang="en-US" sz="3100" dirty="0"/>
              <a:t>Bessel box energy discrimination</a:t>
            </a:r>
          </a:p>
          <a:p>
            <a:pPr lvl="1"/>
            <a:r>
              <a:rPr lang="en-US" sz="3100" dirty="0"/>
              <a:t>electron multiplier </a:t>
            </a:r>
            <a:r>
              <a:rPr lang="en-US" sz="3100" dirty="0" smtClean="0"/>
              <a:t>for low current </a:t>
            </a:r>
            <a:r>
              <a:rPr lang="en-US" sz="3100" dirty="0"/>
              <a:t>measurements</a:t>
            </a:r>
          </a:p>
          <a:p>
            <a:endParaRPr lang="en-US" sz="3100" dirty="0"/>
          </a:p>
          <a:p>
            <a:r>
              <a:rPr lang="en-US" sz="3100" dirty="0" smtClean="0"/>
              <a:t>Watanabe 3BG </a:t>
            </a:r>
            <a:r>
              <a:rPr lang="en-US" sz="3100" dirty="0"/>
              <a:t>(Bent Belt Beam) gauge</a:t>
            </a:r>
          </a:p>
          <a:p>
            <a:pPr lvl="1"/>
            <a:r>
              <a:rPr lang="en-US" sz="3100" dirty="0"/>
              <a:t>230° deflector </a:t>
            </a:r>
            <a:r>
              <a:rPr lang="en-US" sz="3100" dirty="0" err="1"/>
              <a:t>BeCu</a:t>
            </a:r>
            <a:r>
              <a:rPr lang="en-US" sz="3100" dirty="0"/>
              <a:t> housing </a:t>
            </a:r>
          </a:p>
          <a:p>
            <a:pPr lvl="1"/>
            <a:r>
              <a:rPr lang="en-US" sz="3100" dirty="0"/>
              <a:t>JVSTA </a:t>
            </a:r>
            <a:r>
              <a:rPr lang="en-US" sz="3100" b="1" dirty="0"/>
              <a:t>28</a:t>
            </a:r>
            <a:r>
              <a:rPr lang="en-US" sz="3100" dirty="0"/>
              <a:t>, 486 (2010)</a:t>
            </a:r>
          </a:p>
          <a:p>
            <a:endParaRPr lang="en-US" sz="33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23" y="1088438"/>
            <a:ext cx="2859895" cy="21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24" y="3882682"/>
            <a:ext cx="2859895" cy="244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64123" y="1080363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xtractor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23800" y="3882682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BBB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87580" y="1634753"/>
            <a:ext cx="1039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Axtran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9914" y="811960"/>
            <a:ext cx="3740865" cy="551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dirty="0" smtClean="0"/>
              <a:t>Getters </a:t>
            </a:r>
          </a:p>
          <a:p>
            <a:pPr lvl="1"/>
            <a:r>
              <a:rPr lang="en-US" sz="2200" dirty="0" smtClean="0"/>
              <a:t>4 x WP950 modules</a:t>
            </a:r>
          </a:p>
          <a:p>
            <a:pPr lvl="1"/>
            <a:r>
              <a:rPr lang="en-US" sz="2200" dirty="0" smtClean="0"/>
              <a:t>1 GP500 pump</a:t>
            </a:r>
          </a:p>
          <a:p>
            <a:r>
              <a:rPr lang="en-US" sz="2200" dirty="0" smtClean="0"/>
              <a:t>Ion pump </a:t>
            </a:r>
          </a:p>
          <a:p>
            <a:pPr lvl="1"/>
            <a:r>
              <a:rPr lang="en-US" sz="2200" dirty="0"/>
              <a:t>3</a:t>
            </a:r>
            <a:r>
              <a:rPr lang="en-US" sz="2200" dirty="0" smtClean="0"/>
              <a:t>5 </a:t>
            </a:r>
            <a:r>
              <a:rPr lang="en-US" sz="2200" i="1" dirty="0" smtClean="0"/>
              <a:t>l</a:t>
            </a:r>
            <a:r>
              <a:rPr lang="en-US" sz="2200" dirty="0" smtClean="0"/>
              <a:t>/s SEM style Ti/Tan </a:t>
            </a:r>
          </a:p>
          <a:p>
            <a:r>
              <a:rPr lang="en-US" sz="2200" dirty="0"/>
              <a:t>Outgassing </a:t>
            </a:r>
            <a:r>
              <a:rPr lang="en-US" sz="2200" dirty="0" smtClean="0"/>
              <a:t>rate </a:t>
            </a:r>
          </a:p>
          <a:p>
            <a:pPr lvl="1"/>
            <a:r>
              <a:rPr lang="en-US" sz="2200" dirty="0" smtClean="0"/>
              <a:t>1x10</a:t>
            </a:r>
            <a:r>
              <a:rPr lang="en-US" sz="2200" baseline="30000" dirty="0" smtClean="0"/>
              <a:t>-12</a:t>
            </a:r>
            <a:r>
              <a:rPr lang="en-US" sz="2200" dirty="0" smtClean="0"/>
              <a:t> TorrLs</a:t>
            </a:r>
            <a:r>
              <a:rPr lang="en-US" sz="2200" baseline="30000" dirty="0" smtClean="0"/>
              <a:t>-1</a:t>
            </a:r>
            <a:r>
              <a:rPr lang="en-US" sz="2200" dirty="0" smtClean="0"/>
              <a:t>cm</a:t>
            </a:r>
            <a:r>
              <a:rPr lang="en-US" sz="2200" baseline="30000" dirty="0" smtClean="0"/>
              <a:t>-2</a:t>
            </a:r>
          </a:p>
          <a:p>
            <a:r>
              <a:rPr lang="en-US" sz="2200" dirty="0"/>
              <a:t>Volume: 40 </a:t>
            </a:r>
            <a:r>
              <a:rPr lang="en-US" sz="2200" i="1" dirty="0" smtClean="0"/>
              <a:t>l</a:t>
            </a:r>
          </a:p>
          <a:p>
            <a:r>
              <a:rPr lang="en-US" sz="2200" dirty="0" smtClean="0"/>
              <a:t>Area</a:t>
            </a:r>
            <a:r>
              <a:rPr lang="en-US" sz="2200" dirty="0"/>
              <a:t>: </a:t>
            </a:r>
            <a:r>
              <a:rPr lang="en-US" sz="2200" dirty="0" smtClean="0"/>
              <a:t>8000 cm</a:t>
            </a:r>
            <a:r>
              <a:rPr lang="en-US" sz="2200" baseline="30000" dirty="0" smtClean="0"/>
              <a:t>2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Simple calculations:  expected </a:t>
            </a:r>
            <a:r>
              <a:rPr lang="en-US" sz="2800" b="1" dirty="0">
                <a:solidFill>
                  <a:srgbClr val="C00000"/>
                </a:solidFill>
              </a:rPr>
              <a:t>pressure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 4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x </a:t>
            </a:r>
            <a:r>
              <a:rPr lang="en-US" sz="2800" b="1" dirty="0" smtClean="0">
                <a:solidFill>
                  <a:srgbClr val="C00000"/>
                </a:solidFill>
              </a:rPr>
              <a:t>10</a:t>
            </a:r>
            <a:r>
              <a:rPr lang="en-US" sz="2800" b="1" baseline="30000" dirty="0" smtClean="0">
                <a:solidFill>
                  <a:srgbClr val="C00000"/>
                </a:solidFill>
              </a:rPr>
              <a:t>-13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Torr</a:t>
            </a:r>
            <a:endParaRPr lang="en-US" sz="2800" b="1" dirty="0">
              <a:solidFill>
                <a:srgbClr val="C0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Chamber Base Pressure</a:t>
            </a:r>
            <a:endParaRPr lang="en-US" dirty="0"/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1" b="48438"/>
          <a:stretch/>
        </p:blipFill>
        <p:spPr bwMode="auto">
          <a:xfrm>
            <a:off x="3882290" y="1168539"/>
            <a:ext cx="5846616" cy="434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4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Pressure: 3 XHV gauges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33052" y="914400"/>
            <a:ext cx="4015409" cy="5334000"/>
          </a:xfrm>
        </p:spPr>
        <p:txBody>
          <a:bodyPr/>
          <a:lstStyle/>
          <a:p>
            <a:r>
              <a:rPr lang="en-US" dirty="0"/>
              <a:t>Pressure ~ </a:t>
            </a:r>
            <a:r>
              <a:rPr lang="en-US" dirty="0" smtClean="0"/>
              <a:t>4x10</a:t>
            </a:r>
            <a:r>
              <a:rPr lang="en-US" baseline="30000" dirty="0" smtClean="0"/>
              <a:t>-12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/>
          </a:p>
          <a:p>
            <a:endParaRPr lang="en-US" sz="800" dirty="0"/>
          </a:p>
          <a:p>
            <a:r>
              <a:rPr lang="en-US" dirty="0" smtClean="0"/>
              <a:t>Minor differences between three gauges</a:t>
            </a:r>
          </a:p>
          <a:p>
            <a:pPr lvl="1"/>
            <a:r>
              <a:rPr lang="en-US" dirty="0" smtClean="0"/>
              <a:t>Rely on manufacturer sensitivity</a:t>
            </a:r>
          </a:p>
          <a:p>
            <a:pPr lvl="1"/>
            <a:r>
              <a:rPr lang="en-US" dirty="0" smtClean="0"/>
              <a:t>Should be sent for calibration </a:t>
            </a:r>
          </a:p>
          <a:p>
            <a:pPr lvl="1"/>
            <a:endParaRPr lang="en-US" dirty="0"/>
          </a:p>
          <a:p>
            <a:r>
              <a:rPr lang="en-US" dirty="0" smtClean="0"/>
              <a:t>Measured pressure     ~10 times pressure  from simple calculation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1201093"/>
              </p:ext>
            </p:extLst>
          </p:nvPr>
        </p:nvGraphicFramePr>
        <p:xfrm>
          <a:off x="112542" y="914400"/>
          <a:ext cx="566928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24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System Modeling near XHV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8474" y="815009"/>
            <a:ext cx="5020178" cy="5433391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Motivation: </a:t>
            </a:r>
          </a:p>
          <a:p>
            <a:r>
              <a:rPr lang="en-US" sz="2600" dirty="0" smtClean="0"/>
              <a:t>Appended pumping?</a:t>
            </a:r>
          </a:p>
          <a:p>
            <a:r>
              <a:rPr lang="en-US" sz="2600" dirty="0" smtClean="0"/>
              <a:t>Pressure gradients through chamber? </a:t>
            </a:r>
            <a:endParaRPr lang="en-US" sz="2600" dirty="0"/>
          </a:p>
          <a:p>
            <a:pPr marL="0" indent="0">
              <a:buNone/>
            </a:pPr>
            <a:r>
              <a:rPr lang="en-US" sz="2600" dirty="0" err="1" smtClean="0"/>
              <a:t>Molflow</a:t>
            </a:r>
            <a:r>
              <a:rPr lang="en-US" sz="2600" dirty="0" smtClean="0"/>
              <a:t>+ software</a:t>
            </a:r>
          </a:p>
          <a:p>
            <a:pPr marL="0" indent="0">
              <a:buNone/>
            </a:pPr>
            <a:r>
              <a:rPr lang="en-US" sz="1600" dirty="0"/>
              <a:t> R. </a:t>
            </a:r>
            <a:r>
              <a:rPr lang="en-US" sz="1600" dirty="0" err="1" smtClean="0"/>
              <a:t>Kersevan</a:t>
            </a:r>
            <a:r>
              <a:rPr lang="en-US" sz="1600" dirty="0" smtClean="0"/>
              <a:t> </a:t>
            </a:r>
            <a:r>
              <a:rPr lang="en-US" sz="1600" dirty="0"/>
              <a:t>and J.-L. </a:t>
            </a:r>
            <a:r>
              <a:rPr lang="en-US" sz="1600" dirty="0" smtClean="0"/>
              <a:t>Pons, JVSTA 27</a:t>
            </a:r>
            <a:r>
              <a:rPr lang="en-US" sz="1600" dirty="0"/>
              <a:t>, 1017 (2009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2600" dirty="0" smtClean="0"/>
              <a:t>Input: </a:t>
            </a:r>
          </a:p>
          <a:p>
            <a:pPr lvl="1"/>
            <a:r>
              <a:rPr lang="en-US" sz="2200" dirty="0" smtClean="0"/>
              <a:t>3D CAD model</a:t>
            </a:r>
          </a:p>
          <a:p>
            <a:pPr lvl="1"/>
            <a:r>
              <a:rPr lang="en-US" sz="2200" dirty="0" smtClean="0"/>
              <a:t>Outgassing </a:t>
            </a:r>
          </a:p>
          <a:p>
            <a:pPr lvl="1"/>
            <a:r>
              <a:rPr lang="en-US" sz="2200" dirty="0" smtClean="0"/>
              <a:t>Pump speed, locations</a:t>
            </a:r>
          </a:p>
          <a:p>
            <a:pPr marL="0" indent="0">
              <a:buNone/>
            </a:pPr>
            <a:r>
              <a:rPr lang="en-US" sz="2600" dirty="0" smtClean="0"/>
              <a:t>Output</a:t>
            </a:r>
            <a:r>
              <a:rPr lang="en-US" sz="2600" dirty="0"/>
              <a:t>: </a:t>
            </a:r>
          </a:p>
          <a:p>
            <a:pPr lvl="1"/>
            <a:r>
              <a:rPr lang="en-US" dirty="0" smtClean="0"/>
              <a:t>Pressure distribution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41"/>
          <a:stretch/>
        </p:blipFill>
        <p:spPr bwMode="auto">
          <a:xfrm rot="5400000">
            <a:off x="5436984" y="563107"/>
            <a:ext cx="3778131" cy="47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79504" y="5136701"/>
            <a:ext cx="4719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Test chamber with ion and NEG pumps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536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Lab_PowerPoint1">
  <a:themeElements>
    <a:clrScheme name="Custom 2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00B050"/>
      </a:accent1>
      <a:accent2>
        <a:srgbClr val="002060"/>
      </a:accent2>
      <a:accent3>
        <a:srgbClr val="EB641B"/>
      </a:accent3>
      <a:accent4>
        <a:srgbClr val="39639D"/>
      </a:accent4>
      <a:accent5>
        <a:srgbClr val="FF0000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JLab_PowerPoint1</Template>
  <TotalTime>23838</TotalTime>
  <Words>1304</Words>
  <Application>Microsoft Office PowerPoint</Application>
  <PresentationFormat>A4 Paper (210x297 mm)</PresentationFormat>
  <Paragraphs>309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JLab_PowerPoint1</vt:lpstr>
      <vt:lpstr>Simulated and Measured  Extreme High Vacuum in the  Jefferson Lab Polarized Electron Source</vt:lpstr>
      <vt:lpstr>Thomas Jefferson National Accelerator Facility</vt:lpstr>
      <vt:lpstr>DC Photoemission Source</vt:lpstr>
      <vt:lpstr>Outline</vt:lpstr>
      <vt:lpstr>CEBAF Polarized Inverted Gun Vacuum</vt:lpstr>
      <vt:lpstr>XHV gauges</vt:lpstr>
      <vt:lpstr>Test Chamber Base Pressure</vt:lpstr>
      <vt:lpstr>Measured Pressure: 3 XHV gauges</vt:lpstr>
      <vt:lpstr>Vacuum System Modeling near XHV</vt:lpstr>
      <vt:lpstr>Test Particle Monte Carlo</vt:lpstr>
      <vt:lpstr>Molflow+ simulated pressure: </vt:lpstr>
      <vt:lpstr>Add XHV Cryopumping</vt:lpstr>
      <vt:lpstr>Appendage Pumping: Cryopump</vt:lpstr>
      <vt:lpstr>Measured Performance of Leybold cryopump</vt:lpstr>
      <vt:lpstr>Novel Cryopump: BNNT</vt:lpstr>
      <vt:lpstr>BNNT simulations</vt:lpstr>
      <vt:lpstr>BNNT Cryopump: First and Second builds</vt:lpstr>
      <vt:lpstr>Chamber geometry: High Voltage</vt:lpstr>
      <vt:lpstr>Simulation: 350 kV Chamber</vt:lpstr>
      <vt:lpstr>Conclusions</vt:lpstr>
      <vt:lpstr>Acknowledgements</vt:lpstr>
      <vt:lpstr>PowerPoint Presentation</vt:lpstr>
      <vt:lpstr>Polarized Source Variations</vt:lpstr>
      <vt:lpstr>Polarized Source Variations</vt:lpstr>
      <vt:lpstr>Polarized Source Variations</vt:lpstr>
      <vt:lpstr>Polarized Source Variations</vt:lpstr>
      <vt:lpstr>Polarized Source Variations</vt:lpstr>
      <vt:lpstr>Polarized Source Evolution: 20 years</vt:lpstr>
      <vt:lpstr>NEG pumping configurations</vt:lpstr>
      <vt:lpstr>Add XHV Cryopumping</vt:lpstr>
      <vt:lpstr>Leybold pump performance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Continued Work toward XHV  for the  Jefferson Lab Polarized Electron Source</dc:title>
  <dc:creator>marcy</dc:creator>
  <cp:lastModifiedBy>Marcy Stutzman</cp:lastModifiedBy>
  <cp:revision>496</cp:revision>
  <cp:lastPrinted>2012-10-12T19:53:04Z</cp:lastPrinted>
  <dcterms:created xsi:type="dcterms:W3CDTF">2011-10-25T14:01:18Z</dcterms:created>
  <dcterms:modified xsi:type="dcterms:W3CDTF">2016-11-23T19:04:33Z</dcterms:modified>
</cp:coreProperties>
</file>